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300460-0053-41D5-AA88-79BBE4591791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2EB2387E-7A00-42F8-9327-D0178E6E4A7B}">
      <dgm:prSet phldrT="[Text]"/>
      <dgm:spPr/>
      <dgm:t>
        <a:bodyPr/>
        <a:lstStyle/>
        <a:p>
          <a:r>
            <a:rPr lang="cs-CZ" dirty="0" smtClean="0"/>
            <a:t>Zřizovatel</a:t>
          </a:r>
          <a:endParaRPr lang="cs-CZ" dirty="0"/>
        </a:p>
      </dgm:t>
    </dgm:pt>
    <dgm:pt modelId="{24B05A14-0756-41E9-AF40-C2A7A6E046F0}" type="parTrans" cxnId="{3CF07EDF-D63D-4071-B3C1-4FBDD4A6A489}">
      <dgm:prSet/>
      <dgm:spPr/>
      <dgm:t>
        <a:bodyPr/>
        <a:lstStyle/>
        <a:p>
          <a:endParaRPr lang="cs-CZ"/>
        </a:p>
      </dgm:t>
    </dgm:pt>
    <dgm:pt modelId="{A4DE7457-961D-493B-8335-06DAD7C8A29E}" type="sibTrans" cxnId="{3CF07EDF-D63D-4071-B3C1-4FBDD4A6A489}">
      <dgm:prSet/>
      <dgm:spPr/>
      <dgm:t>
        <a:bodyPr/>
        <a:lstStyle/>
        <a:p>
          <a:endParaRPr lang="cs-CZ"/>
        </a:p>
      </dgm:t>
    </dgm:pt>
    <dgm:pt modelId="{990635CB-C2F3-4499-835A-FDB8C7E264D7}">
      <dgm:prSet phldrT="[Text]"/>
      <dgm:spPr/>
      <dgm:t>
        <a:bodyPr/>
        <a:lstStyle/>
        <a:p>
          <a:r>
            <a:rPr lang="cs-CZ" dirty="0" smtClean="0"/>
            <a:t>Ředitel školy</a:t>
          </a:r>
          <a:endParaRPr lang="cs-CZ" dirty="0"/>
        </a:p>
      </dgm:t>
    </dgm:pt>
    <dgm:pt modelId="{5A736D65-B780-4CA8-8D81-A8BBD5919106}" type="parTrans" cxnId="{53770228-9C76-4750-A8D0-2060823DF7DD}">
      <dgm:prSet/>
      <dgm:spPr/>
      <dgm:t>
        <a:bodyPr/>
        <a:lstStyle/>
        <a:p>
          <a:endParaRPr lang="cs-CZ"/>
        </a:p>
      </dgm:t>
    </dgm:pt>
    <dgm:pt modelId="{D99913A0-A132-48EB-94FF-2E626B19E4B5}" type="sibTrans" cxnId="{53770228-9C76-4750-A8D0-2060823DF7DD}">
      <dgm:prSet/>
      <dgm:spPr/>
      <dgm:t>
        <a:bodyPr/>
        <a:lstStyle/>
        <a:p>
          <a:endParaRPr lang="cs-CZ"/>
        </a:p>
      </dgm:t>
    </dgm:pt>
    <dgm:pt modelId="{46FD1100-5CEB-4F8F-B2D0-288B0C44B3AA}">
      <dgm:prSet phldrT="[Text]"/>
      <dgm:spPr/>
      <dgm:t>
        <a:bodyPr/>
        <a:lstStyle/>
        <a:p>
          <a:r>
            <a:rPr lang="cs-CZ" dirty="0" smtClean="0"/>
            <a:t>Učitel</a:t>
          </a:r>
          <a:endParaRPr lang="cs-CZ" dirty="0"/>
        </a:p>
      </dgm:t>
    </dgm:pt>
    <dgm:pt modelId="{AD8A7A22-2553-4AC6-98F0-CE26EC197CC2}" type="parTrans" cxnId="{A9A4BC2E-A3CA-4324-B40D-6322588C5129}">
      <dgm:prSet/>
      <dgm:spPr/>
      <dgm:t>
        <a:bodyPr/>
        <a:lstStyle/>
        <a:p>
          <a:endParaRPr lang="cs-CZ"/>
        </a:p>
      </dgm:t>
    </dgm:pt>
    <dgm:pt modelId="{566D8F27-F305-4B5B-AB95-6F879030DCBB}" type="sibTrans" cxnId="{A9A4BC2E-A3CA-4324-B40D-6322588C5129}">
      <dgm:prSet/>
      <dgm:spPr/>
      <dgm:t>
        <a:bodyPr/>
        <a:lstStyle/>
        <a:p>
          <a:endParaRPr lang="cs-CZ"/>
        </a:p>
      </dgm:t>
    </dgm:pt>
    <dgm:pt modelId="{DC0B6C85-84E2-4BC2-B982-772A30C22476}">
      <dgm:prSet/>
      <dgm:spPr/>
      <dgm:t>
        <a:bodyPr/>
        <a:lstStyle/>
        <a:p>
          <a:r>
            <a:rPr lang="cs-CZ" dirty="0" smtClean="0"/>
            <a:t>Žák</a:t>
          </a:r>
          <a:endParaRPr lang="cs-CZ" dirty="0"/>
        </a:p>
      </dgm:t>
    </dgm:pt>
    <dgm:pt modelId="{2D2D4F86-DCC7-4054-9335-737505972304}" type="parTrans" cxnId="{7304D8BD-AA2C-433D-8967-DB7813FE83CB}">
      <dgm:prSet/>
      <dgm:spPr/>
      <dgm:t>
        <a:bodyPr/>
        <a:lstStyle/>
        <a:p>
          <a:endParaRPr lang="cs-CZ"/>
        </a:p>
      </dgm:t>
    </dgm:pt>
    <dgm:pt modelId="{8202C7B7-80B3-4BA2-BAD4-D2B862B03B09}" type="sibTrans" cxnId="{7304D8BD-AA2C-433D-8967-DB7813FE83CB}">
      <dgm:prSet/>
      <dgm:spPr/>
      <dgm:t>
        <a:bodyPr/>
        <a:lstStyle/>
        <a:p>
          <a:endParaRPr lang="cs-CZ"/>
        </a:p>
      </dgm:t>
    </dgm:pt>
    <dgm:pt modelId="{FE164FBF-EECB-459A-B7D2-91E24EBE43F5}">
      <dgm:prSet/>
      <dgm:spPr/>
      <dgm:t>
        <a:bodyPr/>
        <a:lstStyle/>
        <a:p>
          <a:r>
            <a:rPr lang="cs-CZ" dirty="0" smtClean="0"/>
            <a:t>Rodič ?</a:t>
          </a:r>
          <a:endParaRPr lang="cs-CZ" dirty="0"/>
        </a:p>
      </dgm:t>
    </dgm:pt>
    <dgm:pt modelId="{04314188-DAC7-4393-B4CC-B4529DF1554B}" type="parTrans" cxnId="{67D4A4B7-C5DA-41D4-80C9-80E6053AE1F2}">
      <dgm:prSet/>
      <dgm:spPr/>
      <dgm:t>
        <a:bodyPr/>
        <a:lstStyle/>
        <a:p>
          <a:endParaRPr lang="cs-CZ"/>
        </a:p>
      </dgm:t>
    </dgm:pt>
    <dgm:pt modelId="{AA6AE579-125C-4A2F-9343-91EC401D5593}" type="sibTrans" cxnId="{67D4A4B7-C5DA-41D4-80C9-80E6053AE1F2}">
      <dgm:prSet/>
      <dgm:spPr/>
      <dgm:t>
        <a:bodyPr/>
        <a:lstStyle/>
        <a:p>
          <a:endParaRPr lang="cs-CZ"/>
        </a:p>
      </dgm:t>
    </dgm:pt>
    <dgm:pt modelId="{3B321732-10DB-4673-8F2A-7EFE1169918E}" type="pres">
      <dgm:prSet presAssocID="{65300460-0053-41D5-AA88-79BBE4591791}" presName="outerComposite" presStyleCnt="0">
        <dgm:presLayoutVars>
          <dgm:chMax val="5"/>
          <dgm:dir/>
          <dgm:resizeHandles val="exact"/>
        </dgm:presLayoutVars>
      </dgm:prSet>
      <dgm:spPr/>
    </dgm:pt>
    <dgm:pt modelId="{97D70188-9899-43C9-A174-2726D4D12AB2}" type="pres">
      <dgm:prSet presAssocID="{65300460-0053-41D5-AA88-79BBE4591791}" presName="dummyMaxCanvas" presStyleCnt="0">
        <dgm:presLayoutVars/>
      </dgm:prSet>
      <dgm:spPr/>
    </dgm:pt>
    <dgm:pt modelId="{428A649C-6C49-4978-800B-F36B48C6C7CE}" type="pres">
      <dgm:prSet presAssocID="{65300460-0053-41D5-AA88-79BBE4591791}" presName="FiveNodes_1" presStyleLbl="node1" presStyleIdx="0" presStyleCnt="5">
        <dgm:presLayoutVars>
          <dgm:bulletEnabled val="1"/>
        </dgm:presLayoutVars>
      </dgm:prSet>
      <dgm:spPr/>
    </dgm:pt>
    <dgm:pt modelId="{509A5356-E5FB-4877-AE1D-069CA0AC93D1}" type="pres">
      <dgm:prSet presAssocID="{65300460-0053-41D5-AA88-79BBE4591791}" presName="FiveNodes_2" presStyleLbl="node1" presStyleIdx="1" presStyleCnt="5">
        <dgm:presLayoutVars>
          <dgm:bulletEnabled val="1"/>
        </dgm:presLayoutVars>
      </dgm:prSet>
      <dgm:spPr/>
    </dgm:pt>
    <dgm:pt modelId="{BF3CAEFA-9791-4063-A705-16A8DB8CEB4C}" type="pres">
      <dgm:prSet presAssocID="{65300460-0053-41D5-AA88-79BBE4591791}" presName="FiveNodes_3" presStyleLbl="node1" presStyleIdx="2" presStyleCnt="5">
        <dgm:presLayoutVars>
          <dgm:bulletEnabled val="1"/>
        </dgm:presLayoutVars>
      </dgm:prSet>
      <dgm:spPr/>
    </dgm:pt>
    <dgm:pt modelId="{EC833C8E-76D2-45F8-A68C-DE10C4D3E482}" type="pres">
      <dgm:prSet presAssocID="{65300460-0053-41D5-AA88-79BBE4591791}" presName="FiveNodes_4" presStyleLbl="node1" presStyleIdx="3" presStyleCnt="5">
        <dgm:presLayoutVars>
          <dgm:bulletEnabled val="1"/>
        </dgm:presLayoutVars>
      </dgm:prSet>
      <dgm:spPr/>
    </dgm:pt>
    <dgm:pt modelId="{04A1B92E-9F3A-4D3F-8EC7-A8858F3563E8}" type="pres">
      <dgm:prSet presAssocID="{65300460-0053-41D5-AA88-79BBE4591791}" presName="FiveNodes_5" presStyleLbl="node1" presStyleIdx="4" presStyleCnt="5">
        <dgm:presLayoutVars>
          <dgm:bulletEnabled val="1"/>
        </dgm:presLayoutVars>
      </dgm:prSet>
      <dgm:spPr/>
    </dgm:pt>
    <dgm:pt modelId="{F2D774D1-5E56-4DCC-BDDF-CB4158614087}" type="pres">
      <dgm:prSet presAssocID="{65300460-0053-41D5-AA88-79BBE4591791}" presName="FiveConn_1-2" presStyleLbl="fgAccFollowNode1" presStyleIdx="0" presStyleCnt="4">
        <dgm:presLayoutVars>
          <dgm:bulletEnabled val="1"/>
        </dgm:presLayoutVars>
      </dgm:prSet>
      <dgm:spPr/>
    </dgm:pt>
    <dgm:pt modelId="{445D6893-0591-4041-8A97-3CD4E46F14D0}" type="pres">
      <dgm:prSet presAssocID="{65300460-0053-41D5-AA88-79BBE4591791}" presName="FiveConn_2-3" presStyleLbl="fgAccFollowNode1" presStyleIdx="1" presStyleCnt="4">
        <dgm:presLayoutVars>
          <dgm:bulletEnabled val="1"/>
        </dgm:presLayoutVars>
      </dgm:prSet>
      <dgm:spPr/>
    </dgm:pt>
    <dgm:pt modelId="{EA306D4F-5335-4A03-9C4E-A43BE215F90D}" type="pres">
      <dgm:prSet presAssocID="{65300460-0053-41D5-AA88-79BBE4591791}" presName="FiveConn_3-4" presStyleLbl="fgAccFollowNode1" presStyleIdx="2" presStyleCnt="4">
        <dgm:presLayoutVars>
          <dgm:bulletEnabled val="1"/>
        </dgm:presLayoutVars>
      </dgm:prSet>
      <dgm:spPr/>
    </dgm:pt>
    <dgm:pt modelId="{55C9A0DE-A5A5-45B7-A407-42CE13B01338}" type="pres">
      <dgm:prSet presAssocID="{65300460-0053-41D5-AA88-79BBE4591791}" presName="FiveConn_4-5" presStyleLbl="fgAccFollowNode1" presStyleIdx="3" presStyleCnt="4">
        <dgm:presLayoutVars>
          <dgm:bulletEnabled val="1"/>
        </dgm:presLayoutVars>
      </dgm:prSet>
      <dgm:spPr/>
    </dgm:pt>
    <dgm:pt modelId="{EB2FEA1B-98BB-4B2E-B162-FAD67557CC14}" type="pres">
      <dgm:prSet presAssocID="{65300460-0053-41D5-AA88-79BBE4591791}" presName="FiveNodes_1_text" presStyleLbl="node1" presStyleIdx="4" presStyleCnt="5">
        <dgm:presLayoutVars>
          <dgm:bulletEnabled val="1"/>
        </dgm:presLayoutVars>
      </dgm:prSet>
      <dgm:spPr/>
    </dgm:pt>
    <dgm:pt modelId="{A6C9D5CB-EB9D-41A2-9229-6AD107A7FEB3}" type="pres">
      <dgm:prSet presAssocID="{65300460-0053-41D5-AA88-79BBE4591791}" presName="FiveNodes_2_text" presStyleLbl="node1" presStyleIdx="4" presStyleCnt="5">
        <dgm:presLayoutVars>
          <dgm:bulletEnabled val="1"/>
        </dgm:presLayoutVars>
      </dgm:prSet>
      <dgm:spPr/>
    </dgm:pt>
    <dgm:pt modelId="{EDBBC4E4-E757-4671-BB33-DDEC8B60B1DE}" type="pres">
      <dgm:prSet presAssocID="{65300460-0053-41D5-AA88-79BBE4591791}" presName="FiveNodes_3_text" presStyleLbl="node1" presStyleIdx="4" presStyleCnt="5">
        <dgm:presLayoutVars>
          <dgm:bulletEnabled val="1"/>
        </dgm:presLayoutVars>
      </dgm:prSet>
      <dgm:spPr/>
    </dgm:pt>
    <dgm:pt modelId="{30B5ADD5-0845-431C-A1B4-E669EEAC5C19}" type="pres">
      <dgm:prSet presAssocID="{65300460-0053-41D5-AA88-79BBE4591791}" presName="FiveNodes_4_text" presStyleLbl="node1" presStyleIdx="4" presStyleCnt="5">
        <dgm:presLayoutVars>
          <dgm:bulletEnabled val="1"/>
        </dgm:presLayoutVars>
      </dgm:prSet>
      <dgm:spPr/>
    </dgm:pt>
    <dgm:pt modelId="{69D2960F-48D8-4188-B74D-7393277AF1B4}" type="pres">
      <dgm:prSet presAssocID="{65300460-0053-41D5-AA88-79BBE4591791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67D4A4B7-C5DA-41D4-80C9-80E6053AE1F2}" srcId="{65300460-0053-41D5-AA88-79BBE4591791}" destId="{FE164FBF-EECB-459A-B7D2-91E24EBE43F5}" srcOrd="4" destOrd="0" parTransId="{04314188-DAC7-4393-B4CC-B4529DF1554B}" sibTransId="{AA6AE579-125C-4A2F-9343-91EC401D5593}"/>
    <dgm:cxn modelId="{E68BB07D-A396-4BD8-BB0C-584773FABA6D}" type="presOf" srcId="{566D8F27-F305-4B5B-AB95-6F879030DCBB}" destId="{EA306D4F-5335-4A03-9C4E-A43BE215F90D}" srcOrd="0" destOrd="0" presId="urn:microsoft.com/office/officeart/2005/8/layout/vProcess5"/>
    <dgm:cxn modelId="{12A6024D-0E02-407E-858C-CCD90A5F692C}" type="presOf" srcId="{46FD1100-5CEB-4F8F-B2D0-288B0C44B3AA}" destId="{EDBBC4E4-E757-4671-BB33-DDEC8B60B1DE}" srcOrd="1" destOrd="0" presId="urn:microsoft.com/office/officeart/2005/8/layout/vProcess5"/>
    <dgm:cxn modelId="{6252FCE4-3C96-4314-9E4E-CEEB8C718785}" type="presOf" srcId="{DC0B6C85-84E2-4BC2-B982-772A30C22476}" destId="{30B5ADD5-0845-431C-A1B4-E669EEAC5C19}" srcOrd="1" destOrd="0" presId="urn:microsoft.com/office/officeart/2005/8/layout/vProcess5"/>
    <dgm:cxn modelId="{0F976337-81CD-4B21-9DB6-7A708D65C3C5}" type="presOf" srcId="{D99913A0-A132-48EB-94FF-2E626B19E4B5}" destId="{445D6893-0591-4041-8A97-3CD4E46F14D0}" srcOrd="0" destOrd="0" presId="urn:microsoft.com/office/officeart/2005/8/layout/vProcess5"/>
    <dgm:cxn modelId="{1F4F7599-FCAA-4D79-9A2A-FADE3A0426C3}" type="presOf" srcId="{2EB2387E-7A00-42F8-9327-D0178E6E4A7B}" destId="{EB2FEA1B-98BB-4B2E-B162-FAD67557CC14}" srcOrd="1" destOrd="0" presId="urn:microsoft.com/office/officeart/2005/8/layout/vProcess5"/>
    <dgm:cxn modelId="{53770228-9C76-4750-A8D0-2060823DF7DD}" srcId="{65300460-0053-41D5-AA88-79BBE4591791}" destId="{990635CB-C2F3-4499-835A-FDB8C7E264D7}" srcOrd="1" destOrd="0" parTransId="{5A736D65-B780-4CA8-8D81-A8BBD5919106}" sibTransId="{D99913A0-A132-48EB-94FF-2E626B19E4B5}"/>
    <dgm:cxn modelId="{95015EA5-F3EB-4533-84E6-A27E816AFBF7}" type="presOf" srcId="{8202C7B7-80B3-4BA2-BAD4-D2B862B03B09}" destId="{55C9A0DE-A5A5-45B7-A407-42CE13B01338}" srcOrd="0" destOrd="0" presId="urn:microsoft.com/office/officeart/2005/8/layout/vProcess5"/>
    <dgm:cxn modelId="{3CF07EDF-D63D-4071-B3C1-4FBDD4A6A489}" srcId="{65300460-0053-41D5-AA88-79BBE4591791}" destId="{2EB2387E-7A00-42F8-9327-D0178E6E4A7B}" srcOrd="0" destOrd="0" parTransId="{24B05A14-0756-41E9-AF40-C2A7A6E046F0}" sibTransId="{A4DE7457-961D-493B-8335-06DAD7C8A29E}"/>
    <dgm:cxn modelId="{C3E69F89-993F-4660-A3B6-138E3A30B96E}" type="presOf" srcId="{46FD1100-5CEB-4F8F-B2D0-288B0C44B3AA}" destId="{BF3CAEFA-9791-4063-A705-16A8DB8CEB4C}" srcOrd="0" destOrd="0" presId="urn:microsoft.com/office/officeart/2005/8/layout/vProcess5"/>
    <dgm:cxn modelId="{E04DD5A8-E86F-4FD4-B526-4A7FF961F6D1}" type="presOf" srcId="{FE164FBF-EECB-459A-B7D2-91E24EBE43F5}" destId="{69D2960F-48D8-4188-B74D-7393277AF1B4}" srcOrd="1" destOrd="0" presId="urn:microsoft.com/office/officeart/2005/8/layout/vProcess5"/>
    <dgm:cxn modelId="{A9A4BC2E-A3CA-4324-B40D-6322588C5129}" srcId="{65300460-0053-41D5-AA88-79BBE4591791}" destId="{46FD1100-5CEB-4F8F-B2D0-288B0C44B3AA}" srcOrd="2" destOrd="0" parTransId="{AD8A7A22-2553-4AC6-98F0-CE26EC197CC2}" sibTransId="{566D8F27-F305-4B5B-AB95-6F879030DCBB}"/>
    <dgm:cxn modelId="{CE374654-49CE-48D2-A7CF-C98B13676C9C}" type="presOf" srcId="{DC0B6C85-84E2-4BC2-B982-772A30C22476}" destId="{EC833C8E-76D2-45F8-A68C-DE10C4D3E482}" srcOrd="0" destOrd="0" presId="urn:microsoft.com/office/officeart/2005/8/layout/vProcess5"/>
    <dgm:cxn modelId="{7304D8BD-AA2C-433D-8967-DB7813FE83CB}" srcId="{65300460-0053-41D5-AA88-79BBE4591791}" destId="{DC0B6C85-84E2-4BC2-B982-772A30C22476}" srcOrd="3" destOrd="0" parTransId="{2D2D4F86-DCC7-4054-9335-737505972304}" sibTransId="{8202C7B7-80B3-4BA2-BAD4-D2B862B03B09}"/>
    <dgm:cxn modelId="{A2F1A4D0-D19A-41EB-81F2-6B9435F46AF9}" type="presOf" srcId="{990635CB-C2F3-4499-835A-FDB8C7E264D7}" destId="{509A5356-E5FB-4877-AE1D-069CA0AC93D1}" srcOrd="0" destOrd="0" presId="urn:microsoft.com/office/officeart/2005/8/layout/vProcess5"/>
    <dgm:cxn modelId="{CEA65D08-1D00-4856-9E01-1A01E7161962}" type="presOf" srcId="{65300460-0053-41D5-AA88-79BBE4591791}" destId="{3B321732-10DB-4673-8F2A-7EFE1169918E}" srcOrd="0" destOrd="0" presId="urn:microsoft.com/office/officeart/2005/8/layout/vProcess5"/>
    <dgm:cxn modelId="{2E5D163A-7742-4B6F-ACDE-A27B4DF25470}" type="presOf" srcId="{A4DE7457-961D-493B-8335-06DAD7C8A29E}" destId="{F2D774D1-5E56-4DCC-BDDF-CB4158614087}" srcOrd="0" destOrd="0" presId="urn:microsoft.com/office/officeart/2005/8/layout/vProcess5"/>
    <dgm:cxn modelId="{EB1F680A-96C8-4BB3-A79E-7522A7EF62C3}" type="presOf" srcId="{2EB2387E-7A00-42F8-9327-D0178E6E4A7B}" destId="{428A649C-6C49-4978-800B-F36B48C6C7CE}" srcOrd="0" destOrd="0" presId="urn:microsoft.com/office/officeart/2005/8/layout/vProcess5"/>
    <dgm:cxn modelId="{41B3A24A-2D74-4633-8A99-B1C3ECE16C83}" type="presOf" srcId="{990635CB-C2F3-4499-835A-FDB8C7E264D7}" destId="{A6C9D5CB-EB9D-41A2-9229-6AD107A7FEB3}" srcOrd="1" destOrd="0" presId="urn:microsoft.com/office/officeart/2005/8/layout/vProcess5"/>
    <dgm:cxn modelId="{3A8DDBFA-723D-40A7-BFE7-BE8203F15CA2}" type="presOf" srcId="{FE164FBF-EECB-459A-B7D2-91E24EBE43F5}" destId="{04A1B92E-9F3A-4D3F-8EC7-A8858F3563E8}" srcOrd="0" destOrd="0" presId="urn:microsoft.com/office/officeart/2005/8/layout/vProcess5"/>
    <dgm:cxn modelId="{1267E327-3BBE-4153-958E-EDB5A8AF4065}" type="presParOf" srcId="{3B321732-10DB-4673-8F2A-7EFE1169918E}" destId="{97D70188-9899-43C9-A174-2726D4D12AB2}" srcOrd="0" destOrd="0" presId="urn:microsoft.com/office/officeart/2005/8/layout/vProcess5"/>
    <dgm:cxn modelId="{1E28E63B-6D57-46D4-B2AB-6A2C0DA1427D}" type="presParOf" srcId="{3B321732-10DB-4673-8F2A-7EFE1169918E}" destId="{428A649C-6C49-4978-800B-F36B48C6C7CE}" srcOrd="1" destOrd="0" presId="urn:microsoft.com/office/officeart/2005/8/layout/vProcess5"/>
    <dgm:cxn modelId="{FB15952D-413C-405D-8958-842A8125AE3E}" type="presParOf" srcId="{3B321732-10DB-4673-8F2A-7EFE1169918E}" destId="{509A5356-E5FB-4877-AE1D-069CA0AC93D1}" srcOrd="2" destOrd="0" presId="urn:microsoft.com/office/officeart/2005/8/layout/vProcess5"/>
    <dgm:cxn modelId="{F0B2E774-97C5-4A24-82F0-63A7F1B9C352}" type="presParOf" srcId="{3B321732-10DB-4673-8F2A-7EFE1169918E}" destId="{BF3CAEFA-9791-4063-A705-16A8DB8CEB4C}" srcOrd="3" destOrd="0" presId="urn:microsoft.com/office/officeart/2005/8/layout/vProcess5"/>
    <dgm:cxn modelId="{28E95EF1-7CD8-43FA-AD22-05C579B6822B}" type="presParOf" srcId="{3B321732-10DB-4673-8F2A-7EFE1169918E}" destId="{EC833C8E-76D2-45F8-A68C-DE10C4D3E482}" srcOrd="4" destOrd="0" presId="urn:microsoft.com/office/officeart/2005/8/layout/vProcess5"/>
    <dgm:cxn modelId="{48EB32D1-766B-4174-83DE-C110F320E179}" type="presParOf" srcId="{3B321732-10DB-4673-8F2A-7EFE1169918E}" destId="{04A1B92E-9F3A-4D3F-8EC7-A8858F3563E8}" srcOrd="5" destOrd="0" presId="urn:microsoft.com/office/officeart/2005/8/layout/vProcess5"/>
    <dgm:cxn modelId="{F6DFD364-5F2B-4CCE-8EC5-343AADB0E3D5}" type="presParOf" srcId="{3B321732-10DB-4673-8F2A-7EFE1169918E}" destId="{F2D774D1-5E56-4DCC-BDDF-CB4158614087}" srcOrd="6" destOrd="0" presId="urn:microsoft.com/office/officeart/2005/8/layout/vProcess5"/>
    <dgm:cxn modelId="{A905A074-311F-41F1-A1B8-689822139957}" type="presParOf" srcId="{3B321732-10DB-4673-8F2A-7EFE1169918E}" destId="{445D6893-0591-4041-8A97-3CD4E46F14D0}" srcOrd="7" destOrd="0" presId="urn:microsoft.com/office/officeart/2005/8/layout/vProcess5"/>
    <dgm:cxn modelId="{9A0B61E2-8901-4A3C-AF50-FB4074455286}" type="presParOf" srcId="{3B321732-10DB-4673-8F2A-7EFE1169918E}" destId="{EA306D4F-5335-4A03-9C4E-A43BE215F90D}" srcOrd="8" destOrd="0" presId="urn:microsoft.com/office/officeart/2005/8/layout/vProcess5"/>
    <dgm:cxn modelId="{D4BEEB72-D813-4C99-9E9C-1AC0BF449CAB}" type="presParOf" srcId="{3B321732-10DB-4673-8F2A-7EFE1169918E}" destId="{55C9A0DE-A5A5-45B7-A407-42CE13B01338}" srcOrd="9" destOrd="0" presId="urn:microsoft.com/office/officeart/2005/8/layout/vProcess5"/>
    <dgm:cxn modelId="{EAC192C9-E92C-4E45-A746-DA88BC771AAA}" type="presParOf" srcId="{3B321732-10DB-4673-8F2A-7EFE1169918E}" destId="{EB2FEA1B-98BB-4B2E-B162-FAD67557CC14}" srcOrd="10" destOrd="0" presId="urn:microsoft.com/office/officeart/2005/8/layout/vProcess5"/>
    <dgm:cxn modelId="{13A0F759-DC44-4B60-A665-C488E3752025}" type="presParOf" srcId="{3B321732-10DB-4673-8F2A-7EFE1169918E}" destId="{A6C9D5CB-EB9D-41A2-9229-6AD107A7FEB3}" srcOrd="11" destOrd="0" presId="urn:microsoft.com/office/officeart/2005/8/layout/vProcess5"/>
    <dgm:cxn modelId="{1DC12CA4-C0E8-450F-B82A-DA5D38A8AA39}" type="presParOf" srcId="{3B321732-10DB-4673-8F2A-7EFE1169918E}" destId="{EDBBC4E4-E757-4671-BB33-DDEC8B60B1DE}" srcOrd="12" destOrd="0" presId="urn:microsoft.com/office/officeart/2005/8/layout/vProcess5"/>
    <dgm:cxn modelId="{3DC83A3F-84AC-4262-A0AB-604BE2598B3A}" type="presParOf" srcId="{3B321732-10DB-4673-8F2A-7EFE1169918E}" destId="{30B5ADD5-0845-431C-A1B4-E669EEAC5C19}" srcOrd="13" destOrd="0" presId="urn:microsoft.com/office/officeart/2005/8/layout/vProcess5"/>
    <dgm:cxn modelId="{DED25C12-BECB-4F23-9C11-A9405582B936}" type="presParOf" srcId="{3B321732-10DB-4673-8F2A-7EFE1169918E}" destId="{69D2960F-48D8-4188-B74D-7393277AF1B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19AE54-F20E-418B-8B50-867112E00F50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65C16FF0-521A-4C93-A3F4-F7E3B693E1F4}">
      <dgm:prSet phldrT="[Text]"/>
      <dgm:spPr/>
      <dgm:t>
        <a:bodyPr/>
        <a:lstStyle/>
        <a:p>
          <a:r>
            <a:rPr lang="cs-CZ" dirty="0" smtClean="0"/>
            <a:t>Hodnocení</a:t>
          </a:r>
          <a:endParaRPr lang="cs-CZ" dirty="0"/>
        </a:p>
      </dgm:t>
    </dgm:pt>
    <dgm:pt modelId="{E10B75BD-9C78-4D7B-81EF-EFF304F6EFC5}" type="parTrans" cxnId="{791EFFA6-1DC0-42A7-9678-1D8BFCAAA105}">
      <dgm:prSet/>
      <dgm:spPr/>
      <dgm:t>
        <a:bodyPr/>
        <a:lstStyle/>
        <a:p>
          <a:endParaRPr lang="cs-CZ"/>
        </a:p>
      </dgm:t>
    </dgm:pt>
    <dgm:pt modelId="{370D68FD-C7D5-4403-B100-8A50BD31DC7C}" type="sibTrans" cxnId="{791EFFA6-1DC0-42A7-9678-1D8BFCAAA105}">
      <dgm:prSet/>
      <dgm:spPr/>
      <dgm:t>
        <a:bodyPr/>
        <a:lstStyle/>
        <a:p>
          <a:endParaRPr lang="cs-CZ"/>
        </a:p>
      </dgm:t>
    </dgm:pt>
    <dgm:pt modelId="{116E40C0-B0FB-4CF0-A075-707F07E01345}">
      <dgm:prSet phldrT="[Text]"/>
      <dgm:spPr/>
      <dgm:t>
        <a:bodyPr/>
        <a:lstStyle/>
        <a:p>
          <a:r>
            <a:rPr lang="cs-CZ" dirty="0" smtClean="0"/>
            <a:t>Činnosti</a:t>
          </a:r>
          <a:endParaRPr lang="cs-CZ" dirty="0"/>
        </a:p>
      </dgm:t>
    </dgm:pt>
    <dgm:pt modelId="{1F15DE76-9E79-4427-99C0-2EF1DEC9F5C6}" type="parTrans" cxnId="{89D1A9A4-71AB-40F4-8F2F-3DE75CC4B23D}">
      <dgm:prSet/>
      <dgm:spPr/>
      <dgm:t>
        <a:bodyPr/>
        <a:lstStyle/>
        <a:p>
          <a:endParaRPr lang="cs-CZ"/>
        </a:p>
      </dgm:t>
    </dgm:pt>
    <dgm:pt modelId="{5FAF4899-E2DD-4073-A7E6-55BC70EEB1A1}" type="sibTrans" cxnId="{89D1A9A4-71AB-40F4-8F2F-3DE75CC4B23D}">
      <dgm:prSet/>
      <dgm:spPr/>
      <dgm:t>
        <a:bodyPr/>
        <a:lstStyle/>
        <a:p>
          <a:endParaRPr lang="cs-CZ"/>
        </a:p>
      </dgm:t>
    </dgm:pt>
    <dgm:pt modelId="{FC335869-B4A5-414A-971E-D7B0901FB2CE}">
      <dgm:prSet phldrT="[Text]"/>
      <dgm:spPr/>
      <dgm:t>
        <a:bodyPr/>
        <a:lstStyle/>
        <a:p>
          <a:r>
            <a:rPr lang="cs-CZ" dirty="0" smtClean="0"/>
            <a:t>Standard</a:t>
          </a:r>
          <a:endParaRPr lang="cs-CZ" dirty="0"/>
        </a:p>
      </dgm:t>
    </dgm:pt>
    <dgm:pt modelId="{3B2DD3FA-C7C2-4E79-9D0C-6F77003CD79F}" type="parTrans" cxnId="{E0FDDBD7-716E-4FD8-94B6-71EEF1A4F017}">
      <dgm:prSet/>
      <dgm:spPr/>
      <dgm:t>
        <a:bodyPr/>
        <a:lstStyle/>
        <a:p>
          <a:endParaRPr lang="cs-CZ"/>
        </a:p>
      </dgm:t>
    </dgm:pt>
    <dgm:pt modelId="{2FF755E9-8EB6-47C3-8928-0AAB3FF42FE6}" type="sibTrans" cxnId="{E0FDDBD7-716E-4FD8-94B6-71EEF1A4F017}">
      <dgm:prSet/>
      <dgm:spPr/>
      <dgm:t>
        <a:bodyPr/>
        <a:lstStyle/>
        <a:p>
          <a:endParaRPr lang="cs-CZ"/>
        </a:p>
      </dgm:t>
    </dgm:pt>
    <dgm:pt modelId="{48D91957-B451-471B-B20C-D0446E43A079}" type="pres">
      <dgm:prSet presAssocID="{8019AE54-F20E-418B-8B50-867112E00F5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E820065-CA72-497B-A931-8A1B98D995A3}" type="pres">
      <dgm:prSet presAssocID="{65C16FF0-521A-4C93-A3F4-F7E3B693E1F4}" presName="gear1" presStyleLbl="node1" presStyleIdx="0" presStyleCnt="3" custScaleX="80494" custScaleY="78717" custLinFactNeighborX="-8266" custLinFactNeighborY="-2570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975D2EC-9769-4E44-A909-BE1B1EE4948D}" type="pres">
      <dgm:prSet presAssocID="{65C16FF0-521A-4C93-A3F4-F7E3B693E1F4}" presName="gear1srcNode" presStyleLbl="node1" presStyleIdx="0" presStyleCnt="3"/>
      <dgm:spPr/>
    </dgm:pt>
    <dgm:pt modelId="{7C22470F-B9B6-4EA0-9050-C826C199767D}" type="pres">
      <dgm:prSet presAssocID="{65C16FF0-521A-4C93-A3F4-F7E3B693E1F4}" presName="gear1dstNode" presStyleLbl="node1" presStyleIdx="0" presStyleCnt="3"/>
      <dgm:spPr/>
    </dgm:pt>
    <dgm:pt modelId="{DA40CFC7-9F9A-4C34-83B2-769D752B59C4}" type="pres">
      <dgm:prSet presAssocID="{116E40C0-B0FB-4CF0-A075-707F07E01345}" presName="gear2" presStyleLbl="node1" presStyleIdx="1" presStyleCnt="3">
        <dgm:presLayoutVars>
          <dgm:chMax val="1"/>
          <dgm:bulletEnabled val="1"/>
        </dgm:presLayoutVars>
      </dgm:prSet>
      <dgm:spPr/>
    </dgm:pt>
    <dgm:pt modelId="{E9D56C3C-7336-4A80-8925-8578F1E843ED}" type="pres">
      <dgm:prSet presAssocID="{116E40C0-B0FB-4CF0-A075-707F07E01345}" presName="gear2srcNode" presStyleLbl="node1" presStyleIdx="1" presStyleCnt="3"/>
      <dgm:spPr/>
    </dgm:pt>
    <dgm:pt modelId="{F048582D-BBA2-452B-A490-81148857EB72}" type="pres">
      <dgm:prSet presAssocID="{116E40C0-B0FB-4CF0-A075-707F07E01345}" presName="gear2dstNode" presStyleLbl="node1" presStyleIdx="1" presStyleCnt="3"/>
      <dgm:spPr/>
    </dgm:pt>
    <dgm:pt modelId="{00B6F8A6-F51A-4521-8715-BB0F2A0D54FC}" type="pres">
      <dgm:prSet presAssocID="{FC335869-B4A5-414A-971E-D7B0901FB2CE}" presName="gear3" presStyleLbl="node1" presStyleIdx="2" presStyleCnt="3"/>
      <dgm:spPr/>
    </dgm:pt>
    <dgm:pt modelId="{307BA876-45D5-4D84-89D5-6B0830D111B7}" type="pres">
      <dgm:prSet presAssocID="{FC335869-B4A5-414A-971E-D7B0901FB2C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6DCA048-B1D9-4C73-960B-955590D1248D}" type="pres">
      <dgm:prSet presAssocID="{FC335869-B4A5-414A-971E-D7B0901FB2CE}" presName="gear3srcNode" presStyleLbl="node1" presStyleIdx="2" presStyleCnt="3"/>
      <dgm:spPr/>
    </dgm:pt>
    <dgm:pt modelId="{387C60C1-741D-412B-8488-452B4B5A24E0}" type="pres">
      <dgm:prSet presAssocID="{FC335869-B4A5-414A-971E-D7B0901FB2CE}" presName="gear3dstNode" presStyleLbl="node1" presStyleIdx="2" presStyleCnt="3"/>
      <dgm:spPr/>
    </dgm:pt>
    <dgm:pt modelId="{7AC08E15-2D9F-47E3-8235-052E3A7B52B4}" type="pres">
      <dgm:prSet presAssocID="{370D68FD-C7D5-4403-B100-8A50BD31DC7C}" presName="connector1" presStyleLbl="sibTrans2D1" presStyleIdx="0" presStyleCnt="3" custAng="4712159" custScaleX="86638" custScaleY="84261" custLinFactNeighborX="-13385" custLinFactNeighborY="-22615"/>
      <dgm:spPr/>
    </dgm:pt>
    <dgm:pt modelId="{2DEC09D9-1CFE-4AD9-87F6-3C800A7E0683}" type="pres">
      <dgm:prSet presAssocID="{5FAF4899-E2DD-4073-A7E6-55BC70EEB1A1}" presName="connector2" presStyleLbl="sibTrans2D1" presStyleIdx="1" presStyleCnt="3"/>
      <dgm:spPr/>
    </dgm:pt>
    <dgm:pt modelId="{5B07E7FD-759A-4FFC-B1B8-117E48953270}" type="pres">
      <dgm:prSet presAssocID="{2FF755E9-8EB6-47C3-8928-0AAB3FF42FE6}" presName="connector3" presStyleLbl="sibTrans2D1" presStyleIdx="2" presStyleCnt="3"/>
      <dgm:spPr/>
    </dgm:pt>
  </dgm:ptLst>
  <dgm:cxnLst>
    <dgm:cxn modelId="{212B073F-A147-470A-A468-1CA89A582407}" type="presOf" srcId="{5FAF4899-E2DD-4073-A7E6-55BC70EEB1A1}" destId="{2DEC09D9-1CFE-4AD9-87F6-3C800A7E0683}" srcOrd="0" destOrd="0" presId="urn:microsoft.com/office/officeart/2005/8/layout/gear1"/>
    <dgm:cxn modelId="{B9CACBBF-08BA-4286-A63C-EA8266A77BD0}" type="presOf" srcId="{FC335869-B4A5-414A-971E-D7B0901FB2CE}" destId="{387C60C1-741D-412B-8488-452B4B5A24E0}" srcOrd="3" destOrd="0" presId="urn:microsoft.com/office/officeart/2005/8/layout/gear1"/>
    <dgm:cxn modelId="{E0FDDBD7-716E-4FD8-94B6-71EEF1A4F017}" srcId="{8019AE54-F20E-418B-8B50-867112E00F50}" destId="{FC335869-B4A5-414A-971E-D7B0901FB2CE}" srcOrd="2" destOrd="0" parTransId="{3B2DD3FA-C7C2-4E79-9D0C-6F77003CD79F}" sibTransId="{2FF755E9-8EB6-47C3-8928-0AAB3FF42FE6}"/>
    <dgm:cxn modelId="{2BBB4C70-5D4F-4B68-842B-DE0F56F7E278}" type="presOf" srcId="{8019AE54-F20E-418B-8B50-867112E00F50}" destId="{48D91957-B451-471B-B20C-D0446E43A079}" srcOrd="0" destOrd="0" presId="urn:microsoft.com/office/officeart/2005/8/layout/gear1"/>
    <dgm:cxn modelId="{CFC3A3FE-8017-4996-BA2D-560A780B5A48}" type="presOf" srcId="{65C16FF0-521A-4C93-A3F4-F7E3B693E1F4}" destId="{BE820065-CA72-497B-A931-8A1B98D995A3}" srcOrd="0" destOrd="0" presId="urn:microsoft.com/office/officeart/2005/8/layout/gear1"/>
    <dgm:cxn modelId="{7BB565AF-EB7D-4B6C-84E2-F3F351CA16EA}" type="presOf" srcId="{370D68FD-C7D5-4403-B100-8A50BD31DC7C}" destId="{7AC08E15-2D9F-47E3-8235-052E3A7B52B4}" srcOrd="0" destOrd="0" presId="urn:microsoft.com/office/officeart/2005/8/layout/gear1"/>
    <dgm:cxn modelId="{89D1A9A4-71AB-40F4-8F2F-3DE75CC4B23D}" srcId="{8019AE54-F20E-418B-8B50-867112E00F50}" destId="{116E40C0-B0FB-4CF0-A075-707F07E01345}" srcOrd="1" destOrd="0" parTransId="{1F15DE76-9E79-4427-99C0-2EF1DEC9F5C6}" sibTransId="{5FAF4899-E2DD-4073-A7E6-55BC70EEB1A1}"/>
    <dgm:cxn modelId="{599FF1FC-DBD2-444E-8AA8-B28CFB1B5AA3}" type="presOf" srcId="{FC335869-B4A5-414A-971E-D7B0901FB2CE}" destId="{F6DCA048-B1D9-4C73-960B-955590D1248D}" srcOrd="2" destOrd="0" presId="urn:microsoft.com/office/officeart/2005/8/layout/gear1"/>
    <dgm:cxn modelId="{791EFFA6-1DC0-42A7-9678-1D8BFCAAA105}" srcId="{8019AE54-F20E-418B-8B50-867112E00F50}" destId="{65C16FF0-521A-4C93-A3F4-F7E3B693E1F4}" srcOrd="0" destOrd="0" parTransId="{E10B75BD-9C78-4D7B-81EF-EFF304F6EFC5}" sibTransId="{370D68FD-C7D5-4403-B100-8A50BD31DC7C}"/>
    <dgm:cxn modelId="{48D177EE-9351-4555-A467-5D3EA6DEDEC5}" type="presOf" srcId="{116E40C0-B0FB-4CF0-A075-707F07E01345}" destId="{F048582D-BBA2-452B-A490-81148857EB72}" srcOrd="2" destOrd="0" presId="urn:microsoft.com/office/officeart/2005/8/layout/gear1"/>
    <dgm:cxn modelId="{B2D43E53-3AB1-4609-A41D-8D1C9E027171}" type="presOf" srcId="{FC335869-B4A5-414A-971E-D7B0901FB2CE}" destId="{307BA876-45D5-4D84-89D5-6B0830D111B7}" srcOrd="1" destOrd="0" presId="urn:microsoft.com/office/officeart/2005/8/layout/gear1"/>
    <dgm:cxn modelId="{15F83FB1-9CCB-4CEF-B062-4A8CDB1CD86E}" type="presOf" srcId="{FC335869-B4A5-414A-971E-D7B0901FB2CE}" destId="{00B6F8A6-F51A-4521-8715-BB0F2A0D54FC}" srcOrd="0" destOrd="0" presId="urn:microsoft.com/office/officeart/2005/8/layout/gear1"/>
    <dgm:cxn modelId="{D46123F4-7294-49C5-908A-C8385B69A12B}" type="presOf" srcId="{65C16FF0-521A-4C93-A3F4-F7E3B693E1F4}" destId="{8975D2EC-9769-4E44-A909-BE1B1EE4948D}" srcOrd="1" destOrd="0" presId="urn:microsoft.com/office/officeart/2005/8/layout/gear1"/>
    <dgm:cxn modelId="{1485629A-180B-44A9-AD83-DF235938A477}" type="presOf" srcId="{116E40C0-B0FB-4CF0-A075-707F07E01345}" destId="{DA40CFC7-9F9A-4C34-83B2-769D752B59C4}" srcOrd="0" destOrd="0" presId="urn:microsoft.com/office/officeart/2005/8/layout/gear1"/>
    <dgm:cxn modelId="{EB4E2CAF-42CD-4DAB-B0D3-E637EB2784B5}" type="presOf" srcId="{116E40C0-B0FB-4CF0-A075-707F07E01345}" destId="{E9D56C3C-7336-4A80-8925-8578F1E843ED}" srcOrd="1" destOrd="0" presId="urn:microsoft.com/office/officeart/2005/8/layout/gear1"/>
    <dgm:cxn modelId="{B401A554-86CE-4292-9862-7D0120998A3D}" type="presOf" srcId="{2FF755E9-8EB6-47C3-8928-0AAB3FF42FE6}" destId="{5B07E7FD-759A-4FFC-B1B8-117E48953270}" srcOrd="0" destOrd="0" presId="urn:microsoft.com/office/officeart/2005/8/layout/gear1"/>
    <dgm:cxn modelId="{2EF41D4B-DD06-4821-9449-7BE02B52E645}" type="presOf" srcId="{65C16FF0-521A-4C93-A3F4-F7E3B693E1F4}" destId="{7C22470F-B9B6-4EA0-9050-C826C199767D}" srcOrd="2" destOrd="0" presId="urn:microsoft.com/office/officeart/2005/8/layout/gear1"/>
    <dgm:cxn modelId="{9674966E-F247-4115-B773-A3A293525D68}" type="presParOf" srcId="{48D91957-B451-471B-B20C-D0446E43A079}" destId="{BE820065-CA72-497B-A931-8A1B98D995A3}" srcOrd="0" destOrd="0" presId="urn:microsoft.com/office/officeart/2005/8/layout/gear1"/>
    <dgm:cxn modelId="{15B744A0-8B18-4D60-9007-773AECC849F1}" type="presParOf" srcId="{48D91957-B451-471B-B20C-D0446E43A079}" destId="{8975D2EC-9769-4E44-A909-BE1B1EE4948D}" srcOrd="1" destOrd="0" presId="urn:microsoft.com/office/officeart/2005/8/layout/gear1"/>
    <dgm:cxn modelId="{839EE547-479B-4242-8FC2-F208C675E230}" type="presParOf" srcId="{48D91957-B451-471B-B20C-D0446E43A079}" destId="{7C22470F-B9B6-4EA0-9050-C826C199767D}" srcOrd="2" destOrd="0" presId="urn:microsoft.com/office/officeart/2005/8/layout/gear1"/>
    <dgm:cxn modelId="{B3064D91-6540-4D91-BCE6-53045E439D29}" type="presParOf" srcId="{48D91957-B451-471B-B20C-D0446E43A079}" destId="{DA40CFC7-9F9A-4C34-83B2-769D752B59C4}" srcOrd="3" destOrd="0" presId="urn:microsoft.com/office/officeart/2005/8/layout/gear1"/>
    <dgm:cxn modelId="{FFAF6996-D814-46B5-9F92-A495F9CECA0C}" type="presParOf" srcId="{48D91957-B451-471B-B20C-D0446E43A079}" destId="{E9D56C3C-7336-4A80-8925-8578F1E843ED}" srcOrd="4" destOrd="0" presId="urn:microsoft.com/office/officeart/2005/8/layout/gear1"/>
    <dgm:cxn modelId="{0D2E0939-827D-4C35-846A-1DBD448DFC93}" type="presParOf" srcId="{48D91957-B451-471B-B20C-D0446E43A079}" destId="{F048582D-BBA2-452B-A490-81148857EB72}" srcOrd="5" destOrd="0" presId="urn:microsoft.com/office/officeart/2005/8/layout/gear1"/>
    <dgm:cxn modelId="{A9470D8F-A7D4-4CF8-AFCA-B3A0B7191B3E}" type="presParOf" srcId="{48D91957-B451-471B-B20C-D0446E43A079}" destId="{00B6F8A6-F51A-4521-8715-BB0F2A0D54FC}" srcOrd="6" destOrd="0" presId="urn:microsoft.com/office/officeart/2005/8/layout/gear1"/>
    <dgm:cxn modelId="{B80303BD-6F64-4EB2-BAD4-06518E193C80}" type="presParOf" srcId="{48D91957-B451-471B-B20C-D0446E43A079}" destId="{307BA876-45D5-4D84-89D5-6B0830D111B7}" srcOrd="7" destOrd="0" presId="urn:microsoft.com/office/officeart/2005/8/layout/gear1"/>
    <dgm:cxn modelId="{7858B00D-2967-4A7C-B65C-1BD05BF46927}" type="presParOf" srcId="{48D91957-B451-471B-B20C-D0446E43A079}" destId="{F6DCA048-B1D9-4C73-960B-955590D1248D}" srcOrd="8" destOrd="0" presId="urn:microsoft.com/office/officeart/2005/8/layout/gear1"/>
    <dgm:cxn modelId="{0FCBAA16-A258-4882-BE83-A4A38CD6ED31}" type="presParOf" srcId="{48D91957-B451-471B-B20C-D0446E43A079}" destId="{387C60C1-741D-412B-8488-452B4B5A24E0}" srcOrd="9" destOrd="0" presId="urn:microsoft.com/office/officeart/2005/8/layout/gear1"/>
    <dgm:cxn modelId="{A5BD13AC-F10F-47A8-B885-B80AE2FD2E0D}" type="presParOf" srcId="{48D91957-B451-471B-B20C-D0446E43A079}" destId="{7AC08E15-2D9F-47E3-8235-052E3A7B52B4}" srcOrd="10" destOrd="0" presId="urn:microsoft.com/office/officeart/2005/8/layout/gear1"/>
    <dgm:cxn modelId="{A9D7D2FB-44F3-4AEB-9F85-BB509A4BE3E9}" type="presParOf" srcId="{48D91957-B451-471B-B20C-D0446E43A079}" destId="{2DEC09D9-1CFE-4AD9-87F6-3C800A7E0683}" srcOrd="11" destOrd="0" presId="urn:microsoft.com/office/officeart/2005/8/layout/gear1"/>
    <dgm:cxn modelId="{8BD77A48-F139-4673-9D84-9B6096B4DB13}" type="presParOf" srcId="{48D91957-B451-471B-B20C-D0446E43A079}" destId="{5B07E7FD-759A-4FFC-B1B8-117E4895327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8A649C-6C49-4978-800B-F36B48C6C7CE}">
      <dsp:nvSpPr>
        <dsp:cNvPr id="0" name=""/>
        <dsp:cNvSpPr/>
      </dsp:nvSpPr>
      <dsp:spPr>
        <a:xfrm>
          <a:off x="0" y="0"/>
          <a:ext cx="6336792" cy="8146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Zřizovatel</a:t>
          </a:r>
          <a:endParaRPr lang="cs-CZ" sz="3500" kern="1200" dirty="0"/>
        </a:p>
      </dsp:txBody>
      <dsp:txXfrm>
        <a:off x="0" y="0"/>
        <a:ext cx="5410101" cy="814673"/>
      </dsp:txXfrm>
    </dsp:sp>
    <dsp:sp modelId="{509A5356-E5FB-4877-AE1D-069CA0AC93D1}">
      <dsp:nvSpPr>
        <dsp:cNvPr id="0" name=""/>
        <dsp:cNvSpPr/>
      </dsp:nvSpPr>
      <dsp:spPr>
        <a:xfrm>
          <a:off x="473202" y="927822"/>
          <a:ext cx="6336792" cy="8146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Ředitel školy</a:t>
          </a:r>
          <a:endParaRPr lang="cs-CZ" sz="3500" kern="1200" dirty="0"/>
        </a:p>
      </dsp:txBody>
      <dsp:txXfrm>
        <a:off x="473202" y="927822"/>
        <a:ext cx="5334052" cy="814673"/>
      </dsp:txXfrm>
    </dsp:sp>
    <dsp:sp modelId="{BF3CAEFA-9791-4063-A705-16A8DB8CEB4C}">
      <dsp:nvSpPr>
        <dsp:cNvPr id="0" name=""/>
        <dsp:cNvSpPr/>
      </dsp:nvSpPr>
      <dsp:spPr>
        <a:xfrm>
          <a:off x="946404" y="1855644"/>
          <a:ext cx="6336792" cy="8146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Učitel</a:t>
          </a:r>
          <a:endParaRPr lang="cs-CZ" sz="3500" kern="1200" dirty="0"/>
        </a:p>
      </dsp:txBody>
      <dsp:txXfrm>
        <a:off x="946404" y="1855644"/>
        <a:ext cx="5334052" cy="814673"/>
      </dsp:txXfrm>
    </dsp:sp>
    <dsp:sp modelId="{EC833C8E-76D2-45F8-A68C-DE10C4D3E482}">
      <dsp:nvSpPr>
        <dsp:cNvPr id="0" name=""/>
        <dsp:cNvSpPr/>
      </dsp:nvSpPr>
      <dsp:spPr>
        <a:xfrm>
          <a:off x="1419605" y="2783467"/>
          <a:ext cx="6336792" cy="8146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Žák</a:t>
          </a:r>
          <a:endParaRPr lang="cs-CZ" sz="3500" kern="1200" dirty="0"/>
        </a:p>
      </dsp:txBody>
      <dsp:txXfrm>
        <a:off x="1419605" y="2783467"/>
        <a:ext cx="5334052" cy="814673"/>
      </dsp:txXfrm>
    </dsp:sp>
    <dsp:sp modelId="{04A1B92E-9F3A-4D3F-8EC7-A8858F3563E8}">
      <dsp:nvSpPr>
        <dsp:cNvPr id="0" name=""/>
        <dsp:cNvSpPr/>
      </dsp:nvSpPr>
      <dsp:spPr>
        <a:xfrm>
          <a:off x="1892808" y="3711289"/>
          <a:ext cx="6336792" cy="8146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Rodič ?</a:t>
          </a:r>
          <a:endParaRPr lang="cs-CZ" sz="3500" kern="1200" dirty="0"/>
        </a:p>
      </dsp:txBody>
      <dsp:txXfrm>
        <a:off x="1892808" y="3711289"/>
        <a:ext cx="5334052" cy="814673"/>
      </dsp:txXfrm>
    </dsp:sp>
    <dsp:sp modelId="{F2D774D1-5E56-4DCC-BDDF-CB4158614087}">
      <dsp:nvSpPr>
        <dsp:cNvPr id="0" name=""/>
        <dsp:cNvSpPr/>
      </dsp:nvSpPr>
      <dsp:spPr>
        <a:xfrm>
          <a:off x="5807254" y="595164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5807254" y="595164"/>
        <a:ext cx="529537" cy="529537"/>
      </dsp:txXfrm>
    </dsp:sp>
    <dsp:sp modelId="{445D6893-0591-4041-8A97-3CD4E46F14D0}">
      <dsp:nvSpPr>
        <dsp:cNvPr id="0" name=""/>
        <dsp:cNvSpPr/>
      </dsp:nvSpPr>
      <dsp:spPr>
        <a:xfrm>
          <a:off x="6280456" y="1522986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6280456" y="1522986"/>
        <a:ext cx="529537" cy="529537"/>
      </dsp:txXfrm>
    </dsp:sp>
    <dsp:sp modelId="{EA306D4F-5335-4A03-9C4E-A43BE215F90D}">
      <dsp:nvSpPr>
        <dsp:cNvPr id="0" name=""/>
        <dsp:cNvSpPr/>
      </dsp:nvSpPr>
      <dsp:spPr>
        <a:xfrm>
          <a:off x="6753658" y="2437231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6753658" y="2437231"/>
        <a:ext cx="529537" cy="529537"/>
      </dsp:txXfrm>
    </dsp:sp>
    <dsp:sp modelId="{55C9A0DE-A5A5-45B7-A407-42CE13B01338}">
      <dsp:nvSpPr>
        <dsp:cNvPr id="0" name=""/>
        <dsp:cNvSpPr/>
      </dsp:nvSpPr>
      <dsp:spPr>
        <a:xfrm>
          <a:off x="7226860" y="3374105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7226860" y="3374105"/>
        <a:ext cx="529537" cy="52953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820065-CA72-497B-A931-8A1B98D995A3}">
      <dsp:nvSpPr>
        <dsp:cNvPr id="0" name=""/>
        <dsp:cNvSpPr/>
      </dsp:nvSpPr>
      <dsp:spPr>
        <a:xfrm>
          <a:off x="3970777" y="1756785"/>
          <a:ext cx="2003720" cy="195948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Hodnocení</a:t>
          </a:r>
          <a:endParaRPr lang="cs-CZ" sz="2000" kern="1200" dirty="0"/>
        </a:p>
      </dsp:txBody>
      <dsp:txXfrm>
        <a:off x="3970777" y="1756785"/>
        <a:ext cx="2003720" cy="1959486"/>
      </dsp:txXfrm>
    </dsp:sp>
    <dsp:sp modelId="{DA40CFC7-9F9A-4C34-83B2-769D752B59C4}">
      <dsp:nvSpPr>
        <dsp:cNvPr id="0" name=""/>
        <dsp:cNvSpPr/>
      </dsp:nvSpPr>
      <dsp:spPr>
        <a:xfrm>
          <a:off x="2485453" y="1543457"/>
          <a:ext cx="1810385" cy="181038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Činnosti</a:t>
          </a:r>
          <a:endParaRPr lang="cs-CZ" sz="2000" kern="1200" dirty="0"/>
        </a:p>
      </dsp:txBody>
      <dsp:txXfrm>
        <a:off x="2485453" y="1543457"/>
        <a:ext cx="1810385" cy="1810385"/>
      </dsp:txXfrm>
    </dsp:sp>
    <dsp:sp modelId="{00B6F8A6-F51A-4521-8715-BB0F2A0D54FC}">
      <dsp:nvSpPr>
        <dsp:cNvPr id="0" name=""/>
        <dsp:cNvSpPr/>
      </dsp:nvSpPr>
      <dsp:spPr>
        <a:xfrm rot="20700000">
          <a:off x="3499453" y="294476"/>
          <a:ext cx="1773807" cy="177380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Standard</a:t>
          </a:r>
          <a:endParaRPr lang="cs-CZ" sz="2000" kern="1200" dirty="0"/>
        </a:p>
      </dsp:txBody>
      <dsp:txXfrm>
        <a:off x="3888501" y="683524"/>
        <a:ext cx="995711" cy="995711"/>
      </dsp:txXfrm>
    </dsp:sp>
    <dsp:sp modelId="{7AC08E15-2D9F-47E3-8235-052E3A7B52B4}">
      <dsp:nvSpPr>
        <dsp:cNvPr id="0" name=""/>
        <dsp:cNvSpPr/>
      </dsp:nvSpPr>
      <dsp:spPr>
        <a:xfrm rot="4712159">
          <a:off x="3532398" y="1284291"/>
          <a:ext cx="2760527" cy="2684789"/>
        </a:xfrm>
        <a:prstGeom prst="circularArrow">
          <a:avLst>
            <a:gd name="adj1" fmla="val 4687"/>
            <a:gd name="adj2" fmla="val 299029"/>
            <a:gd name="adj3" fmla="val 2523572"/>
            <a:gd name="adj4" fmla="val 15845412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EC09D9-1CFE-4AD9-87F6-3C800A7E0683}">
      <dsp:nvSpPr>
        <dsp:cNvPr id="0" name=""/>
        <dsp:cNvSpPr/>
      </dsp:nvSpPr>
      <dsp:spPr>
        <a:xfrm>
          <a:off x="2164837" y="1141464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7E7FD-759A-4FFC-B1B8-117E48953270}">
      <dsp:nvSpPr>
        <dsp:cNvPr id="0" name=""/>
        <dsp:cNvSpPr/>
      </dsp:nvSpPr>
      <dsp:spPr>
        <a:xfrm>
          <a:off x="3089153" y="-95477"/>
          <a:ext cx="2496068" cy="24960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FCB63-E986-444A-B7B9-F02BC0FE36ED}" type="datetimeFigureOut">
              <a:rPr lang="cs-CZ" smtClean="0"/>
              <a:t>12.10.2010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25D45-AE7C-4A56-A63F-E42FE62D555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/>
              <a:t>Qui</a:t>
            </a:r>
            <a:r>
              <a:rPr lang="cs-CZ" b="1" dirty="0" smtClean="0"/>
              <a:t> </a:t>
            </a:r>
            <a:r>
              <a:rPr lang="cs-CZ" b="1" dirty="0"/>
              <a:t>bono? Aneb co získá  a co ztratí rodič a dítě plošným </a:t>
            </a:r>
            <a:r>
              <a:rPr lang="cs-CZ" b="1" dirty="0" smtClean="0"/>
              <a:t>testováním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Nikola Křístek</a:t>
            </a:r>
          </a:p>
          <a:p>
            <a:r>
              <a:rPr lang="cs-CZ" dirty="0" smtClean="0"/>
              <a:t>táta Tondy, Franty a </a:t>
            </a:r>
            <a:r>
              <a:rPr lang="cs-CZ" dirty="0" err="1" smtClean="0"/>
              <a:t>Josky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Smysl </a:t>
            </a:r>
            <a:r>
              <a:rPr lang="cs-CZ" dirty="0" err="1" smtClean="0"/>
              <a:t>kurikulární</a:t>
            </a:r>
            <a:r>
              <a:rPr lang="cs-CZ" dirty="0" smtClean="0"/>
              <a:t> reformy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Rámcové vzdělávací programy </a:t>
            </a:r>
            <a:br>
              <a:rPr lang="cs-CZ" dirty="0" smtClean="0"/>
            </a:br>
            <a:r>
              <a:rPr lang="cs-CZ" dirty="0" smtClean="0"/>
              <a:t>vedou </a:t>
            </a:r>
            <a:r>
              <a:rPr lang="cs-CZ" b="1" dirty="0" smtClean="0"/>
              <a:t>ke kompetencím </a:t>
            </a:r>
            <a:r>
              <a:rPr lang="cs-CZ" dirty="0" smtClean="0"/>
              <a:t>dětí</a:t>
            </a:r>
          </a:p>
          <a:p>
            <a:r>
              <a:rPr lang="cs-CZ" dirty="0" smtClean="0"/>
              <a:t>Škola dokáže reagovat na </a:t>
            </a:r>
            <a:r>
              <a:rPr lang="cs-CZ" b="1" dirty="0" smtClean="0"/>
              <a:t>potřeby komunity</a:t>
            </a:r>
            <a:r>
              <a:rPr lang="cs-CZ" dirty="0" smtClean="0"/>
              <a:t> a využívat její zdroje </a:t>
            </a:r>
          </a:p>
          <a:p>
            <a:r>
              <a:rPr lang="cs-CZ" dirty="0" smtClean="0"/>
              <a:t>Učitelé umí vytvářet </a:t>
            </a:r>
            <a:r>
              <a:rPr lang="cs-CZ" b="1" dirty="0" smtClean="0"/>
              <a:t>na dítě orientovaný program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 se chová tak, jak je měřen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Koherence systému (vzdělávání)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rodiče pro ministra školství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Bude plošné testování </a:t>
            </a:r>
          </a:p>
          <a:p>
            <a:pPr lvl="1"/>
            <a:r>
              <a:rPr lang="cs-CZ" dirty="0" smtClean="0"/>
              <a:t>odpovídat stávajícímu standardu zdělávání (RVP) ?</a:t>
            </a:r>
          </a:p>
          <a:p>
            <a:pPr lvl="1"/>
            <a:r>
              <a:rPr lang="cs-CZ" dirty="0" smtClean="0"/>
              <a:t>respektovat fakt, že i při vynikající práci učitelů mohou kulturně nebo kognitivně znevýhodněné děti (ba i oblasti) dosahovat horších výsledků ?</a:t>
            </a:r>
          </a:p>
          <a:p>
            <a:pPr lvl="1"/>
            <a:r>
              <a:rPr lang="cs-CZ" dirty="0" smtClean="0"/>
              <a:t>komunikováno jako jeden z významných nástrojů evaluace kvality vzdělávání, ne však jediný nebo nejdůležitější?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pic>
        <p:nvPicPr>
          <p:cNvPr id="4" name="Zástupný symbol pro obsah 3" descr="nikola-kluci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110</Words>
  <Application>Microsoft Office PowerPoint</Application>
  <PresentationFormat>Předvádění na obrazovce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Qui bono? Aneb co získá  a co ztratí rodič a dítě plošným testováním</vt:lpstr>
      <vt:lpstr>Smysl kurikulární reformy</vt:lpstr>
      <vt:lpstr>Systém se chová tak, jak je měřen</vt:lpstr>
      <vt:lpstr>Koherence systému (vzdělávání)</vt:lpstr>
      <vt:lpstr>Otázky rodiče pro ministra školství</vt:lpstr>
      <vt:lpstr>Děkujeme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 bono? Aneb co získá  a co ztratí rodič a dítě plošným testováním</dc:title>
  <dc:creator>Nikola</dc:creator>
  <cp:lastModifiedBy>Nikola</cp:lastModifiedBy>
  <cp:revision>7</cp:revision>
  <dcterms:created xsi:type="dcterms:W3CDTF">2010-10-12T15:40:21Z</dcterms:created>
  <dcterms:modified xsi:type="dcterms:W3CDTF">2010-10-12T16:13:55Z</dcterms:modified>
</cp:coreProperties>
</file>