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0862-4997-43FC-8541-8A4247636972}" type="datetimeFigureOut">
              <a:rPr lang="cs-CZ" smtClean="0"/>
              <a:t>9.10.2011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E7A8-EFBB-47BF-8DA2-0A8E00D164C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7"/>
            <a:ext cx="9145076" cy="685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6" y="0"/>
            <a:ext cx="9146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7"/>
            <a:ext cx="9145076" cy="685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6" y="0"/>
            <a:ext cx="9146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6" y="0"/>
            <a:ext cx="9146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6" y="0"/>
            <a:ext cx="9146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6"/>
            <a:ext cx="9145076" cy="685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6" y="0"/>
            <a:ext cx="9146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6" y="0"/>
            <a:ext cx="9146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7"/>
            <a:ext cx="9145076" cy="685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6" y="0"/>
            <a:ext cx="9146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7"/>
            <a:ext cx="9145076" cy="685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6" y="0"/>
            <a:ext cx="9146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6" y="0"/>
            <a:ext cx="9146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Předvádění na obrazovce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OCHI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marek.ozana</dc:creator>
  <cp:lastModifiedBy>marek.ozana</cp:lastModifiedBy>
  <cp:revision>2</cp:revision>
  <dcterms:created xsi:type="dcterms:W3CDTF">2011-10-09T17:07:10Z</dcterms:created>
  <dcterms:modified xsi:type="dcterms:W3CDTF">2011-10-09T17:13:20Z</dcterms:modified>
</cp:coreProperties>
</file>