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5" r:id="rId2"/>
    <p:sldId id="276" r:id="rId3"/>
    <p:sldId id="256" r:id="rId4"/>
    <p:sldId id="263" r:id="rId5"/>
    <p:sldId id="267" r:id="rId6"/>
    <p:sldId id="268" r:id="rId7"/>
    <p:sldId id="261" r:id="rId8"/>
    <p:sldId id="264" r:id="rId9"/>
    <p:sldId id="262" r:id="rId10"/>
    <p:sldId id="258" r:id="rId11"/>
    <p:sldId id="265" r:id="rId12"/>
    <p:sldId id="259" r:id="rId13"/>
    <p:sldId id="269" r:id="rId14"/>
    <p:sldId id="270" r:id="rId15"/>
    <p:sldId id="277" r:id="rId16"/>
    <p:sldId id="271" r:id="rId17"/>
    <p:sldId id="278" r:id="rId18"/>
    <p:sldId id="274" r:id="rId19"/>
    <p:sldId id="272" r:id="rId20"/>
    <p:sldId id="273" r:id="rId21"/>
  </p:sldIdLst>
  <p:sldSz cx="9144000" cy="6858000" type="screen4x3"/>
  <p:notesSz cx="9874250" cy="67976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593123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3F9FB-0518-43F3-9AE5-2AA3E19F9F1D}" type="datetime1">
              <a:rPr lang="ko-KR" altLang="en-US" smtClean="0"/>
              <a:t>2011-10-07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593123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03F5E-410E-4BAB-8004-6F1B93E1421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593123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040F7-240B-41C0-8EE0-F756C6CCE3E5}" type="datetime1">
              <a:rPr lang="ko-KR" altLang="en-US" smtClean="0"/>
              <a:t>2011-10-07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87425" y="3228896"/>
            <a:ext cx="789940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593123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ACD71-3208-45AE-B0EA-F952C0B7980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ACD71-3208-45AE-B0EA-F952C0B79801}" type="slidenum">
              <a:rPr lang="ko-KR" altLang="en-US" smtClean="0"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ACD71-3208-45AE-B0EA-F952C0B79801}" type="slidenum">
              <a:rPr lang="ko-KR" altLang="en-US" smtClean="0"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ACD71-3208-45AE-B0EA-F952C0B79801}" type="slidenum">
              <a:rPr lang="ko-KR" altLang="en-US" smtClean="0"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793A-4BBF-4D0B-9612-E9F517F4DFEB}" type="datetime1">
              <a:rPr lang="ko-KR" altLang="en-US" smtClean="0"/>
              <a:t>2011-10-07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0B92-B9F1-46DC-A01A-F2D6DC7153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03A3-CF0A-4157-8B08-1EAD454F86CE}" type="datetime1">
              <a:rPr lang="ko-KR" altLang="en-US" smtClean="0"/>
              <a:t>2011-10-07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0B92-B9F1-46DC-A01A-F2D6DC7153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7E6E-67DB-43E9-BDAB-B5C4C4C4566E}" type="datetime1">
              <a:rPr lang="ko-KR" altLang="en-US" smtClean="0"/>
              <a:t>2011-10-07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0B92-B9F1-46DC-A01A-F2D6DC7153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F259-AA1F-46AA-ABE8-FA676272E1A7}" type="datetime1">
              <a:rPr lang="ko-KR" altLang="en-US" smtClean="0"/>
              <a:t>2011-10-07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0B92-B9F1-46DC-A01A-F2D6DC7153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C315-EAE1-4F90-B940-0D0E3201B391}" type="datetime1">
              <a:rPr lang="ko-KR" altLang="en-US" smtClean="0"/>
              <a:t>2011-10-07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0B92-B9F1-46DC-A01A-F2D6DC7153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9DA2-8D32-4C6F-B6EF-D6051B4CCDB3}" type="datetime1">
              <a:rPr lang="ko-KR" altLang="en-US" smtClean="0"/>
              <a:t>2011-10-07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0B92-B9F1-46DC-A01A-F2D6DC7153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D221-CFE7-4677-88A0-443CBC2F5496}" type="datetime1">
              <a:rPr lang="ko-KR" altLang="en-US" smtClean="0"/>
              <a:t>2011-10-07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0B92-B9F1-46DC-A01A-F2D6DC7153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0138-0A27-4BC9-ADAC-657A03A85F38}" type="datetime1">
              <a:rPr lang="ko-KR" altLang="en-US" smtClean="0"/>
              <a:t>2011-10-07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0B92-B9F1-46DC-A01A-F2D6DC7153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83A4-67EC-4A32-8B1C-A70CE05B9A0D}" type="datetime1">
              <a:rPr lang="ko-KR" altLang="en-US" smtClean="0"/>
              <a:t>2011-10-07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0B92-B9F1-46DC-A01A-F2D6DC7153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EF29-5E62-439B-A4C0-2558B1A8C251}" type="datetime1">
              <a:rPr lang="ko-KR" altLang="en-US" smtClean="0"/>
              <a:t>2011-10-07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0B92-B9F1-46DC-A01A-F2D6DC7153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2FC7-149B-45CB-9202-8733348887D8}" type="datetime1">
              <a:rPr lang="ko-KR" altLang="en-US" smtClean="0"/>
              <a:t>2011-10-07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0B92-B9F1-46DC-A01A-F2D6DC7153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A10EC-FEBF-4D0C-9610-070D231F360C}" type="datetime1">
              <a:rPr lang="ko-KR" altLang="en-US" smtClean="0"/>
              <a:t>2011-10-07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A0B92-B9F1-46DC-A01A-F2D6DC7153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63688" y="548680"/>
            <a:ext cx="5472608" cy="778098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FIELD </a:t>
            </a:r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사업분야</a:t>
            </a:r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88840"/>
            <a:ext cx="7449376" cy="384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 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EQUIPMENT</a:t>
            </a:r>
            <a:b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600" dirty="0" smtClean="0"/>
              <a:t>CHUNMA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천마</a:t>
            </a:r>
            <a:r>
              <a:rPr lang="en-US" altLang="ko-KR" sz="1800" dirty="0" smtClean="0"/>
              <a:t>)</a:t>
            </a:r>
            <a:endParaRPr lang="ko-KR" alt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79" y="2132856"/>
            <a:ext cx="600939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2195736" y="1772816"/>
            <a:ext cx="151216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75000"/>
                  </a:schemeClr>
                </a:solidFill>
              </a:rPr>
              <a:t>Main SUPPLY Unit</a:t>
            </a:r>
            <a:endParaRPr lang="ko-KR" altLang="en-US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436096" y="1772816"/>
            <a:ext cx="151216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75000"/>
                  </a:schemeClr>
                </a:solidFill>
              </a:rPr>
              <a:t>Control Panel Module</a:t>
            </a:r>
            <a:endParaRPr lang="ko-KR" altLang="en-US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051720" y="5589240"/>
            <a:ext cx="151216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75000"/>
                  </a:schemeClr>
                </a:solidFill>
              </a:rPr>
              <a:t>POWER Converter</a:t>
            </a:r>
            <a:endParaRPr lang="ko-KR" altLang="en-US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156176" y="5589240"/>
            <a:ext cx="187220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75000"/>
                  </a:schemeClr>
                </a:solidFill>
              </a:rPr>
              <a:t>Instrument Panel Unit</a:t>
            </a:r>
            <a:endParaRPr lang="ko-KR" altLang="en-US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 EQUIPMENT 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3600" dirty="0" smtClean="0"/>
              <a:t>BIHO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비호</a:t>
            </a:r>
            <a:r>
              <a:rPr lang="en-US" altLang="ko-KR" sz="1800" dirty="0" smtClean="0"/>
              <a:t>)</a:t>
            </a:r>
            <a:endParaRPr lang="ko-KR" altLang="en-US" sz="1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44824"/>
            <a:ext cx="5521645" cy="3857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80120"/>
          </a:xfrm>
        </p:spPr>
        <p:txBody>
          <a:bodyPr/>
          <a:lstStyle/>
          <a:p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 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EQUIPMENT</a:t>
            </a:r>
            <a:b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3600" dirty="0" smtClean="0"/>
              <a:t> BIHO</a:t>
            </a:r>
            <a:r>
              <a:rPr lang="en-US" altLang="ko-KR" sz="3600" dirty="0" smtClean="0"/>
              <a:t>-II</a:t>
            </a:r>
            <a:r>
              <a:rPr lang="en-US" altLang="ko-KR" dirty="0" smtClean="0"/>
              <a:t> 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비호</a:t>
            </a:r>
            <a:r>
              <a:rPr lang="en-US" altLang="ko-KR" sz="2000" dirty="0" smtClean="0"/>
              <a:t>2)</a:t>
            </a:r>
            <a:endParaRPr lang="ko-KR" alt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1" y="2276872"/>
            <a:ext cx="6265125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1835696" y="2348880"/>
            <a:ext cx="129614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altLang="ko-KR" sz="900" b="1" dirty="0" smtClean="0">
                <a:solidFill>
                  <a:schemeClr val="tx2">
                    <a:lumMod val="75000"/>
                  </a:schemeClr>
                </a:solidFill>
              </a:rPr>
              <a:t>CONTROL Board</a:t>
            </a:r>
            <a:endParaRPr lang="ko-KR" altLang="en-US" sz="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923928" y="2060848"/>
            <a:ext cx="136815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altLang="ko-KR" sz="900" b="1" dirty="0" smtClean="0">
                <a:solidFill>
                  <a:schemeClr val="tx2">
                    <a:lumMod val="75000"/>
                  </a:schemeClr>
                </a:solidFill>
              </a:rPr>
              <a:t>POWER Board</a:t>
            </a:r>
            <a:endParaRPr lang="ko-KR" altLang="en-US" sz="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195736" y="5661248"/>
            <a:ext cx="129614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altLang="ko-KR" sz="900" b="1" dirty="0" smtClean="0">
                <a:solidFill>
                  <a:schemeClr val="tx2">
                    <a:lumMod val="75000"/>
                  </a:schemeClr>
                </a:solidFill>
              </a:rPr>
              <a:t>PULSE Module</a:t>
            </a:r>
            <a:endParaRPr lang="ko-KR" altLang="en-US" sz="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860032" y="5301208"/>
            <a:ext cx="172819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75000"/>
                  </a:schemeClr>
                </a:solidFill>
              </a:rPr>
              <a:t>HIGH VOLTAGE </a:t>
            </a:r>
            <a:r>
              <a:rPr lang="en-US" altLang="ko-KR" sz="900" b="1" dirty="0" smtClean="0">
                <a:solidFill>
                  <a:schemeClr val="tx2">
                    <a:lumMod val="75000"/>
                  </a:schemeClr>
                </a:solidFill>
              </a:rPr>
              <a:t>Board</a:t>
            </a:r>
            <a:endParaRPr lang="ko-KR" altLang="en-US" sz="9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AVIATION EQUIPMENT</a:t>
            </a:r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3600" dirty="0" smtClean="0"/>
              <a:t>KUH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다목적 헬리콥터</a:t>
            </a:r>
            <a:r>
              <a:rPr lang="en-US" altLang="ko-KR" sz="1800" dirty="0" smtClean="0"/>
              <a:t>)</a:t>
            </a:r>
            <a:endParaRPr lang="ko-KR" altLang="en-US" sz="1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2" y="2060848"/>
            <a:ext cx="616828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1547664" y="5517232"/>
            <a:ext cx="18002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75000"/>
                  </a:schemeClr>
                </a:solidFill>
              </a:rPr>
              <a:t>POWER Distribution Unit</a:t>
            </a:r>
            <a:endParaRPr lang="ko-KR" altLang="en-US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7308304" y="4581128"/>
            <a:ext cx="151216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75000"/>
                  </a:schemeClr>
                </a:solidFill>
              </a:rPr>
              <a:t>FUEL Measurement Equipment</a:t>
            </a:r>
            <a:endParaRPr lang="ko-KR" altLang="en-US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AVIATION EQUIPMENT 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3600" dirty="0" smtClean="0"/>
              <a:t>KUH-II</a:t>
            </a:r>
            <a:endParaRPr lang="ko-KR" altLang="en-US" sz="3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132856"/>
            <a:ext cx="604837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AVIATION 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EQUIPMENT</a:t>
            </a:r>
            <a:b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3600" dirty="0" smtClean="0"/>
              <a:t>UAV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무인 정찰기</a:t>
            </a:r>
            <a:r>
              <a:rPr lang="en-US" altLang="ko-KR" sz="1800" dirty="0" smtClean="0"/>
              <a:t>)</a:t>
            </a:r>
            <a:endParaRPr lang="ko-KR" altLang="en-US" sz="18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132856"/>
            <a:ext cx="5829448" cy="3632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5436096" y="1772816"/>
            <a:ext cx="144016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/>
              <a:t>FLIGHT CONTROL SYSTEM</a:t>
            </a:r>
            <a:endParaRPr lang="ko-KR" altLang="en-US" sz="1000" b="1" dirty="0"/>
          </a:p>
        </p:txBody>
      </p:sp>
      <p:sp>
        <p:nvSpPr>
          <p:cNvPr id="8" name="직사각형 7"/>
          <p:cNvSpPr/>
          <p:nvPr/>
        </p:nvSpPr>
        <p:spPr>
          <a:xfrm>
            <a:off x="1907704" y="2276872"/>
            <a:ext cx="144016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/>
              <a:t>FLIGHT CONTROL </a:t>
            </a:r>
            <a:r>
              <a:rPr lang="en-US" altLang="ko-KR" sz="1000" b="1" dirty="0" smtClean="0"/>
              <a:t>COMPUTER</a:t>
            </a:r>
            <a:endParaRPr lang="ko-KR" altLang="en-US" sz="1000" b="1" dirty="0"/>
          </a:p>
        </p:txBody>
      </p:sp>
      <p:sp>
        <p:nvSpPr>
          <p:cNvPr id="9" name="직사각형 8"/>
          <p:cNvSpPr/>
          <p:nvPr/>
        </p:nvSpPr>
        <p:spPr>
          <a:xfrm>
            <a:off x="3059832" y="6309320"/>
            <a:ext cx="3168352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/>
              <a:t>     Unnamed Aerial Vehicle</a:t>
            </a:r>
            <a:endParaRPr lang="en-US" altLang="ko-K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GUIDED WEAPON (</a:t>
            </a:r>
            <a:r>
              <a:rPr lang="ko-KR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유도무기</a:t>
            </a:r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3600" dirty="0" smtClean="0"/>
              <a:t>CHUNMU </a:t>
            </a:r>
            <a:r>
              <a:rPr lang="en-US" altLang="ko-KR" sz="1800" dirty="0" smtClean="0"/>
              <a:t>(</a:t>
            </a:r>
            <a:r>
              <a:rPr lang="ko-KR" altLang="en-US" sz="1800" dirty="0" err="1" smtClean="0"/>
              <a:t>천무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차기 </a:t>
            </a:r>
            <a:r>
              <a:rPr lang="ko-KR" altLang="en-US" sz="1800" dirty="0" err="1" smtClean="0"/>
              <a:t>다연장</a:t>
            </a:r>
            <a:r>
              <a:rPr lang="en-US" altLang="ko-KR" sz="1800" dirty="0" smtClean="0"/>
              <a:t>)</a:t>
            </a:r>
            <a:endParaRPr lang="ko-KR" altLang="en-US" sz="1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348880"/>
            <a:ext cx="6460072" cy="324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3059832" y="6309320"/>
            <a:ext cx="3168352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/>
              <a:t>              HIMARS</a:t>
            </a:r>
            <a:endParaRPr lang="en-US" altLang="ko-K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GUIDED WEAPON (</a:t>
            </a:r>
            <a:r>
              <a:rPr lang="ko-KR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유도무기</a:t>
            </a:r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3600" dirty="0" smtClean="0"/>
              <a:t>CHUNMU</a:t>
            </a:r>
            <a:r>
              <a:rPr lang="en-US" altLang="ko-KR" sz="4000" dirty="0" smtClean="0"/>
              <a:t> </a:t>
            </a:r>
            <a:r>
              <a:rPr lang="en-US" altLang="ko-KR" sz="1800" dirty="0" smtClean="0"/>
              <a:t>(</a:t>
            </a:r>
            <a:r>
              <a:rPr lang="ko-KR" altLang="en-US" sz="1800" dirty="0" err="1" smtClean="0"/>
              <a:t>천무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차기 </a:t>
            </a:r>
            <a:r>
              <a:rPr lang="ko-KR" altLang="en-US" sz="1800" dirty="0" err="1" smtClean="0"/>
              <a:t>다연장</a:t>
            </a:r>
            <a:r>
              <a:rPr lang="ko-KR" altLang="en-US" sz="1800" dirty="0" smtClean="0"/>
              <a:t> 로</a:t>
            </a:r>
            <a:r>
              <a:rPr lang="ko-KR" altLang="en-US" sz="1800" dirty="0" smtClean="0"/>
              <a:t>켓</a:t>
            </a:r>
            <a:r>
              <a:rPr lang="en-US" altLang="ko-KR" sz="1800" dirty="0" smtClean="0"/>
              <a:t>)</a:t>
            </a:r>
            <a:endParaRPr lang="ko-KR" altLang="en-US" sz="1800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636912"/>
            <a:ext cx="3807346" cy="298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96952"/>
            <a:ext cx="39814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3059832" y="6309320"/>
            <a:ext cx="3168352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/>
              <a:t>              HIMARS</a:t>
            </a:r>
            <a:endParaRPr lang="en-US" altLang="ko-K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 EQUIPMENT </a:t>
            </a:r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3600" dirty="0" smtClean="0"/>
              <a:t>HSS</a:t>
            </a:r>
            <a:endParaRPr lang="ko-KR" altLang="en-US" sz="36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7350" y="2129630"/>
            <a:ext cx="5937774" cy="353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1403648" y="1700808"/>
            <a:ext cx="18002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75000"/>
                  </a:schemeClr>
                </a:solidFill>
              </a:rPr>
              <a:t>DC. Rectifier Equipment</a:t>
            </a:r>
            <a:endParaRPr lang="ko-KR" altLang="en-US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580112" y="1988840"/>
            <a:ext cx="18002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75000"/>
                  </a:schemeClr>
                </a:solidFill>
              </a:rPr>
              <a:t>Flying Deck </a:t>
            </a:r>
          </a:p>
          <a:p>
            <a:r>
              <a:rPr lang="en-US" altLang="ko-KR" sz="1000" b="1" dirty="0" smtClean="0">
                <a:solidFill>
                  <a:schemeClr val="tx2">
                    <a:lumMod val="75000"/>
                  </a:schemeClr>
                </a:solidFill>
              </a:rPr>
              <a:t>Power Supply Equipment</a:t>
            </a:r>
            <a:endParaRPr lang="ko-KR" altLang="en-US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131840" y="5373216"/>
            <a:ext cx="18002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75000"/>
                  </a:schemeClr>
                </a:solidFill>
              </a:rPr>
              <a:t>AC. POWER Distribution Equipment</a:t>
            </a:r>
            <a:endParaRPr lang="ko-KR" altLang="en-US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347864" y="1988840"/>
            <a:ext cx="18002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75000"/>
                  </a:schemeClr>
                </a:solidFill>
              </a:rPr>
              <a:t>D</a:t>
            </a:r>
            <a:r>
              <a:rPr lang="en-US" altLang="ko-KR" sz="1000" b="1" dirty="0" smtClean="0">
                <a:solidFill>
                  <a:schemeClr val="tx2">
                    <a:lumMod val="75000"/>
                  </a:schemeClr>
                </a:solidFill>
              </a:rPr>
              <a:t>C. POWER Distribution Equipment</a:t>
            </a:r>
            <a:endParaRPr lang="ko-KR" altLang="en-US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 EQUIPMENT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> </a:t>
            </a:r>
            <a:r>
              <a:rPr lang="en-US" altLang="ko-KR" sz="3600" dirty="0" smtClean="0"/>
              <a:t>TORPEDO</a:t>
            </a:r>
            <a:r>
              <a:rPr lang="en-US" altLang="ko-KR" sz="2000" dirty="0" smtClean="0"/>
              <a:t>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어뢰 </a:t>
            </a:r>
            <a:r>
              <a:rPr lang="en-US" altLang="ko-KR" sz="1800" dirty="0" smtClean="0"/>
              <a:t>: </a:t>
            </a:r>
            <a:r>
              <a:rPr lang="ko-KR" altLang="en-US" sz="1800" dirty="0" err="1" smtClean="0"/>
              <a:t>청상어</a:t>
            </a:r>
            <a:r>
              <a:rPr lang="en-US" altLang="ko-KR" sz="1800" dirty="0" smtClean="0"/>
              <a:t>)</a:t>
            </a:r>
            <a:endParaRPr lang="ko-KR" altLang="en-US" sz="1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774" y="2124869"/>
            <a:ext cx="6109543" cy="360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3059832" y="6309320"/>
            <a:ext cx="3168352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/>
              <a:t>              TORPEDO</a:t>
            </a:r>
            <a:endParaRPr lang="en-US" altLang="ko-K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 EQUIPMENT </a:t>
            </a: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3600" dirty="0" smtClean="0"/>
              <a:t>K1</a:t>
            </a:r>
            <a:endParaRPr lang="ko-KR" alt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060848"/>
            <a:ext cx="6062702" cy="363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3059832" y="6309320"/>
            <a:ext cx="3168352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/>
              <a:t>           ( K1 TANK)</a:t>
            </a:r>
            <a:endParaRPr lang="en-US" altLang="ko-K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 EQUIPMENT </a:t>
            </a:r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3600" dirty="0" smtClean="0"/>
              <a:t>KVLS </a:t>
            </a:r>
            <a:r>
              <a:rPr lang="en-US" altLang="ko-KR" sz="2000" dirty="0" smtClean="0"/>
              <a:t>(</a:t>
            </a:r>
            <a:r>
              <a:rPr lang="ko-KR" altLang="en-US" sz="2000" dirty="0" err="1" smtClean="0"/>
              <a:t>홍상어</a:t>
            </a:r>
            <a:r>
              <a:rPr lang="en-US" altLang="ko-KR" sz="2000" dirty="0" smtClean="0"/>
              <a:t>)</a:t>
            </a:r>
            <a:endParaRPr lang="ko-KR" altLang="en-US" sz="2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76872"/>
            <a:ext cx="6230640" cy="353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3059832" y="6309320"/>
            <a:ext cx="3168352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/>
              <a:t>              TORPEDO</a:t>
            </a:r>
            <a:endParaRPr lang="en-US" altLang="ko-K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051720" y="548680"/>
            <a:ext cx="5182344" cy="794519"/>
          </a:xfrm>
        </p:spPr>
        <p:txBody>
          <a:bodyPr>
            <a:normAutofit fontScale="90000"/>
          </a:bodyPr>
          <a:lstStyle/>
          <a:p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 EQUIPMENT 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3600" dirty="0" smtClean="0"/>
              <a:t>K2 </a:t>
            </a:r>
            <a:r>
              <a:rPr lang="en-US" altLang="ko-KR" sz="2000" dirty="0" smtClean="0"/>
              <a:t>(</a:t>
            </a:r>
            <a:r>
              <a:rPr lang="ko-KR" altLang="en-US" sz="2000" dirty="0" err="1" smtClean="0"/>
              <a:t>흑표</a:t>
            </a:r>
            <a:r>
              <a:rPr lang="ko-KR" altLang="en-US" sz="2000" dirty="0" smtClean="0"/>
              <a:t> 전차</a:t>
            </a:r>
            <a:r>
              <a:rPr lang="en-US" altLang="ko-KR" sz="2000" dirty="0" smtClean="0"/>
              <a:t>)</a:t>
            </a:r>
            <a:endParaRPr lang="ko-KR" alt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204864"/>
            <a:ext cx="55245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3"/>
          <p:cNvSpPr/>
          <p:nvPr/>
        </p:nvSpPr>
        <p:spPr>
          <a:xfrm>
            <a:off x="1979712" y="2276872"/>
            <a:ext cx="194421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75000"/>
                  </a:schemeClr>
                </a:solidFill>
              </a:rPr>
              <a:t>POWER DISTRIBUTION UNIT</a:t>
            </a:r>
            <a:endParaRPr lang="ko-KR" altLang="en-US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876256" y="3789040"/>
            <a:ext cx="194421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75000"/>
                  </a:schemeClr>
                </a:solidFill>
              </a:rPr>
              <a:t>Energy Storage Container</a:t>
            </a:r>
            <a:endParaRPr lang="ko-KR" altLang="en-US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580112" y="1772816"/>
            <a:ext cx="108012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75000"/>
                  </a:schemeClr>
                </a:solidFill>
              </a:rPr>
              <a:t>Relay UNIT</a:t>
            </a:r>
            <a:endParaRPr lang="ko-KR" altLang="en-US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059832" y="6309320"/>
            <a:ext cx="3168352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/>
              <a:t>     ( Black Panther TANK)</a:t>
            </a:r>
            <a:endParaRPr lang="en-US" altLang="ko-K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 EQUIPMENT 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3600" dirty="0" smtClean="0"/>
              <a:t>K9 </a:t>
            </a:r>
            <a:r>
              <a:rPr lang="en-US" altLang="ko-KR" sz="1800" dirty="0" smtClean="0"/>
              <a:t>(</a:t>
            </a:r>
            <a:r>
              <a:rPr lang="ko-KR" altLang="en-US" sz="1800" dirty="0" err="1" smtClean="0"/>
              <a:t>자주포</a:t>
            </a:r>
            <a:r>
              <a:rPr lang="en-US" altLang="ko-KR" sz="1800" dirty="0" smtClean="0"/>
              <a:t>)</a:t>
            </a:r>
            <a:endParaRPr lang="ko-KR" alt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76872"/>
            <a:ext cx="60769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이미지를 클릭하시면 창이 닫힙니다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581128"/>
            <a:ext cx="2520280" cy="1496045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3059832" y="6309320"/>
            <a:ext cx="3168352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/>
              <a:t>    (Self-propelled artillery)</a:t>
            </a:r>
            <a:endParaRPr lang="en-US" altLang="ko-KR" dirty="0"/>
          </a:p>
        </p:txBody>
      </p:sp>
      <p:sp>
        <p:nvSpPr>
          <p:cNvPr id="8" name="직사각형 7"/>
          <p:cNvSpPr/>
          <p:nvPr/>
        </p:nvSpPr>
        <p:spPr>
          <a:xfrm>
            <a:off x="1547664" y="1916832"/>
            <a:ext cx="208823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75000"/>
                  </a:schemeClr>
                </a:solidFill>
              </a:rPr>
              <a:t>BULLET LOADING CONTROLLER</a:t>
            </a:r>
            <a:endParaRPr lang="ko-KR" altLang="en-US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868144" y="1916832"/>
            <a:ext cx="201622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75000"/>
                  </a:schemeClr>
                </a:solidFill>
              </a:rPr>
              <a:t>Bullet Transfer  </a:t>
            </a:r>
            <a:r>
              <a:rPr lang="en-US" altLang="ko-KR" sz="900" b="1" dirty="0" smtClean="0">
                <a:solidFill>
                  <a:schemeClr val="tx2">
                    <a:lumMod val="75000"/>
                  </a:schemeClr>
                </a:solidFill>
              </a:rPr>
              <a:t>CONTROLLER</a:t>
            </a:r>
            <a:endParaRPr lang="ko-KR" altLang="en-US" sz="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995936" y="5805264"/>
            <a:ext cx="237626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75000"/>
                  </a:schemeClr>
                </a:solidFill>
              </a:rPr>
              <a:t>Bullet Transfer  Motor </a:t>
            </a:r>
            <a:r>
              <a:rPr lang="en-US" altLang="ko-KR" sz="900" b="1" dirty="0" smtClean="0">
                <a:solidFill>
                  <a:schemeClr val="tx2">
                    <a:lumMod val="75000"/>
                  </a:schemeClr>
                </a:solidFill>
              </a:rPr>
              <a:t>CONTROLLER</a:t>
            </a:r>
            <a:endParaRPr lang="ko-KR" altLang="en-US" sz="9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 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EQUIPMENT</a:t>
            </a:r>
            <a:b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600" dirty="0" smtClean="0"/>
              <a:t>K10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탄약 </a:t>
            </a:r>
            <a:r>
              <a:rPr lang="ko-KR" altLang="en-US" sz="1800" dirty="0" err="1" smtClean="0"/>
              <a:t>운반차</a:t>
            </a:r>
            <a:r>
              <a:rPr lang="en-US" altLang="ko-KR" sz="1800" dirty="0" smtClean="0"/>
              <a:t>)</a:t>
            </a:r>
            <a:endParaRPr lang="ko-KR" altLang="en-US" sz="1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2" y="2062956"/>
            <a:ext cx="60483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1619672" y="2492896"/>
            <a:ext cx="136815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75000"/>
                  </a:schemeClr>
                </a:solidFill>
              </a:rPr>
              <a:t>SERVO CONTROLLER</a:t>
            </a:r>
            <a:endParaRPr lang="ko-KR" altLang="en-US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491880" y="1772816"/>
            <a:ext cx="230425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75000"/>
                  </a:schemeClr>
                </a:solidFill>
              </a:rPr>
              <a:t>SERVO CONTROLLER(HORIZONTAL)</a:t>
            </a:r>
            <a:endParaRPr lang="ko-KR" altLang="en-US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940152" y="2204864"/>
            <a:ext cx="194421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75000"/>
                  </a:schemeClr>
                </a:solidFill>
              </a:rPr>
              <a:t>SERVO CONTROLLER(VERTICAL)</a:t>
            </a:r>
            <a:endParaRPr lang="ko-KR" altLang="en-US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228184" y="5517232"/>
            <a:ext cx="151216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75000"/>
                  </a:schemeClr>
                </a:solidFill>
              </a:rPr>
              <a:t>External Input Module</a:t>
            </a:r>
            <a:endParaRPr lang="ko-KR" altLang="en-US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419872" y="6237312"/>
            <a:ext cx="2592288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/>
              <a:t> (Ammunition Vehicle)</a:t>
            </a:r>
            <a:endParaRPr lang="en-US" altLang="ko-K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 EQUIPMENT 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3600" dirty="0" smtClean="0"/>
              <a:t>K21 </a:t>
            </a:r>
            <a:r>
              <a:rPr lang="en-US" altLang="ko-KR" sz="1800" dirty="0" smtClean="0"/>
              <a:t>(</a:t>
            </a:r>
            <a:r>
              <a:rPr lang="ko-KR" altLang="en-US" sz="1800" dirty="0" err="1" smtClean="0"/>
              <a:t>공격형</a:t>
            </a:r>
            <a:r>
              <a:rPr lang="ko-KR" altLang="en-US" sz="1800" dirty="0" smtClean="0"/>
              <a:t> 장갑차</a:t>
            </a:r>
            <a:r>
              <a:rPr lang="en-US" altLang="ko-KR" sz="1800" dirty="0" smtClean="0"/>
              <a:t>)</a:t>
            </a:r>
            <a:endParaRPr lang="ko-KR" altLang="en-US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88840"/>
            <a:ext cx="607695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1475656" y="1700808"/>
            <a:ext cx="136815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75000"/>
                  </a:schemeClr>
                </a:solidFill>
              </a:rPr>
              <a:t>SERVO CONTROLLER</a:t>
            </a:r>
            <a:endParaRPr lang="ko-KR" altLang="en-US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796136" y="1772816"/>
            <a:ext cx="21602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75000"/>
                  </a:schemeClr>
                </a:solidFill>
              </a:rPr>
              <a:t>REMOTE POWER SUPPLY(TURRET)</a:t>
            </a:r>
            <a:endParaRPr lang="ko-KR" altLang="en-US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067944" y="5661248"/>
            <a:ext cx="129614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75000"/>
                  </a:schemeClr>
                </a:solidFill>
              </a:rPr>
              <a:t>SERVO AMPLIFIER</a:t>
            </a:r>
            <a:endParaRPr lang="ko-KR" altLang="en-US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835696" y="5661248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75000"/>
                  </a:schemeClr>
                </a:solidFill>
              </a:rPr>
              <a:t>OPERATOR HANDLE</a:t>
            </a:r>
            <a:endParaRPr lang="ko-KR" altLang="en-US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724128" y="5589240"/>
            <a:ext cx="194421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75000"/>
                  </a:schemeClr>
                </a:solidFill>
              </a:rPr>
              <a:t>REMOTE POWER SUPPLY(BODY)</a:t>
            </a:r>
            <a:endParaRPr lang="ko-KR" altLang="en-US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419872" y="6237312"/>
            <a:ext cx="2880320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/>
              <a:t> Armored Vehicle (Armed)</a:t>
            </a:r>
            <a:endParaRPr lang="en-US" altLang="ko-K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 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EQUIPMENT</a:t>
            </a:r>
            <a:b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600" dirty="0" smtClean="0"/>
              <a:t>KAAV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상륙돌격장갑차</a:t>
            </a:r>
            <a:r>
              <a:rPr lang="en-US" altLang="ko-KR" sz="1800" dirty="0" smtClean="0"/>
              <a:t>)</a:t>
            </a:r>
            <a:endParaRPr lang="ko-KR" altLang="en-US" sz="1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1" y="2348880"/>
            <a:ext cx="612288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3131840" y="6237312"/>
            <a:ext cx="3168352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r>
              <a:rPr lang="en-US" altLang="ko-KR" dirty="0" err="1" smtClean="0"/>
              <a:t>Assult</a:t>
            </a:r>
            <a:r>
              <a:rPr lang="en-US" altLang="ko-KR" dirty="0" smtClean="0"/>
              <a:t> </a:t>
            </a:r>
            <a:r>
              <a:rPr lang="en-US" altLang="ko-KR" dirty="0" smtClean="0"/>
              <a:t>Armored</a:t>
            </a:r>
            <a:r>
              <a:rPr lang="en-US" altLang="ko-KR" dirty="0" smtClean="0"/>
              <a:t> </a:t>
            </a:r>
            <a:r>
              <a:rPr lang="en-US" altLang="ko-KR" dirty="0" smtClean="0"/>
              <a:t>Vehicle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691680" y="1916832"/>
            <a:ext cx="165618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r>
              <a:rPr lang="en-US" altLang="ko-KR" sz="1300" dirty="0" smtClean="0">
                <a:solidFill>
                  <a:schemeClr val="tx1"/>
                </a:solidFill>
              </a:rPr>
              <a:t>Instrument Panel</a:t>
            </a:r>
            <a:r>
              <a:rPr lang="en-US" altLang="ko-KR" sz="1300" dirty="0" smtClean="0">
                <a:solidFill>
                  <a:schemeClr val="tx1"/>
                </a:solidFill>
              </a:rPr>
              <a:t> </a:t>
            </a:r>
            <a:r>
              <a:rPr lang="en-US" altLang="ko-KR" sz="1000" dirty="0" smtClean="0">
                <a:solidFill>
                  <a:schemeClr val="tx1"/>
                </a:solidFill>
              </a:rPr>
              <a:t>      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788024" y="1916832"/>
            <a:ext cx="208823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r>
              <a:rPr lang="en-US" altLang="ko-KR" sz="1300" dirty="0" smtClean="0">
                <a:solidFill>
                  <a:schemeClr val="tx1"/>
                </a:solidFill>
              </a:rPr>
              <a:t>Operator Control  Panel</a:t>
            </a:r>
            <a:r>
              <a:rPr lang="en-US" altLang="ko-KR" sz="1300" dirty="0" smtClean="0">
                <a:solidFill>
                  <a:schemeClr val="tx1"/>
                </a:solidFill>
              </a:rPr>
              <a:t> </a:t>
            </a:r>
            <a:r>
              <a:rPr lang="en-US" altLang="ko-KR" sz="1000" dirty="0" smtClean="0">
                <a:solidFill>
                  <a:schemeClr val="tx1"/>
                </a:solidFill>
              </a:rPr>
              <a:t>      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059832" y="5445224"/>
            <a:ext cx="187220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r>
              <a:rPr lang="en-US" altLang="ko-KR" sz="1300" dirty="0" smtClean="0">
                <a:solidFill>
                  <a:schemeClr val="tx1"/>
                </a:solidFill>
              </a:rPr>
              <a:t>Marine Driving Module</a:t>
            </a:r>
            <a:r>
              <a:rPr lang="en-US" altLang="ko-KR" sz="1300" dirty="0" smtClean="0">
                <a:solidFill>
                  <a:schemeClr val="tx1"/>
                </a:solidFill>
              </a:rPr>
              <a:t> </a:t>
            </a:r>
            <a:r>
              <a:rPr lang="en-US" altLang="ko-KR" sz="1000" dirty="0" smtClean="0">
                <a:solidFill>
                  <a:schemeClr val="tx1"/>
                </a:solidFill>
              </a:rPr>
              <a:t>      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 EQUIPMENT 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3600" dirty="0" smtClean="0"/>
              <a:t>K55A1</a:t>
            </a:r>
            <a:r>
              <a:rPr lang="en-US" altLang="ko-KR" sz="1800" dirty="0" smtClean="0"/>
              <a:t>(</a:t>
            </a:r>
            <a:r>
              <a:rPr lang="ko-KR" altLang="en-US" sz="1800" dirty="0" err="1" smtClean="0"/>
              <a:t>자주포</a:t>
            </a:r>
            <a:r>
              <a:rPr lang="en-US" altLang="ko-KR" sz="1800" dirty="0" smtClean="0"/>
              <a:t>)</a:t>
            </a:r>
            <a:endParaRPr lang="ko-KR" altLang="en-US" sz="1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36912"/>
            <a:ext cx="6618114" cy="3546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dcimg1.dcinside.com/viewimage.php?id=fps&amp;no=29bcc427b78677a16fb3dab004c86b6fb5a2b0f8bff7310a7a3705d8874da90cecb931bfb15a94ac47b717706720dd8932bc80b5f6a8c41a593890ffd868f6ee6b317e63119ef12cac&amp;f_no=06f08573c483782a8c735c67df9f2e2df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484784"/>
            <a:ext cx="2361679" cy="1520428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1475656" y="2708920"/>
            <a:ext cx="11051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/>
              <a:t>Modulator &amp;</a:t>
            </a:r>
          </a:p>
          <a:p>
            <a:r>
              <a:rPr lang="en-US" altLang="ko-KR" sz="1200" dirty="0" smtClean="0"/>
              <a:t>Demodulator</a:t>
            </a:r>
            <a:endParaRPr lang="en-US" altLang="ko-KR" sz="1200" dirty="0"/>
          </a:p>
        </p:txBody>
      </p:sp>
      <p:sp>
        <p:nvSpPr>
          <p:cNvPr id="9" name="직사각형 8"/>
          <p:cNvSpPr/>
          <p:nvPr/>
        </p:nvSpPr>
        <p:spPr>
          <a:xfrm>
            <a:off x="6588224" y="2132856"/>
            <a:ext cx="11051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/>
              <a:t>Modulator &amp;</a:t>
            </a:r>
          </a:p>
          <a:p>
            <a:r>
              <a:rPr lang="en-US" altLang="ko-KR" sz="1200" dirty="0" smtClean="0"/>
              <a:t>Demodulator</a:t>
            </a:r>
            <a:endParaRPr lang="en-US" altLang="ko-KR" sz="1200" dirty="0"/>
          </a:p>
        </p:txBody>
      </p:sp>
      <p:sp>
        <p:nvSpPr>
          <p:cNvPr id="12" name="직사각형 11"/>
          <p:cNvSpPr/>
          <p:nvPr/>
        </p:nvSpPr>
        <p:spPr>
          <a:xfrm>
            <a:off x="3059832" y="6309320"/>
            <a:ext cx="3168352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/>
              <a:t>     Self-propelled </a:t>
            </a:r>
            <a:r>
              <a:rPr lang="en-US" altLang="ko-KR" dirty="0" smtClean="0"/>
              <a:t>artillery</a:t>
            </a:r>
            <a:endParaRPr lang="en-US" altLang="ko-K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 EQUIPMENT 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3600" dirty="0" smtClean="0"/>
              <a:t>K56</a:t>
            </a:r>
            <a:r>
              <a:rPr lang="ko-KR" altLang="en-US" sz="3600" dirty="0" smtClean="0"/>
              <a:t>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탄약운반 장갑차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132856"/>
            <a:ext cx="6624736" cy="37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725144"/>
            <a:ext cx="2124447" cy="1589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6" name="직사각형 5"/>
          <p:cNvSpPr/>
          <p:nvPr/>
        </p:nvSpPr>
        <p:spPr>
          <a:xfrm>
            <a:off x="1259632" y="2060848"/>
            <a:ext cx="165618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r>
              <a:rPr lang="en-US" altLang="ko-KR" sz="1300" dirty="0" smtClean="0">
                <a:solidFill>
                  <a:schemeClr val="tx1"/>
                </a:solidFill>
              </a:rPr>
              <a:t>SERVO Driver Board</a:t>
            </a:r>
            <a:r>
              <a:rPr lang="en-US" altLang="ko-KR" sz="1000" dirty="0" smtClean="0">
                <a:solidFill>
                  <a:schemeClr val="tx1"/>
                </a:solidFill>
              </a:rPr>
              <a:t>      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283968" y="1772816"/>
            <a:ext cx="172819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r>
              <a:rPr lang="en-US" altLang="ko-KR" sz="1300" dirty="0" smtClean="0">
                <a:solidFill>
                  <a:schemeClr val="tx1"/>
                </a:solidFill>
              </a:rPr>
              <a:t>SERVO Controller (V)</a:t>
            </a:r>
            <a:r>
              <a:rPr lang="en-US" altLang="ko-KR" sz="1000" dirty="0" smtClean="0">
                <a:solidFill>
                  <a:schemeClr val="tx1"/>
                </a:solidFill>
              </a:rPr>
              <a:t>      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419872" y="5949280"/>
            <a:ext cx="18002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r>
              <a:rPr lang="en-US" altLang="ko-KR" sz="1300" dirty="0" smtClean="0">
                <a:solidFill>
                  <a:schemeClr val="tx1"/>
                </a:solidFill>
              </a:rPr>
              <a:t>SERVO Controller(Main)</a:t>
            </a:r>
            <a:r>
              <a:rPr lang="en-US" altLang="ko-KR" sz="1000" dirty="0" smtClean="0">
                <a:solidFill>
                  <a:schemeClr val="tx1"/>
                </a:solidFill>
              </a:rPr>
              <a:t>  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660232" y="2204864"/>
            <a:ext cx="172819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altLang="ko-KR" sz="1100" dirty="0" smtClean="0">
                <a:solidFill>
                  <a:schemeClr val="tx2">
                    <a:lumMod val="75000"/>
                  </a:schemeClr>
                </a:solidFill>
              </a:rPr>
              <a:t>External Input Module</a:t>
            </a:r>
            <a:endParaRPr lang="ko-KR" altLang="en-US" sz="11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223</Words>
  <Application>Microsoft Office PowerPoint</Application>
  <PresentationFormat>화면 슬라이드 쇼(4:3)</PresentationFormat>
  <Paragraphs>78</Paragraphs>
  <Slides>20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Office 테마</vt:lpstr>
      <vt:lpstr>BUSINESS FIELD (사업분야)</vt:lpstr>
      <vt:lpstr>GROUND EQUIPMENT  K1</vt:lpstr>
      <vt:lpstr>GROUND EQUIPMENT  K2 (흑표 전차)</vt:lpstr>
      <vt:lpstr>GROUND EQUIPMENT  K9 (자주포)</vt:lpstr>
      <vt:lpstr>GROUND EQUIPMENT  K10 (탄약 운반차)</vt:lpstr>
      <vt:lpstr>GROUND EQUIPMENT  K21 (공격형 장갑차)</vt:lpstr>
      <vt:lpstr>GROUND EQUIPMENT  KAAV(상륙돌격장갑차)</vt:lpstr>
      <vt:lpstr>GROUND EQUIPMENT  K55A1(자주포)</vt:lpstr>
      <vt:lpstr>GROUND EQUIPMENT  K56 (탄약운반 장갑차) </vt:lpstr>
      <vt:lpstr>GROUND EQUIPMENT  CHUNMA (천마)</vt:lpstr>
      <vt:lpstr>GROUND EQUIPMENT  BIHO (비호)</vt:lpstr>
      <vt:lpstr>GROUND EQUIPMENT  BIHO-II (비호2)</vt:lpstr>
      <vt:lpstr>AVIATION EQUIPMENT KUH (다목적 헬리콥터)</vt:lpstr>
      <vt:lpstr>AVIATION EQUIPMENT  KUH-II</vt:lpstr>
      <vt:lpstr>AVIATION EQUIPMENT UAV (무인 정찰기)</vt:lpstr>
      <vt:lpstr>GUIDED WEAPON (유도무기) CHUNMU (천무 : 차기 다연장)</vt:lpstr>
      <vt:lpstr>GUIDED WEAPON (유도무기) CHUNMU (천무 : 차기 다연장 로켓)</vt:lpstr>
      <vt:lpstr>NAVAL EQUIPMENT  HSS</vt:lpstr>
      <vt:lpstr>NAVAL EQUIPMENT  TORPEDO (어뢰 : 청상어)</vt:lpstr>
      <vt:lpstr>NAVAL EQUIPMENT  KVLS (홍상어)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XK2(Black Tiger)</dc:title>
  <dc:creator>donghwan106</dc:creator>
  <cp:lastModifiedBy>donghwan106</cp:lastModifiedBy>
  <cp:revision>102</cp:revision>
  <dcterms:created xsi:type="dcterms:W3CDTF">2011-10-07T01:01:58Z</dcterms:created>
  <dcterms:modified xsi:type="dcterms:W3CDTF">2011-10-07T11:48:10Z</dcterms:modified>
</cp:coreProperties>
</file>