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E7AE7-22BE-492B-B1DB-05BE6020BCF1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0EB8-0211-44AB-A52E-3DE733427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5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0EB8-0211-44AB-A52E-3DE7334279B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7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3E2EC2-051E-44BC-BAF1-EC3B332A1E02}" type="datetimeFigureOut">
              <a:rPr lang="cs-CZ" smtClean="0"/>
              <a:t>21.11.2011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183EAB-3911-4632-931A-60FC56BBB1F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gramotnost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12988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Příprava a pilotáž vzdělávacích programů (včetně metodik) pro děti a mládež zaměřených na rozvoj metod vzdělávání v oblasti rozvoje klíčových kompetencí ve volnočasových aktivitách: Implementace standardů finanční gramotnosti v neformálním vzdělávání</a:t>
            </a:r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270240" cy="1224136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772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5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Semináře pro pracovníky s mládeží</a:t>
            </a:r>
          </a:p>
          <a:p>
            <a:pPr lvl="1"/>
            <a:r>
              <a:rPr lang="cs-CZ" dirty="0" smtClean="0"/>
              <a:t>Probíhají obvykle na akcích pro vzdělávání těchto pracovníků</a:t>
            </a:r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98238"/>
            <a:ext cx="3243781" cy="2158455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92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5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Soutěž</a:t>
            </a:r>
          </a:p>
          <a:p>
            <a:pPr lvl="1"/>
            <a:r>
              <a:rPr lang="cs-CZ" dirty="0" smtClean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959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Příjemce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rada dětí a mládeže</a:t>
            </a:r>
          </a:p>
          <a:p>
            <a:pPr lvl="1"/>
            <a:r>
              <a:rPr lang="cs-CZ" dirty="0" smtClean="0"/>
              <a:t>Sdružuje 102 organizací dětí a mládeže, které mají dohromady přes 200 000 individuálních členů</a:t>
            </a:r>
          </a:p>
          <a:p>
            <a:r>
              <a:rPr lang="cs-CZ" dirty="0" smtClean="0"/>
              <a:t>Partner: Junák – svaz skautů a skautek ČR, Tiskové a distribuční centrum</a:t>
            </a:r>
          </a:p>
          <a:p>
            <a:pPr lvl="1"/>
            <a:r>
              <a:rPr lang="cs-CZ" dirty="0" smtClean="0"/>
              <a:t>Připravuje a vydává publikace a časopisy, realizuje internetové projekty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5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nástrojů, které umožní snadno a efektivně rozšířit program sdružení dětí a mládeže o témata definovaná jako „standardy finanční gramotnosti“</a:t>
            </a:r>
          </a:p>
          <a:p>
            <a:r>
              <a:rPr lang="cs-CZ" dirty="0" smtClean="0"/>
              <a:t>Příprava a pilotáž vzdělávacích programů (včetně metodik)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 mimořádně nadané, které se v rámci členských sdružení podílejí na realizaci programu pro své vrstevníky i mladší děti</a:t>
            </a:r>
          </a:p>
          <a:p>
            <a:r>
              <a:rPr lang="cs-CZ" dirty="0" smtClean="0"/>
              <a:t>Pracovníci s dětmi a mládeží, kteří program realizují, plánují a koordinují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informačních a pracovních materiálů pro děti a mládež</a:t>
            </a:r>
          </a:p>
          <a:p>
            <a:pPr lvl="1"/>
            <a:r>
              <a:rPr lang="cs-CZ" dirty="0" smtClean="0"/>
              <a:t>Publikace rozumíme financím I a II</a:t>
            </a:r>
          </a:p>
          <a:p>
            <a:pPr lvl="1"/>
            <a:r>
              <a:rPr lang="cs-CZ" dirty="0" smtClean="0"/>
              <a:t>Elektronické verze</a:t>
            </a:r>
            <a:endParaRPr lang="cs-CZ" dirty="0"/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3517"/>
            <a:ext cx="1731615" cy="2480424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3517"/>
            <a:ext cx="1725492" cy="2481971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414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metodických materiálů pro pracovníky s dětmi a mládeží</a:t>
            </a:r>
          </a:p>
          <a:p>
            <a:pPr lvl="1"/>
            <a:r>
              <a:rPr lang="cs-CZ" dirty="0" smtClean="0"/>
              <a:t>Publikace Peníze ve volném čase</a:t>
            </a:r>
          </a:p>
          <a:p>
            <a:pPr lvl="1"/>
            <a:r>
              <a:rPr lang="cs-CZ" dirty="0" smtClean="0"/>
              <a:t>Připravuje se:</a:t>
            </a:r>
          </a:p>
          <a:p>
            <a:pPr lvl="2"/>
            <a:r>
              <a:rPr lang="cs-CZ" dirty="0" smtClean="0"/>
              <a:t>Sbírka her k tématu</a:t>
            </a:r>
          </a:p>
          <a:p>
            <a:pPr lvl="2"/>
            <a:r>
              <a:rPr lang="cs-CZ" dirty="0" smtClean="0"/>
              <a:t>Manuál – jak realizovat projekty </a:t>
            </a:r>
            <a:br>
              <a:rPr lang="cs-CZ" dirty="0" smtClean="0"/>
            </a:br>
            <a:r>
              <a:rPr lang="cs-CZ" dirty="0" smtClean="0"/>
              <a:t>k tématu</a:t>
            </a:r>
            <a:endParaRPr lang="cs-CZ" dirty="0"/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3684240"/>
            <a:ext cx="1731615" cy="2450736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075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5" cy="4526280"/>
          </a:xfrm>
        </p:spPr>
        <p:txBody>
          <a:bodyPr/>
          <a:lstStyle/>
          <a:p>
            <a:r>
              <a:rPr lang="cs-CZ" dirty="0" smtClean="0"/>
              <a:t>Internetové projekty</a:t>
            </a:r>
          </a:p>
          <a:p>
            <a:pPr lvl="1"/>
            <a:r>
              <a:rPr lang="cs-CZ" dirty="0" smtClean="0"/>
              <a:t>Web projektu – www.rozumimefinancim.cz</a:t>
            </a:r>
          </a:p>
          <a:p>
            <a:pPr lvl="1"/>
            <a:r>
              <a:rPr lang="cs-CZ" dirty="0" smtClean="0"/>
              <a:t>Nenech se zmanipulovat – hra</a:t>
            </a:r>
          </a:p>
          <a:p>
            <a:pPr lvl="1"/>
            <a:r>
              <a:rPr lang="cs-CZ" dirty="0" smtClean="0"/>
              <a:t>Nauč se hospodařit – aplikace pomáhající s rozpočty a spořením</a:t>
            </a:r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595710" cy="2459643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025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5" cy="45262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Desková hra</a:t>
            </a:r>
          </a:p>
          <a:p>
            <a:pPr lvl="1"/>
            <a:r>
              <a:rPr lang="cs-CZ" dirty="0"/>
              <a:t>Do konce listopadu probíhá testování</a:t>
            </a:r>
          </a:p>
          <a:p>
            <a:pPr lvl="1"/>
            <a:r>
              <a:rPr lang="cs-CZ" dirty="0"/>
              <a:t>Karetní hra (třeba jako Dominion)</a:t>
            </a:r>
          </a:p>
          <a:p>
            <a:pPr lvl="1"/>
            <a:r>
              <a:rPr lang="cs-CZ" dirty="0"/>
              <a:t>Pro 2 – 4 hráče (6 hráčů s použitím 2 balíčků karet)</a:t>
            </a:r>
          </a:p>
          <a:p>
            <a:pPr lvl="1"/>
            <a:r>
              <a:rPr lang="cs-CZ" dirty="0"/>
              <a:t>Hra simuluje životní cyklus člověka – vzdělávání, zaměstnání, volný čas, zábava, …</a:t>
            </a:r>
          </a:p>
          <a:p>
            <a:pPr lvl="1"/>
            <a:r>
              <a:rPr lang="cs-CZ" dirty="0"/>
              <a:t>Cílem hry vyvážené získávání tří komodit (štěstí, prestiž a peníze)</a:t>
            </a:r>
          </a:p>
          <a:p>
            <a:pPr lvl="1"/>
            <a:r>
              <a:rPr lang="cs-CZ" dirty="0"/>
              <a:t>Svobodná volba životních preferencí</a:t>
            </a:r>
          </a:p>
          <a:p>
            <a:pPr lvl="1"/>
            <a:r>
              <a:rPr lang="cs-CZ" dirty="0"/>
              <a:t>Faktor náhody</a:t>
            </a:r>
          </a:p>
          <a:p>
            <a:pPr lvl="1"/>
            <a:r>
              <a:rPr lang="cs-CZ" dirty="0"/>
              <a:t>Zábavné, ale i realistické</a:t>
            </a:r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05" y="2420888"/>
            <a:ext cx="2595710" cy="1946782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44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945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Pilotní projekty</a:t>
            </a:r>
          </a:p>
          <a:p>
            <a:pPr lvl="1"/>
            <a:r>
              <a:rPr lang="cs-CZ" dirty="0" smtClean="0"/>
              <a:t>Najdi investora</a:t>
            </a:r>
          </a:p>
          <a:p>
            <a:pPr lvl="1"/>
            <a:r>
              <a:rPr lang="cs-CZ" dirty="0" smtClean="0"/>
              <a:t>Zodpovědný přístup k majetku</a:t>
            </a:r>
          </a:p>
          <a:p>
            <a:pPr lvl="1"/>
            <a:r>
              <a:rPr lang="cs-CZ" dirty="0" smtClean="0"/>
              <a:t>72 hodin – ruku na to</a:t>
            </a:r>
            <a:endParaRPr lang="cs-CZ" dirty="0"/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05" y="1700808"/>
            <a:ext cx="2595709" cy="1946782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2595709" cy="1946781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  <p:pic>
        <p:nvPicPr>
          <p:cNvPr id="6" name="Zástupný symbol pro 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2595709" cy="1946781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03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702</TotalTime>
  <Words>327</Words>
  <Application>Microsoft Office PowerPoint</Application>
  <PresentationFormat>Předvádění na obrazovce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Lití písma</vt:lpstr>
      <vt:lpstr>Finanční gramotnost</vt:lpstr>
      <vt:lpstr>Příjemce podpory</vt:lpstr>
      <vt:lpstr>Cíle projektu</vt:lpstr>
      <vt:lpstr>Cílové skupiny</vt:lpstr>
      <vt:lpstr>Klíčové aktivity</vt:lpstr>
      <vt:lpstr>Klíčové aktivity</vt:lpstr>
      <vt:lpstr>Klíčové aktivity</vt:lpstr>
      <vt:lpstr>Klíčové aktivity</vt:lpstr>
      <vt:lpstr>Klíčové aktivity</vt:lpstr>
      <vt:lpstr>Klíčové aktivity</vt:lpstr>
      <vt:lpstr>Klíčové aktivity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Frantisek Sereda</dc:creator>
  <cp:lastModifiedBy>Frantisek Sereda</cp:lastModifiedBy>
  <cp:revision>18</cp:revision>
  <dcterms:created xsi:type="dcterms:W3CDTF">2011-11-20T22:29:55Z</dcterms:created>
  <dcterms:modified xsi:type="dcterms:W3CDTF">2011-11-21T13:30:23Z</dcterms:modified>
</cp:coreProperties>
</file>