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A683-34CA-449A-9FE2-6DF52C8B0642}" type="datetimeFigureOut">
              <a:rPr lang="cs-CZ" smtClean="0"/>
              <a:pPr/>
              <a:t>18.2.2012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3A0A-6EC1-4598-9308-3730F2DCA2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A683-34CA-449A-9FE2-6DF52C8B0642}" type="datetimeFigureOut">
              <a:rPr lang="cs-CZ" smtClean="0"/>
              <a:pPr/>
              <a:t>18.2.2012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3A0A-6EC1-4598-9308-3730F2DCA2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A683-34CA-449A-9FE2-6DF52C8B0642}" type="datetimeFigureOut">
              <a:rPr lang="cs-CZ" smtClean="0"/>
              <a:pPr/>
              <a:t>18.2.2012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3A0A-6EC1-4598-9308-3730F2DCA2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A683-34CA-449A-9FE2-6DF52C8B0642}" type="datetimeFigureOut">
              <a:rPr lang="cs-CZ" smtClean="0"/>
              <a:pPr/>
              <a:t>18.2.2012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3A0A-6EC1-4598-9308-3730F2DCA2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A683-34CA-449A-9FE2-6DF52C8B0642}" type="datetimeFigureOut">
              <a:rPr lang="cs-CZ" smtClean="0"/>
              <a:pPr/>
              <a:t>18.2.2012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3A0A-6EC1-4598-9308-3730F2DCA2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A683-34CA-449A-9FE2-6DF52C8B0642}" type="datetimeFigureOut">
              <a:rPr lang="cs-CZ" smtClean="0"/>
              <a:pPr/>
              <a:t>18.2.2012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3A0A-6EC1-4598-9308-3730F2DCA2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A683-34CA-449A-9FE2-6DF52C8B0642}" type="datetimeFigureOut">
              <a:rPr lang="cs-CZ" smtClean="0"/>
              <a:pPr/>
              <a:t>18.2.2012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3A0A-6EC1-4598-9308-3730F2DCA2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A683-34CA-449A-9FE2-6DF52C8B0642}" type="datetimeFigureOut">
              <a:rPr lang="cs-CZ" smtClean="0"/>
              <a:pPr/>
              <a:t>18.2.2012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3A0A-6EC1-4598-9308-3730F2DCA2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A683-34CA-449A-9FE2-6DF52C8B0642}" type="datetimeFigureOut">
              <a:rPr lang="cs-CZ" smtClean="0"/>
              <a:pPr/>
              <a:t>18.2.2012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3A0A-6EC1-4598-9308-3730F2DCA2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A683-34CA-449A-9FE2-6DF52C8B0642}" type="datetimeFigureOut">
              <a:rPr lang="cs-CZ" smtClean="0"/>
              <a:pPr/>
              <a:t>18.2.2012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83A0A-6EC1-4598-9308-3730F2DCA2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A683-34CA-449A-9FE2-6DF52C8B0642}" type="datetimeFigureOut">
              <a:rPr lang="cs-CZ" smtClean="0"/>
              <a:pPr/>
              <a:t>18.2.2012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3983A0A-6EC1-4598-9308-3730F2DCA2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64A683-34CA-449A-9FE2-6DF52C8B0642}" type="datetimeFigureOut">
              <a:rPr lang="cs-CZ" smtClean="0"/>
              <a:pPr/>
              <a:t>18.2.2012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983A0A-6EC1-4598-9308-3730F2DCA2DF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lidejednezeme.cz/project/results.asp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lidejednezeme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lidejednezeme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lidejednezeme.cz/project/participating-schools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Jsme lidé jedné Země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CZ.1.07/1.2.00/08.0166</a:t>
            </a:r>
            <a:endParaRPr lang="cs-CZ" dirty="0"/>
          </a:p>
        </p:txBody>
      </p:sp>
      <p:pic>
        <p:nvPicPr>
          <p:cNvPr id="4" name="Picture 2" descr="Z:\kousalova_bara\Lidé jedné Země\VŠEOBECNĚ\barevna hlavic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5589240"/>
            <a:ext cx="4626282" cy="8234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Metodika projektu Jsme lidé jedné Země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Tři části</a:t>
            </a:r>
          </a:p>
          <a:p>
            <a:pPr>
              <a:buNone/>
            </a:pPr>
            <a:r>
              <a:rPr lang="cs-CZ" dirty="0"/>
              <a:t>	I.   Metodický průvodce programem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	II.  Soubor her a aktivit pro žáky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	III. Informace pro učitele o zemích původu</a:t>
            </a:r>
          </a:p>
          <a:p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lidejednezeme.cz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project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results.aspx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C:\Users\User\Desktop\logo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692696"/>
            <a:ext cx="1606123" cy="571504"/>
          </a:xfrm>
          <a:prstGeom prst="rect">
            <a:avLst/>
          </a:prstGeom>
          <a:noFill/>
        </p:spPr>
      </p:pic>
      <p:pic>
        <p:nvPicPr>
          <p:cNvPr id="5" name="Picture 2" descr="Z:\kousalova_bara\Lidé jedné Země\VŠEOBECNĚ\barevna hlavick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6034542"/>
            <a:ext cx="4626282" cy="823458"/>
          </a:xfrm>
          <a:prstGeom prst="rect">
            <a:avLst/>
          </a:prstGeom>
          <a:noFill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240" y="1844824"/>
            <a:ext cx="2114550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Vytvoření webového portálu </a:t>
            </a:r>
            <a:br>
              <a:rPr lang="cs-CZ" sz="3600" dirty="0" smtClean="0"/>
            </a:br>
            <a:r>
              <a:rPr lang="cs-CZ" sz="3600" dirty="0" smtClean="0"/>
              <a:t>e-</a:t>
            </a:r>
            <a:r>
              <a:rPr lang="cs-CZ" sz="3600" dirty="0" err="1" smtClean="0"/>
              <a:t>learningového</a:t>
            </a:r>
            <a:r>
              <a:rPr lang="cs-CZ" sz="3600" dirty="0" smtClean="0"/>
              <a:t> modulu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Webový portál</a:t>
            </a:r>
          </a:p>
          <a:p>
            <a:pPr lvl="1"/>
            <a:r>
              <a:rPr lang="cs-CZ" dirty="0"/>
              <a:t>Webové stránky projektu – informace o projektu</a:t>
            </a:r>
          </a:p>
          <a:p>
            <a:pPr lvl="1"/>
            <a:r>
              <a:rPr lang="cs-CZ" dirty="0"/>
              <a:t>Datové úložiště DATEL – projekty škol a metodické materiály</a:t>
            </a:r>
          </a:p>
          <a:p>
            <a:pPr lvl="1"/>
            <a:r>
              <a:rPr lang="cs-CZ" dirty="0"/>
              <a:t>E-</a:t>
            </a:r>
            <a:r>
              <a:rPr lang="cs-CZ" dirty="0" err="1"/>
              <a:t>learningový</a:t>
            </a:r>
            <a:r>
              <a:rPr lang="cs-CZ" dirty="0"/>
              <a:t> modul</a:t>
            </a:r>
          </a:p>
          <a:p>
            <a:pPr lvl="2"/>
            <a:r>
              <a:rPr lang="cs-CZ" dirty="0"/>
              <a:t>Typy registrace: žák - učitel (modul pro pedagogy)</a:t>
            </a:r>
          </a:p>
          <a:p>
            <a:pPr lvl="2"/>
            <a:r>
              <a:rPr lang="cs-CZ" dirty="0"/>
              <a:t>Využití e-</a:t>
            </a:r>
            <a:r>
              <a:rPr lang="cs-CZ" dirty="0" err="1"/>
              <a:t>learningu</a:t>
            </a:r>
            <a:endParaRPr lang="cs-CZ" dirty="0"/>
          </a:p>
          <a:p>
            <a:r>
              <a:rPr lang="cs-CZ" sz="2800" dirty="0" smtClean="0">
                <a:hlinkClick r:id="rId2"/>
              </a:rPr>
              <a:t>www.</a:t>
            </a:r>
            <a:r>
              <a:rPr lang="cs-CZ" sz="2800" dirty="0" err="1" smtClean="0">
                <a:hlinkClick r:id="rId2"/>
              </a:rPr>
              <a:t>lidejednezeme.cz</a:t>
            </a:r>
            <a:endParaRPr lang="cs-CZ" sz="2800" dirty="0" smtClean="0"/>
          </a:p>
          <a:p>
            <a:endParaRPr lang="cs-CZ" dirty="0"/>
          </a:p>
        </p:txBody>
      </p:sp>
      <p:pic>
        <p:nvPicPr>
          <p:cNvPr id="4" name="Obrázek 3" descr="C:\Users\User\Desktop\logo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92696"/>
            <a:ext cx="1606123" cy="571504"/>
          </a:xfrm>
          <a:prstGeom prst="rect">
            <a:avLst/>
          </a:prstGeom>
          <a:noFill/>
        </p:spPr>
      </p:pic>
      <p:pic>
        <p:nvPicPr>
          <p:cNvPr id="5" name="Picture 2" descr="Z:\kousalova_bara\Lidé jedné Země\VŠEOBECNĚ\barevna hlavick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6034542"/>
            <a:ext cx="4626282" cy="8234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Realizace preventivního programu na ZŠ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Úvodní dvouhodinová interaktivní přednáška</a:t>
            </a:r>
          </a:p>
          <a:p>
            <a:r>
              <a:rPr lang="cs-CZ" dirty="0"/>
              <a:t>Média kolem nás a svět očima novinových titulků</a:t>
            </a:r>
          </a:p>
          <a:p>
            <a:r>
              <a:rPr lang="cs-CZ" dirty="0"/>
              <a:t>Modul země původu </a:t>
            </a:r>
          </a:p>
          <a:p>
            <a:r>
              <a:rPr lang="cs-CZ" dirty="0"/>
              <a:t>Aktivita Můj svět tady a tam</a:t>
            </a:r>
          </a:p>
          <a:p>
            <a:r>
              <a:rPr lang="cs-CZ" dirty="0"/>
              <a:t>Multikulturní dny</a:t>
            </a:r>
          </a:p>
          <a:p>
            <a:pPr algn="ctr">
              <a:buNone/>
            </a:pPr>
            <a:r>
              <a:rPr lang="cs-CZ" sz="3600" dirty="0" smtClean="0">
                <a:hlinkClick r:id="rId2"/>
              </a:rPr>
              <a:t>www.</a:t>
            </a:r>
            <a:r>
              <a:rPr lang="cs-CZ" sz="3600" dirty="0" err="1" smtClean="0">
                <a:hlinkClick r:id="rId2"/>
              </a:rPr>
              <a:t>lidejednezeme.cz</a:t>
            </a:r>
            <a:endParaRPr lang="cs-CZ" sz="3600" dirty="0" smtClean="0"/>
          </a:p>
          <a:p>
            <a:endParaRPr lang="cs-CZ" dirty="0"/>
          </a:p>
        </p:txBody>
      </p:sp>
      <p:pic>
        <p:nvPicPr>
          <p:cNvPr id="4" name="Obrázek 3" descr="C:\Users\User\Desktop\logo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692696"/>
            <a:ext cx="1606123" cy="571504"/>
          </a:xfrm>
          <a:prstGeom prst="rect">
            <a:avLst/>
          </a:prstGeom>
          <a:noFill/>
        </p:spPr>
      </p:pic>
      <p:pic>
        <p:nvPicPr>
          <p:cNvPr id="5" name="Picture 2" descr="Z:\kousalova_bara\Lidé jedné Země\VŠEOBECNĚ\barevna hlavick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1760" y="6034542"/>
            <a:ext cx="4626282" cy="8234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Prezentace dosažených výsledků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dirty="0"/>
              <a:t>zkušenosti se zavedením nových forem a metod práce, </a:t>
            </a:r>
            <a:endParaRPr lang="cs-CZ" sz="2400" dirty="0"/>
          </a:p>
          <a:p>
            <a:pPr lvl="1"/>
            <a:r>
              <a:rPr lang="cs-CZ" dirty="0"/>
              <a:t>ukázky metodik a publikací, které byly v rámci projektu zpracovány a vytištěny</a:t>
            </a:r>
            <a:endParaRPr lang="cs-CZ" sz="2400" dirty="0"/>
          </a:p>
          <a:p>
            <a:pPr lvl="1"/>
            <a:r>
              <a:rPr lang="cs-CZ" dirty="0"/>
              <a:t>zkušenosti s využíváním metodik, </a:t>
            </a:r>
            <a:endParaRPr lang="cs-CZ" sz="2400" dirty="0"/>
          </a:p>
          <a:p>
            <a:pPr lvl="1"/>
            <a:r>
              <a:rPr lang="cs-CZ" dirty="0"/>
              <a:t>výsledky ověřování účinnosti forem a metod práce s cílovou skupinou</a:t>
            </a:r>
            <a:endParaRPr lang="cs-CZ" sz="2400" dirty="0"/>
          </a:p>
          <a:p>
            <a:pPr lvl="1"/>
            <a:r>
              <a:rPr lang="cs-CZ" dirty="0"/>
              <a:t>negativní zkušenosti, které se během realizaci vyskytly, jejich řešení </a:t>
            </a:r>
            <a:endParaRPr lang="cs-CZ" sz="2400" dirty="0"/>
          </a:p>
          <a:p>
            <a:endParaRPr lang="cs-CZ" dirty="0"/>
          </a:p>
        </p:txBody>
      </p:sp>
      <p:pic>
        <p:nvPicPr>
          <p:cNvPr id="4" name="Obrázek 3" descr="C:\Users\User\Desktop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92696"/>
            <a:ext cx="1606123" cy="571504"/>
          </a:xfrm>
          <a:prstGeom prst="rect">
            <a:avLst/>
          </a:prstGeom>
          <a:noFill/>
        </p:spPr>
      </p:pic>
      <p:pic>
        <p:nvPicPr>
          <p:cNvPr id="5" name="Picture 2" descr="Z:\kousalova_bara\Lidé jedné Země\VŠEOBECNĚ\barevna hlavic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6034542"/>
            <a:ext cx="4626282" cy="8234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 </a:t>
            </a:r>
            <a:r>
              <a:rPr lang="cs-CZ" b="1" dirty="0"/>
              <a:t>Příjemce dotace: Organizace pro pomoc uprchlíkům (OPU)</a:t>
            </a:r>
          </a:p>
          <a:p>
            <a:r>
              <a:rPr lang="cs-CZ" dirty="0"/>
              <a:t>OPU</a:t>
            </a:r>
            <a:r>
              <a:rPr lang="cs-CZ" dirty="0" smtClean="0"/>
              <a:t> je nevládní neziskovou organizací, která se od svého založení v roce 1991 zabývá právní, sociální a psychologickou pomocí uprchlíkům a ostatním cizincům na území ČR. V posledních letech OPU, i díky projektu Jsme lidé jedné Země, výrazně rozšířila své vzdělávací aktivity.</a:t>
            </a:r>
          </a:p>
          <a:p>
            <a:r>
              <a:rPr lang="cs-CZ" dirty="0" smtClean="0"/>
              <a:t> OPU má akreditaci vzdělávací instituce od MŠMT a MPSV.</a:t>
            </a:r>
            <a:endParaRPr lang="cs-CZ" dirty="0"/>
          </a:p>
        </p:txBody>
      </p:sp>
      <p:pic>
        <p:nvPicPr>
          <p:cNvPr id="4" name="Obrázek 3" descr="C:\Users\User\Desktop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1606123" cy="571504"/>
          </a:xfrm>
          <a:prstGeom prst="rect">
            <a:avLst/>
          </a:prstGeom>
          <a:noFill/>
        </p:spPr>
      </p:pic>
      <p:pic>
        <p:nvPicPr>
          <p:cNvPr id="6" name="Picture 2" descr="Z:\kousalova_bara\Lidé jedné Země\VŠEOBECNĚ\barevna hlavic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6034542"/>
            <a:ext cx="4626282" cy="8234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/>
              <a:t>Partner projektu:  Pedagogicko-psychologická poradna pro Prahu 1, 2 a 4 (PPPP 1,2 a 4)</a:t>
            </a:r>
          </a:p>
          <a:p>
            <a:r>
              <a:rPr lang="cs-CZ" dirty="0"/>
              <a:t>Poradna zajišťuje odbornou psychologickou a speciálně pedagogickou službu dětem a mládeži i jejich rodičům a učitelům. Poradna dále zajišťuje metodické a odborné vedení v oblasti poradenství pro pracovníky ve školství.</a:t>
            </a:r>
          </a:p>
          <a:p>
            <a:endParaRPr lang="cs-CZ" dirty="0"/>
          </a:p>
        </p:txBody>
      </p:sp>
      <p:pic>
        <p:nvPicPr>
          <p:cNvPr id="4" name="Obrázek 3" descr="C:\Users\User\Desktop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1606123" cy="571504"/>
          </a:xfrm>
          <a:prstGeom prst="rect">
            <a:avLst/>
          </a:prstGeom>
          <a:noFill/>
        </p:spPr>
      </p:pic>
      <p:pic>
        <p:nvPicPr>
          <p:cNvPr id="5" name="Picture 2" descr="Z:\kousalova_bara\Lidé jedné Země\VŠEOBECNĚ\barevna hlavic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6034542"/>
            <a:ext cx="4626282" cy="8234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Datum zahájení realizace projektu</a:t>
            </a:r>
          </a:p>
          <a:p>
            <a:pPr>
              <a:buNone/>
            </a:pPr>
            <a:r>
              <a:rPr lang="cs-CZ" dirty="0"/>
              <a:t>	1. srpen 2009</a:t>
            </a:r>
          </a:p>
          <a:p>
            <a:r>
              <a:rPr lang="cs-CZ" dirty="0"/>
              <a:t>Datum ukončení realizace projektu</a:t>
            </a:r>
          </a:p>
          <a:p>
            <a:pPr>
              <a:buNone/>
            </a:pPr>
            <a:r>
              <a:rPr lang="cs-CZ" dirty="0"/>
              <a:t>	31.prosinec 2011</a:t>
            </a:r>
          </a:p>
          <a:p>
            <a:pPr>
              <a:buNone/>
            </a:pPr>
            <a:r>
              <a:rPr lang="cs-CZ" dirty="0"/>
              <a:t>  	Podstatnou změnou projektu bylo datum ukončení realizace   posunuto na 29. únor 2012.</a:t>
            </a:r>
          </a:p>
          <a:p>
            <a:endParaRPr lang="cs-CZ" dirty="0"/>
          </a:p>
        </p:txBody>
      </p:sp>
      <p:pic>
        <p:nvPicPr>
          <p:cNvPr id="4" name="Obrázek 3" descr="C:\Users\User\Desktop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692696"/>
            <a:ext cx="1606123" cy="571504"/>
          </a:xfrm>
          <a:prstGeom prst="rect">
            <a:avLst/>
          </a:prstGeom>
          <a:noFill/>
        </p:spPr>
      </p:pic>
      <p:pic>
        <p:nvPicPr>
          <p:cNvPr id="5" name="Picture 2" descr="Z:\kousalova_bara\Lidé jedné Země\VŠEOBECNĚ\barevna hlavic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6034542"/>
            <a:ext cx="4626282" cy="8234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Cíl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projektu je pomocí osmi preventivních bloků a specifické výuky upevňovat a posilovat pozitivní postoje dětí k multikulturní společnosti, otevřít prostor pro uvědomění si a vyjádření předsudků a strachů a následné práci s nimi směřující k eliminaci xenofobie a možných projevů rasismu.</a:t>
            </a:r>
          </a:p>
          <a:p>
            <a:endParaRPr lang="cs-CZ" dirty="0"/>
          </a:p>
        </p:txBody>
      </p:sp>
      <p:pic>
        <p:nvPicPr>
          <p:cNvPr id="4" name="Obrázek 3" descr="C:\Users\User\Desktop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92696"/>
            <a:ext cx="1606123" cy="571504"/>
          </a:xfrm>
          <a:prstGeom prst="rect">
            <a:avLst/>
          </a:prstGeom>
          <a:noFill/>
        </p:spPr>
      </p:pic>
      <p:pic>
        <p:nvPicPr>
          <p:cNvPr id="5" name="Picture 2" descr="Z:\kousalova_bara\Lidé jedné Země\VŠEOBECNĚ\barevna hlavic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6034542"/>
            <a:ext cx="4626282" cy="8234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Cíl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Dílčí cíle projektu:</a:t>
            </a:r>
          </a:p>
          <a:p>
            <a:pPr>
              <a:buNone/>
            </a:pPr>
            <a:r>
              <a:rPr lang="cs-CZ" dirty="0"/>
              <a:t>	1. Vytvoření preventivního programu</a:t>
            </a:r>
          </a:p>
          <a:p>
            <a:pPr>
              <a:buNone/>
            </a:pPr>
            <a:r>
              <a:rPr lang="cs-CZ" dirty="0"/>
              <a:t>	2. Vytvoření výukového programu</a:t>
            </a:r>
          </a:p>
          <a:p>
            <a:pPr>
              <a:buNone/>
            </a:pPr>
            <a:r>
              <a:rPr lang="cs-CZ" dirty="0"/>
              <a:t>	3. Vytvoření prostoru pro setkávání s migranty a předávání jejich osobních zkušeností se životem v zemích původu a odlišných kulturních podmínkách v ČR.</a:t>
            </a:r>
          </a:p>
          <a:p>
            <a:endParaRPr lang="cs-CZ" dirty="0"/>
          </a:p>
        </p:txBody>
      </p:sp>
      <p:pic>
        <p:nvPicPr>
          <p:cNvPr id="4" name="Obrázek 3" descr="C:\Users\User\Desktop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92696"/>
            <a:ext cx="1606123" cy="571504"/>
          </a:xfrm>
          <a:prstGeom prst="rect">
            <a:avLst/>
          </a:prstGeom>
          <a:noFill/>
        </p:spPr>
      </p:pic>
      <p:pic>
        <p:nvPicPr>
          <p:cNvPr id="5" name="Picture 2" descr="Z:\kousalova_bara\Lidé jedné Země\VŠEOBECNĚ\barevna hlavic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6034542"/>
            <a:ext cx="4626282" cy="8234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Cílová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420 žáků 7. a 8. tříd z 15-ti ZŠ ze šesti krajů ČR</a:t>
            </a:r>
          </a:p>
          <a:p>
            <a:pPr>
              <a:buNone/>
            </a:pPr>
            <a:r>
              <a:rPr lang="cs-CZ" dirty="0"/>
              <a:t>    Středočeský kraj, Jihomoravský kraj, </a:t>
            </a:r>
          </a:p>
          <a:p>
            <a:pPr>
              <a:buNone/>
            </a:pPr>
            <a:r>
              <a:rPr lang="cs-CZ" dirty="0"/>
              <a:t>	Moravskoslezský kraj, Jihočeský kraj, </a:t>
            </a:r>
          </a:p>
          <a:p>
            <a:pPr>
              <a:buNone/>
            </a:pPr>
            <a:r>
              <a:rPr lang="cs-CZ" dirty="0"/>
              <a:t>	Liberecký kraj, Karlovarský kraj.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	http://www.</a:t>
            </a:r>
            <a:r>
              <a:rPr lang="cs-CZ" dirty="0" err="1" smtClean="0">
                <a:hlinkClick r:id="rId2"/>
              </a:rPr>
              <a:t>lidejednezeme.cz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project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participating</a:t>
            </a:r>
            <a:r>
              <a:rPr lang="cs-CZ" dirty="0" smtClean="0">
                <a:hlinkClick r:id="rId2"/>
              </a:rPr>
              <a:t>-</a:t>
            </a:r>
            <a:r>
              <a:rPr lang="cs-CZ" dirty="0" err="1" smtClean="0">
                <a:hlinkClick r:id="rId2"/>
              </a:rPr>
              <a:t>schools.aspx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C:\Users\User\Desktop\logo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692696"/>
            <a:ext cx="1606123" cy="571504"/>
          </a:xfrm>
          <a:prstGeom prst="rect">
            <a:avLst/>
          </a:prstGeom>
          <a:noFill/>
        </p:spPr>
      </p:pic>
      <p:pic>
        <p:nvPicPr>
          <p:cNvPr id="5" name="Picture 2" descr="Z:\kousalova_bara\Lidé jedné Země\VŠEOBECNĚ\barevna hlavick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6034542"/>
            <a:ext cx="4626282" cy="8234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Klíčové aktivity projektu a jejich výstupy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1.  Vytvoření </a:t>
            </a:r>
            <a:r>
              <a:rPr lang="cs-CZ" dirty="0"/>
              <a:t>obsahu a principů preventivního programu a metodických materiálů</a:t>
            </a:r>
          </a:p>
          <a:p>
            <a:r>
              <a:rPr lang="cs-CZ" dirty="0"/>
              <a:t>Výstup: Metodika, manuály a pracovní </a:t>
            </a:r>
            <a:r>
              <a:rPr lang="cs-CZ" dirty="0" smtClean="0"/>
              <a:t>sešit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2. Vytvoření webového portálu a e-</a:t>
            </a:r>
            <a:r>
              <a:rPr lang="cs-CZ" dirty="0" err="1"/>
              <a:t>learningového</a:t>
            </a:r>
            <a:r>
              <a:rPr lang="cs-CZ" dirty="0"/>
              <a:t> modulu</a:t>
            </a:r>
          </a:p>
          <a:p>
            <a:r>
              <a:rPr lang="cs-CZ" dirty="0"/>
              <a:t>Výstup: webové stránky a e-</a:t>
            </a:r>
            <a:r>
              <a:rPr lang="cs-CZ" dirty="0" err="1"/>
              <a:t>learning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User\Desktop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92696"/>
            <a:ext cx="1606123" cy="571504"/>
          </a:xfrm>
          <a:prstGeom prst="rect">
            <a:avLst/>
          </a:prstGeom>
          <a:noFill/>
        </p:spPr>
      </p:pic>
      <p:pic>
        <p:nvPicPr>
          <p:cNvPr id="5" name="Picture 2" descr="Z:\kousalova_bara\Lidé jedné Země\VŠEOBECNĚ\barevna hlavic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6034542"/>
            <a:ext cx="4626282" cy="8234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/>
              <a:t>Klíčové aktivity projektu a jejich výstupy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3.  Realizace preventivního programu na základních školách</a:t>
            </a:r>
          </a:p>
          <a:p>
            <a:pPr>
              <a:buNone/>
            </a:pPr>
            <a:r>
              <a:rPr lang="cs-CZ" dirty="0" smtClean="0"/>
              <a:t>      V rámci této aktivity, jako její součást, byly realizované tyto klíčové aktivity : návštěvy lektorů na škole, media kolem nás a svět očima novinových titulků, můj svět tady a tam a multikulturní den na škole  </a:t>
            </a:r>
          </a:p>
          <a:p>
            <a:r>
              <a:rPr lang="cs-CZ" dirty="0" smtClean="0"/>
              <a:t>Výstup: eseje, fotografie, PowerPoint prezentace a koláže žáků, kteří se zúčastnili projektu.</a:t>
            </a:r>
          </a:p>
          <a:p>
            <a:endParaRPr lang="cs-CZ" dirty="0"/>
          </a:p>
        </p:txBody>
      </p:sp>
      <p:pic>
        <p:nvPicPr>
          <p:cNvPr id="4" name="Obrázek 3" descr="C:\Users\User\Desktop\logo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92696"/>
            <a:ext cx="1606123" cy="571504"/>
          </a:xfrm>
          <a:prstGeom prst="rect">
            <a:avLst/>
          </a:prstGeom>
          <a:noFill/>
        </p:spPr>
      </p:pic>
      <p:pic>
        <p:nvPicPr>
          <p:cNvPr id="5" name="Picture 2" descr="Z:\kousalova_bara\Lidé jedné Země\VŠEOBECNĚ\barevna hlavick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6034542"/>
            <a:ext cx="4626282" cy="8234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106</TotalTime>
  <Words>373</Words>
  <Application>Microsoft Office PowerPoint</Application>
  <PresentationFormat>Předvádění na obrazovce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Tok</vt:lpstr>
      <vt:lpstr>Jsme lidé jedné Země</vt:lpstr>
      <vt:lpstr>Snímek 2</vt:lpstr>
      <vt:lpstr>Snímek 3</vt:lpstr>
      <vt:lpstr>Snímek 4</vt:lpstr>
      <vt:lpstr>Cíl projektu</vt:lpstr>
      <vt:lpstr>Cíl projektu</vt:lpstr>
      <vt:lpstr>Cílová skupina</vt:lpstr>
      <vt:lpstr>Klíčové aktivity projektu a jejich výstupy</vt:lpstr>
      <vt:lpstr>Klíčové aktivity projektu a jejich výstupy</vt:lpstr>
      <vt:lpstr>Metodika projektu Jsme lidé jedné Země</vt:lpstr>
      <vt:lpstr>Vytvoření webového portálu  e-learningového modulu</vt:lpstr>
      <vt:lpstr>Realizace preventivního programu na ZŠ</vt:lpstr>
      <vt:lpstr>Prezentace dosažených výsledků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Jsme lidé jedné Země</dc:title>
  <dc:creator>Andrea</dc:creator>
  <cp:lastModifiedBy>User</cp:lastModifiedBy>
  <cp:revision>13</cp:revision>
  <dcterms:created xsi:type="dcterms:W3CDTF">2012-02-16T09:39:20Z</dcterms:created>
  <dcterms:modified xsi:type="dcterms:W3CDTF">2012-02-18T16:43:41Z</dcterms:modified>
</cp:coreProperties>
</file>