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D85C0-249A-42E9-A11F-DD1F5969A3C4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5181-5B48-4514-A067-2C04C14C4D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8587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D85C0-249A-42E9-A11F-DD1F5969A3C4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5181-5B48-4514-A067-2C04C14C4D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8071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D85C0-249A-42E9-A11F-DD1F5969A3C4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5181-5B48-4514-A067-2C04C14C4D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6266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D85C0-249A-42E9-A11F-DD1F5969A3C4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5181-5B48-4514-A067-2C04C14C4D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9938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D85C0-249A-42E9-A11F-DD1F5969A3C4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5181-5B48-4514-A067-2C04C14C4D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747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D85C0-249A-42E9-A11F-DD1F5969A3C4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5181-5B48-4514-A067-2C04C14C4D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465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D85C0-249A-42E9-A11F-DD1F5969A3C4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5181-5B48-4514-A067-2C04C14C4D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3694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D85C0-249A-42E9-A11F-DD1F5969A3C4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5181-5B48-4514-A067-2C04C14C4D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3245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D85C0-249A-42E9-A11F-DD1F5969A3C4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5181-5B48-4514-A067-2C04C14C4D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1788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D85C0-249A-42E9-A11F-DD1F5969A3C4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5181-5B48-4514-A067-2C04C14C4D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74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D85C0-249A-42E9-A11F-DD1F5969A3C4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5181-5B48-4514-A067-2C04C14C4D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4738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D85C0-249A-42E9-A11F-DD1F5969A3C4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F5181-5B48-4514-A067-2C04C14C4D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711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492896"/>
            <a:ext cx="7772400" cy="1470025"/>
          </a:xfrm>
        </p:spPr>
        <p:txBody>
          <a:bodyPr/>
          <a:lstStyle/>
          <a:p>
            <a:r>
              <a:rPr lang="cs-CZ" dirty="0" smtClean="0"/>
              <a:t>Studentský vědecký program</a:t>
            </a:r>
            <a:br>
              <a:rPr lang="cs-CZ" dirty="0" smtClean="0"/>
            </a:br>
            <a:r>
              <a:rPr lang="cs-CZ" i="1" dirty="0" smtClean="0"/>
              <a:t>Patrimonia</a:t>
            </a:r>
            <a:endParaRPr lang="cs-CZ" i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4293096"/>
            <a:ext cx="6400800" cy="1752600"/>
          </a:xfrm>
        </p:spPr>
        <p:txBody>
          <a:bodyPr/>
          <a:lstStyle/>
          <a:p>
            <a:r>
              <a:rPr lang="cs-CZ" dirty="0" smtClean="0"/>
              <a:t>Návrh webové platformy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476672"/>
            <a:ext cx="6143625" cy="1501775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101846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Cíle programu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Program Patrimonia má umožnit studentům středních škol přímé zapojení do vědecké činnosti a naučit je základním vědeckým metodám tak, aby byli schopni samostatně sbírat, analyzovat a vyhodnocovat vědecky relevantní data.</a:t>
            </a:r>
          </a:p>
          <a:p>
            <a:pPr marL="0" indent="0">
              <a:buNone/>
            </a:pPr>
            <a:r>
              <a:rPr lang="cs-CZ" dirty="0" smtClean="0"/>
              <a:t>Program se zaměřuje na oblasti památkové vědy, geografie, demografie </a:t>
            </a:r>
            <a:r>
              <a:rPr lang="cs-CZ" smtClean="0"/>
              <a:t>a historie.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2334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Funkce webových stránek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79512" y="1556792"/>
            <a:ext cx="432048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cs-CZ" dirty="0" smtClean="0"/>
              <a:t>Interaktivní vědecký program</a:t>
            </a:r>
          </a:p>
          <a:p>
            <a:pPr lvl="1"/>
            <a:r>
              <a:rPr lang="cs-CZ" dirty="0" smtClean="0"/>
              <a:t>přímé zapojení účastníků do vědecké činnosti</a:t>
            </a:r>
          </a:p>
          <a:p>
            <a:pPr lvl="1"/>
            <a:r>
              <a:rPr lang="cs-CZ" dirty="0" smtClean="0"/>
              <a:t>profil projektů pro získávání potřebných informací, vkládání vlastních příspěvků a sledování průběhu projektu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4008" y="1556792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2. Informační portál studentských aktivit</a:t>
            </a:r>
          </a:p>
          <a:p>
            <a:pPr lvl="1"/>
            <a:r>
              <a:rPr lang="cs-CZ" dirty="0"/>
              <a:t>n</a:t>
            </a:r>
            <a:r>
              <a:rPr lang="cs-CZ" dirty="0" smtClean="0"/>
              <a:t>abídka témat pro individuální i skupinové aktivity</a:t>
            </a:r>
          </a:p>
          <a:p>
            <a:pPr lvl="1"/>
            <a:r>
              <a:rPr lang="cs-CZ" dirty="0" smtClean="0"/>
              <a:t>publikace výsledků aktivit a projektů</a:t>
            </a:r>
          </a:p>
          <a:p>
            <a:pPr lvl="1"/>
            <a:r>
              <a:rPr lang="cs-CZ" dirty="0" smtClean="0"/>
              <a:t>výukové a metodické materiály ke stažení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71613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Uživatelské prostředí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u="sng" dirty="0" smtClean="0"/>
              <a:t>Profil uživatele</a:t>
            </a:r>
            <a:r>
              <a:rPr lang="cs-CZ" dirty="0" smtClean="0"/>
              <a:t> – pro přihlašování do projektů</a:t>
            </a:r>
          </a:p>
          <a:p>
            <a:r>
              <a:rPr lang="cs-CZ" u="sng" dirty="0" smtClean="0"/>
              <a:t>Osobní pošta a diskusní fóra</a:t>
            </a:r>
            <a:r>
              <a:rPr lang="cs-CZ" dirty="0" smtClean="0"/>
              <a:t> – pro komunikaci s vědeckými pracovníky a ostatními uživateli</a:t>
            </a:r>
          </a:p>
          <a:p>
            <a:r>
              <a:rPr lang="cs-CZ" u="sng" dirty="0" smtClean="0"/>
              <a:t>Rubrika článků a oznámení</a:t>
            </a:r>
            <a:r>
              <a:rPr lang="cs-CZ" dirty="0" smtClean="0"/>
              <a:t> – publikace informací o projektech, hodnocení výsledků a oznámení nových aktivit projektů, materiály ke stažení</a:t>
            </a:r>
          </a:p>
          <a:p>
            <a:r>
              <a:rPr lang="cs-CZ" u="sng" dirty="0" smtClean="0"/>
              <a:t>Profil projektů</a:t>
            </a:r>
            <a:r>
              <a:rPr lang="cs-CZ" dirty="0" smtClean="0"/>
              <a:t> – pro vkládání informací o plnění konkrétních úkolů v rámci projektů, součástí je interaktivní mapa pro řešení relevantních projektů </a:t>
            </a:r>
          </a:p>
        </p:txBody>
      </p:sp>
    </p:spTree>
    <p:extLst>
      <p:ext uri="{BB962C8B-B14F-4D97-AF65-F5344CB8AC3E}">
        <p14:creationId xmlns:p14="http://schemas.microsoft.com/office/powerpoint/2010/main" val="1222436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Průběh projektu v rámci programu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cs-CZ" dirty="0" smtClean="0"/>
              <a:t>Projekt je vyhlášen prostřednictvím informační rubriky</a:t>
            </a:r>
          </a:p>
          <a:p>
            <a:pPr marL="514350" indent="-514350">
              <a:buAutoNum type="arabicPeriod"/>
            </a:pPr>
            <a:r>
              <a:rPr lang="cs-CZ" dirty="0" smtClean="0"/>
              <a:t>Účastníci plní aktivity projektu v terénu a výsledky zaznamenávají na profilu projektu. Nad projektem dohlíží koordinátor a vědečtí pracovníci poskytují účastníkům podporu.</a:t>
            </a:r>
          </a:p>
          <a:p>
            <a:pPr marL="514350" indent="-514350">
              <a:buAutoNum type="arabicPeriod"/>
            </a:pPr>
            <a:r>
              <a:rPr lang="cs-CZ" dirty="0" smtClean="0"/>
              <a:t>Po skončení je projekt zhodnocen a výsledky jsou publikovány v informační rubrice. Aktivity účastníků jsou bodovány pro účely soutěží apod.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915799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228</Words>
  <Application>Microsoft Office PowerPoint</Application>
  <PresentationFormat>Předvádění na obrazovce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Motiv systému Office</vt:lpstr>
      <vt:lpstr>Studentský vědecký program Patrimonia</vt:lpstr>
      <vt:lpstr>Cíle programu</vt:lpstr>
      <vt:lpstr>Funkce webových stránek</vt:lpstr>
      <vt:lpstr>Uživatelské prostředí</vt:lpstr>
      <vt:lpstr>Průběh projektu v rámci programu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Kratochvil</dc:creator>
  <cp:lastModifiedBy>Kratochvil</cp:lastModifiedBy>
  <cp:revision>14</cp:revision>
  <dcterms:created xsi:type="dcterms:W3CDTF">2012-07-12T11:51:15Z</dcterms:created>
  <dcterms:modified xsi:type="dcterms:W3CDTF">2012-08-22T13:35:36Z</dcterms:modified>
</cp:coreProperties>
</file>