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86" r:id="rId1"/>
    <p:sldMasterId id="2147485759" r:id="rId2"/>
    <p:sldMasterId id="2147486076" r:id="rId3"/>
  </p:sldMasterIdLst>
  <p:notesMasterIdLst>
    <p:notesMasterId r:id="rId28"/>
  </p:notesMasterIdLst>
  <p:handoutMasterIdLst>
    <p:handoutMasterId r:id="rId29"/>
  </p:handoutMasterIdLst>
  <p:sldIdLst>
    <p:sldId id="1860" r:id="rId4"/>
    <p:sldId id="1817" r:id="rId5"/>
    <p:sldId id="1861" r:id="rId6"/>
    <p:sldId id="1838" r:id="rId7"/>
    <p:sldId id="1840" r:id="rId8"/>
    <p:sldId id="1855" r:id="rId9"/>
    <p:sldId id="1819" r:id="rId10"/>
    <p:sldId id="1853" r:id="rId11"/>
    <p:sldId id="1846" r:id="rId12"/>
    <p:sldId id="1845" r:id="rId13"/>
    <p:sldId id="1823" r:id="rId14"/>
    <p:sldId id="1824" r:id="rId15"/>
    <p:sldId id="1843" r:id="rId16"/>
    <p:sldId id="1859" r:id="rId17"/>
    <p:sldId id="1828" r:id="rId18"/>
    <p:sldId id="1825" r:id="rId19"/>
    <p:sldId id="1862" r:id="rId20"/>
    <p:sldId id="1832" r:id="rId21"/>
    <p:sldId id="1829" r:id="rId22"/>
    <p:sldId id="1833" r:id="rId23"/>
    <p:sldId id="1834" r:id="rId24"/>
    <p:sldId id="1857" r:id="rId25"/>
    <p:sldId id="1856" r:id="rId26"/>
    <p:sldId id="1851" r:id="rId27"/>
  </p:sldIdLst>
  <p:sldSz cx="9601200" cy="7315200"/>
  <p:notesSz cx="7010400" cy="9296400"/>
  <p:defaultTextStyle>
    <a:defPPr>
      <a:defRPr lang="en-US"/>
    </a:defPPr>
    <a:lvl1pPr algn="l" rtl="0" fontAlgn="base">
      <a:spcBef>
        <a:spcPct val="0"/>
      </a:spcBef>
      <a:spcAft>
        <a:spcPct val="0"/>
      </a:spcAft>
      <a:defRPr sz="1200" b="1" kern="1200">
        <a:solidFill>
          <a:schemeClr val="tx1"/>
        </a:solidFill>
        <a:latin typeface="Arial" charset="0"/>
        <a:ea typeface="ＭＳ Ｐゴシック" pitchFamily="34" charset="-128"/>
        <a:cs typeface="+mn-cs"/>
      </a:defRPr>
    </a:lvl1pPr>
    <a:lvl2pPr marL="449263" indent="1588" algn="l" rtl="0" fontAlgn="base">
      <a:spcBef>
        <a:spcPct val="0"/>
      </a:spcBef>
      <a:spcAft>
        <a:spcPct val="0"/>
      </a:spcAft>
      <a:defRPr sz="1200" b="1" kern="1200">
        <a:solidFill>
          <a:schemeClr val="tx1"/>
        </a:solidFill>
        <a:latin typeface="Arial" charset="0"/>
        <a:ea typeface="ＭＳ Ｐゴシック" pitchFamily="34" charset="-128"/>
        <a:cs typeface="+mn-cs"/>
      </a:defRPr>
    </a:lvl2pPr>
    <a:lvl3pPr marL="906463" indent="1588" algn="l" rtl="0" fontAlgn="base">
      <a:spcBef>
        <a:spcPct val="0"/>
      </a:spcBef>
      <a:spcAft>
        <a:spcPct val="0"/>
      </a:spcAft>
      <a:defRPr sz="1200" b="1" kern="1200">
        <a:solidFill>
          <a:schemeClr val="tx1"/>
        </a:solidFill>
        <a:latin typeface="Arial" charset="0"/>
        <a:ea typeface="ＭＳ Ｐゴシック" pitchFamily="34" charset="-128"/>
        <a:cs typeface="+mn-cs"/>
      </a:defRPr>
    </a:lvl3pPr>
    <a:lvl4pPr marL="1363663" indent="1588" algn="l" rtl="0" fontAlgn="base">
      <a:spcBef>
        <a:spcPct val="0"/>
      </a:spcBef>
      <a:spcAft>
        <a:spcPct val="0"/>
      </a:spcAft>
      <a:defRPr sz="1200" b="1" kern="1200">
        <a:solidFill>
          <a:schemeClr val="tx1"/>
        </a:solidFill>
        <a:latin typeface="Arial" charset="0"/>
        <a:ea typeface="ＭＳ Ｐゴシック" pitchFamily="34" charset="-128"/>
        <a:cs typeface="+mn-cs"/>
      </a:defRPr>
    </a:lvl4pPr>
    <a:lvl5pPr marL="1820863" indent="1588" algn="l" rtl="0" fontAlgn="base">
      <a:spcBef>
        <a:spcPct val="0"/>
      </a:spcBef>
      <a:spcAft>
        <a:spcPct val="0"/>
      </a:spcAft>
      <a:defRPr sz="1200" b="1" kern="1200">
        <a:solidFill>
          <a:schemeClr val="tx1"/>
        </a:solidFill>
        <a:latin typeface="Arial" charset="0"/>
        <a:ea typeface="ＭＳ Ｐゴシック" pitchFamily="34" charset="-128"/>
        <a:cs typeface="+mn-cs"/>
      </a:defRPr>
    </a:lvl5pPr>
    <a:lvl6pPr marL="2286000" algn="l" defTabSz="914400" rtl="0" eaLnBrk="1" latinLnBrk="0" hangingPunct="1">
      <a:defRPr sz="1200" b="1" kern="1200">
        <a:solidFill>
          <a:schemeClr val="tx1"/>
        </a:solidFill>
        <a:latin typeface="Arial" charset="0"/>
        <a:ea typeface="ＭＳ Ｐゴシック" pitchFamily="34" charset="-128"/>
        <a:cs typeface="+mn-cs"/>
      </a:defRPr>
    </a:lvl6pPr>
    <a:lvl7pPr marL="2743200" algn="l" defTabSz="914400" rtl="0" eaLnBrk="1" latinLnBrk="0" hangingPunct="1">
      <a:defRPr sz="1200" b="1" kern="1200">
        <a:solidFill>
          <a:schemeClr val="tx1"/>
        </a:solidFill>
        <a:latin typeface="Arial" charset="0"/>
        <a:ea typeface="ＭＳ Ｐゴシック" pitchFamily="34" charset="-128"/>
        <a:cs typeface="+mn-cs"/>
      </a:defRPr>
    </a:lvl7pPr>
    <a:lvl8pPr marL="3200400" algn="l" defTabSz="914400" rtl="0" eaLnBrk="1" latinLnBrk="0" hangingPunct="1">
      <a:defRPr sz="1200" b="1" kern="1200">
        <a:solidFill>
          <a:schemeClr val="tx1"/>
        </a:solidFill>
        <a:latin typeface="Arial" charset="0"/>
        <a:ea typeface="ＭＳ Ｐゴシック" pitchFamily="34" charset="-128"/>
        <a:cs typeface="+mn-cs"/>
      </a:defRPr>
    </a:lvl8pPr>
    <a:lvl9pPr marL="3657600" algn="l" defTabSz="914400" rtl="0" eaLnBrk="1" latinLnBrk="0" hangingPunct="1">
      <a:defRPr sz="12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08C"/>
    <a:srgbClr val="606060"/>
    <a:srgbClr val="354149"/>
    <a:srgbClr val="345D91"/>
    <a:srgbClr val="F6B731"/>
    <a:srgbClr val="CDD4DC"/>
    <a:srgbClr val="435463"/>
    <a:srgbClr val="008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86911" autoAdjust="0"/>
  </p:normalViewPr>
  <p:slideViewPr>
    <p:cSldViewPr snapToGrid="0">
      <p:cViewPr>
        <p:scale>
          <a:sx n="64" d="100"/>
          <a:sy n="64" d="100"/>
        </p:scale>
        <p:origin x="-1470" y="72"/>
      </p:cViewPr>
      <p:guideLst>
        <p:guide orient="horz" pos="4607"/>
        <p:guide/>
        <p:guide pos="66"/>
      </p:guideLst>
    </p:cSldViewPr>
  </p:slideViewPr>
  <p:outlineViewPr>
    <p:cViewPr>
      <p:scale>
        <a:sx n="33" d="100"/>
        <a:sy n="33" d="100"/>
      </p:scale>
      <p:origin x="18" y="7422"/>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55" d="100"/>
          <a:sy n="55" d="100"/>
        </p:scale>
        <p:origin x="-2880" y="-90"/>
      </p:cViewPr>
      <p:guideLst>
        <p:guide orient="horz" pos="2929"/>
        <p:guide pos="80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4125913" cy="463550"/>
          </a:xfrm>
          <a:prstGeom prst="rect">
            <a:avLst/>
          </a:prstGeom>
          <a:noFill/>
          <a:ln w="9525">
            <a:noFill/>
            <a:miter lim="800000"/>
            <a:headEnd/>
            <a:tailEnd/>
          </a:ln>
        </p:spPr>
        <p:txBody>
          <a:bodyPr vert="horz" wrap="square" lIns="91255" tIns="45627" rIns="91255" bIns="45627" numCol="1" anchor="t" anchorCtr="0" compatLnSpc="1">
            <a:prstTxWarp prst="textNoShape">
              <a:avLst/>
            </a:prstTxWarp>
          </a:bodyPr>
          <a:lstStyle>
            <a:lvl1pPr marL="1188720" defTabSz="911225" eaLnBrk="0" hangingPunct="0">
              <a:lnSpc>
                <a:spcPct val="90000"/>
              </a:lnSpc>
              <a:spcBef>
                <a:spcPts val="200"/>
              </a:spcBef>
              <a:defRPr b="0">
                <a:latin typeface="Calibri" pitchFamily="34" charset="0"/>
                <a:ea typeface="ＭＳ Ｐゴシック" pitchFamily="34" charset="-128"/>
                <a:cs typeface="Calibri" pitchFamily="34" charset="0"/>
              </a:defRPr>
            </a:lvl1pPr>
          </a:lstStyle>
          <a:p>
            <a:pPr>
              <a:defRPr/>
            </a:pPr>
            <a:r>
              <a:rPr lang="de-DE"/>
              <a:t>General Motors Presentation</a:t>
            </a:r>
            <a:br>
              <a:rPr lang="de-DE"/>
            </a:br>
            <a:r>
              <a:rPr lang="de-DE"/>
              <a:t>March </a:t>
            </a:r>
            <a:r>
              <a:rPr lang="de-DE" smtClean="0"/>
              <a:t>5, </a:t>
            </a:r>
            <a:r>
              <a:rPr lang="de-DE"/>
              <a:t>2010</a:t>
            </a:r>
          </a:p>
        </p:txBody>
      </p:sp>
      <p:sp>
        <p:nvSpPr>
          <p:cNvPr id="108548" name="Rectangle 4"/>
          <p:cNvSpPr>
            <a:spLocks noGrp="1" noChangeArrowheads="1"/>
          </p:cNvSpPr>
          <p:nvPr>
            <p:ph type="ftr" sz="quarter" idx="2"/>
          </p:nvPr>
        </p:nvSpPr>
        <p:spPr bwMode="auto">
          <a:xfrm>
            <a:off x="0" y="8831263"/>
            <a:ext cx="5051425" cy="463550"/>
          </a:xfrm>
          <a:prstGeom prst="rect">
            <a:avLst/>
          </a:prstGeom>
          <a:noFill/>
          <a:ln w="9525">
            <a:noFill/>
            <a:miter lim="800000"/>
            <a:headEnd/>
            <a:tailEnd/>
          </a:ln>
        </p:spPr>
        <p:txBody>
          <a:bodyPr vert="horz" wrap="square" lIns="91255" tIns="45627" rIns="91255" bIns="45627" numCol="1" anchor="b" anchorCtr="0" compatLnSpc="1">
            <a:prstTxWarp prst="textNoShape">
              <a:avLst/>
            </a:prstTxWarp>
          </a:bodyPr>
          <a:lstStyle>
            <a:lvl1pPr marL="1188720" defTabSz="911225" eaLnBrk="0" hangingPunct="0">
              <a:spcBef>
                <a:spcPct val="20000"/>
              </a:spcBef>
              <a:defRPr b="0">
                <a:latin typeface="Calibri" pitchFamily="34" charset="0"/>
                <a:ea typeface="ＭＳ Ｐゴシック" pitchFamily="34" charset="-128"/>
                <a:cs typeface="Calibri" pitchFamily="34" charset="0"/>
              </a:defRPr>
            </a:lvl1pPr>
          </a:lstStyle>
          <a:p>
            <a:pPr>
              <a:defRPr/>
            </a:pPr>
            <a:r>
              <a:rPr lang="de-DE"/>
              <a:t>Confidential DURA Automotive Systems, LLC</a:t>
            </a:r>
          </a:p>
        </p:txBody>
      </p:sp>
      <p:sp>
        <p:nvSpPr>
          <p:cNvPr id="108549" name="Rectangle 5"/>
          <p:cNvSpPr>
            <a:spLocks noGrp="1" noChangeArrowheads="1"/>
          </p:cNvSpPr>
          <p:nvPr>
            <p:ph type="sldNum" sz="quarter" idx="3"/>
          </p:nvPr>
        </p:nvSpPr>
        <p:spPr bwMode="auto">
          <a:xfrm>
            <a:off x="5464175" y="8831263"/>
            <a:ext cx="1544638" cy="463550"/>
          </a:xfrm>
          <a:prstGeom prst="rect">
            <a:avLst/>
          </a:prstGeom>
          <a:noFill/>
          <a:ln w="9525">
            <a:noFill/>
            <a:miter lim="800000"/>
            <a:headEnd/>
            <a:tailEnd/>
          </a:ln>
        </p:spPr>
        <p:txBody>
          <a:bodyPr vert="horz" wrap="square" lIns="91255" tIns="45627" rIns="91255" bIns="45627" numCol="1" anchor="b" anchorCtr="0" compatLnSpc="1">
            <a:prstTxWarp prst="textNoShape">
              <a:avLst/>
            </a:prstTxWarp>
          </a:bodyPr>
          <a:lstStyle>
            <a:lvl1pPr algn="r" defTabSz="911225" eaLnBrk="0" hangingPunct="0">
              <a:spcBef>
                <a:spcPct val="20000"/>
              </a:spcBef>
              <a:defRPr b="0">
                <a:latin typeface="Calibri" pitchFamily="34" charset="0"/>
                <a:ea typeface="ＭＳ Ｐゴシック" charset="-128"/>
                <a:cs typeface="Calibri" pitchFamily="34" charset="0"/>
              </a:defRPr>
            </a:lvl1pPr>
          </a:lstStyle>
          <a:p>
            <a:pPr>
              <a:defRPr/>
            </a:pPr>
            <a:fld id="{C27A72BE-A6D3-4504-B169-3B075B7A883A}" type="slidenum">
              <a:rPr lang="de-DE"/>
              <a:pPr>
                <a:defRPr/>
              </a:pPr>
              <a:t>‹#›</a:t>
            </a:fld>
            <a:endParaRPr lang="de-DE" dirty="0"/>
          </a:p>
        </p:txBody>
      </p:sp>
    </p:spTree>
    <p:extLst>
      <p:ext uri="{BB962C8B-B14F-4D97-AF65-F5344CB8AC3E}">
        <p14:creationId xmlns:p14="http://schemas.microsoft.com/office/powerpoint/2010/main" val="1838676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038475" cy="461963"/>
          </a:xfrm>
          <a:prstGeom prst="rect">
            <a:avLst/>
          </a:prstGeom>
          <a:noFill/>
          <a:ln w="9525">
            <a:noFill/>
            <a:miter lim="800000"/>
            <a:headEnd/>
            <a:tailEnd/>
          </a:ln>
        </p:spPr>
        <p:txBody>
          <a:bodyPr vert="horz" wrap="square" lIns="87950" tIns="43977" rIns="87950" bIns="43977" numCol="1" anchor="t" anchorCtr="0" compatLnSpc="1">
            <a:prstTxWarp prst="textNoShape">
              <a:avLst/>
            </a:prstTxWarp>
          </a:bodyPr>
          <a:lstStyle>
            <a:lvl1pPr defTabSz="877888">
              <a:defRPr b="0">
                <a:latin typeface="Arial" charset="0"/>
                <a:ea typeface="ＭＳ Ｐゴシック" pitchFamily="34" charset="-128"/>
                <a:cs typeface="+mn-cs"/>
              </a:defRPr>
            </a:lvl1pPr>
          </a:lstStyle>
          <a:p>
            <a:pPr>
              <a:defRPr/>
            </a:pPr>
            <a:endParaRPr lang="de-DE"/>
          </a:p>
        </p:txBody>
      </p:sp>
      <p:sp>
        <p:nvSpPr>
          <p:cNvPr id="93187" name="Rectangle 3"/>
          <p:cNvSpPr>
            <a:spLocks noGrp="1" noChangeArrowheads="1"/>
          </p:cNvSpPr>
          <p:nvPr>
            <p:ph type="dt" idx="1"/>
          </p:nvPr>
        </p:nvSpPr>
        <p:spPr bwMode="auto">
          <a:xfrm>
            <a:off x="3970338" y="0"/>
            <a:ext cx="3038475" cy="461963"/>
          </a:xfrm>
          <a:prstGeom prst="rect">
            <a:avLst/>
          </a:prstGeom>
          <a:noFill/>
          <a:ln w="9525">
            <a:noFill/>
            <a:miter lim="800000"/>
            <a:headEnd/>
            <a:tailEnd/>
          </a:ln>
        </p:spPr>
        <p:txBody>
          <a:bodyPr vert="horz" wrap="square" lIns="87950" tIns="43977" rIns="87950" bIns="43977" numCol="1" anchor="t" anchorCtr="0" compatLnSpc="1">
            <a:prstTxWarp prst="textNoShape">
              <a:avLst/>
            </a:prstTxWarp>
          </a:bodyPr>
          <a:lstStyle>
            <a:lvl1pPr algn="r" defTabSz="877888">
              <a:defRPr b="0">
                <a:latin typeface="Arial" charset="0"/>
                <a:ea typeface="ＭＳ Ｐゴシック" pitchFamily="34" charset="-128"/>
                <a:cs typeface="+mn-cs"/>
              </a:defRPr>
            </a:lvl1pPr>
          </a:lstStyle>
          <a:p>
            <a:pPr>
              <a:defRPr/>
            </a:pPr>
            <a:endParaRPr lang="de-DE"/>
          </a:p>
        </p:txBody>
      </p:sp>
      <p:sp>
        <p:nvSpPr>
          <p:cNvPr id="31748" name="Rectangle 4"/>
          <p:cNvSpPr>
            <a:spLocks noGrp="1" noRot="1" noChangeAspect="1" noChangeArrowheads="1" noTextEdit="1"/>
          </p:cNvSpPr>
          <p:nvPr>
            <p:ph type="sldImg" idx="2"/>
          </p:nvPr>
        </p:nvSpPr>
        <p:spPr bwMode="auto">
          <a:xfrm>
            <a:off x="1217613" y="698500"/>
            <a:ext cx="4578350"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p:cNvSpPr>
            <a:spLocks noGrp="1" noChangeArrowheads="1"/>
          </p:cNvSpPr>
          <p:nvPr>
            <p:ph type="body" sz="quarter" idx="3"/>
          </p:nvPr>
        </p:nvSpPr>
        <p:spPr bwMode="auto">
          <a:xfrm>
            <a:off x="700088" y="4416425"/>
            <a:ext cx="5610225" cy="4181475"/>
          </a:xfrm>
          <a:prstGeom prst="rect">
            <a:avLst/>
          </a:prstGeom>
          <a:noFill/>
          <a:ln w="9525">
            <a:noFill/>
            <a:miter lim="800000"/>
            <a:headEnd/>
            <a:tailEnd/>
          </a:ln>
        </p:spPr>
        <p:txBody>
          <a:bodyPr vert="horz" wrap="square" lIns="87950" tIns="43977" rIns="87950" bIns="439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90" name="Rectangle 6"/>
          <p:cNvSpPr>
            <a:spLocks noGrp="1" noChangeArrowheads="1"/>
          </p:cNvSpPr>
          <p:nvPr>
            <p:ph type="ftr" sz="quarter" idx="4"/>
          </p:nvPr>
        </p:nvSpPr>
        <p:spPr bwMode="auto">
          <a:xfrm>
            <a:off x="0" y="8832850"/>
            <a:ext cx="3038475" cy="461963"/>
          </a:xfrm>
          <a:prstGeom prst="rect">
            <a:avLst/>
          </a:prstGeom>
          <a:noFill/>
          <a:ln w="9525">
            <a:noFill/>
            <a:miter lim="800000"/>
            <a:headEnd/>
            <a:tailEnd/>
          </a:ln>
        </p:spPr>
        <p:txBody>
          <a:bodyPr vert="horz" wrap="square" lIns="87950" tIns="43977" rIns="87950" bIns="43977" numCol="1" anchor="b" anchorCtr="0" compatLnSpc="1">
            <a:prstTxWarp prst="textNoShape">
              <a:avLst/>
            </a:prstTxWarp>
          </a:bodyPr>
          <a:lstStyle>
            <a:lvl1pPr defTabSz="877888">
              <a:defRPr b="0">
                <a:latin typeface="Arial" charset="0"/>
                <a:ea typeface="ＭＳ Ｐゴシック" pitchFamily="34" charset="-128"/>
                <a:cs typeface="+mn-cs"/>
              </a:defRPr>
            </a:lvl1pPr>
          </a:lstStyle>
          <a:p>
            <a:pPr>
              <a:defRPr/>
            </a:pPr>
            <a:endParaRPr lang="de-DE"/>
          </a:p>
        </p:txBody>
      </p:sp>
      <p:sp>
        <p:nvSpPr>
          <p:cNvPr id="93191" name="Rectangle 7"/>
          <p:cNvSpPr>
            <a:spLocks noGrp="1" noChangeArrowheads="1"/>
          </p:cNvSpPr>
          <p:nvPr>
            <p:ph type="sldNum" sz="quarter" idx="5"/>
          </p:nvPr>
        </p:nvSpPr>
        <p:spPr bwMode="auto">
          <a:xfrm>
            <a:off x="3970338" y="8832850"/>
            <a:ext cx="3038475" cy="461963"/>
          </a:xfrm>
          <a:prstGeom prst="rect">
            <a:avLst/>
          </a:prstGeom>
          <a:noFill/>
          <a:ln w="9525">
            <a:noFill/>
            <a:miter lim="800000"/>
            <a:headEnd/>
            <a:tailEnd/>
          </a:ln>
        </p:spPr>
        <p:txBody>
          <a:bodyPr vert="horz" wrap="square" lIns="87950" tIns="43977" rIns="87950" bIns="43977" numCol="1" anchor="b" anchorCtr="0" compatLnSpc="1">
            <a:prstTxWarp prst="textNoShape">
              <a:avLst/>
            </a:prstTxWarp>
          </a:bodyPr>
          <a:lstStyle>
            <a:lvl1pPr algn="r" defTabSz="877888">
              <a:defRPr b="0">
                <a:latin typeface="Arial" charset="0"/>
                <a:ea typeface="ＭＳ Ｐゴシック" charset="-128"/>
                <a:cs typeface="+mn-cs"/>
              </a:defRPr>
            </a:lvl1pPr>
          </a:lstStyle>
          <a:p>
            <a:pPr>
              <a:defRPr/>
            </a:pPr>
            <a:fld id="{413F534B-D8A4-48C5-96BF-F3DE3078BA3D}" type="slidenum">
              <a:rPr lang="en-US"/>
              <a:pPr>
                <a:defRPr/>
              </a:pPr>
              <a:t>‹#›</a:t>
            </a:fld>
            <a:endParaRPr lang="en-US"/>
          </a:p>
        </p:txBody>
      </p:sp>
    </p:spTree>
    <p:extLst>
      <p:ext uri="{BB962C8B-B14F-4D97-AF65-F5344CB8AC3E}">
        <p14:creationId xmlns:p14="http://schemas.microsoft.com/office/powerpoint/2010/main" val="110341697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charset="-128"/>
      </a:defRPr>
    </a:lvl1pPr>
    <a:lvl2pPr marL="449263"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a:defRPr>
    </a:lvl2pPr>
    <a:lvl3pPr marL="906463"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a:defRPr>
    </a:lvl3pPr>
    <a:lvl4pPr marL="1363663"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a:defRPr>
    </a:lvl4pPr>
    <a:lvl5pPr marL="1820863"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a:defRPr>
    </a:lvl5pPr>
    <a:lvl6pPr marL="2284575" algn="l" defTabSz="913830" rtl="0" eaLnBrk="1" latinLnBrk="0" hangingPunct="1">
      <a:defRPr sz="1200" kern="1200">
        <a:solidFill>
          <a:schemeClr val="tx1"/>
        </a:solidFill>
        <a:latin typeface="+mn-lt"/>
        <a:ea typeface="+mn-ea"/>
        <a:cs typeface="+mn-cs"/>
      </a:defRPr>
    </a:lvl6pPr>
    <a:lvl7pPr marL="2741489" algn="l" defTabSz="913830" rtl="0" eaLnBrk="1" latinLnBrk="0" hangingPunct="1">
      <a:defRPr sz="1200" kern="1200">
        <a:solidFill>
          <a:schemeClr val="tx1"/>
        </a:solidFill>
        <a:latin typeface="+mn-lt"/>
        <a:ea typeface="+mn-ea"/>
        <a:cs typeface="+mn-cs"/>
      </a:defRPr>
    </a:lvl7pPr>
    <a:lvl8pPr marL="3198404" algn="l" defTabSz="913830" rtl="0" eaLnBrk="1" latinLnBrk="0" hangingPunct="1">
      <a:defRPr sz="1200" kern="1200">
        <a:solidFill>
          <a:schemeClr val="tx1"/>
        </a:solidFill>
        <a:latin typeface="+mn-lt"/>
        <a:ea typeface="+mn-ea"/>
        <a:cs typeface="+mn-cs"/>
      </a:defRPr>
    </a:lvl8pPr>
    <a:lvl9pPr marL="3655319" algn="l" defTabSz="9138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217613" y="696913"/>
            <a:ext cx="4576762" cy="3486150"/>
          </a:xfrm>
          <a:ln/>
        </p:spPr>
      </p:sp>
      <p:sp>
        <p:nvSpPr>
          <p:cNvPr id="32771"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217613" y="696913"/>
            <a:ext cx="4576762" cy="3486150"/>
          </a:xfrm>
          <a:ln/>
        </p:spPr>
      </p:sp>
      <p:sp>
        <p:nvSpPr>
          <p:cNvPr id="41987"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17613" y="696913"/>
            <a:ext cx="4576762" cy="3486150"/>
          </a:xfrm>
          <a:ln/>
        </p:spPr>
      </p:sp>
      <p:sp>
        <p:nvSpPr>
          <p:cNvPr id="43011"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17613" y="696913"/>
            <a:ext cx="4576762" cy="3486150"/>
          </a:xfrm>
          <a:ln/>
        </p:spPr>
      </p:sp>
      <p:sp>
        <p:nvSpPr>
          <p:cNvPr id="44035"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217613" y="696913"/>
            <a:ext cx="4576762" cy="3486150"/>
          </a:xfrm>
          <a:ln/>
        </p:spPr>
      </p:sp>
      <p:sp>
        <p:nvSpPr>
          <p:cNvPr id="33795"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217613" y="696913"/>
            <a:ext cx="4576762" cy="3486150"/>
          </a:xfrm>
          <a:ln/>
        </p:spPr>
      </p:sp>
      <p:sp>
        <p:nvSpPr>
          <p:cNvPr id="34819"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217613" y="696913"/>
            <a:ext cx="4576762" cy="3486150"/>
          </a:xfrm>
          <a:ln/>
        </p:spPr>
      </p:sp>
      <p:sp>
        <p:nvSpPr>
          <p:cNvPr id="35843"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217613" y="696913"/>
            <a:ext cx="4576762" cy="3486150"/>
          </a:xfrm>
          <a:ln/>
        </p:spPr>
      </p:sp>
      <p:sp>
        <p:nvSpPr>
          <p:cNvPr id="36867"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217613" y="696913"/>
            <a:ext cx="4576762" cy="3486150"/>
          </a:xfrm>
          <a:ln/>
        </p:spPr>
      </p:sp>
      <p:sp>
        <p:nvSpPr>
          <p:cNvPr id="37891"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217613" y="696913"/>
            <a:ext cx="4576762" cy="3486150"/>
          </a:xfrm>
          <a:ln/>
        </p:spPr>
      </p:sp>
      <p:sp>
        <p:nvSpPr>
          <p:cNvPr id="38915"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17613" y="696913"/>
            <a:ext cx="4576762" cy="3486150"/>
          </a:xfrm>
          <a:ln/>
        </p:spPr>
      </p:sp>
      <p:sp>
        <p:nvSpPr>
          <p:cNvPr id="39939"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217613" y="696913"/>
            <a:ext cx="4576762" cy="3486150"/>
          </a:xfrm>
          <a:ln/>
        </p:spPr>
      </p:sp>
      <p:sp>
        <p:nvSpPr>
          <p:cNvPr id="40963" name="Rectangle 3"/>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ro-RO"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8" descr="title_slid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613900" cy="732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sosceles Triangle 4"/>
          <p:cNvSpPr>
            <a:spLocks noChangeArrowheads="1"/>
          </p:cNvSpPr>
          <p:nvPr userDrawn="1"/>
        </p:nvSpPr>
        <p:spPr bwMode="auto">
          <a:xfrm rot="5400000">
            <a:off x="510382" y="1940718"/>
            <a:ext cx="152400" cy="131763"/>
          </a:xfrm>
          <a:prstGeom prst="triangle">
            <a:avLst>
              <a:gd name="adj" fmla="val 50000"/>
            </a:avLst>
          </a:prstGeom>
          <a:solidFill>
            <a:srgbClr val="FAB720"/>
          </a:solidFill>
          <a:ln w="9525" algn="ctr">
            <a:solidFill>
              <a:srgbClr val="FAB720"/>
            </a:solidFill>
            <a:miter lim="800000"/>
            <a:headEnd/>
            <a:tailEnd/>
          </a:ln>
          <a:effectLst>
            <a:outerShdw blurRad="40000" dist="23000" dir="5400000" rotWithShape="0">
              <a:srgbClr val="000000">
                <a:alpha val="34999"/>
              </a:srgbClr>
            </a:outerShdw>
          </a:effectLst>
        </p:spPr>
        <p:txBody>
          <a:bodyPr rot="10800000" vert="eaVert" lIns="91391" tIns="45695" rIns="91391" bIns="45695" anchor="ctr"/>
          <a:lstStyle/>
          <a:p>
            <a:pPr algn="ctr">
              <a:defRPr/>
            </a:pPr>
            <a:endParaRPr lang="en-US">
              <a:solidFill>
                <a:schemeClr val="lt1"/>
              </a:solidFill>
              <a:latin typeface="+mn-lt"/>
              <a:ea typeface="+mn-ea"/>
            </a:endParaRPr>
          </a:p>
        </p:txBody>
      </p:sp>
      <p:pic>
        <p:nvPicPr>
          <p:cNvPr id="6" name="Picture 13" descr="Red DURA.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00950" y="544513"/>
            <a:ext cx="15430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p:cNvSpPr>
            <a:spLocks noChangeArrowheads="1"/>
          </p:cNvSpPr>
          <p:nvPr userDrawn="1"/>
        </p:nvSpPr>
        <p:spPr bwMode="auto">
          <a:xfrm>
            <a:off x="6076950" y="6175375"/>
            <a:ext cx="32512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391" tIns="45695" rIns="91391" bIns="45695" anchor="ctr"/>
          <a:lstStyle>
            <a:lvl1pPr eaLnBrk="0" hangingPunct="0">
              <a:defRPr sz="1200" b="1">
                <a:solidFill>
                  <a:schemeClr val="tx1"/>
                </a:solidFill>
                <a:latin typeface="Arial" charset="0"/>
                <a:ea typeface="ＭＳ Ｐゴシック" pitchFamily="34" charset="-128"/>
              </a:defRPr>
            </a:lvl1pPr>
            <a:lvl2pPr marL="742950" indent="-285750" eaLnBrk="0" hangingPunct="0">
              <a:defRPr sz="1200" b="1">
                <a:solidFill>
                  <a:schemeClr val="tx1"/>
                </a:solidFill>
                <a:latin typeface="Arial" charset="0"/>
                <a:ea typeface="ＭＳ Ｐゴシック" pitchFamily="34" charset="-128"/>
              </a:defRPr>
            </a:lvl2pPr>
            <a:lvl3pPr marL="1143000" indent="-228600" eaLnBrk="0" hangingPunct="0">
              <a:defRPr sz="1200" b="1">
                <a:solidFill>
                  <a:schemeClr val="tx1"/>
                </a:solidFill>
                <a:latin typeface="Arial" charset="0"/>
                <a:ea typeface="ＭＳ Ｐゴシック" pitchFamily="34" charset="-128"/>
              </a:defRPr>
            </a:lvl3pPr>
            <a:lvl4pPr marL="1600200" indent="-228600" eaLnBrk="0" hangingPunct="0">
              <a:defRPr sz="1200" b="1">
                <a:solidFill>
                  <a:schemeClr val="tx1"/>
                </a:solidFill>
                <a:latin typeface="Arial" charset="0"/>
                <a:ea typeface="ＭＳ Ｐゴシック" pitchFamily="34" charset="-128"/>
              </a:defRPr>
            </a:lvl4pPr>
            <a:lvl5pPr marL="2057400" indent="-228600" eaLnBrk="0" hangingPunct="0">
              <a:defRPr sz="12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r" eaLnBrk="1" hangingPunct="1">
              <a:defRPr/>
            </a:pPr>
            <a:r>
              <a:rPr lang="en-US" altLang="ro-RO" sz="1600" b="0" smtClean="0">
                <a:solidFill>
                  <a:srgbClr val="435059"/>
                </a:solidFill>
                <a:latin typeface="Calibri" pitchFamily="34" charset="0"/>
              </a:rPr>
              <a:t>Innovation driven by inspiration.™</a:t>
            </a:r>
            <a:endParaRPr lang="en-US" altLang="ro-RO" sz="1600" b="0" baseline="30000" smtClean="0">
              <a:solidFill>
                <a:srgbClr val="435059"/>
              </a:solidFill>
              <a:latin typeface="Calibri" pitchFamily="34" charset="0"/>
            </a:endParaRPr>
          </a:p>
        </p:txBody>
      </p:sp>
      <p:sp>
        <p:nvSpPr>
          <p:cNvPr id="2" name="Title 1"/>
          <p:cNvSpPr>
            <a:spLocks noGrp="1"/>
          </p:cNvSpPr>
          <p:nvPr>
            <p:ph type="title"/>
          </p:nvPr>
        </p:nvSpPr>
        <p:spPr>
          <a:xfrm>
            <a:off x="638177" y="1651000"/>
            <a:ext cx="9115425" cy="701675"/>
          </a:xfrm>
        </p:spPr>
        <p:txBody>
          <a:bodyPr/>
          <a:lstStyle>
            <a:lvl1pPr>
              <a:defRPr sz="3200">
                <a:solidFill>
                  <a:schemeClr val="tx1">
                    <a:lumMod val="65000"/>
                    <a:lumOff val="35000"/>
                  </a:schemeClr>
                </a:solidFill>
              </a:defRPr>
            </a:lvl1pPr>
          </a:lstStyle>
          <a:p>
            <a:r>
              <a:rPr lang="en-US" dirty="0" smtClean="0"/>
              <a:t>Click to edit Master title style</a:t>
            </a:r>
            <a:endParaRPr lang="en-US" dirty="0"/>
          </a:p>
        </p:txBody>
      </p:sp>
      <p:sp>
        <p:nvSpPr>
          <p:cNvPr id="15" name="Text Placeholder 14"/>
          <p:cNvSpPr>
            <a:spLocks noGrp="1"/>
          </p:cNvSpPr>
          <p:nvPr>
            <p:ph type="body" sz="quarter" idx="10"/>
          </p:nvPr>
        </p:nvSpPr>
        <p:spPr>
          <a:xfrm>
            <a:off x="635000" y="2298700"/>
            <a:ext cx="9105900" cy="469900"/>
          </a:xfrm>
          <a:prstGeom prst="rect">
            <a:avLst/>
          </a:prstGeom>
        </p:spPr>
        <p:txBody>
          <a:bodyPr lIns="91424" tIns="45712" rIns="91424" bIns="45712"/>
          <a:lstStyle>
            <a:lvl1pPr>
              <a:buNone/>
              <a:defRPr>
                <a:solidFill>
                  <a:schemeClr val="bg1">
                    <a:lumMod val="7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462785439"/>
      </p:ext>
    </p:extLst>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5" name="Picture 15" descr="DURA_header"/>
          <p:cNvPicPr>
            <a:picLocks noChangeAspect="1" noChangeArrowheads="1"/>
          </p:cNvPicPr>
          <p:nvPr userDrawn="1"/>
        </p:nvPicPr>
        <p:blipFill>
          <a:blip r:embed="rId2" cstate="email">
            <a:extLst>
              <a:ext uri="{28A0092B-C50C-407E-A947-70E740481C1C}">
                <a14:useLocalDpi xmlns:a14="http://schemas.microsoft.com/office/drawing/2010/main"/>
              </a:ext>
            </a:extLst>
          </a:blip>
          <a:srcRect t="1042" b="87500"/>
          <a:stretch>
            <a:fillRect/>
          </a:stretch>
        </p:blipFill>
        <p:spPr bwMode="auto">
          <a:xfrm>
            <a:off x="0" y="0"/>
            <a:ext cx="960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auto">
          <a:xfrm>
            <a:off x="0" y="823913"/>
            <a:ext cx="9601200" cy="60325"/>
          </a:xfrm>
          <a:prstGeom prst="rect">
            <a:avLst/>
          </a:prstGeom>
          <a:solidFill>
            <a:srgbClr val="008A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99" tIns="45699" rIns="91399" bIns="45699" anchor="ctr"/>
          <a:lstStyle>
            <a:lvl1pPr eaLnBrk="0" hangingPunct="0">
              <a:defRPr sz="1200" b="1">
                <a:solidFill>
                  <a:schemeClr val="tx1"/>
                </a:solidFill>
                <a:latin typeface="Arial" charset="0"/>
                <a:ea typeface="ＭＳ Ｐゴシック" pitchFamily="34" charset="-128"/>
              </a:defRPr>
            </a:lvl1pPr>
            <a:lvl2pPr marL="742950" indent="-285750" eaLnBrk="0" hangingPunct="0">
              <a:defRPr sz="1200" b="1">
                <a:solidFill>
                  <a:schemeClr val="tx1"/>
                </a:solidFill>
                <a:latin typeface="Arial" charset="0"/>
                <a:ea typeface="ＭＳ Ｐゴシック" pitchFamily="34" charset="-128"/>
              </a:defRPr>
            </a:lvl2pPr>
            <a:lvl3pPr marL="1143000" indent="-228600" eaLnBrk="0" hangingPunct="0">
              <a:defRPr sz="1200" b="1">
                <a:solidFill>
                  <a:schemeClr val="tx1"/>
                </a:solidFill>
                <a:latin typeface="Arial" charset="0"/>
                <a:ea typeface="ＭＳ Ｐゴシック" pitchFamily="34" charset="-128"/>
              </a:defRPr>
            </a:lvl3pPr>
            <a:lvl4pPr marL="1600200" indent="-228600" eaLnBrk="0" hangingPunct="0">
              <a:defRPr sz="1200" b="1">
                <a:solidFill>
                  <a:schemeClr val="tx1"/>
                </a:solidFill>
                <a:latin typeface="Arial" charset="0"/>
                <a:ea typeface="ＭＳ Ｐゴシック" pitchFamily="34" charset="-128"/>
              </a:defRPr>
            </a:lvl4pPr>
            <a:lvl5pPr marL="2057400" indent="-228600" eaLnBrk="0" hangingPunct="0">
              <a:defRPr sz="12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defRPr/>
            </a:pPr>
            <a:endParaRPr lang="ro-RO" altLang="ro-RO" smtClean="0"/>
          </a:p>
        </p:txBody>
      </p:sp>
      <p:sp>
        <p:nvSpPr>
          <p:cNvPr id="7" name="Rectangle 11"/>
          <p:cNvSpPr>
            <a:spLocks noChangeArrowheads="1"/>
          </p:cNvSpPr>
          <p:nvPr userDrawn="1"/>
        </p:nvSpPr>
        <p:spPr bwMode="auto">
          <a:xfrm>
            <a:off x="0" y="6821488"/>
            <a:ext cx="9601200" cy="493712"/>
          </a:xfrm>
          <a:prstGeom prst="rect">
            <a:avLst/>
          </a:prstGeom>
          <a:solidFill>
            <a:srgbClr val="FBB7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99" tIns="45699" rIns="91399" bIns="45699" anchor="ctr"/>
          <a:lstStyle>
            <a:lvl1pPr eaLnBrk="0" hangingPunct="0">
              <a:defRPr sz="1200" b="1">
                <a:solidFill>
                  <a:schemeClr val="tx1"/>
                </a:solidFill>
                <a:latin typeface="Arial" charset="0"/>
                <a:ea typeface="ＭＳ Ｐゴシック" pitchFamily="34" charset="-128"/>
              </a:defRPr>
            </a:lvl1pPr>
            <a:lvl2pPr marL="742950" indent="-285750" eaLnBrk="0" hangingPunct="0">
              <a:defRPr sz="1200" b="1">
                <a:solidFill>
                  <a:schemeClr val="tx1"/>
                </a:solidFill>
                <a:latin typeface="Arial" charset="0"/>
                <a:ea typeface="ＭＳ Ｐゴシック" pitchFamily="34" charset="-128"/>
              </a:defRPr>
            </a:lvl2pPr>
            <a:lvl3pPr marL="1143000" indent="-228600" eaLnBrk="0" hangingPunct="0">
              <a:defRPr sz="1200" b="1">
                <a:solidFill>
                  <a:schemeClr val="tx1"/>
                </a:solidFill>
                <a:latin typeface="Arial" charset="0"/>
                <a:ea typeface="ＭＳ Ｐゴシック" pitchFamily="34" charset="-128"/>
              </a:defRPr>
            </a:lvl3pPr>
            <a:lvl4pPr marL="1600200" indent="-228600" eaLnBrk="0" hangingPunct="0">
              <a:defRPr sz="1200" b="1">
                <a:solidFill>
                  <a:schemeClr val="tx1"/>
                </a:solidFill>
                <a:latin typeface="Arial" charset="0"/>
                <a:ea typeface="ＭＳ Ｐゴシック" pitchFamily="34" charset="-128"/>
              </a:defRPr>
            </a:lvl4pPr>
            <a:lvl5pPr marL="2057400" indent="-228600" eaLnBrk="0" hangingPunct="0">
              <a:defRPr sz="12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defRPr/>
            </a:pPr>
            <a:endParaRPr lang="ro-RO" altLang="ro-RO" smtClean="0"/>
          </a:p>
        </p:txBody>
      </p:sp>
      <p:sp>
        <p:nvSpPr>
          <p:cNvPr id="10" name="TextBox 9"/>
          <p:cNvSpPr txBox="1">
            <a:spLocks noChangeArrowheads="1"/>
          </p:cNvSpPr>
          <p:nvPr userDrawn="1"/>
        </p:nvSpPr>
        <p:spPr bwMode="auto">
          <a:xfrm>
            <a:off x="6300788" y="6919913"/>
            <a:ext cx="3233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spAutoFit/>
          </a:bodyPr>
          <a:lstStyle>
            <a:lvl1pPr eaLnBrk="0" hangingPunct="0">
              <a:defRPr sz="1200" b="1">
                <a:solidFill>
                  <a:schemeClr val="tx1"/>
                </a:solidFill>
                <a:latin typeface="Arial" charset="0"/>
                <a:ea typeface="ＭＳ Ｐゴシック" pitchFamily="34" charset="-128"/>
              </a:defRPr>
            </a:lvl1pPr>
            <a:lvl2pPr marL="742950" indent="-285750" eaLnBrk="0" hangingPunct="0">
              <a:defRPr sz="1200" b="1">
                <a:solidFill>
                  <a:schemeClr val="tx1"/>
                </a:solidFill>
                <a:latin typeface="Arial" charset="0"/>
                <a:ea typeface="ＭＳ Ｐゴシック" pitchFamily="34" charset="-128"/>
              </a:defRPr>
            </a:lvl2pPr>
            <a:lvl3pPr marL="1143000" indent="-228600" eaLnBrk="0" hangingPunct="0">
              <a:defRPr sz="1200" b="1">
                <a:solidFill>
                  <a:schemeClr val="tx1"/>
                </a:solidFill>
                <a:latin typeface="Arial" charset="0"/>
                <a:ea typeface="ＭＳ Ｐゴシック" pitchFamily="34" charset="-128"/>
              </a:defRPr>
            </a:lvl3pPr>
            <a:lvl4pPr marL="1600200" indent="-228600" eaLnBrk="0" hangingPunct="0">
              <a:defRPr sz="1200" b="1">
                <a:solidFill>
                  <a:schemeClr val="tx1"/>
                </a:solidFill>
                <a:latin typeface="Arial" charset="0"/>
                <a:ea typeface="ＭＳ Ｐゴシック" pitchFamily="34" charset="-128"/>
              </a:defRPr>
            </a:lvl4pPr>
            <a:lvl5pPr marL="2057400" indent="-228600" eaLnBrk="0" hangingPunct="0">
              <a:defRPr sz="12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r">
              <a:spcBef>
                <a:spcPct val="50000"/>
              </a:spcBef>
              <a:defRPr/>
            </a:pPr>
            <a:r>
              <a:rPr lang="en-US" sz="1400" smtClean="0">
                <a:cs typeface="Arial" charset="0"/>
              </a:rPr>
              <a:t>Innovation driven by inspiration.</a:t>
            </a:r>
            <a:r>
              <a:rPr lang="en-US" sz="1400" baseline="30000" smtClean="0">
                <a:cs typeface="Arial" charset="0"/>
              </a:rPr>
              <a:t>®</a:t>
            </a:r>
          </a:p>
        </p:txBody>
      </p:sp>
      <p:sp>
        <p:nvSpPr>
          <p:cNvPr id="11" name="Slide Number Placeholder 2"/>
          <p:cNvSpPr txBox="1">
            <a:spLocks/>
          </p:cNvSpPr>
          <p:nvPr userDrawn="1"/>
        </p:nvSpPr>
        <p:spPr bwMode="auto">
          <a:xfrm>
            <a:off x="4533900" y="6970713"/>
            <a:ext cx="487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defRPr/>
            </a:pPr>
            <a:fld id="{66F49A3C-F7E4-4218-BC52-0C76156F6EE1}" type="slidenum">
              <a:rPr lang="en-US" sz="1000" smtClean="0"/>
              <a:pPr algn="ctr">
                <a:spcBef>
                  <a:spcPct val="50000"/>
                </a:spcBef>
                <a:defRPr/>
              </a:pPr>
              <a:t>‹#›</a:t>
            </a:fld>
            <a:endParaRPr lang="en-US" sz="1000" smtClean="0"/>
          </a:p>
        </p:txBody>
      </p:sp>
      <p:sp>
        <p:nvSpPr>
          <p:cNvPr id="13" name="Title 14"/>
          <p:cNvSpPr>
            <a:spLocks noGrp="1"/>
          </p:cNvSpPr>
          <p:nvPr>
            <p:ph type="title"/>
          </p:nvPr>
        </p:nvSpPr>
        <p:spPr>
          <a:xfrm>
            <a:off x="191558" y="175155"/>
            <a:ext cx="7682442" cy="536045"/>
          </a:xfrm>
          <a:prstGeom prst="rect">
            <a:avLst/>
          </a:prstGeom>
        </p:spPr>
        <p:txBody>
          <a:bodyPr/>
          <a:lstStyle>
            <a:lvl1pPr>
              <a:defRPr>
                <a:solidFill>
                  <a:srgbClr val="FFFFFF"/>
                </a:solidFill>
              </a:defRPr>
            </a:lvl1pPr>
          </a:lstStyle>
          <a:p>
            <a:r>
              <a:rPr lang="en-US" dirty="0" smtClean="0"/>
              <a:t>Click to edit Master title style</a:t>
            </a:r>
            <a:endParaRPr lang="en-US" dirty="0"/>
          </a:p>
        </p:txBody>
      </p:sp>
      <p:sp>
        <p:nvSpPr>
          <p:cNvPr id="8" name="Text Placeholder 6"/>
          <p:cNvSpPr>
            <a:spLocks noGrp="1"/>
          </p:cNvSpPr>
          <p:nvPr>
            <p:ph type="body" sz="quarter" idx="12"/>
          </p:nvPr>
        </p:nvSpPr>
        <p:spPr>
          <a:xfrm>
            <a:off x="228600" y="1069849"/>
            <a:ext cx="9079173" cy="4279392"/>
          </a:xfrm>
          <a:prstGeom prst="rect">
            <a:avLst/>
          </a:prstGeom>
        </p:spPr>
        <p:txBody>
          <a:bodyPr lIns="91432" tIns="45716" rIns="91432" bIns="45716"/>
          <a:lstStyle>
            <a:lvl1pPr marL="0" indent="0">
              <a:spcBef>
                <a:spcPts val="600"/>
              </a:spcBef>
              <a:buClrTx/>
              <a:buNone/>
              <a:defRPr sz="1600" b="0">
                <a:solidFill>
                  <a:srgbClr val="000000"/>
                </a:solidFill>
              </a:defRPr>
            </a:lvl1pPr>
            <a:lvl2pPr marL="347441">
              <a:spcBef>
                <a:spcPts val="400"/>
              </a:spcBef>
              <a:buClrTx/>
              <a:buFont typeface="Arial" pitchFamily="34" charset="0"/>
              <a:buChar char="•"/>
              <a:defRPr sz="1400">
                <a:solidFill>
                  <a:srgbClr val="000000"/>
                </a:solidFill>
              </a:defRPr>
            </a:lvl2pPr>
            <a:lvl3pPr marL="685739" indent="-118861">
              <a:spcBef>
                <a:spcPts val="200"/>
              </a:spcBef>
              <a:buClrTx/>
              <a:buFont typeface="Arial" pitchFamily="34" charset="0"/>
              <a:buChar char="–"/>
              <a:defRPr sz="1200">
                <a:solidFill>
                  <a:schemeClr val="tx1"/>
                </a:solidFill>
              </a:defRPr>
            </a:lvl3pPr>
            <a:lvl4pPr marL="969178" indent="-118861">
              <a:spcBef>
                <a:spcPts val="200"/>
              </a:spcBef>
              <a:buClrTx/>
              <a:defRPr>
                <a:solidFill>
                  <a:schemeClr val="tx1"/>
                </a:solidFill>
              </a:defRPr>
            </a:lvl4pPr>
            <a:lvl5pPr marL="1261760" indent="-118861">
              <a:spcBef>
                <a:spcPts val="200"/>
              </a:spcBef>
              <a:buClrTx/>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p:nvPr>
        </p:nvSpPr>
        <p:spPr>
          <a:xfrm>
            <a:off x="310895" y="5909489"/>
            <a:ext cx="9024173" cy="749808"/>
          </a:xfrm>
          <a:prstGeom prst="round2DiagRect">
            <a:avLst/>
          </a:prstGeom>
          <a:solidFill>
            <a:srgbClr val="008AB0"/>
          </a:solidFill>
          <a:ln w="38100">
            <a:noFill/>
          </a:ln>
          <a:effectLst>
            <a:outerShdw blurRad="50800" dist="38100" dir="5400000" algn="t" rotWithShape="0">
              <a:prstClr val="black">
                <a:alpha val="40000"/>
              </a:prstClr>
            </a:outerShdw>
          </a:effectLst>
        </p:spPr>
        <p:txBody>
          <a:bodyPr lIns="91432" tIns="45716" rIns="91432" bIns="45716" anchor="ctr" anchorCtr="1"/>
          <a:lstStyle>
            <a:lvl1pPr marL="91432" indent="0" algn="ctr">
              <a:buClr>
                <a:schemeClr val="bg1"/>
              </a:buClr>
              <a:buFont typeface="Arial" pitchFamily="34" charset="0"/>
              <a:buNone/>
              <a:defRPr sz="1600" b="1">
                <a:solidFill>
                  <a:schemeClr val="bg1"/>
                </a:solidFill>
              </a:defRPr>
            </a:lvl1pPr>
            <a:lvl2pPr algn="l">
              <a:buClr>
                <a:schemeClr val="bg1"/>
              </a:buClr>
              <a:buFont typeface="Arial" pitchFamily="34" charset="0"/>
              <a:buChar char="•"/>
              <a:defRPr sz="1400">
                <a:solidFill>
                  <a:schemeClr val="bg1"/>
                </a:solidFill>
              </a:defRPr>
            </a:lvl2pPr>
            <a:lvl3pPr algn="l">
              <a:buClr>
                <a:schemeClr val="bg1"/>
              </a:buClr>
              <a:buFont typeface="Arial" pitchFamily="34" charset="0"/>
              <a:buChar char="•"/>
              <a:defRPr sz="1400">
                <a:solidFill>
                  <a:schemeClr val="bg1"/>
                </a:solidFill>
              </a:defRPr>
            </a:lvl3pPr>
            <a:lvl4pPr algn="l">
              <a:buClr>
                <a:schemeClr val="bg1"/>
              </a:buClr>
              <a:buFont typeface="Arial" pitchFamily="34" charset="0"/>
              <a:buChar char="•"/>
              <a:defRPr sz="1400">
                <a:solidFill>
                  <a:schemeClr val="bg1"/>
                </a:solidFill>
              </a:defRPr>
            </a:lvl4pPr>
            <a:lvl5pPr algn="l">
              <a:buClr>
                <a:schemeClr val="bg1"/>
              </a:buClr>
              <a:buFont typeface="Arial" pitchFamily="34" charset="0"/>
              <a:buChar char="•"/>
              <a:defRPr sz="14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5069092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439865" y="4144965"/>
            <a:ext cx="6721475" cy="1870075"/>
          </a:xfrm>
          <a:prstGeom prst="rect">
            <a:avLst/>
          </a:prstGeom>
        </p:spPr>
        <p:txBody>
          <a:bodyPr lIns="91424" tIns="45712" rIns="91424" bIns="45712"/>
          <a:lstStyle>
            <a:lvl1pPr marL="0" indent="0" algn="ctr">
              <a:buNone/>
              <a:defRPr/>
            </a:lvl1pPr>
            <a:lvl2pPr marL="457119" indent="0" algn="ctr">
              <a:buNone/>
              <a:defRPr/>
            </a:lvl2pPr>
            <a:lvl3pPr marL="914237" indent="0" algn="ctr">
              <a:buNone/>
              <a:defRPr/>
            </a:lvl3pPr>
            <a:lvl4pPr marL="1371355" indent="0" algn="ctr">
              <a:buNone/>
              <a:defRPr/>
            </a:lvl4pPr>
            <a:lvl5pPr marL="1828474" indent="0" algn="ctr">
              <a:buNone/>
              <a:defRPr/>
            </a:lvl5pPr>
            <a:lvl6pPr marL="2285592" indent="0" algn="ctr">
              <a:buNone/>
              <a:defRPr/>
            </a:lvl6pPr>
            <a:lvl7pPr marL="2742711" indent="0" algn="ctr">
              <a:buNone/>
              <a:defRPr/>
            </a:lvl7pPr>
            <a:lvl8pPr marL="3199829" indent="0" algn="ctr">
              <a:buNone/>
              <a:defRPr/>
            </a:lvl8pPr>
            <a:lvl9pPr marL="365694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39487"/>
      </p:ext>
    </p:extLst>
  </p:cSld>
  <p:clrMapOvr>
    <a:masterClrMapping/>
  </p:clrMapOvr>
  <p:transition>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79426" y="1706565"/>
            <a:ext cx="8642351" cy="4827587"/>
          </a:xfrm>
          <a:prstGeom prst="rect">
            <a:avLst/>
          </a:prstGeom>
        </p:spPr>
        <p:txBody>
          <a:bodyPr lIns="91424" tIns="45712" rIns="91424"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779780"/>
      </p:ext>
    </p:extLst>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3100387"/>
            <a:ext cx="8161338" cy="1600201"/>
          </a:xfrm>
          <a:prstGeom prst="rect">
            <a:avLst/>
          </a:prstGeom>
        </p:spPr>
        <p:txBody>
          <a:bodyPr lIns="91424" tIns="45712" rIns="91424" bIns="45712" anchor="b"/>
          <a:lstStyle>
            <a:lvl1pPr marL="0" indent="0">
              <a:buNone/>
              <a:defRPr sz="2000"/>
            </a:lvl1pPr>
            <a:lvl2pPr marL="457119" indent="0">
              <a:buNone/>
              <a:defRPr sz="1800"/>
            </a:lvl2pPr>
            <a:lvl3pPr marL="914237" indent="0">
              <a:buNone/>
              <a:defRPr sz="1600"/>
            </a:lvl3pPr>
            <a:lvl4pPr marL="1371355" indent="0">
              <a:buNone/>
              <a:defRPr sz="1400"/>
            </a:lvl4pPr>
            <a:lvl5pPr marL="1828474" indent="0">
              <a:buNone/>
              <a:defRPr sz="1400"/>
            </a:lvl5pPr>
            <a:lvl6pPr marL="2285592" indent="0">
              <a:buNone/>
              <a:defRPr sz="1400"/>
            </a:lvl6pPr>
            <a:lvl7pPr marL="2742711" indent="0">
              <a:buNone/>
              <a:defRPr sz="1400"/>
            </a:lvl7pPr>
            <a:lvl8pPr marL="3199829" indent="0">
              <a:buNone/>
              <a:defRPr sz="1400"/>
            </a:lvl8pPr>
            <a:lvl9pPr marL="3656948" indent="0">
              <a:buNone/>
              <a:defRPr sz="1400"/>
            </a:lvl9pPr>
          </a:lstStyle>
          <a:p>
            <a:pPr lvl="0"/>
            <a:r>
              <a:rPr lang="en-US" smtClean="0"/>
              <a:t>Click to edit Master text styles</a:t>
            </a:r>
          </a:p>
        </p:txBody>
      </p:sp>
    </p:spTree>
    <p:extLst>
      <p:ext uri="{BB962C8B-B14F-4D97-AF65-F5344CB8AC3E}">
        <p14:creationId xmlns:p14="http://schemas.microsoft.com/office/powerpoint/2010/main" val="2086240147"/>
      </p:ext>
    </p:extLst>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7" y="1706565"/>
            <a:ext cx="4244975" cy="4827587"/>
          </a:xfrm>
          <a:prstGeom prst="rect">
            <a:avLst/>
          </a:prstGeom>
        </p:spPr>
        <p:txBody>
          <a:bodyPr lIns="91424" tIns="45712" rIns="91424" bIns="45712"/>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2" y="1706565"/>
            <a:ext cx="4244975" cy="4827587"/>
          </a:xfrm>
          <a:prstGeom prst="rect">
            <a:avLst/>
          </a:prstGeom>
        </p:spPr>
        <p:txBody>
          <a:bodyPr lIns="91424" tIns="45712" rIns="91424" bIns="45712"/>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735968"/>
      </p:ext>
    </p:extLst>
  </p:cSld>
  <p:clrMapOvr>
    <a:masterClrMapping/>
  </p:clrMapOvr>
  <p:transition>
    <p:pull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6" y="293689"/>
            <a:ext cx="8642351"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636715"/>
            <a:ext cx="4243388" cy="682625"/>
          </a:xfrm>
          <a:prstGeom prst="rect">
            <a:avLst/>
          </a:prstGeom>
        </p:spPr>
        <p:txBody>
          <a:bodyPr lIns="91424" tIns="45712" rIns="91424" bIns="45712" anchor="b"/>
          <a:lstStyle>
            <a:lvl1pPr marL="0" indent="0">
              <a:buNone/>
              <a:defRPr sz="2400" b="1"/>
            </a:lvl1pPr>
            <a:lvl2pPr marL="457119" indent="0">
              <a:buNone/>
              <a:defRPr sz="2000" b="1"/>
            </a:lvl2pPr>
            <a:lvl3pPr marL="914237" indent="0">
              <a:buNone/>
              <a:defRPr sz="1800" b="1"/>
            </a:lvl3pPr>
            <a:lvl4pPr marL="1371355" indent="0">
              <a:buNone/>
              <a:defRPr sz="1600" b="1"/>
            </a:lvl4pPr>
            <a:lvl5pPr marL="1828474" indent="0">
              <a:buNone/>
              <a:defRPr sz="1600" b="1"/>
            </a:lvl5pPr>
            <a:lvl6pPr marL="2285592" indent="0">
              <a:buNone/>
              <a:defRPr sz="1600" b="1"/>
            </a:lvl6pPr>
            <a:lvl7pPr marL="2742711" indent="0">
              <a:buNone/>
              <a:defRPr sz="1600" b="1"/>
            </a:lvl7pPr>
            <a:lvl8pPr marL="3199829" indent="0">
              <a:buNone/>
              <a:defRPr sz="1600" b="1"/>
            </a:lvl8pPr>
            <a:lvl9pPr marL="36569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319339"/>
            <a:ext cx="4243388" cy="4214812"/>
          </a:xfrm>
          <a:prstGeom prst="rect">
            <a:avLst/>
          </a:prstGeom>
        </p:spPr>
        <p:txBody>
          <a:bodyPr lIns="91424" tIns="45712" rIns="91424"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2" y="1636715"/>
            <a:ext cx="4244975" cy="682625"/>
          </a:xfrm>
          <a:prstGeom prst="rect">
            <a:avLst/>
          </a:prstGeom>
        </p:spPr>
        <p:txBody>
          <a:bodyPr lIns="91424" tIns="45712" rIns="91424" bIns="45712" anchor="b"/>
          <a:lstStyle>
            <a:lvl1pPr marL="0" indent="0">
              <a:buNone/>
              <a:defRPr sz="2400" b="1"/>
            </a:lvl1pPr>
            <a:lvl2pPr marL="457119" indent="0">
              <a:buNone/>
              <a:defRPr sz="2000" b="1"/>
            </a:lvl2pPr>
            <a:lvl3pPr marL="914237" indent="0">
              <a:buNone/>
              <a:defRPr sz="1800" b="1"/>
            </a:lvl3pPr>
            <a:lvl4pPr marL="1371355" indent="0">
              <a:buNone/>
              <a:defRPr sz="1600" b="1"/>
            </a:lvl4pPr>
            <a:lvl5pPr marL="1828474" indent="0">
              <a:buNone/>
              <a:defRPr sz="1600" b="1"/>
            </a:lvl5pPr>
            <a:lvl6pPr marL="2285592" indent="0">
              <a:buNone/>
              <a:defRPr sz="1600" b="1"/>
            </a:lvl6pPr>
            <a:lvl7pPr marL="2742711" indent="0">
              <a:buNone/>
              <a:defRPr sz="1600" b="1"/>
            </a:lvl7pPr>
            <a:lvl8pPr marL="3199829" indent="0">
              <a:buNone/>
              <a:defRPr sz="1600" b="1"/>
            </a:lvl8pPr>
            <a:lvl9pPr marL="36569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2" y="2319339"/>
            <a:ext cx="4244975" cy="4214812"/>
          </a:xfrm>
          <a:prstGeom prst="rect">
            <a:avLst/>
          </a:prstGeom>
        </p:spPr>
        <p:txBody>
          <a:bodyPr lIns="91424" tIns="45712" rIns="91424"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016857"/>
      </p:ext>
    </p:extLst>
  </p:cSld>
  <p:clrMapOvr>
    <a:masterClrMapping/>
  </p:clrMapOvr>
  <p:transition>
    <p:pull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1693333"/>
      </p:ext>
    </p:extLst>
  </p:cSld>
  <p:clrMapOvr>
    <a:masterClrMapping/>
  </p:clrMapOvr>
  <p:transition>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168940"/>
      </p:ext>
    </p:extLst>
  </p:cSld>
  <p:clrMapOvr>
    <a:masterClrMapping/>
  </p:clrMapOvr>
  <p:transition>
    <p:pull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7" y="290515"/>
            <a:ext cx="31591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90513"/>
            <a:ext cx="5367338" cy="6243637"/>
          </a:xfrm>
          <a:prstGeom prst="rect">
            <a:avLst/>
          </a:prstGeom>
        </p:spPr>
        <p:txBody>
          <a:bodyPr lIns="91424" tIns="45712" rIns="91424" bIns="45712"/>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7" y="1530351"/>
            <a:ext cx="3159125" cy="5003801"/>
          </a:xfrm>
          <a:prstGeom prst="rect">
            <a:avLst/>
          </a:prstGeom>
        </p:spPr>
        <p:txBody>
          <a:bodyPr lIns="91424" tIns="45712" rIns="91424" bIns="45712"/>
          <a:lstStyle>
            <a:lvl1pPr marL="0" indent="0">
              <a:buNone/>
              <a:defRPr sz="1400"/>
            </a:lvl1pPr>
            <a:lvl2pPr marL="457119" indent="0">
              <a:buNone/>
              <a:defRPr sz="1200"/>
            </a:lvl2pPr>
            <a:lvl3pPr marL="914237" indent="0">
              <a:buNone/>
              <a:defRPr sz="1000"/>
            </a:lvl3pPr>
            <a:lvl4pPr marL="1371355" indent="0">
              <a:buNone/>
              <a:defRPr sz="1000"/>
            </a:lvl4pPr>
            <a:lvl5pPr marL="1828474" indent="0">
              <a:buNone/>
              <a:defRPr sz="1000"/>
            </a:lvl5pPr>
            <a:lvl6pPr marL="2285592" indent="0">
              <a:buNone/>
              <a:defRPr sz="1000"/>
            </a:lvl6pPr>
            <a:lvl7pPr marL="2742711" indent="0">
              <a:buNone/>
              <a:defRPr sz="1000"/>
            </a:lvl7pPr>
            <a:lvl8pPr marL="3199829" indent="0">
              <a:buNone/>
              <a:defRPr sz="1000"/>
            </a:lvl8pPr>
            <a:lvl9pPr marL="3656948" indent="0">
              <a:buNone/>
              <a:defRPr sz="1000"/>
            </a:lvl9pPr>
          </a:lstStyle>
          <a:p>
            <a:pPr lvl="0"/>
            <a:r>
              <a:rPr lang="en-US" smtClean="0"/>
              <a:t>Click to edit Master text styles</a:t>
            </a:r>
          </a:p>
        </p:txBody>
      </p:sp>
    </p:spTree>
    <p:extLst>
      <p:ext uri="{BB962C8B-B14F-4D97-AF65-F5344CB8AC3E}">
        <p14:creationId xmlns:p14="http://schemas.microsoft.com/office/powerpoint/2010/main" val="3895346605"/>
      </p:ext>
    </p:extLst>
  </p:cSld>
  <p:clrMapOvr>
    <a:masterClrMapping/>
  </p:clrMapOvr>
  <p:transition>
    <p:pull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54050"/>
            <a:ext cx="5761037" cy="4389438"/>
          </a:xfrm>
          <a:prstGeom prst="rect">
            <a:avLst/>
          </a:prstGeom>
        </p:spPr>
        <p:txBody>
          <a:bodyPr lIns="91424" tIns="45712" rIns="91424" bIns="45712"/>
          <a:lstStyle>
            <a:lvl1pPr marL="0" indent="0">
              <a:buNone/>
              <a:defRPr sz="3200"/>
            </a:lvl1pPr>
            <a:lvl2pPr marL="457119" indent="0">
              <a:buNone/>
              <a:defRPr sz="2700"/>
            </a:lvl2pPr>
            <a:lvl3pPr marL="914237" indent="0">
              <a:buNone/>
              <a:defRPr sz="2400"/>
            </a:lvl3pPr>
            <a:lvl4pPr marL="1371355" indent="0">
              <a:buNone/>
              <a:defRPr sz="2000"/>
            </a:lvl4pPr>
            <a:lvl5pPr marL="1828474" indent="0">
              <a:buNone/>
              <a:defRPr sz="2000"/>
            </a:lvl5pPr>
            <a:lvl6pPr marL="2285592" indent="0">
              <a:buNone/>
              <a:defRPr sz="2000"/>
            </a:lvl6pPr>
            <a:lvl7pPr marL="2742711" indent="0">
              <a:buNone/>
              <a:defRPr sz="2000"/>
            </a:lvl7pPr>
            <a:lvl8pPr marL="3199829" indent="0">
              <a:buNone/>
              <a:defRPr sz="2000"/>
            </a:lvl8pPr>
            <a:lvl9pPr marL="3656948" indent="0">
              <a:buNone/>
              <a:defRPr sz="2000"/>
            </a:lvl9pPr>
          </a:lstStyle>
          <a:p>
            <a:pPr lvl="0"/>
            <a:endParaRPr lang="en-US" noProof="0" smtClean="0"/>
          </a:p>
        </p:txBody>
      </p:sp>
      <p:sp>
        <p:nvSpPr>
          <p:cNvPr id="4" name="Text Placeholder 3"/>
          <p:cNvSpPr>
            <a:spLocks noGrp="1"/>
          </p:cNvSpPr>
          <p:nvPr>
            <p:ph type="body" sz="half" idx="2"/>
          </p:nvPr>
        </p:nvSpPr>
        <p:spPr>
          <a:xfrm>
            <a:off x="1881188" y="5724527"/>
            <a:ext cx="5761037" cy="858838"/>
          </a:xfrm>
          <a:prstGeom prst="rect">
            <a:avLst/>
          </a:prstGeom>
        </p:spPr>
        <p:txBody>
          <a:bodyPr lIns="91424" tIns="45712" rIns="91424" bIns="45712"/>
          <a:lstStyle>
            <a:lvl1pPr marL="0" indent="0">
              <a:buNone/>
              <a:defRPr sz="1400"/>
            </a:lvl1pPr>
            <a:lvl2pPr marL="457119" indent="0">
              <a:buNone/>
              <a:defRPr sz="1200"/>
            </a:lvl2pPr>
            <a:lvl3pPr marL="914237" indent="0">
              <a:buNone/>
              <a:defRPr sz="1000"/>
            </a:lvl3pPr>
            <a:lvl4pPr marL="1371355" indent="0">
              <a:buNone/>
              <a:defRPr sz="1000"/>
            </a:lvl4pPr>
            <a:lvl5pPr marL="1828474" indent="0">
              <a:buNone/>
              <a:defRPr sz="1000"/>
            </a:lvl5pPr>
            <a:lvl6pPr marL="2285592" indent="0">
              <a:buNone/>
              <a:defRPr sz="1000"/>
            </a:lvl6pPr>
            <a:lvl7pPr marL="2742711" indent="0">
              <a:buNone/>
              <a:defRPr sz="1000"/>
            </a:lvl7pPr>
            <a:lvl8pPr marL="3199829" indent="0">
              <a:buNone/>
              <a:defRPr sz="1000"/>
            </a:lvl8pPr>
            <a:lvl9pPr marL="3656948" indent="0">
              <a:buNone/>
              <a:defRPr sz="1000"/>
            </a:lvl9pPr>
          </a:lstStyle>
          <a:p>
            <a:pPr lvl="0"/>
            <a:r>
              <a:rPr lang="en-US" smtClean="0"/>
              <a:t>Click to edit Master text styles</a:t>
            </a:r>
          </a:p>
        </p:txBody>
      </p:sp>
    </p:spTree>
    <p:extLst>
      <p:ext uri="{BB962C8B-B14F-4D97-AF65-F5344CB8AC3E}">
        <p14:creationId xmlns:p14="http://schemas.microsoft.com/office/powerpoint/2010/main" val="1617798619"/>
      </p:ext>
    </p:extLst>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Box">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330200" y="1168400"/>
            <a:ext cx="7747000" cy="5168900"/>
          </a:xfrm>
          <a:prstGeom prst="rect">
            <a:avLst/>
          </a:prstGeom>
        </p:spPr>
        <p:txBody>
          <a:bodyPr vert="horz" lIns="91424" tIns="45712" rIns="91424" bIns="45712"/>
          <a:lstStyle>
            <a:lvl1pPr>
              <a:buClr>
                <a:srgbClr val="FAB720"/>
              </a:buClr>
              <a:buFont typeface="Wingdings" charset="2"/>
              <a:buChar char="§"/>
              <a:defRPr>
                <a:solidFill>
                  <a:srgbClr val="008AB0"/>
                </a:solidFill>
              </a:defRPr>
            </a:lvl1pPr>
            <a:lvl2pPr>
              <a:defRPr>
                <a:solidFill>
                  <a:srgbClr val="606060"/>
                </a:solidFill>
              </a:defRPr>
            </a:lvl2pPr>
            <a:lvl3pPr>
              <a:defRPr>
                <a:solidFill>
                  <a:srgbClr val="606060"/>
                </a:solidFill>
              </a:defRPr>
            </a:lvl3pPr>
            <a:lvl4pPr>
              <a:defRPr>
                <a:solidFill>
                  <a:srgbClr val="606060"/>
                </a:solidFill>
              </a:defRPr>
            </a:lvl4pPr>
            <a:lvl5pPr>
              <a:buFont typeface="Lucida Grande"/>
              <a:buChar char="−"/>
              <a:defRPr>
                <a:solidFill>
                  <a:srgbClr val="606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2"/>
          <p:cNvSpPr>
            <a:spLocks noGrp="1" noChangeArrowheads="1"/>
          </p:cNvSpPr>
          <p:nvPr>
            <p:ph type="title"/>
          </p:nvPr>
        </p:nvSpPr>
        <p:spPr bwMode="auto">
          <a:xfrm>
            <a:off x="320677" y="12700"/>
            <a:ext cx="7756525" cy="850900"/>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4086339820"/>
      </p:ext>
    </p:extLst>
  </p:cSld>
  <p:clrMapOvr>
    <a:masterClrMapping/>
  </p:clrMapOvr>
  <p:transition>
    <p:pull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79426" y="1706565"/>
            <a:ext cx="8642351" cy="4827587"/>
          </a:xfrm>
          <a:prstGeom prst="rect">
            <a:avLst/>
          </a:prstGeom>
        </p:spPr>
        <p:txBody>
          <a:bodyPr vert="eaVert" lIns="91424" tIns="45712" rIns="91424"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539850"/>
      </p:ext>
    </p:extLst>
  </p:cSld>
  <p:clrMapOvr>
    <a:masterClrMapping/>
  </p:clrMapOvr>
  <p:transition>
    <p:pull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500" y="12700"/>
            <a:ext cx="2200275" cy="6521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677" y="12700"/>
            <a:ext cx="6448425" cy="6521450"/>
          </a:xfrm>
          <a:prstGeom prst="rect">
            <a:avLst/>
          </a:prstGeom>
        </p:spPr>
        <p:txBody>
          <a:bodyPr vert="eaVert" lIns="91424" tIns="45712" rIns="91424"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8826583"/>
      </p:ext>
    </p:extLst>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bwMode="auto">
          <a:xfrm>
            <a:off x="320677" y="12700"/>
            <a:ext cx="7756525" cy="850900"/>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3141044266"/>
      </p:ext>
    </p:extLst>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at Systems">
    <p:spTree>
      <p:nvGrpSpPr>
        <p:cNvPr id="1" name=""/>
        <p:cNvGrpSpPr/>
        <p:nvPr/>
      </p:nvGrpSpPr>
      <p:grpSpPr>
        <a:xfrm>
          <a:off x="0" y="0"/>
          <a:ext cx="0" cy="0"/>
          <a:chOff x="0" y="0"/>
          <a:chExt cx="0" cy="0"/>
        </a:xfrm>
      </p:grpSpPr>
      <p:pic>
        <p:nvPicPr>
          <p:cNvPr id="5" name="Picture 7" descr="header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792163"/>
            <a:ext cx="9601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1"/>
          <p:cNvSpPr>
            <a:spLocks/>
          </p:cNvSpPr>
          <p:nvPr/>
        </p:nvSpPr>
        <p:spPr bwMode="auto">
          <a:xfrm>
            <a:off x="165100" y="898525"/>
            <a:ext cx="3263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9" tIns="48304" rIns="96609" bIns="48304" anchor="ctr"/>
          <a:lstStyle/>
          <a:p>
            <a:pPr eaLnBrk="0" hangingPunct="0">
              <a:spcBef>
                <a:spcPct val="50000"/>
              </a:spcBef>
              <a:defRPr/>
            </a:pPr>
            <a:r>
              <a:rPr lang="en-US" sz="1100" b="0" kern="1000" dirty="0">
                <a:solidFill>
                  <a:srgbClr val="FFFFFF"/>
                </a:solidFill>
                <a:latin typeface="Arial"/>
                <a:ea typeface="ＭＳ Ｐゴシック"/>
                <a:cs typeface="Arial"/>
              </a:rPr>
              <a:t>Seating Systems</a:t>
            </a:r>
          </a:p>
        </p:txBody>
      </p:sp>
      <p:sp>
        <p:nvSpPr>
          <p:cNvPr id="8" name="Rectangle 2"/>
          <p:cNvSpPr>
            <a:spLocks noGrp="1" noChangeArrowheads="1"/>
          </p:cNvSpPr>
          <p:nvPr>
            <p:ph type="title"/>
          </p:nvPr>
        </p:nvSpPr>
        <p:spPr bwMode="auto">
          <a:xfrm>
            <a:off x="320677" y="12700"/>
            <a:ext cx="7756525" cy="850900"/>
          </a:xfrm>
          <a:prstGeom prst="rect">
            <a:avLst/>
          </a:prstGeom>
          <a:noFill/>
          <a:ln w="9525">
            <a:noFill/>
            <a:miter lim="800000"/>
            <a:headEnd/>
            <a:tailEnd/>
          </a:ln>
        </p:spPr>
        <p:txBody>
          <a:bodyPr/>
          <a:lstStyle/>
          <a:p>
            <a:pPr lvl="0"/>
            <a:r>
              <a:rPr lang="en-US" dirty="0" smtClean="0"/>
              <a:t>Click to edit Master title style</a:t>
            </a:r>
          </a:p>
        </p:txBody>
      </p:sp>
      <p:sp>
        <p:nvSpPr>
          <p:cNvPr id="9" name="Text Placeholder 14"/>
          <p:cNvSpPr>
            <a:spLocks noGrp="1"/>
          </p:cNvSpPr>
          <p:nvPr>
            <p:ph type="body" sz="quarter" idx="10"/>
          </p:nvPr>
        </p:nvSpPr>
        <p:spPr>
          <a:xfrm>
            <a:off x="330200" y="1341122"/>
            <a:ext cx="4140200" cy="1934343"/>
          </a:xfrm>
          <a:prstGeom prst="rect">
            <a:avLst/>
          </a:prstGeom>
        </p:spPr>
        <p:txBody>
          <a:bodyPr vert="horz" lIns="91424" tIns="45712" rIns="91424" bIns="45712"/>
          <a:lstStyle>
            <a:lvl1pPr>
              <a:buClr>
                <a:srgbClr val="FAB720"/>
              </a:buClr>
              <a:buFont typeface="Wingdings" charset="2"/>
              <a:buChar char="§"/>
              <a:defRPr sz="1500" b="0">
                <a:solidFill>
                  <a:schemeClr val="bg1">
                    <a:lumMod val="50000"/>
                  </a:schemeClr>
                </a:solidFill>
              </a:defRPr>
            </a:lvl1pPr>
            <a:lvl2pPr>
              <a:defRPr>
                <a:solidFill>
                  <a:srgbClr val="606060"/>
                </a:solidFill>
              </a:defRPr>
            </a:lvl2pPr>
            <a:lvl3pPr>
              <a:defRPr>
                <a:solidFill>
                  <a:srgbClr val="606060"/>
                </a:solidFill>
              </a:defRPr>
            </a:lvl3pPr>
            <a:lvl4pPr>
              <a:defRPr>
                <a:solidFill>
                  <a:srgbClr val="606060"/>
                </a:solidFill>
              </a:defRPr>
            </a:lvl4pPr>
            <a:lvl5pPr>
              <a:buFont typeface="Lucida Grande"/>
              <a:buChar char="−"/>
              <a:defRPr>
                <a:solidFill>
                  <a:srgbClr val="606060"/>
                </a:solidFill>
              </a:defRPr>
            </a:lvl5pPr>
          </a:lstStyle>
          <a:p>
            <a:pPr lvl="0"/>
            <a:r>
              <a:rPr lang="en-US" dirty="0" smtClean="0"/>
              <a:t>Click to edit Master text styles</a:t>
            </a:r>
          </a:p>
        </p:txBody>
      </p:sp>
      <p:sp>
        <p:nvSpPr>
          <p:cNvPr id="10" name="Text Placeholder 14"/>
          <p:cNvSpPr>
            <a:spLocks noGrp="1"/>
          </p:cNvSpPr>
          <p:nvPr>
            <p:ph type="body" sz="quarter" idx="11"/>
          </p:nvPr>
        </p:nvSpPr>
        <p:spPr>
          <a:xfrm>
            <a:off x="4800600" y="1341122"/>
            <a:ext cx="4140200" cy="1934343"/>
          </a:xfrm>
          <a:prstGeom prst="rect">
            <a:avLst/>
          </a:prstGeom>
        </p:spPr>
        <p:txBody>
          <a:bodyPr vert="horz" lIns="91424" tIns="45712" rIns="91424" bIns="45712"/>
          <a:lstStyle>
            <a:lvl1pPr>
              <a:buClr>
                <a:srgbClr val="FAB720"/>
              </a:buClr>
              <a:buFont typeface="Wingdings" charset="2"/>
              <a:buChar char="§"/>
              <a:defRPr sz="1500" b="0">
                <a:solidFill>
                  <a:schemeClr val="bg1">
                    <a:lumMod val="50000"/>
                  </a:schemeClr>
                </a:solidFill>
              </a:defRPr>
            </a:lvl1pPr>
            <a:lvl2pPr>
              <a:defRPr>
                <a:solidFill>
                  <a:srgbClr val="606060"/>
                </a:solidFill>
              </a:defRPr>
            </a:lvl2pPr>
            <a:lvl3pPr>
              <a:defRPr>
                <a:solidFill>
                  <a:srgbClr val="606060"/>
                </a:solidFill>
              </a:defRPr>
            </a:lvl3pPr>
            <a:lvl4pPr>
              <a:defRPr>
                <a:solidFill>
                  <a:srgbClr val="606060"/>
                </a:solidFill>
              </a:defRPr>
            </a:lvl4pPr>
            <a:lvl5pPr>
              <a:buFont typeface="Lucida Grande"/>
              <a:buChar char="−"/>
              <a:defRPr>
                <a:solidFill>
                  <a:srgbClr val="606060"/>
                </a:solidFill>
              </a:defRPr>
            </a:lvl5pPr>
          </a:lstStyle>
          <a:p>
            <a:pPr lvl="0"/>
            <a:r>
              <a:rPr lang="en-US" dirty="0" smtClean="0"/>
              <a:t>Click to edit Master text styles</a:t>
            </a:r>
          </a:p>
        </p:txBody>
      </p:sp>
    </p:spTree>
    <p:extLst>
      <p:ext uri="{BB962C8B-B14F-4D97-AF65-F5344CB8AC3E}">
        <p14:creationId xmlns:p14="http://schemas.microsoft.com/office/powerpoint/2010/main" val="1925126800"/>
      </p:ext>
    </p:extLst>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692094"/>
      </p:ext>
    </p:extLst>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677" y="12700"/>
            <a:ext cx="7756525" cy="850900"/>
          </a:xfrm>
        </p:spPr>
        <p:txBody>
          <a:bodyPr/>
          <a:lstStyle/>
          <a:p>
            <a:r>
              <a:rPr lang="en-US" smtClean="0"/>
              <a:t>Click to edit Master title style</a:t>
            </a:r>
            <a:endParaRPr lang="en-US"/>
          </a:p>
        </p:txBody>
      </p:sp>
      <p:sp>
        <p:nvSpPr>
          <p:cNvPr id="3" name="Content Placeholder 2"/>
          <p:cNvSpPr>
            <a:spLocks noGrp="1"/>
          </p:cNvSpPr>
          <p:nvPr>
            <p:ph idx="1"/>
          </p:nvPr>
        </p:nvSpPr>
        <p:spPr>
          <a:xfrm>
            <a:off x="479426" y="1706565"/>
            <a:ext cx="8642351" cy="4827587"/>
          </a:xfrm>
          <a:prstGeom prst="rect">
            <a:avLst/>
          </a:prstGeom>
        </p:spPr>
        <p:txBody>
          <a:bodyPr lIns="91424" tIns="45712" rIns="91424"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5770064"/>
      </p:ext>
    </p:extLst>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439865" y="4144965"/>
            <a:ext cx="6721475" cy="1870075"/>
          </a:xfrm>
          <a:prstGeom prst="rect">
            <a:avLst/>
          </a:prstGeom>
        </p:spPr>
        <p:txBody>
          <a:bodyPr lIns="91424" tIns="45712" rIns="91424" bIns="45712"/>
          <a:lstStyle>
            <a:lvl1pPr marL="0" indent="0" algn="ctr">
              <a:buNone/>
              <a:defRPr/>
            </a:lvl1pPr>
            <a:lvl2pPr marL="457119" indent="0" algn="ctr">
              <a:buNone/>
              <a:defRPr/>
            </a:lvl2pPr>
            <a:lvl3pPr marL="914237" indent="0" algn="ctr">
              <a:buNone/>
              <a:defRPr/>
            </a:lvl3pPr>
            <a:lvl4pPr marL="1371355" indent="0" algn="ctr">
              <a:buNone/>
              <a:defRPr/>
            </a:lvl4pPr>
            <a:lvl5pPr marL="1828474" indent="0" algn="ctr">
              <a:buNone/>
              <a:defRPr/>
            </a:lvl5pPr>
            <a:lvl6pPr marL="2285592" indent="0" algn="ctr">
              <a:buNone/>
              <a:defRPr/>
            </a:lvl6pPr>
            <a:lvl7pPr marL="2742711" indent="0" algn="ctr">
              <a:buNone/>
              <a:defRPr/>
            </a:lvl7pPr>
            <a:lvl8pPr marL="3199829" indent="0" algn="ctr">
              <a:buNone/>
              <a:defRPr/>
            </a:lvl8pPr>
            <a:lvl9pPr marL="365694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77036933"/>
      </p:ext>
    </p:extLst>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0675" y="12700"/>
            <a:ext cx="8801100" cy="6521450"/>
          </a:xfrm>
          <a:prstGeom prst="rect">
            <a:avLst/>
          </a:prstGeom>
        </p:spPr>
        <p:txBody>
          <a:bodyPr lIns="91424" tIns="45712" rIns="91424"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2437754"/>
      </p:ext>
    </p:extLst>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0676" y="12700"/>
            <a:ext cx="7756525" cy="850900"/>
          </a:xfrm>
        </p:spPr>
        <p:txBody>
          <a:bodyPr/>
          <a:lstStyle/>
          <a:p>
            <a:r>
              <a:rPr lang="en-US" smtClean="0"/>
              <a:t>Click to edit Master title style</a:t>
            </a:r>
            <a:endParaRPr lang="en-US"/>
          </a:p>
        </p:txBody>
      </p:sp>
    </p:spTree>
    <p:extLst>
      <p:ext uri="{BB962C8B-B14F-4D97-AF65-F5344CB8AC3E}">
        <p14:creationId xmlns:p14="http://schemas.microsoft.com/office/powerpoint/2010/main" val="3900354963"/>
      </p:ext>
    </p:extLst>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4.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675" y="14288"/>
            <a:ext cx="77565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7" rIns="96513" bIns="48257" numCol="1" anchor="ctr" anchorCtr="0" compatLnSpc="1">
            <a:prstTxWarp prst="textNoShape">
              <a:avLst/>
            </a:prstTxWarp>
          </a:bodyPr>
          <a:lstStyle/>
          <a:p>
            <a:pPr lvl="0"/>
            <a:r>
              <a:rPr lang="en-US" altLang="ro-RO" smtClean="0"/>
              <a:t>Click to edit Master title style</a:t>
            </a:r>
          </a:p>
        </p:txBody>
      </p:sp>
      <p:sp>
        <p:nvSpPr>
          <p:cNvPr id="1028" name="Slide Number Placeholder 2"/>
          <p:cNvSpPr txBox="1">
            <a:spLocks/>
          </p:cNvSpPr>
          <p:nvPr/>
        </p:nvSpPr>
        <p:spPr bwMode="auto">
          <a:xfrm>
            <a:off x="6159500" y="6719888"/>
            <a:ext cx="48736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nchor="ctr"/>
          <a:lstStyle>
            <a:lvl1pPr defTabSz="965200" eaLnBrk="0" hangingPunct="0">
              <a:defRPr sz="1200" b="1">
                <a:solidFill>
                  <a:schemeClr val="tx1"/>
                </a:solidFill>
                <a:latin typeface="Arial" charset="0"/>
                <a:ea typeface="ＭＳ Ｐゴシック" pitchFamily="34" charset="-128"/>
              </a:defRPr>
            </a:lvl1pPr>
            <a:lvl2pPr marL="742950" indent="-285750" defTabSz="965200" eaLnBrk="0" hangingPunct="0">
              <a:defRPr sz="1200" b="1">
                <a:solidFill>
                  <a:schemeClr val="tx1"/>
                </a:solidFill>
                <a:latin typeface="Arial" charset="0"/>
                <a:ea typeface="ＭＳ Ｐゴシック" pitchFamily="34" charset="-128"/>
              </a:defRPr>
            </a:lvl2pPr>
            <a:lvl3pPr marL="1143000" indent="-228600" defTabSz="965200" eaLnBrk="0" hangingPunct="0">
              <a:defRPr sz="1200" b="1">
                <a:solidFill>
                  <a:schemeClr val="tx1"/>
                </a:solidFill>
                <a:latin typeface="Arial" charset="0"/>
                <a:ea typeface="ＭＳ Ｐゴシック" pitchFamily="34" charset="-128"/>
              </a:defRPr>
            </a:lvl3pPr>
            <a:lvl4pPr marL="1600200" indent="-228600" defTabSz="965200" eaLnBrk="0" hangingPunct="0">
              <a:defRPr sz="1200" b="1">
                <a:solidFill>
                  <a:schemeClr val="tx1"/>
                </a:solidFill>
                <a:latin typeface="Arial" charset="0"/>
                <a:ea typeface="ＭＳ Ｐゴシック" pitchFamily="34" charset="-128"/>
              </a:defRPr>
            </a:lvl4pPr>
            <a:lvl5pPr marL="2057400" indent="-228600" defTabSz="965200" eaLnBrk="0" hangingPunct="0">
              <a:defRPr sz="1200" b="1">
                <a:solidFill>
                  <a:schemeClr val="tx1"/>
                </a:solidFill>
                <a:latin typeface="Arial" charset="0"/>
                <a:ea typeface="ＭＳ Ｐゴシック" pitchFamily="34" charset="-128"/>
              </a:defRPr>
            </a:lvl5pPr>
            <a:lvl6pPr marL="2514600" indent="-228600" defTabSz="965200"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5200"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5200"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5200"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defRPr/>
            </a:pPr>
            <a:fld id="{6734AF93-B0E3-4890-877B-D6D42FB90123}" type="slidenum">
              <a:rPr lang="en-US" sz="1100" smtClean="0">
                <a:solidFill>
                  <a:srgbClr val="595959"/>
                </a:solidFill>
              </a:rPr>
              <a:pPr algn="ctr">
                <a:spcBef>
                  <a:spcPct val="50000"/>
                </a:spcBef>
                <a:defRPr/>
              </a:pPr>
              <a:t>‹#›</a:t>
            </a:fld>
            <a:endParaRPr lang="en-US" sz="1100" smtClean="0">
              <a:solidFill>
                <a:srgbClr val="595959"/>
              </a:solidFill>
            </a:endParaRPr>
          </a:p>
        </p:txBody>
      </p:sp>
      <p:sp>
        <p:nvSpPr>
          <p:cNvPr id="10" name="Isosceles Triangle 9"/>
          <p:cNvSpPr>
            <a:spLocks noChangeArrowheads="1"/>
          </p:cNvSpPr>
          <p:nvPr/>
        </p:nvSpPr>
        <p:spPr bwMode="auto">
          <a:xfrm rot="5400000">
            <a:off x="220662" y="393701"/>
            <a:ext cx="117475" cy="101600"/>
          </a:xfrm>
          <a:prstGeom prst="triangle">
            <a:avLst>
              <a:gd name="adj" fmla="val 50000"/>
            </a:avLst>
          </a:prstGeom>
          <a:solidFill>
            <a:srgbClr val="FAB720"/>
          </a:solidFill>
          <a:ln w="9525" algn="ctr">
            <a:solidFill>
              <a:srgbClr val="FAB720"/>
            </a:solidFill>
            <a:miter lim="800000"/>
            <a:headEnd/>
            <a:tailEnd/>
          </a:ln>
          <a:effectLst>
            <a:outerShdw blurRad="40000" dist="23000" dir="5400000" rotWithShape="0">
              <a:srgbClr val="000000">
                <a:alpha val="34999"/>
              </a:srgbClr>
            </a:outerShdw>
          </a:effectLst>
        </p:spPr>
        <p:txBody>
          <a:bodyPr rot="10800000" vert="eaVert" lIns="91391" tIns="45695" rIns="91391" bIns="45695" anchor="ctr"/>
          <a:lstStyle/>
          <a:p>
            <a:pPr algn="ctr">
              <a:defRPr/>
            </a:pPr>
            <a:endParaRPr lang="en-US" dirty="0">
              <a:solidFill>
                <a:schemeClr val="lt1"/>
              </a:solidFill>
              <a:latin typeface="+mn-lt"/>
              <a:ea typeface="+mn-ea"/>
            </a:endParaRPr>
          </a:p>
        </p:txBody>
      </p:sp>
      <p:cxnSp>
        <p:nvCxnSpPr>
          <p:cNvPr id="13" name="Straight Connector 12"/>
          <p:cNvCxnSpPr/>
          <p:nvPr/>
        </p:nvCxnSpPr>
        <p:spPr>
          <a:xfrm>
            <a:off x="0" y="863600"/>
            <a:ext cx="96012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7"/>
          <p:cNvSpPr>
            <a:spLocks noChangeArrowheads="1"/>
          </p:cNvSpPr>
          <p:nvPr/>
        </p:nvSpPr>
        <p:spPr bwMode="auto">
          <a:xfrm>
            <a:off x="6772275" y="6721475"/>
            <a:ext cx="28289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391" tIns="45695" rIns="91391" bIns="45695" anchor="ctr"/>
          <a:lstStyle>
            <a:lvl1pPr eaLnBrk="0" hangingPunct="0">
              <a:defRPr sz="1200" b="1">
                <a:solidFill>
                  <a:schemeClr val="tx1"/>
                </a:solidFill>
                <a:latin typeface="Arial" charset="0"/>
                <a:ea typeface="ＭＳ Ｐゴシック" pitchFamily="34" charset="-128"/>
              </a:defRPr>
            </a:lvl1pPr>
            <a:lvl2pPr marL="742950" indent="-285750" eaLnBrk="0" hangingPunct="0">
              <a:defRPr sz="1200" b="1">
                <a:solidFill>
                  <a:schemeClr val="tx1"/>
                </a:solidFill>
                <a:latin typeface="Arial" charset="0"/>
                <a:ea typeface="ＭＳ Ｐゴシック" pitchFamily="34" charset="-128"/>
              </a:defRPr>
            </a:lvl2pPr>
            <a:lvl3pPr marL="1143000" indent="-228600" eaLnBrk="0" hangingPunct="0">
              <a:defRPr sz="1200" b="1">
                <a:solidFill>
                  <a:schemeClr val="tx1"/>
                </a:solidFill>
                <a:latin typeface="Arial" charset="0"/>
                <a:ea typeface="ＭＳ Ｐゴシック" pitchFamily="34" charset="-128"/>
              </a:defRPr>
            </a:lvl3pPr>
            <a:lvl4pPr marL="1600200" indent="-228600" eaLnBrk="0" hangingPunct="0">
              <a:defRPr sz="1200" b="1">
                <a:solidFill>
                  <a:schemeClr val="tx1"/>
                </a:solidFill>
                <a:latin typeface="Arial" charset="0"/>
                <a:ea typeface="ＭＳ Ｐゴシック" pitchFamily="34" charset="-128"/>
              </a:defRPr>
            </a:lvl4pPr>
            <a:lvl5pPr marL="2057400" indent="-228600" eaLnBrk="0" hangingPunct="0">
              <a:defRPr sz="12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eaLnBrk="1" hangingPunct="1">
              <a:defRPr/>
            </a:pPr>
            <a:r>
              <a:rPr lang="en-US" altLang="ro-RO" b="0" smtClean="0">
                <a:solidFill>
                  <a:srgbClr val="FFFFFF"/>
                </a:solidFill>
                <a:latin typeface="Calibri" pitchFamily="34" charset="0"/>
              </a:rPr>
              <a:t>Innovation driven by inspiration.™</a:t>
            </a:r>
            <a:endParaRPr lang="en-US" altLang="ro-RO" b="0" baseline="30000" smtClean="0">
              <a:solidFill>
                <a:srgbClr val="FFFFFF"/>
              </a:solidFill>
              <a:latin typeface="Calibri" pitchFamily="34" charset="0"/>
            </a:endParaRPr>
          </a:p>
        </p:txBody>
      </p:sp>
      <p:pic>
        <p:nvPicPr>
          <p:cNvPr id="1031" name="Picture 4" descr="pedal_brake_inside.jpg                                         005B6094Macintosh HD                   C5396D03:"/>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0" y="0"/>
            <a:ext cx="9626600" cy="73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005" r:id="rId1"/>
    <p:sldLayoutId id="2147486987" r:id="rId2"/>
    <p:sldLayoutId id="2147486988" r:id="rId3"/>
    <p:sldLayoutId id="2147487006" r:id="rId4"/>
    <p:sldLayoutId id="2147486989" r:id="rId5"/>
    <p:sldLayoutId id="2147486990" r:id="rId6"/>
    <p:sldLayoutId id="2147486991" r:id="rId7"/>
    <p:sldLayoutId id="2147486992" r:id="rId8"/>
    <p:sldLayoutId id="2147486993" r:id="rId9"/>
    <p:sldLayoutId id="2147487007" r:id="rId10"/>
  </p:sldLayoutIdLst>
  <p:transition>
    <p:pull dir="ru"/>
  </p:transition>
  <p:timing>
    <p:tnLst>
      <p:par>
        <p:cTn id="1" dur="indefinite" restart="never" nodeType="tmRoot"/>
      </p:par>
    </p:tnLst>
  </p:timing>
  <p:hf hdr="0" ftr="0" dt="0"/>
  <p:txStyles>
    <p:titleStyle>
      <a:lvl1pPr algn="l" defTabSz="958850" rtl="0" eaLnBrk="0" fontAlgn="base" hangingPunct="0">
        <a:spcBef>
          <a:spcPct val="0"/>
        </a:spcBef>
        <a:spcAft>
          <a:spcPct val="0"/>
        </a:spcAft>
        <a:defRPr sz="2400">
          <a:solidFill>
            <a:srgbClr val="595959"/>
          </a:solidFill>
          <a:latin typeface="Arial"/>
          <a:ea typeface="+mj-ea"/>
          <a:cs typeface="Arial"/>
        </a:defRPr>
      </a:lvl1pPr>
      <a:lvl2pPr algn="l" defTabSz="958850" rtl="0" eaLnBrk="0" fontAlgn="base" hangingPunct="0">
        <a:spcBef>
          <a:spcPct val="0"/>
        </a:spcBef>
        <a:spcAft>
          <a:spcPct val="0"/>
        </a:spcAft>
        <a:defRPr sz="2400">
          <a:solidFill>
            <a:srgbClr val="595959"/>
          </a:solidFill>
          <a:latin typeface="Arial" charset="0"/>
          <a:ea typeface="ＭＳ Ｐゴシック" pitchFamily="96" charset="-128"/>
          <a:cs typeface="Arial" pitchFamily="34" charset="0"/>
        </a:defRPr>
      </a:lvl2pPr>
      <a:lvl3pPr algn="l" defTabSz="958850" rtl="0" eaLnBrk="0" fontAlgn="base" hangingPunct="0">
        <a:spcBef>
          <a:spcPct val="0"/>
        </a:spcBef>
        <a:spcAft>
          <a:spcPct val="0"/>
        </a:spcAft>
        <a:defRPr sz="2400">
          <a:solidFill>
            <a:srgbClr val="595959"/>
          </a:solidFill>
          <a:latin typeface="Arial" charset="0"/>
          <a:ea typeface="ＭＳ Ｐゴシック" pitchFamily="96" charset="-128"/>
          <a:cs typeface="Arial" pitchFamily="34" charset="0"/>
        </a:defRPr>
      </a:lvl3pPr>
      <a:lvl4pPr algn="l" defTabSz="958850" rtl="0" eaLnBrk="0" fontAlgn="base" hangingPunct="0">
        <a:spcBef>
          <a:spcPct val="0"/>
        </a:spcBef>
        <a:spcAft>
          <a:spcPct val="0"/>
        </a:spcAft>
        <a:defRPr sz="2400">
          <a:solidFill>
            <a:srgbClr val="595959"/>
          </a:solidFill>
          <a:latin typeface="Arial" charset="0"/>
          <a:ea typeface="ＭＳ Ｐゴシック" pitchFamily="96" charset="-128"/>
          <a:cs typeface="Arial" pitchFamily="34" charset="0"/>
        </a:defRPr>
      </a:lvl4pPr>
      <a:lvl5pPr algn="l" defTabSz="958850" rtl="0" eaLnBrk="0" fontAlgn="base" hangingPunct="0">
        <a:spcBef>
          <a:spcPct val="0"/>
        </a:spcBef>
        <a:spcAft>
          <a:spcPct val="0"/>
        </a:spcAft>
        <a:defRPr sz="2400">
          <a:solidFill>
            <a:srgbClr val="595959"/>
          </a:solidFill>
          <a:latin typeface="Arial" charset="0"/>
          <a:ea typeface="ＭＳ Ｐゴシック" pitchFamily="96" charset="-128"/>
          <a:cs typeface="Arial" pitchFamily="34" charset="0"/>
        </a:defRPr>
      </a:lvl5pPr>
      <a:lvl6pPr marL="456916" algn="l" defTabSz="966184" rtl="0" fontAlgn="base">
        <a:spcBef>
          <a:spcPct val="0"/>
        </a:spcBef>
        <a:spcAft>
          <a:spcPct val="0"/>
        </a:spcAft>
        <a:defRPr sz="2500" b="1">
          <a:solidFill>
            <a:srgbClr val="000099"/>
          </a:solidFill>
          <a:latin typeface="Times New Roman" pitchFamily="18" charset="0"/>
        </a:defRPr>
      </a:lvl6pPr>
      <a:lvl7pPr marL="913830" algn="l" defTabSz="966184" rtl="0" fontAlgn="base">
        <a:spcBef>
          <a:spcPct val="0"/>
        </a:spcBef>
        <a:spcAft>
          <a:spcPct val="0"/>
        </a:spcAft>
        <a:defRPr sz="2500" b="1">
          <a:solidFill>
            <a:srgbClr val="000099"/>
          </a:solidFill>
          <a:latin typeface="Times New Roman" pitchFamily="18" charset="0"/>
        </a:defRPr>
      </a:lvl7pPr>
      <a:lvl8pPr marL="1370744" algn="l" defTabSz="966184" rtl="0" fontAlgn="base">
        <a:spcBef>
          <a:spcPct val="0"/>
        </a:spcBef>
        <a:spcAft>
          <a:spcPct val="0"/>
        </a:spcAft>
        <a:defRPr sz="2500" b="1">
          <a:solidFill>
            <a:srgbClr val="000099"/>
          </a:solidFill>
          <a:latin typeface="Times New Roman" pitchFamily="18" charset="0"/>
        </a:defRPr>
      </a:lvl8pPr>
      <a:lvl9pPr marL="1827660" algn="l" defTabSz="966184" rtl="0" fontAlgn="base">
        <a:spcBef>
          <a:spcPct val="0"/>
        </a:spcBef>
        <a:spcAft>
          <a:spcPct val="0"/>
        </a:spcAft>
        <a:defRPr sz="2500" b="1">
          <a:solidFill>
            <a:srgbClr val="000099"/>
          </a:solidFill>
          <a:latin typeface="Times New Roman" pitchFamily="18" charset="0"/>
        </a:defRPr>
      </a:lvl9pPr>
    </p:titleStyle>
    <p:bodyStyle>
      <a:lvl1pPr marL="227013" indent="-179388" algn="l" defTabSz="958850" rtl="0" eaLnBrk="0" fontAlgn="base" hangingPunct="0">
        <a:spcBef>
          <a:spcPts val="600"/>
        </a:spcBef>
        <a:spcAft>
          <a:spcPct val="0"/>
        </a:spcAft>
        <a:buChar char="•"/>
        <a:defRPr sz="1600" b="1">
          <a:solidFill>
            <a:srgbClr val="595959"/>
          </a:solidFill>
          <a:latin typeface="Arial"/>
          <a:ea typeface="+mn-ea"/>
          <a:cs typeface="Arial"/>
        </a:defRPr>
      </a:lvl1pPr>
      <a:lvl2pPr marL="560388" indent="-211138" algn="l" defTabSz="958850" rtl="0" eaLnBrk="0" fontAlgn="base" hangingPunct="0">
        <a:spcBef>
          <a:spcPts val="400"/>
        </a:spcBef>
        <a:spcAft>
          <a:spcPct val="0"/>
        </a:spcAft>
        <a:buChar char="–"/>
        <a:defRPr sz="1400">
          <a:solidFill>
            <a:srgbClr val="595959"/>
          </a:solidFill>
          <a:latin typeface="Arial"/>
          <a:ea typeface="+mn-ea"/>
          <a:cs typeface="Arial"/>
        </a:defRPr>
      </a:lvl2pPr>
      <a:lvl3pPr marL="906463" indent="-223838" algn="l" defTabSz="958850" rtl="0" eaLnBrk="0" fontAlgn="base" hangingPunct="0">
        <a:spcBef>
          <a:spcPts val="400"/>
        </a:spcBef>
        <a:spcAft>
          <a:spcPct val="0"/>
        </a:spcAft>
        <a:buChar char="•"/>
        <a:defRPr sz="1400">
          <a:solidFill>
            <a:srgbClr val="595959"/>
          </a:solidFill>
          <a:latin typeface="Arial"/>
          <a:ea typeface="+mn-ea"/>
          <a:cs typeface="Arial"/>
        </a:defRPr>
      </a:lvl3pPr>
      <a:lvl4pPr marL="1263650" indent="-234950" algn="l" defTabSz="958850" rtl="0" eaLnBrk="0" fontAlgn="base" hangingPunct="0">
        <a:spcBef>
          <a:spcPts val="400"/>
        </a:spcBef>
        <a:spcAft>
          <a:spcPct val="0"/>
        </a:spcAft>
        <a:buChar char="–"/>
        <a:defRPr sz="1400">
          <a:solidFill>
            <a:srgbClr val="595959"/>
          </a:solidFill>
          <a:latin typeface="Arial"/>
          <a:ea typeface="+mn-ea"/>
          <a:cs typeface="Arial"/>
        </a:defRPr>
      </a:lvl4pPr>
      <a:lvl5pPr marL="1619250" indent="-233363" algn="l" defTabSz="958850" rtl="0" eaLnBrk="0" fontAlgn="base" hangingPunct="0">
        <a:spcBef>
          <a:spcPts val="400"/>
        </a:spcBef>
        <a:spcAft>
          <a:spcPct val="0"/>
        </a:spcAft>
        <a:buChar char="»"/>
        <a:defRPr sz="1400">
          <a:solidFill>
            <a:srgbClr val="595959"/>
          </a:solidFill>
          <a:latin typeface="Arial"/>
          <a:ea typeface="+mn-ea"/>
          <a:cs typeface="Arial"/>
        </a:defRPr>
      </a:lvl5pPr>
      <a:lvl6pPr marL="2083093" indent="-241150" algn="l" defTabSz="966184" rtl="0" eaLnBrk="0" fontAlgn="base" hangingPunct="0">
        <a:spcBef>
          <a:spcPct val="90000"/>
        </a:spcBef>
        <a:spcAft>
          <a:spcPct val="0"/>
        </a:spcAft>
        <a:buChar char="»"/>
        <a:defRPr sz="1000">
          <a:solidFill>
            <a:schemeClr val="tx1"/>
          </a:solidFill>
          <a:latin typeface="+mn-lt"/>
        </a:defRPr>
      </a:lvl6pPr>
      <a:lvl7pPr marL="2540002" indent="-241150" algn="l" defTabSz="966184" rtl="0" eaLnBrk="0" fontAlgn="base" hangingPunct="0">
        <a:spcBef>
          <a:spcPct val="90000"/>
        </a:spcBef>
        <a:spcAft>
          <a:spcPct val="0"/>
        </a:spcAft>
        <a:buChar char="»"/>
        <a:defRPr sz="1000">
          <a:solidFill>
            <a:schemeClr val="tx1"/>
          </a:solidFill>
          <a:latin typeface="+mn-lt"/>
        </a:defRPr>
      </a:lvl7pPr>
      <a:lvl8pPr marL="2996917" indent="-241150" algn="l" defTabSz="966184" rtl="0" eaLnBrk="0" fontAlgn="base" hangingPunct="0">
        <a:spcBef>
          <a:spcPct val="90000"/>
        </a:spcBef>
        <a:spcAft>
          <a:spcPct val="0"/>
        </a:spcAft>
        <a:buChar char="»"/>
        <a:defRPr sz="1000">
          <a:solidFill>
            <a:schemeClr val="tx1"/>
          </a:solidFill>
          <a:latin typeface="+mn-lt"/>
        </a:defRPr>
      </a:lvl8pPr>
      <a:lvl9pPr marL="3453832" indent="-241150" algn="l" defTabSz="966184" rtl="0" eaLnBrk="0" fontAlgn="base" hangingPunct="0">
        <a:spcBef>
          <a:spcPct val="90000"/>
        </a:spcBef>
        <a:spcAft>
          <a:spcPct val="0"/>
        </a:spcAft>
        <a:buChar char="»"/>
        <a:defRPr sz="1000">
          <a:solidFill>
            <a:schemeClr val="tx1"/>
          </a:solidFill>
          <a:latin typeface="+mn-lt"/>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9"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5"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2" algn="l" defTabSz="914237" rtl="0" eaLnBrk="1" latinLnBrk="0" hangingPunct="1">
        <a:defRPr sz="1800" kern="1200">
          <a:solidFill>
            <a:schemeClr val="tx1"/>
          </a:solidFill>
          <a:latin typeface="+mn-lt"/>
          <a:ea typeface="+mn-ea"/>
          <a:cs typeface="+mn-cs"/>
        </a:defRPr>
      </a:lvl6pPr>
      <a:lvl7pPr marL="2742711" algn="l" defTabSz="914237" rtl="0" eaLnBrk="1" latinLnBrk="0" hangingPunct="1">
        <a:defRPr sz="1800" kern="1200">
          <a:solidFill>
            <a:schemeClr val="tx1"/>
          </a:solidFill>
          <a:latin typeface="+mn-lt"/>
          <a:ea typeface="+mn-ea"/>
          <a:cs typeface="+mn-cs"/>
        </a:defRPr>
      </a:lvl7pPr>
      <a:lvl8pPr marL="3199829"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3B2A3E92-5405-4F17-896F-71FCF3D72439"/>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613900" cy="732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lide Number Placeholder 2"/>
          <p:cNvSpPr txBox="1">
            <a:spLocks/>
          </p:cNvSpPr>
          <p:nvPr/>
        </p:nvSpPr>
        <p:spPr bwMode="auto">
          <a:xfrm>
            <a:off x="6159500" y="6719888"/>
            <a:ext cx="48736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nchor="ctr"/>
          <a:lstStyle>
            <a:lvl1pPr defTabSz="965200" eaLnBrk="0" hangingPunct="0">
              <a:defRPr sz="1200" b="1">
                <a:solidFill>
                  <a:schemeClr val="tx1"/>
                </a:solidFill>
                <a:latin typeface="Arial" charset="0"/>
                <a:ea typeface="ＭＳ Ｐゴシック" pitchFamily="34" charset="-128"/>
              </a:defRPr>
            </a:lvl1pPr>
            <a:lvl2pPr marL="742950" indent="-285750" defTabSz="965200" eaLnBrk="0" hangingPunct="0">
              <a:defRPr sz="1200" b="1">
                <a:solidFill>
                  <a:schemeClr val="tx1"/>
                </a:solidFill>
                <a:latin typeface="Arial" charset="0"/>
                <a:ea typeface="ＭＳ Ｐゴシック" pitchFamily="34" charset="-128"/>
              </a:defRPr>
            </a:lvl2pPr>
            <a:lvl3pPr marL="1143000" indent="-228600" defTabSz="965200" eaLnBrk="0" hangingPunct="0">
              <a:defRPr sz="1200" b="1">
                <a:solidFill>
                  <a:schemeClr val="tx1"/>
                </a:solidFill>
                <a:latin typeface="Arial" charset="0"/>
                <a:ea typeface="ＭＳ Ｐゴシック" pitchFamily="34" charset="-128"/>
              </a:defRPr>
            </a:lvl3pPr>
            <a:lvl4pPr marL="1600200" indent="-228600" defTabSz="965200" eaLnBrk="0" hangingPunct="0">
              <a:defRPr sz="1200" b="1">
                <a:solidFill>
                  <a:schemeClr val="tx1"/>
                </a:solidFill>
                <a:latin typeface="Arial" charset="0"/>
                <a:ea typeface="ＭＳ Ｐゴシック" pitchFamily="34" charset="-128"/>
              </a:defRPr>
            </a:lvl4pPr>
            <a:lvl5pPr marL="2057400" indent="-228600" defTabSz="965200" eaLnBrk="0" hangingPunct="0">
              <a:defRPr sz="1200" b="1">
                <a:solidFill>
                  <a:schemeClr val="tx1"/>
                </a:solidFill>
                <a:latin typeface="Arial" charset="0"/>
                <a:ea typeface="ＭＳ Ｐゴシック" pitchFamily="34" charset="-128"/>
              </a:defRPr>
            </a:lvl5pPr>
            <a:lvl6pPr marL="2514600" indent="-228600" defTabSz="965200"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5200"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5200"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5200"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defRPr/>
            </a:pPr>
            <a:fld id="{37787029-1A6D-4E43-B130-F8E660AD848E}" type="slidenum">
              <a:rPr lang="en-US" sz="1100" smtClean="0">
                <a:solidFill>
                  <a:srgbClr val="595959"/>
                </a:solidFill>
              </a:rPr>
              <a:pPr algn="ctr">
                <a:spcBef>
                  <a:spcPct val="50000"/>
                </a:spcBef>
                <a:defRPr/>
              </a:pPr>
              <a:t>‹#›</a:t>
            </a:fld>
            <a:endParaRPr lang="en-US" sz="1100" smtClean="0">
              <a:solidFill>
                <a:srgbClr val="595959"/>
              </a:solidFill>
            </a:endParaRPr>
          </a:p>
        </p:txBody>
      </p:sp>
      <p:sp>
        <p:nvSpPr>
          <p:cNvPr id="10" name="Isosceles Triangle 9"/>
          <p:cNvSpPr>
            <a:spLocks noChangeArrowheads="1"/>
          </p:cNvSpPr>
          <p:nvPr/>
        </p:nvSpPr>
        <p:spPr bwMode="auto">
          <a:xfrm rot="5400000">
            <a:off x="220662" y="393701"/>
            <a:ext cx="117475" cy="101600"/>
          </a:xfrm>
          <a:prstGeom prst="triangle">
            <a:avLst>
              <a:gd name="adj" fmla="val 50000"/>
            </a:avLst>
          </a:prstGeom>
          <a:solidFill>
            <a:srgbClr val="FAB720"/>
          </a:solidFill>
          <a:ln w="9525" algn="ctr">
            <a:solidFill>
              <a:srgbClr val="FAB720"/>
            </a:solidFill>
            <a:miter lim="800000"/>
            <a:headEnd/>
            <a:tailEnd/>
          </a:ln>
          <a:effectLst>
            <a:outerShdw blurRad="40000" dist="23000" dir="5400000" rotWithShape="0">
              <a:srgbClr val="000000">
                <a:alpha val="34999"/>
              </a:srgbClr>
            </a:outerShdw>
          </a:effectLst>
        </p:spPr>
        <p:txBody>
          <a:bodyPr rot="10800000" vert="eaVert" lIns="91391" tIns="45695" rIns="91391" bIns="45695" anchor="ctr"/>
          <a:lstStyle/>
          <a:p>
            <a:pPr algn="ctr">
              <a:defRPr/>
            </a:pPr>
            <a:endParaRPr lang="en-US" dirty="0">
              <a:solidFill>
                <a:schemeClr val="lt1"/>
              </a:solidFill>
              <a:latin typeface="+mn-lt"/>
              <a:ea typeface="+mn-ea"/>
            </a:endParaRPr>
          </a:p>
        </p:txBody>
      </p:sp>
      <p:cxnSp>
        <p:nvCxnSpPr>
          <p:cNvPr id="13" name="Straight Connector 12"/>
          <p:cNvCxnSpPr/>
          <p:nvPr/>
        </p:nvCxnSpPr>
        <p:spPr>
          <a:xfrm>
            <a:off x="0" y="863600"/>
            <a:ext cx="96012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4" name="Rectangle 7"/>
          <p:cNvSpPr>
            <a:spLocks noChangeArrowheads="1"/>
          </p:cNvSpPr>
          <p:nvPr/>
        </p:nvSpPr>
        <p:spPr bwMode="auto">
          <a:xfrm>
            <a:off x="6772275" y="6721475"/>
            <a:ext cx="28289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91391" tIns="45695" rIns="91391" bIns="45695" anchor="ctr"/>
          <a:lstStyle>
            <a:lvl1pPr eaLnBrk="0" hangingPunct="0">
              <a:defRPr sz="1200" b="1">
                <a:solidFill>
                  <a:schemeClr val="tx1"/>
                </a:solidFill>
                <a:latin typeface="Arial" charset="0"/>
                <a:ea typeface="ＭＳ Ｐゴシック" pitchFamily="34" charset="-128"/>
              </a:defRPr>
            </a:lvl1pPr>
            <a:lvl2pPr marL="742950" indent="-285750" eaLnBrk="0" hangingPunct="0">
              <a:defRPr sz="1200" b="1">
                <a:solidFill>
                  <a:schemeClr val="tx1"/>
                </a:solidFill>
                <a:latin typeface="Arial" charset="0"/>
                <a:ea typeface="ＭＳ Ｐゴシック" pitchFamily="34" charset="-128"/>
              </a:defRPr>
            </a:lvl2pPr>
            <a:lvl3pPr marL="1143000" indent="-228600" eaLnBrk="0" hangingPunct="0">
              <a:defRPr sz="1200" b="1">
                <a:solidFill>
                  <a:schemeClr val="tx1"/>
                </a:solidFill>
                <a:latin typeface="Arial" charset="0"/>
                <a:ea typeface="ＭＳ Ｐゴシック" pitchFamily="34" charset="-128"/>
              </a:defRPr>
            </a:lvl3pPr>
            <a:lvl4pPr marL="1600200" indent="-228600" eaLnBrk="0" hangingPunct="0">
              <a:defRPr sz="1200" b="1">
                <a:solidFill>
                  <a:schemeClr val="tx1"/>
                </a:solidFill>
                <a:latin typeface="Arial" charset="0"/>
                <a:ea typeface="ＭＳ Ｐゴシック" pitchFamily="34" charset="-128"/>
              </a:defRPr>
            </a:lvl4pPr>
            <a:lvl5pPr marL="2057400" indent="-228600" eaLnBrk="0" hangingPunct="0">
              <a:defRPr sz="12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eaLnBrk="1" hangingPunct="1">
              <a:defRPr/>
            </a:pPr>
            <a:r>
              <a:rPr lang="en-US" altLang="ro-RO" b="0" smtClean="0">
                <a:solidFill>
                  <a:srgbClr val="FFFFFF"/>
                </a:solidFill>
              </a:rPr>
              <a:t>Innovation driven by inspiration.™</a:t>
            </a:r>
            <a:endParaRPr lang="en-US" altLang="ro-RO" b="0" baseline="30000" smtClean="0">
              <a:solidFill>
                <a:srgbClr val="FFFFFF"/>
              </a:solidFill>
            </a:endParaRPr>
          </a:p>
        </p:txBody>
      </p:sp>
      <p:pic>
        <p:nvPicPr>
          <p:cNvPr id="2055" name="Picture 8" descr="Red DURA.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377238" y="242888"/>
            <a:ext cx="9667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header3.jpg"/>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0" y="792163"/>
            <a:ext cx="9601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41"/>
          <p:cNvSpPr>
            <a:spLocks/>
          </p:cNvSpPr>
          <p:nvPr/>
        </p:nvSpPr>
        <p:spPr bwMode="auto">
          <a:xfrm>
            <a:off x="165100" y="898525"/>
            <a:ext cx="3263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9" tIns="48304" rIns="96609" bIns="48304" anchor="ctr"/>
          <a:lstStyle/>
          <a:p>
            <a:pPr eaLnBrk="0" hangingPunct="0">
              <a:spcBef>
                <a:spcPct val="50000"/>
              </a:spcBef>
              <a:defRPr/>
            </a:pPr>
            <a:r>
              <a:rPr lang="en-US" sz="1100" b="0" kern="1000" dirty="0">
                <a:solidFill>
                  <a:srgbClr val="FFFFFF"/>
                </a:solidFill>
                <a:latin typeface="Arial"/>
                <a:ea typeface="ＭＳ Ｐゴシック"/>
              </a:rPr>
              <a:t>Safety Systems</a:t>
            </a:r>
          </a:p>
        </p:txBody>
      </p:sp>
      <p:sp>
        <p:nvSpPr>
          <p:cNvPr id="2058" name="Rectangle 11"/>
          <p:cNvSpPr>
            <a:spLocks noChangeArrowheads="1"/>
          </p:cNvSpPr>
          <p:nvPr userDrawn="1"/>
        </p:nvSpPr>
        <p:spPr bwMode="auto">
          <a:xfrm>
            <a:off x="-3175" y="869950"/>
            <a:ext cx="155575" cy="319088"/>
          </a:xfrm>
          <a:prstGeom prst="rect">
            <a:avLst/>
          </a:prstGeom>
          <a:solidFill>
            <a:srgbClr val="BE562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391" tIns="45695" rIns="91391" bIns="45695" anchor="ctr"/>
          <a:lstStyle>
            <a:lvl1pPr eaLnBrk="0" hangingPunct="0">
              <a:defRPr sz="1200" b="1">
                <a:solidFill>
                  <a:schemeClr val="tx1"/>
                </a:solidFill>
                <a:latin typeface="Arial" charset="0"/>
                <a:ea typeface="ＭＳ Ｐゴシック" pitchFamily="34" charset="-128"/>
              </a:defRPr>
            </a:lvl1pPr>
            <a:lvl2pPr marL="742950" indent="-285750" eaLnBrk="0" hangingPunct="0">
              <a:defRPr sz="1200" b="1">
                <a:solidFill>
                  <a:schemeClr val="tx1"/>
                </a:solidFill>
                <a:latin typeface="Arial" charset="0"/>
                <a:ea typeface="ＭＳ Ｐゴシック" pitchFamily="34" charset="-128"/>
              </a:defRPr>
            </a:lvl2pPr>
            <a:lvl3pPr marL="1143000" indent="-228600" eaLnBrk="0" hangingPunct="0">
              <a:defRPr sz="1200" b="1">
                <a:solidFill>
                  <a:schemeClr val="tx1"/>
                </a:solidFill>
                <a:latin typeface="Arial" charset="0"/>
                <a:ea typeface="ＭＳ Ｐゴシック" pitchFamily="34" charset="-128"/>
              </a:defRPr>
            </a:lvl3pPr>
            <a:lvl4pPr marL="1600200" indent="-228600" eaLnBrk="0" hangingPunct="0">
              <a:defRPr sz="1200" b="1">
                <a:solidFill>
                  <a:schemeClr val="tx1"/>
                </a:solidFill>
                <a:latin typeface="Arial" charset="0"/>
                <a:ea typeface="ＭＳ Ｐゴシック" pitchFamily="34" charset="-128"/>
              </a:defRPr>
            </a:lvl4pPr>
            <a:lvl5pPr marL="2057400" indent="-228600" eaLnBrk="0" hangingPunct="0">
              <a:defRPr sz="12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eaLnBrk="1" hangingPunct="1">
              <a:defRPr/>
            </a:pPr>
            <a:endParaRPr lang="ro-RO" altLang="ro-RO" smtClean="0">
              <a:solidFill>
                <a:srgbClr val="FFFFFF"/>
              </a:solidFill>
            </a:endParaRPr>
          </a:p>
        </p:txBody>
      </p:sp>
      <p:sp>
        <p:nvSpPr>
          <p:cNvPr id="2059" name="Rectangle 2"/>
          <p:cNvSpPr>
            <a:spLocks noGrp="1" noChangeArrowheads="1"/>
          </p:cNvSpPr>
          <p:nvPr>
            <p:ph type="title"/>
          </p:nvPr>
        </p:nvSpPr>
        <p:spPr bwMode="auto">
          <a:xfrm>
            <a:off x="320675" y="14288"/>
            <a:ext cx="77565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513" tIns="48257" rIns="96513" bIns="48257" numCol="1" anchor="ctr" anchorCtr="0" compatLnSpc="1">
            <a:prstTxWarp prst="textNoShape">
              <a:avLst/>
            </a:prstTxWarp>
          </a:bodyPr>
          <a:lstStyle/>
          <a:p>
            <a:pPr lvl="0"/>
            <a:r>
              <a:rPr lang="en-US" altLang="ro-RO" smtClean="0"/>
              <a:t>Click to edit Master title style</a:t>
            </a:r>
          </a:p>
        </p:txBody>
      </p:sp>
    </p:spTree>
  </p:cSld>
  <p:clrMap bg1="lt1" tx1="dk1" bg2="lt2" tx2="dk2" accent1="accent1" accent2="accent2" accent3="accent3" accent4="accent4" accent5="accent5" accent6="accent6" hlink="hlink" folHlink="folHlink"/>
  <p:sldLayoutIdLst>
    <p:sldLayoutId id="2147486994" r:id="rId1"/>
    <p:sldLayoutId id="2147486995" r:id="rId2"/>
    <p:sldLayoutId id="2147486996" r:id="rId3"/>
    <p:sldLayoutId id="2147486997" r:id="rId4"/>
    <p:sldLayoutId id="2147486998" r:id="rId5"/>
    <p:sldLayoutId id="2147486999" r:id="rId6"/>
    <p:sldLayoutId id="2147487000" r:id="rId7"/>
    <p:sldLayoutId id="2147487001" r:id="rId8"/>
    <p:sldLayoutId id="2147487002" r:id="rId9"/>
    <p:sldLayoutId id="2147487003" r:id="rId10"/>
    <p:sldLayoutId id="2147487004" r:id="rId11"/>
  </p:sldLayoutIdLst>
  <p:transition>
    <p:pull dir="ru"/>
  </p:transition>
  <p:timing>
    <p:tnLst>
      <p:par>
        <p:cTn id="1" dur="indefinite" restart="never" nodeType="tmRoot"/>
      </p:par>
    </p:tnLst>
  </p:timing>
  <p:hf hdr="0" ftr="0" dt="0"/>
  <p:txStyles>
    <p:titleStyle>
      <a:lvl1pPr algn="l" defTabSz="958850" rtl="0" eaLnBrk="0" fontAlgn="base" hangingPunct="0">
        <a:spcBef>
          <a:spcPct val="0"/>
        </a:spcBef>
        <a:spcAft>
          <a:spcPct val="0"/>
        </a:spcAft>
        <a:defRPr sz="2400">
          <a:solidFill>
            <a:srgbClr val="595959"/>
          </a:solidFill>
          <a:latin typeface="+mj-lt"/>
          <a:ea typeface="+mj-ea"/>
          <a:cs typeface="+mj-cs"/>
        </a:defRPr>
      </a:lvl1pPr>
      <a:lvl2pPr algn="l" defTabSz="958850" rtl="0" eaLnBrk="0" fontAlgn="base" hangingPunct="0">
        <a:spcBef>
          <a:spcPct val="0"/>
        </a:spcBef>
        <a:spcAft>
          <a:spcPct val="0"/>
        </a:spcAft>
        <a:defRPr sz="2400">
          <a:solidFill>
            <a:srgbClr val="595959"/>
          </a:solidFill>
          <a:latin typeface="Arial" pitchFamily="34" charset="0"/>
          <a:ea typeface="ＭＳ Ｐゴシック" pitchFamily="34" charset="-128"/>
          <a:cs typeface="Arial" pitchFamily="34" charset="0"/>
        </a:defRPr>
      </a:lvl2pPr>
      <a:lvl3pPr algn="l" defTabSz="958850" rtl="0" eaLnBrk="0" fontAlgn="base" hangingPunct="0">
        <a:spcBef>
          <a:spcPct val="0"/>
        </a:spcBef>
        <a:spcAft>
          <a:spcPct val="0"/>
        </a:spcAft>
        <a:defRPr sz="2400">
          <a:solidFill>
            <a:srgbClr val="595959"/>
          </a:solidFill>
          <a:latin typeface="Arial" pitchFamily="34" charset="0"/>
          <a:ea typeface="ＭＳ Ｐゴシック" pitchFamily="34" charset="-128"/>
          <a:cs typeface="Arial" pitchFamily="34" charset="0"/>
        </a:defRPr>
      </a:lvl3pPr>
      <a:lvl4pPr algn="l" defTabSz="958850" rtl="0" eaLnBrk="0" fontAlgn="base" hangingPunct="0">
        <a:spcBef>
          <a:spcPct val="0"/>
        </a:spcBef>
        <a:spcAft>
          <a:spcPct val="0"/>
        </a:spcAft>
        <a:defRPr sz="2400">
          <a:solidFill>
            <a:srgbClr val="595959"/>
          </a:solidFill>
          <a:latin typeface="Arial" pitchFamily="34" charset="0"/>
          <a:ea typeface="ＭＳ Ｐゴシック" pitchFamily="34" charset="-128"/>
          <a:cs typeface="Arial" pitchFamily="34" charset="0"/>
        </a:defRPr>
      </a:lvl4pPr>
      <a:lvl5pPr algn="l" defTabSz="958850" rtl="0" eaLnBrk="0" fontAlgn="base" hangingPunct="0">
        <a:spcBef>
          <a:spcPct val="0"/>
        </a:spcBef>
        <a:spcAft>
          <a:spcPct val="0"/>
        </a:spcAft>
        <a:defRPr sz="2400">
          <a:solidFill>
            <a:srgbClr val="595959"/>
          </a:solidFill>
          <a:latin typeface="Arial" pitchFamily="34" charset="0"/>
          <a:ea typeface="ＭＳ Ｐゴシック" pitchFamily="34" charset="-128"/>
          <a:cs typeface="Arial" pitchFamily="34" charset="0"/>
        </a:defRPr>
      </a:lvl5pPr>
      <a:lvl6pPr marL="457119" algn="l" defTabSz="961853" rtl="0" fontAlgn="base">
        <a:spcBef>
          <a:spcPct val="0"/>
        </a:spcBef>
        <a:spcAft>
          <a:spcPct val="0"/>
        </a:spcAft>
        <a:defRPr sz="2400">
          <a:solidFill>
            <a:srgbClr val="595959"/>
          </a:solidFill>
          <a:latin typeface="Arial" pitchFamily="34" charset="0"/>
          <a:ea typeface="ＭＳ Ｐゴシック" pitchFamily="34" charset="-128"/>
          <a:cs typeface="Arial" pitchFamily="34" charset="0"/>
        </a:defRPr>
      </a:lvl6pPr>
      <a:lvl7pPr marL="914237" algn="l" defTabSz="961853" rtl="0" fontAlgn="base">
        <a:spcBef>
          <a:spcPct val="0"/>
        </a:spcBef>
        <a:spcAft>
          <a:spcPct val="0"/>
        </a:spcAft>
        <a:defRPr sz="2400">
          <a:solidFill>
            <a:srgbClr val="595959"/>
          </a:solidFill>
          <a:latin typeface="Arial" pitchFamily="34" charset="0"/>
          <a:ea typeface="ＭＳ Ｐゴシック" pitchFamily="34" charset="-128"/>
          <a:cs typeface="Arial" pitchFamily="34" charset="0"/>
        </a:defRPr>
      </a:lvl7pPr>
      <a:lvl8pPr marL="1371355" algn="l" defTabSz="961853" rtl="0" fontAlgn="base">
        <a:spcBef>
          <a:spcPct val="0"/>
        </a:spcBef>
        <a:spcAft>
          <a:spcPct val="0"/>
        </a:spcAft>
        <a:defRPr sz="2400">
          <a:solidFill>
            <a:srgbClr val="595959"/>
          </a:solidFill>
          <a:latin typeface="Arial" pitchFamily="34" charset="0"/>
          <a:ea typeface="ＭＳ Ｐゴシック" pitchFamily="34" charset="-128"/>
          <a:cs typeface="Arial" pitchFamily="34" charset="0"/>
        </a:defRPr>
      </a:lvl8pPr>
      <a:lvl9pPr marL="1828474" algn="l" defTabSz="961853" rtl="0" fontAlgn="base">
        <a:spcBef>
          <a:spcPct val="0"/>
        </a:spcBef>
        <a:spcAft>
          <a:spcPct val="0"/>
        </a:spcAft>
        <a:defRPr sz="2400">
          <a:solidFill>
            <a:srgbClr val="595959"/>
          </a:solidFill>
          <a:latin typeface="Arial" pitchFamily="34" charset="0"/>
          <a:ea typeface="ＭＳ Ｐゴシック" pitchFamily="34" charset="-128"/>
          <a:cs typeface="Arial" pitchFamily="34" charset="0"/>
        </a:defRPr>
      </a:lvl9pPr>
    </p:titleStyle>
    <p:bodyStyle>
      <a:lvl1pPr marL="227013" indent="-179388" algn="l" defTabSz="958850" rtl="0" eaLnBrk="0" fontAlgn="base" hangingPunct="0">
        <a:spcBef>
          <a:spcPts val="600"/>
        </a:spcBef>
        <a:spcAft>
          <a:spcPct val="0"/>
        </a:spcAft>
        <a:buChar char="•"/>
        <a:defRPr sz="1600" b="1">
          <a:solidFill>
            <a:srgbClr val="595959"/>
          </a:solidFill>
          <a:latin typeface="+mn-lt"/>
          <a:ea typeface="+mn-ea"/>
          <a:cs typeface="+mn-cs"/>
        </a:defRPr>
      </a:lvl1pPr>
      <a:lvl2pPr marL="560388" indent="-211138" algn="l" defTabSz="958850" rtl="0" eaLnBrk="0" fontAlgn="base" hangingPunct="0">
        <a:spcBef>
          <a:spcPts val="400"/>
        </a:spcBef>
        <a:spcAft>
          <a:spcPct val="0"/>
        </a:spcAft>
        <a:buChar char="–"/>
        <a:defRPr sz="1400">
          <a:solidFill>
            <a:srgbClr val="595959"/>
          </a:solidFill>
          <a:latin typeface="+mn-lt"/>
          <a:ea typeface="+mn-ea"/>
          <a:cs typeface="+mn-cs"/>
        </a:defRPr>
      </a:lvl2pPr>
      <a:lvl3pPr marL="906463" indent="-223838" algn="l" defTabSz="958850" rtl="0" eaLnBrk="0" fontAlgn="base" hangingPunct="0">
        <a:spcBef>
          <a:spcPts val="400"/>
        </a:spcBef>
        <a:spcAft>
          <a:spcPct val="0"/>
        </a:spcAft>
        <a:buChar char="•"/>
        <a:defRPr sz="1400">
          <a:solidFill>
            <a:srgbClr val="595959"/>
          </a:solidFill>
          <a:latin typeface="+mn-lt"/>
          <a:ea typeface="+mn-ea"/>
          <a:cs typeface="+mn-cs"/>
        </a:defRPr>
      </a:lvl3pPr>
      <a:lvl4pPr marL="1263650" indent="-234950" algn="l" defTabSz="958850" rtl="0" eaLnBrk="0" fontAlgn="base" hangingPunct="0">
        <a:spcBef>
          <a:spcPts val="400"/>
        </a:spcBef>
        <a:spcAft>
          <a:spcPct val="0"/>
        </a:spcAft>
        <a:buChar char="–"/>
        <a:defRPr sz="1400">
          <a:solidFill>
            <a:srgbClr val="595959"/>
          </a:solidFill>
          <a:latin typeface="+mn-lt"/>
          <a:ea typeface="+mn-ea"/>
          <a:cs typeface="+mn-cs"/>
        </a:defRPr>
      </a:lvl4pPr>
      <a:lvl5pPr marL="1619250" indent="-233363" algn="l" defTabSz="958850" rtl="0" eaLnBrk="0" fontAlgn="base" hangingPunct="0">
        <a:spcBef>
          <a:spcPts val="400"/>
        </a:spcBef>
        <a:spcAft>
          <a:spcPct val="0"/>
        </a:spcAft>
        <a:buChar char="»"/>
        <a:defRPr sz="1400">
          <a:solidFill>
            <a:srgbClr val="595959"/>
          </a:solidFill>
          <a:latin typeface="+mn-lt"/>
          <a:ea typeface="+mn-ea"/>
          <a:cs typeface="+mn-cs"/>
        </a:defRPr>
      </a:lvl5pPr>
      <a:lvl6pPr marL="2079253" indent="-236495" algn="l" defTabSz="961853" rtl="0" fontAlgn="base">
        <a:spcBef>
          <a:spcPts val="400"/>
        </a:spcBef>
        <a:spcAft>
          <a:spcPct val="0"/>
        </a:spcAft>
        <a:buChar char="»"/>
        <a:defRPr sz="1400">
          <a:solidFill>
            <a:srgbClr val="595959"/>
          </a:solidFill>
          <a:latin typeface="+mn-lt"/>
          <a:ea typeface="+mn-ea"/>
          <a:cs typeface="+mn-cs"/>
        </a:defRPr>
      </a:lvl6pPr>
      <a:lvl7pPr marL="2536373" indent="-236495" algn="l" defTabSz="961853" rtl="0" fontAlgn="base">
        <a:spcBef>
          <a:spcPts val="400"/>
        </a:spcBef>
        <a:spcAft>
          <a:spcPct val="0"/>
        </a:spcAft>
        <a:buChar char="»"/>
        <a:defRPr sz="1400">
          <a:solidFill>
            <a:srgbClr val="595959"/>
          </a:solidFill>
          <a:latin typeface="+mn-lt"/>
          <a:ea typeface="+mn-ea"/>
          <a:cs typeface="+mn-cs"/>
        </a:defRPr>
      </a:lvl7pPr>
      <a:lvl8pPr marL="2993492" indent="-236495" algn="l" defTabSz="961853" rtl="0" fontAlgn="base">
        <a:spcBef>
          <a:spcPts val="400"/>
        </a:spcBef>
        <a:spcAft>
          <a:spcPct val="0"/>
        </a:spcAft>
        <a:buChar char="»"/>
        <a:defRPr sz="1400">
          <a:solidFill>
            <a:srgbClr val="595959"/>
          </a:solidFill>
          <a:latin typeface="+mn-lt"/>
          <a:ea typeface="+mn-ea"/>
          <a:cs typeface="+mn-cs"/>
        </a:defRPr>
      </a:lvl8pPr>
      <a:lvl9pPr marL="3450610" indent="-236495" algn="l" defTabSz="961853" rtl="0" fontAlgn="base">
        <a:spcBef>
          <a:spcPts val="400"/>
        </a:spcBef>
        <a:spcAft>
          <a:spcPct val="0"/>
        </a:spcAft>
        <a:buChar char="»"/>
        <a:defRPr sz="1400">
          <a:solidFill>
            <a:srgbClr val="595959"/>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9"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5"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2" algn="l" defTabSz="914237" rtl="0" eaLnBrk="1" latinLnBrk="0" hangingPunct="1">
        <a:defRPr sz="1800" kern="1200">
          <a:solidFill>
            <a:schemeClr val="tx1"/>
          </a:solidFill>
          <a:latin typeface="+mn-lt"/>
          <a:ea typeface="+mn-ea"/>
          <a:cs typeface="+mn-cs"/>
        </a:defRPr>
      </a:lvl6pPr>
      <a:lvl7pPr marL="2742711" algn="l" defTabSz="914237" rtl="0" eaLnBrk="1" latinLnBrk="0" hangingPunct="1">
        <a:defRPr sz="1800" kern="1200">
          <a:solidFill>
            <a:schemeClr val="tx1"/>
          </a:solidFill>
          <a:latin typeface="+mn-lt"/>
          <a:ea typeface="+mn-ea"/>
          <a:cs typeface="+mn-cs"/>
        </a:defRPr>
      </a:lvl7pPr>
      <a:lvl8pPr marL="3199829"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20725" y="650875"/>
            <a:ext cx="81597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8" tIns="48309" rIns="96618" bIns="48309" numCol="1" anchor="ctr" anchorCtr="0" compatLnSpc="1">
            <a:prstTxWarp prst="textNoShape">
              <a:avLst/>
            </a:prstTxWarp>
          </a:bodyPr>
          <a:lstStyle/>
          <a:p>
            <a:pPr lvl="0"/>
            <a:r>
              <a:rPr lang="en-US" altLang="ro-RO" smtClean="0"/>
              <a:t>Click to edit Master title style</a:t>
            </a:r>
          </a:p>
        </p:txBody>
      </p:sp>
      <p:sp>
        <p:nvSpPr>
          <p:cNvPr id="3075" name="Rectangle 3"/>
          <p:cNvSpPr>
            <a:spLocks noGrp="1" noChangeArrowheads="1"/>
          </p:cNvSpPr>
          <p:nvPr>
            <p:ph type="body" idx="1"/>
          </p:nvPr>
        </p:nvSpPr>
        <p:spPr bwMode="auto">
          <a:xfrm>
            <a:off x="720725" y="2112963"/>
            <a:ext cx="8159750"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8" tIns="48309" rIns="96618" bIns="48309" numCol="1" anchor="t" anchorCtr="0" compatLnSpc="1">
            <a:prstTxWarp prst="textNoShape">
              <a:avLst/>
            </a:prstTxWarp>
          </a:bodyPr>
          <a:lstStyle/>
          <a:p>
            <a:pPr lvl="0"/>
            <a:r>
              <a:rPr lang="en-US" altLang="ro-RO" smtClean="0"/>
              <a:t>Click to edit Master text styles</a:t>
            </a:r>
          </a:p>
          <a:p>
            <a:pPr lvl="1"/>
            <a:r>
              <a:rPr lang="en-US" altLang="ro-RO" smtClean="0"/>
              <a:t>Second level</a:t>
            </a:r>
          </a:p>
          <a:p>
            <a:pPr lvl="2"/>
            <a:r>
              <a:rPr lang="en-US" altLang="ro-RO" smtClean="0"/>
              <a:t>Third level</a:t>
            </a:r>
          </a:p>
          <a:p>
            <a:pPr lvl="3"/>
            <a:r>
              <a:rPr lang="en-US" altLang="ro-RO" smtClean="0"/>
              <a:t>Fourth level</a:t>
            </a:r>
          </a:p>
          <a:p>
            <a:pPr lvl="4"/>
            <a:r>
              <a:rPr lang="en-US" altLang="ro-RO" smtClean="0"/>
              <a:t>Fifth level</a:t>
            </a:r>
          </a:p>
        </p:txBody>
      </p:sp>
      <p:sp>
        <p:nvSpPr>
          <p:cNvPr id="1028" name="Rectangle 4"/>
          <p:cNvSpPr>
            <a:spLocks noGrp="1" noChangeArrowheads="1"/>
          </p:cNvSpPr>
          <p:nvPr>
            <p:ph type="dt" sz="half" idx="2"/>
          </p:nvPr>
        </p:nvSpPr>
        <p:spPr bwMode="auto">
          <a:xfrm>
            <a:off x="720725" y="6664325"/>
            <a:ext cx="2000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8" tIns="48309" rIns="96618" bIns="48309" numCol="1" anchor="t" anchorCtr="0" compatLnSpc="1">
            <a:prstTxWarp prst="textNoShape">
              <a:avLst/>
            </a:prstTxWarp>
          </a:bodyPr>
          <a:lstStyle>
            <a:lvl1pPr eaLnBrk="0" hangingPunct="0">
              <a:defRPr sz="1500" b="0">
                <a:solidFill>
                  <a:srgbClr val="000000"/>
                </a:solidFill>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279775" y="6664325"/>
            <a:ext cx="3041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8" tIns="48309" rIns="96618" bIns="48309" numCol="1" anchor="t" anchorCtr="0" compatLnSpc="1">
            <a:prstTxWarp prst="textNoShape">
              <a:avLst/>
            </a:prstTxWarp>
          </a:bodyPr>
          <a:lstStyle>
            <a:lvl1pPr algn="ctr" eaLnBrk="0" hangingPunct="0">
              <a:defRPr sz="1500" b="0">
                <a:solidFill>
                  <a:srgbClr val="000000"/>
                </a:solidFill>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80225" y="6664325"/>
            <a:ext cx="2000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8" tIns="48309" rIns="96618" bIns="48309" numCol="1" anchor="t" anchorCtr="0" compatLnSpc="1">
            <a:prstTxWarp prst="textNoShape">
              <a:avLst/>
            </a:prstTxWarp>
          </a:bodyPr>
          <a:lstStyle>
            <a:lvl1pPr algn="r" eaLnBrk="0" hangingPunct="0">
              <a:defRPr sz="1500" b="0">
                <a:solidFill>
                  <a:srgbClr val="000000"/>
                </a:solidFill>
                <a:latin typeface="Times" charset="0"/>
                <a:ea typeface="+mn-ea"/>
                <a:cs typeface="+mn-cs"/>
              </a:defRPr>
            </a:lvl1pPr>
          </a:lstStyle>
          <a:p>
            <a:pPr>
              <a:defRPr/>
            </a:pPr>
            <a:fld id="{01EC35C4-6992-4F7A-93A6-13A99674FAC8}" type="slidenum">
              <a:rPr lang="en-US"/>
              <a:pPr>
                <a:defRPr/>
              </a:pPr>
              <a:t>‹#›</a:t>
            </a:fld>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700">
          <a:solidFill>
            <a:schemeClr val="tx2"/>
          </a:solidFill>
          <a:latin typeface="+mj-lt"/>
          <a:ea typeface="+mj-ea"/>
          <a:cs typeface="+mj-cs"/>
        </a:defRPr>
      </a:lvl1pPr>
      <a:lvl2pPr algn="ctr" rtl="0" eaLnBrk="0" fontAlgn="base" hangingPunct="0">
        <a:spcBef>
          <a:spcPct val="0"/>
        </a:spcBef>
        <a:spcAft>
          <a:spcPct val="0"/>
        </a:spcAft>
        <a:defRPr sz="4700">
          <a:solidFill>
            <a:schemeClr val="tx2"/>
          </a:solidFill>
          <a:latin typeface="Times" charset="0"/>
        </a:defRPr>
      </a:lvl2pPr>
      <a:lvl3pPr algn="ctr" rtl="0" eaLnBrk="0" fontAlgn="base" hangingPunct="0">
        <a:spcBef>
          <a:spcPct val="0"/>
        </a:spcBef>
        <a:spcAft>
          <a:spcPct val="0"/>
        </a:spcAft>
        <a:defRPr sz="4700">
          <a:solidFill>
            <a:schemeClr val="tx2"/>
          </a:solidFill>
          <a:latin typeface="Times" charset="0"/>
        </a:defRPr>
      </a:lvl3pPr>
      <a:lvl4pPr algn="ctr" rtl="0" eaLnBrk="0" fontAlgn="base" hangingPunct="0">
        <a:spcBef>
          <a:spcPct val="0"/>
        </a:spcBef>
        <a:spcAft>
          <a:spcPct val="0"/>
        </a:spcAft>
        <a:defRPr sz="4700">
          <a:solidFill>
            <a:schemeClr val="tx2"/>
          </a:solidFill>
          <a:latin typeface="Times" charset="0"/>
        </a:defRPr>
      </a:lvl4pPr>
      <a:lvl5pPr algn="ctr" rtl="0" eaLnBrk="0" fontAlgn="base" hangingPunct="0">
        <a:spcBef>
          <a:spcPct val="0"/>
        </a:spcBef>
        <a:spcAft>
          <a:spcPct val="0"/>
        </a:spcAft>
        <a:defRPr sz="4700">
          <a:solidFill>
            <a:schemeClr val="tx2"/>
          </a:solidFill>
          <a:latin typeface="Times" charset="0"/>
        </a:defRPr>
      </a:lvl5pPr>
      <a:lvl6pPr marL="483263" algn="ctr" rtl="0" fontAlgn="base">
        <a:spcBef>
          <a:spcPct val="0"/>
        </a:spcBef>
        <a:spcAft>
          <a:spcPct val="0"/>
        </a:spcAft>
        <a:defRPr sz="4700">
          <a:solidFill>
            <a:schemeClr val="tx2"/>
          </a:solidFill>
          <a:latin typeface="Times" charset="0"/>
        </a:defRPr>
      </a:lvl6pPr>
      <a:lvl7pPr marL="966526" algn="ctr" rtl="0" fontAlgn="base">
        <a:spcBef>
          <a:spcPct val="0"/>
        </a:spcBef>
        <a:spcAft>
          <a:spcPct val="0"/>
        </a:spcAft>
        <a:defRPr sz="4700">
          <a:solidFill>
            <a:schemeClr val="tx2"/>
          </a:solidFill>
          <a:latin typeface="Times" charset="0"/>
        </a:defRPr>
      </a:lvl7pPr>
      <a:lvl8pPr marL="1449788" algn="ctr" rtl="0" fontAlgn="base">
        <a:spcBef>
          <a:spcPct val="0"/>
        </a:spcBef>
        <a:spcAft>
          <a:spcPct val="0"/>
        </a:spcAft>
        <a:defRPr sz="4700">
          <a:solidFill>
            <a:schemeClr val="tx2"/>
          </a:solidFill>
          <a:latin typeface="Times" charset="0"/>
        </a:defRPr>
      </a:lvl8pPr>
      <a:lvl9pPr marL="1933052" algn="ctr" rtl="0" fontAlgn="base">
        <a:spcBef>
          <a:spcPct val="0"/>
        </a:spcBef>
        <a:spcAft>
          <a:spcPct val="0"/>
        </a:spcAft>
        <a:defRPr sz="4700">
          <a:solidFill>
            <a:schemeClr val="tx2"/>
          </a:solidFill>
          <a:latin typeface="Times" charset="0"/>
        </a:defRPr>
      </a:lvl9pPr>
    </p:titleStyle>
    <p:bodyStyle>
      <a:lvl1pPr marL="361950" indent="-361950" algn="l" rtl="0" eaLnBrk="0" fontAlgn="base" hangingPunct="0">
        <a:spcBef>
          <a:spcPct val="20000"/>
        </a:spcBef>
        <a:spcAft>
          <a:spcPct val="0"/>
        </a:spcAft>
        <a:buChar char="•"/>
        <a:defRPr sz="3400">
          <a:solidFill>
            <a:schemeClr val="tx1"/>
          </a:solidFill>
          <a:latin typeface="+mn-lt"/>
          <a:ea typeface="+mn-ea"/>
          <a:cs typeface="+mn-cs"/>
        </a:defRPr>
      </a:lvl1pPr>
      <a:lvl2pPr marL="784225" indent="-301625" algn="l" rtl="0" eaLnBrk="0" fontAlgn="base" hangingPunct="0">
        <a:spcBef>
          <a:spcPct val="20000"/>
        </a:spcBef>
        <a:spcAft>
          <a:spcPct val="0"/>
        </a:spcAft>
        <a:buChar char="–"/>
        <a:defRPr sz="3000">
          <a:solidFill>
            <a:schemeClr val="tx1"/>
          </a:solidFill>
          <a:latin typeface="+mn-lt"/>
        </a:defRPr>
      </a:lvl2pPr>
      <a:lvl3pPr marL="1208088" indent="-241300" algn="l" rtl="0" eaLnBrk="0" fontAlgn="base" hangingPunct="0">
        <a:spcBef>
          <a:spcPct val="20000"/>
        </a:spcBef>
        <a:spcAft>
          <a:spcPct val="0"/>
        </a:spcAft>
        <a:buChar char="•"/>
        <a:defRPr sz="2500">
          <a:solidFill>
            <a:schemeClr val="tx1"/>
          </a:solidFill>
          <a:latin typeface="+mn-lt"/>
        </a:defRPr>
      </a:lvl3pPr>
      <a:lvl4pPr marL="1685925" indent="-236538" algn="l" rtl="0" eaLnBrk="0" fontAlgn="base" hangingPunct="0">
        <a:spcBef>
          <a:spcPct val="20000"/>
        </a:spcBef>
        <a:spcAft>
          <a:spcPct val="0"/>
        </a:spcAft>
        <a:buChar char="–"/>
        <a:defRPr sz="2100">
          <a:solidFill>
            <a:schemeClr val="tx1"/>
          </a:solidFill>
          <a:latin typeface="+mn-lt"/>
        </a:defRPr>
      </a:lvl4pPr>
      <a:lvl5pPr marL="2173288" indent="-241300" algn="l" rtl="0" eaLnBrk="0" fontAlgn="base" hangingPunct="0">
        <a:spcBef>
          <a:spcPct val="20000"/>
        </a:spcBef>
        <a:spcAft>
          <a:spcPct val="0"/>
        </a:spcAft>
        <a:buChar char="»"/>
        <a:defRPr sz="2100">
          <a:solidFill>
            <a:schemeClr val="tx1"/>
          </a:solidFill>
          <a:latin typeface="+mn-lt"/>
        </a:defRPr>
      </a:lvl5pPr>
      <a:lvl6pPr marL="2657947" indent="-241632" algn="l" rtl="0" fontAlgn="base">
        <a:spcBef>
          <a:spcPct val="20000"/>
        </a:spcBef>
        <a:spcAft>
          <a:spcPct val="0"/>
        </a:spcAft>
        <a:buChar char="»"/>
        <a:defRPr sz="2100">
          <a:solidFill>
            <a:schemeClr val="tx1"/>
          </a:solidFill>
          <a:latin typeface="+mn-lt"/>
        </a:defRPr>
      </a:lvl6pPr>
      <a:lvl7pPr marL="3141210" indent="-241632" algn="l" rtl="0" fontAlgn="base">
        <a:spcBef>
          <a:spcPct val="20000"/>
        </a:spcBef>
        <a:spcAft>
          <a:spcPct val="0"/>
        </a:spcAft>
        <a:buChar char="»"/>
        <a:defRPr sz="2100">
          <a:solidFill>
            <a:schemeClr val="tx1"/>
          </a:solidFill>
          <a:latin typeface="+mn-lt"/>
        </a:defRPr>
      </a:lvl7pPr>
      <a:lvl8pPr marL="3624473" indent="-241632" algn="l" rtl="0" fontAlgn="base">
        <a:spcBef>
          <a:spcPct val="20000"/>
        </a:spcBef>
        <a:spcAft>
          <a:spcPct val="0"/>
        </a:spcAft>
        <a:buChar char="»"/>
        <a:defRPr sz="2100">
          <a:solidFill>
            <a:schemeClr val="tx1"/>
          </a:solidFill>
          <a:latin typeface="+mn-lt"/>
        </a:defRPr>
      </a:lvl8pPr>
      <a:lvl9pPr marL="4107736" indent="-241632" algn="l" rtl="0" fontAlgn="base">
        <a:spcBef>
          <a:spcPct val="20000"/>
        </a:spcBef>
        <a:spcAft>
          <a:spcPct val="0"/>
        </a:spcAft>
        <a:buChar char="»"/>
        <a:defRPr sz="2100">
          <a:solidFill>
            <a:schemeClr val="tx1"/>
          </a:solidFill>
          <a:latin typeface="+mn-lt"/>
        </a:defRPr>
      </a:lvl9pPr>
    </p:bodyStyle>
    <p:otherStyle>
      <a:defPPr>
        <a:defRPr lang="en-US"/>
      </a:defPPr>
      <a:lvl1pPr marL="0" algn="l" defTabSz="966526" rtl="0" eaLnBrk="1" latinLnBrk="0" hangingPunct="1">
        <a:defRPr sz="1900" kern="1200">
          <a:solidFill>
            <a:schemeClr val="tx1"/>
          </a:solidFill>
          <a:latin typeface="+mn-lt"/>
          <a:ea typeface="+mn-ea"/>
          <a:cs typeface="+mn-cs"/>
        </a:defRPr>
      </a:lvl1pPr>
      <a:lvl2pPr marL="483263" algn="l" defTabSz="966526" rtl="0" eaLnBrk="1" latinLnBrk="0" hangingPunct="1">
        <a:defRPr sz="1900" kern="1200">
          <a:solidFill>
            <a:schemeClr val="tx1"/>
          </a:solidFill>
          <a:latin typeface="+mn-lt"/>
          <a:ea typeface="+mn-ea"/>
          <a:cs typeface="+mn-cs"/>
        </a:defRPr>
      </a:lvl2pPr>
      <a:lvl3pPr marL="966526" algn="l" defTabSz="966526" rtl="0" eaLnBrk="1" latinLnBrk="0" hangingPunct="1">
        <a:defRPr sz="1900" kern="1200">
          <a:solidFill>
            <a:schemeClr val="tx1"/>
          </a:solidFill>
          <a:latin typeface="+mn-lt"/>
          <a:ea typeface="+mn-ea"/>
          <a:cs typeface="+mn-cs"/>
        </a:defRPr>
      </a:lvl3pPr>
      <a:lvl4pPr marL="1449788" algn="l" defTabSz="966526" rtl="0" eaLnBrk="1" latinLnBrk="0" hangingPunct="1">
        <a:defRPr sz="1900" kern="1200">
          <a:solidFill>
            <a:schemeClr val="tx1"/>
          </a:solidFill>
          <a:latin typeface="+mn-lt"/>
          <a:ea typeface="+mn-ea"/>
          <a:cs typeface="+mn-cs"/>
        </a:defRPr>
      </a:lvl4pPr>
      <a:lvl5pPr marL="1933052" algn="l" defTabSz="966526" rtl="0" eaLnBrk="1" latinLnBrk="0" hangingPunct="1">
        <a:defRPr sz="1900" kern="1200">
          <a:solidFill>
            <a:schemeClr val="tx1"/>
          </a:solidFill>
          <a:latin typeface="+mn-lt"/>
          <a:ea typeface="+mn-ea"/>
          <a:cs typeface="+mn-cs"/>
        </a:defRPr>
      </a:lvl5pPr>
      <a:lvl6pPr marL="2416316" algn="l" defTabSz="966526" rtl="0" eaLnBrk="1" latinLnBrk="0" hangingPunct="1">
        <a:defRPr sz="1900" kern="1200">
          <a:solidFill>
            <a:schemeClr val="tx1"/>
          </a:solidFill>
          <a:latin typeface="+mn-lt"/>
          <a:ea typeface="+mn-ea"/>
          <a:cs typeface="+mn-cs"/>
        </a:defRPr>
      </a:lvl6pPr>
      <a:lvl7pPr marL="2899579" algn="l" defTabSz="966526" rtl="0" eaLnBrk="1" latinLnBrk="0" hangingPunct="1">
        <a:defRPr sz="1900" kern="1200">
          <a:solidFill>
            <a:schemeClr val="tx1"/>
          </a:solidFill>
          <a:latin typeface="+mn-lt"/>
          <a:ea typeface="+mn-ea"/>
          <a:cs typeface="+mn-cs"/>
        </a:defRPr>
      </a:lvl7pPr>
      <a:lvl8pPr marL="3382842" algn="l" defTabSz="966526" rtl="0" eaLnBrk="1" latinLnBrk="0" hangingPunct="1">
        <a:defRPr sz="1900" kern="1200">
          <a:solidFill>
            <a:schemeClr val="tx1"/>
          </a:solidFill>
          <a:latin typeface="+mn-lt"/>
          <a:ea typeface="+mn-ea"/>
          <a:cs typeface="+mn-cs"/>
        </a:defRPr>
      </a:lvl8pPr>
      <a:lvl9pPr marL="3866104" algn="l" defTabSz="9665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0.emf"/><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6.emf"/><Relationship Id="rId3" Type="http://schemas.openxmlformats.org/officeDocument/2006/relationships/image" Target="../media/image17.jpeg"/><Relationship Id="rId7" Type="http://schemas.openxmlformats.org/officeDocument/2006/relationships/image" Target="../media/image21.emf"/><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11" Type="http://schemas.openxmlformats.org/officeDocument/2006/relationships/image" Target="../media/image25.wmf"/><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0200" y="1168400"/>
            <a:ext cx="8723313" cy="5168900"/>
          </a:xfrm>
        </p:spPr>
        <p:txBody>
          <a:bodyPr/>
          <a:lstStyle/>
          <a:p>
            <a:pPr marL="47625" indent="0">
              <a:buFont typeface="Wingdings" charset="2"/>
              <a:buNone/>
              <a:defRPr/>
            </a:pPr>
            <a:endParaRPr lang="en-US" dirty="0" smtClean="0"/>
          </a:p>
          <a:p>
            <a:pPr marL="47625" indent="0" algn="ctr">
              <a:buFont typeface="Wingdings" charset="2"/>
              <a:buNone/>
              <a:defRPr/>
            </a:pPr>
            <a:r>
              <a:rPr lang="en-US" sz="3200" dirty="0" smtClean="0">
                <a:solidFill>
                  <a:schemeClr val="tx1"/>
                </a:solidFill>
              </a:rPr>
              <a:t>Regional </a:t>
            </a:r>
            <a:r>
              <a:rPr lang="en-US" sz="3200" dirty="0">
                <a:solidFill>
                  <a:schemeClr val="tx1"/>
                </a:solidFill>
              </a:rPr>
              <a:t>Workshop</a:t>
            </a:r>
            <a:endParaRPr lang="ro-RO" sz="3200" dirty="0">
              <a:solidFill>
                <a:schemeClr val="tx1"/>
              </a:solidFill>
            </a:endParaRPr>
          </a:p>
          <a:p>
            <a:pPr marL="47625" indent="0" algn="ctr">
              <a:buFont typeface="Wingdings" charset="2"/>
              <a:buNone/>
              <a:defRPr/>
            </a:pPr>
            <a:r>
              <a:rPr lang="en-US" sz="3200" dirty="0" smtClean="0">
                <a:solidFill>
                  <a:schemeClr val="tx1"/>
                </a:solidFill>
              </a:rPr>
              <a:t>“Work </a:t>
            </a:r>
            <a:r>
              <a:rPr lang="en-US" sz="3200" dirty="0">
                <a:solidFill>
                  <a:schemeClr val="tx1"/>
                </a:solidFill>
              </a:rPr>
              <a:t>Based Learning - future co-operation: regional workshop</a:t>
            </a:r>
            <a:r>
              <a:rPr lang="en-US" sz="3200" dirty="0" smtClean="0">
                <a:solidFill>
                  <a:schemeClr val="tx1"/>
                </a:solidFill>
              </a:rPr>
              <a:t>”</a:t>
            </a:r>
          </a:p>
          <a:p>
            <a:pPr marL="47625" indent="0" algn="ctr">
              <a:buFont typeface="Wingdings" charset="2"/>
              <a:buNone/>
              <a:defRPr/>
            </a:pPr>
            <a:endParaRPr lang="en-US" sz="3200" dirty="0" smtClean="0">
              <a:solidFill>
                <a:schemeClr val="tx1"/>
              </a:solidFill>
            </a:endParaRPr>
          </a:p>
          <a:p>
            <a:pPr marL="47625" indent="0" algn="ctr">
              <a:buFont typeface="Wingdings" charset="2"/>
              <a:buNone/>
              <a:defRPr/>
            </a:pPr>
            <a:r>
              <a:rPr lang="en-US" sz="3200" dirty="0" smtClean="0">
                <a:solidFill>
                  <a:schemeClr val="tx1"/>
                </a:solidFill>
              </a:rPr>
              <a:t>We do it in Romania, Timisoara</a:t>
            </a:r>
            <a:r>
              <a:rPr lang="hr-HR" sz="3200" dirty="0">
                <a:solidFill>
                  <a:schemeClr val="tx1"/>
                </a:solidFill>
              </a:rPr>
              <a:t/>
            </a:r>
            <a:br>
              <a:rPr lang="hr-HR" sz="3200" dirty="0">
                <a:solidFill>
                  <a:schemeClr val="tx1"/>
                </a:solidFill>
              </a:rPr>
            </a:br>
            <a:r>
              <a:rPr lang="hr-HR" sz="3200" dirty="0">
                <a:solidFill>
                  <a:schemeClr val="tx1"/>
                </a:solidFill>
              </a:rPr>
              <a:t/>
            </a:r>
            <a:br>
              <a:rPr lang="hr-HR" sz="3200" dirty="0">
                <a:solidFill>
                  <a:schemeClr val="tx1"/>
                </a:solidFill>
              </a:rPr>
            </a:br>
            <a:r>
              <a:rPr lang="hr-HR" sz="3200" dirty="0">
                <a:solidFill>
                  <a:schemeClr val="tx1"/>
                </a:solidFill>
              </a:rPr>
              <a:t>Vienna, Austria / October 13 - 14, 2014</a:t>
            </a:r>
            <a:endParaRPr lang="ro-RO" sz="3200" dirty="0">
              <a:solidFill>
                <a:schemeClr val="tx1"/>
              </a:solidFill>
            </a:endParaRPr>
          </a:p>
          <a:p>
            <a:pPr>
              <a:defRPr/>
            </a:pPr>
            <a:endParaRPr lang="ro-RO" dirty="0"/>
          </a:p>
        </p:txBody>
      </p:sp>
      <p:sp>
        <p:nvSpPr>
          <p:cNvPr id="7171" name="Title 2"/>
          <p:cNvSpPr>
            <a:spLocks noGrp="1"/>
          </p:cNvSpPr>
          <p:nvPr>
            <p:ph type="title"/>
          </p:nvPr>
        </p:nvSpPr>
        <p:spPr>
          <a:xfrm>
            <a:off x="320675" y="12700"/>
            <a:ext cx="7756525" cy="850900"/>
          </a:xfrm>
          <a:ln/>
        </p:spPr>
        <p:txBody>
          <a:bodyPr/>
          <a:lstStyle/>
          <a:p>
            <a:endParaRPr lang="ro-RO" altLang="ro-RO" smtClean="0">
              <a:latin typeface="Arial" charset="0"/>
              <a:cs typeface="Arial" charset="0"/>
            </a:endParaRPr>
          </a:p>
        </p:txBody>
      </p:sp>
    </p:spTree>
  </p:cSld>
  <p:clrMapOvr>
    <a:masterClrMapping/>
  </p:clrMapOvr>
  <p:transition>
    <p:pull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0675" y="704850"/>
            <a:ext cx="9093200" cy="5845175"/>
          </a:xfrm>
          <a:ln/>
        </p:spPr>
        <p:txBody>
          <a:bodyPr/>
          <a:lstStyle/>
          <a:p>
            <a:r>
              <a:rPr lang="en-US" altLang="ro-RO" b="1" smtClean="0">
                <a:latin typeface="Arial" charset="0"/>
                <a:cs typeface="Arial" charset="0"/>
              </a:rPr>
              <a:t/>
            </a:r>
            <a:br>
              <a:rPr lang="en-US" altLang="ro-RO" b="1" smtClean="0">
                <a:latin typeface="Arial" charset="0"/>
                <a:cs typeface="Arial" charset="0"/>
              </a:rPr>
            </a:br>
            <a:r>
              <a:rPr lang="en-US" altLang="ro-RO" b="1" smtClean="0">
                <a:latin typeface="Arial" charset="0"/>
                <a:cs typeface="Arial" charset="0"/>
              </a:rPr>
              <a:t/>
            </a:r>
            <a:br>
              <a:rPr lang="en-US" altLang="ro-RO" b="1" smtClean="0">
                <a:latin typeface="Arial" charset="0"/>
                <a:cs typeface="Arial" charset="0"/>
              </a:rPr>
            </a:br>
            <a:r>
              <a:rPr lang="en-US" altLang="ro-RO" b="1" smtClean="0">
                <a:latin typeface="Arial" charset="0"/>
                <a:cs typeface="Arial" charset="0"/>
              </a:rPr>
              <a:t/>
            </a:r>
            <a:br>
              <a:rPr lang="en-US" altLang="ro-RO" b="1" smtClean="0">
                <a:latin typeface="Arial" charset="0"/>
                <a:cs typeface="Arial" charset="0"/>
              </a:rPr>
            </a:br>
            <a:r>
              <a:rPr lang="en-US" altLang="ro-RO" b="1" smtClean="0">
                <a:latin typeface="Arial" charset="0"/>
                <a:cs typeface="Arial" charset="0"/>
              </a:rPr>
              <a:t/>
            </a:r>
            <a:br>
              <a:rPr lang="en-US" altLang="ro-RO" b="1" smtClean="0">
                <a:latin typeface="Arial" charset="0"/>
                <a:cs typeface="Arial" charset="0"/>
              </a:rPr>
            </a:br>
            <a:r>
              <a:rPr lang="en-US" altLang="ro-RO" b="1" smtClean="0">
                <a:latin typeface="Arial" charset="0"/>
                <a:cs typeface="Arial" charset="0"/>
              </a:rPr>
              <a:t/>
            </a:r>
            <a:br>
              <a:rPr lang="en-US" altLang="ro-RO" b="1" smtClean="0">
                <a:latin typeface="Arial" charset="0"/>
                <a:cs typeface="Arial" charset="0"/>
              </a:rPr>
            </a:br>
            <a:r>
              <a:rPr lang="en-US" altLang="ro-RO" b="1" smtClean="0">
                <a:latin typeface="Arial" charset="0"/>
                <a:cs typeface="Arial" charset="0"/>
              </a:rPr>
              <a:t/>
            </a:r>
            <a:br>
              <a:rPr lang="en-US" altLang="ro-RO" b="1" smtClean="0">
                <a:latin typeface="Arial" charset="0"/>
                <a:cs typeface="Arial" charset="0"/>
              </a:rPr>
            </a:br>
            <a:r>
              <a:rPr lang="en-US" altLang="ro-RO" b="1" smtClean="0">
                <a:latin typeface="Arial" charset="0"/>
                <a:cs typeface="Arial" charset="0"/>
              </a:rPr>
              <a:t>             </a:t>
            </a:r>
            <a:br>
              <a:rPr lang="en-US" altLang="ro-RO" b="1" smtClean="0">
                <a:latin typeface="Arial" charset="0"/>
                <a:cs typeface="Arial" charset="0"/>
              </a:rPr>
            </a:br>
            <a:r>
              <a:rPr lang="en-US" altLang="ro-RO" b="1" smtClean="0">
                <a:latin typeface="Arial" charset="0"/>
                <a:cs typeface="Arial" charset="0"/>
              </a:rPr>
              <a:t/>
            </a:r>
            <a:br>
              <a:rPr lang="en-US" altLang="ro-RO" b="1" smtClean="0">
                <a:latin typeface="Arial" charset="0"/>
                <a:cs typeface="Arial" charset="0"/>
              </a:rPr>
            </a:br>
            <a:r>
              <a:rPr lang="en-US" altLang="ro-RO" b="1" smtClean="0">
                <a:latin typeface="Arial" charset="0"/>
                <a:cs typeface="Arial" charset="0"/>
              </a:rPr>
              <a:t/>
            </a:r>
            <a:br>
              <a:rPr lang="en-US" altLang="ro-RO" b="1" smtClean="0">
                <a:latin typeface="Arial" charset="0"/>
                <a:cs typeface="Arial" charset="0"/>
              </a:rPr>
            </a:br>
            <a:r>
              <a:rPr lang="en-US" altLang="ro-RO" b="1" smtClean="0">
                <a:latin typeface="Arial" charset="0"/>
                <a:cs typeface="Arial" charset="0"/>
              </a:rPr>
              <a:t/>
            </a:r>
            <a:br>
              <a:rPr lang="en-US" altLang="ro-RO" b="1" smtClean="0">
                <a:latin typeface="Arial" charset="0"/>
                <a:cs typeface="Arial" charset="0"/>
              </a:rPr>
            </a:br>
            <a:r>
              <a:rPr lang="en-US" altLang="ro-RO" sz="1800" b="1" smtClean="0">
                <a:latin typeface="Arial" charset="0"/>
                <a:cs typeface="Arial" charset="0"/>
              </a:rPr>
              <a:t>               </a:t>
            </a:r>
            <a:r>
              <a:rPr lang="en-US" altLang="ro-RO" sz="2000" smtClean="0">
                <a:solidFill>
                  <a:schemeClr val="tx1"/>
                </a:solidFill>
                <a:latin typeface="Arial" charset="0"/>
                <a:cs typeface="Arial" charset="0"/>
              </a:rPr>
              <a:t>DURA’s employees are informed about students presence and the purpose of internship, in order to treat them as students, help and take care of them. Students start to feel that are part of DURA environment.</a:t>
            </a:r>
            <a:endParaRPr lang="ro-RO" altLang="ro-RO" sz="2000" smtClean="0">
              <a:solidFill>
                <a:schemeClr val="tx1"/>
              </a:solidFill>
              <a:latin typeface="Berlin Sans FB Demi" pitchFamily="34" charset="0"/>
              <a:cs typeface="Arial" charset="0"/>
            </a:endParaRPr>
          </a:p>
        </p:txBody>
      </p:sp>
      <p:pic>
        <p:nvPicPr>
          <p:cNvPr id="16387" name="Picture 2" descr="F:\DATA\HR\PRACTICA\Invatamant preuniversitar\Practica Electrotimis 2012 (XIIA)\Practica DURA - Electrotimis XII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0525" y="1363663"/>
            <a:ext cx="461645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1750" y="1363663"/>
            <a:ext cx="41814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itle 2"/>
          <p:cNvSpPr txBox="1">
            <a:spLocks/>
          </p:cNvSpPr>
          <p:nvPr/>
        </p:nvSpPr>
        <p:spPr bwMode="auto">
          <a:xfrm>
            <a:off x="185738" y="111125"/>
            <a:ext cx="712311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3" tIns="48257" rIns="96513" bIns="48257" anchor="ctr"/>
          <a:lstStyle>
            <a:lvl1pPr defTabSz="958850" eaLnBrk="0" hangingPunct="0">
              <a:defRPr sz="1200" b="1">
                <a:solidFill>
                  <a:schemeClr val="tx1"/>
                </a:solidFill>
                <a:latin typeface="Arial" charset="0"/>
                <a:ea typeface="ＭＳ Ｐゴシック" pitchFamily="34" charset="-128"/>
              </a:defRPr>
            </a:lvl1pPr>
            <a:lvl2pPr marL="742950" indent="-285750" defTabSz="958850" eaLnBrk="0" hangingPunct="0">
              <a:defRPr sz="1200" b="1">
                <a:solidFill>
                  <a:schemeClr val="tx1"/>
                </a:solidFill>
                <a:latin typeface="Arial" charset="0"/>
                <a:ea typeface="ＭＳ Ｐゴシック" pitchFamily="34" charset="-128"/>
              </a:defRPr>
            </a:lvl2pPr>
            <a:lvl3pPr marL="1143000" indent="-228600" defTabSz="958850" eaLnBrk="0" hangingPunct="0">
              <a:defRPr sz="1200" b="1">
                <a:solidFill>
                  <a:schemeClr val="tx1"/>
                </a:solidFill>
                <a:latin typeface="Arial" charset="0"/>
                <a:ea typeface="ＭＳ Ｐゴシック" pitchFamily="34" charset="-128"/>
              </a:defRPr>
            </a:lvl3pPr>
            <a:lvl4pPr marL="1600200" indent="-228600" defTabSz="958850" eaLnBrk="0" hangingPunct="0">
              <a:defRPr sz="1200" b="1">
                <a:solidFill>
                  <a:schemeClr val="tx1"/>
                </a:solidFill>
                <a:latin typeface="Arial" charset="0"/>
                <a:ea typeface="ＭＳ Ｐゴシック" pitchFamily="34" charset="-128"/>
              </a:defRPr>
            </a:lvl4pPr>
            <a:lvl5pPr marL="2057400" indent="-228600" defTabSz="958850" eaLnBrk="0" hangingPunct="0">
              <a:defRPr sz="1200" b="1">
                <a:solidFill>
                  <a:schemeClr val="tx1"/>
                </a:solidFill>
                <a:latin typeface="Arial" charset="0"/>
                <a:ea typeface="ＭＳ Ｐゴシック" pitchFamily="34" charset="-128"/>
              </a:defRPr>
            </a:lvl5pPr>
            <a:lvl6pPr marL="2514600" indent="-228600" defTabSz="958850"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58850"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58850"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58850" eaLnBrk="0" fontAlgn="base" hangingPunct="0">
              <a:spcBef>
                <a:spcPct val="0"/>
              </a:spcBef>
              <a:spcAft>
                <a:spcPct val="0"/>
              </a:spcAft>
              <a:defRPr sz="1200" b="1">
                <a:solidFill>
                  <a:schemeClr val="tx1"/>
                </a:solidFill>
                <a:latin typeface="Arial" charset="0"/>
                <a:ea typeface="ＭＳ Ｐゴシック" pitchFamily="34" charset="-128"/>
              </a:defRPr>
            </a:lvl9pPr>
          </a:lstStyle>
          <a:p>
            <a:r>
              <a:rPr lang="en-US" altLang="ro-RO" sz="2000">
                <a:latin typeface="Berlin Sans FB Demi" pitchFamily="34" charset="0"/>
                <a:cs typeface="Arial" charset="0"/>
              </a:rPr>
              <a:t>First day-is not only a schedule</a:t>
            </a:r>
            <a:endParaRPr lang="ro-RO" altLang="ro-RO" sz="2000">
              <a:solidFill>
                <a:srgbClr val="595959"/>
              </a:solidFill>
              <a:cs typeface="Arial" charset="0"/>
            </a:endParaRPr>
          </a:p>
        </p:txBody>
      </p:sp>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0675" y="239713"/>
            <a:ext cx="8058150" cy="719137"/>
          </a:xfrm>
          <a:ln/>
        </p:spPr>
        <p:txBody>
          <a:bodyPr/>
          <a:lstStyle/>
          <a:p>
            <a:r>
              <a:rPr lang="en-US" altLang="ro-RO" sz="2000" b="1" smtClean="0">
                <a:latin typeface="Berlin Sans FB Demi" pitchFamily="34" charset="0"/>
                <a:cs typeface="Arial" charset="0"/>
              </a:rPr>
              <a:t>Conducting practice-Maintenance Department</a:t>
            </a:r>
            <a:r>
              <a:rPr lang="en-US" altLang="ro-RO" sz="1800" b="1" smtClean="0">
                <a:latin typeface="Berlin Sans FB Demi" pitchFamily="34" charset="0"/>
                <a:cs typeface="Arial" charset="0"/>
              </a:rPr>
              <a:t/>
            </a:r>
            <a:br>
              <a:rPr lang="en-US" altLang="ro-RO" sz="1800" b="1" smtClean="0">
                <a:latin typeface="Berlin Sans FB Demi" pitchFamily="34" charset="0"/>
                <a:cs typeface="Arial" charset="0"/>
              </a:rPr>
            </a:br>
            <a:endParaRPr lang="ro-RO" altLang="ro-RO" sz="1800" smtClean="0">
              <a:latin typeface="Arial" charset="0"/>
              <a:cs typeface="Arial" charset="0"/>
            </a:endParaRPr>
          </a:p>
        </p:txBody>
      </p:sp>
      <p:sp>
        <p:nvSpPr>
          <p:cNvPr id="17411" name="Text Placeholder 5"/>
          <p:cNvSpPr>
            <a:spLocks noGrp="1"/>
          </p:cNvSpPr>
          <p:nvPr>
            <p:ph type="body" sz="quarter" idx="4294967295"/>
          </p:nvPr>
        </p:nvSpPr>
        <p:spPr bwMode="auto">
          <a:xfrm>
            <a:off x="268288" y="944563"/>
            <a:ext cx="9207500" cy="5441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p>
            <a:pPr marL="349250" lvl="1" indent="0">
              <a:spcBef>
                <a:spcPts val="200"/>
              </a:spcBef>
              <a:spcAft>
                <a:spcPts val="600"/>
              </a:spcAft>
              <a:buFontTx/>
              <a:buNone/>
            </a:pPr>
            <a:r>
              <a:rPr lang="en-US" altLang="ro-RO" sz="2000" smtClean="0">
                <a:solidFill>
                  <a:srgbClr val="606060"/>
                </a:solidFill>
                <a:latin typeface="Arial" charset="0"/>
                <a:cs typeface="Arial" charset="0"/>
              </a:rPr>
              <a:t>	Along the internship, students are splitted in groups and rotated in Maintenance and Manufacturing Departments, where are trained as much as possible according with curricula.</a:t>
            </a:r>
            <a:endParaRPr lang="ro-RO" altLang="ro-RO" sz="2000" smtClean="0">
              <a:solidFill>
                <a:schemeClr val="tx1"/>
              </a:solidFill>
              <a:latin typeface="Arial" charset="0"/>
              <a:cs typeface="Arial" charset="0"/>
            </a:endParaRPr>
          </a:p>
        </p:txBody>
      </p:sp>
      <p:pic>
        <p:nvPicPr>
          <p:cNvPr id="17412" name="Picture 4" descr="\\TIM-FILE\PRIVATE\cstania\My Documents\Practica a XII A 00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5013" y="2278063"/>
            <a:ext cx="4137025"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TIM-FILE\PRIVATE\cstania\My Documents\Practica a XII A 00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95988" y="2847975"/>
            <a:ext cx="2459037"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5750" y="171450"/>
            <a:ext cx="8058150" cy="719138"/>
          </a:xfrm>
          <a:ln/>
        </p:spPr>
        <p:txBody>
          <a:bodyPr/>
          <a:lstStyle/>
          <a:p>
            <a:r>
              <a:rPr lang="en-US" altLang="ro-RO" sz="2000" b="1" smtClean="0">
                <a:latin typeface="Berlin Sans FB Demi" pitchFamily="34" charset="0"/>
                <a:cs typeface="Arial" charset="0"/>
              </a:rPr>
              <a:t>Conducting internship – Manufacturing Department</a:t>
            </a:r>
            <a:endParaRPr lang="ro-RO" altLang="ro-RO" sz="1800" smtClean="0">
              <a:latin typeface="Arial" charset="0"/>
              <a:cs typeface="Arial" charset="0"/>
            </a:endParaRPr>
          </a:p>
        </p:txBody>
      </p:sp>
      <p:pic>
        <p:nvPicPr>
          <p:cNvPr id="18435" name="Picture 2" descr="\\TIM-FILE\PRIVATE\cstania\My Documents\Practica XII A 00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26150" y="890588"/>
            <a:ext cx="3192463"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TIM-FILE\PRIVATE\cstania\My Documents\Practica a XII A 01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5750" y="890588"/>
            <a:ext cx="4991100"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TIM-FILE\PRIVATE\cstania\My Documents\Practica a XII A 014.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26150" y="3762375"/>
            <a:ext cx="3192463"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2"/>
          <p:cNvSpPr txBox="1">
            <a:spLocks noChangeArrowheads="1"/>
          </p:cNvSpPr>
          <p:nvPr/>
        </p:nvSpPr>
        <p:spPr bwMode="auto">
          <a:xfrm>
            <a:off x="569913" y="4999038"/>
            <a:ext cx="4706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o-RO" sz="2000" b="0"/>
              <a:t>Students are asked to observe how the machines work and the role of each device. Also they observe the workers.</a:t>
            </a:r>
            <a:endParaRPr lang="ro-RO" altLang="ro-RO" sz="2000" b="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0675" y="239713"/>
            <a:ext cx="8058150" cy="719137"/>
          </a:xfrm>
          <a:ln/>
        </p:spPr>
        <p:txBody>
          <a:bodyPr/>
          <a:lstStyle/>
          <a:p>
            <a:r>
              <a:rPr lang="en-US" altLang="ro-RO" sz="2000" b="1" smtClean="0">
                <a:latin typeface="Berlin Sans FB Demi" pitchFamily="34" charset="0"/>
                <a:cs typeface="Arial" charset="0"/>
              </a:rPr>
              <a:t>Conducting internship – Manufacturing Department</a:t>
            </a:r>
            <a:r>
              <a:rPr lang="en-US" altLang="ro-RO" sz="1800" b="1" smtClean="0">
                <a:latin typeface="Berlin Sans FB Demi" pitchFamily="34" charset="0"/>
                <a:cs typeface="Arial" charset="0"/>
              </a:rPr>
              <a:t/>
            </a:r>
            <a:br>
              <a:rPr lang="en-US" altLang="ro-RO" sz="1800" b="1" smtClean="0">
                <a:latin typeface="Berlin Sans FB Demi" pitchFamily="34" charset="0"/>
                <a:cs typeface="Arial" charset="0"/>
              </a:rPr>
            </a:br>
            <a:endParaRPr lang="ro-RO" altLang="ro-RO" sz="1800" smtClean="0">
              <a:latin typeface="Arial" charset="0"/>
              <a:cs typeface="Arial" charset="0"/>
            </a:endParaRPr>
          </a:p>
        </p:txBody>
      </p:sp>
      <p:pic>
        <p:nvPicPr>
          <p:cNvPr id="19459" name="Picture 3" descr="F:\DATA\HR\PRACTICA\Invatamant preuniversitar\Practica XI A\Practica XI A 0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7175" y="1190625"/>
            <a:ext cx="3911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F:\DATA\HR\PRACTICA\Invatamant preuniversitar\Practica XI A\Practica XI A 00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788" y="3214688"/>
            <a:ext cx="43910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txBox="1">
            <a:spLocks noChangeArrowheads="1"/>
          </p:cNvSpPr>
          <p:nvPr/>
        </p:nvSpPr>
        <p:spPr bwMode="auto">
          <a:xfrm>
            <a:off x="585788" y="1190625"/>
            <a:ext cx="4181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ro-RO" sz="2000" b="0"/>
              <a:t>Students participate to production process, making simple but important operations for …..</a:t>
            </a:r>
            <a:endParaRPr lang="ro-RO" altLang="ro-RO" sz="2000" b="0"/>
          </a:p>
          <a:p>
            <a:endParaRPr lang="ro-RO" altLang="ro-RO"/>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381000"/>
            <a:ext cx="86772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eaLnBrk="1" hangingPunct="1"/>
            <a:r>
              <a:rPr lang="de-DE" altLang="ro-RO" sz="2000">
                <a:latin typeface="Berlin Sans FB Demi" pitchFamily="34" charset="0"/>
              </a:rPr>
              <a:t>Plant Timisoara, Platforms</a:t>
            </a:r>
          </a:p>
        </p:txBody>
      </p:sp>
      <p:sp>
        <p:nvSpPr>
          <p:cNvPr id="20483" name="Rectangle 3"/>
          <p:cNvSpPr>
            <a:spLocks noChangeArrowheads="1"/>
          </p:cNvSpPr>
          <p:nvPr/>
        </p:nvSpPr>
        <p:spPr bwMode="auto">
          <a:xfrm>
            <a:off x="8890000" y="5907088"/>
            <a:ext cx="868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BURSA</a:t>
            </a:r>
            <a:endParaRPr lang="cs-CZ" altLang="ro-RO" sz="600">
              <a:solidFill>
                <a:schemeClr val="bg1"/>
              </a:solidFill>
            </a:endParaRPr>
          </a:p>
        </p:txBody>
      </p:sp>
      <p:pic>
        <p:nvPicPr>
          <p:cNvPr id="20484" name="Picture 19" descr="R57-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91313" y="5095875"/>
            <a:ext cx="272573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3" descr="Door cable E-Klasse-GLK-Klasse-Verriegelungsanzei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3088" y="3730625"/>
            <a:ext cx="2187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26"/>
          <p:cNvSpPr txBox="1">
            <a:spLocks noChangeArrowheads="1"/>
          </p:cNvSpPr>
          <p:nvPr/>
        </p:nvSpPr>
        <p:spPr bwMode="auto">
          <a:xfrm>
            <a:off x="3595688" y="1066800"/>
            <a:ext cx="24003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r>
              <a:rPr lang="en-US" altLang="ro-RO" sz="1700">
                <a:solidFill>
                  <a:srgbClr val="000000"/>
                </a:solidFill>
                <a:latin typeface="Arial Narrow" pitchFamily="34" charset="0"/>
              </a:rPr>
              <a:t>Daimler, C-Klasse, W204</a:t>
            </a:r>
            <a:endParaRPr lang="ro-RO" altLang="ro-RO" sz="1700">
              <a:solidFill>
                <a:srgbClr val="000000"/>
              </a:solidFill>
              <a:latin typeface="Arial Narrow" pitchFamily="34" charset="0"/>
            </a:endParaRPr>
          </a:p>
        </p:txBody>
      </p:sp>
      <p:sp>
        <p:nvSpPr>
          <p:cNvPr id="20487" name="Text Box 29"/>
          <p:cNvSpPr txBox="1">
            <a:spLocks noChangeArrowheads="1"/>
          </p:cNvSpPr>
          <p:nvPr/>
        </p:nvSpPr>
        <p:spPr bwMode="auto">
          <a:xfrm>
            <a:off x="6711950" y="3376613"/>
            <a:ext cx="27051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r>
              <a:rPr lang="en-US" altLang="ro-RO" sz="1700">
                <a:solidFill>
                  <a:srgbClr val="000000"/>
                </a:solidFill>
                <a:latin typeface="Arial Narrow" pitchFamily="34" charset="0"/>
              </a:rPr>
              <a:t>Door Cable</a:t>
            </a:r>
            <a:endParaRPr lang="ro-RO" altLang="ro-RO" sz="1700">
              <a:solidFill>
                <a:srgbClr val="000000"/>
              </a:solidFill>
              <a:latin typeface="Arial Narrow" pitchFamily="34" charset="0"/>
            </a:endParaRPr>
          </a:p>
        </p:txBody>
      </p:sp>
      <p:sp>
        <p:nvSpPr>
          <p:cNvPr id="20488" name="Text Box 17"/>
          <p:cNvSpPr txBox="1">
            <a:spLocks noChangeArrowheads="1"/>
          </p:cNvSpPr>
          <p:nvPr/>
        </p:nvSpPr>
        <p:spPr bwMode="auto">
          <a:xfrm>
            <a:off x="457200" y="3355975"/>
            <a:ext cx="28432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r>
              <a:rPr lang="en-US" altLang="ro-RO" sz="1700">
                <a:solidFill>
                  <a:srgbClr val="000000"/>
                </a:solidFill>
                <a:latin typeface="Arial Narrow" pitchFamily="34" charset="0"/>
              </a:rPr>
              <a:t>Mercedes S-Klasse, W222</a:t>
            </a:r>
            <a:endParaRPr lang="ro-RO" altLang="ro-RO" sz="1700">
              <a:solidFill>
                <a:srgbClr val="000000"/>
              </a:solidFill>
              <a:latin typeface="Arial Narrow" pitchFamily="34" charset="0"/>
            </a:endParaRPr>
          </a:p>
        </p:txBody>
      </p:sp>
      <p:pic>
        <p:nvPicPr>
          <p:cNvPr id="2048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6188" y="330200"/>
            <a:ext cx="1492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90" name="Text Box 26"/>
          <p:cNvSpPr txBox="1">
            <a:spLocks noChangeArrowheads="1"/>
          </p:cNvSpPr>
          <p:nvPr/>
        </p:nvSpPr>
        <p:spPr bwMode="auto">
          <a:xfrm>
            <a:off x="6548438" y="1066800"/>
            <a:ext cx="29368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r>
              <a:rPr lang="en-US" altLang="ro-RO" sz="1700">
                <a:solidFill>
                  <a:srgbClr val="000000"/>
                </a:solidFill>
                <a:latin typeface="Arial Narrow" pitchFamily="34" charset="0"/>
              </a:rPr>
              <a:t>Daimler,E-Klasse, W212 </a:t>
            </a:r>
            <a:endParaRPr lang="ro-RO" altLang="ro-RO" sz="1700">
              <a:solidFill>
                <a:srgbClr val="000000"/>
              </a:solidFill>
              <a:latin typeface="Arial Narrow" pitchFamily="34" charset="0"/>
            </a:endParaRPr>
          </a:p>
        </p:txBody>
      </p:sp>
      <p:pic>
        <p:nvPicPr>
          <p:cNvPr id="20491"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3125" y="1443038"/>
            <a:ext cx="312420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2138" y="3659188"/>
            <a:ext cx="260826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4"/>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691313" y="1452563"/>
            <a:ext cx="2725737"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26"/>
          <p:cNvSpPr txBox="1">
            <a:spLocks noChangeArrowheads="1"/>
          </p:cNvSpPr>
          <p:nvPr/>
        </p:nvSpPr>
        <p:spPr bwMode="auto">
          <a:xfrm>
            <a:off x="576263" y="1092200"/>
            <a:ext cx="24003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r>
              <a:rPr lang="en-US" altLang="ro-RO" sz="1700">
                <a:solidFill>
                  <a:srgbClr val="000000"/>
                </a:solidFill>
                <a:latin typeface="Arial Narrow" pitchFamily="34" charset="0"/>
              </a:rPr>
              <a:t>Daimler, B-Klasse, W246</a:t>
            </a:r>
            <a:endParaRPr lang="ro-RO" altLang="ro-RO" sz="1700">
              <a:solidFill>
                <a:srgbClr val="000000"/>
              </a:solidFill>
              <a:latin typeface="Arial Narrow" pitchFamily="34" charset="0"/>
            </a:endParaRPr>
          </a:p>
        </p:txBody>
      </p:sp>
      <p:pic>
        <p:nvPicPr>
          <p:cNvPr id="20495" name="Picture 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2138" y="1457325"/>
            <a:ext cx="26082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6"/>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3413125" y="3716338"/>
            <a:ext cx="31242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 Box 17"/>
          <p:cNvSpPr txBox="1">
            <a:spLocks noChangeArrowheads="1"/>
          </p:cNvSpPr>
          <p:nvPr/>
        </p:nvSpPr>
        <p:spPr bwMode="auto">
          <a:xfrm>
            <a:off x="3627438" y="3371850"/>
            <a:ext cx="28432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r>
              <a:rPr lang="en-US" altLang="ro-RO" sz="1700">
                <a:solidFill>
                  <a:srgbClr val="000000"/>
                </a:solidFill>
                <a:latin typeface="Arial Narrow" pitchFamily="34" charset="0"/>
              </a:rPr>
              <a:t>Mercedes S-Klasse, W222</a:t>
            </a:r>
            <a:endParaRPr lang="ro-RO" altLang="ro-RO" sz="1700">
              <a:solidFill>
                <a:srgbClr val="000000"/>
              </a:solidFill>
              <a:latin typeface="Arial Narrow" pitchFamily="34" charset="0"/>
            </a:endParaRPr>
          </a:p>
        </p:txBody>
      </p:sp>
    </p:spTree>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0675" y="149225"/>
            <a:ext cx="8058150" cy="839788"/>
          </a:xfrm>
          <a:ln/>
        </p:spPr>
        <p:txBody>
          <a:bodyPr/>
          <a:lstStyle/>
          <a:p>
            <a:r>
              <a:rPr lang="en-US" altLang="ro-RO" sz="2000" b="1" smtClean="0">
                <a:latin typeface="Berlin Sans FB Demi" pitchFamily="34" charset="0"/>
                <a:cs typeface="Arial" charset="0"/>
              </a:rPr>
              <a:t>Technical assessment</a:t>
            </a:r>
            <a:endParaRPr lang="ro-RO" altLang="ro-RO" sz="1800" smtClean="0">
              <a:latin typeface="Arial" charset="0"/>
              <a:cs typeface="Arial" charset="0"/>
            </a:endParaRPr>
          </a:p>
        </p:txBody>
      </p:sp>
      <p:sp>
        <p:nvSpPr>
          <p:cNvPr id="21507" name="Text Placeholder 5"/>
          <p:cNvSpPr>
            <a:spLocks noGrp="1"/>
          </p:cNvSpPr>
          <p:nvPr>
            <p:ph type="body" sz="quarter" idx="4294967295"/>
          </p:nvPr>
        </p:nvSpPr>
        <p:spPr bwMode="auto">
          <a:xfrm>
            <a:off x="393700" y="1079500"/>
            <a:ext cx="8915400" cy="5516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p>
            <a:pPr marL="349250" lvl="1" indent="0" algn="just">
              <a:lnSpc>
                <a:spcPct val="150000"/>
              </a:lnSpc>
              <a:spcBef>
                <a:spcPts val="200"/>
              </a:spcBef>
              <a:spcAft>
                <a:spcPts val="600"/>
              </a:spcAft>
              <a:buFontTx/>
              <a:buNone/>
            </a:pPr>
            <a:r>
              <a:rPr lang="en-US" altLang="ro-RO" sz="2000" smtClean="0">
                <a:solidFill>
                  <a:srgbClr val="606060"/>
                </a:solidFill>
                <a:latin typeface="Arial" charset="0"/>
                <a:cs typeface="Arial" charset="0"/>
              </a:rPr>
              <a:t>	</a:t>
            </a:r>
            <a:r>
              <a:rPr lang="en-US" altLang="ro-RO" sz="2000" smtClean="0">
                <a:solidFill>
                  <a:schemeClr val="tx1"/>
                </a:solidFill>
                <a:latin typeface="Arial" charset="0"/>
                <a:cs typeface="Arial" charset="0"/>
              </a:rPr>
              <a:t> The teacher assesses the acquired professional knowledge, both practical and theoretical</a:t>
            </a:r>
          </a:p>
        </p:txBody>
      </p:sp>
      <p:pic>
        <p:nvPicPr>
          <p:cNvPr id="21508" name="Picture 7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0525" y="2024063"/>
            <a:ext cx="8753475" cy="463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20675" y="149225"/>
            <a:ext cx="8058150" cy="839788"/>
          </a:xfrm>
          <a:ln/>
        </p:spPr>
        <p:txBody>
          <a:bodyPr/>
          <a:lstStyle/>
          <a:p>
            <a:r>
              <a:rPr lang="en-US" altLang="ro-RO" sz="2000" b="1" smtClean="0">
                <a:latin typeface="Berlin Sans FB Demi" pitchFamily="34" charset="0"/>
                <a:cs typeface="Arial" charset="0"/>
              </a:rPr>
              <a:t>Behavioral assessment</a:t>
            </a:r>
            <a:r>
              <a:rPr lang="en-US" altLang="ro-RO" sz="1800" b="1" smtClean="0">
                <a:latin typeface="Berlin Sans FB Demi" pitchFamily="34" charset="0"/>
                <a:cs typeface="Arial" charset="0"/>
              </a:rPr>
              <a:t/>
            </a:r>
            <a:br>
              <a:rPr lang="en-US" altLang="ro-RO" sz="1800" b="1" smtClean="0">
                <a:latin typeface="Berlin Sans FB Demi" pitchFamily="34" charset="0"/>
                <a:cs typeface="Arial" charset="0"/>
              </a:rPr>
            </a:br>
            <a:endParaRPr lang="ro-RO" altLang="ro-RO" sz="1800" smtClean="0">
              <a:latin typeface="Arial" charset="0"/>
              <a:cs typeface="Arial" charset="0"/>
            </a:endParaRPr>
          </a:p>
        </p:txBody>
      </p:sp>
      <p:sp>
        <p:nvSpPr>
          <p:cNvPr id="22531" name="Text Placeholder 5"/>
          <p:cNvSpPr>
            <a:spLocks noGrp="1"/>
          </p:cNvSpPr>
          <p:nvPr>
            <p:ph type="body" sz="quarter" idx="4294967295"/>
          </p:nvPr>
        </p:nvSpPr>
        <p:spPr bwMode="auto">
          <a:xfrm>
            <a:off x="393700" y="1079500"/>
            <a:ext cx="8915400" cy="5516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p>
            <a:pPr marL="349250" lvl="1" indent="0" algn="just">
              <a:spcBef>
                <a:spcPts val="200"/>
              </a:spcBef>
              <a:spcAft>
                <a:spcPts val="600"/>
              </a:spcAft>
              <a:buFontTx/>
              <a:buNone/>
            </a:pPr>
            <a:r>
              <a:rPr lang="en-US" altLang="ro-RO" sz="2000" smtClean="0">
                <a:solidFill>
                  <a:schemeClr val="tx1"/>
                </a:solidFill>
                <a:latin typeface="Arial" charset="0"/>
                <a:cs typeface="Arial" charset="0"/>
              </a:rPr>
              <a:t>	Students must evolve also from behavioral point of view, adapting to a new environment. Used criteria: discipline, punctuality, responsability, attendance.</a:t>
            </a:r>
          </a:p>
          <a:p>
            <a:pPr marL="349250" lvl="1" indent="0" algn="just">
              <a:spcBef>
                <a:spcPts val="200"/>
              </a:spcBef>
              <a:spcAft>
                <a:spcPts val="600"/>
              </a:spcAft>
              <a:buFontTx/>
              <a:buNone/>
            </a:pPr>
            <a:endParaRPr lang="en-US" altLang="ro-RO" sz="2000" smtClean="0">
              <a:solidFill>
                <a:schemeClr val="tx1"/>
              </a:solidFill>
              <a:latin typeface="Arial" charset="0"/>
              <a:cs typeface="Arial" charset="0"/>
            </a:endParaRPr>
          </a:p>
          <a:p>
            <a:pPr marL="349250" lvl="1" indent="0" algn="just">
              <a:spcBef>
                <a:spcPts val="200"/>
              </a:spcBef>
              <a:spcAft>
                <a:spcPts val="600"/>
              </a:spcAft>
              <a:buFontTx/>
              <a:buNone/>
            </a:pPr>
            <a:endParaRPr lang="en-US" altLang="ro-RO" sz="2000" smtClean="0">
              <a:solidFill>
                <a:srgbClr val="606060"/>
              </a:solidFill>
              <a:latin typeface="Arial" charset="0"/>
              <a:cs typeface="Arial" charset="0"/>
            </a:endParaRPr>
          </a:p>
          <a:p>
            <a:pPr marL="349250" lvl="1" indent="0" algn="just">
              <a:spcBef>
                <a:spcPts val="200"/>
              </a:spcBef>
              <a:spcAft>
                <a:spcPts val="600"/>
              </a:spcAft>
              <a:buFontTx/>
              <a:buNone/>
            </a:pPr>
            <a:r>
              <a:rPr lang="en-US" altLang="ro-RO" sz="2000" smtClean="0">
                <a:solidFill>
                  <a:srgbClr val="606060"/>
                </a:solidFill>
                <a:latin typeface="Arial" charset="0"/>
                <a:cs typeface="Arial" charset="0"/>
              </a:rPr>
              <a:t>	</a:t>
            </a:r>
            <a:endParaRPr lang="en-US" altLang="ro-RO" sz="2000" smtClean="0">
              <a:solidFill>
                <a:schemeClr val="tx1"/>
              </a:solidFill>
              <a:latin typeface="Arial" charset="0"/>
              <a:cs typeface="Arial" charset="0"/>
            </a:endParaRPr>
          </a:p>
        </p:txBody>
      </p:sp>
      <p:pic>
        <p:nvPicPr>
          <p:cNvPr id="2253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0525" y="2098675"/>
            <a:ext cx="8948738"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0675" y="12700"/>
            <a:ext cx="7756525" cy="850900"/>
          </a:xfrm>
          <a:ln/>
        </p:spPr>
        <p:txBody>
          <a:bodyPr/>
          <a:lstStyle/>
          <a:p>
            <a:pPr marL="342900" indent="-342900"/>
            <a:r>
              <a:rPr lang="en-US" altLang="ro-RO" sz="2000" b="1" smtClean="0">
                <a:latin typeface="Berlin Sans FB Demi" pitchFamily="34" charset="0"/>
                <a:cs typeface="Arial" charset="0"/>
              </a:rPr>
              <a:t>Organization of internship-second stage</a:t>
            </a:r>
            <a:endParaRPr lang="ro-RO" altLang="ro-RO" smtClean="0">
              <a:latin typeface="Arial" charset="0"/>
              <a:cs typeface="Arial" charset="0"/>
            </a:endParaRPr>
          </a:p>
        </p:txBody>
      </p:sp>
      <p:sp>
        <p:nvSpPr>
          <p:cNvPr id="23555" name="Rectangle 2"/>
          <p:cNvSpPr>
            <a:spLocks noChangeArrowheads="1"/>
          </p:cNvSpPr>
          <p:nvPr/>
        </p:nvSpPr>
        <p:spPr bwMode="auto">
          <a:xfrm>
            <a:off x="569913" y="1000125"/>
            <a:ext cx="819943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200" b="1">
                <a:solidFill>
                  <a:schemeClr val="tx1"/>
                </a:solidFill>
                <a:latin typeface="Arial" charset="0"/>
                <a:ea typeface="ＭＳ Ｐゴシック" pitchFamily="34" charset="-128"/>
              </a:defRPr>
            </a:lvl1pPr>
            <a:lvl2pPr marL="349250" eaLnBrk="0" hangingPunct="0">
              <a:defRPr sz="1200" b="1">
                <a:solidFill>
                  <a:schemeClr val="tx1"/>
                </a:solidFill>
                <a:latin typeface="Arial" charset="0"/>
                <a:ea typeface="ＭＳ Ｐゴシック" pitchFamily="34" charset="-128"/>
              </a:defRPr>
            </a:lvl2pPr>
            <a:lvl3pPr eaLnBrk="0" hangingPunct="0">
              <a:defRPr sz="1200" b="1">
                <a:solidFill>
                  <a:schemeClr val="tx1"/>
                </a:solidFill>
                <a:latin typeface="Arial" charset="0"/>
                <a:ea typeface="ＭＳ Ｐゴシック" pitchFamily="34" charset="-128"/>
              </a:defRPr>
            </a:lvl3pPr>
            <a:lvl4pPr eaLnBrk="0" hangingPunct="0">
              <a:defRPr sz="1200" b="1">
                <a:solidFill>
                  <a:schemeClr val="tx1"/>
                </a:solidFill>
                <a:latin typeface="Arial" charset="0"/>
                <a:ea typeface="ＭＳ Ｐゴシック" pitchFamily="34" charset="-128"/>
              </a:defRPr>
            </a:lvl4pPr>
            <a:lvl5pPr eaLnBrk="0" hangingPunct="0">
              <a:defRPr sz="1200" b="1">
                <a:solidFill>
                  <a:schemeClr val="tx1"/>
                </a:solidFill>
                <a:latin typeface="Arial" charset="0"/>
                <a:ea typeface="ＭＳ Ｐゴシック" pitchFamily="34" charset="-128"/>
              </a:defRPr>
            </a:lvl5pPr>
            <a:lvl6pPr marL="2278063" indent="1588" eaLnBrk="0" fontAlgn="base" hangingPunct="0">
              <a:spcBef>
                <a:spcPct val="0"/>
              </a:spcBef>
              <a:spcAft>
                <a:spcPct val="0"/>
              </a:spcAft>
              <a:defRPr sz="1200" b="1">
                <a:solidFill>
                  <a:schemeClr val="tx1"/>
                </a:solidFill>
                <a:latin typeface="Arial" charset="0"/>
                <a:ea typeface="ＭＳ Ｐゴシック" pitchFamily="34" charset="-128"/>
              </a:defRPr>
            </a:lvl6pPr>
            <a:lvl7pPr marL="2735263" indent="1588" eaLnBrk="0" fontAlgn="base" hangingPunct="0">
              <a:spcBef>
                <a:spcPct val="0"/>
              </a:spcBef>
              <a:spcAft>
                <a:spcPct val="0"/>
              </a:spcAft>
              <a:defRPr sz="1200" b="1">
                <a:solidFill>
                  <a:schemeClr val="tx1"/>
                </a:solidFill>
                <a:latin typeface="Arial" charset="0"/>
                <a:ea typeface="ＭＳ Ｐゴシック" pitchFamily="34" charset="-128"/>
              </a:defRPr>
            </a:lvl7pPr>
            <a:lvl8pPr marL="3192463" indent="1588" eaLnBrk="0" fontAlgn="base" hangingPunct="0">
              <a:spcBef>
                <a:spcPct val="0"/>
              </a:spcBef>
              <a:spcAft>
                <a:spcPct val="0"/>
              </a:spcAft>
              <a:defRPr sz="1200" b="1">
                <a:solidFill>
                  <a:schemeClr val="tx1"/>
                </a:solidFill>
                <a:latin typeface="Arial" charset="0"/>
                <a:ea typeface="ＭＳ Ｐゴシック" pitchFamily="34" charset="-128"/>
              </a:defRPr>
            </a:lvl8pPr>
            <a:lvl9pPr marL="3649663" indent="15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lvl="1" indent="0" eaLnBrk="1" hangingPunct="1">
              <a:spcBef>
                <a:spcPts val="200"/>
              </a:spcBef>
              <a:spcAft>
                <a:spcPts val="600"/>
              </a:spcAft>
            </a:pPr>
            <a:r>
              <a:rPr lang="en-US" altLang="ro-RO" sz="2000" b="0">
                <a:cs typeface="Arial" charset="0"/>
              </a:rPr>
              <a:t>	In addition to activities from first stage, which took place in the second as well, at the end of second stage, we have organized a contest based on practical and theoretical knowledge.</a:t>
            </a:r>
          </a:p>
          <a:p>
            <a:pPr lvl="1" indent="0" eaLnBrk="1" hangingPunct="1">
              <a:spcBef>
                <a:spcPts val="200"/>
              </a:spcBef>
              <a:spcAft>
                <a:spcPts val="600"/>
              </a:spcAft>
            </a:pPr>
            <a:r>
              <a:rPr lang="en-US" altLang="ro-RO" sz="2000" b="0">
                <a:cs typeface="Arial" charset="0"/>
              </a:rPr>
              <a:t>	 Both in the factory as well as at school, we have organized career guidance activities, which included simulation of job interviews.</a:t>
            </a:r>
          </a:p>
        </p:txBody>
      </p:sp>
      <p:pic>
        <p:nvPicPr>
          <p:cNvPr id="23556" name="Picture 1" descr="Pasii FPI 30 oct 2012 019"/>
          <p:cNvPicPr>
            <a:picLocks noGrp="1" noChangeAspect="1"/>
          </p:cNvPicPr>
          <p:nvPr isPhoto="1"/>
        </p:nvPicPr>
        <p:blipFill>
          <a:blip r:embed="rId2" cstate="email">
            <a:extLst>
              <a:ext uri="{28A0092B-C50C-407E-A947-70E740481C1C}">
                <a14:useLocalDpi xmlns:a14="http://schemas.microsoft.com/office/drawing/2010/main"/>
              </a:ext>
            </a:extLst>
          </a:blip>
          <a:srcRect/>
          <a:stretch>
            <a:fillRect/>
          </a:stretch>
        </p:blipFill>
        <p:spPr bwMode="auto">
          <a:xfrm>
            <a:off x="344488" y="3481388"/>
            <a:ext cx="418306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8838" y="3105150"/>
            <a:ext cx="4686300" cy="351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90513" y="195263"/>
            <a:ext cx="8058150" cy="719137"/>
          </a:xfrm>
          <a:ln/>
        </p:spPr>
        <p:txBody>
          <a:bodyPr/>
          <a:lstStyle/>
          <a:p>
            <a:r>
              <a:rPr lang="en-US" altLang="ro-RO" sz="2000" b="1" smtClean="0">
                <a:latin typeface="Berlin Sans FB Demi" pitchFamily="34" charset="0"/>
                <a:cs typeface="Arial" charset="0"/>
              </a:rPr>
              <a:t>End of internship-final meeting</a:t>
            </a:r>
            <a:r>
              <a:rPr lang="en-US" altLang="ro-RO" sz="1800" b="1" smtClean="0">
                <a:latin typeface="Berlin Sans FB Demi" pitchFamily="34" charset="0"/>
                <a:cs typeface="Arial" charset="0"/>
              </a:rPr>
              <a:t/>
            </a:r>
            <a:br>
              <a:rPr lang="en-US" altLang="ro-RO" sz="1800" b="1" smtClean="0">
                <a:latin typeface="Berlin Sans FB Demi" pitchFamily="34" charset="0"/>
                <a:cs typeface="Arial" charset="0"/>
              </a:rPr>
            </a:br>
            <a:endParaRPr lang="ro-RO" altLang="ro-RO" sz="1800" smtClean="0">
              <a:latin typeface="Arial" charset="0"/>
              <a:cs typeface="Arial" charset="0"/>
            </a:endParaRPr>
          </a:p>
        </p:txBody>
      </p:sp>
      <p:sp>
        <p:nvSpPr>
          <p:cNvPr id="24579" name="Text Placeholder 5"/>
          <p:cNvSpPr>
            <a:spLocks noGrp="1"/>
          </p:cNvSpPr>
          <p:nvPr>
            <p:ph type="body" sz="quarter" idx="4294967295"/>
          </p:nvPr>
        </p:nvSpPr>
        <p:spPr bwMode="auto">
          <a:xfrm>
            <a:off x="147638" y="674688"/>
            <a:ext cx="9207500" cy="2308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p>
            <a:pPr marL="349250" lvl="1" indent="0" algn="just">
              <a:lnSpc>
                <a:spcPct val="150000"/>
              </a:lnSpc>
              <a:spcBef>
                <a:spcPts val="200"/>
              </a:spcBef>
              <a:spcAft>
                <a:spcPts val="600"/>
              </a:spcAft>
              <a:buFontTx/>
              <a:buNone/>
            </a:pPr>
            <a:r>
              <a:rPr lang="en-US" altLang="ro-RO" sz="2000" smtClean="0">
                <a:solidFill>
                  <a:srgbClr val="606060"/>
                </a:solidFill>
                <a:latin typeface="Arial" charset="0"/>
                <a:cs typeface="Arial" charset="0"/>
              </a:rPr>
              <a:t>	</a:t>
            </a:r>
            <a:r>
              <a:rPr lang="en-US" altLang="ro-RO" sz="2000" smtClean="0">
                <a:solidFill>
                  <a:schemeClr val="tx1"/>
                </a:solidFill>
                <a:latin typeface="Arial" charset="0"/>
                <a:cs typeface="Arial" charset="0"/>
              </a:rPr>
              <a:t>A final meeting took place in order to give and receive feedback. It was a good opportunity to assess the effect of internship on students and counsel them for the future. A few findings: they became more disciplined, responsable, have assimilated very fast a lot of information, have shown curiosity, which was a real surprise for their teachers.</a:t>
            </a:r>
          </a:p>
          <a:p>
            <a:pPr marL="349250" lvl="1" indent="0" algn="just">
              <a:lnSpc>
                <a:spcPct val="150000"/>
              </a:lnSpc>
              <a:spcBef>
                <a:spcPts val="200"/>
              </a:spcBef>
              <a:spcAft>
                <a:spcPts val="600"/>
              </a:spcAft>
              <a:buFontTx/>
              <a:buNone/>
            </a:pPr>
            <a:endParaRPr lang="en-US" altLang="ro-RO" sz="2000" smtClean="0">
              <a:solidFill>
                <a:srgbClr val="606060"/>
              </a:solidFill>
              <a:latin typeface="Arial" charset="0"/>
              <a:cs typeface="Arial" charset="0"/>
            </a:endParaRPr>
          </a:p>
          <a:p>
            <a:pPr marL="349250" lvl="1" indent="0" algn="just">
              <a:lnSpc>
                <a:spcPct val="150000"/>
              </a:lnSpc>
              <a:spcBef>
                <a:spcPts val="200"/>
              </a:spcBef>
              <a:spcAft>
                <a:spcPts val="600"/>
              </a:spcAft>
              <a:buFontTx/>
              <a:buNone/>
            </a:pPr>
            <a:endParaRPr lang="en-US" altLang="ro-RO" sz="2000" smtClean="0">
              <a:solidFill>
                <a:srgbClr val="606060"/>
              </a:solidFill>
              <a:latin typeface="Arial" charset="0"/>
              <a:cs typeface="Arial" charset="0"/>
            </a:endParaRPr>
          </a:p>
          <a:p>
            <a:pPr marL="349250" lvl="1" indent="0" algn="just">
              <a:lnSpc>
                <a:spcPct val="150000"/>
              </a:lnSpc>
              <a:spcBef>
                <a:spcPts val="200"/>
              </a:spcBef>
              <a:spcAft>
                <a:spcPts val="600"/>
              </a:spcAft>
              <a:buFontTx/>
              <a:buNone/>
            </a:pPr>
            <a:r>
              <a:rPr lang="en-US" altLang="ro-RO" sz="2000" smtClean="0">
                <a:solidFill>
                  <a:srgbClr val="606060"/>
                </a:solidFill>
                <a:latin typeface="Arial" charset="0"/>
                <a:cs typeface="Arial" charset="0"/>
              </a:rPr>
              <a:t>	</a:t>
            </a:r>
            <a:endParaRPr lang="ro-RO" altLang="ro-RO" sz="2000" smtClean="0">
              <a:solidFill>
                <a:srgbClr val="606060"/>
              </a:solidFill>
              <a:latin typeface="Arial" charset="0"/>
              <a:cs typeface="Arial" charset="0"/>
            </a:endParaRPr>
          </a:p>
        </p:txBody>
      </p:sp>
      <p:pic>
        <p:nvPicPr>
          <p:cNvPr id="24580" name="Picture 2" descr="\\TIM-FILE\PRIVATE\cstania\My Documents\Practica a XII A  final stagiu 0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4363" y="3162300"/>
            <a:ext cx="41370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TIM-FILE\PRIVATE\cstania\My Documents\Practica a XII A  final stagiu 01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51425" y="3162300"/>
            <a:ext cx="421322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0675" y="239713"/>
            <a:ext cx="8058150" cy="719137"/>
          </a:xfrm>
          <a:ln/>
        </p:spPr>
        <p:txBody>
          <a:bodyPr/>
          <a:lstStyle/>
          <a:p>
            <a:r>
              <a:rPr lang="en-US" altLang="ro-RO" sz="2000" b="1" smtClean="0">
                <a:latin typeface="Berlin Sans FB Demi" pitchFamily="34" charset="0"/>
                <a:cs typeface="Arial" charset="0"/>
              </a:rPr>
              <a:t>Feedback from students</a:t>
            </a:r>
            <a:r>
              <a:rPr lang="en-US" altLang="ro-RO" sz="1800" b="1" smtClean="0">
                <a:latin typeface="Berlin Sans FB Demi" pitchFamily="34" charset="0"/>
                <a:cs typeface="Arial" charset="0"/>
              </a:rPr>
              <a:t/>
            </a:r>
            <a:br>
              <a:rPr lang="en-US" altLang="ro-RO" sz="1800" b="1" smtClean="0">
                <a:latin typeface="Berlin Sans FB Demi" pitchFamily="34" charset="0"/>
                <a:cs typeface="Arial" charset="0"/>
              </a:rPr>
            </a:br>
            <a:endParaRPr lang="ro-RO" altLang="ro-RO" sz="1800" smtClean="0">
              <a:latin typeface="Arial" charset="0"/>
              <a:cs typeface="Arial" charset="0"/>
            </a:endParaRPr>
          </a:p>
        </p:txBody>
      </p:sp>
      <p:sp>
        <p:nvSpPr>
          <p:cNvPr id="25603" name="Text Placeholder 5"/>
          <p:cNvSpPr>
            <a:spLocks noGrp="1"/>
          </p:cNvSpPr>
          <p:nvPr>
            <p:ph type="body" sz="quarter" idx="4294967295"/>
          </p:nvPr>
        </p:nvSpPr>
        <p:spPr bwMode="auto">
          <a:xfrm>
            <a:off x="250825" y="809625"/>
            <a:ext cx="9207500" cy="559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p>
            <a:pPr marL="349250" lvl="1" indent="0" algn="just">
              <a:lnSpc>
                <a:spcPct val="150000"/>
              </a:lnSpc>
              <a:spcBef>
                <a:spcPts val="200"/>
              </a:spcBef>
              <a:spcAft>
                <a:spcPts val="600"/>
              </a:spcAft>
              <a:buFontTx/>
              <a:buNone/>
            </a:pPr>
            <a:r>
              <a:rPr lang="en-US" altLang="ro-RO" sz="2000" smtClean="0">
                <a:solidFill>
                  <a:srgbClr val="606060"/>
                </a:solidFill>
                <a:latin typeface="Arial" charset="0"/>
                <a:cs typeface="Arial" charset="0"/>
              </a:rPr>
              <a:t>	</a:t>
            </a:r>
          </a:p>
          <a:p>
            <a:pPr marL="349250" lvl="1" indent="0" algn="just">
              <a:lnSpc>
                <a:spcPct val="150000"/>
              </a:lnSpc>
              <a:spcBef>
                <a:spcPts val="200"/>
              </a:spcBef>
              <a:spcAft>
                <a:spcPts val="600"/>
              </a:spcAft>
              <a:buFontTx/>
              <a:buNone/>
            </a:pPr>
            <a:r>
              <a:rPr lang="en-US" altLang="ro-RO" sz="2000" smtClean="0">
                <a:solidFill>
                  <a:srgbClr val="606060"/>
                </a:solidFill>
                <a:latin typeface="Arial" charset="0"/>
                <a:cs typeface="Arial" charset="0"/>
              </a:rPr>
              <a:t>	</a:t>
            </a:r>
            <a:endParaRPr lang="ro-RO" altLang="ro-RO" sz="2000" smtClean="0">
              <a:solidFill>
                <a:srgbClr val="606060"/>
              </a:solidFill>
              <a:latin typeface="Arial" charset="0"/>
              <a:cs typeface="Arial" charset="0"/>
            </a:endParaRPr>
          </a:p>
        </p:txBody>
      </p:sp>
      <p:pic>
        <p:nvPicPr>
          <p:cNvPr id="25604" name="Picture 2" descr="\\TIM-FILE\PRIVATE\cstania\My Documents\Practica a XII A  final stagiu 05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16563" y="900113"/>
            <a:ext cx="3817937"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TIM-FILE\PRIVATE\cstania\My Documents\Practica a XII A  final stagiu 05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0075" y="900113"/>
            <a:ext cx="4916488"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1409700"/>
            <a:ext cx="9115425" cy="1827213"/>
          </a:xfrm>
        </p:spPr>
        <p:txBody>
          <a:bodyPr/>
          <a:lstStyle/>
          <a:p>
            <a:pPr algn="ctr">
              <a:defRPr/>
            </a:pPr>
            <a:r>
              <a:rPr lang="en-US" sz="2800" b="1" dirty="0">
                <a:latin typeface="Berlin Sans FB Demi" pitchFamily="34" charset="0"/>
                <a:cs typeface="Arial" charset="0"/>
              </a:rPr>
              <a:t>DURA AUTOMOTIVE </a:t>
            </a:r>
            <a:r>
              <a:rPr lang="en-US" sz="2800" b="1" dirty="0" smtClean="0">
                <a:latin typeface="Berlin Sans FB Demi" pitchFamily="34" charset="0"/>
                <a:cs typeface="Arial" charset="0"/>
              </a:rPr>
              <a:t>ROMANIA’S EXPERIENCE</a:t>
            </a:r>
            <a:r>
              <a:rPr lang="en-US" sz="2800" b="1" dirty="0">
                <a:latin typeface="Berlin Sans FB Demi" pitchFamily="34" charset="0"/>
                <a:cs typeface="Arial" charset="0"/>
              </a:rPr>
              <a:t> </a:t>
            </a:r>
            <a:r>
              <a:rPr lang="en-US" sz="2800" b="1" dirty="0" smtClean="0">
                <a:latin typeface="Berlin Sans FB Demi" pitchFamily="34" charset="0"/>
                <a:cs typeface="Arial" charset="0"/>
              </a:rPr>
              <a:t/>
            </a:r>
            <a:br>
              <a:rPr lang="en-US" sz="2800" b="1" dirty="0" smtClean="0">
                <a:latin typeface="Berlin Sans FB Demi" pitchFamily="34" charset="0"/>
                <a:cs typeface="Arial" charset="0"/>
              </a:rPr>
            </a:br>
            <a:r>
              <a:rPr lang="en-US" sz="2800" b="1" dirty="0">
                <a:latin typeface="Berlin Sans FB Demi" pitchFamily="34" charset="0"/>
                <a:cs typeface="Arial" charset="0"/>
              </a:rPr>
              <a:t/>
            </a:r>
            <a:br>
              <a:rPr lang="en-US" sz="2800" b="1" dirty="0">
                <a:latin typeface="Berlin Sans FB Demi" pitchFamily="34" charset="0"/>
                <a:cs typeface="Arial" charset="0"/>
              </a:rPr>
            </a:br>
            <a:r>
              <a:rPr lang="en-US" sz="2800" b="1" dirty="0" smtClean="0">
                <a:latin typeface="Berlin Sans FB Demi" pitchFamily="34" charset="0"/>
                <a:cs typeface="Arial" charset="0"/>
              </a:rPr>
              <a:t>							</a:t>
            </a:r>
            <a:r>
              <a:rPr lang="en-US" sz="2000" b="1" dirty="0" smtClean="0">
                <a:latin typeface="Berlin Sans FB Demi" pitchFamily="34" charset="0"/>
                <a:cs typeface="Arial" charset="0"/>
              </a:rPr>
              <a:t>HR manager</a:t>
            </a:r>
            <a:br>
              <a:rPr lang="en-US" sz="2000" b="1" dirty="0" smtClean="0">
                <a:latin typeface="Berlin Sans FB Demi" pitchFamily="34" charset="0"/>
                <a:cs typeface="Arial" charset="0"/>
              </a:rPr>
            </a:br>
            <a:r>
              <a:rPr lang="en-US" sz="2000" b="1" dirty="0" smtClean="0">
                <a:latin typeface="Berlin Sans FB Demi" pitchFamily="34" charset="0"/>
                <a:cs typeface="Arial" charset="0"/>
              </a:rPr>
              <a:t>							Adrian </a:t>
            </a:r>
            <a:r>
              <a:rPr lang="en-US" sz="2000" b="1" dirty="0" err="1" smtClean="0">
                <a:latin typeface="Berlin Sans FB Demi" pitchFamily="34" charset="0"/>
                <a:cs typeface="Arial" charset="0"/>
              </a:rPr>
              <a:t>Alpredi</a:t>
            </a:r>
            <a:r>
              <a:rPr lang="en-US" sz="2800" b="1" dirty="0" smtClean="0">
                <a:latin typeface="Berlin Sans FB Demi" pitchFamily="34" charset="0"/>
                <a:cs typeface="Arial" charset="0"/>
              </a:rPr>
              <a:t/>
            </a:r>
            <a:br>
              <a:rPr lang="en-US" sz="2800" b="1" dirty="0" smtClean="0">
                <a:latin typeface="Berlin Sans FB Demi" pitchFamily="34" charset="0"/>
                <a:cs typeface="Arial" charset="0"/>
              </a:rPr>
            </a:br>
            <a:endParaRPr lang="ro-RO" sz="2800" b="1" dirty="0">
              <a:latin typeface="Berlin Sans FB Demi" pitchFamily="34" charset="0"/>
            </a:endParaRPr>
          </a:p>
        </p:txBody>
      </p:sp>
    </p:spTree>
  </p:cSld>
  <p:clrMapOvr>
    <a:masterClrMapping/>
  </p:clrMapOvr>
  <p:transition>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20675" y="239713"/>
            <a:ext cx="8058150" cy="719137"/>
          </a:xfrm>
          <a:ln/>
        </p:spPr>
        <p:txBody>
          <a:bodyPr/>
          <a:lstStyle/>
          <a:p>
            <a:r>
              <a:rPr lang="en-US" altLang="ro-RO" sz="2000" b="1" smtClean="0">
                <a:latin typeface="Berlin Sans FB Demi" pitchFamily="34" charset="0"/>
                <a:cs typeface="Arial" charset="0"/>
              </a:rPr>
              <a:t>Awards ceremony</a:t>
            </a:r>
            <a:endParaRPr lang="ro-RO" altLang="ro-RO" sz="1800" smtClean="0">
              <a:latin typeface="Arial" charset="0"/>
              <a:cs typeface="Arial" charset="0"/>
            </a:endParaRPr>
          </a:p>
        </p:txBody>
      </p:sp>
      <p:sp>
        <p:nvSpPr>
          <p:cNvPr id="18435" name="Text Placeholder 5"/>
          <p:cNvSpPr>
            <a:spLocks noGrp="1"/>
          </p:cNvSpPr>
          <p:nvPr>
            <p:ph type="body" sz="quarter" idx="4294967295"/>
          </p:nvPr>
        </p:nvSpPr>
        <p:spPr bwMode="auto">
          <a:xfrm>
            <a:off x="149225" y="771525"/>
            <a:ext cx="9039225" cy="57419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p>
            <a:pPr marL="349250" lvl="1" indent="0">
              <a:spcBef>
                <a:spcPts val="200"/>
              </a:spcBef>
              <a:spcAft>
                <a:spcPts val="600"/>
              </a:spcAft>
              <a:buFontTx/>
              <a:buNone/>
              <a:defRPr/>
            </a:pPr>
            <a:r>
              <a:rPr lang="en-US" sz="5400" b="1" dirty="0" smtClean="0">
                <a:solidFill>
                  <a:srgbClr val="606060"/>
                </a:solidFill>
                <a:latin typeface="Algerian" pitchFamily="82" charset="0"/>
                <a:cs typeface="Arial" pitchFamily="34" charset="0"/>
              </a:rPr>
              <a:t>              </a:t>
            </a:r>
          </a:p>
          <a:p>
            <a:pPr marL="349250" lvl="1" indent="0">
              <a:spcBef>
                <a:spcPts val="200"/>
              </a:spcBef>
              <a:spcAft>
                <a:spcPts val="600"/>
              </a:spcAft>
              <a:buFontTx/>
              <a:buNone/>
              <a:defRPr/>
            </a:pPr>
            <a:r>
              <a:rPr lang="en-US" sz="5400" b="1" dirty="0">
                <a:solidFill>
                  <a:srgbClr val="606060"/>
                </a:solidFill>
                <a:latin typeface="Algerian" pitchFamily="82" charset="0"/>
                <a:cs typeface="Arial" pitchFamily="34" charset="0"/>
              </a:rPr>
              <a:t>	</a:t>
            </a:r>
            <a:r>
              <a:rPr lang="en-US" sz="5400" b="1" dirty="0" smtClean="0">
                <a:solidFill>
                  <a:srgbClr val="606060"/>
                </a:solidFill>
                <a:latin typeface="Algerian" pitchFamily="82" charset="0"/>
                <a:cs typeface="Arial" pitchFamily="34" charset="0"/>
              </a:rPr>
              <a:t>		 </a:t>
            </a:r>
            <a:r>
              <a:rPr lang="en-US" sz="5400" b="1" dirty="0" smtClean="0">
                <a:solidFill>
                  <a:schemeClr val="tx1"/>
                </a:solidFill>
                <a:latin typeface="Algerian" pitchFamily="82" charset="0"/>
                <a:cs typeface="Arial" pitchFamily="34" charset="0"/>
              </a:rPr>
              <a:t>DIPLOMA</a:t>
            </a:r>
            <a:endParaRPr lang="en-US" sz="2000" dirty="0">
              <a:solidFill>
                <a:schemeClr val="tx1"/>
              </a:solidFill>
              <a:latin typeface="Arial" pitchFamily="34" charset="0"/>
              <a:cs typeface="Arial" pitchFamily="34" charset="0"/>
            </a:endParaRPr>
          </a:p>
          <a:p>
            <a:pPr marL="349250" lvl="1" indent="0" algn="just">
              <a:lnSpc>
                <a:spcPct val="200000"/>
              </a:lnSpc>
              <a:spcBef>
                <a:spcPts val="200"/>
              </a:spcBef>
              <a:spcAft>
                <a:spcPts val="600"/>
              </a:spcAft>
              <a:buFontTx/>
              <a:buNone/>
              <a:defRPr/>
            </a:pPr>
            <a:r>
              <a:rPr lang="en-US" sz="2000" dirty="0">
                <a:solidFill>
                  <a:schemeClr val="tx1"/>
                </a:solidFill>
                <a:latin typeface="Arial" pitchFamily="34" charset="0"/>
                <a:cs typeface="Arial" pitchFamily="34" charset="0"/>
              </a:rPr>
              <a:t>	</a:t>
            </a:r>
            <a:r>
              <a:rPr lang="ro-RO" sz="2000" dirty="0">
                <a:solidFill>
                  <a:schemeClr val="tx1"/>
                </a:solidFill>
                <a:latin typeface="Arial" pitchFamily="34" charset="0"/>
                <a:cs typeface="Arial" pitchFamily="34" charset="0"/>
              </a:rPr>
              <a:t>Se acorda elev</a:t>
            </a:r>
            <a:r>
              <a:rPr lang="en-US" sz="2000" dirty="0" err="1">
                <a:solidFill>
                  <a:schemeClr val="tx1"/>
                </a:solidFill>
                <a:latin typeface="Arial" pitchFamily="34" charset="0"/>
                <a:cs typeface="Arial" pitchFamily="34" charset="0"/>
              </a:rPr>
              <a:t>ei</a:t>
            </a:r>
            <a:r>
              <a:rPr lang="en-US" sz="2000" dirty="0">
                <a:solidFill>
                  <a:schemeClr val="tx1"/>
                </a:solidFill>
                <a:latin typeface="Arial" pitchFamily="34" charset="0"/>
                <a:cs typeface="Arial" pitchFamily="34" charset="0"/>
              </a:rPr>
              <a:t> </a:t>
            </a:r>
            <a:r>
              <a:rPr lang="en-US" sz="2200" b="1" dirty="0" smtClean="0">
                <a:solidFill>
                  <a:schemeClr val="tx1"/>
                </a:solidFill>
                <a:latin typeface="Algerian" pitchFamily="82" charset="0"/>
                <a:cs typeface="Arial" pitchFamily="34" charset="0"/>
              </a:rPr>
              <a:t>__________</a:t>
            </a:r>
            <a:r>
              <a:rPr lang="ro-RO" sz="2000" dirty="0" smtClean="0">
                <a:solidFill>
                  <a:schemeClr val="tx1"/>
                </a:solidFill>
                <a:latin typeface="Arial" pitchFamily="34" charset="0"/>
                <a:cs typeface="Arial" pitchFamily="34" charset="0"/>
              </a:rPr>
              <a:t>, </a:t>
            </a:r>
            <a:r>
              <a:rPr lang="ro-RO" sz="2000" dirty="0">
                <a:solidFill>
                  <a:schemeClr val="tx1"/>
                </a:solidFill>
                <a:latin typeface="Arial" pitchFamily="34" charset="0"/>
                <a:cs typeface="Arial" pitchFamily="34" charset="0"/>
              </a:rPr>
              <a:t>din clasa a XII-a A, Colegiul Tehnic</a:t>
            </a:r>
            <a:r>
              <a:rPr lang="en-US" sz="2000" dirty="0">
                <a:solidFill>
                  <a:schemeClr val="tx1"/>
                </a:solidFill>
                <a:latin typeface="Arial" pitchFamily="34" charset="0"/>
                <a:cs typeface="Arial" pitchFamily="34" charset="0"/>
              </a:rPr>
              <a:t> ELECTROTIMIS</a:t>
            </a:r>
            <a:r>
              <a:rPr lang="ro-RO" sz="2000" dirty="0">
                <a:solidFill>
                  <a:schemeClr val="tx1"/>
                </a:solidFill>
                <a:latin typeface="Arial" pitchFamily="34" charset="0"/>
                <a:cs typeface="Arial" pitchFamily="34" charset="0"/>
              </a:rPr>
              <a:t>, localitatea Timisoara, Judetul Timis, pentru absolvirea </a:t>
            </a:r>
            <a:r>
              <a:rPr lang="en-US" sz="2000" dirty="0">
                <a:solidFill>
                  <a:schemeClr val="tx1"/>
                </a:solidFill>
                <a:latin typeface="Arial" pitchFamily="34" charset="0"/>
                <a:cs typeface="Arial" pitchFamily="34" charset="0"/>
              </a:rPr>
              <a:t>cu </a:t>
            </a:r>
            <a:r>
              <a:rPr lang="en-US" sz="2000" b="1" dirty="0" err="1">
                <a:solidFill>
                  <a:schemeClr val="tx1"/>
                </a:solidFill>
                <a:latin typeface="Arial" pitchFamily="34" charset="0"/>
                <a:cs typeface="Arial" pitchFamily="34" charset="0"/>
              </a:rPr>
              <a:t>rezultate</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foarte</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bune</a:t>
            </a:r>
            <a:r>
              <a:rPr lang="en-US" sz="2000" b="1" dirty="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a </a:t>
            </a:r>
            <a:r>
              <a:rPr lang="ro-RO" sz="2000" dirty="0">
                <a:solidFill>
                  <a:schemeClr val="tx1"/>
                </a:solidFill>
                <a:latin typeface="Arial" pitchFamily="34" charset="0"/>
                <a:cs typeface="Arial" pitchFamily="34" charset="0"/>
              </a:rPr>
              <a:t>stagiului de practica efectuat </a:t>
            </a:r>
            <a:r>
              <a:rPr lang="en-US" sz="2000" dirty="0">
                <a:solidFill>
                  <a:schemeClr val="tx1"/>
                </a:solidFill>
                <a:latin typeface="Arial" pitchFamily="34" charset="0"/>
                <a:cs typeface="Arial" pitchFamily="34" charset="0"/>
              </a:rPr>
              <a:t>in </a:t>
            </a:r>
            <a:r>
              <a:rPr lang="en-US" sz="2000" dirty="0" err="1">
                <a:solidFill>
                  <a:schemeClr val="tx1"/>
                </a:solidFill>
                <a:latin typeface="Arial" pitchFamily="34" charset="0"/>
                <a:cs typeface="Arial" pitchFamily="34" charset="0"/>
              </a:rPr>
              <a:t>perioada</a:t>
            </a:r>
            <a:r>
              <a:rPr lang="en-US" sz="2000" dirty="0">
                <a:solidFill>
                  <a:schemeClr val="tx1"/>
                </a:solidFill>
                <a:latin typeface="Arial" pitchFamily="34" charset="0"/>
                <a:cs typeface="Arial" pitchFamily="34" charset="0"/>
              </a:rPr>
              <a:t> 29.10 – 09.11.2012, </a:t>
            </a:r>
            <a:r>
              <a:rPr lang="ro-RO" sz="2000" dirty="0">
                <a:solidFill>
                  <a:schemeClr val="tx1"/>
                </a:solidFill>
                <a:latin typeface="Arial" pitchFamily="34" charset="0"/>
                <a:cs typeface="Arial" pitchFamily="34" charset="0"/>
              </a:rPr>
              <a:t>in cadrul firmei </a:t>
            </a:r>
            <a:r>
              <a:rPr lang="en-US" sz="2000" dirty="0">
                <a:solidFill>
                  <a:schemeClr val="tx1"/>
                </a:solidFill>
                <a:latin typeface="Arial" pitchFamily="34" charset="0"/>
                <a:cs typeface="Arial" pitchFamily="34" charset="0"/>
              </a:rPr>
              <a:t>SC DURA AUTOMOTIVE ROMANIA SRL</a:t>
            </a:r>
          </a:p>
          <a:p>
            <a:pPr marL="349250" lvl="1" indent="0" algn="just">
              <a:lnSpc>
                <a:spcPct val="200000"/>
              </a:lnSpc>
              <a:spcBef>
                <a:spcPts val="200"/>
              </a:spcBef>
              <a:spcAft>
                <a:spcPts val="600"/>
              </a:spcAft>
              <a:buFontTx/>
              <a:buNone/>
              <a:defRPr/>
            </a:pPr>
            <a:r>
              <a:rPr lang="en-US" sz="2000" dirty="0">
                <a:solidFill>
                  <a:schemeClr val="tx1"/>
                </a:solidFill>
                <a:latin typeface="Arial" pitchFamily="34" charset="0"/>
                <a:cs typeface="Arial" pitchFamily="34" charset="0"/>
              </a:rPr>
              <a:t>	</a:t>
            </a:r>
            <a:r>
              <a:rPr lang="ro-RO" sz="2000" dirty="0">
                <a:solidFill>
                  <a:schemeClr val="tx1"/>
                </a:solidFill>
                <a:latin typeface="Arial" pitchFamily="34" charset="0"/>
                <a:cs typeface="Arial" pitchFamily="34" charset="0"/>
              </a:rPr>
              <a:t>Director General </a:t>
            </a:r>
            <a:r>
              <a:rPr lang="en-US" sz="2000" dirty="0">
                <a:solidFill>
                  <a:schemeClr val="tx1"/>
                </a:solidFill>
                <a:latin typeface="Arial" pitchFamily="34" charset="0"/>
                <a:cs typeface="Arial" pitchFamily="34" charset="0"/>
              </a:rPr>
              <a:t>                 </a:t>
            </a:r>
            <a:r>
              <a:rPr lang="ro-RO" sz="2000" dirty="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                         09.11.2012</a:t>
            </a:r>
            <a:endParaRPr lang="ro-RO" sz="2000" dirty="0">
              <a:solidFill>
                <a:schemeClr val="tx1"/>
              </a:solidFill>
              <a:latin typeface="Arial" pitchFamily="34" charset="0"/>
              <a:cs typeface="Arial" pitchFamily="34" charset="0"/>
            </a:endParaRPr>
          </a:p>
          <a:p>
            <a:pPr lvl="1">
              <a:lnSpc>
                <a:spcPct val="200000"/>
              </a:lnSpc>
              <a:spcBef>
                <a:spcPts val="200"/>
              </a:spcBef>
              <a:spcAft>
                <a:spcPts val="600"/>
              </a:spcAft>
              <a:defRPr/>
            </a:pPr>
            <a:endParaRPr lang="ro-RO" sz="2000" dirty="0">
              <a:solidFill>
                <a:srgbClr val="606060"/>
              </a:solidFill>
              <a:latin typeface="Arial" pitchFamily="34" charset="0"/>
              <a:cs typeface="Arial" pitchFamily="34" charset="0"/>
            </a:endParaRPr>
          </a:p>
          <a:p>
            <a:pPr marL="349250" lvl="1" indent="0" algn="just">
              <a:lnSpc>
                <a:spcPct val="150000"/>
              </a:lnSpc>
              <a:spcBef>
                <a:spcPts val="200"/>
              </a:spcBef>
              <a:spcAft>
                <a:spcPts val="600"/>
              </a:spcAft>
              <a:buFontTx/>
              <a:buNone/>
              <a:defRPr/>
            </a:pPr>
            <a:r>
              <a:rPr lang="en-US" sz="2000" dirty="0" smtClean="0">
                <a:solidFill>
                  <a:srgbClr val="606060"/>
                </a:solidFill>
                <a:latin typeface="Arial" pitchFamily="34" charset="0"/>
                <a:cs typeface="Arial" pitchFamily="34" charset="0"/>
              </a:rPr>
              <a:t>	</a:t>
            </a:r>
            <a:endParaRPr lang="ro-RO" sz="2000" dirty="0" smtClean="0">
              <a:solidFill>
                <a:srgbClr val="60606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0675" y="239713"/>
            <a:ext cx="8058150" cy="719137"/>
          </a:xfrm>
          <a:ln/>
        </p:spPr>
        <p:txBody>
          <a:bodyPr/>
          <a:lstStyle/>
          <a:p>
            <a:r>
              <a:rPr lang="en-US" altLang="ro-RO" sz="2000" b="1" smtClean="0">
                <a:latin typeface="Berlin Sans FB Demi" pitchFamily="34" charset="0"/>
                <a:cs typeface="Arial" charset="0"/>
              </a:rPr>
              <a:t>Awards ceremony</a:t>
            </a:r>
            <a:r>
              <a:rPr lang="en-US" altLang="ro-RO" sz="1800" b="1" smtClean="0">
                <a:latin typeface="Berlin Sans FB Demi" pitchFamily="34" charset="0"/>
                <a:cs typeface="Arial" charset="0"/>
              </a:rPr>
              <a:t/>
            </a:r>
            <a:br>
              <a:rPr lang="en-US" altLang="ro-RO" sz="1800" b="1" smtClean="0">
                <a:latin typeface="Berlin Sans FB Demi" pitchFamily="34" charset="0"/>
                <a:cs typeface="Arial" charset="0"/>
              </a:rPr>
            </a:br>
            <a:endParaRPr lang="ro-RO" altLang="ro-RO" sz="1800" smtClean="0">
              <a:latin typeface="Arial" charset="0"/>
              <a:cs typeface="Arial" charset="0"/>
            </a:endParaRPr>
          </a:p>
        </p:txBody>
      </p:sp>
      <p:sp>
        <p:nvSpPr>
          <p:cNvPr id="27651" name="Text Placeholder 5"/>
          <p:cNvSpPr>
            <a:spLocks noGrp="1"/>
          </p:cNvSpPr>
          <p:nvPr>
            <p:ph type="body" sz="quarter" idx="4294967295"/>
          </p:nvPr>
        </p:nvSpPr>
        <p:spPr bwMode="auto">
          <a:xfrm>
            <a:off x="506413" y="771525"/>
            <a:ext cx="8893175" cy="5741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p>
            <a:pPr marL="349250" lvl="1" indent="0" algn="just">
              <a:lnSpc>
                <a:spcPct val="150000"/>
              </a:lnSpc>
              <a:spcBef>
                <a:spcPts val="200"/>
              </a:spcBef>
              <a:spcAft>
                <a:spcPts val="600"/>
              </a:spcAft>
              <a:buFontTx/>
              <a:buNone/>
            </a:pPr>
            <a:r>
              <a:rPr lang="en-US" altLang="ro-RO" sz="2000" smtClean="0">
                <a:solidFill>
                  <a:srgbClr val="606060"/>
                </a:solidFill>
                <a:latin typeface="Arial" charset="0"/>
                <a:cs typeface="Arial" charset="0"/>
              </a:rPr>
              <a:t>		</a:t>
            </a:r>
            <a:endParaRPr lang="ro-RO" altLang="ro-RO" sz="2000" smtClean="0">
              <a:solidFill>
                <a:srgbClr val="606060"/>
              </a:solidFill>
              <a:latin typeface="Arial" charset="0"/>
              <a:cs typeface="Arial" charset="0"/>
            </a:endParaRPr>
          </a:p>
        </p:txBody>
      </p:sp>
      <p:pic>
        <p:nvPicPr>
          <p:cNvPr id="27652" name="Picture 2" descr="\\TIM-FILE\PRIVATE\cstania\My Documents\Practica a XII A  final stagiu 0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0525" y="1123950"/>
            <a:ext cx="269716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TIM-FILE\PRIVATE\cstania\My Documents\Practica a XII A  final stagiu 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525" y="3792538"/>
            <a:ext cx="2697163"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TIM-FILE\PRIVATE\cstania\My Documents\Pasii FPI 30 oct 2012 02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8500" y="1123950"/>
            <a:ext cx="6161088"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20675" y="12700"/>
            <a:ext cx="7756525" cy="850900"/>
          </a:xfrm>
          <a:ln/>
        </p:spPr>
        <p:txBody>
          <a:bodyPr/>
          <a:lstStyle/>
          <a:p>
            <a:r>
              <a:rPr lang="en-US" altLang="ro-RO" sz="2000" smtClean="0">
                <a:latin typeface="Berlin Sans FB Demi" pitchFamily="34" charset="0"/>
                <a:cs typeface="Arial" charset="0"/>
              </a:rPr>
              <a:t>This is the future! Sooner is better!</a:t>
            </a:r>
            <a:endParaRPr lang="ro-RO" altLang="ro-RO" sz="2000" smtClean="0">
              <a:latin typeface="Berlin Sans FB Demi" pitchFamily="34" charset="0"/>
              <a:cs typeface="Arial" charset="0"/>
            </a:endParaRPr>
          </a:p>
        </p:txBody>
      </p:sp>
      <p:pic>
        <p:nvPicPr>
          <p:cNvPr id="28675" name="Picture 2" descr="P:\Viena 2014\IMG_028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938" y="3375025"/>
            <a:ext cx="4684712"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P:\Viena 2014\IMG_024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4225" y="882650"/>
            <a:ext cx="47815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0675" y="12700"/>
            <a:ext cx="7756525" cy="850900"/>
          </a:xfrm>
          <a:ln/>
        </p:spPr>
        <p:txBody>
          <a:bodyPr/>
          <a:lstStyle/>
          <a:p>
            <a:r>
              <a:rPr lang="en-US" altLang="ro-RO" sz="2000" smtClean="0">
                <a:latin typeface="Berlin Sans FB Demi" pitchFamily="34" charset="0"/>
                <a:cs typeface="Arial" charset="0"/>
              </a:rPr>
              <a:t>I believe in this and I am doing it! But is it enough?</a:t>
            </a:r>
            <a:endParaRPr lang="ro-RO" altLang="ro-RO" sz="2000" smtClean="0">
              <a:latin typeface="Berlin Sans FB Demi" pitchFamily="34" charset="0"/>
              <a:cs typeface="Arial" charset="0"/>
            </a:endParaRPr>
          </a:p>
        </p:txBody>
      </p:sp>
      <p:pic>
        <p:nvPicPr>
          <p:cNvPr id="29699" name="Picture 2" descr="P:\Viena 2014\IMG_04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8975" y="882650"/>
            <a:ext cx="79311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5"/>
          <p:cNvSpPr>
            <a:spLocks noGrp="1"/>
          </p:cNvSpPr>
          <p:nvPr>
            <p:ph type="body" sz="quarter" idx="4294967295"/>
          </p:nvPr>
        </p:nvSpPr>
        <p:spPr bwMode="auto">
          <a:xfrm>
            <a:off x="149225" y="771525"/>
            <a:ext cx="9039225" cy="5741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p>
            <a:pPr marL="349250" lvl="1" indent="0">
              <a:spcBef>
                <a:spcPts val="200"/>
              </a:spcBef>
              <a:spcAft>
                <a:spcPts val="600"/>
              </a:spcAft>
              <a:buFontTx/>
              <a:buNone/>
            </a:pPr>
            <a:r>
              <a:rPr lang="en-US" altLang="ro-RO" sz="5400" b="1" smtClean="0">
                <a:solidFill>
                  <a:srgbClr val="606060"/>
                </a:solidFill>
                <a:latin typeface="Algerian" pitchFamily="82" charset="0"/>
                <a:cs typeface="Arial" charset="0"/>
              </a:rPr>
              <a:t>  </a:t>
            </a:r>
            <a:r>
              <a:rPr lang="en-US" altLang="ro-RO" sz="3600" smtClean="0">
                <a:solidFill>
                  <a:srgbClr val="606060"/>
                </a:solidFill>
                <a:latin typeface="Berlin Sans FB Demi" pitchFamily="34" charset="0"/>
                <a:cs typeface="Arial" charset="0"/>
              </a:rPr>
              <a:t>This is what we do in Romania! </a:t>
            </a:r>
          </a:p>
          <a:p>
            <a:pPr marL="349250" lvl="1" indent="0">
              <a:spcBef>
                <a:spcPts val="200"/>
              </a:spcBef>
              <a:spcAft>
                <a:spcPts val="600"/>
              </a:spcAft>
              <a:buFontTx/>
              <a:buNone/>
            </a:pPr>
            <a:r>
              <a:rPr lang="en-US" altLang="ro-RO" sz="5400" b="1" smtClean="0">
                <a:solidFill>
                  <a:srgbClr val="606060"/>
                </a:solidFill>
                <a:latin typeface="Algerian" pitchFamily="82" charset="0"/>
                <a:cs typeface="Arial" charset="0"/>
              </a:rPr>
              <a:t>			</a:t>
            </a:r>
            <a:endParaRPr lang="ro-RO" altLang="ro-RO" sz="2000" smtClean="0">
              <a:solidFill>
                <a:srgbClr val="606060"/>
              </a:solidFill>
              <a:latin typeface="Arial" charset="0"/>
              <a:cs typeface="Arial" charset="0"/>
            </a:endParaRPr>
          </a:p>
          <a:p>
            <a:pPr marL="349250" lvl="1" indent="0" algn="ctr">
              <a:lnSpc>
                <a:spcPct val="150000"/>
              </a:lnSpc>
              <a:spcBef>
                <a:spcPts val="200"/>
              </a:spcBef>
              <a:spcAft>
                <a:spcPts val="600"/>
              </a:spcAft>
              <a:buFontTx/>
              <a:buNone/>
            </a:pPr>
            <a:r>
              <a:rPr lang="en-US" altLang="ro-RO" sz="4400" smtClean="0">
                <a:solidFill>
                  <a:srgbClr val="606060"/>
                </a:solidFill>
                <a:latin typeface="Berlin Sans FB Demi" pitchFamily="34" charset="0"/>
                <a:cs typeface="Arial" charset="0"/>
              </a:rPr>
              <a:t>Thank you for your attention!</a:t>
            </a:r>
          </a:p>
          <a:p>
            <a:pPr marL="349250" lvl="1" indent="0" algn="ctr">
              <a:spcBef>
                <a:spcPts val="200"/>
              </a:spcBef>
              <a:spcAft>
                <a:spcPts val="600"/>
              </a:spcAft>
              <a:buFontTx/>
              <a:buNone/>
            </a:pPr>
            <a:endParaRPr lang="en-US" altLang="ro-RO" sz="2400" smtClean="0">
              <a:solidFill>
                <a:srgbClr val="606060"/>
              </a:solidFill>
              <a:latin typeface="Berlin Sans FB Demi" pitchFamily="34" charset="0"/>
              <a:cs typeface="Arial" charset="0"/>
            </a:endParaRPr>
          </a:p>
          <a:p>
            <a:pPr marL="349250" lvl="1" indent="0" algn="ctr">
              <a:spcBef>
                <a:spcPts val="200"/>
              </a:spcBef>
              <a:spcAft>
                <a:spcPts val="600"/>
              </a:spcAft>
              <a:buFontTx/>
              <a:buNone/>
            </a:pPr>
            <a:endParaRPr lang="en-US" altLang="ro-RO" sz="2400" smtClean="0">
              <a:solidFill>
                <a:srgbClr val="606060"/>
              </a:solidFill>
              <a:latin typeface="Berlin Sans FB Demi" pitchFamily="34" charset="0"/>
              <a:cs typeface="Arial" charset="0"/>
            </a:endParaRPr>
          </a:p>
          <a:p>
            <a:pPr marL="349250" lvl="1" indent="0" algn="ctr">
              <a:spcBef>
                <a:spcPts val="200"/>
              </a:spcBef>
              <a:spcAft>
                <a:spcPts val="600"/>
              </a:spcAft>
              <a:buFontTx/>
              <a:buNone/>
            </a:pPr>
            <a:endParaRPr lang="en-US" altLang="ro-RO" sz="2400" smtClean="0">
              <a:solidFill>
                <a:srgbClr val="606060"/>
              </a:solidFill>
              <a:latin typeface="Berlin Sans FB Demi" pitchFamily="34" charset="0"/>
              <a:cs typeface="Arial" charset="0"/>
            </a:endParaRPr>
          </a:p>
          <a:p>
            <a:pPr marL="349250" lvl="1" indent="0" algn="ctr">
              <a:spcBef>
                <a:spcPts val="200"/>
              </a:spcBef>
              <a:spcAft>
                <a:spcPts val="600"/>
              </a:spcAft>
              <a:buFontTx/>
              <a:buNone/>
            </a:pPr>
            <a:r>
              <a:rPr lang="en-US" altLang="ro-RO" sz="2400" smtClean="0">
                <a:solidFill>
                  <a:srgbClr val="606060"/>
                </a:solidFill>
                <a:latin typeface="Berlin Sans FB Demi" pitchFamily="34" charset="0"/>
                <a:cs typeface="Arial" charset="0"/>
              </a:rPr>
              <a:t>				Adrian Alpredi-HR Manager</a:t>
            </a:r>
          </a:p>
          <a:p>
            <a:pPr marL="349250" lvl="1" indent="0" algn="ctr">
              <a:spcBef>
                <a:spcPts val="200"/>
              </a:spcBef>
              <a:spcAft>
                <a:spcPts val="600"/>
              </a:spcAft>
              <a:buFontTx/>
              <a:buNone/>
            </a:pPr>
            <a:r>
              <a:rPr lang="en-US" altLang="ro-RO" sz="2400" smtClean="0">
                <a:solidFill>
                  <a:srgbClr val="606060"/>
                </a:solidFill>
                <a:latin typeface="Berlin Sans FB Demi" pitchFamily="34" charset="0"/>
                <a:cs typeface="Arial" charset="0"/>
              </a:rPr>
              <a:t>				DURA Automotive Romania SRL</a:t>
            </a:r>
          </a:p>
          <a:p>
            <a:pPr marL="349250" lvl="1" indent="0" algn="ctr">
              <a:spcBef>
                <a:spcPts val="200"/>
              </a:spcBef>
              <a:spcAft>
                <a:spcPts val="600"/>
              </a:spcAft>
              <a:buFontTx/>
              <a:buNone/>
            </a:pPr>
            <a:r>
              <a:rPr lang="en-US" altLang="ro-RO" sz="2400" smtClean="0">
                <a:solidFill>
                  <a:srgbClr val="606060"/>
                </a:solidFill>
                <a:latin typeface="Berlin Sans FB Demi" pitchFamily="34" charset="0"/>
                <a:cs typeface="Arial" charset="0"/>
              </a:rPr>
              <a:t>			www.duraauto.com</a:t>
            </a:r>
          </a:p>
          <a:p>
            <a:pPr marL="349250" lvl="1" indent="0" algn="ctr">
              <a:lnSpc>
                <a:spcPct val="150000"/>
              </a:lnSpc>
              <a:spcBef>
                <a:spcPts val="200"/>
              </a:spcBef>
              <a:spcAft>
                <a:spcPts val="600"/>
              </a:spcAft>
              <a:buFontTx/>
              <a:buNone/>
            </a:pPr>
            <a:endParaRPr lang="en-US" altLang="ro-RO" sz="2400" smtClean="0">
              <a:solidFill>
                <a:srgbClr val="606060"/>
              </a:solidFill>
              <a:latin typeface="Berlin Sans FB Demi" pitchFamily="34" charset="0"/>
              <a:cs typeface="Arial" charset="0"/>
            </a:endParaRPr>
          </a:p>
          <a:p>
            <a:pPr marL="349250" lvl="1" indent="0" algn="ctr">
              <a:lnSpc>
                <a:spcPct val="150000"/>
              </a:lnSpc>
              <a:spcBef>
                <a:spcPts val="200"/>
              </a:spcBef>
              <a:spcAft>
                <a:spcPts val="600"/>
              </a:spcAft>
              <a:buFontTx/>
              <a:buNone/>
            </a:pPr>
            <a:endParaRPr lang="en-US" altLang="ro-RO" sz="4400" smtClean="0">
              <a:solidFill>
                <a:srgbClr val="606060"/>
              </a:solidFill>
              <a:latin typeface="Berlin Sans FB Demi" pitchFamily="34" charset="0"/>
              <a:cs typeface="Arial" charset="0"/>
            </a:endParaRPr>
          </a:p>
          <a:p>
            <a:pPr marL="349250" lvl="1" indent="0" algn="ctr">
              <a:lnSpc>
                <a:spcPct val="150000"/>
              </a:lnSpc>
              <a:spcBef>
                <a:spcPts val="200"/>
              </a:spcBef>
              <a:spcAft>
                <a:spcPts val="600"/>
              </a:spcAft>
              <a:buFontTx/>
              <a:buNone/>
            </a:pPr>
            <a:endParaRPr lang="ro-RO" altLang="ro-RO" sz="4400" smtClean="0">
              <a:solidFill>
                <a:srgbClr val="606060"/>
              </a:solidFill>
              <a:latin typeface="Berlin Sans FB Demi" pitchFamily="34"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Char char="§"/>
            </a:pPr>
            <a:r>
              <a:rPr lang="en-US" altLang="ro-RO" sz="2000" b="0" smtClean="0">
                <a:solidFill>
                  <a:schemeClr val="tx1"/>
                </a:solidFill>
                <a:latin typeface="Arial" charset="0"/>
                <a:cs typeface="Arial" charset="0"/>
              </a:rPr>
              <a:t>Very short Plant presentation</a:t>
            </a:r>
          </a:p>
          <a:p>
            <a:pPr>
              <a:buFont typeface="Wingdings" pitchFamily="2" charset="2"/>
              <a:buChar char="§"/>
            </a:pPr>
            <a:r>
              <a:rPr lang="en-US" altLang="ro-RO" sz="2000" b="0" smtClean="0">
                <a:solidFill>
                  <a:schemeClr val="tx1"/>
                </a:solidFill>
                <a:latin typeface="Arial" charset="0"/>
                <a:cs typeface="Arial" charset="0"/>
              </a:rPr>
              <a:t>DURA’s contribution to educational system</a:t>
            </a:r>
          </a:p>
          <a:p>
            <a:pPr>
              <a:buFont typeface="Wingdings" pitchFamily="2" charset="2"/>
              <a:buChar char="§"/>
            </a:pPr>
            <a:r>
              <a:rPr lang="en-US" altLang="ro-RO" sz="2000" b="0" smtClean="0">
                <a:solidFill>
                  <a:schemeClr val="tx1"/>
                </a:solidFill>
                <a:latin typeface="Arial" charset="0"/>
                <a:cs typeface="Arial" charset="0"/>
              </a:rPr>
              <a:t>Case study-our approach about internship</a:t>
            </a:r>
            <a:endParaRPr lang="ro-RO" altLang="ro-RO" sz="2000" b="0" smtClean="0">
              <a:solidFill>
                <a:schemeClr val="tx1"/>
              </a:solidFill>
              <a:latin typeface="Arial" charset="0"/>
              <a:cs typeface="Arial" charset="0"/>
            </a:endParaRPr>
          </a:p>
        </p:txBody>
      </p:sp>
      <p:sp>
        <p:nvSpPr>
          <p:cNvPr id="9219" name="Title 2"/>
          <p:cNvSpPr>
            <a:spLocks noGrp="1"/>
          </p:cNvSpPr>
          <p:nvPr>
            <p:ph type="title"/>
          </p:nvPr>
        </p:nvSpPr>
        <p:spPr>
          <a:xfrm>
            <a:off x="334963" y="0"/>
            <a:ext cx="7756525" cy="850900"/>
          </a:xfrm>
          <a:ln/>
        </p:spPr>
        <p:txBody>
          <a:bodyPr/>
          <a:lstStyle/>
          <a:p>
            <a:r>
              <a:rPr lang="en-US" altLang="ro-RO" sz="2000" smtClean="0">
                <a:latin typeface="Berlin Sans FB Demi" pitchFamily="34" charset="0"/>
                <a:cs typeface="Arial" charset="0"/>
              </a:rPr>
              <a:t>Content</a:t>
            </a:r>
            <a:endParaRPr lang="ro-RO" altLang="ro-RO" sz="2000" smtClean="0">
              <a:latin typeface="Berlin Sans FB Demi" pitchFamily="34" charset="0"/>
              <a:cs typeface="Arial" charset="0"/>
            </a:endParaRPr>
          </a:p>
        </p:txBody>
      </p:sp>
    </p:spTree>
  </p:cSld>
  <p:clrMapOvr>
    <a:masterClrMapping/>
  </p:clrMapOvr>
  <p:transition>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381000" y="39688"/>
            <a:ext cx="79041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nchor="ctr"/>
          <a:lstStyle/>
          <a:p>
            <a:pPr defTabSz="966788">
              <a:defRPr/>
            </a:pPr>
            <a:r>
              <a:rPr lang="de-DE" sz="2000" dirty="0">
                <a:solidFill>
                  <a:srgbClr val="595959"/>
                </a:solidFill>
                <a:latin typeface="Berlin Sans FB Demi" panose="020E0802020502020306" pitchFamily="34" charset="0"/>
                <a:ea typeface="+mj-ea"/>
                <a:cs typeface="Arial" charset="0"/>
              </a:rPr>
              <a:t>DURA Automotive Romania - products-cable systems and manual shifters</a:t>
            </a:r>
          </a:p>
        </p:txBody>
      </p:sp>
      <p:sp>
        <p:nvSpPr>
          <p:cNvPr id="10243" name="Rectangle 11"/>
          <p:cNvSpPr>
            <a:spLocks noChangeArrowheads="1"/>
          </p:cNvSpPr>
          <p:nvPr/>
        </p:nvSpPr>
        <p:spPr bwMode="auto">
          <a:xfrm>
            <a:off x="7188200" y="1617663"/>
            <a:ext cx="12573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55" tIns="47479" rIns="96655" bIns="47479">
            <a:spAutoFit/>
          </a:bodyPr>
          <a:lstStyle>
            <a:lvl1pPr defTabSz="976313" eaLnBrk="0" hangingPunct="0">
              <a:defRPr sz="1200" b="1">
                <a:solidFill>
                  <a:schemeClr val="tx1"/>
                </a:solidFill>
                <a:latin typeface="Arial" charset="0"/>
                <a:ea typeface="ＭＳ Ｐゴシック" pitchFamily="34" charset="-128"/>
              </a:defRPr>
            </a:lvl1pPr>
            <a:lvl2pPr marL="742950" indent="-285750" defTabSz="976313" eaLnBrk="0" hangingPunct="0">
              <a:defRPr sz="1200" b="1">
                <a:solidFill>
                  <a:schemeClr val="tx1"/>
                </a:solidFill>
                <a:latin typeface="Arial" charset="0"/>
                <a:ea typeface="ＭＳ Ｐゴシック" pitchFamily="34" charset="-128"/>
              </a:defRPr>
            </a:lvl2pPr>
            <a:lvl3pPr marL="1143000" indent="-228600" defTabSz="976313" eaLnBrk="0" hangingPunct="0">
              <a:defRPr sz="1200" b="1">
                <a:solidFill>
                  <a:schemeClr val="tx1"/>
                </a:solidFill>
                <a:latin typeface="Arial" charset="0"/>
                <a:ea typeface="ＭＳ Ｐゴシック" pitchFamily="34" charset="-128"/>
              </a:defRPr>
            </a:lvl3pPr>
            <a:lvl4pPr marL="1600200" indent="-228600" defTabSz="976313" eaLnBrk="0" hangingPunct="0">
              <a:defRPr sz="1200" b="1">
                <a:solidFill>
                  <a:schemeClr val="tx1"/>
                </a:solidFill>
                <a:latin typeface="Arial" charset="0"/>
                <a:ea typeface="ＭＳ Ｐゴシック" pitchFamily="34" charset="-128"/>
              </a:defRPr>
            </a:lvl4pPr>
            <a:lvl5pPr marL="2057400" indent="-228600" defTabSz="976313" eaLnBrk="0" hangingPunct="0">
              <a:defRPr sz="1200" b="1">
                <a:solidFill>
                  <a:schemeClr val="tx1"/>
                </a:solidFill>
                <a:latin typeface="Arial" charset="0"/>
                <a:ea typeface="ＭＳ Ｐゴシック" pitchFamily="34" charset="-128"/>
              </a:defRPr>
            </a:lvl5pPr>
            <a:lvl6pPr marL="2514600" indent="-228600" defTabSz="976313"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76313"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76313"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76313" eaLnBrk="0" fontAlgn="base" hangingPunct="0">
              <a:spcBef>
                <a:spcPct val="0"/>
              </a:spcBef>
              <a:spcAft>
                <a:spcPct val="0"/>
              </a:spcAft>
              <a:defRPr sz="1200" b="1">
                <a:solidFill>
                  <a:schemeClr val="tx1"/>
                </a:solidFill>
                <a:latin typeface="Arial" charset="0"/>
                <a:ea typeface="ＭＳ Ｐゴシック" pitchFamily="34" charset="-128"/>
              </a:defRPr>
            </a:lvl9pPr>
          </a:lstStyle>
          <a:p>
            <a:r>
              <a:rPr lang="de-DE" altLang="ro-RO" sz="1100">
                <a:solidFill>
                  <a:srgbClr val="003399"/>
                </a:solidFill>
              </a:rPr>
              <a:t>Park </a:t>
            </a:r>
            <a:r>
              <a:rPr lang="en-GB" altLang="ro-RO" sz="1100">
                <a:solidFill>
                  <a:srgbClr val="003399"/>
                </a:solidFill>
              </a:rPr>
              <a:t>Brake cable</a:t>
            </a:r>
          </a:p>
        </p:txBody>
      </p:sp>
      <p:sp>
        <p:nvSpPr>
          <p:cNvPr id="10244" name="Rectangle 12"/>
          <p:cNvSpPr>
            <a:spLocks noChangeArrowheads="1"/>
          </p:cNvSpPr>
          <p:nvPr/>
        </p:nvSpPr>
        <p:spPr bwMode="auto">
          <a:xfrm>
            <a:off x="7186613" y="2292350"/>
            <a:ext cx="13985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55" tIns="47479" rIns="96655" bIns="47479">
            <a:spAutoFit/>
          </a:bodyPr>
          <a:lstStyle>
            <a:lvl1pPr defTabSz="976313" eaLnBrk="0" hangingPunct="0">
              <a:defRPr sz="1200" b="1">
                <a:solidFill>
                  <a:schemeClr val="tx1"/>
                </a:solidFill>
                <a:latin typeface="Arial" charset="0"/>
                <a:ea typeface="ＭＳ Ｐゴシック" pitchFamily="34" charset="-128"/>
              </a:defRPr>
            </a:lvl1pPr>
            <a:lvl2pPr marL="742950" indent="-285750" defTabSz="976313" eaLnBrk="0" hangingPunct="0">
              <a:defRPr sz="1200" b="1">
                <a:solidFill>
                  <a:schemeClr val="tx1"/>
                </a:solidFill>
                <a:latin typeface="Arial" charset="0"/>
                <a:ea typeface="ＭＳ Ｐゴシック" pitchFamily="34" charset="-128"/>
              </a:defRPr>
            </a:lvl2pPr>
            <a:lvl3pPr marL="1143000" indent="-228600" defTabSz="976313" eaLnBrk="0" hangingPunct="0">
              <a:defRPr sz="1200" b="1">
                <a:solidFill>
                  <a:schemeClr val="tx1"/>
                </a:solidFill>
                <a:latin typeface="Arial" charset="0"/>
                <a:ea typeface="ＭＳ Ｐゴシック" pitchFamily="34" charset="-128"/>
              </a:defRPr>
            </a:lvl3pPr>
            <a:lvl4pPr marL="1600200" indent="-228600" defTabSz="976313" eaLnBrk="0" hangingPunct="0">
              <a:defRPr sz="1200" b="1">
                <a:solidFill>
                  <a:schemeClr val="tx1"/>
                </a:solidFill>
                <a:latin typeface="Arial" charset="0"/>
                <a:ea typeface="ＭＳ Ｐゴシック" pitchFamily="34" charset="-128"/>
              </a:defRPr>
            </a:lvl4pPr>
            <a:lvl5pPr marL="2057400" indent="-228600" defTabSz="976313" eaLnBrk="0" hangingPunct="0">
              <a:defRPr sz="1200" b="1">
                <a:solidFill>
                  <a:schemeClr val="tx1"/>
                </a:solidFill>
                <a:latin typeface="Arial" charset="0"/>
                <a:ea typeface="ＭＳ Ｐゴシック" pitchFamily="34" charset="-128"/>
              </a:defRPr>
            </a:lvl5pPr>
            <a:lvl6pPr marL="2514600" indent="-228600" defTabSz="976313"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76313"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76313"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76313" eaLnBrk="0" fontAlgn="base" hangingPunct="0">
              <a:spcBef>
                <a:spcPct val="0"/>
              </a:spcBef>
              <a:spcAft>
                <a:spcPct val="0"/>
              </a:spcAft>
              <a:defRPr sz="1200" b="1">
                <a:solidFill>
                  <a:schemeClr val="tx1"/>
                </a:solidFill>
                <a:latin typeface="Arial" charset="0"/>
                <a:ea typeface="ＭＳ Ｐゴシック" pitchFamily="34" charset="-128"/>
              </a:defRPr>
            </a:lvl9pPr>
          </a:lstStyle>
          <a:p>
            <a:r>
              <a:rPr lang="en-GB" altLang="ro-RO" sz="1100">
                <a:solidFill>
                  <a:srgbClr val="003399"/>
                </a:solidFill>
              </a:rPr>
              <a:t>Hood release cable</a:t>
            </a:r>
          </a:p>
        </p:txBody>
      </p:sp>
      <p:pic>
        <p:nvPicPr>
          <p:cNvPr id="10245" name="Picture 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048000"/>
            <a:ext cx="1319213"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5" descr="vyrobky_du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4775" y="4724400"/>
            <a:ext cx="50657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6"/>
          <p:cNvSpPr txBox="1">
            <a:spLocks noChangeArrowheads="1"/>
          </p:cNvSpPr>
          <p:nvPr/>
        </p:nvSpPr>
        <p:spPr bwMode="auto">
          <a:xfrm>
            <a:off x="4484688" y="6061075"/>
            <a:ext cx="1841500" cy="266700"/>
          </a:xfrm>
          <a:prstGeom prst="rect">
            <a:avLst/>
          </a:prstGeom>
          <a:solidFill>
            <a:schemeClr val="bg1"/>
          </a:solidFill>
          <a:ln>
            <a:noFill/>
          </a:ln>
          <a:effectLst>
            <a:outerShdw dist="45791" dir="2021404"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eaLnBrk="1" hangingPunct="1"/>
            <a:r>
              <a:rPr lang="de-DE" altLang="ro-RO" sz="1100">
                <a:latin typeface="Tahoma" pitchFamily="34" charset="0"/>
              </a:rPr>
              <a:t>Cable - Shift Systems</a:t>
            </a:r>
          </a:p>
        </p:txBody>
      </p:sp>
      <p:pic>
        <p:nvPicPr>
          <p:cNvPr id="10248" name="Picture 17" descr="vyrobky_dur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0" y="3548063"/>
            <a:ext cx="5443538"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18"/>
          <p:cNvSpPr txBox="1">
            <a:spLocks noChangeArrowheads="1"/>
          </p:cNvSpPr>
          <p:nvPr/>
        </p:nvSpPr>
        <p:spPr bwMode="auto">
          <a:xfrm>
            <a:off x="4187825" y="4308475"/>
            <a:ext cx="1360488" cy="263525"/>
          </a:xfrm>
          <a:prstGeom prst="rect">
            <a:avLst/>
          </a:prstGeom>
          <a:solidFill>
            <a:schemeClr val="bg1"/>
          </a:solidFill>
          <a:ln>
            <a:noFill/>
          </a:ln>
          <a:effectLst>
            <a:outerShdw dist="45791" dir="2021404"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eaLnBrk="1" hangingPunct="1"/>
            <a:r>
              <a:rPr lang="de-DE" altLang="ro-RO" sz="1100">
                <a:latin typeface="Tahoma" pitchFamily="34" charset="0"/>
              </a:rPr>
              <a:t>MTX - Cable</a:t>
            </a:r>
          </a:p>
        </p:txBody>
      </p:sp>
      <p:pic>
        <p:nvPicPr>
          <p:cNvPr id="10250" name="Picture 19" descr="vyrobky_dur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49400" y="1295400"/>
            <a:ext cx="7031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0" descr="vyrobky_dur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4625" y="2006600"/>
            <a:ext cx="7212013"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1" descr="vyrobky_dur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98588" y="3024188"/>
            <a:ext cx="74104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 Box 22"/>
          <p:cNvSpPr txBox="1">
            <a:spLocks noChangeArrowheads="1"/>
          </p:cNvSpPr>
          <p:nvPr/>
        </p:nvSpPr>
        <p:spPr bwMode="auto">
          <a:xfrm>
            <a:off x="7285038" y="3394075"/>
            <a:ext cx="1362075" cy="261938"/>
          </a:xfrm>
          <a:prstGeom prst="rect">
            <a:avLst/>
          </a:prstGeom>
          <a:solidFill>
            <a:schemeClr val="bg1"/>
          </a:solidFill>
          <a:ln>
            <a:noFill/>
          </a:ln>
          <a:effectLst>
            <a:outerShdw dist="45791" dir="2021404"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eaLnBrk="1" hangingPunct="1"/>
            <a:r>
              <a:rPr lang="de-DE" altLang="ro-RO" sz="1100">
                <a:latin typeface="Tahoma" pitchFamily="34" charset="0"/>
              </a:rPr>
              <a:t>Release Cable</a:t>
            </a:r>
          </a:p>
        </p:txBody>
      </p:sp>
      <p:sp>
        <p:nvSpPr>
          <p:cNvPr id="10254" name="Text Box 23"/>
          <p:cNvSpPr txBox="1">
            <a:spLocks noChangeArrowheads="1"/>
          </p:cNvSpPr>
          <p:nvPr/>
        </p:nvSpPr>
        <p:spPr bwMode="auto">
          <a:xfrm>
            <a:off x="7296150" y="2651125"/>
            <a:ext cx="1712913" cy="266700"/>
          </a:xfrm>
          <a:prstGeom prst="rect">
            <a:avLst/>
          </a:prstGeom>
          <a:solidFill>
            <a:schemeClr val="bg1"/>
          </a:solidFill>
          <a:ln>
            <a:noFill/>
          </a:ln>
          <a:effectLst>
            <a:outerShdw dist="45791" dir="2021404"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eaLnBrk="1" hangingPunct="1"/>
            <a:r>
              <a:rPr lang="de-DE" altLang="ro-RO" sz="1100">
                <a:latin typeface="Tahoma" pitchFamily="34" charset="0"/>
              </a:rPr>
              <a:t>Accelerator  Cable</a:t>
            </a:r>
          </a:p>
        </p:txBody>
      </p:sp>
      <p:sp>
        <p:nvSpPr>
          <p:cNvPr id="10255" name="Text Box 24"/>
          <p:cNvSpPr txBox="1">
            <a:spLocks noChangeArrowheads="1"/>
          </p:cNvSpPr>
          <p:nvPr/>
        </p:nvSpPr>
        <p:spPr bwMode="auto">
          <a:xfrm>
            <a:off x="7397750" y="1874838"/>
            <a:ext cx="1611313" cy="266700"/>
          </a:xfrm>
          <a:prstGeom prst="rect">
            <a:avLst/>
          </a:prstGeom>
          <a:solidFill>
            <a:schemeClr val="bg1"/>
          </a:solidFill>
          <a:ln>
            <a:noFill/>
          </a:ln>
          <a:effectLst>
            <a:outerShdw dist="45791" dir="2021404"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eaLnBrk="1" hangingPunct="1"/>
            <a:r>
              <a:rPr lang="de-DE" altLang="ro-RO" sz="1100">
                <a:latin typeface="Tahoma" pitchFamily="34" charset="0"/>
              </a:rPr>
              <a:t>Park Brake  Cable</a:t>
            </a:r>
          </a:p>
        </p:txBody>
      </p:sp>
      <p:pic>
        <p:nvPicPr>
          <p:cNvPr id="10256" name="Picture 25"/>
          <p:cNvPicPr>
            <a:picLocks noChangeAspect="1" noChangeArrowheads="1"/>
          </p:cNvPicPr>
          <p:nvPr>
            <p:ph idx="4294967295"/>
          </p:nvPr>
        </p:nvPicPr>
        <p:blipFill>
          <a:blip r:embed="rId8" cstate="email">
            <a:extLst>
              <a:ext uri="{28A0092B-C50C-407E-A947-70E740481C1C}">
                <a14:useLocalDpi xmlns:a14="http://schemas.microsoft.com/office/drawing/2010/main"/>
              </a:ext>
            </a:extLst>
          </a:blip>
          <a:srcRect l="32416" t="34621" r="35335" b="22658"/>
          <a:stretch>
            <a:fillRect/>
          </a:stretch>
        </p:blipFill>
        <p:spPr bwMode="auto">
          <a:xfrm>
            <a:off x="7845425" y="4556125"/>
            <a:ext cx="1211263" cy="1104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28"/>
          <p:cNvSpPr txBox="1">
            <a:spLocks noChangeArrowheads="1"/>
          </p:cNvSpPr>
          <p:nvPr/>
        </p:nvSpPr>
        <p:spPr bwMode="auto">
          <a:xfrm>
            <a:off x="7859713" y="5908675"/>
            <a:ext cx="1589087" cy="263525"/>
          </a:xfrm>
          <a:prstGeom prst="rect">
            <a:avLst/>
          </a:prstGeom>
          <a:solidFill>
            <a:schemeClr val="bg1"/>
          </a:solidFill>
          <a:ln>
            <a:noFill/>
          </a:ln>
          <a:effectLst>
            <a:outerShdw dist="45791" dir="2021404"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eaLnBrk="1" hangingPunct="1"/>
            <a:r>
              <a:rPr lang="de-DE" altLang="ro-RO" sz="1100">
                <a:latin typeface="Tahoma" pitchFamily="34" charset="0"/>
              </a:rPr>
              <a:t>Shift Control</a:t>
            </a:r>
          </a:p>
        </p:txBody>
      </p:sp>
      <p:sp>
        <p:nvSpPr>
          <p:cNvPr id="10258" name="Text Box 29"/>
          <p:cNvSpPr txBox="1">
            <a:spLocks noChangeArrowheads="1"/>
          </p:cNvSpPr>
          <p:nvPr/>
        </p:nvSpPr>
        <p:spPr bwMode="auto">
          <a:xfrm>
            <a:off x="381000" y="4860925"/>
            <a:ext cx="1362075" cy="263525"/>
          </a:xfrm>
          <a:prstGeom prst="rect">
            <a:avLst/>
          </a:prstGeom>
          <a:solidFill>
            <a:schemeClr val="bg1"/>
          </a:solidFill>
          <a:ln>
            <a:noFill/>
          </a:ln>
          <a:effectLst>
            <a:outerShdw dist="45791" dir="2021404"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eaLnBrk="1" hangingPunct="1"/>
            <a:r>
              <a:rPr lang="de-DE" altLang="ro-RO" sz="1100">
                <a:latin typeface="Tahoma" pitchFamily="34" charset="0"/>
              </a:rPr>
              <a:t>Shifter</a:t>
            </a:r>
          </a:p>
        </p:txBody>
      </p:sp>
      <p:pic>
        <p:nvPicPr>
          <p:cNvPr id="10259" name="Picture 11" descr="5160039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2400" y="5308600"/>
            <a:ext cx="2667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Text Box 16"/>
          <p:cNvSpPr txBox="1">
            <a:spLocks noChangeArrowheads="1"/>
          </p:cNvSpPr>
          <p:nvPr/>
        </p:nvSpPr>
        <p:spPr bwMode="auto">
          <a:xfrm>
            <a:off x="698500" y="6003925"/>
            <a:ext cx="1587500" cy="266700"/>
          </a:xfrm>
          <a:prstGeom prst="rect">
            <a:avLst/>
          </a:prstGeom>
          <a:solidFill>
            <a:schemeClr val="bg1"/>
          </a:solidFill>
          <a:ln>
            <a:noFill/>
          </a:ln>
          <a:effectLst>
            <a:outerShdw dist="45791" dir="2021404"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spAutoFit/>
          </a:bodyP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eaLnBrk="1" hangingPunct="1"/>
            <a:r>
              <a:rPr lang="de-DE" altLang="ro-RO" sz="1100">
                <a:latin typeface="Tahoma" pitchFamily="34" charset="0"/>
              </a:rPr>
              <a:t>Door Cable  </a:t>
            </a:r>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381000" y="457200"/>
            <a:ext cx="86772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nchor="ctr"/>
          <a:lstStyle/>
          <a:p>
            <a:pPr defTabSz="966788">
              <a:defRPr/>
            </a:pPr>
            <a:r>
              <a:rPr lang="de-DE" sz="2000" dirty="0">
                <a:solidFill>
                  <a:srgbClr val="595959"/>
                </a:solidFill>
                <a:latin typeface="Berlin Sans FB Demi" pitchFamily="34" charset="0"/>
                <a:ea typeface="+mj-ea"/>
                <a:cs typeface="Arial" charset="0"/>
              </a:rPr>
              <a:t>DURA Automotive Romania, Customers</a:t>
            </a:r>
          </a:p>
        </p:txBody>
      </p:sp>
      <p:grpSp>
        <p:nvGrpSpPr>
          <p:cNvPr id="11267" name="Group 7"/>
          <p:cNvGrpSpPr>
            <a:grpSpLocks/>
          </p:cNvGrpSpPr>
          <p:nvPr/>
        </p:nvGrpSpPr>
        <p:grpSpPr bwMode="auto">
          <a:xfrm>
            <a:off x="711200" y="904875"/>
            <a:ext cx="8131175" cy="5537200"/>
            <a:chOff x="0" y="1"/>
            <a:chExt cx="5785" cy="4339"/>
          </a:xfrm>
        </p:grpSpPr>
        <p:pic>
          <p:nvPicPr>
            <p:cNvPr id="11340" name="Picture 8" descr="evropa22"/>
            <p:cNvPicPr>
              <a:picLocks noChangeAspect="1" noChangeArrowheads="1"/>
            </p:cNvPicPr>
            <p:nvPr/>
          </p:nvPicPr>
          <p:blipFill>
            <a:blip r:embed="rId3" cstate="email">
              <a:extLst>
                <a:ext uri="{28A0092B-C50C-407E-A947-70E740481C1C}">
                  <a14:useLocalDpi xmlns:a14="http://schemas.microsoft.com/office/drawing/2010/main"/>
                </a:ext>
              </a:extLst>
            </a:blip>
            <a:srcRect b="1009"/>
            <a:stretch>
              <a:fillRect/>
            </a:stretch>
          </p:blipFill>
          <p:spPr bwMode="auto">
            <a:xfrm>
              <a:off x="0" y="1"/>
              <a:ext cx="5785" cy="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1" name="Freeform 9"/>
            <p:cNvSpPr>
              <a:spLocks/>
            </p:cNvSpPr>
            <p:nvPr/>
          </p:nvSpPr>
          <p:spPr bwMode="auto">
            <a:xfrm>
              <a:off x="3413" y="2016"/>
              <a:ext cx="714" cy="383"/>
            </a:xfrm>
            <a:custGeom>
              <a:avLst/>
              <a:gdLst>
                <a:gd name="T0" fmla="*/ 19 w 714"/>
                <a:gd name="T1" fmla="*/ 135 h 383"/>
                <a:gd name="T2" fmla="*/ 63 w 714"/>
                <a:gd name="T3" fmla="*/ 114 h 383"/>
                <a:gd name="T4" fmla="*/ 85 w 714"/>
                <a:gd name="T5" fmla="*/ 106 h 383"/>
                <a:gd name="T6" fmla="*/ 114 w 714"/>
                <a:gd name="T7" fmla="*/ 87 h 383"/>
                <a:gd name="T8" fmla="*/ 141 w 714"/>
                <a:gd name="T9" fmla="*/ 71 h 383"/>
                <a:gd name="T10" fmla="*/ 175 w 714"/>
                <a:gd name="T11" fmla="*/ 52 h 383"/>
                <a:gd name="T12" fmla="*/ 202 w 714"/>
                <a:gd name="T13" fmla="*/ 28 h 383"/>
                <a:gd name="T14" fmla="*/ 219 w 714"/>
                <a:gd name="T15" fmla="*/ 7 h 383"/>
                <a:gd name="T16" fmla="*/ 261 w 714"/>
                <a:gd name="T17" fmla="*/ 28 h 383"/>
                <a:gd name="T18" fmla="*/ 285 w 714"/>
                <a:gd name="T19" fmla="*/ 16 h 383"/>
                <a:gd name="T20" fmla="*/ 304 w 714"/>
                <a:gd name="T21" fmla="*/ 0 h 383"/>
                <a:gd name="T22" fmla="*/ 403 w 714"/>
                <a:gd name="T23" fmla="*/ 53 h 383"/>
                <a:gd name="T24" fmla="*/ 443 w 714"/>
                <a:gd name="T25" fmla="*/ 50 h 383"/>
                <a:gd name="T26" fmla="*/ 424 w 714"/>
                <a:gd name="T27" fmla="*/ 87 h 383"/>
                <a:gd name="T28" fmla="*/ 448 w 714"/>
                <a:gd name="T29" fmla="*/ 96 h 383"/>
                <a:gd name="T30" fmla="*/ 466 w 714"/>
                <a:gd name="T31" fmla="*/ 128 h 383"/>
                <a:gd name="T32" fmla="*/ 480 w 714"/>
                <a:gd name="T33" fmla="*/ 122 h 383"/>
                <a:gd name="T34" fmla="*/ 511 w 714"/>
                <a:gd name="T35" fmla="*/ 109 h 383"/>
                <a:gd name="T36" fmla="*/ 499 w 714"/>
                <a:gd name="T37" fmla="*/ 74 h 383"/>
                <a:gd name="T38" fmla="*/ 571 w 714"/>
                <a:gd name="T39" fmla="*/ 90 h 383"/>
                <a:gd name="T40" fmla="*/ 570 w 714"/>
                <a:gd name="T41" fmla="*/ 114 h 383"/>
                <a:gd name="T42" fmla="*/ 597 w 714"/>
                <a:gd name="T43" fmla="*/ 136 h 383"/>
                <a:gd name="T44" fmla="*/ 672 w 714"/>
                <a:gd name="T45" fmla="*/ 143 h 383"/>
                <a:gd name="T46" fmla="*/ 687 w 714"/>
                <a:gd name="T47" fmla="*/ 172 h 383"/>
                <a:gd name="T48" fmla="*/ 714 w 714"/>
                <a:gd name="T49" fmla="*/ 197 h 383"/>
                <a:gd name="T50" fmla="*/ 594 w 714"/>
                <a:gd name="T51" fmla="*/ 312 h 383"/>
                <a:gd name="T52" fmla="*/ 559 w 714"/>
                <a:gd name="T53" fmla="*/ 309 h 383"/>
                <a:gd name="T54" fmla="*/ 512 w 714"/>
                <a:gd name="T55" fmla="*/ 341 h 383"/>
                <a:gd name="T56" fmla="*/ 477 w 714"/>
                <a:gd name="T57" fmla="*/ 330 h 383"/>
                <a:gd name="T58" fmla="*/ 426 w 714"/>
                <a:gd name="T59" fmla="*/ 341 h 383"/>
                <a:gd name="T60" fmla="*/ 381 w 714"/>
                <a:gd name="T61" fmla="*/ 325 h 383"/>
                <a:gd name="T62" fmla="*/ 333 w 714"/>
                <a:gd name="T63" fmla="*/ 322 h 383"/>
                <a:gd name="T64" fmla="*/ 311 w 714"/>
                <a:gd name="T65" fmla="*/ 316 h 383"/>
                <a:gd name="T66" fmla="*/ 295 w 714"/>
                <a:gd name="T67" fmla="*/ 351 h 383"/>
                <a:gd name="T68" fmla="*/ 279 w 714"/>
                <a:gd name="T69" fmla="*/ 375 h 383"/>
                <a:gd name="T70" fmla="*/ 213 w 714"/>
                <a:gd name="T71" fmla="*/ 378 h 383"/>
                <a:gd name="T72" fmla="*/ 187 w 714"/>
                <a:gd name="T73" fmla="*/ 360 h 383"/>
                <a:gd name="T74" fmla="*/ 167 w 714"/>
                <a:gd name="T75" fmla="*/ 328 h 383"/>
                <a:gd name="T76" fmla="*/ 130 w 714"/>
                <a:gd name="T77" fmla="*/ 311 h 383"/>
                <a:gd name="T78" fmla="*/ 77 w 714"/>
                <a:gd name="T79" fmla="*/ 271 h 383"/>
                <a:gd name="T80" fmla="*/ 32 w 714"/>
                <a:gd name="T81" fmla="*/ 204 h 383"/>
                <a:gd name="T82" fmla="*/ 43 w 714"/>
                <a:gd name="T83" fmla="*/ 180 h 383"/>
                <a:gd name="T84" fmla="*/ 19 w 714"/>
                <a:gd name="T85" fmla="*/ 162 h 383"/>
                <a:gd name="T86" fmla="*/ 0 w 714"/>
                <a:gd name="T87" fmla="*/ 130 h 3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383"/>
                <a:gd name="T134" fmla="*/ 714 w 714"/>
                <a:gd name="T135" fmla="*/ 383 h 3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383">
                  <a:moveTo>
                    <a:pt x="0" y="130"/>
                  </a:moveTo>
                  <a:lnTo>
                    <a:pt x="19" y="135"/>
                  </a:lnTo>
                  <a:lnTo>
                    <a:pt x="42" y="108"/>
                  </a:lnTo>
                  <a:lnTo>
                    <a:pt x="63" y="114"/>
                  </a:lnTo>
                  <a:lnTo>
                    <a:pt x="75" y="101"/>
                  </a:lnTo>
                  <a:lnTo>
                    <a:pt x="85" y="106"/>
                  </a:lnTo>
                  <a:lnTo>
                    <a:pt x="98" y="92"/>
                  </a:lnTo>
                  <a:lnTo>
                    <a:pt x="114" y="87"/>
                  </a:lnTo>
                  <a:lnTo>
                    <a:pt x="119" y="76"/>
                  </a:lnTo>
                  <a:lnTo>
                    <a:pt x="141" y="71"/>
                  </a:lnTo>
                  <a:lnTo>
                    <a:pt x="152" y="55"/>
                  </a:lnTo>
                  <a:lnTo>
                    <a:pt x="175" y="52"/>
                  </a:lnTo>
                  <a:lnTo>
                    <a:pt x="192" y="36"/>
                  </a:lnTo>
                  <a:lnTo>
                    <a:pt x="202" y="28"/>
                  </a:lnTo>
                  <a:lnTo>
                    <a:pt x="223" y="28"/>
                  </a:lnTo>
                  <a:lnTo>
                    <a:pt x="219" y="7"/>
                  </a:lnTo>
                  <a:lnTo>
                    <a:pt x="234" y="0"/>
                  </a:lnTo>
                  <a:lnTo>
                    <a:pt x="261" y="28"/>
                  </a:lnTo>
                  <a:lnTo>
                    <a:pt x="275" y="29"/>
                  </a:lnTo>
                  <a:lnTo>
                    <a:pt x="285" y="16"/>
                  </a:lnTo>
                  <a:lnTo>
                    <a:pt x="287" y="2"/>
                  </a:lnTo>
                  <a:lnTo>
                    <a:pt x="304" y="0"/>
                  </a:lnTo>
                  <a:lnTo>
                    <a:pt x="331" y="26"/>
                  </a:lnTo>
                  <a:lnTo>
                    <a:pt x="403" y="53"/>
                  </a:lnTo>
                  <a:lnTo>
                    <a:pt x="431" y="44"/>
                  </a:lnTo>
                  <a:lnTo>
                    <a:pt x="443" y="50"/>
                  </a:lnTo>
                  <a:lnTo>
                    <a:pt x="443" y="61"/>
                  </a:lnTo>
                  <a:lnTo>
                    <a:pt x="424" y="87"/>
                  </a:lnTo>
                  <a:lnTo>
                    <a:pt x="431" y="95"/>
                  </a:lnTo>
                  <a:lnTo>
                    <a:pt x="448" y="96"/>
                  </a:lnTo>
                  <a:lnTo>
                    <a:pt x="459" y="108"/>
                  </a:lnTo>
                  <a:lnTo>
                    <a:pt x="466" y="128"/>
                  </a:lnTo>
                  <a:lnTo>
                    <a:pt x="475" y="135"/>
                  </a:lnTo>
                  <a:lnTo>
                    <a:pt x="480" y="122"/>
                  </a:lnTo>
                  <a:lnTo>
                    <a:pt x="488" y="114"/>
                  </a:lnTo>
                  <a:lnTo>
                    <a:pt x="511" y="109"/>
                  </a:lnTo>
                  <a:lnTo>
                    <a:pt x="493" y="84"/>
                  </a:lnTo>
                  <a:lnTo>
                    <a:pt x="499" y="74"/>
                  </a:lnTo>
                  <a:lnTo>
                    <a:pt x="554" y="96"/>
                  </a:lnTo>
                  <a:lnTo>
                    <a:pt x="571" y="90"/>
                  </a:lnTo>
                  <a:lnTo>
                    <a:pt x="581" y="95"/>
                  </a:lnTo>
                  <a:lnTo>
                    <a:pt x="570" y="114"/>
                  </a:lnTo>
                  <a:lnTo>
                    <a:pt x="583" y="122"/>
                  </a:lnTo>
                  <a:lnTo>
                    <a:pt x="597" y="136"/>
                  </a:lnTo>
                  <a:lnTo>
                    <a:pt x="621" y="130"/>
                  </a:lnTo>
                  <a:lnTo>
                    <a:pt x="672" y="143"/>
                  </a:lnTo>
                  <a:lnTo>
                    <a:pt x="677" y="162"/>
                  </a:lnTo>
                  <a:lnTo>
                    <a:pt x="687" y="172"/>
                  </a:lnTo>
                  <a:lnTo>
                    <a:pt x="709" y="181"/>
                  </a:lnTo>
                  <a:lnTo>
                    <a:pt x="714" y="197"/>
                  </a:lnTo>
                  <a:lnTo>
                    <a:pt x="680" y="253"/>
                  </a:lnTo>
                  <a:lnTo>
                    <a:pt x="594" y="312"/>
                  </a:lnTo>
                  <a:lnTo>
                    <a:pt x="576" y="317"/>
                  </a:lnTo>
                  <a:lnTo>
                    <a:pt x="559" y="309"/>
                  </a:lnTo>
                  <a:lnTo>
                    <a:pt x="522" y="352"/>
                  </a:lnTo>
                  <a:lnTo>
                    <a:pt x="512" y="341"/>
                  </a:lnTo>
                  <a:lnTo>
                    <a:pt x="498" y="343"/>
                  </a:lnTo>
                  <a:lnTo>
                    <a:pt x="477" y="330"/>
                  </a:lnTo>
                  <a:lnTo>
                    <a:pt x="458" y="344"/>
                  </a:lnTo>
                  <a:lnTo>
                    <a:pt x="426" y="341"/>
                  </a:lnTo>
                  <a:lnTo>
                    <a:pt x="408" y="327"/>
                  </a:lnTo>
                  <a:lnTo>
                    <a:pt x="381" y="325"/>
                  </a:lnTo>
                  <a:lnTo>
                    <a:pt x="349" y="314"/>
                  </a:lnTo>
                  <a:lnTo>
                    <a:pt x="333" y="322"/>
                  </a:lnTo>
                  <a:lnTo>
                    <a:pt x="322" y="311"/>
                  </a:lnTo>
                  <a:lnTo>
                    <a:pt x="311" y="316"/>
                  </a:lnTo>
                  <a:lnTo>
                    <a:pt x="311" y="346"/>
                  </a:lnTo>
                  <a:lnTo>
                    <a:pt x="295" y="351"/>
                  </a:lnTo>
                  <a:lnTo>
                    <a:pt x="287" y="357"/>
                  </a:lnTo>
                  <a:lnTo>
                    <a:pt x="279" y="375"/>
                  </a:lnTo>
                  <a:lnTo>
                    <a:pt x="229" y="383"/>
                  </a:lnTo>
                  <a:lnTo>
                    <a:pt x="213" y="378"/>
                  </a:lnTo>
                  <a:lnTo>
                    <a:pt x="207" y="360"/>
                  </a:lnTo>
                  <a:lnTo>
                    <a:pt x="187" y="360"/>
                  </a:lnTo>
                  <a:lnTo>
                    <a:pt x="181" y="344"/>
                  </a:lnTo>
                  <a:lnTo>
                    <a:pt x="167" y="328"/>
                  </a:lnTo>
                  <a:lnTo>
                    <a:pt x="146" y="327"/>
                  </a:lnTo>
                  <a:lnTo>
                    <a:pt x="130" y="311"/>
                  </a:lnTo>
                  <a:lnTo>
                    <a:pt x="103" y="276"/>
                  </a:lnTo>
                  <a:lnTo>
                    <a:pt x="77" y="271"/>
                  </a:lnTo>
                  <a:lnTo>
                    <a:pt x="66" y="258"/>
                  </a:lnTo>
                  <a:lnTo>
                    <a:pt x="32" y="204"/>
                  </a:lnTo>
                  <a:lnTo>
                    <a:pt x="43" y="191"/>
                  </a:lnTo>
                  <a:lnTo>
                    <a:pt x="43" y="180"/>
                  </a:lnTo>
                  <a:lnTo>
                    <a:pt x="37" y="168"/>
                  </a:lnTo>
                  <a:lnTo>
                    <a:pt x="19" y="162"/>
                  </a:lnTo>
                  <a:lnTo>
                    <a:pt x="13" y="141"/>
                  </a:lnTo>
                  <a:lnTo>
                    <a:pt x="0" y="130"/>
                  </a:lnTo>
                  <a:close/>
                </a:path>
              </a:pathLst>
            </a:custGeom>
            <a:gradFill rotWithShape="0">
              <a:gsLst>
                <a:gs pos="0">
                  <a:srgbClr val="068C2C"/>
                </a:gs>
                <a:gs pos="100000">
                  <a:srgbClr val="00A83C"/>
                </a:gs>
              </a:gsLst>
              <a:lin ang="0" scaled="1"/>
            </a:gradFill>
            <a:ln w="19050">
              <a:solidFill>
                <a:srgbClr val="003366"/>
              </a:solidFill>
              <a:round/>
              <a:headEnd/>
              <a:tailEnd/>
            </a:ln>
          </p:spPr>
          <p:txBody>
            <a:bodyPr lIns="96661" tIns="48331" rIns="96661" bIns="48331"/>
            <a:lstStyle/>
            <a:p>
              <a:endParaRPr lang="ro-RO"/>
            </a:p>
          </p:txBody>
        </p:sp>
        <p:sp>
          <p:nvSpPr>
            <p:cNvPr id="11342" name="Freeform 10"/>
            <p:cNvSpPr>
              <a:spLocks/>
            </p:cNvSpPr>
            <p:nvPr/>
          </p:nvSpPr>
          <p:spPr bwMode="auto">
            <a:xfrm>
              <a:off x="4352" y="2278"/>
              <a:ext cx="1087" cy="763"/>
            </a:xfrm>
            <a:custGeom>
              <a:avLst/>
              <a:gdLst>
                <a:gd name="T0" fmla="*/ 41 w 1087"/>
                <a:gd name="T1" fmla="*/ 437 h 763"/>
                <a:gd name="T2" fmla="*/ 60 w 1087"/>
                <a:gd name="T3" fmla="*/ 415 h 763"/>
                <a:gd name="T4" fmla="*/ 91 w 1087"/>
                <a:gd name="T5" fmla="*/ 410 h 763"/>
                <a:gd name="T6" fmla="*/ 98 w 1087"/>
                <a:gd name="T7" fmla="*/ 379 h 763"/>
                <a:gd name="T8" fmla="*/ 125 w 1087"/>
                <a:gd name="T9" fmla="*/ 314 h 763"/>
                <a:gd name="T10" fmla="*/ 137 w 1087"/>
                <a:gd name="T11" fmla="*/ 264 h 763"/>
                <a:gd name="T12" fmla="*/ 151 w 1087"/>
                <a:gd name="T13" fmla="*/ 230 h 763"/>
                <a:gd name="T14" fmla="*/ 187 w 1087"/>
                <a:gd name="T15" fmla="*/ 163 h 763"/>
                <a:gd name="T16" fmla="*/ 228 w 1087"/>
                <a:gd name="T17" fmla="*/ 146 h 763"/>
                <a:gd name="T18" fmla="*/ 257 w 1087"/>
                <a:gd name="T19" fmla="*/ 106 h 763"/>
                <a:gd name="T20" fmla="*/ 288 w 1087"/>
                <a:gd name="T21" fmla="*/ 101 h 763"/>
                <a:gd name="T22" fmla="*/ 324 w 1087"/>
                <a:gd name="T23" fmla="*/ 98 h 763"/>
                <a:gd name="T24" fmla="*/ 353 w 1087"/>
                <a:gd name="T25" fmla="*/ 103 h 763"/>
                <a:gd name="T26" fmla="*/ 381 w 1087"/>
                <a:gd name="T27" fmla="*/ 103 h 763"/>
                <a:gd name="T28" fmla="*/ 437 w 1087"/>
                <a:gd name="T29" fmla="*/ 103 h 763"/>
                <a:gd name="T30" fmla="*/ 480 w 1087"/>
                <a:gd name="T31" fmla="*/ 115 h 763"/>
                <a:gd name="T32" fmla="*/ 501 w 1087"/>
                <a:gd name="T33" fmla="*/ 79 h 763"/>
                <a:gd name="T34" fmla="*/ 583 w 1087"/>
                <a:gd name="T35" fmla="*/ 55 h 763"/>
                <a:gd name="T36" fmla="*/ 602 w 1087"/>
                <a:gd name="T37" fmla="*/ 22 h 763"/>
                <a:gd name="T38" fmla="*/ 638 w 1087"/>
                <a:gd name="T39" fmla="*/ 0 h 763"/>
                <a:gd name="T40" fmla="*/ 701 w 1087"/>
                <a:gd name="T41" fmla="*/ 38 h 763"/>
                <a:gd name="T42" fmla="*/ 775 w 1087"/>
                <a:gd name="T43" fmla="*/ 125 h 763"/>
                <a:gd name="T44" fmla="*/ 830 w 1087"/>
                <a:gd name="T45" fmla="*/ 156 h 763"/>
                <a:gd name="T46" fmla="*/ 864 w 1087"/>
                <a:gd name="T47" fmla="*/ 235 h 763"/>
                <a:gd name="T48" fmla="*/ 890 w 1087"/>
                <a:gd name="T49" fmla="*/ 367 h 763"/>
                <a:gd name="T50" fmla="*/ 948 w 1087"/>
                <a:gd name="T51" fmla="*/ 413 h 763"/>
                <a:gd name="T52" fmla="*/ 1022 w 1087"/>
                <a:gd name="T53" fmla="*/ 360 h 763"/>
                <a:gd name="T54" fmla="*/ 1080 w 1087"/>
                <a:gd name="T55" fmla="*/ 374 h 763"/>
                <a:gd name="T56" fmla="*/ 1082 w 1087"/>
                <a:gd name="T57" fmla="*/ 449 h 763"/>
                <a:gd name="T58" fmla="*/ 1029 w 1087"/>
                <a:gd name="T59" fmla="*/ 466 h 763"/>
                <a:gd name="T60" fmla="*/ 998 w 1087"/>
                <a:gd name="T61" fmla="*/ 444 h 763"/>
                <a:gd name="T62" fmla="*/ 1022 w 1087"/>
                <a:gd name="T63" fmla="*/ 480 h 763"/>
                <a:gd name="T64" fmla="*/ 1001 w 1087"/>
                <a:gd name="T65" fmla="*/ 540 h 763"/>
                <a:gd name="T66" fmla="*/ 1013 w 1087"/>
                <a:gd name="T67" fmla="*/ 605 h 763"/>
                <a:gd name="T68" fmla="*/ 1013 w 1087"/>
                <a:gd name="T69" fmla="*/ 643 h 763"/>
                <a:gd name="T70" fmla="*/ 960 w 1087"/>
                <a:gd name="T71" fmla="*/ 646 h 763"/>
                <a:gd name="T72" fmla="*/ 931 w 1087"/>
                <a:gd name="T73" fmla="*/ 622 h 763"/>
                <a:gd name="T74" fmla="*/ 895 w 1087"/>
                <a:gd name="T75" fmla="*/ 622 h 763"/>
                <a:gd name="T76" fmla="*/ 833 w 1087"/>
                <a:gd name="T77" fmla="*/ 619 h 763"/>
                <a:gd name="T78" fmla="*/ 775 w 1087"/>
                <a:gd name="T79" fmla="*/ 643 h 763"/>
                <a:gd name="T80" fmla="*/ 715 w 1087"/>
                <a:gd name="T81" fmla="*/ 677 h 763"/>
                <a:gd name="T82" fmla="*/ 677 w 1087"/>
                <a:gd name="T83" fmla="*/ 730 h 763"/>
                <a:gd name="T84" fmla="*/ 588 w 1087"/>
                <a:gd name="T85" fmla="*/ 734 h 763"/>
                <a:gd name="T86" fmla="*/ 523 w 1087"/>
                <a:gd name="T87" fmla="*/ 754 h 763"/>
                <a:gd name="T88" fmla="*/ 403 w 1087"/>
                <a:gd name="T89" fmla="*/ 751 h 763"/>
                <a:gd name="T90" fmla="*/ 355 w 1087"/>
                <a:gd name="T91" fmla="*/ 756 h 763"/>
                <a:gd name="T92" fmla="*/ 331 w 1087"/>
                <a:gd name="T93" fmla="*/ 706 h 763"/>
                <a:gd name="T94" fmla="*/ 290 w 1087"/>
                <a:gd name="T95" fmla="*/ 686 h 763"/>
                <a:gd name="T96" fmla="*/ 312 w 1087"/>
                <a:gd name="T97" fmla="*/ 650 h 763"/>
                <a:gd name="T98" fmla="*/ 259 w 1087"/>
                <a:gd name="T99" fmla="*/ 643 h 763"/>
                <a:gd name="T100" fmla="*/ 237 w 1087"/>
                <a:gd name="T101" fmla="*/ 667 h 763"/>
                <a:gd name="T102" fmla="*/ 197 w 1087"/>
                <a:gd name="T103" fmla="*/ 648 h 763"/>
                <a:gd name="T104" fmla="*/ 153 w 1087"/>
                <a:gd name="T105" fmla="*/ 626 h 763"/>
                <a:gd name="T106" fmla="*/ 156 w 1087"/>
                <a:gd name="T107" fmla="*/ 598 h 763"/>
                <a:gd name="T108" fmla="*/ 146 w 1087"/>
                <a:gd name="T109" fmla="*/ 569 h 763"/>
                <a:gd name="T110" fmla="*/ 69 w 1087"/>
                <a:gd name="T111" fmla="*/ 526 h 763"/>
                <a:gd name="T112" fmla="*/ 48 w 1087"/>
                <a:gd name="T113" fmla="*/ 482 h 763"/>
                <a:gd name="T114" fmla="*/ 5 w 1087"/>
                <a:gd name="T115" fmla="*/ 458 h 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87"/>
                <a:gd name="T175" fmla="*/ 0 h 763"/>
                <a:gd name="T176" fmla="*/ 1087 w 1087"/>
                <a:gd name="T177" fmla="*/ 763 h 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87" h="763">
                  <a:moveTo>
                    <a:pt x="0" y="442"/>
                  </a:moveTo>
                  <a:lnTo>
                    <a:pt x="41" y="437"/>
                  </a:lnTo>
                  <a:lnTo>
                    <a:pt x="48" y="425"/>
                  </a:lnTo>
                  <a:lnTo>
                    <a:pt x="60" y="415"/>
                  </a:lnTo>
                  <a:lnTo>
                    <a:pt x="77" y="413"/>
                  </a:lnTo>
                  <a:lnTo>
                    <a:pt x="91" y="410"/>
                  </a:lnTo>
                  <a:lnTo>
                    <a:pt x="98" y="394"/>
                  </a:lnTo>
                  <a:lnTo>
                    <a:pt x="98" y="379"/>
                  </a:lnTo>
                  <a:lnTo>
                    <a:pt x="115" y="343"/>
                  </a:lnTo>
                  <a:lnTo>
                    <a:pt x="125" y="314"/>
                  </a:lnTo>
                  <a:lnTo>
                    <a:pt x="129" y="286"/>
                  </a:lnTo>
                  <a:lnTo>
                    <a:pt x="137" y="264"/>
                  </a:lnTo>
                  <a:lnTo>
                    <a:pt x="149" y="254"/>
                  </a:lnTo>
                  <a:lnTo>
                    <a:pt x="151" y="230"/>
                  </a:lnTo>
                  <a:lnTo>
                    <a:pt x="161" y="204"/>
                  </a:lnTo>
                  <a:lnTo>
                    <a:pt x="187" y="163"/>
                  </a:lnTo>
                  <a:lnTo>
                    <a:pt x="211" y="149"/>
                  </a:lnTo>
                  <a:lnTo>
                    <a:pt x="228" y="146"/>
                  </a:lnTo>
                  <a:lnTo>
                    <a:pt x="242" y="108"/>
                  </a:lnTo>
                  <a:lnTo>
                    <a:pt x="257" y="106"/>
                  </a:lnTo>
                  <a:lnTo>
                    <a:pt x="264" y="91"/>
                  </a:lnTo>
                  <a:lnTo>
                    <a:pt x="288" y="101"/>
                  </a:lnTo>
                  <a:lnTo>
                    <a:pt x="309" y="106"/>
                  </a:lnTo>
                  <a:lnTo>
                    <a:pt x="324" y="98"/>
                  </a:lnTo>
                  <a:lnTo>
                    <a:pt x="338" y="106"/>
                  </a:lnTo>
                  <a:lnTo>
                    <a:pt x="353" y="103"/>
                  </a:lnTo>
                  <a:lnTo>
                    <a:pt x="365" y="96"/>
                  </a:lnTo>
                  <a:lnTo>
                    <a:pt x="381" y="103"/>
                  </a:lnTo>
                  <a:lnTo>
                    <a:pt x="410" y="91"/>
                  </a:lnTo>
                  <a:lnTo>
                    <a:pt x="437" y="103"/>
                  </a:lnTo>
                  <a:lnTo>
                    <a:pt x="461" y="115"/>
                  </a:lnTo>
                  <a:lnTo>
                    <a:pt x="480" y="115"/>
                  </a:lnTo>
                  <a:lnTo>
                    <a:pt x="489" y="98"/>
                  </a:lnTo>
                  <a:lnTo>
                    <a:pt x="501" y="79"/>
                  </a:lnTo>
                  <a:lnTo>
                    <a:pt x="542" y="65"/>
                  </a:lnTo>
                  <a:lnTo>
                    <a:pt x="583" y="55"/>
                  </a:lnTo>
                  <a:lnTo>
                    <a:pt x="590" y="43"/>
                  </a:lnTo>
                  <a:lnTo>
                    <a:pt x="602" y="22"/>
                  </a:lnTo>
                  <a:lnTo>
                    <a:pt x="617" y="7"/>
                  </a:lnTo>
                  <a:lnTo>
                    <a:pt x="638" y="0"/>
                  </a:lnTo>
                  <a:lnTo>
                    <a:pt x="693" y="22"/>
                  </a:lnTo>
                  <a:lnTo>
                    <a:pt x="701" y="38"/>
                  </a:lnTo>
                  <a:lnTo>
                    <a:pt x="720" y="72"/>
                  </a:lnTo>
                  <a:lnTo>
                    <a:pt x="775" y="125"/>
                  </a:lnTo>
                  <a:lnTo>
                    <a:pt x="811" y="151"/>
                  </a:lnTo>
                  <a:lnTo>
                    <a:pt x="830" y="156"/>
                  </a:lnTo>
                  <a:lnTo>
                    <a:pt x="861" y="209"/>
                  </a:lnTo>
                  <a:lnTo>
                    <a:pt x="864" y="235"/>
                  </a:lnTo>
                  <a:lnTo>
                    <a:pt x="869" y="319"/>
                  </a:lnTo>
                  <a:lnTo>
                    <a:pt x="890" y="367"/>
                  </a:lnTo>
                  <a:lnTo>
                    <a:pt x="921" y="403"/>
                  </a:lnTo>
                  <a:lnTo>
                    <a:pt x="948" y="413"/>
                  </a:lnTo>
                  <a:lnTo>
                    <a:pt x="977" y="396"/>
                  </a:lnTo>
                  <a:lnTo>
                    <a:pt x="1022" y="360"/>
                  </a:lnTo>
                  <a:lnTo>
                    <a:pt x="1058" y="360"/>
                  </a:lnTo>
                  <a:lnTo>
                    <a:pt x="1080" y="374"/>
                  </a:lnTo>
                  <a:lnTo>
                    <a:pt x="1087" y="418"/>
                  </a:lnTo>
                  <a:lnTo>
                    <a:pt x="1082" y="449"/>
                  </a:lnTo>
                  <a:lnTo>
                    <a:pt x="1070" y="458"/>
                  </a:lnTo>
                  <a:lnTo>
                    <a:pt x="1029" y="466"/>
                  </a:lnTo>
                  <a:lnTo>
                    <a:pt x="1010" y="434"/>
                  </a:lnTo>
                  <a:lnTo>
                    <a:pt x="998" y="444"/>
                  </a:lnTo>
                  <a:lnTo>
                    <a:pt x="1005" y="470"/>
                  </a:lnTo>
                  <a:lnTo>
                    <a:pt x="1022" y="480"/>
                  </a:lnTo>
                  <a:lnTo>
                    <a:pt x="1015" y="504"/>
                  </a:lnTo>
                  <a:lnTo>
                    <a:pt x="1001" y="540"/>
                  </a:lnTo>
                  <a:lnTo>
                    <a:pt x="1001" y="559"/>
                  </a:lnTo>
                  <a:lnTo>
                    <a:pt x="1013" y="605"/>
                  </a:lnTo>
                  <a:lnTo>
                    <a:pt x="1008" y="626"/>
                  </a:lnTo>
                  <a:lnTo>
                    <a:pt x="1013" y="643"/>
                  </a:lnTo>
                  <a:lnTo>
                    <a:pt x="979" y="648"/>
                  </a:lnTo>
                  <a:lnTo>
                    <a:pt x="960" y="646"/>
                  </a:lnTo>
                  <a:lnTo>
                    <a:pt x="938" y="636"/>
                  </a:lnTo>
                  <a:lnTo>
                    <a:pt x="931" y="622"/>
                  </a:lnTo>
                  <a:lnTo>
                    <a:pt x="912" y="631"/>
                  </a:lnTo>
                  <a:lnTo>
                    <a:pt x="895" y="622"/>
                  </a:lnTo>
                  <a:lnTo>
                    <a:pt x="876" y="631"/>
                  </a:lnTo>
                  <a:lnTo>
                    <a:pt x="833" y="619"/>
                  </a:lnTo>
                  <a:lnTo>
                    <a:pt x="811" y="626"/>
                  </a:lnTo>
                  <a:lnTo>
                    <a:pt x="775" y="643"/>
                  </a:lnTo>
                  <a:lnTo>
                    <a:pt x="737" y="655"/>
                  </a:lnTo>
                  <a:lnTo>
                    <a:pt x="715" y="677"/>
                  </a:lnTo>
                  <a:lnTo>
                    <a:pt x="701" y="701"/>
                  </a:lnTo>
                  <a:lnTo>
                    <a:pt x="677" y="730"/>
                  </a:lnTo>
                  <a:lnTo>
                    <a:pt x="638" y="737"/>
                  </a:lnTo>
                  <a:lnTo>
                    <a:pt x="588" y="734"/>
                  </a:lnTo>
                  <a:lnTo>
                    <a:pt x="552" y="737"/>
                  </a:lnTo>
                  <a:lnTo>
                    <a:pt x="523" y="754"/>
                  </a:lnTo>
                  <a:lnTo>
                    <a:pt x="422" y="746"/>
                  </a:lnTo>
                  <a:lnTo>
                    <a:pt x="403" y="751"/>
                  </a:lnTo>
                  <a:lnTo>
                    <a:pt x="372" y="763"/>
                  </a:lnTo>
                  <a:lnTo>
                    <a:pt x="355" y="756"/>
                  </a:lnTo>
                  <a:lnTo>
                    <a:pt x="355" y="725"/>
                  </a:lnTo>
                  <a:lnTo>
                    <a:pt x="331" y="706"/>
                  </a:lnTo>
                  <a:lnTo>
                    <a:pt x="312" y="694"/>
                  </a:lnTo>
                  <a:lnTo>
                    <a:pt x="290" y="686"/>
                  </a:lnTo>
                  <a:lnTo>
                    <a:pt x="293" y="667"/>
                  </a:lnTo>
                  <a:lnTo>
                    <a:pt x="312" y="650"/>
                  </a:lnTo>
                  <a:lnTo>
                    <a:pt x="283" y="636"/>
                  </a:lnTo>
                  <a:lnTo>
                    <a:pt x="259" y="643"/>
                  </a:lnTo>
                  <a:lnTo>
                    <a:pt x="254" y="667"/>
                  </a:lnTo>
                  <a:lnTo>
                    <a:pt x="237" y="667"/>
                  </a:lnTo>
                  <a:lnTo>
                    <a:pt x="225" y="650"/>
                  </a:lnTo>
                  <a:lnTo>
                    <a:pt x="197" y="648"/>
                  </a:lnTo>
                  <a:lnTo>
                    <a:pt x="177" y="643"/>
                  </a:lnTo>
                  <a:lnTo>
                    <a:pt x="153" y="626"/>
                  </a:lnTo>
                  <a:lnTo>
                    <a:pt x="170" y="614"/>
                  </a:lnTo>
                  <a:lnTo>
                    <a:pt x="156" y="598"/>
                  </a:lnTo>
                  <a:lnTo>
                    <a:pt x="161" y="578"/>
                  </a:lnTo>
                  <a:lnTo>
                    <a:pt x="146" y="569"/>
                  </a:lnTo>
                  <a:lnTo>
                    <a:pt x="81" y="550"/>
                  </a:lnTo>
                  <a:lnTo>
                    <a:pt x="69" y="526"/>
                  </a:lnTo>
                  <a:lnTo>
                    <a:pt x="72" y="504"/>
                  </a:lnTo>
                  <a:lnTo>
                    <a:pt x="48" y="482"/>
                  </a:lnTo>
                  <a:lnTo>
                    <a:pt x="26" y="468"/>
                  </a:lnTo>
                  <a:lnTo>
                    <a:pt x="5" y="458"/>
                  </a:lnTo>
                  <a:lnTo>
                    <a:pt x="0" y="442"/>
                  </a:lnTo>
                  <a:close/>
                </a:path>
              </a:pathLst>
            </a:custGeom>
            <a:gradFill rotWithShape="0">
              <a:gsLst>
                <a:gs pos="0">
                  <a:srgbClr val="00CC66"/>
                </a:gs>
                <a:gs pos="100000">
                  <a:srgbClr val="66FF99"/>
                </a:gs>
              </a:gsLst>
              <a:lin ang="0" scaled="1"/>
            </a:gradFill>
            <a:ln w="19050">
              <a:solidFill>
                <a:srgbClr val="003366"/>
              </a:solidFill>
              <a:round/>
              <a:headEnd/>
              <a:tailEnd/>
            </a:ln>
          </p:spPr>
          <p:txBody>
            <a:bodyPr lIns="96661" tIns="48331" rIns="96661" bIns="48331"/>
            <a:lstStyle/>
            <a:p>
              <a:endParaRPr lang="ro-RO"/>
            </a:p>
          </p:txBody>
        </p:sp>
      </p:grpSp>
      <p:sp>
        <p:nvSpPr>
          <p:cNvPr id="11268" name="Oval 11"/>
          <p:cNvSpPr>
            <a:spLocks noChangeArrowheads="1"/>
          </p:cNvSpPr>
          <p:nvPr/>
        </p:nvSpPr>
        <p:spPr bwMode="auto">
          <a:xfrm>
            <a:off x="6940550" y="4443413"/>
            <a:ext cx="76200" cy="76200"/>
          </a:xfrm>
          <a:prstGeom prst="ellipse">
            <a:avLst/>
          </a:prstGeom>
          <a:solidFill>
            <a:srgbClr val="FF0000"/>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69" name="Rectangle 12"/>
          <p:cNvSpPr>
            <a:spLocks noChangeArrowheads="1"/>
          </p:cNvSpPr>
          <p:nvPr/>
        </p:nvSpPr>
        <p:spPr bwMode="auto">
          <a:xfrm>
            <a:off x="3676650" y="3919538"/>
            <a:ext cx="868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SANDOUVILLE</a:t>
            </a:r>
            <a:endParaRPr lang="cs-CZ" altLang="ro-RO" sz="600">
              <a:solidFill>
                <a:schemeClr val="bg1"/>
              </a:solidFill>
            </a:endParaRPr>
          </a:p>
        </p:txBody>
      </p:sp>
      <p:sp>
        <p:nvSpPr>
          <p:cNvPr id="11270" name="Rectangle 13"/>
          <p:cNvSpPr>
            <a:spLocks noChangeArrowheads="1"/>
          </p:cNvSpPr>
          <p:nvPr/>
        </p:nvSpPr>
        <p:spPr bwMode="auto">
          <a:xfrm>
            <a:off x="4895850" y="3859213"/>
            <a:ext cx="868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COBURG</a:t>
            </a:r>
            <a:endParaRPr lang="cs-CZ" altLang="ro-RO" sz="600">
              <a:solidFill>
                <a:schemeClr val="bg1"/>
              </a:solidFill>
            </a:endParaRPr>
          </a:p>
        </p:txBody>
      </p:sp>
      <p:sp>
        <p:nvSpPr>
          <p:cNvPr id="11271" name="Oval 14"/>
          <p:cNvSpPr>
            <a:spLocks noChangeArrowheads="1"/>
          </p:cNvSpPr>
          <p:nvPr/>
        </p:nvSpPr>
        <p:spPr bwMode="auto">
          <a:xfrm>
            <a:off x="5294313" y="3848100"/>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72" name="Oval 15"/>
          <p:cNvSpPr>
            <a:spLocks noChangeArrowheads="1"/>
          </p:cNvSpPr>
          <p:nvPr/>
        </p:nvSpPr>
        <p:spPr bwMode="auto">
          <a:xfrm>
            <a:off x="8229600" y="5486400"/>
            <a:ext cx="77788"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73" name="Rectangle 16"/>
          <p:cNvSpPr>
            <a:spLocks noChangeArrowheads="1"/>
          </p:cNvSpPr>
          <p:nvPr/>
        </p:nvSpPr>
        <p:spPr bwMode="auto">
          <a:xfrm>
            <a:off x="7315200" y="4468813"/>
            <a:ext cx="868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PITESTI</a:t>
            </a:r>
            <a:endParaRPr lang="cs-CZ" altLang="ro-RO" sz="600">
              <a:solidFill>
                <a:schemeClr val="bg1"/>
              </a:solidFill>
            </a:endParaRPr>
          </a:p>
        </p:txBody>
      </p:sp>
      <p:sp>
        <p:nvSpPr>
          <p:cNvPr id="11274" name="Rectangle 17"/>
          <p:cNvSpPr>
            <a:spLocks noChangeArrowheads="1"/>
          </p:cNvSpPr>
          <p:nvPr/>
        </p:nvSpPr>
        <p:spPr bwMode="auto">
          <a:xfrm>
            <a:off x="6781800" y="4217988"/>
            <a:ext cx="868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800"/>
              <a:t>TIMISOARA</a:t>
            </a:r>
            <a:endParaRPr lang="cs-CZ" altLang="ro-RO" sz="800"/>
          </a:p>
        </p:txBody>
      </p:sp>
      <p:sp>
        <p:nvSpPr>
          <p:cNvPr id="11275" name="Oval 18"/>
          <p:cNvSpPr>
            <a:spLocks noChangeArrowheads="1"/>
          </p:cNvSpPr>
          <p:nvPr/>
        </p:nvSpPr>
        <p:spPr bwMode="auto">
          <a:xfrm>
            <a:off x="7467600" y="4498975"/>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76" name="Oval 19"/>
          <p:cNvSpPr>
            <a:spLocks noChangeArrowheads="1"/>
          </p:cNvSpPr>
          <p:nvPr/>
        </p:nvSpPr>
        <p:spPr bwMode="auto">
          <a:xfrm>
            <a:off x="3792538" y="2674938"/>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77" name="Rectangle 20"/>
          <p:cNvSpPr>
            <a:spLocks noChangeArrowheads="1"/>
          </p:cNvSpPr>
          <p:nvPr/>
        </p:nvSpPr>
        <p:spPr bwMode="auto">
          <a:xfrm>
            <a:off x="7742238" y="5486400"/>
            <a:ext cx="868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BURSA</a:t>
            </a:r>
            <a:endParaRPr lang="cs-CZ" altLang="ro-RO" sz="600">
              <a:solidFill>
                <a:schemeClr val="bg1"/>
              </a:solidFill>
            </a:endParaRPr>
          </a:p>
        </p:txBody>
      </p:sp>
      <p:sp>
        <p:nvSpPr>
          <p:cNvPr id="11278" name="Rectangle 23"/>
          <p:cNvSpPr>
            <a:spLocks noChangeArrowheads="1"/>
          </p:cNvSpPr>
          <p:nvPr/>
        </p:nvSpPr>
        <p:spPr bwMode="auto">
          <a:xfrm>
            <a:off x="8839200" y="5334000"/>
            <a:ext cx="869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KOCAELII</a:t>
            </a:r>
            <a:endParaRPr lang="cs-CZ" altLang="ro-RO" sz="600">
              <a:solidFill>
                <a:schemeClr val="bg1"/>
              </a:solidFill>
            </a:endParaRPr>
          </a:p>
        </p:txBody>
      </p:sp>
      <p:sp>
        <p:nvSpPr>
          <p:cNvPr id="11279" name="Oval 24"/>
          <p:cNvSpPr>
            <a:spLocks noChangeArrowheads="1"/>
          </p:cNvSpPr>
          <p:nvPr/>
        </p:nvSpPr>
        <p:spPr bwMode="auto">
          <a:xfrm>
            <a:off x="8382000" y="5257800"/>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80" name="Oval 30"/>
          <p:cNvSpPr>
            <a:spLocks noChangeArrowheads="1"/>
          </p:cNvSpPr>
          <p:nvPr/>
        </p:nvSpPr>
        <p:spPr bwMode="auto">
          <a:xfrm>
            <a:off x="6229350" y="3786188"/>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81" name="Rectangle 31"/>
          <p:cNvSpPr>
            <a:spLocks noChangeArrowheads="1"/>
          </p:cNvSpPr>
          <p:nvPr/>
        </p:nvSpPr>
        <p:spPr bwMode="auto">
          <a:xfrm>
            <a:off x="5567363" y="3636963"/>
            <a:ext cx="868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KOPRIVNICE</a:t>
            </a:r>
            <a:endParaRPr lang="cs-CZ" altLang="ro-RO" sz="600">
              <a:solidFill>
                <a:schemeClr val="bg1"/>
              </a:solidFill>
            </a:endParaRPr>
          </a:p>
        </p:txBody>
      </p:sp>
      <p:sp>
        <p:nvSpPr>
          <p:cNvPr id="11282" name="Oval 32"/>
          <p:cNvSpPr>
            <a:spLocks noChangeArrowheads="1"/>
          </p:cNvSpPr>
          <p:nvPr/>
        </p:nvSpPr>
        <p:spPr bwMode="auto">
          <a:xfrm>
            <a:off x="5035550" y="3571875"/>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83" name="Rectangle 33"/>
          <p:cNvSpPr>
            <a:spLocks noChangeArrowheads="1"/>
          </p:cNvSpPr>
          <p:nvPr/>
        </p:nvSpPr>
        <p:spPr bwMode="auto">
          <a:xfrm>
            <a:off x="5029200" y="3381375"/>
            <a:ext cx="868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700">
                <a:solidFill>
                  <a:schemeClr val="bg1"/>
                </a:solidFill>
              </a:rPr>
              <a:t>WUPPERTAL,Hilden</a:t>
            </a:r>
            <a:endParaRPr lang="cs-CZ" altLang="ro-RO" sz="700">
              <a:solidFill>
                <a:schemeClr val="bg1"/>
              </a:solidFill>
            </a:endParaRPr>
          </a:p>
        </p:txBody>
      </p:sp>
      <p:sp>
        <p:nvSpPr>
          <p:cNvPr id="11284" name="Oval 34"/>
          <p:cNvSpPr>
            <a:spLocks noChangeArrowheads="1"/>
          </p:cNvSpPr>
          <p:nvPr/>
        </p:nvSpPr>
        <p:spPr bwMode="auto">
          <a:xfrm>
            <a:off x="3829050" y="3881438"/>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85" name="Rectangle 35"/>
          <p:cNvSpPr>
            <a:spLocks noChangeArrowheads="1"/>
          </p:cNvSpPr>
          <p:nvPr/>
        </p:nvSpPr>
        <p:spPr bwMode="auto">
          <a:xfrm>
            <a:off x="3703638" y="2895600"/>
            <a:ext cx="868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Daventry, NORTHAMPTON</a:t>
            </a:r>
            <a:endParaRPr lang="cs-CZ" altLang="ro-RO" sz="600">
              <a:solidFill>
                <a:schemeClr val="bg1"/>
              </a:solidFill>
            </a:endParaRPr>
          </a:p>
        </p:txBody>
      </p:sp>
      <p:sp>
        <p:nvSpPr>
          <p:cNvPr id="11286" name="Oval 36"/>
          <p:cNvSpPr>
            <a:spLocks noChangeArrowheads="1"/>
          </p:cNvSpPr>
          <p:nvPr/>
        </p:nvSpPr>
        <p:spPr bwMode="auto">
          <a:xfrm>
            <a:off x="4114800" y="3705225"/>
            <a:ext cx="77788"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87" name="Rectangle 37"/>
          <p:cNvSpPr>
            <a:spLocks noChangeArrowheads="1"/>
          </p:cNvSpPr>
          <p:nvPr/>
        </p:nvSpPr>
        <p:spPr bwMode="auto">
          <a:xfrm>
            <a:off x="3973513" y="3602038"/>
            <a:ext cx="868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DOUAI</a:t>
            </a:r>
            <a:endParaRPr lang="cs-CZ" altLang="ro-RO" sz="600">
              <a:solidFill>
                <a:schemeClr val="bg1"/>
              </a:solidFill>
            </a:endParaRPr>
          </a:p>
        </p:txBody>
      </p:sp>
      <p:sp>
        <p:nvSpPr>
          <p:cNvPr id="11288" name="Rectangle 38"/>
          <p:cNvSpPr>
            <a:spLocks noChangeArrowheads="1"/>
          </p:cNvSpPr>
          <p:nvPr/>
        </p:nvSpPr>
        <p:spPr bwMode="auto">
          <a:xfrm>
            <a:off x="2740025" y="4959350"/>
            <a:ext cx="868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PALENCIA</a:t>
            </a:r>
            <a:endParaRPr lang="cs-CZ" altLang="ro-RO" sz="600">
              <a:solidFill>
                <a:schemeClr val="bg1"/>
              </a:solidFill>
            </a:endParaRPr>
          </a:p>
        </p:txBody>
      </p:sp>
      <p:sp>
        <p:nvSpPr>
          <p:cNvPr id="11289" name="Oval 39"/>
          <p:cNvSpPr>
            <a:spLocks noChangeArrowheads="1"/>
          </p:cNvSpPr>
          <p:nvPr/>
        </p:nvSpPr>
        <p:spPr bwMode="auto">
          <a:xfrm>
            <a:off x="2832100" y="5053013"/>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90" name="Oval 40"/>
          <p:cNvSpPr>
            <a:spLocks noChangeArrowheads="1"/>
          </p:cNvSpPr>
          <p:nvPr/>
        </p:nvSpPr>
        <p:spPr bwMode="auto">
          <a:xfrm>
            <a:off x="5772150" y="4564063"/>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91" name="Rectangle 41"/>
          <p:cNvSpPr>
            <a:spLocks noChangeArrowheads="1"/>
          </p:cNvSpPr>
          <p:nvPr/>
        </p:nvSpPr>
        <p:spPr bwMode="auto">
          <a:xfrm>
            <a:off x="5410200" y="4419600"/>
            <a:ext cx="868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NOVO MESTOI</a:t>
            </a:r>
            <a:endParaRPr lang="cs-CZ" altLang="ro-RO" sz="600">
              <a:solidFill>
                <a:schemeClr val="bg1"/>
              </a:solidFill>
            </a:endParaRPr>
          </a:p>
        </p:txBody>
      </p:sp>
      <p:sp>
        <p:nvSpPr>
          <p:cNvPr id="11292" name="Oval 42"/>
          <p:cNvSpPr>
            <a:spLocks noChangeArrowheads="1"/>
          </p:cNvSpPr>
          <p:nvPr/>
        </p:nvSpPr>
        <p:spPr bwMode="auto">
          <a:xfrm>
            <a:off x="3581400" y="3048000"/>
            <a:ext cx="77788"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93" name="Rectangle 43"/>
          <p:cNvSpPr>
            <a:spLocks noChangeArrowheads="1"/>
          </p:cNvSpPr>
          <p:nvPr/>
        </p:nvSpPr>
        <p:spPr bwMode="auto">
          <a:xfrm>
            <a:off x="3779838" y="2571750"/>
            <a:ext cx="868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SUNDERLAND</a:t>
            </a:r>
            <a:endParaRPr lang="cs-CZ" altLang="ro-RO" sz="600">
              <a:solidFill>
                <a:schemeClr val="bg1"/>
              </a:solidFill>
            </a:endParaRPr>
          </a:p>
        </p:txBody>
      </p:sp>
      <p:sp>
        <p:nvSpPr>
          <p:cNvPr id="11294" name="Oval 44"/>
          <p:cNvSpPr>
            <a:spLocks noChangeArrowheads="1"/>
          </p:cNvSpPr>
          <p:nvPr/>
        </p:nvSpPr>
        <p:spPr bwMode="auto">
          <a:xfrm>
            <a:off x="2328863" y="5414963"/>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95" name="Rectangle 45"/>
          <p:cNvSpPr>
            <a:spLocks noChangeArrowheads="1"/>
          </p:cNvSpPr>
          <p:nvPr/>
        </p:nvSpPr>
        <p:spPr bwMode="auto">
          <a:xfrm>
            <a:off x="2306638" y="5311775"/>
            <a:ext cx="868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en-US" altLang="ro-RO" sz="700">
                <a:solidFill>
                  <a:schemeClr val="bg1"/>
                </a:solidFill>
              </a:rPr>
              <a:t>TONDELA</a:t>
            </a:r>
            <a:endParaRPr lang="cs-CZ" altLang="ro-RO" sz="700">
              <a:solidFill>
                <a:schemeClr val="bg1"/>
              </a:solidFill>
            </a:endParaRPr>
          </a:p>
        </p:txBody>
      </p:sp>
      <p:sp>
        <p:nvSpPr>
          <p:cNvPr id="11296" name="Oval 46"/>
          <p:cNvSpPr>
            <a:spLocks noChangeArrowheads="1"/>
          </p:cNvSpPr>
          <p:nvPr/>
        </p:nvSpPr>
        <p:spPr bwMode="auto">
          <a:xfrm>
            <a:off x="5578475" y="2244725"/>
            <a:ext cx="77788"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297" name="Rectangle 47"/>
          <p:cNvSpPr>
            <a:spLocks noChangeArrowheads="1"/>
          </p:cNvSpPr>
          <p:nvPr/>
        </p:nvSpPr>
        <p:spPr bwMode="auto">
          <a:xfrm>
            <a:off x="5607050" y="2141538"/>
            <a:ext cx="868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GOTTEBORG</a:t>
            </a:r>
            <a:endParaRPr lang="cs-CZ" altLang="ro-RO" sz="600">
              <a:solidFill>
                <a:schemeClr val="bg1"/>
              </a:solidFill>
            </a:endParaRPr>
          </a:p>
        </p:txBody>
      </p:sp>
      <p:sp>
        <p:nvSpPr>
          <p:cNvPr id="1294388" name="Line 52"/>
          <p:cNvSpPr>
            <a:spLocks noChangeShapeType="1"/>
          </p:cNvSpPr>
          <p:nvPr/>
        </p:nvSpPr>
        <p:spPr bwMode="auto">
          <a:xfrm flipH="1">
            <a:off x="2374900" y="4483100"/>
            <a:ext cx="4586288" cy="955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389" name="Line 53"/>
          <p:cNvSpPr>
            <a:spLocks noChangeShapeType="1"/>
          </p:cNvSpPr>
          <p:nvPr/>
        </p:nvSpPr>
        <p:spPr bwMode="auto">
          <a:xfrm flipH="1">
            <a:off x="2906713" y="4524375"/>
            <a:ext cx="4065587" cy="5810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390" name="Line 54"/>
          <p:cNvSpPr>
            <a:spLocks noChangeShapeType="1"/>
          </p:cNvSpPr>
          <p:nvPr/>
        </p:nvSpPr>
        <p:spPr bwMode="auto">
          <a:xfrm flipH="1">
            <a:off x="5881688" y="4486275"/>
            <a:ext cx="1111250" cy="95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391" name="Line 55"/>
          <p:cNvSpPr>
            <a:spLocks noChangeShapeType="1"/>
          </p:cNvSpPr>
          <p:nvPr/>
        </p:nvSpPr>
        <p:spPr bwMode="auto">
          <a:xfrm flipH="1" flipV="1">
            <a:off x="3876675" y="3922713"/>
            <a:ext cx="3105150" cy="571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392" name="Line 56"/>
          <p:cNvSpPr>
            <a:spLocks noChangeShapeType="1"/>
          </p:cNvSpPr>
          <p:nvPr/>
        </p:nvSpPr>
        <p:spPr bwMode="auto">
          <a:xfrm flipH="1" flipV="1">
            <a:off x="4151313" y="3757613"/>
            <a:ext cx="2841625" cy="736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393" name="Line 57"/>
          <p:cNvSpPr>
            <a:spLocks noChangeShapeType="1"/>
          </p:cNvSpPr>
          <p:nvPr/>
        </p:nvSpPr>
        <p:spPr bwMode="auto">
          <a:xfrm flipH="1" flipV="1">
            <a:off x="3657600" y="3124200"/>
            <a:ext cx="3335338" cy="1371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394" name="Line 58"/>
          <p:cNvSpPr>
            <a:spLocks noChangeShapeType="1"/>
          </p:cNvSpPr>
          <p:nvPr/>
        </p:nvSpPr>
        <p:spPr bwMode="auto">
          <a:xfrm flipH="1" flipV="1">
            <a:off x="3846513" y="2719388"/>
            <a:ext cx="3135312" cy="17637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395" name="Line 59"/>
          <p:cNvSpPr>
            <a:spLocks noChangeShapeType="1"/>
          </p:cNvSpPr>
          <p:nvPr/>
        </p:nvSpPr>
        <p:spPr bwMode="auto">
          <a:xfrm flipH="1" flipV="1">
            <a:off x="5105400" y="3657600"/>
            <a:ext cx="1876425" cy="8159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396" name="Line 60"/>
          <p:cNvSpPr>
            <a:spLocks noChangeShapeType="1"/>
          </p:cNvSpPr>
          <p:nvPr/>
        </p:nvSpPr>
        <p:spPr bwMode="auto">
          <a:xfrm flipH="1" flipV="1">
            <a:off x="5346700" y="3902075"/>
            <a:ext cx="1655763" cy="571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397" name="Line 61"/>
          <p:cNvSpPr>
            <a:spLocks noChangeShapeType="1"/>
          </p:cNvSpPr>
          <p:nvPr/>
        </p:nvSpPr>
        <p:spPr bwMode="auto">
          <a:xfrm flipH="1" flipV="1">
            <a:off x="5624513" y="2293938"/>
            <a:ext cx="1355725" cy="21796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398" name="Line 62"/>
          <p:cNvSpPr>
            <a:spLocks noChangeShapeType="1"/>
          </p:cNvSpPr>
          <p:nvPr/>
        </p:nvSpPr>
        <p:spPr bwMode="auto">
          <a:xfrm>
            <a:off x="6981825" y="4486275"/>
            <a:ext cx="485775" cy="50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399" name="Line 63"/>
          <p:cNvSpPr>
            <a:spLocks noChangeShapeType="1"/>
          </p:cNvSpPr>
          <p:nvPr/>
        </p:nvSpPr>
        <p:spPr bwMode="auto">
          <a:xfrm>
            <a:off x="7002463" y="4483100"/>
            <a:ext cx="1227137" cy="1003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400" name="Line 64"/>
          <p:cNvSpPr>
            <a:spLocks noChangeShapeType="1"/>
          </p:cNvSpPr>
          <p:nvPr/>
        </p:nvSpPr>
        <p:spPr bwMode="auto">
          <a:xfrm flipH="1" flipV="1">
            <a:off x="6267450" y="3840163"/>
            <a:ext cx="725488" cy="6540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294401" name="Line 65"/>
          <p:cNvSpPr>
            <a:spLocks noChangeShapeType="1"/>
          </p:cNvSpPr>
          <p:nvPr/>
        </p:nvSpPr>
        <p:spPr bwMode="auto">
          <a:xfrm>
            <a:off x="7010400" y="4495800"/>
            <a:ext cx="1362075" cy="7842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1312" name="Oval 66"/>
          <p:cNvSpPr>
            <a:spLocks noChangeArrowheads="1"/>
          </p:cNvSpPr>
          <p:nvPr/>
        </p:nvSpPr>
        <p:spPr bwMode="auto">
          <a:xfrm>
            <a:off x="5105400" y="4114800"/>
            <a:ext cx="77788"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11313" name="Rectangle 67"/>
          <p:cNvSpPr>
            <a:spLocks noChangeArrowheads="1"/>
          </p:cNvSpPr>
          <p:nvPr/>
        </p:nvSpPr>
        <p:spPr bwMode="auto">
          <a:xfrm>
            <a:off x="4770438" y="4065588"/>
            <a:ext cx="868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700">
                <a:solidFill>
                  <a:schemeClr val="bg1"/>
                </a:solidFill>
              </a:rPr>
              <a:t>Sindelfinden</a:t>
            </a:r>
            <a:endParaRPr lang="cs-CZ" altLang="ro-RO" sz="700">
              <a:solidFill>
                <a:schemeClr val="bg1"/>
              </a:solidFill>
            </a:endParaRPr>
          </a:p>
        </p:txBody>
      </p:sp>
      <p:sp>
        <p:nvSpPr>
          <p:cNvPr id="1294404" name="Line 68"/>
          <p:cNvSpPr>
            <a:spLocks noChangeShapeType="1"/>
          </p:cNvSpPr>
          <p:nvPr/>
        </p:nvSpPr>
        <p:spPr bwMode="auto">
          <a:xfrm flipH="1" flipV="1">
            <a:off x="5162550" y="4086225"/>
            <a:ext cx="1824038" cy="3905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pic>
        <p:nvPicPr>
          <p:cNvPr id="1294412" name="Picture 76" descr="Logo RENAUL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09863" y="4673600"/>
            <a:ext cx="330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4413" name="Picture 77" descr="Logo RENAUL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00475" y="3668713"/>
            <a:ext cx="3095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4414" name="Picture 78" descr="Logo RENAUL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06863" y="3368675"/>
            <a:ext cx="300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4415" name="Picture 79" descr="Logo RENAUL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4017963"/>
            <a:ext cx="3206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4416" name="Picture 80" descr="Logo DAC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78725" y="4200525"/>
            <a:ext cx="327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4418" name="Picture 8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58938" y="5172075"/>
            <a:ext cx="6762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94420" name="Picture 8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53013" y="3248025"/>
            <a:ext cx="6143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94421" name="Picture 8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67300" y="3656013"/>
            <a:ext cx="6254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94422" name="obrázek 8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26088" y="2081213"/>
            <a:ext cx="871537" cy="146050"/>
          </a:xfrm>
          <a:prstGeom prst="rect">
            <a:avLst/>
          </a:prstGeom>
          <a:solidFill>
            <a:srgbClr val="FFFFFF"/>
          </a:solidFill>
          <a:ln>
            <a:noFill/>
          </a:ln>
          <a:extLst>
            <a:ext uri="{91240B29-F687-4F45-9708-019B960494DF}">
              <a14:hiddenLine xmlns:a14="http://schemas.microsoft.com/office/drawing/2010/main" w="1">
                <a:solidFill>
                  <a:srgbClr val="000000"/>
                </a:solidFill>
                <a:miter lim="800000"/>
                <a:headEnd/>
                <a:tailEnd/>
              </a14:hiddenLine>
            </a:ext>
          </a:extLst>
        </p:spPr>
      </p:pic>
      <p:pic>
        <p:nvPicPr>
          <p:cNvPr id="1294424" name="Picture 50" descr="nissan-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62388" y="2233613"/>
            <a:ext cx="457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4425" name="Picture 89" descr="ford_logo"/>
          <p:cNvPicPr>
            <a:picLocks noChangeAspect="1" noChangeArrowheads="1"/>
          </p:cNvPicPr>
          <p:nvPr/>
        </p:nvPicPr>
        <p:blipFill>
          <a:blip r:embed="rId9" cstate="email">
            <a:extLst>
              <a:ext uri="{28A0092B-C50C-407E-A947-70E740481C1C}">
                <a14:useLocalDpi xmlns:a14="http://schemas.microsoft.com/office/drawing/2010/main"/>
              </a:ext>
            </a:extLst>
          </a:blip>
          <a:srcRect r="77827"/>
          <a:stretch>
            <a:fillRect/>
          </a:stretch>
        </p:blipFill>
        <p:spPr bwMode="auto">
          <a:xfrm>
            <a:off x="3352800" y="2743200"/>
            <a:ext cx="5397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4426" name="Picture 90" descr="mb_logo"/>
          <p:cNvPicPr>
            <a:picLocks noChangeAspect="1" noChangeArrowheads="1"/>
          </p:cNvPicPr>
          <p:nvPr/>
        </p:nvPicPr>
        <p:blipFill>
          <a:blip r:embed="rId10" cstate="email">
            <a:extLst>
              <a:ext uri="{28A0092B-C50C-407E-A947-70E740481C1C}">
                <a14:useLocalDpi xmlns:a14="http://schemas.microsoft.com/office/drawing/2010/main"/>
              </a:ext>
            </a:extLst>
          </a:blip>
          <a:srcRect l="25139" r="25694" b="31667"/>
          <a:stretch>
            <a:fillRect/>
          </a:stretch>
        </p:blipFill>
        <p:spPr bwMode="auto">
          <a:xfrm>
            <a:off x="5029200" y="4230688"/>
            <a:ext cx="3825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427" name="Line 91"/>
          <p:cNvSpPr>
            <a:spLocks noChangeShapeType="1"/>
          </p:cNvSpPr>
          <p:nvPr/>
        </p:nvSpPr>
        <p:spPr bwMode="auto">
          <a:xfrm flipH="1" flipV="1">
            <a:off x="4572000" y="3581400"/>
            <a:ext cx="2406650" cy="9001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11328" name="Rectangle 92"/>
          <p:cNvSpPr>
            <a:spLocks noChangeArrowheads="1"/>
          </p:cNvSpPr>
          <p:nvPr/>
        </p:nvSpPr>
        <p:spPr bwMode="auto">
          <a:xfrm>
            <a:off x="4343400" y="3429000"/>
            <a:ext cx="6953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GENK</a:t>
            </a:r>
            <a:endParaRPr lang="cs-CZ" altLang="ro-RO" sz="600">
              <a:solidFill>
                <a:schemeClr val="bg1"/>
              </a:solidFill>
            </a:endParaRPr>
          </a:p>
        </p:txBody>
      </p:sp>
      <p:pic>
        <p:nvPicPr>
          <p:cNvPr id="1294429" name="Picture 93" descr="ford_logo"/>
          <p:cNvPicPr>
            <a:picLocks noChangeAspect="1" noChangeArrowheads="1"/>
          </p:cNvPicPr>
          <p:nvPr/>
        </p:nvPicPr>
        <p:blipFill>
          <a:blip r:embed="rId9" cstate="email">
            <a:extLst>
              <a:ext uri="{28A0092B-C50C-407E-A947-70E740481C1C}">
                <a14:useLocalDpi xmlns:a14="http://schemas.microsoft.com/office/drawing/2010/main"/>
              </a:ext>
            </a:extLst>
          </a:blip>
          <a:srcRect r="77827"/>
          <a:stretch>
            <a:fillRect/>
          </a:stretch>
        </p:blipFill>
        <p:spPr bwMode="auto">
          <a:xfrm>
            <a:off x="4373563" y="3194050"/>
            <a:ext cx="5397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4430" name="Picture 94" descr="ford_logo"/>
          <p:cNvPicPr>
            <a:picLocks noChangeAspect="1" noChangeArrowheads="1"/>
          </p:cNvPicPr>
          <p:nvPr/>
        </p:nvPicPr>
        <p:blipFill>
          <a:blip r:embed="rId9" cstate="email">
            <a:extLst>
              <a:ext uri="{28A0092B-C50C-407E-A947-70E740481C1C}">
                <a14:useLocalDpi xmlns:a14="http://schemas.microsoft.com/office/drawing/2010/main"/>
              </a:ext>
            </a:extLst>
          </a:blip>
          <a:srcRect r="77827"/>
          <a:stretch>
            <a:fillRect/>
          </a:stretch>
        </p:blipFill>
        <p:spPr bwMode="auto">
          <a:xfrm>
            <a:off x="8069263" y="4953000"/>
            <a:ext cx="54133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4431" name="Picture 95" descr="Logo RENAUL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7200" y="5715000"/>
            <a:ext cx="3302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2" name="Oval 39"/>
          <p:cNvSpPr>
            <a:spLocks noChangeArrowheads="1"/>
          </p:cNvSpPr>
          <p:nvPr/>
        </p:nvSpPr>
        <p:spPr bwMode="auto">
          <a:xfrm>
            <a:off x="4495800" y="3505200"/>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pic>
        <p:nvPicPr>
          <p:cNvPr id="2" name="Picture 8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67200" y="4114800"/>
            <a:ext cx="6254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334" name="Rectangle 67"/>
          <p:cNvSpPr>
            <a:spLocks noChangeArrowheads="1"/>
          </p:cNvSpPr>
          <p:nvPr/>
        </p:nvSpPr>
        <p:spPr bwMode="auto">
          <a:xfrm>
            <a:off x="4343400" y="3913188"/>
            <a:ext cx="868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700">
                <a:solidFill>
                  <a:schemeClr val="bg1"/>
                </a:solidFill>
              </a:rPr>
              <a:t>Rastatt</a:t>
            </a:r>
            <a:endParaRPr lang="cs-CZ" altLang="ro-RO" sz="700">
              <a:solidFill>
                <a:schemeClr val="bg1"/>
              </a:solidFill>
            </a:endParaRPr>
          </a:p>
        </p:txBody>
      </p:sp>
      <p:sp>
        <p:nvSpPr>
          <p:cNvPr id="11335" name="Oval 39"/>
          <p:cNvSpPr>
            <a:spLocks noChangeArrowheads="1"/>
          </p:cNvSpPr>
          <p:nvPr/>
        </p:nvSpPr>
        <p:spPr bwMode="auto">
          <a:xfrm>
            <a:off x="4953000" y="4038600"/>
            <a:ext cx="76200" cy="76200"/>
          </a:xfrm>
          <a:prstGeom prst="ellipse">
            <a:avLst/>
          </a:prstGeom>
          <a:solidFill>
            <a:srgbClr val="FFFF66"/>
          </a:solidFill>
          <a:ln w="9525">
            <a:solidFill>
              <a:schemeClr val="tx1"/>
            </a:solidFill>
            <a:round/>
            <a:headEnd/>
            <a:tailEnd/>
          </a:ln>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spcBef>
                <a:spcPct val="50000"/>
              </a:spcBef>
            </a:pPr>
            <a:endParaRPr lang="ro-RO" altLang="ro-RO" sz="1500">
              <a:solidFill>
                <a:srgbClr val="000000"/>
              </a:solidFill>
              <a:latin typeface="Arial Narrow" pitchFamily="34" charset="0"/>
            </a:endParaRPr>
          </a:p>
        </p:txBody>
      </p:sp>
      <p:sp>
        <p:nvSpPr>
          <p:cNvPr id="3" name="Line 52"/>
          <p:cNvSpPr>
            <a:spLocks noChangeShapeType="1"/>
          </p:cNvSpPr>
          <p:nvPr/>
        </p:nvSpPr>
        <p:spPr bwMode="auto">
          <a:xfrm flipH="1" flipV="1">
            <a:off x="5029200" y="4038600"/>
            <a:ext cx="19812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pic>
        <p:nvPicPr>
          <p:cNvPr id="11337" name="Picture 75"/>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38950" y="4100513"/>
            <a:ext cx="704850" cy="16668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28575">
                <a:solidFill>
                  <a:srgbClr val="C0C0C0"/>
                </a:solidFill>
                <a:miter lim="800000"/>
                <a:headEnd/>
                <a:tailEnd/>
              </a14:hiddenLine>
            </a:ext>
          </a:extLst>
        </p:spPr>
      </p:pic>
      <p:graphicFrame>
        <p:nvGraphicFramePr>
          <p:cNvPr id="19530" name="Object 3"/>
          <p:cNvGraphicFramePr>
            <a:graphicFrameLocks noChangeAspect="1"/>
          </p:cNvGraphicFramePr>
          <p:nvPr/>
        </p:nvGraphicFramePr>
        <p:xfrm>
          <a:off x="5692775" y="3513138"/>
          <a:ext cx="1031875" cy="193675"/>
        </p:xfrm>
        <a:graphic>
          <a:graphicData uri="http://schemas.openxmlformats.org/presentationml/2006/ole">
            <mc:AlternateContent xmlns:mc="http://schemas.openxmlformats.org/markup-compatibility/2006">
              <mc:Choice xmlns:v="urn:schemas-microsoft-com:vml" Requires="v">
                <p:oleObj spid="_x0000_s11344" r:id="rId12" imgW="7762951" imgH="1285951" progId="">
                  <p:embed/>
                </p:oleObj>
              </mc:Choice>
              <mc:Fallback>
                <p:oleObj r:id="rId12" imgW="7762951" imgH="1285951" progId="">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92775" y="3513138"/>
                        <a:ext cx="10318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 name="Line 61"/>
          <p:cNvSpPr>
            <a:spLocks noChangeShapeType="1"/>
          </p:cNvSpPr>
          <p:nvPr/>
        </p:nvSpPr>
        <p:spPr bwMode="auto">
          <a:xfrm flipH="1" flipV="1">
            <a:off x="5961063" y="3705225"/>
            <a:ext cx="1055687" cy="785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94393"/>
                                        </p:tgtEl>
                                        <p:attrNameLst>
                                          <p:attrName>style.visibility</p:attrName>
                                        </p:attrNameLst>
                                      </p:cBhvr>
                                      <p:to>
                                        <p:strVal val="visible"/>
                                      </p:to>
                                    </p:set>
                                    <p:animEffect transition="in" filter="wipe(right)">
                                      <p:cBhvr>
                                        <p:cTn id="7" dur="500"/>
                                        <p:tgtEl>
                                          <p:spTgt spid="1294393"/>
                                        </p:tgtEl>
                                      </p:cBhvr>
                                    </p:animEffect>
                                  </p:childTnLst>
                                </p:cTn>
                              </p:par>
                              <p:par>
                                <p:cTn id="8" presetID="22" presetClass="entr" presetSubtype="2" fill="hold" nodeType="withEffect">
                                  <p:stCondLst>
                                    <p:cond delay="0"/>
                                  </p:stCondLst>
                                  <p:childTnLst>
                                    <p:set>
                                      <p:cBhvr>
                                        <p:cTn id="9" dur="1" fill="hold">
                                          <p:stCondLst>
                                            <p:cond delay="0"/>
                                          </p:stCondLst>
                                        </p:cTn>
                                        <p:tgtEl>
                                          <p:spTgt spid="1294425"/>
                                        </p:tgtEl>
                                        <p:attrNameLst>
                                          <p:attrName>style.visibility</p:attrName>
                                        </p:attrNameLst>
                                      </p:cBhvr>
                                      <p:to>
                                        <p:strVal val="visible"/>
                                      </p:to>
                                    </p:set>
                                    <p:animEffect transition="in" filter="wipe(right)">
                                      <p:cBhvr>
                                        <p:cTn id="10" dur="500"/>
                                        <p:tgtEl>
                                          <p:spTgt spid="1294425"/>
                                        </p:tgtEl>
                                      </p:cBhvr>
                                    </p:animEffect>
                                  </p:childTnLst>
                                </p:cTn>
                              </p:par>
                              <p:par>
                                <p:cTn id="11" presetID="22" presetClass="entr" presetSubtype="2" fill="hold" nodeType="withEffect">
                                  <p:stCondLst>
                                    <p:cond delay="0"/>
                                  </p:stCondLst>
                                  <p:childTnLst>
                                    <p:set>
                                      <p:cBhvr>
                                        <p:cTn id="12" dur="1" fill="hold">
                                          <p:stCondLst>
                                            <p:cond delay="0"/>
                                          </p:stCondLst>
                                        </p:cTn>
                                        <p:tgtEl>
                                          <p:spTgt spid="1294429"/>
                                        </p:tgtEl>
                                        <p:attrNameLst>
                                          <p:attrName>style.visibility</p:attrName>
                                        </p:attrNameLst>
                                      </p:cBhvr>
                                      <p:to>
                                        <p:strVal val="visible"/>
                                      </p:to>
                                    </p:set>
                                    <p:animEffect transition="in" filter="wipe(right)">
                                      <p:cBhvr>
                                        <p:cTn id="13" dur="500"/>
                                        <p:tgtEl>
                                          <p:spTgt spid="129442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294427"/>
                                        </p:tgtEl>
                                        <p:attrNameLst>
                                          <p:attrName>style.visibility</p:attrName>
                                        </p:attrNameLst>
                                      </p:cBhvr>
                                      <p:to>
                                        <p:strVal val="visible"/>
                                      </p:to>
                                    </p:set>
                                    <p:animEffect transition="in" filter="wipe(right)">
                                      <p:cBhvr>
                                        <p:cTn id="16" dur="500"/>
                                        <p:tgtEl>
                                          <p:spTgt spid="129442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94401"/>
                                        </p:tgtEl>
                                        <p:attrNameLst>
                                          <p:attrName>style.visibility</p:attrName>
                                        </p:attrNameLst>
                                      </p:cBhvr>
                                      <p:to>
                                        <p:strVal val="visible"/>
                                      </p:to>
                                    </p:set>
                                    <p:animEffect transition="in" filter="wipe(up)">
                                      <p:cBhvr>
                                        <p:cTn id="19" dur="500"/>
                                        <p:tgtEl>
                                          <p:spTgt spid="1294401"/>
                                        </p:tgtEl>
                                      </p:cBhvr>
                                    </p:animEffect>
                                  </p:childTnLst>
                                </p:cTn>
                              </p:par>
                              <p:par>
                                <p:cTn id="20" presetID="22" presetClass="entr" presetSubtype="2" fill="hold" nodeType="withEffect">
                                  <p:stCondLst>
                                    <p:cond delay="0"/>
                                  </p:stCondLst>
                                  <p:childTnLst>
                                    <p:set>
                                      <p:cBhvr>
                                        <p:cTn id="21" dur="1" fill="hold">
                                          <p:stCondLst>
                                            <p:cond delay="0"/>
                                          </p:stCondLst>
                                        </p:cTn>
                                        <p:tgtEl>
                                          <p:spTgt spid="1294430"/>
                                        </p:tgtEl>
                                        <p:attrNameLst>
                                          <p:attrName>style.visibility</p:attrName>
                                        </p:attrNameLst>
                                      </p:cBhvr>
                                      <p:to>
                                        <p:strVal val="visible"/>
                                      </p:to>
                                    </p:set>
                                    <p:animEffect transition="in" filter="wipe(right)">
                                      <p:cBhvr>
                                        <p:cTn id="22" dur="500"/>
                                        <p:tgtEl>
                                          <p:spTgt spid="12944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94388"/>
                                        </p:tgtEl>
                                        <p:attrNameLst>
                                          <p:attrName>style.visibility</p:attrName>
                                        </p:attrNameLst>
                                      </p:cBhvr>
                                      <p:to>
                                        <p:strVal val="visible"/>
                                      </p:to>
                                    </p:set>
                                    <p:animEffect transition="in" filter="wipe(right)">
                                      <p:cBhvr>
                                        <p:cTn id="27" dur="500"/>
                                        <p:tgtEl>
                                          <p:spTgt spid="1294388"/>
                                        </p:tgtEl>
                                      </p:cBhvr>
                                    </p:animEffect>
                                  </p:childTnLst>
                                </p:cTn>
                              </p:par>
                              <p:par>
                                <p:cTn id="28" presetID="22" presetClass="entr" presetSubtype="2" fill="hold" nodeType="withEffect">
                                  <p:stCondLst>
                                    <p:cond delay="0"/>
                                  </p:stCondLst>
                                  <p:childTnLst>
                                    <p:set>
                                      <p:cBhvr>
                                        <p:cTn id="29" dur="1" fill="hold">
                                          <p:stCondLst>
                                            <p:cond delay="0"/>
                                          </p:stCondLst>
                                        </p:cTn>
                                        <p:tgtEl>
                                          <p:spTgt spid="1294418"/>
                                        </p:tgtEl>
                                        <p:attrNameLst>
                                          <p:attrName>style.visibility</p:attrName>
                                        </p:attrNameLst>
                                      </p:cBhvr>
                                      <p:to>
                                        <p:strVal val="visible"/>
                                      </p:to>
                                    </p:set>
                                    <p:animEffect transition="in" filter="wipe(right)">
                                      <p:cBhvr>
                                        <p:cTn id="30" dur="500"/>
                                        <p:tgtEl>
                                          <p:spTgt spid="1294418"/>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294396"/>
                                        </p:tgtEl>
                                        <p:attrNameLst>
                                          <p:attrName>style.visibility</p:attrName>
                                        </p:attrNameLst>
                                      </p:cBhvr>
                                      <p:to>
                                        <p:strVal val="visible"/>
                                      </p:to>
                                    </p:set>
                                    <p:animEffect transition="in" filter="wipe(right)">
                                      <p:cBhvr>
                                        <p:cTn id="33" dur="500"/>
                                        <p:tgtEl>
                                          <p:spTgt spid="1294396"/>
                                        </p:tgtEl>
                                      </p:cBhvr>
                                    </p:animEffect>
                                  </p:childTnLst>
                                </p:cTn>
                              </p:par>
                              <p:par>
                                <p:cTn id="34" presetID="22" presetClass="entr" presetSubtype="2" fill="hold" nodeType="withEffect">
                                  <p:stCondLst>
                                    <p:cond delay="0"/>
                                  </p:stCondLst>
                                  <p:childTnLst>
                                    <p:set>
                                      <p:cBhvr>
                                        <p:cTn id="35" dur="1" fill="hold">
                                          <p:stCondLst>
                                            <p:cond delay="0"/>
                                          </p:stCondLst>
                                        </p:cTn>
                                        <p:tgtEl>
                                          <p:spTgt spid="1294421"/>
                                        </p:tgtEl>
                                        <p:attrNameLst>
                                          <p:attrName>style.visibility</p:attrName>
                                        </p:attrNameLst>
                                      </p:cBhvr>
                                      <p:to>
                                        <p:strVal val="visible"/>
                                      </p:to>
                                    </p:set>
                                    <p:animEffect transition="in" filter="wipe(right)">
                                      <p:cBhvr>
                                        <p:cTn id="36" dur="500"/>
                                        <p:tgtEl>
                                          <p:spTgt spid="129442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294395"/>
                                        </p:tgtEl>
                                        <p:attrNameLst>
                                          <p:attrName>style.visibility</p:attrName>
                                        </p:attrNameLst>
                                      </p:cBhvr>
                                      <p:to>
                                        <p:strVal val="visible"/>
                                      </p:to>
                                    </p:set>
                                    <p:animEffect transition="in" filter="wipe(right)">
                                      <p:cBhvr>
                                        <p:cTn id="39" dur="500"/>
                                        <p:tgtEl>
                                          <p:spTgt spid="1294395"/>
                                        </p:tgtEl>
                                      </p:cBhvr>
                                    </p:animEffect>
                                  </p:childTnLst>
                                </p:cTn>
                              </p:par>
                              <p:par>
                                <p:cTn id="40" presetID="22" presetClass="entr" presetSubtype="2" fill="hold" nodeType="withEffect">
                                  <p:stCondLst>
                                    <p:cond delay="0"/>
                                  </p:stCondLst>
                                  <p:childTnLst>
                                    <p:set>
                                      <p:cBhvr>
                                        <p:cTn id="41" dur="1" fill="hold">
                                          <p:stCondLst>
                                            <p:cond delay="0"/>
                                          </p:stCondLst>
                                        </p:cTn>
                                        <p:tgtEl>
                                          <p:spTgt spid="1294420"/>
                                        </p:tgtEl>
                                        <p:attrNameLst>
                                          <p:attrName>style.visibility</p:attrName>
                                        </p:attrNameLst>
                                      </p:cBhvr>
                                      <p:to>
                                        <p:strVal val="visible"/>
                                      </p:to>
                                    </p:set>
                                    <p:animEffect transition="in" filter="wipe(right)">
                                      <p:cBhvr>
                                        <p:cTn id="42" dur="500"/>
                                        <p:tgtEl>
                                          <p:spTgt spid="129442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par>
                                <p:cTn id="46" presetID="22" presetClass="entr" presetSubtype="2"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right)">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294389"/>
                                        </p:tgtEl>
                                        <p:attrNameLst>
                                          <p:attrName>style.visibility</p:attrName>
                                        </p:attrNameLst>
                                      </p:cBhvr>
                                      <p:to>
                                        <p:strVal val="visible"/>
                                      </p:to>
                                    </p:set>
                                    <p:animEffect transition="in" filter="wipe(right)">
                                      <p:cBhvr>
                                        <p:cTn id="53" dur="500"/>
                                        <p:tgtEl>
                                          <p:spTgt spid="1294389"/>
                                        </p:tgtEl>
                                      </p:cBhvr>
                                    </p:animEffect>
                                  </p:childTnLst>
                                </p:cTn>
                              </p:par>
                              <p:par>
                                <p:cTn id="54" presetID="22" presetClass="entr" presetSubtype="2" fill="hold" nodeType="withEffect">
                                  <p:stCondLst>
                                    <p:cond delay="0"/>
                                  </p:stCondLst>
                                  <p:childTnLst>
                                    <p:set>
                                      <p:cBhvr>
                                        <p:cTn id="55" dur="1" fill="hold">
                                          <p:stCondLst>
                                            <p:cond delay="0"/>
                                          </p:stCondLst>
                                        </p:cTn>
                                        <p:tgtEl>
                                          <p:spTgt spid="1294412"/>
                                        </p:tgtEl>
                                        <p:attrNameLst>
                                          <p:attrName>style.visibility</p:attrName>
                                        </p:attrNameLst>
                                      </p:cBhvr>
                                      <p:to>
                                        <p:strVal val="visible"/>
                                      </p:to>
                                    </p:set>
                                    <p:animEffect transition="in" filter="wipe(right)">
                                      <p:cBhvr>
                                        <p:cTn id="56" dur="500"/>
                                        <p:tgtEl>
                                          <p:spTgt spid="1294412"/>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294391"/>
                                        </p:tgtEl>
                                        <p:attrNameLst>
                                          <p:attrName>style.visibility</p:attrName>
                                        </p:attrNameLst>
                                      </p:cBhvr>
                                      <p:to>
                                        <p:strVal val="visible"/>
                                      </p:to>
                                    </p:set>
                                    <p:animEffect transition="in" filter="wipe(right)">
                                      <p:cBhvr>
                                        <p:cTn id="59" dur="500"/>
                                        <p:tgtEl>
                                          <p:spTgt spid="1294391"/>
                                        </p:tgtEl>
                                      </p:cBhvr>
                                    </p:animEffect>
                                  </p:childTnLst>
                                </p:cTn>
                              </p:par>
                              <p:par>
                                <p:cTn id="60" presetID="22" presetClass="entr" presetSubtype="2" fill="hold" nodeType="withEffect">
                                  <p:stCondLst>
                                    <p:cond delay="0"/>
                                  </p:stCondLst>
                                  <p:childTnLst>
                                    <p:set>
                                      <p:cBhvr>
                                        <p:cTn id="61" dur="1" fill="hold">
                                          <p:stCondLst>
                                            <p:cond delay="0"/>
                                          </p:stCondLst>
                                        </p:cTn>
                                        <p:tgtEl>
                                          <p:spTgt spid="1294413"/>
                                        </p:tgtEl>
                                        <p:attrNameLst>
                                          <p:attrName>style.visibility</p:attrName>
                                        </p:attrNameLst>
                                      </p:cBhvr>
                                      <p:to>
                                        <p:strVal val="visible"/>
                                      </p:to>
                                    </p:set>
                                    <p:animEffect transition="in" filter="wipe(right)">
                                      <p:cBhvr>
                                        <p:cTn id="62" dur="500"/>
                                        <p:tgtEl>
                                          <p:spTgt spid="1294413"/>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294392"/>
                                        </p:tgtEl>
                                        <p:attrNameLst>
                                          <p:attrName>style.visibility</p:attrName>
                                        </p:attrNameLst>
                                      </p:cBhvr>
                                      <p:to>
                                        <p:strVal val="visible"/>
                                      </p:to>
                                    </p:set>
                                    <p:animEffect transition="in" filter="wipe(right)">
                                      <p:cBhvr>
                                        <p:cTn id="65" dur="500"/>
                                        <p:tgtEl>
                                          <p:spTgt spid="1294392"/>
                                        </p:tgtEl>
                                      </p:cBhvr>
                                    </p:animEffect>
                                  </p:childTnLst>
                                </p:cTn>
                              </p:par>
                              <p:par>
                                <p:cTn id="66" presetID="22" presetClass="entr" presetSubtype="2" fill="hold" nodeType="withEffect">
                                  <p:stCondLst>
                                    <p:cond delay="0"/>
                                  </p:stCondLst>
                                  <p:childTnLst>
                                    <p:set>
                                      <p:cBhvr>
                                        <p:cTn id="67" dur="1" fill="hold">
                                          <p:stCondLst>
                                            <p:cond delay="0"/>
                                          </p:stCondLst>
                                        </p:cTn>
                                        <p:tgtEl>
                                          <p:spTgt spid="1294414"/>
                                        </p:tgtEl>
                                        <p:attrNameLst>
                                          <p:attrName>style.visibility</p:attrName>
                                        </p:attrNameLst>
                                      </p:cBhvr>
                                      <p:to>
                                        <p:strVal val="visible"/>
                                      </p:to>
                                    </p:set>
                                    <p:animEffect transition="in" filter="wipe(right)">
                                      <p:cBhvr>
                                        <p:cTn id="68" dur="500"/>
                                        <p:tgtEl>
                                          <p:spTgt spid="1294414"/>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1294390"/>
                                        </p:tgtEl>
                                        <p:attrNameLst>
                                          <p:attrName>style.visibility</p:attrName>
                                        </p:attrNameLst>
                                      </p:cBhvr>
                                      <p:to>
                                        <p:strVal val="visible"/>
                                      </p:to>
                                    </p:set>
                                    <p:animEffect transition="in" filter="wipe(right)">
                                      <p:cBhvr>
                                        <p:cTn id="71" dur="500"/>
                                        <p:tgtEl>
                                          <p:spTgt spid="1294390"/>
                                        </p:tgtEl>
                                      </p:cBhvr>
                                    </p:animEffect>
                                  </p:childTnLst>
                                </p:cTn>
                              </p:par>
                              <p:par>
                                <p:cTn id="72" presetID="22" presetClass="entr" presetSubtype="2" fill="hold" nodeType="withEffect">
                                  <p:stCondLst>
                                    <p:cond delay="0"/>
                                  </p:stCondLst>
                                  <p:childTnLst>
                                    <p:set>
                                      <p:cBhvr>
                                        <p:cTn id="73" dur="1" fill="hold">
                                          <p:stCondLst>
                                            <p:cond delay="0"/>
                                          </p:stCondLst>
                                        </p:cTn>
                                        <p:tgtEl>
                                          <p:spTgt spid="1294415"/>
                                        </p:tgtEl>
                                        <p:attrNameLst>
                                          <p:attrName>style.visibility</p:attrName>
                                        </p:attrNameLst>
                                      </p:cBhvr>
                                      <p:to>
                                        <p:strVal val="visible"/>
                                      </p:to>
                                    </p:set>
                                    <p:animEffect transition="in" filter="wipe(right)">
                                      <p:cBhvr>
                                        <p:cTn id="74" dur="500"/>
                                        <p:tgtEl>
                                          <p:spTgt spid="129441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294398"/>
                                        </p:tgtEl>
                                        <p:attrNameLst>
                                          <p:attrName>style.visibility</p:attrName>
                                        </p:attrNameLst>
                                      </p:cBhvr>
                                      <p:to>
                                        <p:strVal val="visible"/>
                                      </p:to>
                                    </p:set>
                                    <p:animEffect transition="in" filter="wipe(left)">
                                      <p:cBhvr>
                                        <p:cTn id="77" dur="500"/>
                                        <p:tgtEl>
                                          <p:spTgt spid="1294398"/>
                                        </p:tgtEl>
                                      </p:cBhvr>
                                    </p:animEffect>
                                  </p:childTnLst>
                                </p:cTn>
                              </p:par>
                              <p:par>
                                <p:cTn id="78" presetID="22" presetClass="entr" presetSubtype="8" fill="hold" nodeType="withEffect">
                                  <p:stCondLst>
                                    <p:cond delay="0"/>
                                  </p:stCondLst>
                                  <p:childTnLst>
                                    <p:set>
                                      <p:cBhvr>
                                        <p:cTn id="79" dur="1" fill="hold">
                                          <p:stCondLst>
                                            <p:cond delay="0"/>
                                          </p:stCondLst>
                                        </p:cTn>
                                        <p:tgtEl>
                                          <p:spTgt spid="1294416"/>
                                        </p:tgtEl>
                                        <p:attrNameLst>
                                          <p:attrName>style.visibility</p:attrName>
                                        </p:attrNameLst>
                                      </p:cBhvr>
                                      <p:to>
                                        <p:strVal val="visible"/>
                                      </p:to>
                                    </p:set>
                                    <p:animEffect transition="in" filter="wipe(left)">
                                      <p:cBhvr>
                                        <p:cTn id="80" dur="500"/>
                                        <p:tgtEl>
                                          <p:spTgt spid="1294416"/>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1294394"/>
                                        </p:tgtEl>
                                        <p:attrNameLst>
                                          <p:attrName>style.visibility</p:attrName>
                                        </p:attrNameLst>
                                      </p:cBhvr>
                                      <p:to>
                                        <p:strVal val="visible"/>
                                      </p:to>
                                    </p:set>
                                    <p:animEffect transition="in" filter="wipe(right)">
                                      <p:cBhvr>
                                        <p:cTn id="83" dur="500"/>
                                        <p:tgtEl>
                                          <p:spTgt spid="1294394"/>
                                        </p:tgtEl>
                                      </p:cBhvr>
                                    </p:animEffect>
                                  </p:childTnLst>
                                </p:cTn>
                              </p:par>
                              <p:par>
                                <p:cTn id="84" presetID="22" presetClass="entr" presetSubtype="2" fill="hold" nodeType="withEffect">
                                  <p:stCondLst>
                                    <p:cond delay="0"/>
                                  </p:stCondLst>
                                  <p:childTnLst>
                                    <p:set>
                                      <p:cBhvr>
                                        <p:cTn id="85" dur="1" fill="hold">
                                          <p:stCondLst>
                                            <p:cond delay="0"/>
                                          </p:stCondLst>
                                        </p:cTn>
                                        <p:tgtEl>
                                          <p:spTgt spid="1294424"/>
                                        </p:tgtEl>
                                        <p:attrNameLst>
                                          <p:attrName>style.visibility</p:attrName>
                                        </p:attrNameLst>
                                      </p:cBhvr>
                                      <p:to>
                                        <p:strVal val="visible"/>
                                      </p:to>
                                    </p:set>
                                    <p:animEffect transition="in" filter="wipe(right)">
                                      <p:cBhvr>
                                        <p:cTn id="86" dur="500"/>
                                        <p:tgtEl>
                                          <p:spTgt spid="1294424"/>
                                        </p:tgtEl>
                                      </p:cBhvr>
                                    </p:animEffect>
                                  </p:childTnLst>
                                </p:cTn>
                              </p:par>
                              <p:par>
                                <p:cTn id="87" presetID="22" presetClass="entr" presetSubtype="8" fill="hold" nodeType="withEffect">
                                  <p:stCondLst>
                                    <p:cond delay="0"/>
                                  </p:stCondLst>
                                  <p:childTnLst>
                                    <p:set>
                                      <p:cBhvr>
                                        <p:cTn id="88" dur="1" fill="hold">
                                          <p:stCondLst>
                                            <p:cond delay="0"/>
                                          </p:stCondLst>
                                        </p:cTn>
                                        <p:tgtEl>
                                          <p:spTgt spid="1294431"/>
                                        </p:tgtEl>
                                        <p:attrNameLst>
                                          <p:attrName>style.visibility</p:attrName>
                                        </p:attrNameLst>
                                      </p:cBhvr>
                                      <p:to>
                                        <p:strVal val="visible"/>
                                      </p:to>
                                    </p:set>
                                    <p:animEffect transition="in" filter="wipe(left)">
                                      <p:cBhvr>
                                        <p:cTn id="89" dur="500"/>
                                        <p:tgtEl>
                                          <p:spTgt spid="1294431"/>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294399"/>
                                        </p:tgtEl>
                                        <p:attrNameLst>
                                          <p:attrName>style.visibility</p:attrName>
                                        </p:attrNameLst>
                                      </p:cBhvr>
                                      <p:to>
                                        <p:strVal val="visible"/>
                                      </p:to>
                                    </p:set>
                                    <p:animEffect transition="in" filter="wipe(left)">
                                      <p:cBhvr>
                                        <p:cTn id="92" dur="500"/>
                                        <p:tgtEl>
                                          <p:spTgt spid="129439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1294404"/>
                                        </p:tgtEl>
                                        <p:attrNameLst>
                                          <p:attrName>style.visibility</p:attrName>
                                        </p:attrNameLst>
                                      </p:cBhvr>
                                      <p:to>
                                        <p:strVal val="visible"/>
                                      </p:to>
                                    </p:set>
                                    <p:animEffect transition="in" filter="wipe(right)">
                                      <p:cBhvr>
                                        <p:cTn id="97" dur="500"/>
                                        <p:tgtEl>
                                          <p:spTgt spid="1294404"/>
                                        </p:tgtEl>
                                      </p:cBhvr>
                                    </p:animEffect>
                                  </p:childTnLst>
                                </p:cTn>
                              </p:par>
                              <p:par>
                                <p:cTn id="98" presetID="22" presetClass="entr" presetSubtype="2" fill="hold" nodeType="withEffect">
                                  <p:stCondLst>
                                    <p:cond delay="0"/>
                                  </p:stCondLst>
                                  <p:childTnLst>
                                    <p:set>
                                      <p:cBhvr>
                                        <p:cTn id="99" dur="1" fill="hold">
                                          <p:stCondLst>
                                            <p:cond delay="0"/>
                                          </p:stCondLst>
                                        </p:cTn>
                                        <p:tgtEl>
                                          <p:spTgt spid="1294426"/>
                                        </p:tgtEl>
                                        <p:attrNameLst>
                                          <p:attrName>style.visibility</p:attrName>
                                        </p:attrNameLst>
                                      </p:cBhvr>
                                      <p:to>
                                        <p:strVal val="visible"/>
                                      </p:to>
                                    </p:set>
                                    <p:animEffect transition="in" filter="wipe(right)">
                                      <p:cBhvr>
                                        <p:cTn id="100" dur="500"/>
                                        <p:tgtEl>
                                          <p:spTgt spid="129442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294397"/>
                                        </p:tgtEl>
                                        <p:attrNameLst>
                                          <p:attrName>style.visibility</p:attrName>
                                        </p:attrNameLst>
                                      </p:cBhvr>
                                      <p:to>
                                        <p:strVal val="visible"/>
                                      </p:to>
                                    </p:set>
                                    <p:animEffect transition="in" filter="wipe(down)">
                                      <p:cBhvr>
                                        <p:cTn id="105" dur="500"/>
                                        <p:tgtEl>
                                          <p:spTgt spid="1294397"/>
                                        </p:tgtEl>
                                      </p:cBhvr>
                                    </p:animEffect>
                                  </p:childTnLst>
                                </p:cTn>
                              </p:par>
                              <p:par>
                                <p:cTn id="106" presetID="22" presetClass="entr" presetSubtype="4" fill="hold" nodeType="withEffect">
                                  <p:stCondLst>
                                    <p:cond delay="0"/>
                                  </p:stCondLst>
                                  <p:childTnLst>
                                    <p:set>
                                      <p:cBhvr>
                                        <p:cTn id="107" dur="1" fill="hold">
                                          <p:stCondLst>
                                            <p:cond delay="0"/>
                                          </p:stCondLst>
                                        </p:cTn>
                                        <p:tgtEl>
                                          <p:spTgt spid="1294422"/>
                                        </p:tgtEl>
                                        <p:attrNameLst>
                                          <p:attrName>style.visibility</p:attrName>
                                        </p:attrNameLst>
                                      </p:cBhvr>
                                      <p:to>
                                        <p:strVal val="visible"/>
                                      </p:to>
                                    </p:set>
                                    <p:animEffect transition="in" filter="wipe(down)">
                                      <p:cBhvr>
                                        <p:cTn id="108" dur="500"/>
                                        <p:tgtEl>
                                          <p:spTgt spid="129442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2" fill="hold" grpId="0" nodeType="clickEffect">
                                  <p:stCondLst>
                                    <p:cond delay="0"/>
                                  </p:stCondLst>
                                  <p:childTnLst>
                                    <p:set>
                                      <p:cBhvr>
                                        <p:cTn id="112" dur="1" fill="hold">
                                          <p:stCondLst>
                                            <p:cond delay="0"/>
                                          </p:stCondLst>
                                        </p:cTn>
                                        <p:tgtEl>
                                          <p:spTgt spid="1294400"/>
                                        </p:tgtEl>
                                        <p:attrNameLst>
                                          <p:attrName>style.visibility</p:attrName>
                                        </p:attrNameLst>
                                      </p:cBhvr>
                                      <p:to>
                                        <p:strVal val="visible"/>
                                      </p:to>
                                    </p:set>
                                    <p:animEffect transition="in" filter="wipe(right)">
                                      <p:cBhvr>
                                        <p:cTn id="113" dur="500"/>
                                        <p:tgtEl>
                                          <p:spTgt spid="129440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78"/>
                                        </p:tgtEl>
                                        <p:attrNameLst>
                                          <p:attrName>style.visibility</p:attrName>
                                        </p:attrNameLst>
                                      </p:cBhvr>
                                      <p:to>
                                        <p:strVal val="visible"/>
                                      </p:to>
                                    </p:set>
                                    <p:animEffect transition="in" filter="wipe(down)">
                                      <p:cBhvr>
                                        <p:cTn id="118" dur="500"/>
                                        <p:tgtEl>
                                          <p:spTgt spid="78"/>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2" fill="hold" nodeType="clickEffect">
                                  <p:stCondLst>
                                    <p:cond delay="0"/>
                                  </p:stCondLst>
                                  <p:childTnLst>
                                    <p:set>
                                      <p:cBhvr>
                                        <p:cTn id="122" dur="1" fill="hold">
                                          <p:stCondLst>
                                            <p:cond delay="0"/>
                                          </p:stCondLst>
                                        </p:cTn>
                                        <p:tgtEl>
                                          <p:spTgt spid="19530"/>
                                        </p:tgtEl>
                                        <p:attrNameLst>
                                          <p:attrName>style.visibility</p:attrName>
                                        </p:attrNameLst>
                                      </p:cBhvr>
                                      <p:to>
                                        <p:strVal val="visible"/>
                                      </p:to>
                                    </p:set>
                                    <p:animEffect transition="in" filter="wipe(right)">
                                      <p:cBhvr>
                                        <p:cTn id="123" dur="500"/>
                                        <p:tgtEl>
                                          <p:spTgt spid="19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88" grpId="0" animBg="1"/>
      <p:bldP spid="1294389" grpId="0" animBg="1"/>
      <p:bldP spid="1294390" grpId="0" animBg="1"/>
      <p:bldP spid="1294391" grpId="0" animBg="1"/>
      <p:bldP spid="1294392" grpId="0" animBg="1"/>
      <p:bldP spid="1294393" grpId="0" animBg="1"/>
      <p:bldP spid="1294394" grpId="0" animBg="1"/>
      <p:bldP spid="1294395" grpId="0" animBg="1"/>
      <p:bldP spid="1294396" grpId="0" animBg="1"/>
      <p:bldP spid="1294397" grpId="0" animBg="1"/>
      <p:bldP spid="1294398" grpId="0" animBg="1"/>
      <p:bldP spid="1294399" grpId="0" animBg="1"/>
      <p:bldP spid="1294400" grpId="0" animBg="1"/>
      <p:bldP spid="1294401" grpId="0" animBg="1"/>
      <p:bldP spid="1294404" grpId="0" animBg="1"/>
      <p:bldP spid="1294427" grpId="0" animBg="1"/>
      <p:bldP spid="3" grpId="0" animBg="1"/>
      <p:bldP spid="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381000" y="457200"/>
            <a:ext cx="86772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r>
              <a:rPr lang="de-DE" altLang="ro-RO" sz="2000">
                <a:solidFill>
                  <a:srgbClr val="595959"/>
                </a:solidFill>
                <a:latin typeface="Berlin Sans FB Demi" pitchFamily="34" charset="0"/>
                <a:cs typeface="Arial" charset="0"/>
              </a:rPr>
              <a:t>DURA Automotive Romania, Customers</a:t>
            </a:r>
          </a:p>
        </p:txBody>
      </p:sp>
      <p:sp>
        <p:nvSpPr>
          <p:cNvPr id="12291" name="Rectangle 23"/>
          <p:cNvSpPr>
            <a:spLocks noChangeArrowheads="1"/>
          </p:cNvSpPr>
          <p:nvPr/>
        </p:nvSpPr>
        <p:spPr bwMode="auto">
          <a:xfrm>
            <a:off x="8839200" y="5334000"/>
            <a:ext cx="869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600">
                <a:solidFill>
                  <a:schemeClr val="bg1"/>
                </a:solidFill>
              </a:rPr>
              <a:t>KOCAELII</a:t>
            </a:r>
            <a:endParaRPr lang="cs-CZ" altLang="ro-RO" sz="600">
              <a:solidFill>
                <a:schemeClr val="bg1"/>
              </a:solidFill>
            </a:endParaRPr>
          </a:p>
        </p:txBody>
      </p:sp>
      <p:pic>
        <p:nvPicPr>
          <p:cNvPr id="12292"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 y="1143000"/>
            <a:ext cx="93265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Line 61"/>
          <p:cNvSpPr>
            <a:spLocks noChangeShapeType="1"/>
          </p:cNvSpPr>
          <p:nvPr/>
        </p:nvSpPr>
        <p:spPr bwMode="auto">
          <a:xfrm flipH="1">
            <a:off x="2362200" y="3009900"/>
            <a:ext cx="2819400" cy="381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78" name="Line 61"/>
          <p:cNvSpPr>
            <a:spLocks noChangeShapeType="1"/>
          </p:cNvSpPr>
          <p:nvPr/>
        </p:nvSpPr>
        <p:spPr bwMode="auto">
          <a:xfrm>
            <a:off x="5181600" y="3009900"/>
            <a:ext cx="2590800" cy="381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
        <p:nvSpPr>
          <p:cNvPr id="79" name="Line 61"/>
          <p:cNvSpPr>
            <a:spLocks noChangeShapeType="1"/>
          </p:cNvSpPr>
          <p:nvPr/>
        </p:nvSpPr>
        <p:spPr bwMode="auto">
          <a:xfrm flipH="1">
            <a:off x="3352800" y="3048000"/>
            <a:ext cx="1828800" cy="20574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pic>
        <p:nvPicPr>
          <p:cNvPr id="81" name="Picture 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4063" y="2805113"/>
            <a:ext cx="6762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2" name="Picture 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4263" y="2786063"/>
            <a:ext cx="6762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Oval 1"/>
          <p:cNvSpPr/>
          <p:nvPr/>
        </p:nvSpPr>
        <p:spPr>
          <a:xfrm>
            <a:off x="5105400" y="2963863"/>
            <a:ext cx="122238" cy="841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2299" name="Rectangle 17"/>
          <p:cNvSpPr>
            <a:spLocks noChangeArrowheads="1"/>
          </p:cNvSpPr>
          <p:nvPr/>
        </p:nvSpPr>
        <p:spPr bwMode="auto">
          <a:xfrm>
            <a:off x="4800600" y="2770188"/>
            <a:ext cx="868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defTabSz="966788" eaLnBrk="0" hangingPunct="0">
              <a:defRPr sz="1200" b="1">
                <a:solidFill>
                  <a:schemeClr val="tx1"/>
                </a:solidFill>
                <a:latin typeface="Arial" charset="0"/>
                <a:ea typeface="ＭＳ Ｐゴシック" pitchFamily="34" charset="-128"/>
              </a:defRPr>
            </a:lvl1pPr>
            <a:lvl2pPr marL="742950" indent="-285750" defTabSz="966788" eaLnBrk="0" hangingPunct="0">
              <a:defRPr sz="1200" b="1">
                <a:solidFill>
                  <a:schemeClr val="tx1"/>
                </a:solidFill>
                <a:latin typeface="Arial" charset="0"/>
                <a:ea typeface="ＭＳ Ｐゴシック" pitchFamily="34" charset="-128"/>
              </a:defRPr>
            </a:lvl2pPr>
            <a:lvl3pPr marL="1143000" indent="-228600" defTabSz="966788" eaLnBrk="0" hangingPunct="0">
              <a:defRPr sz="1200" b="1">
                <a:solidFill>
                  <a:schemeClr val="tx1"/>
                </a:solidFill>
                <a:latin typeface="Arial" charset="0"/>
                <a:ea typeface="ＭＳ Ｐゴシック" pitchFamily="34" charset="-128"/>
              </a:defRPr>
            </a:lvl3pPr>
            <a:lvl4pPr marL="1600200" indent="-228600" defTabSz="966788" eaLnBrk="0" hangingPunct="0">
              <a:defRPr sz="1200" b="1">
                <a:solidFill>
                  <a:schemeClr val="tx1"/>
                </a:solidFill>
                <a:latin typeface="Arial" charset="0"/>
                <a:ea typeface="ＭＳ Ｐゴシック" pitchFamily="34" charset="-128"/>
              </a:defRPr>
            </a:lvl4pPr>
            <a:lvl5pPr marL="2057400" indent="-228600" defTabSz="966788" eaLnBrk="0" hangingPunct="0">
              <a:defRPr sz="1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1200" b="1">
                <a:solidFill>
                  <a:schemeClr val="tx1"/>
                </a:solidFill>
                <a:latin typeface="Arial" charset="0"/>
                <a:ea typeface="ＭＳ Ｐゴシック" pitchFamily="34" charset="-128"/>
              </a:defRPr>
            </a:lvl9pPr>
          </a:lstStyle>
          <a:p>
            <a:pPr algn="ctr"/>
            <a:r>
              <a:rPr lang="de-DE" altLang="ro-RO" sz="800"/>
              <a:t>TIMISOARA</a:t>
            </a:r>
            <a:endParaRPr lang="cs-CZ" altLang="ro-RO" sz="800"/>
          </a:p>
        </p:txBody>
      </p:sp>
      <p:pic>
        <p:nvPicPr>
          <p:cNvPr id="12300" name="Picture 13"/>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7750" y="2652713"/>
            <a:ext cx="704850" cy="16668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28575">
                <a:solidFill>
                  <a:srgbClr val="C0C0C0"/>
                </a:solidFill>
                <a:miter lim="800000"/>
                <a:headEnd/>
                <a:tailEnd/>
              </a14:hiddenLine>
            </a:ext>
          </a:extLst>
        </p:spPr>
      </p:pic>
      <p:pic>
        <p:nvPicPr>
          <p:cNvPr id="20493" name="Picture 1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5135563"/>
            <a:ext cx="704850" cy="168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28575">
                <a:solidFill>
                  <a:srgbClr val="C0C0C0"/>
                </a:solidFill>
                <a:miter lim="800000"/>
                <a:headEnd/>
                <a:tailEnd/>
              </a14:hiddenLine>
            </a:ext>
          </a:extLst>
        </p:spPr>
      </p:pic>
      <p:pic>
        <p:nvPicPr>
          <p:cNvPr id="20494" name="Picture 1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4575" y="3792538"/>
            <a:ext cx="704850" cy="168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28575">
                <a:solidFill>
                  <a:srgbClr val="C0C0C0"/>
                </a:solidFill>
                <a:miter lim="800000"/>
                <a:headEnd/>
                <a:tailEnd/>
              </a14:hiddenLine>
            </a:ext>
          </a:extLst>
        </p:spPr>
      </p:pic>
      <p:sp>
        <p:nvSpPr>
          <p:cNvPr id="15" name="Line 61"/>
          <p:cNvSpPr>
            <a:spLocks noChangeShapeType="1"/>
          </p:cNvSpPr>
          <p:nvPr/>
        </p:nvSpPr>
        <p:spPr bwMode="auto">
          <a:xfrm>
            <a:off x="5167313" y="3009900"/>
            <a:ext cx="1233487" cy="6858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o-RO"/>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right)">
                                      <p:cBhvr>
                                        <p:cTn id="7" dur="500"/>
                                        <p:tgtEl>
                                          <p:spTgt spid="7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500"/>
                                        <p:tgtEl>
                                          <p:spTgt spid="78"/>
                                        </p:tgtEl>
                                      </p:cBhvr>
                                    </p:animEffect>
                                  </p:childTnLst>
                                </p:cTn>
                              </p:par>
                              <p:par>
                                <p:cTn id="11" presetID="22" presetClass="entr" presetSubtype="2"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right)">
                                      <p:cBhvr>
                                        <p:cTn id="13" dur="500"/>
                                        <p:tgtEl>
                                          <p:spTgt spid="81"/>
                                        </p:tgtEl>
                                      </p:cBhvr>
                                    </p:animEffect>
                                  </p:childTnLst>
                                </p:cTn>
                              </p:par>
                              <p:par>
                                <p:cTn id="14" presetID="22" presetClass="entr" presetSubtype="8"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left)">
                                      <p:cBhvr>
                                        <p:cTn id="16" dur="500"/>
                                        <p:tgtEl>
                                          <p:spTgt spid="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right)">
                                      <p:cBhvr>
                                        <p:cTn id="21" dur="500"/>
                                        <p:tgtEl>
                                          <p:spTgt spid="79"/>
                                        </p:tgtEl>
                                      </p:cBhvr>
                                    </p:animEffect>
                                  </p:childTnLst>
                                </p:cTn>
                              </p:par>
                              <p:par>
                                <p:cTn id="22" presetID="22" presetClass="entr" presetSubtype="4" fill="hold" nodeType="withEffect">
                                  <p:stCondLst>
                                    <p:cond delay="0"/>
                                  </p:stCondLst>
                                  <p:childTnLst>
                                    <p:set>
                                      <p:cBhvr>
                                        <p:cTn id="23" dur="1" fill="hold">
                                          <p:stCondLst>
                                            <p:cond delay="0"/>
                                          </p:stCondLst>
                                        </p:cTn>
                                        <p:tgtEl>
                                          <p:spTgt spid="20493"/>
                                        </p:tgtEl>
                                        <p:attrNameLst>
                                          <p:attrName>style.visibility</p:attrName>
                                        </p:attrNameLst>
                                      </p:cBhvr>
                                      <p:to>
                                        <p:strVal val="visible"/>
                                      </p:to>
                                    </p:set>
                                    <p:animEffect transition="in" filter="wipe(down)">
                                      <p:cBhvr>
                                        <p:cTn id="24" dur="500"/>
                                        <p:tgtEl>
                                          <p:spTgt spid="2049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20494"/>
                                        </p:tgtEl>
                                        <p:attrNameLst>
                                          <p:attrName>style.visibility</p:attrName>
                                        </p:attrNameLst>
                                      </p:cBhvr>
                                      <p:to>
                                        <p:strVal val="visible"/>
                                      </p:to>
                                    </p:set>
                                    <p:animEffect transition="in" filter="wipe(down)">
                                      <p:cBhvr>
                                        <p:cTn id="30"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0675" y="179388"/>
            <a:ext cx="8058150" cy="1109662"/>
          </a:xfrm>
          <a:ln/>
        </p:spPr>
        <p:txBody>
          <a:bodyPr/>
          <a:lstStyle/>
          <a:p>
            <a:r>
              <a:rPr lang="en-US" altLang="ro-RO" sz="2000" smtClean="0">
                <a:solidFill>
                  <a:schemeClr val="tx1"/>
                </a:solidFill>
                <a:latin typeface="Berlin Sans FB Demi" pitchFamily="34" charset="0"/>
                <a:cs typeface="Arial" charset="0"/>
              </a:rPr>
              <a:t>DURA’s contribution to educational system</a:t>
            </a:r>
            <a:r>
              <a:rPr lang="en-US" altLang="ro-RO" sz="1800" b="1" smtClean="0">
                <a:latin typeface="Berlin Sans FB Demi" pitchFamily="34" charset="0"/>
                <a:cs typeface="Arial" charset="0"/>
              </a:rPr>
              <a:t/>
            </a:r>
            <a:br>
              <a:rPr lang="en-US" altLang="ro-RO" sz="1800" b="1" smtClean="0">
                <a:latin typeface="Berlin Sans FB Demi" pitchFamily="34" charset="0"/>
                <a:cs typeface="Arial" charset="0"/>
              </a:rPr>
            </a:br>
            <a:endParaRPr lang="ro-RO" altLang="ro-RO" sz="1800" smtClean="0">
              <a:latin typeface="Arial" charset="0"/>
              <a:cs typeface="Arial" charset="0"/>
            </a:endParaRPr>
          </a:p>
        </p:txBody>
      </p:sp>
      <p:sp>
        <p:nvSpPr>
          <p:cNvPr id="13315" name="Text Placeholder 5"/>
          <p:cNvSpPr>
            <a:spLocks noGrp="1"/>
          </p:cNvSpPr>
          <p:nvPr>
            <p:ph type="body" sz="quarter" idx="4294967295"/>
          </p:nvPr>
        </p:nvSpPr>
        <p:spPr bwMode="auto">
          <a:xfrm>
            <a:off x="0" y="823913"/>
            <a:ext cx="9601200" cy="5711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p>
            <a:pPr marL="349250" lvl="1" indent="0">
              <a:spcBef>
                <a:spcPts val="200"/>
              </a:spcBef>
              <a:spcAft>
                <a:spcPts val="600"/>
              </a:spcAft>
              <a:buFontTx/>
              <a:buNone/>
            </a:pPr>
            <a:r>
              <a:rPr lang="en-US" altLang="ro-RO" sz="2000" smtClean="0">
                <a:solidFill>
                  <a:schemeClr val="tx1"/>
                </a:solidFill>
                <a:latin typeface="Arial" charset="0"/>
                <a:cs typeface="Arial" charset="0"/>
              </a:rPr>
              <a:t>Starting with 2010 we have been participating in different projects regarding educational system. Only in former school year 2013-2014, we have assured internship for </a:t>
            </a:r>
            <a:r>
              <a:rPr lang="en-US" altLang="ro-RO" sz="2000" b="1" smtClean="0">
                <a:solidFill>
                  <a:schemeClr val="tx1"/>
                </a:solidFill>
                <a:latin typeface="Arial" charset="0"/>
                <a:cs typeface="Arial" charset="0"/>
              </a:rPr>
              <a:t>89</a:t>
            </a:r>
            <a:r>
              <a:rPr lang="en-US" altLang="ro-RO" sz="2000" smtClean="0">
                <a:solidFill>
                  <a:schemeClr val="tx1"/>
                </a:solidFill>
                <a:latin typeface="Arial" charset="0"/>
                <a:cs typeface="Arial" charset="0"/>
              </a:rPr>
              <a:t> students from 3 technical high schools and </a:t>
            </a:r>
            <a:r>
              <a:rPr lang="en-US" altLang="ro-RO" sz="2000" b="1" smtClean="0">
                <a:solidFill>
                  <a:schemeClr val="tx1"/>
                </a:solidFill>
                <a:latin typeface="Arial" charset="0"/>
                <a:cs typeface="Arial" charset="0"/>
              </a:rPr>
              <a:t>22</a:t>
            </a:r>
            <a:r>
              <a:rPr lang="en-US" altLang="ro-RO" sz="2000" smtClean="0">
                <a:solidFill>
                  <a:schemeClr val="tx1"/>
                </a:solidFill>
                <a:latin typeface="Arial" charset="0"/>
                <a:cs typeface="Arial" charset="0"/>
              </a:rPr>
              <a:t> from “Politehnica” University, and have organized visits in our factory for other </a:t>
            </a:r>
            <a:r>
              <a:rPr lang="en-US" altLang="ro-RO" sz="2000" b="1" smtClean="0">
                <a:solidFill>
                  <a:schemeClr val="tx1"/>
                </a:solidFill>
                <a:latin typeface="Arial" charset="0"/>
                <a:cs typeface="Arial" charset="0"/>
              </a:rPr>
              <a:t>140</a:t>
            </a:r>
            <a:r>
              <a:rPr lang="en-US" altLang="ro-RO" sz="2000" smtClean="0">
                <a:solidFill>
                  <a:schemeClr val="tx1"/>
                </a:solidFill>
                <a:latin typeface="Arial" charset="0"/>
                <a:cs typeface="Arial" charset="0"/>
              </a:rPr>
              <a:t> students.</a:t>
            </a:r>
          </a:p>
          <a:p>
            <a:pPr marL="349250" lvl="1" indent="0">
              <a:spcBef>
                <a:spcPts val="200"/>
              </a:spcBef>
              <a:spcAft>
                <a:spcPts val="600"/>
              </a:spcAft>
              <a:buFontTx/>
              <a:buNone/>
            </a:pPr>
            <a:r>
              <a:rPr lang="en-US" altLang="ro-RO" sz="2000" smtClean="0">
                <a:solidFill>
                  <a:schemeClr val="tx1"/>
                </a:solidFill>
                <a:latin typeface="Arial" charset="0"/>
                <a:cs typeface="Arial" charset="0"/>
              </a:rPr>
              <a:t>The internship is based on a contract between company, school/faculty and students.</a:t>
            </a:r>
          </a:p>
          <a:p>
            <a:pPr marL="349250" lvl="1" indent="0">
              <a:spcBef>
                <a:spcPts val="200"/>
              </a:spcBef>
              <a:spcAft>
                <a:spcPts val="600"/>
              </a:spcAft>
              <a:buFontTx/>
              <a:buNone/>
            </a:pPr>
            <a:r>
              <a:rPr lang="en-US" altLang="ro-RO" sz="2000" smtClean="0">
                <a:solidFill>
                  <a:schemeClr val="tx1"/>
                </a:solidFill>
                <a:latin typeface="Arial" charset="0"/>
                <a:cs typeface="Arial" charset="0"/>
              </a:rPr>
              <a:t>For high schools, the internship lasts 6 weeks and is addressed to Mechatronic, Automation or Mechanical qualifications</a:t>
            </a:r>
          </a:p>
          <a:p>
            <a:pPr marL="349250" lvl="1" indent="0">
              <a:spcBef>
                <a:spcPts val="200"/>
              </a:spcBef>
              <a:spcAft>
                <a:spcPts val="600"/>
              </a:spcAft>
              <a:buFontTx/>
              <a:buNone/>
            </a:pPr>
            <a:r>
              <a:rPr lang="en-US" altLang="ro-RO" sz="2000" smtClean="0">
                <a:solidFill>
                  <a:schemeClr val="tx1"/>
                </a:solidFill>
                <a:latin typeface="Arial" charset="0"/>
                <a:cs typeface="Arial" charset="0"/>
              </a:rPr>
              <a:t>The facilities offered by us are:</a:t>
            </a:r>
          </a:p>
          <a:p>
            <a:pPr marL="349250" lvl="1" indent="0">
              <a:spcBef>
                <a:spcPts val="200"/>
              </a:spcBef>
              <a:spcAft>
                <a:spcPts val="600"/>
              </a:spcAft>
              <a:buFontTx/>
              <a:buNone/>
            </a:pPr>
            <a:r>
              <a:rPr lang="en-US" altLang="ro-RO" sz="2000" smtClean="0">
                <a:solidFill>
                  <a:schemeClr val="tx1"/>
                </a:solidFill>
                <a:latin typeface="Arial" charset="0"/>
                <a:cs typeface="Arial" charset="0"/>
              </a:rPr>
              <a:t>    - transportation to/from company (9.000 eur/year);</a:t>
            </a:r>
          </a:p>
          <a:p>
            <a:pPr marL="349250" lvl="1" indent="0">
              <a:spcBef>
                <a:spcPts val="200"/>
              </a:spcBef>
              <a:spcAft>
                <a:spcPts val="600"/>
              </a:spcAft>
              <a:buFontTx/>
              <a:buNone/>
            </a:pPr>
            <a:r>
              <a:rPr lang="en-US" altLang="ro-RO" sz="2000" smtClean="0">
                <a:solidFill>
                  <a:schemeClr val="tx1"/>
                </a:solidFill>
                <a:latin typeface="Arial" charset="0"/>
                <a:cs typeface="Arial" charset="0"/>
              </a:rPr>
              <a:t>    - protective and labor equipment (T-shirts, safety glasses and shoes);</a:t>
            </a:r>
          </a:p>
          <a:p>
            <a:pPr marL="349250" lvl="1" indent="0">
              <a:spcBef>
                <a:spcPts val="200"/>
              </a:spcBef>
              <a:spcAft>
                <a:spcPts val="600"/>
              </a:spcAft>
              <a:buFontTx/>
              <a:buNone/>
            </a:pPr>
            <a:r>
              <a:rPr lang="en-US" altLang="ro-RO" sz="2000" smtClean="0">
                <a:solidFill>
                  <a:schemeClr val="tx1"/>
                </a:solidFill>
                <a:latin typeface="Arial" charset="0"/>
                <a:cs typeface="Arial" charset="0"/>
              </a:rPr>
              <a:t>    - access to production equipment;</a:t>
            </a:r>
          </a:p>
          <a:p>
            <a:pPr marL="349250" lvl="1" indent="0">
              <a:spcBef>
                <a:spcPts val="200"/>
              </a:spcBef>
              <a:spcAft>
                <a:spcPts val="600"/>
              </a:spcAft>
              <a:buFontTx/>
              <a:buNone/>
            </a:pPr>
            <a:r>
              <a:rPr lang="en-US" altLang="ro-RO" sz="2000" smtClean="0">
                <a:solidFill>
                  <a:schemeClr val="tx1"/>
                </a:solidFill>
                <a:latin typeface="Arial" charset="0"/>
                <a:cs typeface="Arial" charset="0"/>
              </a:rPr>
              <a:t>    - training room;</a:t>
            </a:r>
          </a:p>
          <a:p>
            <a:pPr marL="349250" lvl="1" indent="0">
              <a:spcBef>
                <a:spcPts val="200"/>
              </a:spcBef>
              <a:spcAft>
                <a:spcPts val="600"/>
              </a:spcAft>
              <a:buFontTx/>
              <a:buNone/>
            </a:pPr>
            <a:r>
              <a:rPr lang="en-US" altLang="ro-RO" sz="2000" smtClean="0">
                <a:solidFill>
                  <a:schemeClr val="tx1"/>
                </a:solidFill>
                <a:latin typeface="Arial" charset="0"/>
                <a:cs typeface="Arial" charset="0"/>
              </a:rPr>
              <a:t>    - specialists.</a:t>
            </a:r>
          </a:p>
          <a:p>
            <a:pPr marL="349250" lvl="1" indent="0">
              <a:spcBef>
                <a:spcPts val="200"/>
              </a:spcBef>
              <a:spcAft>
                <a:spcPts val="600"/>
              </a:spcAft>
              <a:buFontTx/>
              <a:buNone/>
            </a:pPr>
            <a:endParaRPr lang="en-US" altLang="ro-RO" sz="2000" smtClean="0">
              <a:solidFill>
                <a:schemeClr val="tx1"/>
              </a:solidFill>
              <a:latin typeface="Arial" charset="0"/>
              <a:cs typeface="Arial" charset="0"/>
            </a:endParaRPr>
          </a:p>
          <a:p>
            <a:pPr marL="349250" lvl="1" indent="0">
              <a:spcBef>
                <a:spcPts val="200"/>
              </a:spcBef>
              <a:spcAft>
                <a:spcPts val="600"/>
              </a:spcAft>
              <a:buFontTx/>
              <a:buNone/>
            </a:pPr>
            <a:endParaRPr lang="en-US" altLang="ro-RO" sz="2000" smtClean="0">
              <a:solidFill>
                <a:schemeClr val="tx1"/>
              </a:solidFill>
              <a:latin typeface="Arial" charset="0"/>
              <a:cs typeface="Arial" charset="0"/>
            </a:endParaRPr>
          </a:p>
          <a:p>
            <a:pPr marL="349250" lvl="1" indent="0">
              <a:spcBef>
                <a:spcPts val="200"/>
              </a:spcBef>
              <a:spcAft>
                <a:spcPts val="600"/>
              </a:spcAft>
              <a:buFontTx/>
              <a:buNone/>
            </a:pPr>
            <a:endParaRPr lang="ro-RO" altLang="ro-RO" sz="2000" smtClean="0">
              <a:solidFill>
                <a:srgbClr val="606060"/>
              </a:solidFill>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bwMode="auto">
          <a:xfrm>
            <a:off x="250825" y="928688"/>
            <a:ext cx="9207500" cy="593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lvl1pPr marL="227013" indent="-179388" algn="l" defTabSz="958850" rtl="0" eaLnBrk="0" fontAlgn="base" hangingPunct="0">
              <a:spcBef>
                <a:spcPts val="600"/>
              </a:spcBef>
              <a:spcAft>
                <a:spcPct val="0"/>
              </a:spcAft>
              <a:buChar char="•"/>
              <a:defRPr sz="1600" b="1">
                <a:solidFill>
                  <a:srgbClr val="595959"/>
                </a:solidFill>
                <a:latin typeface="Arial"/>
                <a:ea typeface="+mn-ea"/>
                <a:cs typeface="Arial"/>
              </a:defRPr>
            </a:lvl1pPr>
            <a:lvl2pPr marL="560388" indent="-211138" algn="l" defTabSz="958850" rtl="0" eaLnBrk="0" fontAlgn="base" hangingPunct="0">
              <a:spcBef>
                <a:spcPts val="400"/>
              </a:spcBef>
              <a:spcAft>
                <a:spcPct val="0"/>
              </a:spcAft>
              <a:buChar char="–"/>
              <a:defRPr sz="1400">
                <a:solidFill>
                  <a:srgbClr val="595959"/>
                </a:solidFill>
                <a:latin typeface="Arial"/>
                <a:ea typeface="+mn-ea"/>
                <a:cs typeface="Arial"/>
              </a:defRPr>
            </a:lvl2pPr>
            <a:lvl3pPr marL="906463" indent="-223838" algn="l" defTabSz="958850" rtl="0" eaLnBrk="0" fontAlgn="base" hangingPunct="0">
              <a:spcBef>
                <a:spcPts val="400"/>
              </a:spcBef>
              <a:spcAft>
                <a:spcPct val="0"/>
              </a:spcAft>
              <a:buChar char="•"/>
              <a:defRPr sz="1400">
                <a:solidFill>
                  <a:srgbClr val="595959"/>
                </a:solidFill>
                <a:latin typeface="Arial"/>
                <a:ea typeface="+mn-ea"/>
                <a:cs typeface="Arial"/>
              </a:defRPr>
            </a:lvl3pPr>
            <a:lvl4pPr marL="1263650" indent="-234950" algn="l" defTabSz="958850" rtl="0" eaLnBrk="0" fontAlgn="base" hangingPunct="0">
              <a:spcBef>
                <a:spcPts val="400"/>
              </a:spcBef>
              <a:spcAft>
                <a:spcPct val="0"/>
              </a:spcAft>
              <a:buChar char="–"/>
              <a:defRPr sz="1400">
                <a:solidFill>
                  <a:srgbClr val="595959"/>
                </a:solidFill>
                <a:latin typeface="Arial"/>
                <a:ea typeface="+mn-ea"/>
                <a:cs typeface="Arial"/>
              </a:defRPr>
            </a:lvl4pPr>
            <a:lvl5pPr marL="1619250" indent="-233363" algn="l" defTabSz="958850" rtl="0" eaLnBrk="0" fontAlgn="base" hangingPunct="0">
              <a:spcBef>
                <a:spcPts val="400"/>
              </a:spcBef>
              <a:spcAft>
                <a:spcPct val="0"/>
              </a:spcAft>
              <a:buChar char="»"/>
              <a:defRPr sz="1400">
                <a:solidFill>
                  <a:srgbClr val="595959"/>
                </a:solidFill>
                <a:latin typeface="Arial"/>
                <a:ea typeface="+mn-ea"/>
                <a:cs typeface="Arial"/>
              </a:defRPr>
            </a:lvl5pPr>
            <a:lvl6pPr marL="2083093" indent="-241150" algn="l" defTabSz="966184" rtl="0" eaLnBrk="0" fontAlgn="base" hangingPunct="0">
              <a:spcBef>
                <a:spcPct val="90000"/>
              </a:spcBef>
              <a:spcAft>
                <a:spcPct val="0"/>
              </a:spcAft>
              <a:buChar char="»"/>
              <a:defRPr sz="1000">
                <a:solidFill>
                  <a:schemeClr val="tx1"/>
                </a:solidFill>
                <a:latin typeface="+mn-lt"/>
              </a:defRPr>
            </a:lvl6pPr>
            <a:lvl7pPr marL="2540002" indent="-241150" algn="l" defTabSz="966184" rtl="0" eaLnBrk="0" fontAlgn="base" hangingPunct="0">
              <a:spcBef>
                <a:spcPct val="90000"/>
              </a:spcBef>
              <a:spcAft>
                <a:spcPct val="0"/>
              </a:spcAft>
              <a:buChar char="»"/>
              <a:defRPr sz="1000">
                <a:solidFill>
                  <a:schemeClr val="tx1"/>
                </a:solidFill>
                <a:latin typeface="+mn-lt"/>
              </a:defRPr>
            </a:lvl7pPr>
            <a:lvl8pPr marL="2996917" indent="-241150" algn="l" defTabSz="966184" rtl="0" eaLnBrk="0" fontAlgn="base" hangingPunct="0">
              <a:spcBef>
                <a:spcPct val="90000"/>
              </a:spcBef>
              <a:spcAft>
                <a:spcPct val="0"/>
              </a:spcAft>
              <a:buChar char="»"/>
              <a:defRPr sz="1000">
                <a:solidFill>
                  <a:schemeClr val="tx1"/>
                </a:solidFill>
                <a:latin typeface="+mn-lt"/>
              </a:defRPr>
            </a:lvl8pPr>
            <a:lvl9pPr marL="3453832" indent="-241150" algn="l" defTabSz="966184" rtl="0" eaLnBrk="0" fontAlgn="base" hangingPunct="0">
              <a:spcBef>
                <a:spcPct val="90000"/>
              </a:spcBef>
              <a:spcAft>
                <a:spcPct val="0"/>
              </a:spcAft>
              <a:buChar char="»"/>
              <a:defRPr sz="1000">
                <a:solidFill>
                  <a:schemeClr val="tx1"/>
                </a:solidFill>
                <a:latin typeface="+mn-lt"/>
              </a:defRPr>
            </a:lvl9pPr>
          </a:lstStyle>
          <a:p>
            <a:pPr marL="349250" lvl="1" indent="0">
              <a:spcBef>
                <a:spcPts val="200"/>
              </a:spcBef>
              <a:spcAft>
                <a:spcPts val="600"/>
              </a:spcAft>
              <a:buFontTx/>
              <a:buNone/>
              <a:defRPr/>
            </a:pPr>
            <a:r>
              <a:rPr lang="en-US" sz="2000" b="0" kern="0" dirty="0" smtClean="0">
                <a:solidFill>
                  <a:schemeClr val="tx1"/>
                </a:solidFill>
                <a:latin typeface="Arial" charset="0"/>
                <a:cs typeface="Arial" charset="0"/>
              </a:rPr>
              <a:t>Internship is organized based on Curricula for each qualification in 2 stages of 3 weeks each:</a:t>
            </a:r>
          </a:p>
          <a:p>
            <a:pPr marL="349250" lvl="1" indent="0">
              <a:spcBef>
                <a:spcPts val="200"/>
              </a:spcBef>
              <a:spcAft>
                <a:spcPts val="600"/>
              </a:spcAft>
              <a:buFontTx/>
              <a:buNone/>
              <a:defRPr/>
            </a:pPr>
            <a:r>
              <a:rPr lang="en-US" sz="2000" b="0" kern="0" dirty="0" smtClean="0">
                <a:solidFill>
                  <a:schemeClr val="tx1"/>
                </a:solidFill>
                <a:latin typeface="Arial" charset="0"/>
                <a:cs typeface="Arial" charset="0"/>
              </a:rPr>
              <a:t>     </a:t>
            </a:r>
            <a:r>
              <a:rPr lang="en-US" sz="2000" kern="0" dirty="0" smtClean="0">
                <a:solidFill>
                  <a:schemeClr val="tx1"/>
                </a:solidFill>
                <a:latin typeface="Arial" charset="0"/>
                <a:cs typeface="Arial" charset="0"/>
              </a:rPr>
              <a:t>Mechatronics technician (XII grade): </a:t>
            </a:r>
            <a:r>
              <a:rPr lang="en-US" sz="2000" b="0" kern="0" dirty="0">
                <a:solidFill>
                  <a:schemeClr val="tx1"/>
                </a:solidFill>
                <a:latin typeface="Arial" charset="0"/>
                <a:cs typeface="Arial" charset="0"/>
              </a:rPr>
              <a:t/>
            </a:r>
            <a:br>
              <a:rPr lang="en-US" sz="2000" b="0" kern="0" dirty="0">
                <a:solidFill>
                  <a:schemeClr val="tx1"/>
                </a:solidFill>
                <a:latin typeface="Arial" charset="0"/>
                <a:cs typeface="Arial" charset="0"/>
              </a:rPr>
            </a:br>
            <a:r>
              <a:rPr lang="en-US" sz="2000" b="0" kern="0" dirty="0">
                <a:solidFill>
                  <a:schemeClr val="tx1"/>
                </a:solidFill>
                <a:latin typeface="Arial" charset="0"/>
                <a:cs typeface="Arial" charset="0"/>
              </a:rPr>
              <a:t>- Pneumatic actuators in mechatronics </a:t>
            </a:r>
            <a:br>
              <a:rPr lang="en-US" sz="2000" b="0" kern="0" dirty="0">
                <a:solidFill>
                  <a:schemeClr val="tx1"/>
                </a:solidFill>
                <a:latin typeface="Arial" charset="0"/>
                <a:cs typeface="Arial" charset="0"/>
              </a:rPr>
            </a:br>
            <a:r>
              <a:rPr lang="en-US" sz="2000" b="0" kern="0" dirty="0">
                <a:solidFill>
                  <a:schemeClr val="tx1"/>
                </a:solidFill>
                <a:latin typeface="Arial" charset="0"/>
                <a:cs typeface="Arial" charset="0"/>
              </a:rPr>
              <a:t>- Hydraulic actuator in mechatronics </a:t>
            </a:r>
            <a:br>
              <a:rPr lang="en-US" sz="2000" b="0" kern="0" dirty="0">
                <a:solidFill>
                  <a:schemeClr val="tx1"/>
                </a:solidFill>
                <a:latin typeface="Arial" charset="0"/>
                <a:cs typeface="Arial" charset="0"/>
              </a:rPr>
            </a:br>
            <a:r>
              <a:rPr lang="en-US" sz="2000" b="0" kern="0" dirty="0">
                <a:solidFill>
                  <a:schemeClr val="tx1"/>
                </a:solidFill>
                <a:latin typeface="Arial" charset="0"/>
                <a:cs typeface="Arial" charset="0"/>
              </a:rPr>
              <a:t>- Planned Maintenance </a:t>
            </a:r>
            <a:br>
              <a:rPr lang="en-US" sz="2000" b="0" kern="0" dirty="0">
                <a:solidFill>
                  <a:schemeClr val="tx1"/>
                </a:solidFill>
                <a:latin typeface="Arial" charset="0"/>
                <a:cs typeface="Arial" charset="0"/>
              </a:rPr>
            </a:br>
            <a:r>
              <a:rPr lang="en-US" sz="2000" b="0" kern="0" dirty="0">
                <a:solidFill>
                  <a:schemeClr val="tx1"/>
                </a:solidFill>
                <a:latin typeface="Arial" charset="0"/>
                <a:cs typeface="Arial" charset="0"/>
              </a:rPr>
              <a:t>- Detecting defects </a:t>
            </a:r>
            <a:endParaRPr lang="en-US" sz="2000" b="0" kern="0" dirty="0" smtClean="0">
              <a:solidFill>
                <a:schemeClr val="tx1"/>
              </a:solidFill>
              <a:latin typeface="Arial" charset="0"/>
              <a:cs typeface="Arial" charset="0"/>
            </a:endParaRPr>
          </a:p>
          <a:p>
            <a:pPr marL="349250" lvl="1" indent="0">
              <a:spcBef>
                <a:spcPts val="200"/>
              </a:spcBef>
              <a:spcAft>
                <a:spcPts val="600"/>
              </a:spcAft>
              <a:buFontTx/>
              <a:buNone/>
              <a:defRPr/>
            </a:pPr>
            <a:r>
              <a:rPr lang="en-US" sz="2000" b="0" kern="0" dirty="0">
                <a:solidFill>
                  <a:schemeClr val="tx1"/>
                </a:solidFill>
                <a:latin typeface="Arial" charset="0"/>
                <a:cs typeface="Arial" charset="0"/>
              </a:rPr>
              <a:t/>
            </a:r>
            <a:br>
              <a:rPr lang="en-US" sz="2000" b="0" kern="0" dirty="0">
                <a:solidFill>
                  <a:schemeClr val="tx1"/>
                </a:solidFill>
                <a:latin typeface="Arial" charset="0"/>
                <a:cs typeface="Arial" charset="0"/>
              </a:rPr>
            </a:br>
            <a:r>
              <a:rPr lang="en-US" sz="2000" b="0" kern="0" dirty="0" smtClean="0">
                <a:solidFill>
                  <a:schemeClr val="tx1"/>
                </a:solidFill>
                <a:latin typeface="Arial" charset="0"/>
                <a:cs typeface="Arial" charset="0"/>
              </a:rPr>
              <a:t>     </a:t>
            </a:r>
            <a:r>
              <a:rPr lang="en-US" sz="2000" kern="0" dirty="0" smtClean="0">
                <a:solidFill>
                  <a:schemeClr val="tx1"/>
                </a:solidFill>
                <a:latin typeface="Arial" charset="0"/>
                <a:cs typeface="Arial" charset="0"/>
              </a:rPr>
              <a:t>Mechanical </a:t>
            </a:r>
            <a:r>
              <a:rPr lang="en-US" sz="2000" kern="0" dirty="0">
                <a:solidFill>
                  <a:schemeClr val="tx1"/>
                </a:solidFill>
                <a:latin typeface="Arial" charset="0"/>
                <a:cs typeface="Arial" charset="0"/>
              </a:rPr>
              <a:t>technician for maintenance and repairs </a:t>
            </a:r>
            <a:r>
              <a:rPr lang="en-US" sz="2000" kern="0" dirty="0" smtClean="0">
                <a:solidFill>
                  <a:schemeClr val="tx1"/>
                </a:solidFill>
                <a:latin typeface="Arial" charset="0"/>
                <a:cs typeface="Arial" charset="0"/>
              </a:rPr>
              <a:t>(XI grade): </a:t>
            </a:r>
            <a:r>
              <a:rPr lang="en-US" sz="2000" kern="0" dirty="0">
                <a:solidFill>
                  <a:schemeClr val="tx1"/>
                </a:solidFill>
                <a:latin typeface="Arial" charset="0"/>
                <a:cs typeface="Arial" charset="0"/>
              </a:rPr>
              <a:t/>
            </a:r>
            <a:br>
              <a:rPr lang="en-US" sz="2000" kern="0" dirty="0">
                <a:solidFill>
                  <a:schemeClr val="tx1"/>
                </a:solidFill>
                <a:latin typeface="Arial" charset="0"/>
                <a:cs typeface="Arial" charset="0"/>
              </a:rPr>
            </a:br>
            <a:r>
              <a:rPr lang="en-US" sz="2000" b="0" kern="0" dirty="0">
                <a:solidFill>
                  <a:schemeClr val="tx1"/>
                </a:solidFill>
                <a:latin typeface="Arial" charset="0"/>
                <a:cs typeface="Arial" charset="0"/>
              </a:rPr>
              <a:t>- Motion transmission systems </a:t>
            </a:r>
            <a:br>
              <a:rPr lang="en-US" sz="2000" b="0" kern="0" dirty="0">
                <a:solidFill>
                  <a:schemeClr val="tx1"/>
                </a:solidFill>
                <a:latin typeface="Arial" charset="0"/>
                <a:cs typeface="Arial" charset="0"/>
              </a:rPr>
            </a:br>
            <a:r>
              <a:rPr lang="en-US" sz="2000" b="0" kern="0" dirty="0">
                <a:solidFill>
                  <a:schemeClr val="tx1"/>
                </a:solidFill>
                <a:latin typeface="Arial" charset="0"/>
                <a:cs typeface="Arial" charset="0"/>
              </a:rPr>
              <a:t>- Measurement </a:t>
            </a:r>
            <a:r>
              <a:rPr lang="en-US" sz="2000" b="0" kern="0" dirty="0" smtClean="0">
                <a:solidFill>
                  <a:schemeClr val="tx1"/>
                </a:solidFill>
                <a:latin typeface="Arial" charset="0"/>
                <a:cs typeface="Arial" charset="0"/>
              </a:rPr>
              <a:t>techniques</a:t>
            </a:r>
            <a:r>
              <a:rPr lang="en-US" sz="2000" b="0" kern="0" dirty="0">
                <a:solidFill>
                  <a:schemeClr val="tx1"/>
                </a:solidFill>
                <a:latin typeface="Arial" charset="0"/>
                <a:cs typeface="Arial" charset="0"/>
              </a:rPr>
              <a:t/>
            </a:r>
            <a:br>
              <a:rPr lang="en-US" sz="2000" b="0" kern="0" dirty="0">
                <a:solidFill>
                  <a:schemeClr val="tx1"/>
                </a:solidFill>
                <a:latin typeface="Arial" charset="0"/>
                <a:cs typeface="Arial" charset="0"/>
              </a:rPr>
            </a:br>
            <a:r>
              <a:rPr lang="en-US" sz="2000" b="0" kern="0" dirty="0">
                <a:solidFill>
                  <a:schemeClr val="tx1"/>
                </a:solidFill>
                <a:latin typeface="Arial" charset="0"/>
                <a:cs typeface="Arial" charset="0"/>
              </a:rPr>
              <a:t>- Mechanical assembly </a:t>
            </a:r>
            <a:br>
              <a:rPr lang="en-US" sz="2000" b="0" kern="0" dirty="0">
                <a:solidFill>
                  <a:schemeClr val="tx1"/>
                </a:solidFill>
                <a:latin typeface="Arial" charset="0"/>
                <a:cs typeface="Arial" charset="0"/>
              </a:rPr>
            </a:br>
            <a:r>
              <a:rPr lang="en-US" sz="2000" b="0" kern="0" dirty="0">
                <a:solidFill>
                  <a:schemeClr val="tx1"/>
                </a:solidFill>
                <a:latin typeface="Arial" charset="0"/>
                <a:cs typeface="Arial" charset="0"/>
              </a:rPr>
              <a:t>- Industrial Machinery </a:t>
            </a:r>
            <a:br>
              <a:rPr lang="en-US" sz="2000" b="0" kern="0" dirty="0">
                <a:solidFill>
                  <a:schemeClr val="tx1"/>
                </a:solidFill>
                <a:latin typeface="Arial" charset="0"/>
                <a:cs typeface="Arial" charset="0"/>
              </a:rPr>
            </a:br>
            <a:r>
              <a:rPr lang="en-US" sz="2000" b="0" kern="0" dirty="0">
                <a:solidFill>
                  <a:schemeClr val="tx1"/>
                </a:solidFill>
                <a:latin typeface="Arial" charset="0"/>
                <a:cs typeface="Arial" charset="0"/>
              </a:rPr>
              <a:t>- Wear of machinery and equipment </a:t>
            </a:r>
            <a:br>
              <a:rPr lang="en-US" sz="2000" b="0" kern="0" dirty="0">
                <a:solidFill>
                  <a:schemeClr val="tx1"/>
                </a:solidFill>
                <a:latin typeface="Arial" charset="0"/>
                <a:cs typeface="Arial" charset="0"/>
              </a:rPr>
            </a:br>
            <a:r>
              <a:rPr lang="en-US" sz="2000" b="0" kern="0" dirty="0">
                <a:solidFill>
                  <a:schemeClr val="tx1"/>
                </a:solidFill>
                <a:latin typeface="Arial" charset="0"/>
                <a:cs typeface="Arial" charset="0"/>
              </a:rPr>
              <a:t>- Health and safety at work</a:t>
            </a:r>
            <a:endParaRPr lang="ro-RO" sz="2000" b="0" kern="0" dirty="0">
              <a:solidFill>
                <a:schemeClr val="tx1"/>
              </a:solidFill>
              <a:latin typeface="Arial" charset="0"/>
              <a:cs typeface="Arial" charset="0"/>
            </a:endParaRPr>
          </a:p>
        </p:txBody>
      </p:sp>
      <p:sp>
        <p:nvSpPr>
          <p:cNvPr id="14339" name="Title 1"/>
          <p:cNvSpPr>
            <a:spLocks noGrp="1"/>
          </p:cNvSpPr>
          <p:nvPr>
            <p:ph type="title"/>
          </p:nvPr>
        </p:nvSpPr>
        <p:spPr>
          <a:xfrm>
            <a:off x="320675" y="12700"/>
            <a:ext cx="7756525" cy="850900"/>
          </a:xfrm>
          <a:ln/>
        </p:spPr>
        <p:txBody>
          <a:bodyPr/>
          <a:lstStyle/>
          <a:p>
            <a:r>
              <a:rPr lang="en-US" altLang="ro-RO" sz="2000" b="1" smtClean="0">
                <a:latin typeface="Berlin Sans FB Demi" pitchFamily="34" charset="0"/>
                <a:cs typeface="Arial" charset="0"/>
              </a:rPr>
              <a:t/>
            </a:r>
            <a:br>
              <a:rPr lang="en-US" altLang="ro-RO" sz="2000" b="1" smtClean="0">
                <a:latin typeface="Berlin Sans FB Demi" pitchFamily="34" charset="0"/>
                <a:cs typeface="Arial" charset="0"/>
              </a:rPr>
            </a:br>
            <a:r>
              <a:rPr lang="en-US" altLang="ro-RO" sz="2000" b="1" smtClean="0">
                <a:latin typeface="Berlin Sans FB Demi" pitchFamily="34" charset="0"/>
                <a:cs typeface="Arial" charset="0"/>
              </a:rPr>
              <a:t>Case study - Internship for technical high school</a:t>
            </a:r>
            <a:br>
              <a:rPr lang="en-US" altLang="ro-RO" sz="2000" b="1" smtClean="0">
                <a:latin typeface="Berlin Sans FB Demi" pitchFamily="34" charset="0"/>
                <a:cs typeface="Arial" charset="0"/>
              </a:rPr>
            </a:br>
            <a:r>
              <a:rPr lang="en-US" altLang="ro-RO" sz="2000" b="1" smtClean="0">
                <a:latin typeface="Berlin Sans FB Demi" pitchFamily="34" charset="0"/>
                <a:cs typeface="Arial" charset="0"/>
              </a:rPr>
              <a:t>Organization of internship-first stage</a:t>
            </a:r>
            <a:r>
              <a:rPr lang="en-US" altLang="ro-RO" sz="1800" b="1" smtClean="0">
                <a:latin typeface="Berlin Sans FB Demi" pitchFamily="34" charset="0"/>
                <a:cs typeface="Arial" charset="0"/>
              </a:rPr>
              <a:t/>
            </a:r>
            <a:br>
              <a:rPr lang="en-US" altLang="ro-RO" sz="1800" b="1" smtClean="0">
                <a:latin typeface="Berlin Sans FB Demi" pitchFamily="34" charset="0"/>
                <a:cs typeface="Arial" charset="0"/>
              </a:rPr>
            </a:br>
            <a:endParaRPr lang="ro-RO" altLang="ro-RO" sz="1800" smtClean="0">
              <a:latin typeface="Arial" charset="0"/>
              <a:cs typeface="Arial" charset="0"/>
            </a:endParaRPr>
          </a:p>
        </p:txBody>
      </p:sp>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0675" y="179388"/>
            <a:ext cx="3995738" cy="585787"/>
          </a:xfrm>
          <a:ln/>
        </p:spPr>
        <p:txBody>
          <a:bodyPr/>
          <a:lstStyle/>
          <a:p>
            <a:r>
              <a:rPr lang="en-US" altLang="ro-RO" sz="2000" smtClean="0">
                <a:latin typeface="Berlin Sans FB Demi" pitchFamily="34" charset="0"/>
                <a:cs typeface="Arial" charset="0"/>
              </a:rPr>
              <a:t>First day-is not only a schedule</a:t>
            </a:r>
            <a:endParaRPr lang="ro-RO" altLang="ro-RO" sz="2000" smtClean="0">
              <a:latin typeface="Arial" charset="0"/>
              <a:cs typeface="Arial" charset="0"/>
            </a:endParaRPr>
          </a:p>
        </p:txBody>
      </p:sp>
      <p:sp>
        <p:nvSpPr>
          <p:cNvPr id="15363" name="Text Placeholder 5"/>
          <p:cNvSpPr>
            <a:spLocks noGrp="1"/>
          </p:cNvSpPr>
          <p:nvPr>
            <p:ph type="body" sz="quarter" idx="4294967295"/>
          </p:nvPr>
        </p:nvSpPr>
        <p:spPr bwMode="auto">
          <a:xfrm>
            <a:off x="250825" y="1214438"/>
            <a:ext cx="9207500" cy="520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lstStyle/>
          <a:p>
            <a:pPr marL="349250" lvl="1" indent="0">
              <a:lnSpc>
                <a:spcPct val="150000"/>
              </a:lnSpc>
              <a:spcBef>
                <a:spcPts val="200"/>
              </a:spcBef>
              <a:spcAft>
                <a:spcPts val="600"/>
              </a:spcAft>
              <a:buFontTx/>
              <a:buNone/>
            </a:pPr>
            <a:r>
              <a:rPr lang="en-US" altLang="ro-RO" sz="2000" smtClean="0">
                <a:solidFill>
                  <a:schemeClr val="tx1"/>
                </a:solidFill>
                <a:latin typeface="Arial" charset="0"/>
                <a:cs typeface="Arial" charset="0"/>
              </a:rPr>
              <a:t>There is a preset program to assure induction and safety training but also to give a direction for this activity and communicate the expectations regarding this activity to students. Implication of managerial level shows the importance we give to this activity. Mind setting is very important.</a:t>
            </a:r>
          </a:p>
          <a:p>
            <a:pPr marL="47625" indent="0">
              <a:buFontTx/>
              <a:buNone/>
            </a:pPr>
            <a:r>
              <a:rPr lang="en-US" altLang="ro-RO" sz="2000" b="0" smtClean="0">
                <a:solidFill>
                  <a:schemeClr val="tx1"/>
                </a:solidFill>
                <a:latin typeface="Arial" charset="0"/>
                <a:cs typeface="Arial" charset="0"/>
              </a:rPr>
              <a:t>45 min – Power point presentation (Manufacturing Manager)</a:t>
            </a:r>
          </a:p>
          <a:p>
            <a:pPr marL="47625" indent="0">
              <a:buFontTx/>
              <a:buNone/>
            </a:pPr>
            <a:r>
              <a:rPr lang="en-US" altLang="ro-RO" sz="2000" b="0" smtClean="0">
                <a:solidFill>
                  <a:schemeClr val="tx1"/>
                </a:solidFill>
                <a:latin typeface="Arial" charset="0"/>
                <a:cs typeface="Arial" charset="0"/>
              </a:rPr>
              <a:t>2 hours – H&amp;S training (HSE specialist)</a:t>
            </a:r>
          </a:p>
          <a:p>
            <a:pPr marL="47625" indent="0">
              <a:buFontTx/>
              <a:buNone/>
            </a:pPr>
            <a:r>
              <a:rPr lang="en-US" altLang="ro-RO" sz="2000" b="0" smtClean="0">
                <a:solidFill>
                  <a:schemeClr val="tx1"/>
                </a:solidFill>
                <a:latin typeface="Arial" charset="0"/>
                <a:cs typeface="Arial" charset="0"/>
              </a:rPr>
              <a:t>30 min - break</a:t>
            </a:r>
          </a:p>
          <a:p>
            <a:pPr marL="47625" indent="0">
              <a:buFontTx/>
              <a:buNone/>
            </a:pPr>
            <a:r>
              <a:rPr lang="en-US" altLang="ro-RO" sz="2000" b="0" smtClean="0">
                <a:solidFill>
                  <a:schemeClr val="tx1"/>
                </a:solidFill>
                <a:latin typeface="Arial" charset="0"/>
                <a:cs typeface="Arial" charset="0"/>
              </a:rPr>
              <a:t>1 hour– Plant tour (Manufacturing Manager)</a:t>
            </a:r>
          </a:p>
          <a:p>
            <a:pPr marL="47625" indent="0">
              <a:buFontTx/>
              <a:buNone/>
            </a:pPr>
            <a:r>
              <a:rPr lang="en-US" altLang="ro-RO" sz="2000" b="0" smtClean="0">
                <a:solidFill>
                  <a:schemeClr val="tx1"/>
                </a:solidFill>
                <a:latin typeface="Arial" charset="0"/>
                <a:cs typeface="Arial" charset="0"/>
              </a:rPr>
              <a:t>30 min – distribution of work and safety equipment</a:t>
            </a:r>
          </a:p>
          <a:p>
            <a:pPr marL="47625" indent="0">
              <a:buFontTx/>
              <a:buNone/>
            </a:pPr>
            <a:r>
              <a:rPr lang="en-US" altLang="ro-RO" sz="2000" b="0" smtClean="0">
                <a:solidFill>
                  <a:schemeClr val="tx1"/>
                </a:solidFill>
                <a:latin typeface="Arial" charset="0"/>
                <a:cs typeface="Arial" charset="0"/>
              </a:rPr>
              <a:t>1 hour – Organizational activities: assigning tutors, organizing groups and departments, (Manufacturing and Maintenance Managers).</a:t>
            </a:r>
          </a:p>
          <a:p>
            <a:pPr marL="349250" lvl="1" indent="0">
              <a:spcBef>
                <a:spcPts val="200"/>
              </a:spcBef>
              <a:spcAft>
                <a:spcPts val="600"/>
              </a:spcAft>
              <a:buFontTx/>
              <a:buNone/>
            </a:pPr>
            <a:endParaRPr lang="ro-RO" altLang="ro-RO" sz="2000" smtClean="0">
              <a:solidFill>
                <a:srgbClr val="606060"/>
              </a:solidFill>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5_20050405_Lenders Mtg Presentation to INTERLINKS revised FC April 8">
  <a:themeElements>
    <a:clrScheme name="2_20050405_Lenders Mtg Presentation to INTERLINKS revised FC April 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20050405_Lenders Mtg Presentation to INTERLINKS revised FC April 8">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50405_Lenders Mtg Presentation to INTERLINKS revised FC April 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20050405_Lenders Mtg Presentation to INTERLINKS revised FC April 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20050405_Lenders Mtg Presentation to INTERLINKS revised FC April 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20050405_Lenders Mtg Presentation to INTERLINKS revised FC April 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20050405_Lenders Mtg Presentation to INTERLINKS revised FC April 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20050405_Lenders Mtg Presentation to INTERLINKS revised FC April 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20050405_Lenders Mtg Presentation to INTERLINKS revised FC April 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1_20050405_Lenders Mtg Presentation to INTERLINKS revised FC April 8">
  <a:themeElements>
    <a:clrScheme name="21_20050405_Lenders Mtg Presentation to INTERLINKS revised FC April 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1_20050405_Lenders Mtg Presentation to INTERLINKS revised FC April 8">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20050405_Lenders Mtg Presentation to INTERLINKS revised FC April 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1_20050405_Lenders Mtg Presentation to INTERLINKS revised FC April 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1_20050405_Lenders Mtg Presentation to INTERLINKS revised FC April 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1_20050405_Lenders Mtg Presentation to INTERLINKS revised FC April 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1_20050405_Lenders Mtg Presentation to INTERLINKS revised FC April 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1_20050405_Lenders Mtg Presentation to INTERLINKS revised FC April 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1_20050405_Lenders Mtg Presentation to INTERLINKS revised FC April 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41387</TotalTime>
  <Words>518</Words>
  <Application>Microsoft Office PowerPoint</Application>
  <PresentationFormat>Custom</PresentationFormat>
  <Paragraphs>121</Paragraphs>
  <Slides>24</Slides>
  <Notes>12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0</vt:i4>
      </vt:variant>
      <vt:variant>
        <vt:lpstr>Slide Titles</vt:lpstr>
      </vt:variant>
      <vt:variant>
        <vt:i4>24</vt:i4>
      </vt:variant>
    </vt:vector>
  </HeadingPairs>
  <TitlesOfParts>
    <vt:vector size="36" baseType="lpstr">
      <vt:lpstr>Arial</vt:lpstr>
      <vt:lpstr>ＭＳ Ｐゴシック</vt:lpstr>
      <vt:lpstr>Calibri</vt:lpstr>
      <vt:lpstr>Times</vt:lpstr>
      <vt:lpstr>Wingdings</vt:lpstr>
      <vt:lpstr>Berlin Sans FB Demi</vt:lpstr>
      <vt:lpstr>Tahoma</vt:lpstr>
      <vt:lpstr>Arial Narrow</vt:lpstr>
      <vt:lpstr>Algerian</vt:lpstr>
      <vt:lpstr>5_20050405_Lenders Mtg Presentation to INTERLINKS revised FC April 8</vt:lpstr>
      <vt:lpstr>21_20050405_Lenders Mtg Presentation to INTERLINKS revised FC April 8</vt:lpstr>
      <vt:lpstr>Blank Presentation</vt:lpstr>
      <vt:lpstr>PowerPoint Presentation</vt:lpstr>
      <vt:lpstr>DURA AUTOMOTIVE ROMANIA’S EXPERIENCE          HR manager        Adrian Alpredi </vt:lpstr>
      <vt:lpstr>Content</vt:lpstr>
      <vt:lpstr>PowerPoint Presentation</vt:lpstr>
      <vt:lpstr>PowerPoint Presentation</vt:lpstr>
      <vt:lpstr>PowerPoint Presentation</vt:lpstr>
      <vt:lpstr>DURA’s contribution to educational system </vt:lpstr>
      <vt:lpstr> Case study - Internship for technical high school Organization of internship-first stage </vt:lpstr>
      <vt:lpstr>First day-is not only a schedule</vt:lpstr>
      <vt:lpstr>                                      DURA’s employees are informed about students presence and the purpose of internship, in order to treat them as students, help and take care of them. Students start to feel that are part of DURA environment.</vt:lpstr>
      <vt:lpstr>Conducting practice-Maintenance Department </vt:lpstr>
      <vt:lpstr>Conducting internship – Manufacturing Department</vt:lpstr>
      <vt:lpstr>Conducting internship – Manufacturing Department </vt:lpstr>
      <vt:lpstr>PowerPoint Presentation</vt:lpstr>
      <vt:lpstr>Technical assessment</vt:lpstr>
      <vt:lpstr>Behavioral assessment </vt:lpstr>
      <vt:lpstr>Organization of internship-second stage</vt:lpstr>
      <vt:lpstr>End of internship-final meeting </vt:lpstr>
      <vt:lpstr>Feedback from students </vt:lpstr>
      <vt:lpstr>Awards ceremony</vt:lpstr>
      <vt:lpstr>Awards ceremony </vt:lpstr>
      <vt:lpstr>This is the future! Sooner is better!</vt:lpstr>
      <vt:lpstr>I believe in this and I am doing it! But is it enough?</vt:lpstr>
      <vt:lpstr>PowerPoint Presentation</vt:lpstr>
    </vt:vector>
  </TitlesOfParts>
  <Company>Dura Automotive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Management Incentive DURA PACE Award - Heated Slider</dc:title>
  <dc:creator>Daggerfin</dc:creator>
  <cp:lastModifiedBy>Alpredi, Adrian @ TIM</cp:lastModifiedBy>
  <cp:revision>2013</cp:revision>
  <cp:lastPrinted>2012-08-27T12:47:42Z</cp:lastPrinted>
  <dcterms:created xsi:type="dcterms:W3CDTF">2009-12-04T15:02:03Z</dcterms:created>
  <dcterms:modified xsi:type="dcterms:W3CDTF">2014-10-10T10:55:11Z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0008000c2a000000000001024000</vt:lpwstr>
  </property>
</Properties>
</file>