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4299" r:id="rId2"/>
  </p:sldMasterIdLst>
  <p:notesMasterIdLst>
    <p:notesMasterId r:id="rId11"/>
  </p:notesMasterIdLst>
  <p:sldIdLst>
    <p:sldId id="266" r:id="rId3"/>
    <p:sldId id="260" r:id="rId4"/>
    <p:sldId id="263" r:id="rId5"/>
    <p:sldId id="261" r:id="rId6"/>
    <p:sldId id="262" r:id="rId7"/>
    <p:sldId id="264" r:id="rId8"/>
    <p:sldId id="259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FEA66-9309-4AC5-888F-0795F1D80636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95B32-7D50-4B41-A4E8-1DD576157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88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38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96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921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637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972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992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905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424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849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844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84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038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75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708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780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821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539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060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065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021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00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79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39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9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9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72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76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92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73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D3A5ED-33C9-422A-8913-45580C03C8CA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A15AA6-35A1-4478-8480-C533CABF66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42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  <p:sldLayoutId id="2147484312" r:id="rId13"/>
    <p:sldLayoutId id="2147484313" r:id="rId14"/>
    <p:sldLayoutId id="2147484314" r:id="rId15"/>
    <p:sldLayoutId id="2147484315" r:id="rId16"/>
    <p:sldLayoutId id="214748431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Investice do modernizace českých sportovišť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73287" y="1957316"/>
            <a:ext cx="10018713" cy="3124201"/>
          </a:xfrm>
        </p:spPr>
        <p:txBody>
          <a:bodyPr/>
          <a:lstStyle/>
          <a:p>
            <a:r>
              <a:rPr lang="cs-CZ" dirty="0" smtClean="0"/>
              <a:t>438 milionů korun</a:t>
            </a:r>
          </a:p>
          <a:p>
            <a:r>
              <a:rPr lang="cs-CZ" dirty="0" smtClean="0"/>
              <a:t>50 projektů</a:t>
            </a:r>
          </a:p>
          <a:p>
            <a:r>
              <a:rPr lang="cs-CZ" dirty="0" smtClean="0"/>
              <a:t>14 krajů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964071" y="5997349"/>
            <a:ext cx="612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1"/>
                </a:solidFill>
              </a:rPr>
              <a:t>Ministerstvo školství, mládeže a tělovýchovy</a:t>
            </a:r>
            <a:endParaRPr lang="cs-CZ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907" y="617608"/>
            <a:ext cx="4020403" cy="132556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Sportovní areál - Mnichovo Hradiště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779149" y="5176954"/>
            <a:ext cx="4308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Rekonstrukce atletického oválu, doskočišť pro skok daleký a vysoký</a:t>
            </a:r>
            <a:r>
              <a:rPr lang="cs-CZ" dirty="0"/>
              <a:t>, </a:t>
            </a:r>
            <a:r>
              <a:rPr lang="cs-CZ" dirty="0" smtClean="0"/>
              <a:t>víceúčelového </a:t>
            </a:r>
            <a:r>
              <a:rPr lang="cs-CZ" dirty="0"/>
              <a:t>hřiště, </a:t>
            </a:r>
            <a:r>
              <a:rPr lang="cs-CZ" dirty="0" smtClean="0"/>
              <a:t>travnatého hřiště apod. </a:t>
            </a:r>
          </a:p>
          <a:p>
            <a:pPr algn="ctr"/>
            <a:r>
              <a:rPr lang="cs-CZ" dirty="0" smtClean="0"/>
              <a:t>MŠMT poskytne </a:t>
            </a:r>
            <a:r>
              <a:rPr lang="cs-CZ" b="1" dirty="0" smtClean="0"/>
              <a:t>8 milionů korun</a:t>
            </a:r>
            <a:r>
              <a:rPr lang="cs-CZ" dirty="0" smtClean="0"/>
              <a:t>.  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01" y="2374710"/>
            <a:ext cx="6771151" cy="437889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921222" y="1728379"/>
            <a:ext cx="4918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Obrázek 1</a:t>
            </a:r>
          </a:p>
          <a:p>
            <a:r>
              <a:rPr lang="cs-CZ" b="1" dirty="0" smtClean="0"/>
              <a:t> </a:t>
            </a:r>
            <a:r>
              <a:rPr lang="cs-CZ" dirty="0" smtClean="0"/>
              <a:t>Běžecký okruh a multifunkční hřiště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017" y="974573"/>
            <a:ext cx="4946815" cy="40005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7923429" y="126361"/>
            <a:ext cx="4020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/>
              <a:t>Obrázek 2 </a:t>
            </a:r>
          </a:p>
          <a:p>
            <a:pPr algn="r"/>
            <a:r>
              <a:rPr lang="cs-CZ" dirty="0" smtClean="0"/>
              <a:t>Bezbariérový přístup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29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6077" y="602231"/>
            <a:ext cx="4020403" cy="132556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Sportovní areál - Mnichovo Hradiště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68" y="1749370"/>
            <a:ext cx="6383231" cy="44770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783" y="1011682"/>
            <a:ext cx="5570912" cy="374965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306278" y="6211669"/>
            <a:ext cx="345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/>
              <a:t>Obrázek 1</a:t>
            </a:r>
          </a:p>
          <a:p>
            <a:pPr algn="r"/>
            <a:r>
              <a:rPr lang="cs-CZ" dirty="0" smtClean="0"/>
              <a:t> Dálkařské doskočiště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186451" y="4847523"/>
            <a:ext cx="345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/>
              <a:t>Obrázek 2</a:t>
            </a:r>
          </a:p>
          <a:p>
            <a:pPr algn="r"/>
            <a:r>
              <a:rPr lang="cs-CZ" dirty="0" smtClean="0"/>
              <a:t> Divácká „tribuna“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90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0336" y="883741"/>
            <a:ext cx="4020403" cy="132556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Sportovní areál - Mnichovo Hradiště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863" y="809099"/>
            <a:ext cx="5703185" cy="37564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83" y="2105078"/>
            <a:ext cx="5997495" cy="394917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626925" y="6054248"/>
            <a:ext cx="345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Obrázek 1</a:t>
            </a:r>
          </a:p>
          <a:p>
            <a:r>
              <a:rPr lang="cs-CZ" dirty="0" smtClean="0"/>
              <a:t>Basketbalové hřiště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302387" y="4565597"/>
            <a:ext cx="345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/>
              <a:t>Obrázek 2</a:t>
            </a:r>
          </a:p>
          <a:p>
            <a:pPr algn="r"/>
            <a:r>
              <a:rPr lang="cs-CZ" dirty="0" smtClean="0"/>
              <a:t>Fotbalové hřiště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743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9000" y="1123493"/>
            <a:ext cx="5876500" cy="1325563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SK Baník Libušín – rekonstrukce sportovního zázemí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500" y="813787"/>
            <a:ext cx="5085393" cy="587766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7948010" y="167456"/>
            <a:ext cx="345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/>
              <a:t>Obrázek 2 </a:t>
            </a:r>
          </a:p>
          <a:p>
            <a:pPr algn="r"/>
            <a:r>
              <a:rPr lang="cs-CZ" dirty="0" smtClean="0"/>
              <a:t>Kabina pro rozhodčího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029268" y="2893030"/>
            <a:ext cx="4197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 roce 2012 se </a:t>
            </a:r>
            <a:r>
              <a:rPr lang="cs-CZ" dirty="0" smtClean="0"/>
              <a:t>SK Baník Libušín zařadil </a:t>
            </a:r>
            <a:r>
              <a:rPr lang="cs-CZ" dirty="0"/>
              <a:t>mezi kluby se stoletou historií. </a:t>
            </a:r>
            <a:r>
              <a:rPr lang="cs-CZ" dirty="0" smtClean="0"/>
              <a:t>Jeho sportovní zázemí je zastaralé a hygienicky, funkčně i esteticky nevyhovující.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 Nyní bude zmodernizováno. </a:t>
            </a:r>
          </a:p>
          <a:p>
            <a:pPr algn="ctr"/>
            <a:r>
              <a:rPr lang="cs-CZ" dirty="0" smtClean="0"/>
              <a:t>MŠMT poskytne na modernizaci necelé </a:t>
            </a:r>
          </a:p>
          <a:p>
            <a:pPr algn="ctr"/>
            <a:r>
              <a:rPr lang="cs-CZ" b="1" dirty="0" smtClean="0"/>
              <a:t>4 miliony korun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78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0" y="1381169"/>
            <a:ext cx="5163253" cy="39347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16" y="638081"/>
            <a:ext cx="6504296" cy="1325563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SK Baník Libušín – rekonstrukce sportovního zázemí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640" y="2244231"/>
            <a:ext cx="5878510" cy="444578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232246" y="5893129"/>
            <a:ext cx="345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Obrázek 1 </a:t>
            </a:r>
          </a:p>
          <a:p>
            <a:r>
              <a:rPr lang="cs-CZ" dirty="0" smtClean="0"/>
              <a:t>Stávající sportovní zázemí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965884" y="686460"/>
            <a:ext cx="3888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/>
              <a:t>Obrázek 2 </a:t>
            </a:r>
          </a:p>
          <a:p>
            <a:pPr algn="r"/>
            <a:r>
              <a:rPr lang="cs-CZ" dirty="0" smtClean="0"/>
              <a:t>Garáž a část sportovního zázemí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88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18667" y="475192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Lipník nad Bečvou – sportovní hala</a:t>
            </a:r>
            <a:br>
              <a:rPr lang="cs-CZ" sz="3600" b="1" dirty="0" smtClean="0"/>
            </a:br>
            <a:endParaRPr lang="cs-CZ" sz="36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849239" y="2112119"/>
            <a:ext cx="37337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Výstavba kryté sportovní haly pro míčové hry, která bude sloužit pro rekreační sport a soutěže. 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V</a:t>
            </a:r>
            <a:r>
              <a:rPr lang="cs-CZ" dirty="0"/>
              <a:t> současné době toto město nemá vlastní sportovní halu pro všechny sálové sporty – absenci pociťují sportovní oddíly i občané. </a:t>
            </a:r>
            <a:r>
              <a:rPr lang="cs-CZ" dirty="0" smtClean="0"/>
              <a:t>Např</a:t>
            </a:r>
            <a:r>
              <a:rPr lang="cs-CZ" dirty="0"/>
              <a:t>. </a:t>
            </a:r>
            <a:r>
              <a:rPr lang="cs-CZ" dirty="0" smtClean="0"/>
              <a:t>florbalisté z klubu FBC </a:t>
            </a:r>
            <a:r>
              <a:rPr lang="cs-CZ" dirty="0"/>
              <a:t>Lipník musí </a:t>
            </a:r>
            <a:r>
              <a:rPr lang="cs-CZ" dirty="0" smtClean="0"/>
              <a:t>jezdit 20 km do Velké Bystřice, aby mohli odehrát „domácí“ utkání. </a:t>
            </a:r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1" y="1453757"/>
            <a:ext cx="6476999" cy="4579696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816237" y="6033453"/>
            <a:ext cx="345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/>
              <a:t>Obrázek</a:t>
            </a:r>
          </a:p>
          <a:p>
            <a:pPr algn="r"/>
            <a:r>
              <a:rPr lang="cs-CZ" dirty="0" smtClean="0"/>
              <a:t> Vizualizace sportovní haly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1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67267" y="381780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Lipník nad Bečvou – sportovní hala</a:t>
            </a:r>
            <a:br>
              <a:rPr lang="cs-CZ" sz="3600" b="1" dirty="0" smtClean="0"/>
            </a:br>
            <a:endParaRPr lang="cs-CZ" sz="36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46664" y="2581886"/>
            <a:ext cx="2661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Obrázek</a:t>
            </a:r>
          </a:p>
          <a:p>
            <a:pPr algn="ctr"/>
            <a:r>
              <a:rPr lang="cs-CZ" dirty="0" smtClean="0"/>
              <a:t> Vizualizace sportovní haly v Lipníku nad Bečvou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MŠMT poskytne na výstavbu haly </a:t>
            </a:r>
            <a:r>
              <a:rPr lang="cs-CZ" b="1" dirty="0" smtClean="0"/>
              <a:t>15 milionů korun</a:t>
            </a:r>
            <a:r>
              <a:rPr lang="cs-CZ" dirty="0" smtClean="0"/>
              <a:t>, součástí bude i horolezecká stěna.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646" y="1331162"/>
            <a:ext cx="7074053" cy="494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Zasedací místnost Ion</Template>
  <TotalTime>155</TotalTime>
  <Words>180</Words>
  <Application>Microsoft Office PowerPoint</Application>
  <PresentationFormat>Širokoúhlá obrazovka</PresentationFormat>
  <Paragraphs>48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Wingdings 2</vt:lpstr>
      <vt:lpstr>HDOfficeLightV0</vt:lpstr>
      <vt:lpstr>Paralaxa</vt:lpstr>
      <vt:lpstr>Investice do modernizace českých sportovišť</vt:lpstr>
      <vt:lpstr>Sportovní areál - Mnichovo Hradiště </vt:lpstr>
      <vt:lpstr>Sportovní areál - Mnichovo Hradiště </vt:lpstr>
      <vt:lpstr>Sportovní areál - Mnichovo Hradiště </vt:lpstr>
      <vt:lpstr>SK Baník Libušín – rekonstrukce sportovního zázemí </vt:lpstr>
      <vt:lpstr>SK Baník Libušín – rekonstrukce sportovního zázemí </vt:lpstr>
      <vt:lpstr>Lipník nad Bečvou – sportovní hala </vt:lpstr>
      <vt:lpstr>Lipník nad Bečvou – sportovní hala 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Železná Katarína</dc:creator>
  <cp:lastModifiedBy>Klimešová Adéla</cp:lastModifiedBy>
  <cp:revision>24</cp:revision>
  <dcterms:created xsi:type="dcterms:W3CDTF">2017-03-06T18:38:59Z</dcterms:created>
  <dcterms:modified xsi:type="dcterms:W3CDTF">2017-03-07T11:22:50Z</dcterms:modified>
</cp:coreProperties>
</file>