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24.5.2017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24.5.2017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24.5.2017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24.5.2017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24.5.2017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24.5.2017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24.5.2017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24.5.2017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24.5.2017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24.5.2017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43808" y="3429000"/>
            <a:ext cx="5614392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Šetření uplatnění absolventů vysokých škol 2017 - 2018</a:t>
            </a:r>
            <a:endParaRPr lang="cs-CZ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 smtClean="0"/>
              <a:t>Karmelitská 529/5,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posta@msmt.cz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Proč?</a:t>
            </a:r>
          </a:p>
          <a:p>
            <a:r>
              <a:rPr lang="cs-CZ" sz="2800" dirty="0" smtClean="0"/>
              <a:t>Dlouhodobý záměr vzdělávací a vědecké, výzkumné, vývojové a inovační, umělecké a další tvůrčí činnosti pro oblast vysokých škol na období 2016-2020 („DZ“)</a:t>
            </a:r>
          </a:p>
          <a:p>
            <a:r>
              <a:rPr lang="cs-CZ" sz="2800" dirty="0"/>
              <a:t>v</a:t>
            </a:r>
            <a:r>
              <a:rPr lang="cs-CZ" sz="2800" dirty="0" smtClean="0"/>
              <a:t> Aktualizaci DZ pro rok 2017 je opatření pro cíl Rozhodování založené na datech specifikováno: </a:t>
            </a:r>
            <a:r>
              <a:rPr lang="cs-CZ" sz="2800" i="1" dirty="0" smtClean="0"/>
              <a:t>„realizovat šetření zaměřené na uplatnění absolventů VŠ v praxi/nezaměstnanost absolventů VŠ“</a:t>
            </a:r>
            <a:endParaRPr lang="cs-CZ" sz="2800" i="1" dirty="0"/>
          </a:p>
          <a:p>
            <a:r>
              <a:rPr lang="cs-CZ" sz="2800" dirty="0" smtClean="0"/>
              <a:t>klíčový informační zdroj </a:t>
            </a:r>
            <a:r>
              <a:rPr lang="cs-CZ" sz="2800" dirty="0"/>
              <a:t>pro </a:t>
            </a:r>
            <a:r>
              <a:rPr lang="cs-CZ" sz="2800" dirty="0" smtClean="0"/>
              <a:t>MŠMT, vysoké školy i samotné </a:t>
            </a:r>
            <a:r>
              <a:rPr lang="cs-CZ" sz="2800" dirty="0"/>
              <a:t>zájemce o studium na vysokých </a:t>
            </a:r>
            <a:r>
              <a:rPr lang="cs-CZ" sz="2800" dirty="0" smtClean="0"/>
              <a:t>školách</a:t>
            </a:r>
          </a:p>
          <a:p>
            <a:r>
              <a:rPr lang="cs-CZ" sz="2800" dirty="0"/>
              <a:t>n</a:t>
            </a:r>
            <a:r>
              <a:rPr lang="cs-CZ" sz="2800" dirty="0" smtClean="0"/>
              <a:t>ávaznost na předchozí šetření obdobného zaměření (REFLEX)</a:t>
            </a:r>
          </a:p>
          <a:p>
            <a:r>
              <a:rPr lang="cs-CZ" sz="2800" dirty="0" err="1" smtClean="0"/>
              <a:t>Eurograduate</a:t>
            </a:r>
            <a:r>
              <a:rPr lang="cs-CZ" sz="2800" dirty="0" smtClean="0"/>
              <a:t> </a:t>
            </a:r>
            <a:r>
              <a:rPr lang="cs-CZ" sz="2800" dirty="0" err="1"/>
              <a:t>Feasibility</a:t>
            </a:r>
            <a:r>
              <a:rPr lang="cs-CZ" sz="2800" dirty="0"/>
              <a:t> </a:t>
            </a:r>
            <a:r>
              <a:rPr lang="cs-CZ" sz="2800" dirty="0" smtClean="0"/>
              <a:t>Study ukázala nedostatek informací </a:t>
            </a:r>
            <a:r>
              <a:rPr lang="cs-CZ" sz="2800" dirty="0"/>
              <a:t>o procesu přechodu z vysokoškolského vzdělávání na trh </a:t>
            </a:r>
            <a:r>
              <a:rPr lang="cs-CZ" sz="2800" dirty="0" smtClean="0"/>
              <a:t>práce v ČR</a:t>
            </a:r>
          </a:p>
          <a:p>
            <a:pPr marL="0" indent="0">
              <a:buNone/>
            </a:pPr>
            <a:endParaRPr lang="cs-CZ" sz="2500" b="1" dirty="0" smtClean="0">
              <a:solidFill>
                <a:srgbClr val="418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04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Jak?</a:t>
            </a:r>
          </a:p>
          <a:p>
            <a:r>
              <a:rPr lang="cs-CZ" sz="2800" dirty="0"/>
              <a:t>realizace šetření formou veřejné zakázky </a:t>
            </a:r>
            <a:r>
              <a:rPr lang="cs-CZ" sz="2800" dirty="0" smtClean="0"/>
              <a:t>vyhlášené v</a:t>
            </a:r>
            <a:r>
              <a:rPr lang="cs-CZ" sz="2800" dirty="0"/>
              <a:t> roce 2017 </a:t>
            </a:r>
            <a:endParaRPr lang="cs-CZ" sz="2800" dirty="0" smtClean="0"/>
          </a:p>
          <a:p>
            <a:r>
              <a:rPr lang="cs-CZ" sz="2800" dirty="0" smtClean="0"/>
              <a:t>doba </a:t>
            </a:r>
            <a:r>
              <a:rPr lang="cs-CZ" sz="2800" dirty="0"/>
              <a:t>realizace do roku </a:t>
            </a:r>
            <a:r>
              <a:rPr lang="cs-CZ" sz="2800" dirty="0" smtClean="0"/>
              <a:t>2018</a:t>
            </a:r>
            <a:endParaRPr lang="cs-CZ" sz="2500" b="1" dirty="0">
              <a:solidFill>
                <a:srgbClr val="418E96"/>
              </a:solidFill>
            </a:endParaRPr>
          </a:p>
          <a:p>
            <a:r>
              <a:rPr lang="cs-CZ" sz="2800" dirty="0"/>
              <a:t>2 000 000 </a:t>
            </a:r>
            <a:r>
              <a:rPr lang="cs-CZ" sz="2800" dirty="0" smtClean="0"/>
              <a:t>Kč</a:t>
            </a:r>
          </a:p>
          <a:p>
            <a:r>
              <a:rPr lang="cs-CZ" sz="2800" dirty="0"/>
              <a:t>u</a:t>
            </a:r>
            <a:r>
              <a:rPr lang="cs-CZ" sz="2800" dirty="0" smtClean="0"/>
              <a:t>chazeč o veřejnou zakázku zpracuje výzkumný design šetření</a:t>
            </a:r>
          </a:p>
          <a:p>
            <a:r>
              <a:rPr lang="cs-CZ" sz="2800" dirty="0"/>
              <a:t>s</a:t>
            </a:r>
            <a:r>
              <a:rPr lang="cs-CZ" sz="2800" dirty="0" smtClean="0"/>
              <a:t>plnění technických kvalifikačních předpokladů</a:t>
            </a:r>
          </a:p>
          <a:p>
            <a:pPr lvl="1"/>
            <a:r>
              <a:rPr lang="cs-CZ" sz="2300" dirty="0"/>
              <a:t>z</a:t>
            </a:r>
            <a:r>
              <a:rPr lang="cs-CZ" sz="2300" dirty="0" smtClean="0"/>
              <a:t>kušenost s projekty podobného rozsahu (velikost vzorku, finanční zodpovědnost)</a:t>
            </a:r>
          </a:p>
          <a:p>
            <a:pPr lvl="1"/>
            <a:r>
              <a:rPr lang="cs-CZ" sz="2300" dirty="0"/>
              <a:t>p</a:t>
            </a:r>
            <a:r>
              <a:rPr lang="cs-CZ" sz="2300" dirty="0" smtClean="0"/>
              <a:t>ersonální zajištění (sociolog, expert na kvantitativní data)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01088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Co?</a:t>
            </a:r>
          </a:p>
          <a:p>
            <a:r>
              <a:rPr lang="cs-CZ" sz="2800" dirty="0"/>
              <a:t>š</a:t>
            </a:r>
            <a:r>
              <a:rPr lang="cs-CZ" sz="2800" dirty="0" smtClean="0"/>
              <a:t>etření se standardy mezinárodních, </a:t>
            </a:r>
            <a:r>
              <a:rPr lang="cs-CZ" sz="2800" dirty="0"/>
              <a:t>z</a:t>
            </a:r>
            <a:r>
              <a:rPr lang="cs-CZ" sz="2800" dirty="0" smtClean="0"/>
              <a:t>ahraničních i národních projektů s obdobným zaměřením</a:t>
            </a:r>
          </a:p>
          <a:p>
            <a:pPr lvl="0"/>
            <a:r>
              <a:rPr lang="cs-CZ" sz="2800" dirty="0"/>
              <a:t>h</a:t>
            </a:r>
            <a:r>
              <a:rPr lang="cs-CZ" sz="2800" dirty="0" smtClean="0"/>
              <a:t>odnocení kvality </a:t>
            </a:r>
            <a:r>
              <a:rPr lang="cs-CZ" sz="2800" dirty="0"/>
              <a:t>absolvovaného studia </a:t>
            </a:r>
            <a:r>
              <a:rPr lang="cs-CZ" sz="2800" dirty="0" smtClean="0"/>
              <a:t>v souvislosti</a:t>
            </a:r>
            <a:r>
              <a:rPr lang="cs-CZ" sz="2800" dirty="0" smtClean="0"/>
              <a:t> s přechodem </a:t>
            </a:r>
            <a:r>
              <a:rPr lang="cs-CZ" sz="2800" dirty="0"/>
              <a:t>na trh práce a </a:t>
            </a:r>
            <a:r>
              <a:rPr lang="cs-CZ" sz="2800" dirty="0" smtClean="0"/>
              <a:t>popis </a:t>
            </a:r>
            <a:r>
              <a:rPr lang="cs-CZ" sz="2800" dirty="0"/>
              <a:t>profesní </a:t>
            </a:r>
            <a:r>
              <a:rPr lang="cs-CZ" sz="2800" dirty="0" smtClean="0"/>
              <a:t>historie absolventů vysokých škol</a:t>
            </a:r>
            <a:endParaRPr lang="cs-CZ" sz="2800" dirty="0"/>
          </a:p>
          <a:p>
            <a:r>
              <a:rPr lang="cs-CZ" sz="2800" dirty="0" smtClean="0"/>
              <a:t>hodnocení zapojení absolventů na </a:t>
            </a:r>
            <a:r>
              <a:rPr lang="cs-CZ" sz="2800" dirty="0"/>
              <a:t>trh práce </a:t>
            </a:r>
            <a:r>
              <a:rPr lang="cs-CZ" sz="2800"/>
              <a:t>a </a:t>
            </a:r>
            <a:r>
              <a:rPr lang="cs-CZ" sz="2800" smtClean="0"/>
              <a:t>jejich krátkodobé </a:t>
            </a:r>
            <a:r>
              <a:rPr lang="cs-CZ" sz="2800" dirty="0"/>
              <a:t>i </a:t>
            </a:r>
            <a:r>
              <a:rPr lang="cs-CZ" sz="2800" dirty="0" smtClean="0"/>
              <a:t>dlouhodobé uplatnitelnosti </a:t>
            </a:r>
            <a:r>
              <a:rPr lang="cs-CZ" sz="2800" dirty="0" smtClean="0"/>
              <a:t>s ohledem na získané vzdělání </a:t>
            </a:r>
            <a:r>
              <a:rPr lang="cs-CZ" sz="2800" dirty="0" smtClean="0"/>
              <a:t>z </a:t>
            </a:r>
            <a:r>
              <a:rPr lang="cs-CZ" sz="2800" dirty="0" smtClean="0"/>
              <a:t>pohledu zaměstnavatelů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6583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186</Words>
  <Application>Microsoft Office PowerPoint</Application>
  <PresentationFormat>Předvádění na obrazovce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systému Office</vt:lpstr>
      <vt:lpstr>Šetření uplatnění absolventů vysokých škol 2017 - 2018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Poláková Zuzana</cp:lastModifiedBy>
  <cp:revision>25</cp:revision>
  <dcterms:created xsi:type="dcterms:W3CDTF">2013-10-09T10:41:53Z</dcterms:created>
  <dcterms:modified xsi:type="dcterms:W3CDTF">2017-05-24T13:49:19Z</dcterms:modified>
</cp:coreProperties>
</file>