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62" r:id="rId3"/>
    <p:sldId id="259" r:id="rId4"/>
    <p:sldId id="258" r:id="rId5"/>
    <p:sldId id="260" r:id="rId6"/>
    <p:sldId id="261" r:id="rId7"/>
    <p:sldId id="263" r:id="rId8"/>
  </p:sldIdLst>
  <p:sldSz cx="9144000" cy="6858000" type="screen4x3"/>
  <p:notesSz cx="6794500" cy="99314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8E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E9C545-15C7-4D52-B666-509738C7E766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C504500F-596C-494A-B77C-F1BB0FF4CE86}">
      <dgm:prSet custT="1"/>
      <dgm:spPr/>
      <dgm:t>
        <a:bodyPr/>
        <a:lstStyle/>
        <a:p>
          <a:pPr rtl="0"/>
          <a:r>
            <a:rPr lang="cs-CZ" sz="1200" b="1" dirty="0" smtClean="0"/>
            <a:t>červenec 2018:</a:t>
          </a:r>
          <a:endParaRPr lang="cs-CZ" sz="1200" b="0" dirty="0" smtClean="0"/>
        </a:p>
        <a:p>
          <a:pPr rtl="0"/>
          <a:r>
            <a:rPr lang="cs-CZ" sz="1200" b="0" dirty="0" smtClean="0"/>
            <a:t>2.verze dotazníku </a:t>
          </a:r>
          <a:endParaRPr lang="cs-CZ" sz="1200" dirty="0"/>
        </a:p>
      </dgm:t>
    </dgm:pt>
    <dgm:pt modelId="{217310D3-DDE7-4E00-B76A-BAAF2372F778}" type="parTrans" cxnId="{95A81DD9-F579-49C6-BF4B-1E8BA901FAB5}">
      <dgm:prSet/>
      <dgm:spPr/>
      <dgm:t>
        <a:bodyPr/>
        <a:lstStyle/>
        <a:p>
          <a:endParaRPr lang="cs-CZ"/>
        </a:p>
      </dgm:t>
    </dgm:pt>
    <dgm:pt modelId="{FF85DA55-A31A-4808-9C3C-D8EC17146E49}" type="sibTrans" cxnId="{95A81DD9-F579-49C6-BF4B-1E8BA901FAB5}">
      <dgm:prSet/>
      <dgm:spPr/>
      <dgm:t>
        <a:bodyPr/>
        <a:lstStyle/>
        <a:p>
          <a:endParaRPr lang="cs-CZ"/>
        </a:p>
      </dgm:t>
    </dgm:pt>
    <dgm:pt modelId="{764F66F8-1B24-448F-89C5-4008E0FCFF4E}">
      <dgm:prSet custT="1"/>
      <dgm:spPr/>
      <dgm:t>
        <a:bodyPr/>
        <a:lstStyle/>
        <a:p>
          <a:pPr rtl="0"/>
          <a:r>
            <a:rPr lang="cs-CZ" sz="1200" b="1" dirty="0" smtClean="0"/>
            <a:t>srpen – září 2018:</a:t>
          </a:r>
          <a:endParaRPr lang="cs-CZ" sz="1200" b="0" dirty="0" smtClean="0"/>
        </a:p>
        <a:p>
          <a:pPr rtl="0"/>
          <a:r>
            <a:rPr lang="cs-CZ" sz="1200" b="0" dirty="0" smtClean="0"/>
            <a:t>testování </a:t>
          </a:r>
          <a:r>
            <a:rPr lang="cs-CZ" sz="1200" b="0" dirty="0" smtClean="0"/>
            <a:t>dotazníku</a:t>
          </a:r>
          <a:endParaRPr lang="cs-CZ" sz="1200" dirty="0"/>
        </a:p>
      </dgm:t>
    </dgm:pt>
    <dgm:pt modelId="{5CEE4909-2FA5-4689-BE0C-7B21D53E23BA}" type="parTrans" cxnId="{019B83CD-0BBC-49BB-B104-0641E9C146E1}">
      <dgm:prSet/>
      <dgm:spPr/>
      <dgm:t>
        <a:bodyPr/>
        <a:lstStyle/>
        <a:p>
          <a:endParaRPr lang="cs-CZ"/>
        </a:p>
      </dgm:t>
    </dgm:pt>
    <dgm:pt modelId="{A1AC4F76-6C19-44DF-8000-9DD97529B361}" type="sibTrans" cxnId="{019B83CD-0BBC-49BB-B104-0641E9C146E1}">
      <dgm:prSet/>
      <dgm:spPr/>
      <dgm:t>
        <a:bodyPr/>
        <a:lstStyle/>
        <a:p>
          <a:endParaRPr lang="cs-CZ"/>
        </a:p>
      </dgm:t>
    </dgm:pt>
    <dgm:pt modelId="{9FAD68B7-238D-42C6-9ABC-6B714C1C268D}">
      <dgm:prSet custT="1"/>
      <dgm:spPr/>
      <dgm:t>
        <a:bodyPr/>
        <a:lstStyle/>
        <a:p>
          <a:pPr rtl="0"/>
          <a:r>
            <a:rPr lang="cs-CZ" sz="1200" b="1" dirty="0" smtClean="0"/>
            <a:t>červenec – srpen 2018: </a:t>
          </a:r>
          <a:endParaRPr lang="cs-CZ" sz="1200" b="0" dirty="0" smtClean="0"/>
        </a:p>
        <a:p>
          <a:pPr rtl="0"/>
          <a:r>
            <a:rPr lang="cs-CZ" sz="1200" b="0" dirty="0" smtClean="0"/>
            <a:t>seznam </a:t>
          </a:r>
          <a:r>
            <a:rPr lang="cs-CZ" sz="1200" b="0" dirty="0" smtClean="0"/>
            <a:t>absolventů </a:t>
          </a:r>
          <a:endParaRPr lang="cs-CZ" sz="1200" dirty="0"/>
        </a:p>
      </dgm:t>
    </dgm:pt>
    <dgm:pt modelId="{D6B658FC-9D09-4B56-8C0F-E03BA6AFA899}" type="parTrans" cxnId="{77091225-4D18-483E-A785-27008E9A0710}">
      <dgm:prSet/>
      <dgm:spPr/>
      <dgm:t>
        <a:bodyPr/>
        <a:lstStyle/>
        <a:p>
          <a:endParaRPr lang="cs-CZ"/>
        </a:p>
      </dgm:t>
    </dgm:pt>
    <dgm:pt modelId="{CADDDDEA-8F69-4B0F-A74A-95F0EFE1F3AA}" type="sibTrans" cxnId="{77091225-4D18-483E-A785-27008E9A0710}">
      <dgm:prSet/>
      <dgm:spPr/>
      <dgm:t>
        <a:bodyPr/>
        <a:lstStyle/>
        <a:p>
          <a:endParaRPr lang="cs-CZ"/>
        </a:p>
      </dgm:t>
    </dgm:pt>
    <dgm:pt modelId="{ADC4A323-A9EA-4BD6-A6CC-23D7C685AE50}">
      <dgm:prSet custT="1"/>
      <dgm:spPr/>
      <dgm:t>
        <a:bodyPr/>
        <a:lstStyle/>
        <a:p>
          <a:pPr rtl="0"/>
          <a:r>
            <a:rPr lang="cs-CZ" sz="1200" b="1" dirty="0" smtClean="0"/>
            <a:t>říjen – prosinec 2018: </a:t>
          </a:r>
          <a:endParaRPr lang="cs-CZ" sz="1200" b="0" dirty="0" smtClean="0"/>
        </a:p>
        <a:p>
          <a:pPr rtl="0"/>
          <a:r>
            <a:rPr lang="cs-CZ" sz="1200" b="0" dirty="0" smtClean="0"/>
            <a:t>sběr dat</a:t>
          </a:r>
          <a:endParaRPr lang="cs-CZ" sz="1200" dirty="0"/>
        </a:p>
      </dgm:t>
    </dgm:pt>
    <dgm:pt modelId="{DB83C473-769F-4324-9D32-F5BFBA4A4428}" type="parTrans" cxnId="{86C6994B-CE64-498B-9CF7-33100A60B72A}">
      <dgm:prSet/>
      <dgm:spPr/>
      <dgm:t>
        <a:bodyPr/>
        <a:lstStyle/>
        <a:p>
          <a:endParaRPr lang="cs-CZ"/>
        </a:p>
      </dgm:t>
    </dgm:pt>
    <dgm:pt modelId="{F359D703-AE33-4578-BD84-312C84CB0943}" type="sibTrans" cxnId="{86C6994B-CE64-498B-9CF7-33100A60B72A}">
      <dgm:prSet/>
      <dgm:spPr/>
      <dgm:t>
        <a:bodyPr/>
        <a:lstStyle/>
        <a:p>
          <a:endParaRPr lang="cs-CZ"/>
        </a:p>
      </dgm:t>
    </dgm:pt>
    <dgm:pt modelId="{0A329C34-872A-4E96-8E68-5CA85F526A7A}">
      <dgm:prSet custT="1"/>
      <dgm:spPr/>
      <dgm:t>
        <a:bodyPr/>
        <a:lstStyle/>
        <a:p>
          <a:pPr rtl="0"/>
          <a:r>
            <a:rPr lang="cs-CZ" sz="1200" b="1" dirty="0" smtClean="0"/>
            <a:t>březen – září 2019: </a:t>
          </a:r>
          <a:endParaRPr lang="cs-CZ" sz="1200" b="1" dirty="0" smtClean="0"/>
        </a:p>
        <a:p>
          <a:pPr rtl="0"/>
          <a:r>
            <a:rPr lang="cs-CZ" sz="1200" b="0" dirty="0" smtClean="0"/>
            <a:t> </a:t>
          </a:r>
          <a:r>
            <a:rPr lang="cs-CZ" sz="1200" b="0" dirty="0" smtClean="0"/>
            <a:t>závěrečné </a:t>
          </a:r>
          <a:r>
            <a:rPr lang="cs-CZ" sz="1200" b="0" dirty="0" smtClean="0"/>
            <a:t>zprávy pro VŠ</a:t>
          </a:r>
          <a:endParaRPr lang="cs-CZ" sz="1200" dirty="0"/>
        </a:p>
      </dgm:t>
    </dgm:pt>
    <dgm:pt modelId="{EF82119B-49EF-424D-B9DA-62C84E5B5609}" type="parTrans" cxnId="{18CAE862-64AF-4B4A-848A-345989319923}">
      <dgm:prSet/>
      <dgm:spPr/>
      <dgm:t>
        <a:bodyPr/>
        <a:lstStyle/>
        <a:p>
          <a:endParaRPr lang="cs-CZ"/>
        </a:p>
      </dgm:t>
    </dgm:pt>
    <dgm:pt modelId="{24F092C2-5777-4C45-973E-4D6D654F1624}" type="sibTrans" cxnId="{18CAE862-64AF-4B4A-848A-345989319923}">
      <dgm:prSet/>
      <dgm:spPr/>
      <dgm:t>
        <a:bodyPr/>
        <a:lstStyle/>
        <a:p>
          <a:endParaRPr lang="cs-CZ"/>
        </a:p>
      </dgm:t>
    </dgm:pt>
    <dgm:pt modelId="{357DDFEF-B887-4DD8-A62B-0DCA7FB9A003}">
      <dgm:prSet custT="1"/>
      <dgm:spPr/>
      <dgm:t>
        <a:bodyPr/>
        <a:lstStyle/>
        <a:p>
          <a:pPr rtl="0"/>
          <a:r>
            <a:rPr lang="cs-CZ" sz="1200" b="1" dirty="0" smtClean="0"/>
            <a:t>září 2019: </a:t>
          </a:r>
        </a:p>
        <a:p>
          <a:pPr rtl="0"/>
          <a:r>
            <a:rPr lang="cs-CZ" sz="1200" b="0" dirty="0" smtClean="0"/>
            <a:t>komplexní závěrečná zpráva</a:t>
          </a:r>
          <a:endParaRPr lang="cs-CZ" sz="1200" dirty="0"/>
        </a:p>
      </dgm:t>
    </dgm:pt>
    <dgm:pt modelId="{DB79FA01-A7B9-4211-9C23-AEC607DD7E99}" type="parTrans" cxnId="{35B5A5D4-6564-4803-AEDF-BCABC3EE07C3}">
      <dgm:prSet/>
      <dgm:spPr/>
      <dgm:t>
        <a:bodyPr/>
        <a:lstStyle/>
        <a:p>
          <a:endParaRPr lang="cs-CZ"/>
        </a:p>
      </dgm:t>
    </dgm:pt>
    <dgm:pt modelId="{1EFB0094-6629-448A-8A30-67957B0C0EA9}" type="sibTrans" cxnId="{35B5A5D4-6564-4803-AEDF-BCABC3EE07C3}">
      <dgm:prSet/>
      <dgm:spPr/>
      <dgm:t>
        <a:bodyPr/>
        <a:lstStyle/>
        <a:p>
          <a:endParaRPr lang="cs-CZ"/>
        </a:p>
      </dgm:t>
    </dgm:pt>
    <dgm:pt modelId="{C2CA825C-33A4-4D2F-9F9A-179320365F29}">
      <dgm:prSet custT="1"/>
      <dgm:spPr/>
      <dgm:t>
        <a:bodyPr anchor="ctr"/>
        <a:lstStyle/>
        <a:p>
          <a:pPr rtl="0"/>
          <a:r>
            <a:rPr lang="cs-CZ" sz="1200" b="1" dirty="0" smtClean="0"/>
            <a:t>červen 2018:</a:t>
          </a:r>
        </a:p>
        <a:p>
          <a:pPr rtl="0"/>
          <a:r>
            <a:rPr lang="cs-CZ" sz="1200" b="1" dirty="0" smtClean="0"/>
            <a:t> </a:t>
          </a:r>
          <a:r>
            <a:rPr lang="cs-CZ" sz="1200" b="0" dirty="0" smtClean="0"/>
            <a:t>1.verze dotazníku</a:t>
          </a:r>
          <a:endParaRPr lang="cs-CZ" sz="1200" dirty="0"/>
        </a:p>
      </dgm:t>
    </dgm:pt>
    <dgm:pt modelId="{B72F9AD8-F68E-4FD6-BA09-1B00DC6C0716}" type="parTrans" cxnId="{6695DE45-96AA-4B9F-899A-625F593B1A52}">
      <dgm:prSet/>
      <dgm:spPr/>
      <dgm:t>
        <a:bodyPr/>
        <a:lstStyle/>
        <a:p>
          <a:endParaRPr lang="cs-CZ"/>
        </a:p>
      </dgm:t>
    </dgm:pt>
    <dgm:pt modelId="{1941475D-6FFD-47DB-9FD2-E7882F022FE4}" type="sibTrans" cxnId="{6695DE45-96AA-4B9F-899A-625F593B1A52}">
      <dgm:prSet/>
      <dgm:spPr/>
      <dgm:t>
        <a:bodyPr/>
        <a:lstStyle/>
        <a:p>
          <a:endParaRPr lang="cs-CZ"/>
        </a:p>
      </dgm:t>
    </dgm:pt>
    <dgm:pt modelId="{E598AC31-49D5-4C70-A3AB-A5042AACB430}" type="pres">
      <dgm:prSet presAssocID="{9DE9C545-15C7-4D52-B666-509738C7E766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227431A2-F431-4308-97D0-11A7DBB5547F}" type="pres">
      <dgm:prSet presAssocID="{9DE9C545-15C7-4D52-B666-509738C7E766}" presName="arrow" presStyleLbl="bgShp" presStyleIdx="0" presStyleCnt="1"/>
      <dgm:spPr/>
    </dgm:pt>
    <dgm:pt modelId="{1AD42246-41BD-4051-93D6-9FA9C91F0B6D}" type="pres">
      <dgm:prSet presAssocID="{9DE9C545-15C7-4D52-B666-509738C7E766}" presName="linearProcess" presStyleCnt="0"/>
      <dgm:spPr/>
    </dgm:pt>
    <dgm:pt modelId="{2B3D2B99-49EC-449E-AB7B-4E46BB3EF84E}" type="pres">
      <dgm:prSet presAssocID="{C2CA825C-33A4-4D2F-9F9A-179320365F29}" presName="text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E182A8A-92A5-4B1D-9CF5-BC63119C787A}" type="pres">
      <dgm:prSet presAssocID="{1941475D-6FFD-47DB-9FD2-E7882F022FE4}" presName="sibTrans" presStyleCnt="0"/>
      <dgm:spPr/>
    </dgm:pt>
    <dgm:pt modelId="{7DF55082-638D-436A-A932-0A2541D4D97D}" type="pres">
      <dgm:prSet presAssocID="{C504500F-596C-494A-B77C-F1BB0FF4CE86}" presName="text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EA544F7-9941-4A44-B6F8-4773A1CC93CC}" type="pres">
      <dgm:prSet presAssocID="{FF85DA55-A31A-4808-9C3C-D8EC17146E49}" presName="sibTrans" presStyleCnt="0"/>
      <dgm:spPr/>
    </dgm:pt>
    <dgm:pt modelId="{F50214F3-EE18-4C1D-AE9E-97683E5C982D}" type="pres">
      <dgm:prSet presAssocID="{764F66F8-1B24-448F-89C5-4008E0FCFF4E}" presName="text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92DFE59-A89E-4AA9-90CE-13284145CDC6}" type="pres">
      <dgm:prSet presAssocID="{A1AC4F76-6C19-44DF-8000-9DD97529B361}" presName="sibTrans" presStyleCnt="0"/>
      <dgm:spPr/>
    </dgm:pt>
    <dgm:pt modelId="{98483A08-1C1A-4B4E-87C5-98A4AA592E0B}" type="pres">
      <dgm:prSet presAssocID="{9FAD68B7-238D-42C6-9ABC-6B714C1C268D}" presName="text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3461E50-3643-4563-A06C-81055CB05686}" type="pres">
      <dgm:prSet presAssocID="{CADDDDEA-8F69-4B0F-A74A-95F0EFE1F3AA}" presName="sibTrans" presStyleCnt="0"/>
      <dgm:spPr/>
    </dgm:pt>
    <dgm:pt modelId="{7B607A53-1BB8-4B5B-923A-163F89C52817}" type="pres">
      <dgm:prSet presAssocID="{ADC4A323-A9EA-4BD6-A6CC-23D7C685AE50}" presName="text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4A0CD7A-F62E-42B2-873D-9747449CF410}" type="pres">
      <dgm:prSet presAssocID="{F359D703-AE33-4578-BD84-312C84CB0943}" presName="sibTrans" presStyleCnt="0"/>
      <dgm:spPr/>
    </dgm:pt>
    <dgm:pt modelId="{E4F92BF3-CBD3-461B-AA50-58A23A8BCF2E}" type="pres">
      <dgm:prSet presAssocID="{0A329C34-872A-4E96-8E68-5CA85F526A7A}" presName="text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B5050D2-D03E-408B-9A7D-72A5F0FDAF86}" type="pres">
      <dgm:prSet presAssocID="{24F092C2-5777-4C45-973E-4D6D654F1624}" presName="sibTrans" presStyleCnt="0"/>
      <dgm:spPr/>
    </dgm:pt>
    <dgm:pt modelId="{7709AAC8-CF6D-44C3-9D57-2D426B418788}" type="pres">
      <dgm:prSet presAssocID="{357DDFEF-B887-4DD8-A62B-0DCA7FB9A003}" presName="text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26C3A091-FB91-40AA-83A6-C24358E0F2AD}" type="presOf" srcId="{0A329C34-872A-4E96-8E68-5CA85F526A7A}" destId="{E4F92BF3-CBD3-461B-AA50-58A23A8BCF2E}" srcOrd="0" destOrd="0" presId="urn:microsoft.com/office/officeart/2005/8/layout/hProcess9"/>
    <dgm:cxn modelId="{86C6994B-CE64-498B-9CF7-33100A60B72A}" srcId="{9DE9C545-15C7-4D52-B666-509738C7E766}" destId="{ADC4A323-A9EA-4BD6-A6CC-23D7C685AE50}" srcOrd="4" destOrd="0" parTransId="{DB83C473-769F-4324-9D32-F5BFBA4A4428}" sibTransId="{F359D703-AE33-4578-BD84-312C84CB0943}"/>
    <dgm:cxn modelId="{6695DE45-96AA-4B9F-899A-625F593B1A52}" srcId="{9DE9C545-15C7-4D52-B666-509738C7E766}" destId="{C2CA825C-33A4-4D2F-9F9A-179320365F29}" srcOrd="0" destOrd="0" parTransId="{B72F9AD8-F68E-4FD6-BA09-1B00DC6C0716}" sibTransId="{1941475D-6FFD-47DB-9FD2-E7882F022FE4}"/>
    <dgm:cxn modelId="{35B5A5D4-6564-4803-AEDF-BCABC3EE07C3}" srcId="{9DE9C545-15C7-4D52-B666-509738C7E766}" destId="{357DDFEF-B887-4DD8-A62B-0DCA7FB9A003}" srcOrd="6" destOrd="0" parTransId="{DB79FA01-A7B9-4211-9C23-AEC607DD7E99}" sibTransId="{1EFB0094-6629-448A-8A30-67957B0C0EA9}"/>
    <dgm:cxn modelId="{6509716B-49F5-48B1-9C8E-8F8767837677}" type="presOf" srcId="{357DDFEF-B887-4DD8-A62B-0DCA7FB9A003}" destId="{7709AAC8-CF6D-44C3-9D57-2D426B418788}" srcOrd="0" destOrd="0" presId="urn:microsoft.com/office/officeart/2005/8/layout/hProcess9"/>
    <dgm:cxn modelId="{7230EF08-7A5B-4060-B1D6-E258FDB5AB5E}" type="presOf" srcId="{C504500F-596C-494A-B77C-F1BB0FF4CE86}" destId="{7DF55082-638D-436A-A932-0A2541D4D97D}" srcOrd="0" destOrd="0" presId="urn:microsoft.com/office/officeart/2005/8/layout/hProcess9"/>
    <dgm:cxn modelId="{9392F095-E867-4F1D-85BC-1308232FC7C3}" type="presOf" srcId="{9FAD68B7-238D-42C6-9ABC-6B714C1C268D}" destId="{98483A08-1C1A-4B4E-87C5-98A4AA592E0B}" srcOrd="0" destOrd="0" presId="urn:microsoft.com/office/officeart/2005/8/layout/hProcess9"/>
    <dgm:cxn modelId="{95A81DD9-F579-49C6-BF4B-1E8BA901FAB5}" srcId="{9DE9C545-15C7-4D52-B666-509738C7E766}" destId="{C504500F-596C-494A-B77C-F1BB0FF4CE86}" srcOrd="1" destOrd="0" parTransId="{217310D3-DDE7-4E00-B76A-BAAF2372F778}" sibTransId="{FF85DA55-A31A-4808-9C3C-D8EC17146E49}"/>
    <dgm:cxn modelId="{AF0B359F-FEBF-4E0A-98D4-7EAE37D6ADC2}" type="presOf" srcId="{C2CA825C-33A4-4D2F-9F9A-179320365F29}" destId="{2B3D2B99-49EC-449E-AB7B-4E46BB3EF84E}" srcOrd="0" destOrd="0" presId="urn:microsoft.com/office/officeart/2005/8/layout/hProcess9"/>
    <dgm:cxn modelId="{77091225-4D18-483E-A785-27008E9A0710}" srcId="{9DE9C545-15C7-4D52-B666-509738C7E766}" destId="{9FAD68B7-238D-42C6-9ABC-6B714C1C268D}" srcOrd="3" destOrd="0" parTransId="{D6B658FC-9D09-4B56-8C0F-E03BA6AFA899}" sibTransId="{CADDDDEA-8F69-4B0F-A74A-95F0EFE1F3AA}"/>
    <dgm:cxn modelId="{AF713B41-7AD9-47DA-B9A8-3FD35A669D15}" type="presOf" srcId="{764F66F8-1B24-448F-89C5-4008E0FCFF4E}" destId="{F50214F3-EE18-4C1D-AE9E-97683E5C982D}" srcOrd="0" destOrd="0" presId="urn:microsoft.com/office/officeart/2005/8/layout/hProcess9"/>
    <dgm:cxn modelId="{18CAE862-64AF-4B4A-848A-345989319923}" srcId="{9DE9C545-15C7-4D52-B666-509738C7E766}" destId="{0A329C34-872A-4E96-8E68-5CA85F526A7A}" srcOrd="5" destOrd="0" parTransId="{EF82119B-49EF-424D-B9DA-62C84E5B5609}" sibTransId="{24F092C2-5777-4C45-973E-4D6D654F1624}"/>
    <dgm:cxn modelId="{7736C55A-AA0A-4ED9-B63D-5E5507EC1759}" type="presOf" srcId="{ADC4A323-A9EA-4BD6-A6CC-23D7C685AE50}" destId="{7B607A53-1BB8-4B5B-923A-163F89C52817}" srcOrd="0" destOrd="0" presId="urn:microsoft.com/office/officeart/2005/8/layout/hProcess9"/>
    <dgm:cxn modelId="{D9AE4866-C510-4908-AC6C-FFC6B977EB3E}" type="presOf" srcId="{9DE9C545-15C7-4D52-B666-509738C7E766}" destId="{E598AC31-49D5-4C70-A3AB-A5042AACB430}" srcOrd="0" destOrd="0" presId="urn:microsoft.com/office/officeart/2005/8/layout/hProcess9"/>
    <dgm:cxn modelId="{019B83CD-0BBC-49BB-B104-0641E9C146E1}" srcId="{9DE9C545-15C7-4D52-B666-509738C7E766}" destId="{764F66F8-1B24-448F-89C5-4008E0FCFF4E}" srcOrd="2" destOrd="0" parTransId="{5CEE4909-2FA5-4689-BE0C-7B21D53E23BA}" sibTransId="{A1AC4F76-6C19-44DF-8000-9DD97529B361}"/>
    <dgm:cxn modelId="{D1E142F3-7B86-4E05-B74B-12AA8458AC46}" type="presParOf" srcId="{E598AC31-49D5-4C70-A3AB-A5042AACB430}" destId="{227431A2-F431-4308-97D0-11A7DBB5547F}" srcOrd="0" destOrd="0" presId="urn:microsoft.com/office/officeart/2005/8/layout/hProcess9"/>
    <dgm:cxn modelId="{3992FFCC-EF36-471B-BA7C-297E08ADFE69}" type="presParOf" srcId="{E598AC31-49D5-4C70-A3AB-A5042AACB430}" destId="{1AD42246-41BD-4051-93D6-9FA9C91F0B6D}" srcOrd="1" destOrd="0" presId="urn:microsoft.com/office/officeart/2005/8/layout/hProcess9"/>
    <dgm:cxn modelId="{5CC5942E-ED67-4510-B7B7-C3D66AE3596D}" type="presParOf" srcId="{1AD42246-41BD-4051-93D6-9FA9C91F0B6D}" destId="{2B3D2B99-49EC-449E-AB7B-4E46BB3EF84E}" srcOrd="0" destOrd="0" presId="urn:microsoft.com/office/officeart/2005/8/layout/hProcess9"/>
    <dgm:cxn modelId="{597D1A27-34E3-4BE8-A4C3-177FAA0FA355}" type="presParOf" srcId="{1AD42246-41BD-4051-93D6-9FA9C91F0B6D}" destId="{CE182A8A-92A5-4B1D-9CF5-BC63119C787A}" srcOrd="1" destOrd="0" presId="urn:microsoft.com/office/officeart/2005/8/layout/hProcess9"/>
    <dgm:cxn modelId="{496F684D-AAAA-4D52-A87C-B55B65ECD582}" type="presParOf" srcId="{1AD42246-41BD-4051-93D6-9FA9C91F0B6D}" destId="{7DF55082-638D-436A-A932-0A2541D4D97D}" srcOrd="2" destOrd="0" presId="urn:microsoft.com/office/officeart/2005/8/layout/hProcess9"/>
    <dgm:cxn modelId="{EE7BF9A2-7742-4E4D-BDB5-4903C12FFC0D}" type="presParOf" srcId="{1AD42246-41BD-4051-93D6-9FA9C91F0B6D}" destId="{DEA544F7-9941-4A44-B6F8-4773A1CC93CC}" srcOrd="3" destOrd="0" presId="urn:microsoft.com/office/officeart/2005/8/layout/hProcess9"/>
    <dgm:cxn modelId="{BDC551A2-AFA3-4C68-A432-1E3F555151E8}" type="presParOf" srcId="{1AD42246-41BD-4051-93D6-9FA9C91F0B6D}" destId="{F50214F3-EE18-4C1D-AE9E-97683E5C982D}" srcOrd="4" destOrd="0" presId="urn:microsoft.com/office/officeart/2005/8/layout/hProcess9"/>
    <dgm:cxn modelId="{A81FC45B-7289-4DE7-88F6-653FDBA811A9}" type="presParOf" srcId="{1AD42246-41BD-4051-93D6-9FA9C91F0B6D}" destId="{D92DFE59-A89E-4AA9-90CE-13284145CDC6}" srcOrd="5" destOrd="0" presId="urn:microsoft.com/office/officeart/2005/8/layout/hProcess9"/>
    <dgm:cxn modelId="{0A11FA71-A42A-43CA-9D7D-EA0D5BE9BB80}" type="presParOf" srcId="{1AD42246-41BD-4051-93D6-9FA9C91F0B6D}" destId="{98483A08-1C1A-4B4E-87C5-98A4AA592E0B}" srcOrd="6" destOrd="0" presId="urn:microsoft.com/office/officeart/2005/8/layout/hProcess9"/>
    <dgm:cxn modelId="{427E8CBC-568C-439C-9975-00D6D32F9B0B}" type="presParOf" srcId="{1AD42246-41BD-4051-93D6-9FA9C91F0B6D}" destId="{E3461E50-3643-4563-A06C-81055CB05686}" srcOrd="7" destOrd="0" presId="urn:microsoft.com/office/officeart/2005/8/layout/hProcess9"/>
    <dgm:cxn modelId="{B265BF05-76F6-4318-8B9A-4853BDB3E23F}" type="presParOf" srcId="{1AD42246-41BD-4051-93D6-9FA9C91F0B6D}" destId="{7B607A53-1BB8-4B5B-923A-163F89C52817}" srcOrd="8" destOrd="0" presId="urn:microsoft.com/office/officeart/2005/8/layout/hProcess9"/>
    <dgm:cxn modelId="{479D3987-D76C-433C-9607-8F9CE86BF779}" type="presParOf" srcId="{1AD42246-41BD-4051-93D6-9FA9C91F0B6D}" destId="{44A0CD7A-F62E-42B2-873D-9747449CF410}" srcOrd="9" destOrd="0" presId="urn:microsoft.com/office/officeart/2005/8/layout/hProcess9"/>
    <dgm:cxn modelId="{DAFD36BD-6DFB-453F-BF94-D196068C09FA}" type="presParOf" srcId="{1AD42246-41BD-4051-93D6-9FA9C91F0B6D}" destId="{E4F92BF3-CBD3-461B-AA50-58A23A8BCF2E}" srcOrd="10" destOrd="0" presId="urn:microsoft.com/office/officeart/2005/8/layout/hProcess9"/>
    <dgm:cxn modelId="{04CAE6C3-781D-4B27-BBC0-0A5A0324D5A4}" type="presParOf" srcId="{1AD42246-41BD-4051-93D6-9FA9C91F0B6D}" destId="{FB5050D2-D03E-408B-9A7D-72A5F0FDAF86}" srcOrd="11" destOrd="0" presId="urn:microsoft.com/office/officeart/2005/8/layout/hProcess9"/>
    <dgm:cxn modelId="{4AF5499E-9774-4AEB-A929-D55E56C04FFA}" type="presParOf" srcId="{1AD42246-41BD-4051-93D6-9FA9C91F0B6D}" destId="{7709AAC8-CF6D-44C3-9D57-2D426B418788}" srcOrd="1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0D90A60-9147-4EE6-A441-1AA468A6D534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30473040-5A56-4C4A-A7CA-E7900BACD79F}">
      <dgm:prSet custT="1"/>
      <dgm:spPr/>
      <dgm:t>
        <a:bodyPr/>
        <a:lstStyle/>
        <a:p>
          <a:pPr rtl="0"/>
          <a:r>
            <a:rPr lang="cs-CZ" sz="1400" b="1" dirty="0" smtClean="0"/>
            <a:t>Koordinační skupina</a:t>
          </a:r>
          <a:endParaRPr lang="cs-CZ" sz="1400" dirty="0"/>
        </a:p>
      </dgm:t>
    </dgm:pt>
    <dgm:pt modelId="{B5315020-E49C-4EAC-B9D4-ABF41A6E54F8}" type="parTrans" cxnId="{DA44E006-232D-48DE-96AE-5D217C056BBE}">
      <dgm:prSet/>
      <dgm:spPr/>
      <dgm:t>
        <a:bodyPr/>
        <a:lstStyle/>
        <a:p>
          <a:endParaRPr lang="cs-CZ"/>
        </a:p>
      </dgm:t>
    </dgm:pt>
    <dgm:pt modelId="{57D91CC8-0B94-46E3-81F7-AC57D126C728}" type="sibTrans" cxnId="{DA44E006-232D-48DE-96AE-5D217C056BBE}">
      <dgm:prSet/>
      <dgm:spPr/>
      <dgm:t>
        <a:bodyPr/>
        <a:lstStyle/>
        <a:p>
          <a:endParaRPr lang="cs-CZ"/>
        </a:p>
      </dgm:t>
    </dgm:pt>
    <dgm:pt modelId="{BD67542B-EBB5-4064-9B99-DD7A12CDBB8C}">
      <dgm:prSet/>
      <dgm:spPr/>
      <dgm:t>
        <a:bodyPr/>
        <a:lstStyle/>
        <a:p>
          <a:pPr algn="ctr" rtl="0"/>
          <a:r>
            <a:rPr lang="cs-CZ" b="1" dirty="0" smtClean="0"/>
            <a:t>Kontaktní </a:t>
          </a:r>
          <a:r>
            <a:rPr lang="cs-CZ" b="1" dirty="0" smtClean="0"/>
            <a:t>osoby: VVŠ </a:t>
          </a:r>
          <a:r>
            <a:rPr lang="cs-CZ" b="1" dirty="0" smtClean="0"/>
            <a:t>(25), SVŠ (23)</a:t>
          </a:r>
          <a:endParaRPr lang="cs-CZ" dirty="0"/>
        </a:p>
      </dgm:t>
    </dgm:pt>
    <dgm:pt modelId="{7D2C15D0-F5E0-4502-9877-830B77849462}" type="parTrans" cxnId="{AD850A00-982C-44AF-8E7C-19D85E7681E0}">
      <dgm:prSet/>
      <dgm:spPr/>
      <dgm:t>
        <a:bodyPr/>
        <a:lstStyle/>
        <a:p>
          <a:endParaRPr lang="cs-CZ"/>
        </a:p>
      </dgm:t>
    </dgm:pt>
    <dgm:pt modelId="{48F85238-C66D-43E8-BB45-14D978E72169}" type="sibTrans" cxnId="{AD850A00-982C-44AF-8E7C-19D85E7681E0}">
      <dgm:prSet/>
      <dgm:spPr/>
      <dgm:t>
        <a:bodyPr/>
        <a:lstStyle/>
        <a:p>
          <a:endParaRPr lang="cs-CZ"/>
        </a:p>
      </dgm:t>
    </dgm:pt>
    <dgm:pt modelId="{FB65FBB0-F9D9-41F2-B653-21BA7D70C483}">
      <dgm:prSet/>
      <dgm:spPr/>
      <dgm:t>
        <a:bodyPr/>
        <a:lstStyle/>
        <a:p>
          <a:pPr algn="l" rtl="0"/>
          <a:r>
            <a:rPr lang="cs-CZ" dirty="0" smtClean="0"/>
            <a:t>DPP</a:t>
          </a:r>
          <a:endParaRPr lang="cs-CZ" dirty="0"/>
        </a:p>
      </dgm:t>
    </dgm:pt>
    <dgm:pt modelId="{7213DCE9-34E5-4340-86AC-8A11806E7475}" type="parTrans" cxnId="{AE4882BD-DE0C-446D-8D27-2C9B7571DFC3}">
      <dgm:prSet/>
      <dgm:spPr/>
      <dgm:t>
        <a:bodyPr/>
        <a:lstStyle/>
        <a:p>
          <a:endParaRPr lang="cs-CZ"/>
        </a:p>
      </dgm:t>
    </dgm:pt>
    <dgm:pt modelId="{BC2CE9B6-DD9D-4253-A008-E203EBE6336C}" type="sibTrans" cxnId="{AE4882BD-DE0C-446D-8D27-2C9B7571DFC3}">
      <dgm:prSet/>
      <dgm:spPr/>
      <dgm:t>
        <a:bodyPr/>
        <a:lstStyle/>
        <a:p>
          <a:endParaRPr lang="cs-CZ"/>
        </a:p>
      </dgm:t>
    </dgm:pt>
    <dgm:pt modelId="{35503DB3-EE94-4869-9F3D-4ED1823D2C94}">
      <dgm:prSet/>
      <dgm:spPr/>
      <dgm:t>
        <a:bodyPr/>
        <a:lstStyle/>
        <a:p>
          <a:pPr rtl="0"/>
          <a:r>
            <a:rPr lang="cs-CZ" b="1" dirty="0" smtClean="0"/>
            <a:t>Přípravná fáze: připomínkování </a:t>
          </a:r>
          <a:r>
            <a:rPr lang="cs-CZ" b="1" dirty="0" smtClean="0"/>
            <a:t>dotazníku, testování </a:t>
          </a:r>
          <a:r>
            <a:rPr lang="cs-CZ" b="1" dirty="0" smtClean="0"/>
            <a:t>adres</a:t>
          </a:r>
          <a:endParaRPr lang="cs-CZ" dirty="0"/>
        </a:p>
      </dgm:t>
    </dgm:pt>
    <dgm:pt modelId="{122E6CEB-FB66-40AE-8D29-B49F2B488C6B}" type="parTrans" cxnId="{F817EFFA-6139-466C-A74D-D3569D751AED}">
      <dgm:prSet/>
      <dgm:spPr/>
      <dgm:t>
        <a:bodyPr/>
        <a:lstStyle/>
        <a:p>
          <a:endParaRPr lang="cs-CZ"/>
        </a:p>
      </dgm:t>
    </dgm:pt>
    <dgm:pt modelId="{688A0092-C624-42AD-A285-B2BA938ABFA1}" type="sibTrans" cxnId="{F817EFFA-6139-466C-A74D-D3569D751AED}">
      <dgm:prSet/>
      <dgm:spPr/>
      <dgm:t>
        <a:bodyPr/>
        <a:lstStyle/>
        <a:p>
          <a:endParaRPr lang="cs-CZ"/>
        </a:p>
      </dgm:t>
    </dgm:pt>
    <dgm:pt modelId="{26DC87C7-B025-429D-A2DC-F4EE744274E7}">
      <dgm:prSet/>
      <dgm:spPr/>
      <dgm:t>
        <a:bodyPr/>
        <a:lstStyle/>
        <a:p>
          <a:pPr rtl="0"/>
          <a:r>
            <a:rPr lang="cs-CZ" b="1" dirty="0" smtClean="0"/>
            <a:t>Realizační fáze: spolupráce při rozesílání a upomínkování</a:t>
          </a:r>
          <a:endParaRPr lang="cs-CZ" dirty="0"/>
        </a:p>
      </dgm:t>
    </dgm:pt>
    <dgm:pt modelId="{D6C0EEBF-9A21-477F-B290-1E62E72710CE}" type="parTrans" cxnId="{C1F980C3-8A8B-40AF-9B9D-94C9B8D51105}">
      <dgm:prSet/>
      <dgm:spPr/>
      <dgm:t>
        <a:bodyPr/>
        <a:lstStyle/>
        <a:p>
          <a:endParaRPr lang="cs-CZ"/>
        </a:p>
      </dgm:t>
    </dgm:pt>
    <dgm:pt modelId="{7104DD29-A719-4BD9-BCB2-882AB65DC721}" type="sibTrans" cxnId="{C1F980C3-8A8B-40AF-9B9D-94C9B8D51105}">
      <dgm:prSet/>
      <dgm:spPr/>
      <dgm:t>
        <a:bodyPr/>
        <a:lstStyle/>
        <a:p>
          <a:endParaRPr lang="cs-CZ"/>
        </a:p>
      </dgm:t>
    </dgm:pt>
    <dgm:pt modelId="{456D3E7E-402A-40E6-9DD2-2594DB9E3EC3}">
      <dgm:prSet custT="1"/>
      <dgm:spPr/>
      <dgm:t>
        <a:bodyPr/>
        <a:lstStyle/>
        <a:p>
          <a:pPr rtl="0"/>
          <a:r>
            <a:rPr lang="cs-CZ" sz="1200" b="1" dirty="0" smtClean="0"/>
            <a:t>Závěrečná fáze: individualizace zpráv</a:t>
          </a:r>
          <a:endParaRPr lang="cs-CZ" sz="1200" dirty="0"/>
        </a:p>
      </dgm:t>
    </dgm:pt>
    <dgm:pt modelId="{BE7F789A-5F40-465A-BFA7-C75B9D737F33}" type="parTrans" cxnId="{A7ABCC86-5B74-466B-ACDF-AD5282F5E108}">
      <dgm:prSet/>
      <dgm:spPr/>
      <dgm:t>
        <a:bodyPr/>
        <a:lstStyle/>
        <a:p>
          <a:endParaRPr lang="cs-CZ"/>
        </a:p>
      </dgm:t>
    </dgm:pt>
    <dgm:pt modelId="{4794BED8-919B-479A-BD83-6750BA68EBAE}" type="sibTrans" cxnId="{A7ABCC86-5B74-466B-ACDF-AD5282F5E108}">
      <dgm:prSet/>
      <dgm:spPr/>
      <dgm:t>
        <a:bodyPr/>
        <a:lstStyle/>
        <a:p>
          <a:endParaRPr lang="cs-CZ"/>
        </a:p>
      </dgm:t>
    </dgm:pt>
    <dgm:pt modelId="{759FA110-7029-4F4B-9DEC-EC88FB16BD2E}" type="pres">
      <dgm:prSet presAssocID="{20D90A60-9147-4EE6-A441-1AA468A6D53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D74D314F-E906-487A-B66C-38046A418C9A}" type="pres">
      <dgm:prSet presAssocID="{30473040-5A56-4C4A-A7CA-E7900BACD79F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1248344-E70B-44A2-83DC-71B3804C17E9}" type="pres">
      <dgm:prSet presAssocID="{57D91CC8-0B94-46E3-81F7-AC57D126C728}" presName="sibTrans" presStyleLbl="sibTrans2D1" presStyleIdx="0" presStyleCnt="5"/>
      <dgm:spPr/>
      <dgm:t>
        <a:bodyPr/>
        <a:lstStyle/>
        <a:p>
          <a:endParaRPr lang="cs-CZ"/>
        </a:p>
      </dgm:t>
    </dgm:pt>
    <dgm:pt modelId="{438EBD08-7EE7-429B-8F49-9427E75CC218}" type="pres">
      <dgm:prSet presAssocID="{57D91CC8-0B94-46E3-81F7-AC57D126C728}" presName="connectorText" presStyleLbl="sibTrans2D1" presStyleIdx="0" presStyleCnt="5"/>
      <dgm:spPr/>
      <dgm:t>
        <a:bodyPr/>
        <a:lstStyle/>
        <a:p>
          <a:endParaRPr lang="cs-CZ"/>
        </a:p>
      </dgm:t>
    </dgm:pt>
    <dgm:pt modelId="{1A1A2999-FD10-4938-98B4-BCBDB1FF971C}" type="pres">
      <dgm:prSet presAssocID="{BD67542B-EBB5-4064-9B99-DD7A12CDBB8C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17E67C6-F9C4-41DF-8B2E-A81A7FFAB502}" type="pres">
      <dgm:prSet presAssocID="{48F85238-C66D-43E8-BB45-14D978E72169}" presName="sibTrans" presStyleLbl="sibTrans2D1" presStyleIdx="1" presStyleCnt="5"/>
      <dgm:spPr/>
      <dgm:t>
        <a:bodyPr/>
        <a:lstStyle/>
        <a:p>
          <a:endParaRPr lang="cs-CZ"/>
        </a:p>
      </dgm:t>
    </dgm:pt>
    <dgm:pt modelId="{20DA039B-360A-4B0D-913C-44E1679C315C}" type="pres">
      <dgm:prSet presAssocID="{48F85238-C66D-43E8-BB45-14D978E72169}" presName="connectorText" presStyleLbl="sibTrans2D1" presStyleIdx="1" presStyleCnt="5"/>
      <dgm:spPr/>
      <dgm:t>
        <a:bodyPr/>
        <a:lstStyle/>
        <a:p>
          <a:endParaRPr lang="cs-CZ"/>
        </a:p>
      </dgm:t>
    </dgm:pt>
    <dgm:pt modelId="{D8C1EBB5-797C-41D1-A908-59F8A2B998BB}" type="pres">
      <dgm:prSet presAssocID="{35503DB3-EE94-4869-9F3D-4ED1823D2C9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3394F2A-CADA-41B3-872E-BCB7881BB066}" type="pres">
      <dgm:prSet presAssocID="{688A0092-C624-42AD-A285-B2BA938ABFA1}" presName="sibTrans" presStyleLbl="sibTrans2D1" presStyleIdx="2" presStyleCnt="5"/>
      <dgm:spPr/>
      <dgm:t>
        <a:bodyPr/>
        <a:lstStyle/>
        <a:p>
          <a:endParaRPr lang="cs-CZ"/>
        </a:p>
      </dgm:t>
    </dgm:pt>
    <dgm:pt modelId="{48A76FDA-9F68-4133-944A-8DA20BDA764A}" type="pres">
      <dgm:prSet presAssocID="{688A0092-C624-42AD-A285-B2BA938ABFA1}" presName="connectorText" presStyleLbl="sibTrans2D1" presStyleIdx="2" presStyleCnt="5"/>
      <dgm:spPr/>
      <dgm:t>
        <a:bodyPr/>
        <a:lstStyle/>
        <a:p>
          <a:endParaRPr lang="cs-CZ"/>
        </a:p>
      </dgm:t>
    </dgm:pt>
    <dgm:pt modelId="{136C903E-6DB0-4CD6-AC76-E77E6F970A5B}" type="pres">
      <dgm:prSet presAssocID="{26DC87C7-B025-429D-A2DC-F4EE744274E7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E88931A-43CF-4254-9EE3-E64056C09B21}" type="pres">
      <dgm:prSet presAssocID="{7104DD29-A719-4BD9-BCB2-882AB65DC721}" presName="sibTrans" presStyleLbl="sibTrans2D1" presStyleIdx="3" presStyleCnt="5"/>
      <dgm:spPr/>
      <dgm:t>
        <a:bodyPr/>
        <a:lstStyle/>
        <a:p>
          <a:endParaRPr lang="cs-CZ"/>
        </a:p>
      </dgm:t>
    </dgm:pt>
    <dgm:pt modelId="{FB55F902-1535-418A-8569-1646D896516F}" type="pres">
      <dgm:prSet presAssocID="{7104DD29-A719-4BD9-BCB2-882AB65DC721}" presName="connectorText" presStyleLbl="sibTrans2D1" presStyleIdx="3" presStyleCnt="5"/>
      <dgm:spPr/>
      <dgm:t>
        <a:bodyPr/>
        <a:lstStyle/>
        <a:p>
          <a:endParaRPr lang="cs-CZ"/>
        </a:p>
      </dgm:t>
    </dgm:pt>
    <dgm:pt modelId="{628049F9-32F8-43B4-8813-7859D9D81F07}" type="pres">
      <dgm:prSet presAssocID="{456D3E7E-402A-40E6-9DD2-2594DB9E3EC3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E437C00-69AE-4BF9-9F83-BA736DC034DF}" type="pres">
      <dgm:prSet presAssocID="{4794BED8-919B-479A-BD83-6750BA68EBAE}" presName="sibTrans" presStyleLbl="sibTrans2D1" presStyleIdx="4" presStyleCnt="5"/>
      <dgm:spPr/>
      <dgm:t>
        <a:bodyPr/>
        <a:lstStyle/>
        <a:p>
          <a:endParaRPr lang="cs-CZ"/>
        </a:p>
      </dgm:t>
    </dgm:pt>
    <dgm:pt modelId="{35D4D69A-ECEE-42E7-AE1C-1C931EB3E6AD}" type="pres">
      <dgm:prSet presAssocID="{4794BED8-919B-479A-BD83-6750BA68EBAE}" presName="connectorText" presStyleLbl="sibTrans2D1" presStyleIdx="4" presStyleCnt="5"/>
      <dgm:spPr/>
      <dgm:t>
        <a:bodyPr/>
        <a:lstStyle/>
        <a:p>
          <a:endParaRPr lang="cs-CZ"/>
        </a:p>
      </dgm:t>
    </dgm:pt>
  </dgm:ptLst>
  <dgm:cxnLst>
    <dgm:cxn modelId="{E7724F03-6F86-448E-BE4B-4C3D25014124}" type="presOf" srcId="{57D91CC8-0B94-46E3-81F7-AC57D126C728}" destId="{71248344-E70B-44A2-83DC-71B3804C17E9}" srcOrd="0" destOrd="0" presId="urn:microsoft.com/office/officeart/2005/8/layout/cycle2"/>
    <dgm:cxn modelId="{2A066A35-FB24-41CD-8BD1-7A3E33EFF293}" type="presOf" srcId="{48F85238-C66D-43E8-BB45-14D978E72169}" destId="{A17E67C6-F9C4-41DF-8B2E-A81A7FFAB502}" srcOrd="0" destOrd="0" presId="urn:microsoft.com/office/officeart/2005/8/layout/cycle2"/>
    <dgm:cxn modelId="{F26556F5-0B4A-4497-9330-CBCF3E85CE86}" type="presOf" srcId="{48F85238-C66D-43E8-BB45-14D978E72169}" destId="{20DA039B-360A-4B0D-913C-44E1679C315C}" srcOrd="1" destOrd="0" presId="urn:microsoft.com/office/officeart/2005/8/layout/cycle2"/>
    <dgm:cxn modelId="{B46E52E2-3BCB-4953-93DC-73BD04AF7ACA}" type="presOf" srcId="{20D90A60-9147-4EE6-A441-1AA468A6D534}" destId="{759FA110-7029-4F4B-9DEC-EC88FB16BD2E}" srcOrd="0" destOrd="0" presId="urn:microsoft.com/office/officeart/2005/8/layout/cycle2"/>
    <dgm:cxn modelId="{07A2A2D5-A1E9-41D5-90BB-268F1FA59669}" type="presOf" srcId="{57D91CC8-0B94-46E3-81F7-AC57D126C728}" destId="{438EBD08-7EE7-429B-8F49-9427E75CC218}" srcOrd="1" destOrd="0" presId="urn:microsoft.com/office/officeart/2005/8/layout/cycle2"/>
    <dgm:cxn modelId="{17DD7ED1-BA72-4FAC-9EEC-4552897EA15C}" type="presOf" srcId="{688A0092-C624-42AD-A285-B2BA938ABFA1}" destId="{48A76FDA-9F68-4133-944A-8DA20BDA764A}" srcOrd="1" destOrd="0" presId="urn:microsoft.com/office/officeart/2005/8/layout/cycle2"/>
    <dgm:cxn modelId="{83CA363D-4707-4060-9B57-A7CB545EEDD8}" type="presOf" srcId="{BD67542B-EBB5-4064-9B99-DD7A12CDBB8C}" destId="{1A1A2999-FD10-4938-98B4-BCBDB1FF971C}" srcOrd="0" destOrd="0" presId="urn:microsoft.com/office/officeart/2005/8/layout/cycle2"/>
    <dgm:cxn modelId="{8A0609D2-24C5-4859-9C0E-408513AF9ADC}" type="presOf" srcId="{7104DD29-A719-4BD9-BCB2-882AB65DC721}" destId="{FB55F902-1535-418A-8569-1646D896516F}" srcOrd="1" destOrd="0" presId="urn:microsoft.com/office/officeart/2005/8/layout/cycle2"/>
    <dgm:cxn modelId="{A7ABCC86-5B74-466B-ACDF-AD5282F5E108}" srcId="{20D90A60-9147-4EE6-A441-1AA468A6D534}" destId="{456D3E7E-402A-40E6-9DD2-2594DB9E3EC3}" srcOrd="4" destOrd="0" parTransId="{BE7F789A-5F40-465A-BFA7-C75B9D737F33}" sibTransId="{4794BED8-919B-479A-BD83-6750BA68EBAE}"/>
    <dgm:cxn modelId="{A4325DF3-E920-4A6A-98E6-18E128AF930E}" type="presOf" srcId="{4794BED8-919B-479A-BD83-6750BA68EBAE}" destId="{35D4D69A-ECEE-42E7-AE1C-1C931EB3E6AD}" srcOrd="1" destOrd="0" presId="urn:microsoft.com/office/officeart/2005/8/layout/cycle2"/>
    <dgm:cxn modelId="{C03C96C5-32F6-4D2F-84FC-9972783713E9}" type="presOf" srcId="{456D3E7E-402A-40E6-9DD2-2594DB9E3EC3}" destId="{628049F9-32F8-43B4-8813-7859D9D81F07}" srcOrd="0" destOrd="0" presId="urn:microsoft.com/office/officeart/2005/8/layout/cycle2"/>
    <dgm:cxn modelId="{DA44E006-232D-48DE-96AE-5D217C056BBE}" srcId="{20D90A60-9147-4EE6-A441-1AA468A6D534}" destId="{30473040-5A56-4C4A-A7CA-E7900BACD79F}" srcOrd="0" destOrd="0" parTransId="{B5315020-E49C-4EAC-B9D4-ABF41A6E54F8}" sibTransId="{57D91CC8-0B94-46E3-81F7-AC57D126C728}"/>
    <dgm:cxn modelId="{FEA790D5-90F2-4CB0-97CB-7642D7841C3C}" type="presOf" srcId="{4794BED8-919B-479A-BD83-6750BA68EBAE}" destId="{5E437C00-69AE-4BF9-9F83-BA736DC034DF}" srcOrd="0" destOrd="0" presId="urn:microsoft.com/office/officeart/2005/8/layout/cycle2"/>
    <dgm:cxn modelId="{CBD71667-04E5-458A-A205-1B063F0E5972}" type="presOf" srcId="{26DC87C7-B025-429D-A2DC-F4EE744274E7}" destId="{136C903E-6DB0-4CD6-AC76-E77E6F970A5B}" srcOrd="0" destOrd="0" presId="urn:microsoft.com/office/officeart/2005/8/layout/cycle2"/>
    <dgm:cxn modelId="{AE4882BD-DE0C-446D-8D27-2C9B7571DFC3}" srcId="{BD67542B-EBB5-4064-9B99-DD7A12CDBB8C}" destId="{FB65FBB0-F9D9-41F2-B653-21BA7D70C483}" srcOrd="0" destOrd="0" parTransId="{7213DCE9-34E5-4340-86AC-8A11806E7475}" sibTransId="{BC2CE9B6-DD9D-4253-A008-E203EBE6336C}"/>
    <dgm:cxn modelId="{F817EFFA-6139-466C-A74D-D3569D751AED}" srcId="{20D90A60-9147-4EE6-A441-1AA468A6D534}" destId="{35503DB3-EE94-4869-9F3D-4ED1823D2C94}" srcOrd="2" destOrd="0" parTransId="{122E6CEB-FB66-40AE-8D29-B49F2B488C6B}" sibTransId="{688A0092-C624-42AD-A285-B2BA938ABFA1}"/>
    <dgm:cxn modelId="{7508E0B3-0969-4C09-A2CA-1B78009F27C1}" type="presOf" srcId="{30473040-5A56-4C4A-A7CA-E7900BACD79F}" destId="{D74D314F-E906-487A-B66C-38046A418C9A}" srcOrd="0" destOrd="0" presId="urn:microsoft.com/office/officeart/2005/8/layout/cycle2"/>
    <dgm:cxn modelId="{AD850A00-982C-44AF-8E7C-19D85E7681E0}" srcId="{20D90A60-9147-4EE6-A441-1AA468A6D534}" destId="{BD67542B-EBB5-4064-9B99-DD7A12CDBB8C}" srcOrd="1" destOrd="0" parTransId="{7D2C15D0-F5E0-4502-9877-830B77849462}" sibTransId="{48F85238-C66D-43E8-BB45-14D978E72169}"/>
    <dgm:cxn modelId="{0D6F1B03-996B-4CB7-8641-2DF4DDFE7932}" type="presOf" srcId="{688A0092-C624-42AD-A285-B2BA938ABFA1}" destId="{83394F2A-CADA-41B3-872E-BCB7881BB066}" srcOrd="0" destOrd="0" presId="urn:microsoft.com/office/officeart/2005/8/layout/cycle2"/>
    <dgm:cxn modelId="{C1F980C3-8A8B-40AF-9B9D-94C9B8D51105}" srcId="{20D90A60-9147-4EE6-A441-1AA468A6D534}" destId="{26DC87C7-B025-429D-A2DC-F4EE744274E7}" srcOrd="3" destOrd="0" parTransId="{D6C0EEBF-9A21-477F-B290-1E62E72710CE}" sibTransId="{7104DD29-A719-4BD9-BCB2-882AB65DC721}"/>
    <dgm:cxn modelId="{778AC0B2-BCA3-4F79-98F4-EE949176506E}" type="presOf" srcId="{FB65FBB0-F9D9-41F2-B653-21BA7D70C483}" destId="{1A1A2999-FD10-4938-98B4-BCBDB1FF971C}" srcOrd="0" destOrd="1" presId="urn:microsoft.com/office/officeart/2005/8/layout/cycle2"/>
    <dgm:cxn modelId="{E32B4C1F-D138-4FD5-A7ED-1479B3432EF5}" type="presOf" srcId="{7104DD29-A719-4BD9-BCB2-882AB65DC721}" destId="{9E88931A-43CF-4254-9EE3-E64056C09B21}" srcOrd="0" destOrd="0" presId="urn:microsoft.com/office/officeart/2005/8/layout/cycle2"/>
    <dgm:cxn modelId="{C7197709-9433-471C-82DC-E3A4A280A2E5}" type="presOf" srcId="{35503DB3-EE94-4869-9F3D-4ED1823D2C94}" destId="{D8C1EBB5-797C-41D1-A908-59F8A2B998BB}" srcOrd="0" destOrd="0" presId="urn:microsoft.com/office/officeart/2005/8/layout/cycle2"/>
    <dgm:cxn modelId="{7A351E28-B04B-4FD3-BB88-68A6570C26DF}" type="presParOf" srcId="{759FA110-7029-4F4B-9DEC-EC88FB16BD2E}" destId="{D74D314F-E906-487A-B66C-38046A418C9A}" srcOrd="0" destOrd="0" presId="urn:microsoft.com/office/officeart/2005/8/layout/cycle2"/>
    <dgm:cxn modelId="{E91E1077-6858-4120-BA58-9D8BCA5B5207}" type="presParOf" srcId="{759FA110-7029-4F4B-9DEC-EC88FB16BD2E}" destId="{71248344-E70B-44A2-83DC-71B3804C17E9}" srcOrd="1" destOrd="0" presId="urn:microsoft.com/office/officeart/2005/8/layout/cycle2"/>
    <dgm:cxn modelId="{52EADFC4-8A10-4FBE-95C2-BF6E6597EE37}" type="presParOf" srcId="{71248344-E70B-44A2-83DC-71B3804C17E9}" destId="{438EBD08-7EE7-429B-8F49-9427E75CC218}" srcOrd="0" destOrd="0" presId="urn:microsoft.com/office/officeart/2005/8/layout/cycle2"/>
    <dgm:cxn modelId="{154C79FA-8FB7-43E0-9DAA-AFFFD02D1A98}" type="presParOf" srcId="{759FA110-7029-4F4B-9DEC-EC88FB16BD2E}" destId="{1A1A2999-FD10-4938-98B4-BCBDB1FF971C}" srcOrd="2" destOrd="0" presId="urn:microsoft.com/office/officeart/2005/8/layout/cycle2"/>
    <dgm:cxn modelId="{15F3E826-8B41-4BF7-AD79-C04218402D78}" type="presParOf" srcId="{759FA110-7029-4F4B-9DEC-EC88FB16BD2E}" destId="{A17E67C6-F9C4-41DF-8B2E-A81A7FFAB502}" srcOrd="3" destOrd="0" presId="urn:microsoft.com/office/officeart/2005/8/layout/cycle2"/>
    <dgm:cxn modelId="{1624EF62-811E-4C55-A089-33EA3C57B625}" type="presParOf" srcId="{A17E67C6-F9C4-41DF-8B2E-A81A7FFAB502}" destId="{20DA039B-360A-4B0D-913C-44E1679C315C}" srcOrd="0" destOrd="0" presId="urn:microsoft.com/office/officeart/2005/8/layout/cycle2"/>
    <dgm:cxn modelId="{419A08C9-7713-4B85-BDD4-38547FAEFD70}" type="presParOf" srcId="{759FA110-7029-4F4B-9DEC-EC88FB16BD2E}" destId="{D8C1EBB5-797C-41D1-A908-59F8A2B998BB}" srcOrd="4" destOrd="0" presId="urn:microsoft.com/office/officeart/2005/8/layout/cycle2"/>
    <dgm:cxn modelId="{70A98256-A899-479C-8C26-E7A183CD92AB}" type="presParOf" srcId="{759FA110-7029-4F4B-9DEC-EC88FB16BD2E}" destId="{83394F2A-CADA-41B3-872E-BCB7881BB066}" srcOrd="5" destOrd="0" presId="urn:microsoft.com/office/officeart/2005/8/layout/cycle2"/>
    <dgm:cxn modelId="{A62AEDD3-8B13-40D8-A218-20746E107090}" type="presParOf" srcId="{83394F2A-CADA-41B3-872E-BCB7881BB066}" destId="{48A76FDA-9F68-4133-944A-8DA20BDA764A}" srcOrd="0" destOrd="0" presId="urn:microsoft.com/office/officeart/2005/8/layout/cycle2"/>
    <dgm:cxn modelId="{6185844B-1BAF-49BA-8D45-4941BB530FED}" type="presParOf" srcId="{759FA110-7029-4F4B-9DEC-EC88FB16BD2E}" destId="{136C903E-6DB0-4CD6-AC76-E77E6F970A5B}" srcOrd="6" destOrd="0" presId="urn:microsoft.com/office/officeart/2005/8/layout/cycle2"/>
    <dgm:cxn modelId="{5B7640CB-A818-4315-B217-689F9BB616B9}" type="presParOf" srcId="{759FA110-7029-4F4B-9DEC-EC88FB16BD2E}" destId="{9E88931A-43CF-4254-9EE3-E64056C09B21}" srcOrd="7" destOrd="0" presId="urn:microsoft.com/office/officeart/2005/8/layout/cycle2"/>
    <dgm:cxn modelId="{27C4EAD1-1B31-4654-87DA-0E75556BBA83}" type="presParOf" srcId="{9E88931A-43CF-4254-9EE3-E64056C09B21}" destId="{FB55F902-1535-418A-8569-1646D896516F}" srcOrd="0" destOrd="0" presId="urn:microsoft.com/office/officeart/2005/8/layout/cycle2"/>
    <dgm:cxn modelId="{A7534F98-0E02-4DFE-A617-ED5B17AE73E0}" type="presParOf" srcId="{759FA110-7029-4F4B-9DEC-EC88FB16BD2E}" destId="{628049F9-32F8-43B4-8813-7859D9D81F07}" srcOrd="8" destOrd="0" presId="urn:microsoft.com/office/officeart/2005/8/layout/cycle2"/>
    <dgm:cxn modelId="{7D9F96FB-A5A2-43D9-81F7-23E3B2059D72}" type="presParOf" srcId="{759FA110-7029-4F4B-9DEC-EC88FB16BD2E}" destId="{5E437C00-69AE-4BF9-9F83-BA736DC034DF}" srcOrd="9" destOrd="0" presId="urn:microsoft.com/office/officeart/2005/8/layout/cycle2"/>
    <dgm:cxn modelId="{03AEEC3B-E72F-49F7-BEBF-8C224B8C2D4F}" type="presParOf" srcId="{5E437C00-69AE-4BF9-9F83-BA736DC034DF}" destId="{35D4D69A-ECEE-42E7-AE1C-1C931EB3E6AD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7431A2-F431-4308-97D0-11A7DBB5547F}">
      <dsp:nvSpPr>
        <dsp:cNvPr id="0" name=""/>
        <dsp:cNvSpPr/>
      </dsp:nvSpPr>
      <dsp:spPr>
        <a:xfrm>
          <a:off x="567838" y="0"/>
          <a:ext cx="6435506" cy="504056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3D2B99-49EC-449E-AB7B-4E46BB3EF84E}">
      <dsp:nvSpPr>
        <dsp:cNvPr id="0" name=""/>
        <dsp:cNvSpPr/>
      </dsp:nvSpPr>
      <dsp:spPr>
        <a:xfrm>
          <a:off x="1478" y="1512168"/>
          <a:ext cx="946028" cy="20162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kern="1200" dirty="0" smtClean="0"/>
            <a:t>červen 2018:</a:t>
          </a: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kern="1200" dirty="0" smtClean="0"/>
            <a:t> </a:t>
          </a:r>
          <a:r>
            <a:rPr lang="cs-CZ" sz="1200" b="0" kern="1200" dirty="0" smtClean="0"/>
            <a:t>1.verze dotazníku</a:t>
          </a:r>
          <a:endParaRPr lang="cs-CZ" sz="1200" kern="1200" dirty="0"/>
        </a:p>
      </dsp:txBody>
      <dsp:txXfrm>
        <a:off x="47659" y="1558349"/>
        <a:ext cx="853666" cy="1923862"/>
      </dsp:txXfrm>
    </dsp:sp>
    <dsp:sp modelId="{7DF55082-638D-436A-A932-0A2541D4D97D}">
      <dsp:nvSpPr>
        <dsp:cNvPr id="0" name=""/>
        <dsp:cNvSpPr/>
      </dsp:nvSpPr>
      <dsp:spPr>
        <a:xfrm>
          <a:off x="1105178" y="1512168"/>
          <a:ext cx="946028" cy="20162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kern="1200" dirty="0" smtClean="0"/>
            <a:t>červenec 2018:</a:t>
          </a:r>
          <a:endParaRPr lang="cs-CZ" sz="1200" b="0" kern="1200" dirty="0" smtClean="0"/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0" kern="1200" dirty="0" smtClean="0"/>
            <a:t>2.verze dotazníku </a:t>
          </a:r>
          <a:endParaRPr lang="cs-CZ" sz="1200" kern="1200" dirty="0"/>
        </a:p>
      </dsp:txBody>
      <dsp:txXfrm>
        <a:off x="1151359" y="1558349"/>
        <a:ext cx="853666" cy="1923862"/>
      </dsp:txXfrm>
    </dsp:sp>
    <dsp:sp modelId="{F50214F3-EE18-4C1D-AE9E-97683E5C982D}">
      <dsp:nvSpPr>
        <dsp:cNvPr id="0" name=""/>
        <dsp:cNvSpPr/>
      </dsp:nvSpPr>
      <dsp:spPr>
        <a:xfrm>
          <a:off x="2208878" y="1512168"/>
          <a:ext cx="946028" cy="20162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kern="1200" dirty="0" smtClean="0"/>
            <a:t>srpen – září 2018:</a:t>
          </a:r>
          <a:endParaRPr lang="cs-CZ" sz="1200" b="0" kern="1200" dirty="0" smtClean="0"/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0" kern="1200" dirty="0" smtClean="0"/>
            <a:t>testování </a:t>
          </a:r>
          <a:r>
            <a:rPr lang="cs-CZ" sz="1200" b="0" kern="1200" dirty="0" smtClean="0"/>
            <a:t>dotazníku</a:t>
          </a:r>
          <a:endParaRPr lang="cs-CZ" sz="1200" kern="1200" dirty="0"/>
        </a:p>
      </dsp:txBody>
      <dsp:txXfrm>
        <a:off x="2255059" y="1558349"/>
        <a:ext cx="853666" cy="1923862"/>
      </dsp:txXfrm>
    </dsp:sp>
    <dsp:sp modelId="{98483A08-1C1A-4B4E-87C5-98A4AA592E0B}">
      <dsp:nvSpPr>
        <dsp:cNvPr id="0" name=""/>
        <dsp:cNvSpPr/>
      </dsp:nvSpPr>
      <dsp:spPr>
        <a:xfrm>
          <a:off x="3312577" y="1512168"/>
          <a:ext cx="946028" cy="20162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kern="1200" dirty="0" smtClean="0"/>
            <a:t>červenec – srpen 2018: </a:t>
          </a:r>
          <a:endParaRPr lang="cs-CZ" sz="1200" b="0" kern="1200" dirty="0" smtClean="0"/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0" kern="1200" dirty="0" smtClean="0"/>
            <a:t>seznam </a:t>
          </a:r>
          <a:r>
            <a:rPr lang="cs-CZ" sz="1200" b="0" kern="1200" dirty="0" smtClean="0"/>
            <a:t>absolventů </a:t>
          </a:r>
          <a:endParaRPr lang="cs-CZ" sz="1200" kern="1200" dirty="0"/>
        </a:p>
      </dsp:txBody>
      <dsp:txXfrm>
        <a:off x="3358758" y="1558349"/>
        <a:ext cx="853666" cy="1923862"/>
      </dsp:txXfrm>
    </dsp:sp>
    <dsp:sp modelId="{7B607A53-1BB8-4B5B-923A-163F89C52817}">
      <dsp:nvSpPr>
        <dsp:cNvPr id="0" name=""/>
        <dsp:cNvSpPr/>
      </dsp:nvSpPr>
      <dsp:spPr>
        <a:xfrm>
          <a:off x="4416277" y="1512168"/>
          <a:ext cx="946028" cy="20162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kern="1200" dirty="0" smtClean="0"/>
            <a:t>říjen – prosinec 2018: </a:t>
          </a:r>
          <a:endParaRPr lang="cs-CZ" sz="1200" b="0" kern="1200" dirty="0" smtClean="0"/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0" kern="1200" dirty="0" smtClean="0"/>
            <a:t>sběr dat</a:t>
          </a:r>
          <a:endParaRPr lang="cs-CZ" sz="1200" kern="1200" dirty="0"/>
        </a:p>
      </dsp:txBody>
      <dsp:txXfrm>
        <a:off x="4462458" y="1558349"/>
        <a:ext cx="853666" cy="1923862"/>
      </dsp:txXfrm>
    </dsp:sp>
    <dsp:sp modelId="{E4F92BF3-CBD3-461B-AA50-58A23A8BCF2E}">
      <dsp:nvSpPr>
        <dsp:cNvPr id="0" name=""/>
        <dsp:cNvSpPr/>
      </dsp:nvSpPr>
      <dsp:spPr>
        <a:xfrm>
          <a:off x="5519977" y="1512168"/>
          <a:ext cx="946028" cy="20162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kern="1200" dirty="0" smtClean="0"/>
            <a:t>březen – září 2019: </a:t>
          </a:r>
          <a:endParaRPr lang="cs-CZ" sz="1200" b="1" kern="1200" dirty="0" smtClean="0"/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0" kern="1200" dirty="0" smtClean="0"/>
            <a:t> </a:t>
          </a:r>
          <a:r>
            <a:rPr lang="cs-CZ" sz="1200" b="0" kern="1200" dirty="0" smtClean="0"/>
            <a:t>závěrečné </a:t>
          </a:r>
          <a:r>
            <a:rPr lang="cs-CZ" sz="1200" b="0" kern="1200" dirty="0" smtClean="0"/>
            <a:t>zprávy pro VŠ</a:t>
          </a:r>
          <a:endParaRPr lang="cs-CZ" sz="1200" kern="1200" dirty="0"/>
        </a:p>
      </dsp:txBody>
      <dsp:txXfrm>
        <a:off x="5566158" y="1558349"/>
        <a:ext cx="853666" cy="1923862"/>
      </dsp:txXfrm>
    </dsp:sp>
    <dsp:sp modelId="{7709AAC8-CF6D-44C3-9D57-2D426B418788}">
      <dsp:nvSpPr>
        <dsp:cNvPr id="0" name=""/>
        <dsp:cNvSpPr/>
      </dsp:nvSpPr>
      <dsp:spPr>
        <a:xfrm>
          <a:off x="6623676" y="1512168"/>
          <a:ext cx="946028" cy="20162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kern="1200" dirty="0" smtClean="0"/>
            <a:t>září 2019: </a:t>
          </a: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0" kern="1200" dirty="0" smtClean="0"/>
            <a:t>komplexní závěrečná zpráva</a:t>
          </a:r>
          <a:endParaRPr lang="cs-CZ" sz="1200" kern="1200" dirty="0"/>
        </a:p>
      </dsp:txBody>
      <dsp:txXfrm>
        <a:off x="6669857" y="1558349"/>
        <a:ext cx="853666" cy="19238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4D314F-E906-487A-B66C-38046A418C9A}">
      <dsp:nvSpPr>
        <dsp:cNvPr id="0" name=""/>
        <dsp:cNvSpPr/>
      </dsp:nvSpPr>
      <dsp:spPr>
        <a:xfrm>
          <a:off x="3024961" y="2118"/>
          <a:ext cx="1521260" cy="15212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b="1" kern="1200" dirty="0" smtClean="0"/>
            <a:t>Koordinační skupina</a:t>
          </a:r>
          <a:endParaRPr lang="cs-CZ" sz="1400" kern="1200" dirty="0"/>
        </a:p>
      </dsp:txBody>
      <dsp:txXfrm>
        <a:off x="3247744" y="224901"/>
        <a:ext cx="1075694" cy="1075694"/>
      </dsp:txXfrm>
    </dsp:sp>
    <dsp:sp modelId="{71248344-E70B-44A2-83DC-71B3804C17E9}">
      <dsp:nvSpPr>
        <dsp:cNvPr id="0" name=""/>
        <dsp:cNvSpPr/>
      </dsp:nvSpPr>
      <dsp:spPr>
        <a:xfrm rot="2160000">
          <a:off x="4498136" y="1170626"/>
          <a:ext cx="404371" cy="51342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000" kern="1200"/>
        </a:p>
      </dsp:txBody>
      <dsp:txXfrm>
        <a:off x="4509720" y="1237659"/>
        <a:ext cx="283060" cy="308055"/>
      </dsp:txXfrm>
    </dsp:sp>
    <dsp:sp modelId="{1A1A2999-FD10-4938-98B4-BCBDB1FF971C}">
      <dsp:nvSpPr>
        <dsp:cNvPr id="0" name=""/>
        <dsp:cNvSpPr/>
      </dsp:nvSpPr>
      <dsp:spPr>
        <a:xfrm>
          <a:off x="4872939" y="1344752"/>
          <a:ext cx="1521260" cy="15212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kern="1200" dirty="0" smtClean="0"/>
            <a:t>Kontaktní </a:t>
          </a:r>
          <a:r>
            <a:rPr lang="cs-CZ" sz="1200" b="1" kern="1200" dirty="0" smtClean="0"/>
            <a:t>osoby: VVŠ </a:t>
          </a:r>
          <a:r>
            <a:rPr lang="cs-CZ" sz="1200" b="1" kern="1200" dirty="0" smtClean="0"/>
            <a:t>(25), SVŠ (23)</a:t>
          </a:r>
          <a:endParaRPr lang="cs-CZ" sz="1200" kern="1200" dirty="0"/>
        </a:p>
        <a:p>
          <a:pPr marL="57150" lvl="1" indent="-57150" algn="l" defTabSz="400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900" kern="1200" dirty="0" smtClean="0"/>
            <a:t>DPP</a:t>
          </a:r>
          <a:endParaRPr lang="cs-CZ" sz="900" kern="1200" dirty="0"/>
        </a:p>
      </dsp:txBody>
      <dsp:txXfrm>
        <a:off x="5095722" y="1567535"/>
        <a:ext cx="1075694" cy="1075694"/>
      </dsp:txXfrm>
    </dsp:sp>
    <dsp:sp modelId="{A17E67C6-F9C4-41DF-8B2E-A81A7FFAB502}">
      <dsp:nvSpPr>
        <dsp:cNvPr id="0" name=""/>
        <dsp:cNvSpPr/>
      </dsp:nvSpPr>
      <dsp:spPr>
        <a:xfrm rot="6480000">
          <a:off x="5081988" y="2924000"/>
          <a:ext cx="404371" cy="51342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000" kern="1200"/>
        </a:p>
      </dsp:txBody>
      <dsp:txXfrm rot="10800000">
        <a:off x="5161387" y="2968998"/>
        <a:ext cx="283060" cy="308055"/>
      </dsp:txXfrm>
    </dsp:sp>
    <dsp:sp modelId="{D8C1EBB5-797C-41D1-A908-59F8A2B998BB}">
      <dsp:nvSpPr>
        <dsp:cNvPr id="0" name=""/>
        <dsp:cNvSpPr/>
      </dsp:nvSpPr>
      <dsp:spPr>
        <a:xfrm>
          <a:off x="4167074" y="3517181"/>
          <a:ext cx="1521260" cy="15212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kern="1200" dirty="0" smtClean="0"/>
            <a:t>Přípravná fáze: připomínkování </a:t>
          </a:r>
          <a:r>
            <a:rPr lang="cs-CZ" sz="1200" b="1" kern="1200" dirty="0" smtClean="0"/>
            <a:t>dotazníku, testování </a:t>
          </a:r>
          <a:r>
            <a:rPr lang="cs-CZ" sz="1200" b="1" kern="1200" dirty="0" smtClean="0"/>
            <a:t>adres</a:t>
          </a:r>
          <a:endParaRPr lang="cs-CZ" sz="1200" kern="1200" dirty="0"/>
        </a:p>
      </dsp:txBody>
      <dsp:txXfrm>
        <a:off x="4389857" y="3739964"/>
        <a:ext cx="1075694" cy="1075694"/>
      </dsp:txXfrm>
    </dsp:sp>
    <dsp:sp modelId="{83394F2A-CADA-41B3-872E-BCB7881BB066}">
      <dsp:nvSpPr>
        <dsp:cNvPr id="0" name=""/>
        <dsp:cNvSpPr/>
      </dsp:nvSpPr>
      <dsp:spPr>
        <a:xfrm rot="10800000">
          <a:off x="3594850" y="4021098"/>
          <a:ext cx="404371" cy="51342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000" kern="1200"/>
        </a:p>
      </dsp:txBody>
      <dsp:txXfrm rot="10800000">
        <a:off x="3716161" y="4123783"/>
        <a:ext cx="283060" cy="308055"/>
      </dsp:txXfrm>
    </dsp:sp>
    <dsp:sp modelId="{136C903E-6DB0-4CD6-AC76-E77E6F970A5B}">
      <dsp:nvSpPr>
        <dsp:cNvPr id="0" name=""/>
        <dsp:cNvSpPr/>
      </dsp:nvSpPr>
      <dsp:spPr>
        <a:xfrm>
          <a:off x="1882848" y="3517181"/>
          <a:ext cx="1521260" cy="15212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kern="1200" dirty="0" smtClean="0"/>
            <a:t>Realizační fáze: spolupráce při rozesílání a upomínkování</a:t>
          </a:r>
          <a:endParaRPr lang="cs-CZ" sz="1200" kern="1200" dirty="0"/>
        </a:p>
      </dsp:txBody>
      <dsp:txXfrm>
        <a:off x="2105631" y="3739964"/>
        <a:ext cx="1075694" cy="1075694"/>
      </dsp:txXfrm>
    </dsp:sp>
    <dsp:sp modelId="{9E88931A-43CF-4254-9EE3-E64056C09B21}">
      <dsp:nvSpPr>
        <dsp:cNvPr id="0" name=""/>
        <dsp:cNvSpPr/>
      </dsp:nvSpPr>
      <dsp:spPr>
        <a:xfrm rot="15120000">
          <a:off x="2091897" y="2945768"/>
          <a:ext cx="404371" cy="51342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000" kern="1200"/>
        </a:p>
      </dsp:txBody>
      <dsp:txXfrm rot="10800000">
        <a:off x="2171296" y="3106140"/>
        <a:ext cx="283060" cy="308055"/>
      </dsp:txXfrm>
    </dsp:sp>
    <dsp:sp modelId="{628049F9-32F8-43B4-8813-7859D9D81F07}">
      <dsp:nvSpPr>
        <dsp:cNvPr id="0" name=""/>
        <dsp:cNvSpPr/>
      </dsp:nvSpPr>
      <dsp:spPr>
        <a:xfrm>
          <a:off x="1176983" y="1344752"/>
          <a:ext cx="1521260" cy="15212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kern="1200" dirty="0" smtClean="0"/>
            <a:t>Závěrečná fáze: individualizace zpráv</a:t>
          </a:r>
          <a:endParaRPr lang="cs-CZ" sz="1200" kern="1200" dirty="0"/>
        </a:p>
      </dsp:txBody>
      <dsp:txXfrm>
        <a:off x="1399766" y="1567535"/>
        <a:ext cx="1075694" cy="1075694"/>
      </dsp:txXfrm>
    </dsp:sp>
    <dsp:sp modelId="{5E437C00-69AE-4BF9-9F83-BA736DC034DF}">
      <dsp:nvSpPr>
        <dsp:cNvPr id="0" name=""/>
        <dsp:cNvSpPr/>
      </dsp:nvSpPr>
      <dsp:spPr>
        <a:xfrm rot="19440000">
          <a:off x="2650158" y="1184079"/>
          <a:ext cx="404371" cy="51342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000" kern="1200"/>
        </a:p>
      </dsp:txBody>
      <dsp:txXfrm>
        <a:off x="2661742" y="1322416"/>
        <a:ext cx="283060" cy="3080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68C921-5B9E-4527-B577-DECA04355DE0}" type="datetimeFigureOut">
              <a:rPr lang="cs-CZ" smtClean="0"/>
              <a:t>30.5.2018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1F65E0-701E-422C-BE43-308504B8C1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33334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683C53-209C-40A5-8BC7-2A222E9E8B5F}" type="datetimeFigureOut">
              <a:rPr lang="cs-CZ" smtClean="0"/>
              <a:t>30.5.2018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AC157-68E0-4F13-9BFD-18D668B664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4720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2987824" y="3356992"/>
            <a:ext cx="5470376" cy="1944216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/>
            <a:r>
              <a:rPr lang="pl-PL" b="1" dirty="0" smtClean="0">
                <a:latin typeface="+mn-lt"/>
              </a:rPr>
              <a:t>Státní podpora sportu </a:t>
            </a:r>
            <a:br>
              <a:rPr lang="pl-PL" b="1" dirty="0" smtClean="0">
                <a:latin typeface="+mn-lt"/>
              </a:rPr>
            </a:br>
            <a:r>
              <a:rPr lang="pl-PL" b="1" dirty="0" smtClean="0">
                <a:latin typeface="+mn-lt"/>
              </a:rPr>
              <a:t>pro rok 2013</a:t>
            </a:r>
            <a:endParaRPr lang="cs-CZ" b="1" dirty="0">
              <a:latin typeface="+mn-lt"/>
            </a:endParaRPr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2987824" y="5949280"/>
            <a:ext cx="4784576" cy="432048"/>
          </a:xfrm>
        </p:spPr>
        <p:txBody>
          <a:bodyPr>
            <a:normAutofit fontScale="77500" lnSpcReduction="20000"/>
          </a:bodyPr>
          <a:lstStyle>
            <a:lvl1pPr marL="0" indent="0">
              <a:buNone/>
              <a:defRPr/>
            </a:lvl1pPr>
          </a:lstStyle>
          <a:p>
            <a:pPr algn="l"/>
            <a:r>
              <a:rPr lang="cs-CZ" sz="900" dirty="0" smtClean="0"/>
              <a:t>Ministerstvo školství, mládeže a tělovýchovy</a:t>
            </a:r>
          </a:p>
          <a:p>
            <a:pPr algn="l"/>
            <a:r>
              <a:rPr lang="cs-CZ" sz="900" dirty="0" smtClean="0"/>
              <a:t>Karmelitská 7, 118 12 Praha 1 • tel.:: +420 234 811 111</a:t>
            </a:r>
          </a:p>
          <a:p>
            <a:pPr algn="l"/>
            <a:r>
              <a:rPr lang="cs-CZ" sz="900" dirty="0" smtClean="0"/>
              <a:t>msmt@msmt.cz • www.msmt.cz</a:t>
            </a:r>
            <a:endParaRPr lang="cs-CZ" sz="900" dirty="0"/>
          </a:p>
        </p:txBody>
      </p:sp>
      <p:sp>
        <p:nvSpPr>
          <p:cNvPr id="9" name="TextovéPole 8"/>
          <p:cNvSpPr txBox="1"/>
          <p:nvPr userDrawn="1"/>
        </p:nvSpPr>
        <p:spPr>
          <a:xfrm>
            <a:off x="323528" y="6093296"/>
            <a:ext cx="1872208" cy="64807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1074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2B30BC-CCD8-4378-88BC-430872E484EC}" type="datetime1">
              <a:rPr lang="cs-CZ" smtClean="0"/>
              <a:t>30.5.2018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5594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0CB82B-603D-4E52-A075-E2D552D01AC5}" type="datetime1">
              <a:rPr lang="cs-CZ" smtClean="0"/>
              <a:t>30.5.2018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6005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ablony MS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1115616" y="1556792"/>
            <a:ext cx="7571184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b="1" dirty="0" smtClean="0">
                <a:solidFill>
                  <a:srgbClr val="418E96"/>
                </a:solidFill>
              </a:rPr>
              <a:t>Státní podpora sportu pro rok 2013</a:t>
            </a:r>
          </a:p>
          <a:p>
            <a:pPr marL="0" indent="0">
              <a:buNone/>
            </a:pPr>
            <a:r>
              <a:rPr lang="cs-CZ" sz="2000" b="1" dirty="0" smtClean="0"/>
              <a:t>Státní podpora sportu pro rok 2013 byla projednána poradou vedení MŠMT dne 19. června 2012. </a:t>
            </a:r>
            <a:r>
              <a:rPr lang="cs-CZ" sz="2000" dirty="0" smtClean="0"/>
              <a:t>Jedná se o veřejné vyhlášení programů neinvestičního charakteru a charakteru programového financování reprodukce majetku v oblasti sportu. </a:t>
            </a:r>
          </a:p>
          <a:p>
            <a:pPr marL="0" indent="0">
              <a:buNone/>
            </a:pPr>
            <a:r>
              <a:rPr lang="cs-CZ" sz="2000" dirty="0" smtClean="0"/>
              <a:t>Státní finanční prostředky pro oblast sportu jsou z pozice státního rozpočtu vedeny ve dvou závazných ukazatelích, které pro rok 2013 jsou navrhovány s označením: </a:t>
            </a:r>
          </a:p>
          <a:p>
            <a:endParaRPr lang="cs-CZ" sz="2000" dirty="0" smtClean="0"/>
          </a:p>
          <a:p>
            <a:r>
              <a:rPr lang="cs-CZ" sz="2000" dirty="0" smtClean="0"/>
              <a:t>a) výdajový okruh: „Sportovní reprezentace“ </a:t>
            </a:r>
          </a:p>
          <a:p>
            <a:r>
              <a:rPr lang="cs-CZ" sz="2000" dirty="0" smtClean="0"/>
              <a:t>b) výdajový okruh: „Všeobecná sportovní činnost“ 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693081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B32F09-55A8-4CD1-800E-DE1F37E16F05}" type="datetime1">
              <a:rPr lang="cs-CZ" smtClean="0"/>
              <a:t>30.5.2018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127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4738B8-AF64-4FE4-B405-ED8BCA522024}" type="datetime1">
              <a:rPr lang="cs-CZ" smtClean="0"/>
              <a:t>30.5.2018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9242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CD8058-F576-4074-B136-4DCC072DDC84}" type="datetime1">
              <a:rPr lang="cs-CZ" smtClean="0"/>
              <a:t>30.5.2018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35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C822AEC-62FD-44ED-A00D-A24AEE9FD083}" type="datetime1">
              <a:rPr lang="cs-CZ" smtClean="0"/>
              <a:t>30.5.2018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7763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8011B5A-1E28-4D66-A5E1-E485A822FC52}" type="datetime1">
              <a:rPr lang="cs-CZ" smtClean="0"/>
              <a:t>30.5.2018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6041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BC10FC-2AAA-47B9-B9B2-B0B97568D014}" type="datetime1">
              <a:rPr lang="cs-CZ" smtClean="0"/>
              <a:t>30.5.2018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2929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DB8E4B-2AB7-4C74-93BC-179C3E3648DF}" type="datetime1">
              <a:rPr lang="cs-CZ" smtClean="0"/>
              <a:t>30.5.2018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7184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115616" y="1628800"/>
            <a:ext cx="7571184" cy="44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7" name="Zástupný symbol pro číslo snímku 5"/>
          <p:cNvSpPr txBox="1">
            <a:spLocks/>
          </p:cNvSpPr>
          <p:nvPr userDrawn="1"/>
        </p:nvSpPr>
        <p:spPr>
          <a:xfrm>
            <a:off x="251520" y="6356350"/>
            <a:ext cx="648072" cy="365125"/>
          </a:xfrm>
          <a:prstGeom prst="rect">
            <a:avLst/>
          </a:prstGeom>
        </p:spPr>
        <p:txBody>
          <a:bodyPr/>
          <a:lstStyle>
            <a:defPPr>
              <a:defRPr lang="cs-CZ"/>
            </a:defPPr>
            <a:lvl1pPr marL="0" algn="l" defTabSz="914400" rtl="0" eaLnBrk="1" latinLnBrk="0" hangingPunct="1"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07FF043-C0B2-4D5E-9D2E-6F925F59FAFC}" type="slidenum">
              <a:rPr lang="cs-CZ" smtClean="0"/>
              <a:pPr algn="r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122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5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843808" y="3429000"/>
            <a:ext cx="5614392" cy="2088232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/>
            <a:r>
              <a:rPr lang="pl-PL" b="1" dirty="0" smtClean="0">
                <a:latin typeface="+mn-lt"/>
              </a:rPr>
              <a:t>Šetření uplatnění absolventů vysokých škol 2018 - 2019</a:t>
            </a:r>
            <a:endParaRPr lang="cs-CZ" b="1" dirty="0">
              <a:latin typeface="+mn-lt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2987824" y="5949280"/>
            <a:ext cx="4784576" cy="432048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cs-CZ" sz="700" dirty="0" smtClean="0"/>
              <a:t>Ministerstvo školství, mládeže a tělovýchovy</a:t>
            </a:r>
          </a:p>
          <a:p>
            <a:pPr marL="0" indent="0">
              <a:buNone/>
            </a:pPr>
            <a:r>
              <a:rPr lang="cs-CZ" sz="700" dirty="0" smtClean="0"/>
              <a:t>Karmelitská 529/5, 118 12 Praha 1 • tel.: +420 234 811 111</a:t>
            </a:r>
          </a:p>
          <a:p>
            <a:pPr marL="0" indent="0" algn="l">
              <a:buNone/>
            </a:pPr>
            <a:r>
              <a:rPr lang="cs-CZ" sz="700" dirty="0" smtClean="0"/>
              <a:t>posta@msmt.cz • www.msmt.cz</a:t>
            </a:r>
            <a:endParaRPr lang="cs-CZ" sz="700" dirty="0"/>
          </a:p>
        </p:txBody>
      </p:sp>
    </p:spTree>
    <p:extLst>
      <p:ext uri="{BB962C8B-B14F-4D97-AF65-F5344CB8AC3E}">
        <p14:creationId xmlns:p14="http://schemas.microsoft.com/office/powerpoint/2010/main" val="940358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sz="2500" b="1" dirty="0" smtClean="0">
                <a:solidFill>
                  <a:srgbClr val="418E96"/>
                </a:solidFill>
              </a:rPr>
              <a:t>Parametry </a:t>
            </a:r>
            <a:r>
              <a:rPr lang="cs-CZ" sz="2500" b="1" dirty="0" smtClean="0">
                <a:solidFill>
                  <a:srgbClr val="418E96"/>
                </a:solidFill>
              </a:rPr>
              <a:t>šetření</a:t>
            </a:r>
          </a:p>
          <a:p>
            <a:r>
              <a:rPr lang="cs-CZ" sz="2800" dirty="0" smtClean="0"/>
              <a:t>Absolventi </a:t>
            </a:r>
          </a:p>
          <a:p>
            <a:pPr lvl="1"/>
            <a:r>
              <a:rPr lang="cs-CZ" sz="2300" dirty="0" smtClean="0"/>
              <a:t>VVŠ, SVŠ, </a:t>
            </a:r>
            <a:r>
              <a:rPr lang="cs-CZ" sz="2300" dirty="0" err="1" smtClean="0"/>
              <a:t>StVŠ</a:t>
            </a:r>
            <a:endParaRPr lang="cs-CZ" sz="2300" dirty="0" smtClean="0"/>
          </a:p>
          <a:p>
            <a:pPr lvl="1"/>
            <a:r>
              <a:rPr lang="cs-CZ" sz="2300" dirty="0" smtClean="0"/>
              <a:t>1-5 let po ukončení</a:t>
            </a:r>
          </a:p>
          <a:p>
            <a:pPr lvl="1"/>
            <a:r>
              <a:rPr lang="cs-CZ" sz="2300" dirty="0" smtClean="0"/>
              <a:t>nepokračují ve studiu</a:t>
            </a:r>
          </a:p>
          <a:p>
            <a:pPr lvl="1"/>
            <a:r>
              <a:rPr lang="cs-CZ" sz="2300" dirty="0"/>
              <a:t>p</a:t>
            </a:r>
            <a:r>
              <a:rPr lang="cs-CZ" sz="2300" dirty="0" smtClean="0"/>
              <a:t>rezenční i kombinovaná forma studia</a:t>
            </a:r>
          </a:p>
          <a:p>
            <a:pPr lvl="1"/>
            <a:r>
              <a:rPr lang="cs-CZ" sz="2300" dirty="0"/>
              <a:t>b</a:t>
            </a:r>
            <a:r>
              <a:rPr lang="cs-CZ" sz="2300" dirty="0" smtClean="0"/>
              <a:t>akalářské, magisterské, doktorské studium</a:t>
            </a:r>
            <a:endParaRPr lang="cs-CZ" sz="2300" dirty="0" smtClean="0"/>
          </a:p>
          <a:p>
            <a:r>
              <a:rPr lang="cs-CZ" sz="2800" dirty="0" smtClean="0"/>
              <a:t>Zaměstnavatelé </a:t>
            </a:r>
          </a:p>
          <a:p>
            <a:pPr lvl="1"/>
            <a:r>
              <a:rPr lang="cs-CZ" sz="2300" dirty="0" smtClean="0"/>
              <a:t>zaměstnávají/</a:t>
            </a:r>
            <a:r>
              <a:rPr lang="cs-CZ" sz="2300" dirty="0" err="1" smtClean="0"/>
              <a:t>li</a:t>
            </a:r>
            <a:r>
              <a:rPr lang="cs-CZ" sz="2300" dirty="0" smtClean="0"/>
              <a:t> absolventy dotazované v šetření (min. 6 měsíců)</a:t>
            </a:r>
          </a:p>
          <a:p>
            <a:pPr lvl="1"/>
            <a:r>
              <a:rPr lang="cs-CZ" sz="2300" dirty="0"/>
              <a:t>v</a:t>
            </a:r>
            <a:r>
              <a:rPr lang="cs-CZ" sz="2300" dirty="0" smtClean="0"/>
              <a:t>eřejný, soukromý, neziskový sektor</a:t>
            </a:r>
            <a:endParaRPr lang="cs-CZ" sz="2300" dirty="0" smtClean="0"/>
          </a:p>
          <a:p>
            <a:r>
              <a:rPr lang="cs-CZ" sz="2800" dirty="0" err="1" smtClean="0"/>
              <a:t>Tématické</a:t>
            </a:r>
            <a:r>
              <a:rPr lang="cs-CZ" sz="2800" dirty="0" smtClean="0"/>
              <a:t> oblasti:</a:t>
            </a:r>
          </a:p>
          <a:p>
            <a:pPr lvl="1"/>
            <a:r>
              <a:rPr lang="cs-CZ" sz="2300" dirty="0" smtClean="0"/>
              <a:t>vstup </a:t>
            </a:r>
            <a:r>
              <a:rPr lang="cs-CZ" sz="2300" dirty="0"/>
              <a:t>absolventů vysokých škol na trh </a:t>
            </a:r>
            <a:r>
              <a:rPr lang="cs-CZ" sz="2300" dirty="0" smtClean="0"/>
              <a:t>práce</a:t>
            </a:r>
          </a:p>
          <a:p>
            <a:pPr lvl="1"/>
            <a:r>
              <a:rPr lang="cs-CZ" sz="2300" dirty="0"/>
              <a:t>získání a udržení </a:t>
            </a:r>
            <a:r>
              <a:rPr lang="cs-CZ" sz="2300" dirty="0" smtClean="0"/>
              <a:t>zaměstnání</a:t>
            </a:r>
          </a:p>
          <a:p>
            <a:pPr lvl="1"/>
            <a:r>
              <a:rPr lang="cs-CZ" sz="2400" dirty="0"/>
              <a:t>soulad získaných znalostí a dovedností a požadavků trhu práce</a:t>
            </a:r>
            <a:endParaRPr lang="cs-CZ" sz="2300" dirty="0" smtClean="0"/>
          </a:p>
          <a:p>
            <a:pPr lvl="1"/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2097405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2500" b="1" dirty="0" smtClean="0">
                <a:solidFill>
                  <a:srgbClr val="418E96"/>
                </a:solidFill>
              </a:rPr>
              <a:t>Výběr realizátora</a:t>
            </a:r>
            <a:endParaRPr lang="cs-CZ" sz="2500" b="1" dirty="0" smtClean="0">
              <a:solidFill>
                <a:srgbClr val="418E96"/>
              </a:solidFill>
            </a:endParaRPr>
          </a:p>
          <a:p>
            <a:r>
              <a:rPr lang="cs-CZ" sz="2800" dirty="0" smtClean="0"/>
              <a:t>Nabídky předložené ve VZ (podzim 2017):</a:t>
            </a:r>
          </a:p>
          <a:p>
            <a:pPr lvl="1"/>
            <a:r>
              <a:rPr lang="cs-CZ" sz="2300" dirty="0" smtClean="0"/>
              <a:t>SVP </a:t>
            </a:r>
            <a:r>
              <a:rPr lang="cs-CZ" sz="2300" dirty="0" err="1" smtClean="0"/>
              <a:t>PedF</a:t>
            </a:r>
            <a:r>
              <a:rPr lang="cs-CZ" sz="2300" dirty="0" smtClean="0"/>
              <a:t> UK + CSVŠ</a:t>
            </a:r>
          </a:p>
          <a:p>
            <a:pPr lvl="1"/>
            <a:r>
              <a:rPr lang="cs-CZ" sz="2300" dirty="0" err="1" smtClean="0"/>
              <a:t>MindBridge</a:t>
            </a:r>
            <a:r>
              <a:rPr lang="cs-CZ" sz="2300" dirty="0" smtClean="0"/>
              <a:t> </a:t>
            </a:r>
            <a:r>
              <a:rPr lang="cs-CZ" sz="2300" dirty="0" err="1" smtClean="0"/>
              <a:t>Consulting</a:t>
            </a:r>
            <a:r>
              <a:rPr lang="cs-CZ" sz="2300" dirty="0" smtClean="0"/>
              <a:t> a.s.</a:t>
            </a:r>
          </a:p>
          <a:p>
            <a:pPr lvl="1"/>
            <a:r>
              <a:rPr lang="cs-CZ" sz="2300" dirty="0" smtClean="0"/>
              <a:t>SC</a:t>
            </a:r>
            <a:r>
              <a:rPr lang="en-US" sz="2300" dirty="0"/>
              <a:t>&amp;</a:t>
            </a:r>
            <a:r>
              <a:rPr lang="cs-CZ" sz="2300" dirty="0" smtClean="0"/>
              <a:t>C</a:t>
            </a:r>
          </a:p>
          <a:p>
            <a:pPr lvl="1"/>
            <a:r>
              <a:rPr lang="cs-CZ" sz="2300" dirty="0" err="1" smtClean="0"/>
              <a:t>Ipsos</a:t>
            </a:r>
            <a:endParaRPr lang="cs-CZ" sz="2300" dirty="0" smtClean="0"/>
          </a:p>
          <a:p>
            <a:r>
              <a:rPr lang="cs-CZ" sz="2800" dirty="0" smtClean="0"/>
              <a:t>Hodnotící komise:</a:t>
            </a:r>
          </a:p>
          <a:p>
            <a:pPr lvl="1"/>
            <a:r>
              <a:rPr lang="cs-CZ" sz="2300" dirty="0" smtClean="0"/>
              <a:t>MŠMT</a:t>
            </a:r>
          </a:p>
          <a:p>
            <a:pPr lvl="1"/>
            <a:r>
              <a:rPr lang="cs-CZ" sz="2300" dirty="0" smtClean="0"/>
              <a:t>ČKR</a:t>
            </a:r>
          </a:p>
          <a:p>
            <a:pPr lvl="1"/>
            <a:r>
              <a:rPr lang="cs-CZ" sz="2300" dirty="0" smtClean="0"/>
              <a:t>RVŠ</a:t>
            </a:r>
            <a:endParaRPr lang="cs-CZ" sz="2800" dirty="0"/>
          </a:p>
          <a:p>
            <a:r>
              <a:rPr lang="cs-CZ" sz="2800" dirty="0" smtClean="0"/>
              <a:t>Středisko </a:t>
            </a:r>
            <a:r>
              <a:rPr lang="cs-CZ" sz="2800" dirty="0"/>
              <a:t>vzdělávací politiky Pedagogické fakulty Univerzity </a:t>
            </a:r>
            <a:r>
              <a:rPr lang="cs-CZ" sz="2800" dirty="0" smtClean="0"/>
              <a:t>Karlovy</a:t>
            </a:r>
            <a:r>
              <a:rPr lang="cs-CZ" sz="2800" dirty="0"/>
              <a:t> </a:t>
            </a:r>
            <a:r>
              <a:rPr lang="cs-CZ" sz="2800" dirty="0" smtClean="0"/>
              <a:t>+ </a:t>
            </a:r>
            <a:r>
              <a:rPr lang="cs-CZ" sz="2800" dirty="0" smtClean="0"/>
              <a:t>Centrum </a:t>
            </a:r>
            <a:r>
              <a:rPr lang="cs-CZ" sz="2800" dirty="0"/>
              <a:t>pro studium vysokého školství, </a:t>
            </a:r>
            <a:r>
              <a:rPr lang="cs-CZ" sz="2800" dirty="0" err="1"/>
              <a:t>v.v.i</a:t>
            </a:r>
            <a:r>
              <a:rPr lang="cs-CZ" sz="2800" dirty="0"/>
              <a:t>. </a:t>
            </a:r>
            <a:endParaRPr lang="cs-CZ" sz="2800" dirty="0" smtClean="0"/>
          </a:p>
          <a:p>
            <a:r>
              <a:rPr lang="cs-CZ" sz="2800" dirty="0" smtClean="0"/>
              <a:t>Smlouva účinná od 17. května 2018</a:t>
            </a:r>
            <a:endParaRPr lang="cs-CZ" sz="2800" dirty="0" smtClean="0"/>
          </a:p>
          <a:p>
            <a:pPr lvl="1"/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1010889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8064010"/>
              </p:ext>
            </p:extLst>
          </p:nvPr>
        </p:nvGraphicFramePr>
        <p:xfrm>
          <a:off x="786408" y="1817440"/>
          <a:ext cx="7571184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48044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4362096"/>
              </p:ext>
            </p:extLst>
          </p:nvPr>
        </p:nvGraphicFramePr>
        <p:xfrm>
          <a:off x="1115616" y="1556792"/>
          <a:ext cx="7571184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65838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b="1" dirty="0" smtClean="0">
                <a:solidFill>
                  <a:srgbClr val="418E96"/>
                </a:solidFill>
              </a:rPr>
              <a:t>Koordinační skupina</a:t>
            </a:r>
          </a:p>
          <a:p>
            <a:r>
              <a:rPr lang="cs-CZ" sz="2800" dirty="0" smtClean="0"/>
              <a:t>1. schůzka </a:t>
            </a:r>
            <a:r>
              <a:rPr lang="cs-CZ" sz="2800" b="1" dirty="0" smtClean="0"/>
              <a:t>26. června 2018 od </a:t>
            </a:r>
            <a:r>
              <a:rPr lang="cs-CZ" sz="2800" b="1" dirty="0" smtClean="0"/>
              <a:t>13:00, MŠMT </a:t>
            </a:r>
            <a:r>
              <a:rPr lang="cs-CZ" sz="2800" dirty="0" smtClean="0"/>
              <a:t>(Karmelitská 529/5, místnost C081)</a:t>
            </a:r>
            <a:endParaRPr lang="cs-CZ" sz="2800" dirty="0" smtClean="0"/>
          </a:p>
          <a:p>
            <a:r>
              <a:rPr lang="cs-CZ" sz="2800" dirty="0" smtClean="0"/>
              <a:t>Program:</a:t>
            </a:r>
          </a:p>
          <a:p>
            <a:pPr lvl="1"/>
            <a:r>
              <a:rPr lang="cs-CZ" sz="2300" dirty="0"/>
              <a:t>p</a:t>
            </a:r>
            <a:r>
              <a:rPr lang="cs-CZ" sz="2300" dirty="0" smtClean="0"/>
              <a:t>ředstavení realizátora</a:t>
            </a:r>
          </a:p>
          <a:p>
            <a:pPr lvl="1"/>
            <a:r>
              <a:rPr lang="cs-CZ" sz="2300" dirty="0"/>
              <a:t>p</a:t>
            </a:r>
            <a:r>
              <a:rPr lang="cs-CZ" sz="2300" dirty="0" smtClean="0"/>
              <a:t>rezentace 1. verze dotazníku (k připomínkám)</a:t>
            </a:r>
          </a:p>
          <a:p>
            <a:pPr lvl="1"/>
            <a:r>
              <a:rPr lang="cs-CZ" sz="2300" dirty="0"/>
              <a:t>návrh na sladění s vlastními šetřeními VŠ (OP VVV)</a:t>
            </a:r>
          </a:p>
          <a:p>
            <a:pPr lvl="1"/>
            <a:r>
              <a:rPr lang="cs-CZ" sz="2300" dirty="0" smtClean="0"/>
              <a:t>konzultace </a:t>
            </a:r>
            <a:r>
              <a:rPr lang="cs-CZ" sz="2300" dirty="0"/>
              <a:t>ke specifickým potřebám uměleckých VŠ</a:t>
            </a:r>
          </a:p>
          <a:p>
            <a:pPr lvl="1"/>
            <a:r>
              <a:rPr lang="cs-CZ" sz="2300" dirty="0" smtClean="0"/>
              <a:t>koordinace </a:t>
            </a:r>
            <a:r>
              <a:rPr lang="cs-CZ" sz="2300" dirty="0"/>
              <a:t>s pilotem </a:t>
            </a:r>
            <a:r>
              <a:rPr lang="cs-CZ" sz="2300" dirty="0" err="1" smtClean="0"/>
              <a:t>Eurograduate</a:t>
            </a:r>
            <a:endParaRPr lang="cs-CZ" sz="2300" dirty="0"/>
          </a:p>
        </p:txBody>
      </p:sp>
    </p:spTree>
    <p:extLst>
      <p:ext uri="{BB962C8B-B14F-4D97-AF65-F5344CB8AC3E}">
        <p14:creationId xmlns:p14="http://schemas.microsoft.com/office/powerpoint/2010/main" val="1329295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b="1" dirty="0" smtClean="0">
                <a:solidFill>
                  <a:srgbClr val="418E96"/>
                </a:solidFill>
              </a:rPr>
              <a:t>Projekt </a:t>
            </a:r>
            <a:r>
              <a:rPr lang="cs-CZ" sz="2500" b="1" dirty="0" err="1" smtClean="0">
                <a:solidFill>
                  <a:srgbClr val="418E96"/>
                </a:solidFill>
              </a:rPr>
              <a:t>Eurograduate</a:t>
            </a:r>
            <a:endParaRPr lang="cs-CZ" sz="2500" b="1" dirty="0" smtClean="0">
              <a:solidFill>
                <a:srgbClr val="418E96"/>
              </a:solidFill>
            </a:endParaRPr>
          </a:p>
          <a:p>
            <a:r>
              <a:rPr lang="cs-CZ" sz="2800" dirty="0"/>
              <a:t>i</a:t>
            </a:r>
            <a:r>
              <a:rPr lang="cs-CZ" sz="2800" dirty="0" smtClean="0"/>
              <a:t>niciovaný Evropskou komisí</a:t>
            </a:r>
            <a:endParaRPr lang="cs-CZ" sz="2800" dirty="0" smtClean="0"/>
          </a:p>
          <a:p>
            <a:r>
              <a:rPr lang="cs-CZ" sz="2800" dirty="0"/>
              <a:t>p</a:t>
            </a:r>
            <a:r>
              <a:rPr lang="cs-CZ" sz="2800" dirty="0" smtClean="0"/>
              <a:t>ilot zahrnuje 8 zemí EU</a:t>
            </a:r>
          </a:p>
          <a:p>
            <a:r>
              <a:rPr lang="cs-CZ" sz="2800" dirty="0"/>
              <a:t>u</a:t>
            </a:r>
            <a:r>
              <a:rPr lang="cs-CZ" sz="2800" dirty="0" smtClean="0"/>
              <a:t>skutečnitelnost celoevropského šetření uplatnění absolventů</a:t>
            </a:r>
          </a:p>
          <a:p>
            <a:r>
              <a:rPr lang="cs-CZ" sz="2800" dirty="0"/>
              <a:t>p</a:t>
            </a:r>
            <a:r>
              <a:rPr lang="cs-CZ" sz="2800" dirty="0" smtClean="0"/>
              <a:t>řínos pro ČR:</a:t>
            </a:r>
            <a:endParaRPr lang="cs-CZ" sz="2800" dirty="0" smtClean="0"/>
          </a:p>
          <a:p>
            <a:pPr lvl="1"/>
            <a:r>
              <a:rPr lang="cs-CZ" sz="2300" dirty="0"/>
              <a:t>m</a:t>
            </a:r>
            <a:r>
              <a:rPr lang="cs-CZ" sz="2300" dirty="0" smtClean="0"/>
              <a:t>ožnost formovat podobu šetření</a:t>
            </a:r>
            <a:endParaRPr lang="cs-CZ" sz="2300" dirty="0" smtClean="0"/>
          </a:p>
          <a:p>
            <a:pPr lvl="1"/>
            <a:r>
              <a:rPr lang="cs-CZ" sz="2300" dirty="0"/>
              <a:t>z</a:t>
            </a:r>
            <a:r>
              <a:rPr lang="cs-CZ" sz="2300" dirty="0" smtClean="0"/>
              <a:t>ískat k</a:t>
            </a:r>
            <a:r>
              <a:rPr lang="cs-CZ" sz="2300" dirty="0" smtClean="0"/>
              <a:t>omparativní data</a:t>
            </a:r>
            <a:endParaRPr lang="cs-CZ" sz="2300" dirty="0" smtClean="0"/>
          </a:p>
        </p:txBody>
      </p:sp>
    </p:spTree>
    <p:extLst>
      <p:ext uri="{BB962C8B-B14F-4D97-AF65-F5344CB8AC3E}">
        <p14:creationId xmlns:p14="http://schemas.microsoft.com/office/powerpoint/2010/main" val="4169196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MSMT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18E96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adpi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519</TotalTime>
  <Words>302</Words>
  <Application>Microsoft Office PowerPoint</Application>
  <PresentationFormat>Předvádění na obrazovce (4:3)</PresentationFormat>
  <Paragraphs>65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0" baseType="lpstr">
      <vt:lpstr>Arial</vt:lpstr>
      <vt:lpstr>Calibri</vt:lpstr>
      <vt:lpstr>Motiv systému Office</vt:lpstr>
      <vt:lpstr>Šetření uplatnění absolventů vysokých škol 2018 - 2019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Státní podpora sportu  pro rok 2013</dc:title>
  <dc:creator>User</dc:creator>
  <cp:lastModifiedBy>Poláková Zuzana</cp:lastModifiedBy>
  <cp:revision>49</cp:revision>
  <cp:lastPrinted>2018-05-30T15:10:56Z</cp:lastPrinted>
  <dcterms:created xsi:type="dcterms:W3CDTF">2013-10-09T10:41:53Z</dcterms:created>
  <dcterms:modified xsi:type="dcterms:W3CDTF">2018-05-30T15:12:57Z</dcterms:modified>
</cp:coreProperties>
</file>