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2"/>
  </p:sldMasterIdLst>
  <p:notesMasterIdLst>
    <p:notesMasterId r:id="rId4"/>
  </p:notesMasterIdLst>
  <p:handoutMasterIdLst>
    <p:handoutMasterId r:id="rId5"/>
  </p:handoutMasterIdLst>
  <p:sldIdLst>
    <p:sldId id="303" r:id="rId3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F5F5F"/>
    <a:srgbClr val="D3EE32"/>
    <a:srgbClr val="FFCC00"/>
    <a:srgbClr val="FFFF66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větlý styl 1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00" autoAdjust="0"/>
  </p:normalViewPr>
  <p:slideViewPr>
    <p:cSldViewPr>
      <p:cViewPr varScale="1">
        <p:scale>
          <a:sx n="68" d="100"/>
          <a:sy n="68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17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83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17" y="943483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1D33EE23-B6AA-4CEF-970B-B74520164C8B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19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3" y="4717415"/>
            <a:ext cx="4982634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483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3483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761DB6D-EEF9-4430-B73D-01CD75C2306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6113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849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11" descr="scifair_fro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685800"/>
            <a:ext cx="6477000" cy="1752600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cs-CZ" noProof="0"/>
              <a:t>Kliknutím lze upravit styl.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pPr lvl="0"/>
            <a:r>
              <a:rPr lang="cs-CZ" noProof="0"/>
              <a:t>Kliknutím lze upravit styl předlohy.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3FBAF7B0-0FB2-4211-AC9E-75DEB6EF2AAA}" type="slidenum">
              <a:rPr lang="cs-CZ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DCEB9-BF5C-41FD-8705-762DD7BC9562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14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1816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A3B7-3159-43FC-B642-6637549C2B8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255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8FE3D-609A-4E31-9519-4C69E4FF427A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694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940C4-C227-4B96-AD5D-55773BE7F50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523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4D445-5C20-47CE-822C-95496F42214F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504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4D215-12F5-4864-874E-FE0BA2D607B3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168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F54EF-38A1-4F21-81A4-B1895D9F125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045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E0D0C-2784-4886-99D7-C35C62F3F433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504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558FC-B1EF-42B6-9F1B-A1A4D10B6CE2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5399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F5854-ECB8-4211-804F-04E305E3400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187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 descr="scifair_INSID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67000"/>
            <a:ext cx="8991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cs-CZ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988EEF70-6703-4584-8CA5-29B1D4A0CCC3}" type="slidenum">
              <a:rPr lang="cs-CZ"/>
              <a:pPr/>
              <a:t>‹#›</a:t>
            </a:fld>
            <a:endParaRPr lang="cs-CZ" dirty="0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1114425" y="1609725"/>
            <a:ext cx="6934200" cy="1905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700">
          <a:solidFill>
            <a:schemeClr val="tx2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500">
          <a:solidFill>
            <a:schemeClr val="tx2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844824"/>
            <a:ext cx="7488832" cy="417497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cs-CZ" sz="20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buNone/>
            </a:pPr>
            <a:endParaRPr lang="cs-CZ" sz="20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1" y="404664"/>
            <a:ext cx="4825669" cy="115212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88526"/>
            <a:ext cx="1296144" cy="647288"/>
          </a:xfrm>
          <a:prstGeom prst="rect">
            <a:avLst/>
          </a:prstGeom>
        </p:spPr>
      </p:pic>
      <p:sp>
        <p:nvSpPr>
          <p:cNvPr id="3" name="Rectangle 5">
            <a:extLst>
              <a:ext uri="{FF2B5EF4-FFF2-40B4-BE49-F238E27FC236}">
                <a16:creationId xmlns:a16="http://schemas.microsoft.com/office/drawing/2014/main" id="{5B58EDF4-0161-4524-A0AA-37CC97888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C0AFC003-FDB7-48FF-943A-EAA5EED60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r>
              <a:rPr kumimoji="0" lang="cs-CZ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kumimoji="0" lang="cs-CZ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F5F0275-214B-4471-A51C-59E832F21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47770"/>
            <a:ext cx="9144000" cy="333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Informační den</a:t>
            </a:r>
            <a:endParaRPr kumimoji="0" lang="en-GB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INTER-EUREKA &amp; Eurostars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cs-CZ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en-US" sz="2800" dirty="0">
                <a:solidFill>
                  <a:schemeClr val="tx2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kumimoji="0" lang="cs-CZ" altLang="en-US" sz="280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národní výzva INTER-EUREKA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en-US" sz="28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12. mezinárodní výzva Eurostars</a:t>
            </a:r>
            <a:endParaRPr kumimoji="0" lang="cs-CZ" altLang="en-US" sz="280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3624581"/>
      </p:ext>
    </p:extLst>
  </p:cSld>
  <p:clrMapOvr>
    <a:masterClrMapping/>
  </p:clrMapOvr>
</p:sld>
</file>

<file path=ppt/theme/theme1.xml><?xml version="1.0" encoding="utf-8"?>
<a:theme xmlns:a="http://schemas.openxmlformats.org/drawingml/2006/main" name="ms_edscifair_tp01018373">
  <a:themeElements>
    <a:clrScheme name="ms_edscifair_tp01018373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ms_edscifair_tp01018373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ms_edscifair_tp01018373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72D9235-A839-419E-98C1-B0718AE7BE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2609</TotalTime>
  <Words>19</Words>
  <Application>Microsoft Office PowerPoint</Application>
  <PresentationFormat>Předvádění na obrazovce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Verdana</vt:lpstr>
      <vt:lpstr>Wingdings</vt:lpstr>
      <vt:lpstr>ms_edscifair_tp01018373</vt:lpstr>
      <vt:lpstr>Prezentace aplikace PowerPoint</vt:lpstr>
    </vt:vector>
  </TitlesOfParts>
  <Company>MSMT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INTER-EXCELLENCE</dc:title>
  <dc:creator>Kloz David</dc:creator>
  <cp:lastModifiedBy>HALADA</cp:lastModifiedBy>
  <cp:revision>230</cp:revision>
  <cp:lastPrinted>2018-02-21T15:21:06Z</cp:lastPrinted>
  <dcterms:created xsi:type="dcterms:W3CDTF">2016-05-19T05:25:09Z</dcterms:created>
  <dcterms:modified xsi:type="dcterms:W3CDTF">2019-02-27T11:13:30Z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TC010183731029</vt:lpwstr>
  </property>
</Properties>
</file>