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9.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0.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1.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2.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3.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4.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5.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6.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7.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2.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drawings/drawing1.xml" ContentType="application/vnd.openxmlformats-officedocument.drawingml.chartshapes+xml"/>
  <Override PartName="/ppt/comments/comment1.xml" ContentType="application/vnd.openxmlformats-officedocument.presentationml.comments+xml"/>
  <Override PartName="/ppt/notesSlides/notesSlide3.xml" ContentType="application/vnd.openxmlformats-officedocument.presentationml.notesSlide+xml"/>
  <Override PartName="/ppt/charts/chart5.xml" ContentType="application/vnd.openxmlformats-officedocument.drawingml.chart+xml"/>
  <Override PartName="/ppt/drawings/drawing2.xml" ContentType="application/vnd.openxmlformats-officedocument.drawingml.chartshapes+xml"/>
  <Override PartName="/ppt/notesSlides/notesSlide4.xml" ContentType="application/vnd.openxmlformats-officedocument.presentationml.notesSlide+xml"/>
  <Override PartName="/ppt/charts/chart6.xml" ContentType="application/vnd.openxmlformats-officedocument.drawingml.chart+xml"/>
  <Override PartName="/ppt/notesSlides/notesSlide5.xml" ContentType="application/vnd.openxmlformats-officedocument.presentationml.notesSlide+xml"/>
  <Override PartName="/ppt/charts/chart7.xml" ContentType="application/vnd.openxmlformats-officedocument.drawingml.chart+xml"/>
  <Override PartName="/ppt/notesSlides/notesSlide6.xml" ContentType="application/vnd.openxmlformats-officedocument.presentationml.notesSlide+xml"/>
  <Override PartName="/ppt/charts/chart8.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charts/chart9.xml" ContentType="application/vnd.openxmlformats-officedocument.drawingml.chart+xml"/>
  <Override PartName="/ppt/charts/style2.xml" ContentType="application/vnd.ms-office.chartstyle+xml"/>
  <Override PartName="/ppt/charts/colors2.xml" ContentType="application/vnd.ms-office.chartcolorstyle+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charts/chart11.xml" ContentType="application/vnd.openxmlformats-officedocument.drawingml.chart+xml"/>
  <Override PartName="/ppt/notesSlides/notesSlide9.xml" ContentType="application/vnd.openxmlformats-officedocument.presentationml.notesSlide+xml"/>
  <Override PartName="/ppt/charts/chart12.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xml" ContentType="application/vnd.openxmlformats-officedocument.presentationml.notesSlide+xml"/>
  <Override PartName="/ppt/charts/chart13.xml" ContentType="application/vnd.openxmlformats-officedocument.drawingml.chart+xml"/>
  <Override PartName="/ppt/notesSlides/notesSlide11.xml" ContentType="application/vnd.openxmlformats-officedocument.presentationml.notesSlide+xml"/>
  <Override PartName="/ppt/charts/chart14.xml" ContentType="application/vnd.openxmlformats-officedocument.drawingml.chart+xml"/>
  <Override PartName="/ppt/notesSlides/notesSlide12.xml" ContentType="application/vnd.openxmlformats-officedocument.presentationml.notesSlide+xml"/>
  <Override PartName="/ppt/charts/chart15.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6.xml" ContentType="application/vnd.openxmlformats-officedocument.drawingml.chart+xml"/>
  <Override PartName="/ppt/notesSlides/notesSlide16.xml" ContentType="application/vnd.openxmlformats-officedocument.presentationml.notesSlide+xml"/>
  <Override PartName="/ppt/charts/chart17.xml" ContentType="application/vnd.openxmlformats-officedocument.drawingml.chart+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charts/chart18.xml" ContentType="application/vnd.openxmlformats-officedocument.drawingml.chart+xml"/>
  <Override PartName="/ppt/drawings/drawing3.xml" ContentType="application/vnd.openxmlformats-officedocument.drawingml.chartshape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xml" ContentType="application/vnd.openxmlformats-officedocument.presentationml.tags+xml"/>
  <Override PartName="/ppt/notesSlides/notesSlide18.xml" ContentType="application/vnd.openxmlformats-officedocument.presentationml.notesSlide+xml"/>
  <Override PartName="/ppt/tags/tag2.xml" ContentType="application/vnd.openxmlformats-officedocument.presentationml.tags+xml"/>
  <Override PartName="/ppt/notesSlides/notesSlide19.xml" ContentType="application/vnd.openxmlformats-officedocument.presentationml.notesSlide+xml"/>
  <Override PartName="/ppt/charts/chart19.xml" ContentType="application/vnd.openxmlformats-officedocument.drawingml.chart+xml"/>
  <Override PartName="/ppt/notesSlides/notesSlide20.xml" ContentType="application/vnd.openxmlformats-officedocument.presentationml.notesSlide+xml"/>
  <Override PartName="/ppt/charts/chart20.xml" ContentType="application/vnd.openxmlformats-officedocument.drawingml.chart+xml"/>
  <Override PartName="/ppt/drawings/drawing4.xml" ContentType="application/vnd.openxmlformats-officedocument.drawingml.chartshapes+xml"/>
  <Override PartName="/ppt/tags/tag3.xml" ContentType="application/vnd.openxmlformats-officedocument.presentationml.tags+xml"/>
  <Override PartName="/ppt/notesSlides/notesSlide21.xml" ContentType="application/vnd.openxmlformats-officedocument.presentationml.notesSlide+xml"/>
  <Override PartName="/ppt/charts/chart21.xml" ContentType="application/vnd.openxmlformats-officedocument.drawingml.chart+xml"/>
  <Override PartName="/ppt/charts/style5.xml" ContentType="application/vnd.ms-office.chartstyle+xml"/>
  <Override PartName="/ppt/charts/colors5.xml" ContentType="application/vnd.ms-office.chartcolorstyle+xml"/>
  <Override PartName="/ppt/charts/chart22.xml" ContentType="application/vnd.openxmlformats-officedocument.drawingml.chart+xml"/>
  <Override PartName="/ppt/drawings/drawing5.xml" ContentType="application/vnd.openxmlformats-officedocument.drawingml.chartshapes+xml"/>
  <Override PartName="/ppt/notesSlides/notesSlide22.xml" ContentType="application/vnd.openxmlformats-officedocument.presentationml.notesSlide+xml"/>
  <Override PartName="/ppt/charts/chart23.xml" ContentType="application/vnd.openxmlformats-officedocument.drawingml.chart+xml"/>
  <Override PartName="/ppt/tags/tag4.xml" ContentType="application/vnd.openxmlformats-officedocument.presentationml.tags+xml"/>
  <Override PartName="/ppt/notesSlides/notesSlide23.xml" ContentType="application/vnd.openxmlformats-officedocument.presentationml.notesSlide+xml"/>
  <Override PartName="/ppt/charts/chart24.xml" ContentType="application/vnd.openxmlformats-officedocument.drawingml.chart+xml"/>
  <Override PartName="/ppt/notesSlides/notesSlide24.xml" ContentType="application/vnd.openxmlformats-officedocument.presentationml.notesSlide+xml"/>
  <Override PartName="/ppt/charts/chart25.xml" ContentType="application/vnd.openxmlformats-officedocument.drawingml.chart+xml"/>
  <Override PartName="/ppt/notesSlides/notesSlide25.xml" ContentType="application/vnd.openxmlformats-officedocument.presentationml.notesSlide+xml"/>
  <Override PartName="/ppt/charts/chart26.xml" ContentType="application/vnd.openxmlformats-officedocument.drawingml.chart+xml"/>
  <Override PartName="/ppt/notesSlides/notesSlide26.xml" ContentType="application/vnd.openxmlformats-officedocument.presentationml.notesSlide+xml"/>
  <Override PartName="/ppt/charts/chart27.xml" ContentType="application/vnd.openxmlformats-officedocument.drawingml.chart+xml"/>
  <Override PartName="/ppt/theme/themeOverride1.xml" ContentType="application/vnd.openxmlformats-officedocument.themeOverride+xml"/>
  <Override PartName="/ppt/notesSlides/notesSlide27.xml" ContentType="application/vnd.openxmlformats-officedocument.presentationml.notesSlide+xml"/>
  <Override PartName="/ppt/charts/chart28.xml" ContentType="application/vnd.openxmlformats-officedocument.drawingml.chart+xml"/>
  <Override PartName="/ppt/theme/themeOverride2.xml" ContentType="application/vnd.openxmlformats-officedocument.themeOverride+xml"/>
  <Override PartName="/ppt/notesSlides/notesSlide28.xml" ContentType="application/vnd.openxmlformats-officedocument.presentationml.notesSlide+xml"/>
  <Override PartName="/ppt/charts/chart29.xml" ContentType="application/vnd.openxmlformats-officedocument.drawingml.chart+xml"/>
  <Override PartName="/ppt/notesSlides/notesSlide29.xml" ContentType="application/vnd.openxmlformats-officedocument.presentationml.notesSlide+xml"/>
  <Override PartName="/ppt/charts/chart30.xml" ContentType="application/vnd.openxmlformats-officedocument.drawingml.chart+xml"/>
  <Override PartName="/ppt/charts/style6.xml" ContentType="application/vnd.ms-office.chartstyle+xml"/>
  <Override PartName="/ppt/charts/colors6.xml" ContentType="application/vnd.ms-office.chartcolorstyl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1" r:id="rId4"/>
    <p:sldMasterId id="2147483786" r:id="rId5"/>
    <p:sldMasterId id="2147483818" r:id="rId6"/>
    <p:sldMasterId id="2147483844" r:id="rId7"/>
    <p:sldMasterId id="2147483879" r:id="rId8"/>
    <p:sldMasterId id="2147484090" r:id="rId9"/>
    <p:sldMasterId id="2147484133" r:id="rId10"/>
    <p:sldMasterId id="2147484170" r:id="rId11"/>
    <p:sldMasterId id="2147484191" r:id="rId12"/>
    <p:sldMasterId id="2147484232" r:id="rId13"/>
    <p:sldMasterId id="2147484244" r:id="rId14"/>
    <p:sldMasterId id="2147484269" r:id="rId15"/>
    <p:sldMasterId id="2147484280" r:id="rId16"/>
    <p:sldMasterId id="2147484310" r:id="rId17"/>
    <p:sldMasterId id="2147484316" r:id="rId18"/>
    <p:sldMasterId id="2147484327" r:id="rId19"/>
    <p:sldMasterId id="2147484356" r:id="rId20"/>
    <p:sldMasterId id="2147484384" r:id="rId21"/>
  </p:sldMasterIdLst>
  <p:notesMasterIdLst>
    <p:notesMasterId r:id="rId87"/>
  </p:notesMasterIdLst>
  <p:handoutMasterIdLst>
    <p:handoutMasterId r:id="rId88"/>
  </p:handoutMasterIdLst>
  <p:sldIdLst>
    <p:sldId id="1342" r:id="rId22"/>
    <p:sldId id="730" r:id="rId23"/>
    <p:sldId id="1505" r:id="rId24"/>
    <p:sldId id="1544" r:id="rId25"/>
    <p:sldId id="1665" r:id="rId26"/>
    <p:sldId id="1668" r:id="rId27"/>
    <p:sldId id="1421" r:id="rId28"/>
    <p:sldId id="1520" r:id="rId29"/>
    <p:sldId id="1521" r:id="rId30"/>
    <p:sldId id="896" r:id="rId31"/>
    <p:sldId id="1660" r:id="rId32"/>
    <p:sldId id="1661" r:id="rId33"/>
    <p:sldId id="1422" r:id="rId34"/>
    <p:sldId id="1423" r:id="rId35"/>
    <p:sldId id="1652" r:id="rId36"/>
    <p:sldId id="281" r:id="rId37"/>
    <p:sldId id="1654" r:id="rId38"/>
    <p:sldId id="1655" r:id="rId39"/>
    <p:sldId id="1594" r:id="rId40"/>
    <p:sldId id="1618" r:id="rId41"/>
    <p:sldId id="333" r:id="rId42"/>
    <p:sldId id="298" r:id="rId43"/>
    <p:sldId id="331" r:id="rId44"/>
    <p:sldId id="1656" r:id="rId45"/>
    <p:sldId id="1657" r:id="rId46"/>
    <p:sldId id="1580" r:id="rId47"/>
    <p:sldId id="1173" r:id="rId48"/>
    <p:sldId id="1651" r:id="rId49"/>
    <p:sldId id="1430" r:id="rId50"/>
    <p:sldId id="1431" r:id="rId51"/>
    <p:sldId id="1219" r:id="rId52"/>
    <p:sldId id="1258" r:id="rId53"/>
    <p:sldId id="1265" r:id="rId54"/>
    <p:sldId id="823" r:id="rId55"/>
    <p:sldId id="1667" r:id="rId56"/>
    <p:sldId id="766" r:id="rId57"/>
    <p:sldId id="379" r:id="rId58"/>
    <p:sldId id="1507" r:id="rId59"/>
    <p:sldId id="1257" r:id="rId60"/>
    <p:sldId id="1143" r:id="rId61"/>
    <p:sldId id="1211" r:id="rId62"/>
    <p:sldId id="1508" r:id="rId63"/>
    <p:sldId id="1509" r:id="rId64"/>
    <p:sldId id="770" r:id="rId65"/>
    <p:sldId id="771" r:id="rId66"/>
    <p:sldId id="1582" r:id="rId67"/>
    <p:sldId id="1581" r:id="rId68"/>
    <p:sldId id="1584" r:id="rId69"/>
    <p:sldId id="1481" r:id="rId70"/>
    <p:sldId id="1482" r:id="rId71"/>
    <p:sldId id="1236" r:id="rId72"/>
    <p:sldId id="1464" r:id="rId73"/>
    <p:sldId id="1465" r:id="rId74"/>
    <p:sldId id="1220" r:id="rId75"/>
    <p:sldId id="984" r:id="rId76"/>
    <p:sldId id="1488" r:id="rId77"/>
    <p:sldId id="1259" r:id="rId78"/>
    <p:sldId id="1634" r:id="rId79"/>
    <p:sldId id="1635" r:id="rId80"/>
    <p:sldId id="1552" r:id="rId81"/>
    <p:sldId id="1555" r:id="rId82"/>
    <p:sldId id="1554" r:id="rId83"/>
    <p:sldId id="1556" r:id="rId84"/>
    <p:sldId id="1553" r:id="rId85"/>
    <p:sldId id="1515" r:id="rId86"/>
  </p:sldIdLst>
  <p:sldSz cx="9144000" cy="5143500" type="screen16x9"/>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mone Bloem" initials="SB" lastIdx="3" clrIdx="0">
    <p:extLst/>
  </p:cmAuthor>
  <p:cmAuthor id="2" name="simonebloem" initials="sb" lastIdx="7" clrIdx="1"/>
  <p:cmAuthor id="3" name="Andreas Schleicher" initials="AS" lastIdx="2" clrIdx="2">
    <p:extLst>
      <p:ext uri="{19B8F6BF-5375-455C-9EA6-DF929625EA0E}">
        <p15:presenceInfo xmlns:p15="http://schemas.microsoft.com/office/powerpoint/2012/main" userId="bf5c7eebd50cdce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36699"/>
    <a:srgbClr val="E4B921"/>
    <a:srgbClr val="FFCC00"/>
    <a:srgbClr val="0077A0"/>
    <a:srgbClr val="005681"/>
    <a:srgbClr val="0033CC"/>
    <a:srgbClr val="008000"/>
    <a:srgbClr val="4F81BD"/>
    <a:srgbClr val="00F26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5352F3-09F9-4F52-8928-E53283360103}" v="132" dt="2019-05-16T07:09:21.484"/>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202B0CA-FC54-4496-8BCA-5EF66A818D29}" styleName="Dunkle Formatvorlag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271" autoAdjust="0"/>
    <p:restoredTop sz="96154" autoAdjust="0"/>
  </p:normalViewPr>
  <p:slideViewPr>
    <p:cSldViewPr snapToGrid="0" snapToObjects="1">
      <p:cViewPr varScale="1">
        <p:scale>
          <a:sx n="130" d="100"/>
          <a:sy n="130" d="100"/>
        </p:scale>
        <p:origin x="84" y="728"/>
      </p:cViewPr>
      <p:guideLst>
        <p:guide orient="horz" pos="1620"/>
        <p:guide pos="2880"/>
      </p:guideLst>
    </p:cSldViewPr>
  </p:slideViewPr>
  <p:outlineViewPr>
    <p:cViewPr>
      <p:scale>
        <a:sx n="33" d="100"/>
        <a:sy n="33" d="100"/>
      </p:scale>
      <p:origin x="0" y="-20453"/>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74" d="100"/>
          <a:sy n="74" d="100"/>
        </p:scale>
        <p:origin x="2925" y="3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5.xml"/><Relationship Id="rId39" Type="http://schemas.openxmlformats.org/officeDocument/2006/relationships/slide" Target="slides/slide18.xml"/><Relationship Id="rId21" Type="http://schemas.openxmlformats.org/officeDocument/2006/relationships/slideMaster" Target="slideMasters/slideMaster18.xml"/><Relationship Id="rId34" Type="http://schemas.openxmlformats.org/officeDocument/2006/relationships/slide" Target="slides/slide13.xml"/><Relationship Id="rId42" Type="http://schemas.openxmlformats.org/officeDocument/2006/relationships/slide" Target="slides/slide21.xml"/><Relationship Id="rId47" Type="http://schemas.openxmlformats.org/officeDocument/2006/relationships/slide" Target="slides/slide26.xml"/><Relationship Id="rId50" Type="http://schemas.openxmlformats.org/officeDocument/2006/relationships/slide" Target="slides/slide29.xml"/><Relationship Id="rId55" Type="http://schemas.openxmlformats.org/officeDocument/2006/relationships/slide" Target="slides/slide34.xml"/><Relationship Id="rId63" Type="http://schemas.openxmlformats.org/officeDocument/2006/relationships/slide" Target="slides/slide42.xml"/><Relationship Id="rId68" Type="http://schemas.openxmlformats.org/officeDocument/2006/relationships/slide" Target="slides/slide47.xml"/><Relationship Id="rId76" Type="http://schemas.openxmlformats.org/officeDocument/2006/relationships/slide" Target="slides/slide55.xml"/><Relationship Id="rId84" Type="http://schemas.openxmlformats.org/officeDocument/2006/relationships/slide" Target="slides/slide63.xml"/><Relationship Id="rId89" Type="http://schemas.openxmlformats.org/officeDocument/2006/relationships/commentAuthors" Target="commentAuthors.xml"/><Relationship Id="rId7" Type="http://schemas.openxmlformats.org/officeDocument/2006/relationships/slideMaster" Target="slideMasters/slideMaster4.xml"/><Relationship Id="rId71" Type="http://schemas.openxmlformats.org/officeDocument/2006/relationships/slide" Target="slides/slide50.xml"/><Relationship Id="rId92"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8.xml"/><Relationship Id="rId11" Type="http://schemas.openxmlformats.org/officeDocument/2006/relationships/slideMaster" Target="slideMasters/slideMaster8.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slide" Target="slides/slide32.xml"/><Relationship Id="rId58" Type="http://schemas.openxmlformats.org/officeDocument/2006/relationships/slide" Target="slides/slide37.xml"/><Relationship Id="rId66" Type="http://schemas.openxmlformats.org/officeDocument/2006/relationships/slide" Target="slides/slide45.xml"/><Relationship Id="rId74" Type="http://schemas.openxmlformats.org/officeDocument/2006/relationships/slide" Target="slides/slide53.xml"/><Relationship Id="rId79" Type="http://schemas.openxmlformats.org/officeDocument/2006/relationships/slide" Target="slides/slide58.xml"/><Relationship Id="rId87"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40.xml"/><Relationship Id="rId82" Type="http://schemas.openxmlformats.org/officeDocument/2006/relationships/slide" Target="slides/slide61.xml"/><Relationship Id="rId90" Type="http://schemas.openxmlformats.org/officeDocument/2006/relationships/presProps" Target="presProps.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slide" Target="slides/slide43.xml"/><Relationship Id="rId69" Type="http://schemas.openxmlformats.org/officeDocument/2006/relationships/slide" Target="slides/slide48.xml"/><Relationship Id="rId77" Type="http://schemas.openxmlformats.org/officeDocument/2006/relationships/slide" Target="slides/slide56.xml"/><Relationship Id="rId8" Type="http://schemas.openxmlformats.org/officeDocument/2006/relationships/slideMaster" Target="slideMasters/slideMaster5.xml"/><Relationship Id="rId51" Type="http://schemas.openxmlformats.org/officeDocument/2006/relationships/slide" Target="slides/slide30.xml"/><Relationship Id="rId72" Type="http://schemas.openxmlformats.org/officeDocument/2006/relationships/slide" Target="slides/slide51.xml"/><Relationship Id="rId80" Type="http://schemas.openxmlformats.org/officeDocument/2006/relationships/slide" Target="slides/slide59.xml"/><Relationship Id="rId85" Type="http://schemas.openxmlformats.org/officeDocument/2006/relationships/slide" Target="slides/slide64.xml"/><Relationship Id="rId93"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20" Type="http://schemas.openxmlformats.org/officeDocument/2006/relationships/slideMaster" Target="slideMasters/slideMaster17.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slide" Target="slides/slide54.xml"/><Relationship Id="rId83" Type="http://schemas.openxmlformats.org/officeDocument/2006/relationships/slide" Target="slides/slide62.xml"/><Relationship Id="rId88" Type="http://schemas.openxmlformats.org/officeDocument/2006/relationships/handoutMaster" Target="handoutMasters/handoutMaster1.xml"/><Relationship Id="rId9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 Type="http://schemas.openxmlformats.org/officeDocument/2006/relationships/slideMaster" Target="slideMasters/slideMaster7.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slide" Target="slides/slide57.xml"/><Relationship Id="rId81" Type="http://schemas.openxmlformats.org/officeDocument/2006/relationships/slide" Target="slides/slide60.xml"/><Relationship Id="rId86" Type="http://schemas.openxmlformats.org/officeDocument/2006/relationships/slide" Target="slides/slide65.xml"/><Relationship Id="rId9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oleObject" Target="file:///\\main.oecd.org\sdataEDU\Applic\TRENDS%20SHAPING%20EDUCATION\Trends%20Shaping%20Education%202019\Statlink\Chapter%201\g1-2.xlsx" TargetMode="External"/><Relationship Id="rId2" Type="http://schemas.microsoft.com/office/2011/relationships/chartColorStyle" Target="colors3.xml"/><Relationship Id="rId1" Type="http://schemas.microsoft.com/office/2011/relationships/chartStyle" Target="style3.xml"/></Relationships>
</file>

<file path=ppt/charts/_rels/chart11.xml.rels><?xml version="1.0" encoding="UTF-8" standalone="yes"?>
<Relationships xmlns="http://schemas.openxmlformats.org/package/2006/relationships"><Relationship Id="rId1" Type="http://schemas.openxmlformats.org/officeDocument/2006/relationships/oleObject" Target="file:///\\main.oecd.org\sdataEDU\Applic\TRENDS%20SHAPING%20EDUCATION\Trends%20Shaping%20Education%202019\Statlink\Chapter%202\g2-1.xlsx" TargetMode="External"/></Relationships>
</file>

<file path=ppt/charts/_rels/chart12.xml.rels><?xml version="1.0" encoding="UTF-8" standalone="yes"?>
<Relationships xmlns="http://schemas.openxmlformats.org/package/2006/relationships"><Relationship Id="rId3" Type="http://schemas.openxmlformats.org/officeDocument/2006/relationships/oleObject" Target="file:///\\main.oecd.org\sdataEDU\Applic\TRENDS%20SHAPING%20EDUCATION\Trends%20Shaping%20Education%202019\Statlink\Chapter%201\g1-5.xlsx" TargetMode="External"/><Relationship Id="rId2" Type="http://schemas.microsoft.com/office/2011/relationships/chartColorStyle" Target="colors4.xml"/><Relationship Id="rId1" Type="http://schemas.microsoft.com/office/2011/relationships/chartStyle" Target="style4.xml"/></Relationships>
</file>

<file path=ppt/charts/_rels/chart13.xml.rels><?xml version="1.0" encoding="UTF-8" standalone="yes"?>
<Relationships xmlns="http://schemas.openxmlformats.org/package/2006/relationships"><Relationship Id="rId1" Type="http://schemas.openxmlformats.org/officeDocument/2006/relationships/oleObject" Target="file:///\\main.oecd.org\sdataEDU\Applic\TRENDS%20SHAPING%20EDUCATION\Trends%20Shaping%20Education%202019\Statlink\Chapter%203\g3-9.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main.oecd.org\sdataEDU\Applic\TRENDS%20SHAPING%20EDUCATION\Trends%20Shaping%20Education%202019\Statlink\Chapter%205\g5-1.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main.oecd.org\sdataEDU\Applic\TRENDS%20SHAPING%20EDUCATION\Trends%20Shaping%20Education%202019\Statlink\Chapter%201\g1-10.xlsx" TargetMode="Externa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17.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18.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main.oecd.org\sdataEDU\Applic\UOE\Ind2018\PPT\Chapter%20D_new.xlsx" TargetMode="External"/></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2.xml.rels><?xml version="1.0" encoding="UTF-8" standalone="yes"?>
<Relationships xmlns="http://schemas.openxmlformats.org/package/2006/relationships"><Relationship Id="rId1" Type="http://schemas.openxmlformats.org/officeDocument/2006/relationships/oleObject" Target="file:///C:\Users\Andre\OneDrive%20-%20OECD\Presentations\2016\2016-L-London%20Washington%20(PISA%20launch)\DataCNT\pptTrend.xlsx" TargetMode="External"/></Relationships>
</file>

<file path=ppt/charts/_rels/chart20.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7.xlsx"/></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5.xml"/><Relationship Id="rId1" Type="http://schemas.microsoft.com/office/2011/relationships/chartStyle" Target="style5.xml"/></Relationships>
</file>

<file path=ppt/charts/_rels/chart22.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Worksheet9.xlsx"/></Relationships>
</file>

<file path=ppt/charts/_rels/chart23.xml.rels><?xml version="1.0" encoding="UTF-8" standalone="yes"?>
<Relationships xmlns="http://schemas.openxmlformats.org/package/2006/relationships"><Relationship Id="rId1" Type="http://schemas.openxmlformats.org/officeDocument/2006/relationships/oleObject" Target="file:///\\main.oecd.org\sdataEDU\Applic\TALIS\Teacher%20Summits\2018\Draft%201%20-%20revisions%20and%20charts\Fig%204.6-%20872014021P1G062.xls" TargetMode="External"/></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26.xml.rels><?xml version="1.0" encoding="UTF-8" standalone="yes"?>
<Relationships xmlns="http://schemas.openxmlformats.org/package/2006/relationships"><Relationship Id="rId1" Type="http://schemas.openxmlformats.org/officeDocument/2006/relationships/oleObject" Target="file:///\\main.oecd.org\sdataEDU\Applic\TALIS\Teacher%20Summits\2018\Draft%201%20-%20revisions%20and%20charts\Fig%204.2-%20912015021x1g001.xls" TargetMode="External"/></Relationships>
</file>

<file path=ppt/charts/_rels/chart27.xml.rels><?xml version="1.0" encoding="UTF-8" standalone="yes"?>
<Relationships xmlns="http://schemas.openxmlformats.org/package/2006/relationships"><Relationship Id="rId2" Type="http://schemas.openxmlformats.org/officeDocument/2006/relationships/oleObject" Target="file:///\\main.oecd.org\sdataEDU\Applic\TALIS\Teacher%20Summit\2016\Presentation\ISTP%20figures_chapter%201_2.xlsx" TargetMode="External"/><Relationship Id="rId1" Type="http://schemas.openxmlformats.org/officeDocument/2006/relationships/themeOverride" Target="../theme/themeOverride1.xml"/></Relationships>
</file>

<file path=ppt/charts/_rels/chart28.xml.rels><?xml version="1.0" encoding="UTF-8" standalone="yes"?>
<Relationships xmlns="http://schemas.openxmlformats.org/package/2006/relationships"><Relationship Id="rId2" Type="http://schemas.openxmlformats.org/officeDocument/2006/relationships/oleObject" Target="file:///\\main.oecd.org\sdataEDU\Applic\TALIS\Teacher%20Summit\2016\Presentation\ISTP%20figures_chapter%201_2.xlsx" TargetMode="External"/><Relationship Id="rId1" Type="http://schemas.openxmlformats.org/officeDocument/2006/relationships/themeOverride" Target="../theme/themeOverride2.xml"/></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6.xml"/><Relationship Id="rId1" Type="http://schemas.microsoft.com/office/2011/relationships/chartStyle" Target="style6.xm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Andre\OneDrive%20-%20OECD\Presentations\2016\2016-L-London%20Washington%20(PISA%20launch)\DataCNT\pptTrend.xlsx"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2.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8.xml.rels><?xml version="1.0" encoding="UTF-8" standalone="yes"?>
<Relationships xmlns="http://schemas.openxmlformats.org/package/2006/relationships"><Relationship Id="rId3" Type="http://schemas.openxmlformats.org/officeDocument/2006/relationships/oleObject" Target="file:///C:\Users\Andre\OneDrive\Reform.xlsx" TargetMode="External"/><Relationship Id="rId2" Type="http://schemas.microsoft.com/office/2011/relationships/chartColorStyle" Target="colors1.xml"/><Relationship Id="rId1" Type="http://schemas.microsoft.com/office/2011/relationships/chartStyle" Target="style1.xml"/></Relationships>
</file>

<file path=ppt/charts/_rels/chart9.xml.rels><?xml version="1.0" encoding="UTF-8" standalone="yes"?>
<Relationships xmlns="http://schemas.openxmlformats.org/package/2006/relationships"><Relationship Id="rId3" Type="http://schemas.openxmlformats.org/officeDocument/2006/relationships/oleObject" Target="file:///C:\Users\Andre\OneDrive\Reform.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tx>
            <c:strRef>
              <c:f>Tabelle1!$C$1</c:f>
              <c:strCache>
                <c:ptCount val="1"/>
                <c:pt idx="0">
                  <c:v>10th percentile</c:v>
                </c:pt>
              </c:strCache>
            </c:strRef>
          </c:tx>
          <c:spPr>
            <a:noFill/>
            <a:ln>
              <a:noFill/>
            </a:ln>
            <a:effectLst/>
          </c:spPr>
          <c:cat>
            <c:numRef>
              <c:f>Tabelle1!$B$2:$B$229</c:f>
              <c:numCache>
                <c:formatCode>General</c:formatCode>
                <c:ptCount val="3"/>
                <c:pt idx="0">
                  <c:v>2003</c:v>
                </c:pt>
                <c:pt idx="1">
                  <c:v>2006</c:v>
                </c:pt>
                <c:pt idx="2">
                  <c:v>2009</c:v>
                </c:pt>
              </c:numCache>
            </c:numRef>
          </c:cat>
          <c:val>
            <c:numRef>
              <c:f>Tabelle1!$C$2:$C$229</c:f>
              <c:numCache>
                <c:formatCode>0</c:formatCode>
                <c:ptCount val="3"/>
                <c:pt idx="0">
                  <c:v>256.34829999999999</c:v>
                </c:pt>
                <c:pt idx="1">
                  <c:v>250</c:v>
                </c:pt>
                <c:pt idx="2">
                  <c:v>273.29199999999963</c:v>
                </c:pt>
              </c:numCache>
            </c:numRef>
          </c:val>
          <c:extLst>
            <c:ext xmlns:c16="http://schemas.microsoft.com/office/drawing/2014/chart" uri="{C3380CC4-5D6E-409C-BE32-E72D297353CC}">
              <c16:uniqueId val="{00000000-4A43-41A3-863E-F8F54462CC17}"/>
            </c:ext>
          </c:extLst>
        </c:ser>
        <c:ser>
          <c:idx val="1"/>
          <c:order val="1"/>
          <c:tx>
            <c:strRef>
              <c:f>Tabelle1!$D$1</c:f>
              <c:strCache>
                <c:ptCount val="1"/>
                <c:pt idx="0">
                  <c:v>25th percentile</c:v>
                </c:pt>
              </c:strCache>
            </c:strRef>
          </c:tx>
          <c:spPr>
            <a:solidFill>
              <a:schemeClr val="accent1">
                <a:lumMod val="60000"/>
                <a:lumOff val="40000"/>
              </a:schemeClr>
            </a:solidFill>
            <a:ln>
              <a:noFill/>
            </a:ln>
            <a:effectLst/>
          </c:spPr>
          <c:cat>
            <c:numRef>
              <c:f>Tabelle1!$B$2:$B$229</c:f>
              <c:numCache>
                <c:formatCode>General</c:formatCode>
                <c:ptCount val="3"/>
                <c:pt idx="0">
                  <c:v>2003</c:v>
                </c:pt>
                <c:pt idx="1">
                  <c:v>2006</c:v>
                </c:pt>
                <c:pt idx="2">
                  <c:v>2009</c:v>
                </c:pt>
              </c:numCache>
            </c:numRef>
          </c:cat>
          <c:val>
            <c:numRef>
              <c:f>Tabelle1!$D$2:$D$229</c:f>
              <c:numCache>
                <c:formatCode>0</c:formatCode>
                <c:ptCount val="3"/>
                <c:pt idx="0">
                  <c:v>46.627200000000016</c:v>
                </c:pt>
                <c:pt idx="1">
                  <c:v>51.324200000000005</c:v>
                </c:pt>
                <c:pt idx="2">
                  <c:v>45.020000000000039</c:v>
                </c:pt>
              </c:numCache>
            </c:numRef>
          </c:val>
          <c:extLst>
            <c:ext xmlns:c16="http://schemas.microsoft.com/office/drawing/2014/chart" uri="{C3380CC4-5D6E-409C-BE32-E72D297353CC}">
              <c16:uniqueId val="{00000001-4A43-41A3-863E-F8F54462CC17}"/>
            </c:ext>
          </c:extLst>
        </c:ser>
        <c:ser>
          <c:idx val="3"/>
          <c:order val="3"/>
          <c:tx>
            <c:strRef>
              <c:f>Tabelle1!$F$1</c:f>
              <c:strCache>
                <c:ptCount val="1"/>
                <c:pt idx="0">
                  <c:v>75th percentile</c:v>
                </c:pt>
              </c:strCache>
            </c:strRef>
          </c:tx>
          <c:spPr>
            <a:solidFill>
              <a:schemeClr val="tx2">
                <a:lumMod val="50000"/>
              </a:schemeClr>
            </a:solidFill>
            <a:ln>
              <a:noFill/>
            </a:ln>
            <a:effectLst/>
          </c:spPr>
          <c:cat>
            <c:numRef>
              <c:f>Tabelle1!$B$2:$B$229</c:f>
              <c:numCache>
                <c:formatCode>General</c:formatCode>
                <c:ptCount val="3"/>
                <c:pt idx="0">
                  <c:v>2003</c:v>
                </c:pt>
                <c:pt idx="1">
                  <c:v>2006</c:v>
                </c:pt>
                <c:pt idx="2">
                  <c:v>2009</c:v>
                </c:pt>
              </c:numCache>
            </c:numRef>
          </c:cat>
          <c:val>
            <c:numRef>
              <c:f>Tabelle1!$F$2:$F$229</c:f>
              <c:numCache>
                <c:formatCode>0</c:formatCode>
                <c:ptCount val="3"/>
                <c:pt idx="0">
                  <c:v>108.63069999999999</c:v>
                </c:pt>
                <c:pt idx="1">
                  <c:v>125.8997</c:v>
                </c:pt>
                <c:pt idx="2">
                  <c:v>105.13999999999999</c:v>
                </c:pt>
              </c:numCache>
            </c:numRef>
          </c:val>
          <c:extLst>
            <c:ext xmlns:c16="http://schemas.microsoft.com/office/drawing/2014/chart" uri="{C3380CC4-5D6E-409C-BE32-E72D297353CC}">
              <c16:uniqueId val="{00000002-4A43-41A3-863E-F8F54462CC17}"/>
            </c:ext>
          </c:extLst>
        </c:ser>
        <c:ser>
          <c:idx val="4"/>
          <c:order val="4"/>
          <c:tx>
            <c:strRef>
              <c:f>Tabelle1!$G$1</c:f>
              <c:strCache>
                <c:ptCount val="1"/>
                <c:pt idx="0">
                  <c:v>90th percentile</c:v>
                </c:pt>
              </c:strCache>
            </c:strRef>
          </c:tx>
          <c:spPr>
            <a:solidFill>
              <a:schemeClr val="accent1">
                <a:lumMod val="60000"/>
                <a:lumOff val="40000"/>
              </a:schemeClr>
            </a:solidFill>
            <a:ln>
              <a:noFill/>
            </a:ln>
            <a:effectLst/>
          </c:spPr>
          <c:cat>
            <c:numRef>
              <c:f>Tabelle1!$B$2:$B$229</c:f>
              <c:numCache>
                <c:formatCode>General</c:formatCode>
                <c:ptCount val="3"/>
                <c:pt idx="0">
                  <c:v>2003</c:v>
                </c:pt>
                <c:pt idx="1">
                  <c:v>2006</c:v>
                </c:pt>
                <c:pt idx="2">
                  <c:v>2009</c:v>
                </c:pt>
              </c:numCache>
            </c:numRef>
          </c:cat>
          <c:val>
            <c:numRef>
              <c:f>Tabelle1!$G$2:$G$229</c:f>
              <c:numCache>
                <c:formatCode>0</c:formatCode>
                <c:ptCount val="3"/>
                <c:pt idx="0">
                  <c:v>54.198400000000021</c:v>
                </c:pt>
                <c:pt idx="1">
                  <c:v>60.679200000000009</c:v>
                </c:pt>
                <c:pt idx="2">
                  <c:v>47.187999999999988</c:v>
                </c:pt>
              </c:numCache>
            </c:numRef>
          </c:val>
          <c:extLst>
            <c:ext xmlns:c16="http://schemas.microsoft.com/office/drawing/2014/chart" uri="{C3380CC4-5D6E-409C-BE32-E72D297353CC}">
              <c16:uniqueId val="{00000003-4A43-41A3-863E-F8F54462CC17}"/>
            </c:ext>
          </c:extLst>
        </c:ser>
        <c:dLbls>
          <c:showLegendKey val="0"/>
          <c:showVal val="0"/>
          <c:showCatName val="0"/>
          <c:showSerName val="0"/>
          <c:showPercent val="0"/>
          <c:showBubbleSize val="0"/>
        </c:dLbls>
        <c:axId val="293379448"/>
        <c:axId val="293379056"/>
      </c:areaChart>
      <c:lineChart>
        <c:grouping val="standard"/>
        <c:varyColors val="0"/>
        <c:ser>
          <c:idx val="2"/>
          <c:order val="2"/>
          <c:tx>
            <c:strRef>
              <c:f>Tabelle1!$E$1</c:f>
              <c:strCache>
                <c:ptCount val="1"/>
                <c:pt idx="0">
                  <c:v>Mean</c:v>
                </c:pt>
              </c:strCache>
            </c:strRef>
          </c:tx>
          <c:spPr>
            <a:ln w="28575" cap="rnd">
              <a:solidFill>
                <a:srgbClr val="E4B921"/>
              </a:solidFill>
              <a:round/>
            </a:ln>
            <a:effectLst/>
          </c:spPr>
          <c:marker>
            <c:symbol val="circle"/>
            <c:size val="7"/>
            <c:spPr>
              <a:solidFill>
                <a:srgbClr val="E4B921"/>
              </a:solidFill>
              <a:ln w="12700">
                <a:solidFill>
                  <a:schemeClr val="bg1"/>
                </a:solidFill>
              </a:ln>
              <a:effectLst/>
            </c:spPr>
          </c:marker>
          <c:trendline>
            <c:spPr>
              <a:ln w="19050" cap="rnd">
                <a:solidFill>
                  <a:schemeClr val="accent3"/>
                </a:solidFill>
                <a:prstDash val="sysDot"/>
              </a:ln>
              <a:effectLst/>
            </c:spPr>
            <c:trendlineType val="linear"/>
            <c:dispRSqr val="0"/>
            <c:dispEq val="0"/>
          </c:trendline>
          <c:cat>
            <c:numRef>
              <c:f>Tabelle1!$B$2:$B$229</c:f>
              <c:numCache>
                <c:formatCode>General</c:formatCode>
                <c:ptCount val="3"/>
                <c:pt idx="0">
                  <c:v>2003</c:v>
                </c:pt>
                <c:pt idx="1">
                  <c:v>2006</c:v>
                </c:pt>
                <c:pt idx="2">
                  <c:v>2009</c:v>
                </c:pt>
              </c:numCache>
            </c:numRef>
          </c:cat>
          <c:val>
            <c:numRef>
              <c:f>Tabelle1!$E$2:$E$229</c:f>
              <c:numCache>
                <c:formatCode>0</c:formatCode>
                <c:ptCount val="3"/>
                <c:pt idx="0">
                  <c:v>355.53819999999973</c:v>
                </c:pt>
                <c:pt idx="1">
                  <c:v>361.32569999999993</c:v>
                </c:pt>
                <c:pt idx="2">
                  <c:v>370.56400000000002</c:v>
                </c:pt>
              </c:numCache>
            </c:numRef>
          </c:val>
          <c:smooth val="0"/>
          <c:extLst>
            <c:ext xmlns:c16="http://schemas.microsoft.com/office/drawing/2014/chart" uri="{C3380CC4-5D6E-409C-BE32-E72D297353CC}">
              <c16:uniqueId val="{00000004-4A43-41A3-863E-F8F54462CC17}"/>
            </c:ext>
          </c:extLst>
        </c:ser>
        <c:dLbls>
          <c:showLegendKey val="0"/>
          <c:showVal val="0"/>
          <c:showCatName val="0"/>
          <c:showSerName val="0"/>
          <c:showPercent val="0"/>
          <c:showBubbleSize val="0"/>
        </c:dLbls>
        <c:marker val="1"/>
        <c:smooth val="0"/>
        <c:axId val="293379448"/>
        <c:axId val="293379056"/>
      </c:lineChart>
      <c:catAx>
        <c:axId val="29337944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HelveticaNeueLT Std"/>
                <a:ea typeface="+mn-ea"/>
                <a:cs typeface="+mn-cs"/>
              </a:defRPr>
            </a:pPr>
            <a:endParaRPr lang="en-US"/>
          </a:p>
        </c:txPr>
        <c:crossAx val="293379056"/>
        <c:crosses val="autoZero"/>
        <c:auto val="1"/>
        <c:lblAlgn val="ctr"/>
        <c:lblOffset val="100"/>
        <c:noMultiLvlLbl val="0"/>
      </c:catAx>
      <c:valAx>
        <c:axId val="293379056"/>
        <c:scaling>
          <c:orientation val="minMax"/>
          <c:max val="650"/>
          <c:min val="250"/>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000" b="0" i="0" u="none" strike="noStrike" kern="1200" baseline="0">
                    <a:solidFill>
                      <a:schemeClr val="tx1"/>
                    </a:solidFill>
                    <a:latin typeface="HelveticaNeueLT Std"/>
                    <a:ea typeface="+mn-ea"/>
                    <a:cs typeface="+mn-cs"/>
                  </a:defRPr>
                </a:pPr>
                <a:r>
                  <a:rPr lang="de-DE" b="0" i="0" dirty="0"/>
                  <a:t>Score </a:t>
                </a:r>
                <a:r>
                  <a:rPr lang="de-DE" b="0" i="0" dirty="0" err="1"/>
                  <a:t>points</a:t>
                </a:r>
                <a:endParaRPr lang="de-DE" b="0" i="0" dirty="0"/>
              </a:p>
            </c:rich>
          </c:tx>
          <c:layout>
            <c:manualLayout>
              <c:xMode val="edge"/>
              <c:yMode val="edge"/>
              <c:x val="5.8117381246054964E-3"/>
              <c:y val="1.1327962872687782E-2"/>
            </c:manualLayout>
          </c:layout>
          <c:overlay val="0"/>
          <c:spPr>
            <a:noFill/>
            <a:ln>
              <a:noFill/>
            </a:ln>
            <a:effectLst/>
          </c:sp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HelveticaNeueLT Std"/>
                <a:ea typeface="+mn-ea"/>
                <a:cs typeface="+mn-cs"/>
              </a:defRPr>
            </a:pPr>
            <a:endParaRPr lang="en-US"/>
          </a:p>
        </c:txPr>
        <c:crossAx val="293379448"/>
        <c:crosses val="autoZero"/>
        <c:crossBetween val="between"/>
      </c:valAx>
      <c:spPr>
        <a:noFill/>
        <a:ln>
          <a:noFill/>
        </a:ln>
        <a:effectLst/>
      </c:spPr>
    </c:plotArea>
    <c:plotVisOnly val="1"/>
    <c:dispBlanksAs val="zero"/>
    <c:showDLblsOverMax val="0"/>
  </c:chart>
  <c:spPr>
    <a:noFill/>
    <a:ln>
      <a:noFill/>
    </a:ln>
    <a:effectLst/>
  </c:spPr>
  <c:txPr>
    <a:bodyPr/>
    <a:lstStyle/>
    <a:p>
      <a:pPr>
        <a:defRPr sz="1000">
          <a:solidFill>
            <a:schemeClr val="tx1"/>
          </a:solidFill>
          <a:latin typeface="HelveticaNeueLT Std"/>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0902265042159902E-2"/>
          <c:y val="0.13165185185185185"/>
          <c:w val="0.84735532638444644"/>
          <c:h val="0.70040257695060848"/>
        </c:manualLayout>
      </c:layout>
      <c:lineChart>
        <c:grouping val="standard"/>
        <c:varyColors val="0"/>
        <c:ser>
          <c:idx val="2"/>
          <c:order val="2"/>
          <c:tx>
            <c:strRef>
              <c:f>'Figure 1.2'!$A$33</c:f>
              <c:strCache>
                <c:ptCount val="1"/>
                <c:pt idx="0">
                  <c:v>World middle class share of world population</c:v>
                </c:pt>
              </c:strCache>
            </c:strRef>
          </c:tx>
          <c:spPr>
            <a:ln w="60325" cap="rnd" cmpd="sng" algn="ctr">
              <a:solidFill>
                <a:srgbClr val="92D050"/>
              </a:solidFill>
              <a:prstDash val="solid"/>
              <a:round/>
            </a:ln>
            <a:effectLst/>
          </c:spPr>
          <c:marker>
            <c:symbol val="none"/>
          </c:marker>
          <c:cat>
            <c:strRef>
              <c:f>'Figure 1.2'!$B$30:$CC$30</c:f>
              <c:strCach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strCache>
            </c:strRef>
          </c:cat>
          <c:val>
            <c:numRef>
              <c:f>'Figure 1.2'!$B$33:$CC$33</c:f>
              <c:numCache>
                <c:formatCode>0.00</c:formatCode>
                <c:ptCount val="80"/>
                <c:pt idx="0">
                  <c:v>11.692726086870216</c:v>
                </c:pt>
                <c:pt idx="1">
                  <c:v>11.849187878775377</c:v>
                </c:pt>
                <c:pt idx="2">
                  <c:v>12.055476934507697</c:v>
                </c:pt>
                <c:pt idx="3">
                  <c:v>12.246997908386671</c:v>
                </c:pt>
                <c:pt idx="4">
                  <c:v>12.450401094403331</c:v>
                </c:pt>
                <c:pt idx="5">
                  <c:v>12.607624852879207</c:v>
                </c:pt>
                <c:pt idx="6">
                  <c:v>12.783925231283874</c:v>
                </c:pt>
                <c:pt idx="7">
                  <c:v>12.851110032027796</c:v>
                </c:pt>
                <c:pt idx="8">
                  <c:v>13.020341753289033</c:v>
                </c:pt>
                <c:pt idx="9">
                  <c:v>13.341312976993422</c:v>
                </c:pt>
                <c:pt idx="10">
                  <c:v>13.594928282932154</c:v>
                </c:pt>
                <c:pt idx="11">
                  <c:v>13.834963659670112</c:v>
                </c:pt>
                <c:pt idx="12">
                  <c:v>14.097358906007271</c:v>
                </c:pt>
                <c:pt idx="13">
                  <c:v>14.522385545334803</c:v>
                </c:pt>
                <c:pt idx="14">
                  <c:v>14.937591849408546</c:v>
                </c:pt>
                <c:pt idx="15">
                  <c:v>15.127907505170638</c:v>
                </c:pt>
                <c:pt idx="16">
                  <c:v>15.127220294304655</c:v>
                </c:pt>
                <c:pt idx="17">
                  <c:v>15.482250407530671</c:v>
                </c:pt>
                <c:pt idx="18">
                  <c:v>16.029542605733148</c:v>
                </c:pt>
                <c:pt idx="19">
                  <c:v>16.752862966483491</c:v>
                </c:pt>
                <c:pt idx="20">
                  <c:v>17.298326293066946</c:v>
                </c:pt>
                <c:pt idx="21">
                  <c:v>17.687595719507971</c:v>
                </c:pt>
                <c:pt idx="22">
                  <c:v>18.238197998727948</c:v>
                </c:pt>
                <c:pt idx="23">
                  <c:v>18.767286222709597</c:v>
                </c:pt>
                <c:pt idx="24">
                  <c:v>19.045178886106424</c:v>
                </c:pt>
                <c:pt idx="25">
                  <c:v>19.585230903497937</c:v>
                </c:pt>
                <c:pt idx="26">
                  <c:v>20.068919589645908</c:v>
                </c:pt>
                <c:pt idx="27">
                  <c:v>20.280909731811786</c:v>
                </c:pt>
                <c:pt idx="28">
                  <c:v>20.938254571484773</c:v>
                </c:pt>
                <c:pt idx="29">
                  <c:v>21.399593085076681</c:v>
                </c:pt>
                <c:pt idx="30">
                  <c:v>21.412963707921055</c:v>
                </c:pt>
                <c:pt idx="31">
                  <c:v>21.170176498981856</c:v>
                </c:pt>
                <c:pt idx="32">
                  <c:v>21.006529573745375</c:v>
                </c:pt>
                <c:pt idx="33">
                  <c:v>21.196535622740971</c:v>
                </c:pt>
                <c:pt idx="34">
                  <c:v>21.575434107411358</c:v>
                </c:pt>
                <c:pt idx="35">
                  <c:v>21.245094003449712</c:v>
                </c:pt>
                <c:pt idx="36">
                  <c:v>21.255324158098428</c:v>
                </c:pt>
                <c:pt idx="37">
                  <c:v>21.377880718571806</c:v>
                </c:pt>
                <c:pt idx="38">
                  <c:v>21.897173857610969</c:v>
                </c:pt>
                <c:pt idx="39">
                  <c:v>22.382159405013894</c:v>
                </c:pt>
                <c:pt idx="40">
                  <c:v>22.70729327443533</c:v>
                </c:pt>
                <c:pt idx="41">
                  <c:v>22.258660860854512</c:v>
                </c:pt>
                <c:pt idx="42">
                  <c:v>22.938109387056198</c:v>
                </c:pt>
                <c:pt idx="43">
                  <c:v>23.038281904982501</c:v>
                </c:pt>
                <c:pt idx="44">
                  <c:v>23.34635813006831</c:v>
                </c:pt>
                <c:pt idx="45">
                  <c:v>23.775030062858697</c:v>
                </c:pt>
                <c:pt idx="46">
                  <c:v>24.283388976590178</c:v>
                </c:pt>
                <c:pt idx="47">
                  <c:v>24.165648882650665</c:v>
                </c:pt>
                <c:pt idx="48">
                  <c:v>24.380820224662276</c:v>
                </c:pt>
                <c:pt idx="49">
                  <c:v>25.043597726295218</c:v>
                </c:pt>
                <c:pt idx="50">
                  <c:v>25.681626203358498</c:v>
                </c:pt>
                <c:pt idx="51">
                  <c:v>26.328621011463255</c:v>
                </c:pt>
                <c:pt idx="52">
                  <c:v>27.041143575736438</c:v>
                </c:pt>
                <c:pt idx="53">
                  <c:v>28.288009692534665</c:v>
                </c:pt>
                <c:pt idx="54">
                  <c:v>29.154464539125758</c:v>
                </c:pt>
                <c:pt idx="55">
                  <c:v>30.453780538634984</c:v>
                </c:pt>
                <c:pt idx="56">
                  <c:v>32.543405194676708</c:v>
                </c:pt>
                <c:pt idx="57">
                  <c:v>33.197405160848689</c:v>
                </c:pt>
                <c:pt idx="58">
                  <c:v>34.125364176818906</c:v>
                </c:pt>
                <c:pt idx="59">
                  <c:v>35.419272435913427</c:v>
                </c:pt>
                <c:pt idx="60">
                  <c:v>36.738806066633927</c:v>
                </c:pt>
                <c:pt idx="61">
                  <c:v>38.074587138117415</c:v>
                </c:pt>
                <c:pt idx="62">
                  <c:v>39.475008475462928</c:v>
                </c:pt>
                <c:pt idx="63">
                  <c:v>40.705047339184638</c:v>
                </c:pt>
                <c:pt idx="64">
                  <c:v>41.705021106057963</c:v>
                </c:pt>
                <c:pt idx="65">
                  <c:v>42.909106469584941</c:v>
                </c:pt>
                <c:pt idx="66">
                  <c:v>44.155759928656387</c:v>
                </c:pt>
                <c:pt idx="67">
                  <c:v>45.587842982663588</c:v>
                </c:pt>
                <c:pt idx="68">
                  <c:v>47.11268086153504</c:v>
                </c:pt>
                <c:pt idx="69">
                  <c:v>48.677496778790278</c:v>
                </c:pt>
                <c:pt idx="70">
                  <c:v>50.319577831226624</c:v>
                </c:pt>
                <c:pt idx="71">
                  <c:v>51.990656280350166</c:v>
                </c:pt>
                <c:pt idx="72">
                  <c:v>53.563341698567221</c:v>
                </c:pt>
                <c:pt idx="73">
                  <c:v>55.122784104195809</c:v>
                </c:pt>
                <c:pt idx="74">
                  <c:v>56.65982444203442</c:v>
                </c:pt>
                <c:pt idx="75">
                  <c:v>58.159031577457476</c:v>
                </c:pt>
                <c:pt idx="76">
                  <c:v>59.603212051545029</c:v>
                </c:pt>
                <c:pt idx="77">
                  <c:v>60.978796674705606</c:v>
                </c:pt>
                <c:pt idx="78">
                  <c:v>62.265440234401268</c:v>
                </c:pt>
                <c:pt idx="79">
                  <c:v>63.415330541390937</c:v>
                </c:pt>
              </c:numCache>
            </c:numRef>
          </c:val>
          <c:smooth val="0"/>
          <c:extLst>
            <c:ext xmlns:c16="http://schemas.microsoft.com/office/drawing/2014/chart" uri="{C3380CC4-5D6E-409C-BE32-E72D297353CC}">
              <c16:uniqueId val="{00000000-98A5-470C-A876-B5743932A53C}"/>
            </c:ext>
          </c:extLst>
        </c:ser>
        <c:dLbls>
          <c:showLegendKey val="0"/>
          <c:showVal val="0"/>
          <c:showCatName val="0"/>
          <c:showSerName val="0"/>
          <c:showPercent val="0"/>
          <c:showBubbleSize val="0"/>
        </c:dLbls>
        <c:marker val="1"/>
        <c:smooth val="0"/>
        <c:axId val="95662464"/>
        <c:axId val="95664000"/>
      </c:lineChart>
      <c:lineChart>
        <c:grouping val="standard"/>
        <c:varyColors val="0"/>
        <c:ser>
          <c:idx val="0"/>
          <c:order val="0"/>
          <c:tx>
            <c:strRef>
              <c:f>'Figure 1.2'!$A$31</c:f>
              <c:strCache>
                <c:ptCount val="1"/>
                <c:pt idx="0">
                  <c:v>World middle class</c:v>
                </c:pt>
              </c:strCache>
            </c:strRef>
          </c:tx>
          <c:spPr>
            <a:ln w="28575" cap="rnd" cmpd="sng" algn="ctr">
              <a:solidFill>
                <a:srgbClr val="4F81BD"/>
              </a:solidFill>
              <a:prstDash val="solid"/>
              <a:round/>
            </a:ln>
            <a:effectLst/>
          </c:spPr>
          <c:marker>
            <c:symbol val="none"/>
          </c:marker>
          <c:cat>
            <c:strRef>
              <c:f>'Figure 1.2'!$B$30:$CC$30</c:f>
              <c:strCach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strCache>
            </c:strRef>
          </c:cat>
          <c:val>
            <c:numRef>
              <c:f>'Figure 1.2'!$B$31:$CC$31</c:f>
              <c:numCache>
                <c:formatCode>General</c:formatCode>
                <c:ptCount val="80"/>
                <c:pt idx="0">
                  <c:v>0.29927874277179001</c:v>
                </c:pt>
                <c:pt idx="1">
                  <c:v>0.30876631326263426</c:v>
                </c:pt>
                <c:pt idx="2">
                  <c:v>0.31969688727447509</c:v>
                </c:pt>
                <c:pt idx="3">
                  <c:v>0.33047162064331054</c:v>
                </c:pt>
                <c:pt idx="4">
                  <c:v>0.34190226120092776</c:v>
                </c:pt>
                <c:pt idx="5">
                  <c:v>0.35237832025146482</c:v>
                </c:pt>
                <c:pt idx="6">
                  <c:v>0.36370608528918458</c:v>
                </c:pt>
                <c:pt idx="7">
                  <c:v>0.37227414750842286</c:v>
                </c:pt>
                <c:pt idx="8">
                  <c:v>0.38415358380859377</c:v>
                </c:pt>
                <c:pt idx="9">
                  <c:v>0.40099318283129881</c:v>
                </c:pt>
                <c:pt idx="10">
                  <c:v>0.41634881960215758</c:v>
                </c:pt>
                <c:pt idx="11">
                  <c:v>0.43177502118286132</c:v>
                </c:pt>
                <c:pt idx="12">
                  <c:v>0.44846573438064574</c:v>
                </c:pt>
                <c:pt idx="13">
                  <c:v>0.47107761887405397</c:v>
                </c:pt>
                <c:pt idx="14">
                  <c:v>0.48940218896627807</c:v>
                </c:pt>
                <c:pt idx="15">
                  <c:v>0.50586358233187867</c:v>
                </c:pt>
                <c:pt idx="16">
                  <c:v>0.51642667078784177</c:v>
                </c:pt>
                <c:pt idx="17">
                  <c:v>0.53969137483721918</c:v>
                </c:pt>
                <c:pt idx="18">
                  <c:v>0.57056542238287355</c:v>
                </c:pt>
                <c:pt idx="19">
                  <c:v>0.60870614278363033</c:v>
                </c:pt>
                <c:pt idx="20">
                  <c:v>0.64143054279614253</c:v>
                </c:pt>
                <c:pt idx="21">
                  <c:v>0.66916810970422358</c:v>
                </c:pt>
                <c:pt idx="22">
                  <c:v>0.70376413876214594</c:v>
                </c:pt>
                <c:pt idx="23">
                  <c:v>0.73832803256011958</c:v>
                </c:pt>
                <c:pt idx="24">
                  <c:v>0.76355650155700683</c:v>
                </c:pt>
                <c:pt idx="25">
                  <c:v>0.79982220821997074</c:v>
                </c:pt>
                <c:pt idx="26">
                  <c:v>0.83446968162145996</c:v>
                </c:pt>
                <c:pt idx="27">
                  <c:v>0.85837947884899901</c:v>
                </c:pt>
                <c:pt idx="28">
                  <c:v>0.90199116851696781</c:v>
                </c:pt>
                <c:pt idx="29">
                  <c:v>0.93832994010205073</c:v>
                </c:pt>
                <c:pt idx="30">
                  <c:v>0.95572216722119141</c:v>
                </c:pt>
                <c:pt idx="31">
                  <c:v>0.96180592424340816</c:v>
                </c:pt>
                <c:pt idx="32">
                  <c:v>0.97153409570068361</c:v>
                </c:pt>
                <c:pt idx="33">
                  <c:v>0.99812075782592768</c:v>
                </c:pt>
                <c:pt idx="34">
                  <c:v>1.034604542444336</c:v>
                </c:pt>
                <c:pt idx="35">
                  <c:v>1.03767525788208</c:v>
                </c:pt>
                <c:pt idx="36">
                  <c:v>1.0575813099392091</c:v>
                </c:pt>
                <c:pt idx="37">
                  <c:v>1.0834388150847167</c:v>
                </c:pt>
                <c:pt idx="38">
                  <c:v>1.1298928503366699</c:v>
                </c:pt>
                <c:pt idx="39">
                  <c:v>1.1751482039150392</c:v>
                </c:pt>
                <c:pt idx="40">
                  <c:v>1.2122826936220703</c:v>
                </c:pt>
                <c:pt idx="41">
                  <c:v>1.2075881481542969</c:v>
                </c:pt>
                <c:pt idx="42">
                  <c:v>1.2727991537348633</c:v>
                </c:pt>
                <c:pt idx="43">
                  <c:v>1.2974683630039063</c:v>
                </c:pt>
                <c:pt idx="44">
                  <c:v>1.3338508278164063</c:v>
                </c:pt>
                <c:pt idx="45">
                  <c:v>1.3773649507939454</c:v>
                </c:pt>
                <c:pt idx="46">
                  <c:v>1.4258995462675781</c:v>
                </c:pt>
                <c:pt idx="47">
                  <c:v>1.4376893982363281</c:v>
                </c:pt>
                <c:pt idx="48">
                  <c:v>1.4692369512299805</c:v>
                </c:pt>
                <c:pt idx="49">
                  <c:v>1.5284952464750976</c:v>
                </c:pt>
                <c:pt idx="50">
                  <c:v>1.5873146015585937</c:v>
                </c:pt>
                <c:pt idx="51">
                  <c:v>1.6477567688979493</c:v>
                </c:pt>
                <c:pt idx="52">
                  <c:v>1.7134762338789062</c:v>
                </c:pt>
                <c:pt idx="53">
                  <c:v>1.8147656448544922</c:v>
                </c:pt>
                <c:pt idx="54">
                  <c:v>1.8935323034716798</c:v>
                </c:pt>
                <c:pt idx="55">
                  <c:v>2.0023980160947263</c:v>
                </c:pt>
                <c:pt idx="56">
                  <c:v>2.1662158720585936</c:v>
                </c:pt>
                <c:pt idx="57">
                  <c:v>2.236953577949707</c:v>
                </c:pt>
                <c:pt idx="58">
                  <c:v>2.3276678241323241</c:v>
                </c:pt>
                <c:pt idx="59">
                  <c:v>2.44534535153125</c:v>
                </c:pt>
                <c:pt idx="60">
                  <c:v>2.567142898135498</c:v>
                </c:pt>
                <c:pt idx="61">
                  <c:v>2.6924509920078123</c:v>
                </c:pt>
                <c:pt idx="62">
                  <c:v>2.8246742074602049</c:v>
                </c:pt>
                <c:pt idx="63">
                  <c:v>2.946850208553955</c:v>
                </c:pt>
                <c:pt idx="64">
                  <c:v>3.0540785338410643</c:v>
                </c:pt>
                <c:pt idx="65">
                  <c:v>3.1778945367517091</c:v>
                </c:pt>
                <c:pt idx="66">
                  <c:v>3.3066473249936523</c:v>
                </c:pt>
                <c:pt idx="67">
                  <c:v>3.4511637730122069</c:v>
                </c:pt>
                <c:pt idx="68">
                  <c:v>3.6047000976267092</c:v>
                </c:pt>
                <c:pt idx="69">
                  <c:v>3.7633004943266601</c:v>
                </c:pt>
                <c:pt idx="70">
                  <c:v>3.9298785501892088</c:v>
                </c:pt>
                <c:pt idx="71">
                  <c:v>4.1007413038205565</c:v>
                </c:pt>
                <c:pt idx="72">
                  <c:v>4.2657727820227054</c:v>
                </c:pt>
                <c:pt idx="73">
                  <c:v>4.4315844104604496</c:v>
                </c:pt>
                <c:pt idx="74">
                  <c:v>4.5973905931372068</c:v>
                </c:pt>
                <c:pt idx="75">
                  <c:v>4.7618300895847172</c:v>
                </c:pt>
                <c:pt idx="76">
                  <c:v>4.9233454827722172</c:v>
                </c:pt>
                <c:pt idx="77">
                  <c:v>5.0806714240329587</c:v>
                </c:pt>
                <c:pt idx="78">
                  <c:v>5.2319485079299319</c:v>
                </c:pt>
                <c:pt idx="79">
                  <c:v>5.3729321641108401</c:v>
                </c:pt>
              </c:numCache>
            </c:numRef>
          </c:val>
          <c:smooth val="0"/>
          <c:extLst>
            <c:ext xmlns:c16="http://schemas.microsoft.com/office/drawing/2014/chart" uri="{C3380CC4-5D6E-409C-BE32-E72D297353CC}">
              <c16:uniqueId val="{00000001-98A5-470C-A876-B5743932A53C}"/>
            </c:ext>
          </c:extLst>
        </c:ser>
        <c:ser>
          <c:idx val="1"/>
          <c:order val="1"/>
          <c:tx>
            <c:strRef>
              <c:f>'Figure 1.2'!$A$32</c:f>
              <c:strCache>
                <c:ptCount val="1"/>
                <c:pt idx="0">
                  <c:v>World population</c:v>
                </c:pt>
              </c:strCache>
            </c:strRef>
          </c:tx>
          <c:spPr>
            <a:ln w="28575" cap="rnd" cmpd="sng" algn="ctr">
              <a:solidFill>
                <a:schemeClr val="accent2">
                  <a:shade val="95000"/>
                  <a:satMod val="105000"/>
                </a:schemeClr>
              </a:solidFill>
              <a:prstDash val="solid"/>
              <a:round/>
            </a:ln>
            <a:effectLst/>
          </c:spPr>
          <c:marker>
            <c:symbol val="none"/>
          </c:marker>
          <c:cat>
            <c:strRef>
              <c:f>'Figure 1.2'!$B$30:$CC$30</c:f>
              <c:strCach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strCache>
            </c:strRef>
          </c:cat>
          <c:val>
            <c:numRef>
              <c:f>'Figure 1.2'!$B$32:$CC$32</c:f>
              <c:numCache>
                <c:formatCode>General</c:formatCode>
                <c:ptCount val="80"/>
                <c:pt idx="0">
                  <c:v>2.5595292367949218</c:v>
                </c:pt>
                <c:pt idx="1">
                  <c:v>2.6058014812619001</c:v>
                </c:pt>
                <c:pt idx="2">
                  <c:v>2.6518808754830103</c:v>
                </c:pt>
                <c:pt idx="3">
                  <c:v>2.6983888061008448</c:v>
                </c:pt>
                <c:pt idx="4">
                  <c:v>2.7461144312420482</c:v>
                </c:pt>
                <c:pt idx="5">
                  <c:v>2.7949619723257553</c:v>
                </c:pt>
                <c:pt idx="6">
                  <c:v>2.8450266933597983</c:v>
                </c:pt>
                <c:pt idx="7">
                  <c:v>2.8968248391044331</c:v>
                </c:pt>
                <c:pt idx="8">
                  <c:v>2.950410911538123</c:v>
                </c:pt>
                <c:pt idx="9">
                  <c:v>3.0056500699953297</c:v>
                </c:pt>
                <c:pt idx="10">
                  <c:v>3.0625304594277676</c:v>
                </c:pt>
                <c:pt idx="11">
                  <c:v>3.1208974002694037</c:v>
                </c:pt>
                <c:pt idx="12">
                  <c:v>3.1812039217469463</c:v>
                </c:pt>
                <c:pt idx="13">
                  <c:v>3.2438032815165396</c:v>
                </c:pt>
                <c:pt idx="14">
                  <c:v>3.2763125000343072</c:v>
                </c:pt>
                <c:pt idx="15">
                  <c:v>3.3439098048357132</c:v>
                </c:pt>
                <c:pt idx="16">
                  <c:v>3.4138900653299444</c:v>
                </c:pt>
                <c:pt idx="17">
                  <c:v>3.4858716312630476</c:v>
                </c:pt>
                <c:pt idx="18">
                  <c:v>3.559461654126078</c:v>
                </c:pt>
                <c:pt idx="19">
                  <c:v>3.6334454833268461</c:v>
                </c:pt>
                <c:pt idx="20">
                  <c:v>3.7080497380444468</c:v>
                </c:pt>
                <c:pt idx="21">
                  <c:v>3.7832621251410998</c:v>
                </c:pt>
                <c:pt idx="22">
                  <c:v>3.8587372437300607</c:v>
                </c:pt>
                <c:pt idx="23">
                  <c:v>3.9341225140302716</c:v>
                </c:pt>
                <c:pt idx="24">
                  <c:v>4.0091852437995534</c:v>
                </c:pt>
                <c:pt idx="25">
                  <c:v>4.0838028010030856</c:v>
                </c:pt>
                <c:pt idx="26">
                  <c:v>4.15801995664971</c:v>
                </c:pt>
                <c:pt idx="27">
                  <c:v>4.2324505665669472</c:v>
                </c:pt>
                <c:pt idx="28">
                  <c:v>4.3078622692139987</c:v>
                </c:pt>
                <c:pt idx="29">
                  <c:v>4.3848027220499288</c:v>
                </c:pt>
                <c:pt idx="30">
                  <c:v>4.4632876618926502</c:v>
                </c:pt>
                <c:pt idx="31">
                  <c:v>4.543211646297161</c:v>
                </c:pt>
                <c:pt idx="32">
                  <c:v>4.6249148022762299</c:v>
                </c:pt>
                <c:pt idx="33">
                  <c:v>4.7088862802423295</c:v>
                </c:pt>
                <c:pt idx="34">
                  <c:v>4.7952895746785451</c:v>
                </c:pt>
                <c:pt idx="35">
                  <c:v>4.8843053258017379</c:v>
                </c:pt>
                <c:pt idx="36">
                  <c:v>4.9756065918960033</c:v>
                </c:pt>
                <c:pt idx="37">
                  <c:v>5.0680365811167185</c:v>
                </c:pt>
                <c:pt idx="38">
                  <c:v>5.1599939685547334</c:v>
                </c:pt>
                <c:pt idx="39">
                  <c:v>5.2503790302368714</c:v>
                </c:pt>
                <c:pt idx="40">
                  <c:v>5.338737113977829</c:v>
                </c:pt>
                <c:pt idx="41">
                  <c:v>5.4252506729999999</c:v>
                </c:pt>
                <c:pt idx="42">
                  <c:v>5.5488407185515216</c:v>
                </c:pt>
                <c:pt idx="43">
                  <c:v>5.6317930666665825</c:v>
                </c:pt>
                <c:pt idx="44">
                  <c:v>5.7133143438698006</c:v>
                </c:pt>
                <c:pt idx="45">
                  <c:v>5.7933258008605515</c:v>
                </c:pt>
                <c:pt idx="46">
                  <c:v>5.8719132969544843</c:v>
                </c:pt>
                <c:pt idx="47">
                  <c:v>5.9493101352990934</c:v>
                </c:pt>
                <c:pt idx="48">
                  <c:v>6.0261998476317977</c:v>
                </c:pt>
                <c:pt idx="49">
                  <c:v>6.1033373207005788</c:v>
                </c:pt>
                <c:pt idx="50">
                  <c:v>6.1807402264542484</c:v>
                </c:pt>
                <c:pt idx="51">
                  <c:v>6.2584241240000003</c:v>
                </c:pt>
                <c:pt idx="52">
                  <c:v>6.3365524060764189</c:v>
                </c:pt>
                <c:pt idx="53">
                  <c:v>6.4153175305699124</c:v>
                </c:pt>
                <c:pt idx="54">
                  <c:v>6.4948279222570839</c:v>
                </c:pt>
                <c:pt idx="55">
                  <c:v>6.5752034088325999</c:v>
                </c:pt>
                <c:pt idx="56">
                  <c:v>6.6563897020000002</c:v>
                </c:pt>
                <c:pt idx="57">
                  <c:v>6.7383386355384634</c:v>
                </c:pt>
                <c:pt idx="58">
                  <c:v>6.8209318208931844</c:v>
                </c:pt>
                <c:pt idx="59">
                  <c:v>6.9039965627633499</c:v>
                </c:pt>
                <c:pt idx="60">
                  <c:v>6.987551238</c:v>
                </c:pt>
                <c:pt idx="61">
                  <c:v>7.071517236</c:v>
                </c:pt>
                <c:pt idx="62">
                  <c:v>7.1556012691320383</c:v>
                </c:pt>
                <c:pt idx="63">
                  <c:v>7.2395204063973049</c:v>
                </c:pt>
                <c:pt idx="64">
                  <c:v>7.3230475679999998</c:v>
                </c:pt>
                <c:pt idx="65">
                  <c:v>7.4061074634688122</c:v>
                </c:pt>
                <c:pt idx="66">
                  <c:v>7.4885979322658898</c:v>
                </c:pt>
                <c:pt idx="67">
                  <c:v>7.5703598749443701</c:v>
                </c:pt>
                <c:pt idx="68">
                  <c:v>7.6512311159303019</c:v>
                </c:pt>
                <c:pt idx="69">
                  <c:v>7.7310887850880663</c:v>
                </c:pt>
                <c:pt idx="70">
                  <c:v>7.8098400653720494</c:v>
                </c:pt>
                <c:pt idx="71">
                  <c:v>7.8874582419349633</c:v>
                </c:pt>
                <c:pt idx="72">
                  <c:v>7.9639780617660971</c:v>
                </c:pt>
                <c:pt idx="73">
                  <c:v>8.0394785613216673</c:v>
                </c:pt>
                <c:pt idx="74">
                  <c:v>8.1140219519044692</c:v>
                </c:pt>
                <c:pt idx="75">
                  <c:v>8.1876020979524178</c:v>
                </c:pt>
                <c:pt idx="76">
                  <c:v>8.2602016121454902</c:v>
                </c:pt>
                <c:pt idx="77">
                  <c:v>8.3318656665792385</c:v>
                </c:pt>
                <c:pt idx="78">
                  <c:v>8.4026523995237294</c:v>
                </c:pt>
                <c:pt idx="79">
                  <c:v>8.4726076774194983</c:v>
                </c:pt>
              </c:numCache>
            </c:numRef>
          </c:val>
          <c:smooth val="0"/>
          <c:extLst>
            <c:ext xmlns:c16="http://schemas.microsoft.com/office/drawing/2014/chart" uri="{C3380CC4-5D6E-409C-BE32-E72D297353CC}">
              <c16:uniqueId val="{00000002-98A5-470C-A876-B5743932A53C}"/>
            </c:ext>
          </c:extLst>
        </c:ser>
        <c:dLbls>
          <c:showLegendKey val="0"/>
          <c:showVal val="0"/>
          <c:showCatName val="0"/>
          <c:showSerName val="0"/>
          <c:showPercent val="0"/>
          <c:showBubbleSize val="0"/>
        </c:dLbls>
        <c:marker val="1"/>
        <c:smooth val="0"/>
        <c:axId val="857095608"/>
        <c:axId val="857092656"/>
      </c:lineChart>
      <c:dateAx>
        <c:axId val="95662464"/>
        <c:scaling>
          <c:orientation val="minMax"/>
        </c:scaling>
        <c:delete val="0"/>
        <c:axPos val="b"/>
        <c:numFmt formatCode="yyyy" sourceLinked="0"/>
        <c:majorTickMark val="none"/>
        <c:minorTickMark val="none"/>
        <c:tickLblPos val="nextTo"/>
        <c:spPr>
          <a:noFill/>
          <a:ln w="9525" cap="flat" cmpd="sng" algn="ctr">
            <a:solidFill>
              <a:schemeClr val="bg1">
                <a:lumMod val="50000"/>
              </a:schemeClr>
            </a:solidFill>
            <a:prstDash val="solid"/>
            <a:round/>
          </a:ln>
          <a:effectLst/>
        </c:spPr>
        <c:txPr>
          <a:bodyPr rot="-5400000" spcFirstLastPara="1" vertOverflow="ellipsis" wrap="square" anchor="ctr" anchorCtr="1"/>
          <a:lstStyle/>
          <a:p>
            <a:pPr>
              <a:defRPr sz="1400" b="0" i="0" u="none" strike="noStrike" kern="1200" baseline="0">
                <a:solidFill>
                  <a:schemeClr val="tx1"/>
                </a:solidFill>
                <a:latin typeface="+mn-lt"/>
                <a:ea typeface="+mn-ea"/>
                <a:cs typeface="+mn-cs"/>
              </a:defRPr>
            </a:pPr>
            <a:endParaRPr lang="en-US"/>
          </a:p>
        </c:txPr>
        <c:crossAx val="95664000"/>
        <c:crosses val="autoZero"/>
        <c:auto val="0"/>
        <c:lblOffset val="100"/>
        <c:baseTimeUnit val="days"/>
        <c:majorUnit val="6"/>
        <c:minorUnit val="6"/>
      </c:dateAx>
      <c:valAx>
        <c:axId val="95664000"/>
        <c:scaling>
          <c:orientation val="minMax"/>
          <c:max val="100"/>
        </c:scaling>
        <c:delete val="0"/>
        <c:axPos val="l"/>
        <c:title>
          <c:tx>
            <c:rich>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GB"/>
                  <a:t>% of world population</a:t>
                </a:r>
              </a:p>
            </c:rich>
          </c:tx>
          <c:layout>
            <c:manualLayout>
              <c:xMode val="edge"/>
              <c:yMode val="edge"/>
              <c:x val="4.3890804597701144E-3"/>
              <c:y val="0.21644830917874397"/>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General" sourceLinked="0"/>
        <c:majorTickMark val="out"/>
        <c:minorTickMark val="none"/>
        <c:tickLblPos val="nextTo"/>
        <c:spPr>
          <a:noFill/>
          <a:ln w="9525" cap="flat" cmpd="sng" algn="ctr">
            <a:solidFill>
              <a:schemeClr val="bg1"/>
            </a:solidFill>
            <a:prstDash val="solid"/>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95662464"/>
        <c:crossesAt val="1"/>
        <c:crossBetween val="midCat"/>
      </c:valAx>
      <c:valAx>
        <c:axId val="857092656"/>
        <c:scaling>
          <c:orientation val="minMax"/>
        </c:scaling>
        <c:delete val="0"/>
        <c:axPos val="r"/>
        <c:majorGridlines>
          <c:spPr>
            <a:ln w="9525" cap="flat" cmpd="sng" algn="ctr">
              <a:solidFill>
                <a:schemeClr val="bg1">
                  <a:lumMod val="75000"/>
                </a:schemeClr>
              </a:solidFill>
              <a:prstDash val="solid"/>
              <a:round/>
            </a:ln>
            <a:effectLst/>
          </c:spPr>
        </c:majorGridlines>
        <c:title>
          <c:tx>
            <c:rich>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GB"/>
                  <a:t>Headcount (billions)</a:t>
                </a:r>
              </a:p>
            </c:rich>
          </c:tx>
          <c:layout>
            <c:manualLayout>
              <c:xMode val="edge"/>
              <c:yMode val="edge"/>
              <c:x val="0.97439664750957877"/>
              <c:y val="0.2462183574879227"/>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noFill/>
            <a:prstDash val="solid"/>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857095608"/>
        <c:crosses val="max"/>
        <c:crossBetween val="between"/>
      </c:valAx>
      <c:dateAx>
        <c:axId val="857095608"/>
        <c:scaling>
          <c:orientation val="minMax"/>
        </c:scaling>
        <c:delete val="1"/>
        <c:axPos val="b"/>
        <c:numFmt formatCode="General" sourceLinked="1"/>
        <c:majorTickMark val="out"/>
        <c:minorTickMark val="none"/>
        <c:tickLblPos val="nextTo"/>
        <c:crossAx val="857092656"/>
        <c:crosses val="autoZero"/>
        <c:auto val="0"/>
        <c:lblOffset val="100"/>
        <c:baseTimeUnit val="days"/>
      </c:dateAx>
      <c:spPr>
        <a:noFill/>
        <a:ln w="25400">
          <a:noFill/>
        </a:ln>
        <a:effectLst/>
      </c:spPr>
    </c:plotArea>
    <c:legend>
      <c:legendPos val="t"/>
      <c:layout>
        <c:manualLayout>
          <c:xMode val="edge"/>
          <c:yMode val="edge"/>
          <c:x val="0.13956993540132467"/>
          <c:y val="2.3365653776818759E-2"/>
          <c:w val="0.71321884920634926"/>
          <c:h val="0.2596111182489129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25400" cap="flat" cmpd="sng" algn="ctr">
      <a:noFill/>
      <a:prstDash val="solid"/>
      <a:round/>
    </a:ln>
    <a:effectLst/>
  </c:spPr>
  <c:txPr>
    <a:bodyPr/>
    <a:lstStyle/>
    <a:p>
      <a:pPr>
        <a:defRPr sz="1400">
          <a:solidFill>
            <a:schemeClr val="tx1"/>
          </a:solidFill>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166646825396826E-2"/>
          <c:y val="0.12188690476190477"/>
          <c:w val="0.90061527777777772"/>
          <c:h val="0.71116547619047621"/>
        </c:manualLayout>
      </c:layout>
      <c:lineChart>
        <c:grouping val="standard"/>
        <c:varyColors val="0"/>
        <c:ser>
          <c:idx val="0"/>
          <c:order val="0"/>
          <c:tx>
            <c:strRef>
              <c:f>'Figure 2.1'!$A$32</c:f>
              <c:strCache>
                <c:ptCount val="1"/>
                <c:pt idx="0">
                  <c:v>Bottom 10%</c:v>
                </c:pt>
              </c:strCache>
            </c:strRef>
          </c:tx>
          <c:spPr>
            <a:ln w="50800">
              <a:solidFill>
                <a:srgbClr val="C00000"/>
              </a:solidFill>
            </a:ln>
          </c:spPr>
          <c:marker>
            <c:symbol val="none"/>
          </c:marker>
          <c:cat>
            <c:strRef>
              <c:f>'Figure 2.1'!$B$31:$P$31</c:f>
              <c:strCache>
                <c:ptCount val="15"/>
                <c:pt idx="0">
                  <c:v>1985</c:v>
                </c:pt>
                <c:pt idx="1">
                  <c:v>1990</c:v>
                </c:pt>
                <c:pt idx="2">
                  <c:v>1995</c:v>
                </c:pt>
                <c:pt idx="3">
                  <c:v>2000</c:v>
                </c:pt>
                <c:pt idx="4">
                  <c:v>2005</c:v>
                </c:pt>
                <c:pt idx="5">
                  <c:v>2006</c:v>
                </c:pt>
                <c:pt idx="6">
                  <c:v>2007</c:v>
                </c:pt>
                <c:pt idx="7">
                  <c:v>2008</c:v>
                </c:pt>
                <c:pt idx="8">
                  <c:v>2009</c:v>
                </c:pt>
                <c:pt idx="9">
                  <c:v>2010</c:v>
                </c:pt>
                <c:pt idx="10">
                  <c:v>2011</c:v>
                </c:pt>
                <c:pt idx="11">
                  <c:v>2012</c:v>
                </c:pt>
                <c:pt idx="12">
                  <c:v>2013</c:v>
                </c:pt>
                <c:pt idx="13">
                  <c:v>2014</c:v>
                </c:pt>
                <c:pt idx="14">
                  <c:v>2015</c:v>
                </c:pt>
              </c:strCache>
            </c:strRef>
          </c:cat>
          <c:val>
            <c:numRef>
              <c:f>'Figure 2.1'!$B$32:$P$32</c:f>
              <c:numCache>
                <c:formatCode>General</c:formatCode>
                <c:ptCount val="15"/>
                <c:pt idx="0">
                  <c:v>1</c:v>
                </c:pt>
                <c:pt idx="1">
                  <c:v>1.0632976739043642</c:v>
                </c:pt>
                <c:pt idx="2">
                  <c:v>1.0562521204077948</c:v>
                </c:pt>
                <c:pt idx="3">
                  <c:v>1.1391827402985668</c:v>
                </c:pt>
                <c:pt idx="4">
                  <c:v>1.1686424499249621</c:v>
                </c:pt>
                <c:pt idx="5">
                  <c:v>1.1874731355485029</c:v>
                </c:pt>
                <c:pt idx="6">
                  <c:v>1.2069570999309709</c:v>
                </c:pt>
                <c:pt idx="7">
                  <c:v>1.2122151120247864</c:v>
                </c:pt>
                <c:pt idx="8">
                  <c:v>1.2033861481937687</c:v>
                </c:pt>
                <c:pt idx="9">
                  <c:v>1.1681086906642335</c:v>
                </c:pt>
                <c:pt idx="10">
                  <c:v>1.1461437792194924</c:v>
                </c:pt>
                <c:pt idx="11">
                  <c:v>1.1296867811623343</c:v>
                </c:pt>
                <c:pt idx="12">
                  <c:v>1.1426178872028161</c:v>
                </c:pt>
                <c:pt idx="13">
                  <c:v>1.163616170014877</c:v>
                </c:pt>
                <c:pt idx="14">
                  <c:v>1.1806364600248673</c:v>
                </c:pt>
              </c:numCache>
            </c:numRef>
          </c:val>
          <c:smooth val="0"/>
          <c:extLst>
            <c:ext xmlns:c16="http://schemas.microsoft.com/office/drawing/2014/chart" uri="{C3380CC4-5D6E-409C-BE32-E72D297353CC}">
              <c16:uniqueId val="{00000000-B97F-4BFA-B0F8-E225BE5F56FC}"/>
            </c:ext>
          </c:extLst>
        </c:ser>
        <c:ser>
          <c:idx val="1"/>
          <c:order val="1"/>
          <c:tx>
            <c:strRef>
              <c:f>'Figure 2.1'!$A$33</c:f>
              <c:strCache>
                <c:ptCount val="1"/>
                <c:pt idx="0">
                  <c:v>Mean</c:v>
                </c:pt>
              </c:strCache>
            </c:strRef>
          </c:tx>
          <c:spPr>
            <a:ln>
              <a:solidFill>
                <a:srgbClr val="CCCC00"/>
              </a:solidFill>
            </a:ln>
          </c:spPr>
          <c:marker>
            <c:symbol val="none"/>
          </c:marker>
          <c:cat>
            <c:strRef>
              <c:f>'Figure 2.1'!$B$31:$P$31</c:f>
              <c:strCache>
                <c:ptCount val="15"/>
                <c:pt idx="0">
                  <c:v>1985</c:v>
                </c:pt>
                <c:pt idx="1">
                  <c:v>1990</c:v>
                </c:pt>
                <c:pt idx="2">
                  <c:v>1995</c:v>
                </c:pt>
                <c:pt idx="3">
                  <c:v>2000</c:v>
                </c:pt>
                <c:pt idx="4">
                  <c:v>2005</c:v>
                </c:pt>
                <c:pt idx="5">
                  <c:v>2006</c:v>
                </c:pt>
                <c:pt idx="6">
                  <c:v>2007</c:v>
                </c:pt>
                <c:pt idx="7">
                  <c:v>2008</c:v>
                </c:pt>
                <c:pt idx="8">
                  <c:v>2009</c:v>
                </c:pt>
                <c:pt idx="9">
                  <c:v>2010</c:v>
                </c:pt>
                <c:pt idx="10">
                  <c:v>2011</c:v>
                </c:pt>
                <c:pt idx="11">
                  <c:v>2012</c:v>
                </c:pt>
                <c:pt idx="12">
                  <c:v>2013</c:v>
                </c:pt>
                <c:pt idx="13">
                  <c:v>2014</c:v>
                </c:pt>
                <c:pt idx="14">
                  <c:v>2015</c:v>
                </c:pt>
              </c:strCache>
            </c:strRef>
          </c:cat>
          <c:val>
            <c:numRef>
              <c:f>'Figure 2.1'!$B$33:$P$33</c:f>
              <c:numCache>
                <c:formatCode>General</c:formatCode>
                <c:ptCount val="15"/>
                <c:pt idx="0">
                  <c:v>1</c:v>
                </c:pt>
                <c:pt idx="1">
                  <c:v>1.1095648465322383</c:v>
                </c:pt>
                <c:pt idx="2">
                  <c:v>1.132419545671395</c:v>
                </c:pt>
                <c:pt idx="3">
                  <c:v>1.2465642754248019</c:v>
                </c:pt>
                <c:pt idx="4">
                  <c:v>1.3202397678512101</c:v>
                </c:pt>
                <c:pt idx="5">
                  <c:v>1.3456582798475925</c:v>
                </c:pt>
                <c:pt idx="6">
                  <c:v>1.3767466669755308</c:v>
                </c:pt>
                <c:pt idx="7">
                  <c:v>1.3894037616523869</c:v>
                </c:pt>
                <c:pt idx="8">
                  <c:v>1.3889326781573397</c:v>
                </c:pt>
                <c:pt idx="9">
                  <c:v>1.3736210089751091</c:v>
                </c:pt>
                <c:pt idx="10">
                  <c:v>1.3584501478873061</c:v>
                </c:pt>
                <c:pt idx="11">
                  <c:v>1.3599418259677467</c:v>
                </c:pt>
                <c:pt idx="12">
                  <c:v>1.3729145008235402</c:v>
                </c:pt>
                <c:pt idx="13">
                  <c:v>1.3922075021803757</c:v>
                </c:pt>
                <c:pt idx="14">
                  <c:v>1.4089952362617151</c:v>
                </c:pt>
              </c:numCache>
            </c:numRef>
          </c:val>
          <c:smooth val="0"/>
          <c:extLst>
            <c:ext xmlns:c16="http://schemas.microsoft.com/office/drawing/2014/chart" uri="{C3380CC4-5D6E-409C-BE32-E72D297353CC}">
              <c16:uniqueId val="{00000001-B97F-4BFA-B0F8-E225BE5F56FC}"/>
            </c:ext>
          </c:extLst>
        </c:ser>
        <c:ser>
          <c:idx val="2"/>
          <c:order val="2"/>
          <c:tx>
            <c:strRef>
              <c:f>'Figure 2.1'!$A$34</c:f>
              <c:strCache>
                <c:ptCount val="1"/>
                <c:pt idx="0">
                  <c:v>Median</c:v>
                </c:pt>
              </c:strCache>
            </c:strRef>
          </c:tx>
          <c:spPr>
            <a:ln>
              <a:solidFill>
                <a:srgbClr val="FFC000"/>
              </a:solidFill>
            </a:ln>
          </c:spPr>
          <c:marker>
            <c:symbol val="none"/>
          </c:marker>
          <c:cat>
            <c:strRef>
              <c:f>'Figure 2.1'!$B$31:$P$31</c:f>
              <c:strCache>
                <c:ptCount val="15"/>
                <c:pt idx="0">
                  <c:v>1985</c:v>
                </c:pt>
                <c:pt idx="1">
                  <c:v>1990</c:v>
                </c:pt>
                <c:pt idx="2">
                  <c:v>1995</c:v>
                </c:pt>
                <c:pt idx="3">
                  <c:v>2000</c:v>
                </c:pt>
                <c:pt idx="4">
                  <c:v>2005</c:v>
                </c:pt>
                <c:pt idx="5">
                  <c:v>2006</c:v>
                </c:pt>
                <c:pt idx="6">
                  <c:v>2007</c:v>
                </c:pt>
                <c:pt idx="7">
                  <c:v>2008</c:v>
                </c:pt>
                <c:pt idx="8">
                  <c:v>2009</c:v>
                </c:pt>
                <c:pt idx="9">
                  <c:v>2010</c:v>
                </c:pt>
                <c:pt idx="10">
                  <c:v>2011</c:v>
                </c:pt>
                <c:pt idx="11">
                  <c:v>2012</c:v>
                </c:pt>
                <c:pt idx="12">
                  <c:v>2013</c:v>
                </c:pt>
                <c:pt idx="13">
                  <c:v>2014</c:v>
                </c:pt>
                <c:pt idx="14">
                  <c:v>2015</c:v>
                </c:pt>
              </c:strCache>
            </c:strRef>
          </c:cat>
          <c:val>
            <c:numRef>
              <c:f>'Figure 2.1'!$B$34:$P$34</c:f>
              <c:numCache>
                <c:formatCode>General</c:formatCode>
                <c:ptCount val="15"/>
                <c:pt idx="0">
                  <c:v>1</c:v>
                </c:pt>
                <c:pt idx="1">
                  <c:v>1.0999358305560343</c:v>
                </c:pt>
                <c:pt idx="2">
                  <c:v>1.1065306306402038</c:v>
                </c:pt>
                <c:pt idx="3">
                  <c:v>1.2073140781483642</c:v>
                </c:pt>
                <c:pt idx="4">
                  <c:v>1.2827505732141322</c:v>
                </c:pt>
                <c:pt idx="5">
                  <c:v>1.3098906222975908</c:v>
                </c:pt>
                <c:pt idx="6">
                  <c:v>1.3411840449761836</c:v>
                </c:pt>
                <c:pt idx="7">
                  <c:v>1.355788287802711</c:v>
                </c:pt>
                <c:pt idx="8">
                  <c:v>1.3581183428464827</c:v>
                </c:pt>
                <c:pt idx="9">
                  <c:v>1.3464787577297923</c:v>
                </c:pt>
                <c:pt idx="10">
                  <c:v>1.3264797192039355</c:v>
                </c:pt>
                <c:pt idx="11">
                  <c:v>1.3230705244606273</c:v>
                </c:pt>
                <c:pt idx="12">
                  <c:v>1.3342454609635102</c:v>
                </c:pt>
                <c:pt idx="13">
                  <c:v>1.3504940241797225</c:v>
                </c:pt>
                <c:pt idx="14">
                  <c:v>1.3653790301545397</c:v>
                </c:pt>
              </c:numCache>
            </c:numRef>
          </c:val>
          <c:smooth val="0"/>
          <c:extLst>
            <c:ext xmlns:c16="http://schemas.microsoft.com/office/drawing/2014/chart" uri="{C3380CC4-5D6E-409C-BE32-E72D297353CC}">
              <c16:uniqueId val="{00000002-B97F-4BFA-B0F8-E225BE5F56FC}"/>
            </c:ext>
          </c:extLst>
        </c:ser>
        <c:ser>
          <c:idx val="3"/>
          <c:order val="3"/>
          <c:tx>
            <c:strRef>
              <c:f>'Figure 2.1'!$A$35</c:f>
              <c:strCache>
                <c:ptCount val="1"/>
                <c:pt idx="0">
                  <c:v>Top 10%</c:v>
                </c:pt>
              </c:strCache>
            </c:strRef>
          </c:tx>
          <c:spPr>
            <a:ln w="50800">
              <a:solidFill>
                <a:srgbClr val="92D050"/>
              </a:solidFill>
            </a:ln>
          </c:spPr>
          <c:marker>
            <c:symbol val="none"/>
          </c:marker>
          <c:cat>
            <c:strRef>
              <c:f>'Figure 2.1'!$B$31:$P$31</c:f>
              <c:strCache>
                <c:ptCount val="15"/>
                <c:pt idx="0">
                  <c:v>1985</c:v>
                </c:pt>
                <c:pt idx="1">
                  <c:v>1990</c:v>
                </c:pt>
                <c:pt idx="2">
                  <c:v>1995</c:v>
                </c:pt>
                <c:pt idx="3">
                  <c:v>2000</c:v>
                </c:pt>
                <c:pt idx="4">
                  <c:v>2005</c:v>
                </c:pt>
                <c:pt idx="5">
                  <c:v>2006</c:v>
                </c:pt>
                <c:pt idx="6">
                  <c:v>2007</c:v>
                </c:pt>
                <c:pt idx="7">
                  <c:v>2008</c:v>
                </c:pt>
                <c:pt idx="8">
                  <c:v>2009</c:v>
                </c:pt>
                <c:pt idx="9">
                  <c:v>2010</c:v>
                </c:pt>
                <c:pt idx="10">
                  <c:v>2011</c:v>
                </c:pt>
                <c:pt idx="11">
                  <c:v>2012</c:v>
                </c:pt>
                <c:pt idx="12">
                  <c:v>2013</c:v>
                </c:pt>
                <c:pt idx="13">
                  <c:v>2014</c:v>
                </c:pt>
                <c:pt idx="14">
                  <c:v>2015</c:v>
                </c:pt>
              </c:strCache>
            </c:strRef>
          </c:cat>
          <c:val>
            <c:numRef>
              <c:f>'Figure 2.1'!$B$35:$P$35</c:f>
              <c:numCache>
                <c:formatCode>General</c:formatCode>
                <c:ptCount val="15"/>
                <c:pt idx="0">
                  <c:v>1</c:v>
                </c:pt>
                <c:pt idx="1">
                  <c:v>1.1471503020159164</c:v>
                </c:pt>
                <c:pt idx="2">
                  <c:v>1.2023748495387099</c:v>
                </c:pt>
                <c:pt idx="3">
                  <c:v>1.3703570916271035</c:v>
                </c:pt>
                <c:pt idx="4">
                  <c:v>1.4607669190968078</c:v>
                </c:pt>
                <c:pt idx="5">
                  <c:v>1.4840720762708945</c:v>
                </c:pt>
                <c:pt idx="6">
                  <c:v>1.5244730351046245</c:v>
                </c:pt>
                <c:pt idx="7">
                  <c:v>1.5317739267048385</c:v>
                </c:pt>
                <c:pt idx="8">
                  <c:v>1.5174720945353894</c:v>
                </c:pt>
                <c:pt idx="9">
                  <c:v>1.5017165072794707</c:v>
                </c:pt>
                <c:pt idx="10">
                  <c:v>1.4950745395072393</c:v>
                </c:pt>
                <c:pt idx="11">
                  <c:v>1.5150922964627918</c:v>
                </c:pt>
                <c:pt idx="12">
                  <c:v>1.5287950001601813</c:v>
                </c:pt>
                <c:pt idx="13">
                  <c:v>1.5653524715392653</c:v>
                </c:pt>
                <c:pt idx="14">
                  <c:v>1.5983821908957168</c:v>
                </c:pt>
              </c:numCache>
            </c:numRef>
          </c:val>
          <c:smooth val="0"/>
          <c:extLst>
            <c:ext xmlns:c16="http://schemas.microsoft.com/office/drawing/2014/chart" uri="{C3380CC4-5D6E-409C-BE32-E72D297353CC}">
              <c16:uniqueId val="{00000003-B97F-4BFA-B0F8-E225BE5F56FC}"/>
            </c:ext>
          </c:extLst>
        </c:ser>
        <c:dLbls>
          <c:showLegendKey val="0"/>
          <c:showVal val="0"/>
          <c:showCatName val="0"/>
          <c:showSerName val="0"/>
          <c:showPercent val="0"/>
          <c:showBubbleSize val="0"/>
        </c:dLbls>
        <c:smooth val="0"/>
        <c:axId val="42115456"/>
        <c:axId val="42116992"/>
      </c:lineChart>
      <c:catAx>
        <c:axId val="42115456"/>
        <c:scaling>
          <c:orientation val="minMax"/>
        </c:scaling>
        <c:delete val="0"/>
        <c:axPos val="b"/>
        <c:numFmt formatCode="General" sourceLinked="1"/>
        <c:majorTickMark val="none"/>
        <c:minorTickMark val="none"/>
        <c:tickLblPos val="nextTo"/>
        <c:spPr>
          <a:ln>
            <a:solidFill>
              <a:schemeClr val="bg1">
                <a:lumMod val="50000"/>
              </a:schemeClr>
            </a:solidFill>
          </a:ln>
        </c:spPr>
        <c:txPr>
          <a:bodyPr rot="-5400000" vert="horz"/>
          <a:lstStyle/>
          <a:p>
            <a:pPr>
              <a:defRPr/>
            </a:pPr>
            <a:endParaRPr lang="en-US"/>
          </a:p>
        </c:txPr>
        <c:crossAx val="42116992"/>
        <c:crosses val="autoZero"/>
        <c:auto val="1"/>
        <c:lblAlgn val="ctr"/>
        <c:lblOffset val="100"/>
        <c:noMultiLvlLbl val="0"/>
      </c:catAx>
      <c:valAx>
        <c:axId val="42116992"/>
        <c:scaling>
          <c:orientation val="minMax"/>
          <c:min val="1"/>
        </c:scaling>
        <c:delete val="0"/>
        <c:axPos val="l"/>
        <c:majorGridlines>
          <c:spPr>
            <a:ln>
              <a:solidFill>
                <a:schemeClr val="bg1">
                  <a:lumMod val="75000"/>
                </a:schemeClr>
              </a:solidFill>
            </a:ln>
          </c:spPr>
        </c:majorGridlines>
        <c:numFmt formatCode="General" sourceLinked="1"/>
        <c:majorTickMark val="out"/>
        <c:minorTickMark val="none"/>
        <c:tickLblPos val="nextTo"/>
        <c:spPr>
          <a:ln>
            <a:solidFill>
              <a:schemeClr val="bg1"/>
            </a:solidFill>
          </a:ln>
        </c:spPr>
        <c:crossAx val="42115456"/>
        <c:crosses val="autoZero"/>
        <c:crossBetween val="midCat"/>
      </c:valAx>
    </c:plotArea>
    <c:legend>
      <c:legendPos val="t"/>
      <c:layout>
        <c:manualLayout>
          <c:xMode val="edge"/>
          <c:yMode val="edge"/>
          <c:x val="0.16856122696306713"/>
          <c:y val="9.3521755622830056E-3"/>
          <c:w val="0.67216862457285231"/>
          <c:h val="9.3007046816782762E-2"/>
        </c:manualLayout>
      </c:layout>
      <c:overlay val="0"/>
      <c:txPr>
        <a:bodyPr/>
        <a:lstStyle/>
        <a:p>
          <a:pPr>
            <a:defRPr sz="1600" b="1"/>
          </a:pPr>
          <a:endParaRPr lang="en-US"/>
        </a:p>
      </c:txPr>
    </c:legend>
    <c:plotVisOnly val="1"/>
    <c:dispBlanksAs val="gap"/>
    <c:showDLblsOverMax val="0"/>
  </c:chart>
  <c:spPr>
    <a:ln w="9525">
      <a:noFill/>
    </a:ln>
  </c:spPr>
  <c:txPr>
    <a:bodyPr/>
    <a:lstStyle/>
    <a:p>
      <a:pPr>
        <a:defRPr sz="1400">
          <a:solidFill>
            <a:schemeClr val="tx1"/>
          </a:solidFill>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289186848179288E-2"/>
          <c:y val="5.0749711649365627E-2"/>
          <c:w val="0.88261081265114216"/>
          <c:h val="0.73668564785803159"/>
        </c:manualLayout>
      </c:layout>
      <c:areaChart>
        <c:grouping val="stacked"/>
        <c:varyColors val="0"/>
        <c:ser>
          <c:idx val="0"/>
          <c:order val="0"/>
          <c:tx>
            <c:strRef>
              <c:f>'Figure 1.5'!$A$34</c:f>
              <c:strCache>
                <c:ptCount val="1"/>
                <c:pt idx="0">
                  <c:v>Africa</c:v>
                </c:pt>
              </c:strCache>
            </c:strRef>
          </c:tx>
          <c:spPr>
            <a:solidFill>
              <a:srgbClr val="4F81BD"/>
            </a:solidFill>
            <a:ln>
              <a:noFill/>
            </a:ln>
            <a:effectLst/>
          </c:spPr>
          <c:cat>
            <c:strRef>
              <c:f>'Figure 1.5'!$B$33:$H$33</c:f>
              <c:strCache>
                <c:ptCount val="7"/>
                <c:pt idx="0">
                  <c:v>1990</c:v>
                </c:pt>
                <c:pt idx="1">
                  <c:v>1995</c:v>
                </c:pt>
                <c:pt idx="2">
                  <c:v>2000</c:v>
                </c:pt>
                <c:pt idx="3">
                  <c:v>2005</c:v>
                </c:pt>
                <c:pt idx="4">
                  <c:v>2010</c:v>
                </c:pt>
                <c:pt idx="5">
                  <c:v>2015</c:v>
                </c:pt>
                <c:pt idx="6">
                  <c:v>2017</c:v>
                </c:pt>
              </c:strCache>
            </c:strRef>
          </c:cat>
          <c:val>
            <c:numRef>
              <c:f>'Figure 1.5'!$B$34:$H$34</c:f>
              <c:numCache>
                <c:formatCode>General</c:formatCode>
                <c:ptCount val="7"/>
                <c:pt idx="0">
                  <c:v>15690623</c:v>
                </c:pt>
                <c:pt idx="1">
                  <c:v>16352814</c:v>
                </c:pt>
                <c:pt idx="2">
                  <c:v>14800306</c:v>
                </c:pt>
                <c:pt idx="3">
                  <c:v>15462306</c:v>
                </c:pt>
                <c:pt idx="4">
                  <c:v>17007249</c:v>
                </c:pt>
                <c:pt idx="5">
                  <c:v>23436088</c:v>
                </c:pt>
                <c:pt idx="6">
                  <c:v>24650223</c:v>
                </c:pt>
              </c:numCache>
            </c:numRef>
          </c:val>
          <c:extLst>
            <c:ext xmlns:c16="http://schemas.microsoft.com/office/drawing/2014/chart" uri="{C3380CC4-5D6E-409C-BE32-E72D297353CC}">
              <c16:uniqueId val="{00000000-A2B3-4A8F-8AF8-942551B4873C}"/>
            </c:ext>
          </c:extLst>
        </c:ser>
        <c:ser>
          <c:idx val="1"/>
          <c:order val="1"/>
          <c:tx>
            <c:strRef>
              <c:f>'Figure 1.5'!$A$35</c:f>
              <c:strCache>
                <c:ptCount val="1"/>
                <c:pt idx="0">
                  <c:v>Asia</c:v>
                </c:pt>
              </c:strCache>
            </c:strRef>
          </c:tx>
          <c:spPr>
            <a:solidFill>
              <a:srgbClr val="C0504D"/>
            </a:solidFill>
            <a:ln>
              <a:noFill/>
            </a:ln>
            <a:effectLst/>
          </c:spPr>
          <c:cat>
            <c:strRef>
              <c:f>'Figure 1.5'!$B$33:$H$33</c:f>
              <c:strCache>
                <c:ptCount val="7"/>
                <c:pt idx="0">
                  <c:v>1990</c:v>
                </c:pt>
                <c:pt idx="1">
                  <c:v>1995</c:v>
                </c:pt>
                <c:pt idx="2">
                  <c:v>2000</c:v>
                </c:pt>
                <c:pt idx="3">
                  <c:v>2005</c:v>
                </c:pt>
                <c:pt idx="4">
                  <c:v>2010</c:v>
                </c:pt>
                <c:pt idx="5">
                  <c:v>2015</c:v>
                </c:pt>
                <c:pt idx="6">
                  <c:v>2017</c:v>
                </c:pt>
              </c:strCache>
            </c:strRef>
          </c:cat>
          <c:val>
            <c:numRef>
              <c:f>'Figure 1.5'!$B$35:$H$35</c:f>
              <c:numCache>
                <c:formatCode>General</c:formatCode>
                <c:ptCount val="7"/>
                <c:pt idx="0">
                  <c:v>48108431</c:v>
                </c:pt>
                <c:pt idx="1">
                  <c:v>46422010</c:v>
                </c:pt>
                <c:pt idx="2">
                  <c:v>49198332</c:v>
                </c:pt>
                <c:pt idx="3">
                  <c:v>53243730</c:v>
                </c:pt>
                <c:pt idx="4">
                  <c:v>65921788</c:v>
                </c:pt>
                <c:pt idx="5">
                  <c:v>76558152</c:v>
                </c:pt>
                <c:pt idx="6">
                  <c:v>79586709</c:v>
                </c:pt>
              </c:numCache>
            </c:numRef>
          </c:val>
          <c:extLst>
            <c:ext xmlns:c16="http://schemas.microsoft.com/office/drawing/2014/chart" uri="{C3380CC4-5D6E-409C-BE32-E72D297353CC}">
              <c16:uniqueId val="{00000001-A2B3-4A8F-8AF8-942551B4873C}"/>
            </c:ext>
          </c:extLst>
        </c:ser>
        <c:ser>
          <c:idx val="2"/>
          <c:order val="2"/>
          <c:tx>
            <c:strRef>
              <c:f>'Figure 1.5'!$A$36</c:f>
              <c:strCache>
                <c:ptCount val="1"/>
                <c:pt idx="0">
                  <c:v>Europe</c:v>
                </c:pt>
              </c:strCache>
            </c:strRef>
          </c:tx>
          <c:spPr>
            <a:solidFill>
              <a:srgbClr val="9BBB59"/>
            </a:solidFill>
            <a:ln>
              <a:noFill/>
            </a:ln>
            <a:effectLst/>
          </c:spPr>
          <c:cat>
            <c:strRef>
              <c:f>'Figure 1.5'!$B$33:$H$33</c:f>
              <c:strCache>
                <c:ptCount val="7"/>
                <c:pt idx="0">
                  <c:v>1990</c:v>
                </c:pt>
                <c:pt idx="1">
                  <c:v>1995</c:v>
                </c:pt>
                <c:pt idx="2">
                  <c:v>2000</c:v>
                </c:pt>
                <c:pt idx="3">
                  <c:v>2005</c:v>
                </c:pt>
                <c:pt idx="4">
                  <c:v>2010</c:v>
                </c:pt>
                <c:pt idx="5">
                  <c:v>2015</c:v>
                </c:pt>
                <c:pt idx="6">
                  <c:v>2017</c:v>
                </c:pt>
              </c:strCache>
            </c:strRef>
          </c:cat>
          <c:val>
            <c:numRef>
              <c:f>'Figure 1.5'!$B$36:$H$36</c:f>
              <c:numCache>
                <c:formatCode>General</c:formatCode>
                <c:ptCount val="7"/>
                <c:pt idx="0">
                  <c:v>49232191</c:v>
                </c:pt>
                <c:pt idx="1">
                  <c:v>52867154</c:v>
                </c:pt>
                <c:pt idx="2">
                  <c:v>56314416</c:v>
                </c:pt>
                <c:pt idx="3">
                  <c:v>63201280</c:v>
                </c:pt>
                <c:pt idx="4">
                  <c:v>70747947</c:v>
                </c:pt>
                <c:pt idx="5">
                  <c:v>74501508</c:v>
                </c:pt>
                <c:pt idx="6">
                  <c:v>77895217</c:v>
                </c:pt>
              </c:numCache>
            </c:numRef>
          </c:val>
          <c:extLst>
            <c:ext xmlns:c16="http://schemas.microsoft.com/office/drawing/2014/chart" uri="{C3380CC4-5D6E-409C-BE32-E72D297353CC}">
              <c16:uniqueId val="{00000002-A2B3-4A8F-8AF8-942551B4873C}"/>
            </c:ext>
          </c:extLst>
        </c:ser>
        <c:ser>
          <c:idx val="3"/>
          <c:order val="3"/>
          <c:tx>
            <c:strRef>
              <c:f>'Figure 1.5'!$A$37</c:f>
              <c:strCache>
                <c:ptCount val="1"/>
                <c:pt idx="0">
                  <c:v>Latin America and the Caribbean</c:v>
                </c:pt>
              </c:strCache>
            </c:strRef>
          </c:tx>
          <c:spPr>
            <a:solidFill>
              <a:srgbClr val="8064A2"/>
            </a:solidFill>
            <a:ln>
              <a:noFill/>
            </a:ln>
            <a:effectLst/>
          </c:spPr>
          <c:cat>
            <c:strRef>
              <c:f>'Figure 1.5'!$B$33:$H$33</c:f>
              <c:strCache>
                <c:ptCount val="7"/>
                <c:pt idx="0">
                  <c:v>1990</c:v>
                </c:pt>
                <c:pt idx="1">
                  <c:v>1995</c:v>
                </c:pt>
                <c:pt idx="2">
                  <c:v>2000</c:v>
                </c:pt>
                <c:pt idx="3">
                  <c:v>2005</c:v>
                </c:pt>
                <c:pt idx="4">
                  <c:v>2010</c:v>
                </c:pt>
                <c:pt idx="5">
                  <c:v>2015</c:v>
                </c:pt>
                <c:pt idx="6">
                  <c:v>2017</c:v>
                </c:pt>
              </c:strCache>
            </c:strRef>
          </c:cat>
          <c:val>
            <c:numRef>
              <c:f>'Figure 1.5'!$B$37:$H$37</c:f>
              <c:numCache>
                <c:formatCode>General</c:formatCode>
                <c:ptCount val="7"/>
                <c:pt idx="0">
                  <c:v>6474054</c:v>
                </c:pt>
                <c:pt idx="1">
                  <c:v>6236091</c:v>
                </c:pt>
                <c:pt idx="2">
                  <c:v>6041277</c:v>
                </c:pt>
                <c:pt idx="3">
                  <c:v>6524989</c:v>
                </c:pt>
                <c:pt idx="4">
                  <c:v>7277114</c:v>
                </c:pt>
                <c:pt idx="5">
                  <c:v>8078872</c:v>
                </c:pt>
                <c:pt idx="6">
                  <c:v>8284020</c:v>
                </c:pt>
              </c:numCache>
            </c:numRef>
          </c:val>
          <c:extLst>
            <c:ext xmlns:c16="http://schemas.microsoft.com/office/drawing/2014/chart" uri="{C3380CC4-5D6E-409C-BE32-E72D297353CC}">
              <c16:uniqueId val="{00000003-A2B3-4A8F-8AF8-942551B4873C}"/>
            </c:ext>
          </c:extLst>
        </c:ser>
        <c:ser>
          <c:idx val="4"/>
          <c:order val="4"/>
          <c:tx>
            <c:strRef>
              <c:f>'Figure 1.5'!$A$38</c:f>
              <c:strCache>
                <c:ptCount val="1"/>
                <c:pt idx="0">
                  <c:v>Northern America</c:v>
                </c:pt>
              </c:strCache>
            </c:strRef>
          </c:tx>
          <c:spPr>
            <a:solidFill>
              <a:schemeClr val="accent5"/>
            </a:solidFill>
            <a:ln>
              <a:noFill/>
            </a:ln>
            <a:effectLst/>
          </c:spPr>
          <c:cat>
            <c:strRef>
              <c:f>'Figure 1.5'!$B$33:$H$33</c:f>
              <c:strCache>
                <c:ptCount val="7"/>
                <c:pt idx="0">
                  <c:v>1990</c:v>
                </c:pt>
                <c:pt idx="1">
                  <c:v>1995</c:v>
                </c:pt>
                <c:pt idx="2">
                  <c:v>2000</c:v>
                </c:pt>
                <c:pt idx="3">
                  <c:v>2005</c:v>
                </c:pt>
                <c:pt idx="4">
                  <c:v>2010</c:v>
                </c:pt>
                <c:pt idx="5">
                  <c:v>2015</c:v>
                </c:pt>
                <c:pt idx="6">
                  <c:v>2017</c:v>
                </c:pt>
              </c:strCache>
            </c:strRef>
          </c:cat>
          <c:val>
            <c:numRef>
              <c:f>'Figure 1.5'!$B$38:$H$38</c:f>
              <c:numCache>
                <c:formatCode>General</c:formatCode>
                <c:ptCount val="7"/>
                <c:pt idx="0">
                  <c:v>28306216</c:v>
                </c:pt>
                <c:pt idx="1">
                  <c:v>33799696</c:v>
                </c:pt>
                <c:pt idx="2">
                  <c:v>40889899</c:v>
                </c:pt>
                <c:pt idx="3">
                  <c:v>46075874</c:v>
                </c:pt>
                <c:pt idx="4">
                  <c:v>51940534</c:v>
                </c:pt>
                <c:pt idx="5">
                  <c:v>56959379</c:v>
                </c:pt>
                <c:pt idx="6">
                  <c:v>58888323</c:v>
                </c:pt>
              </c:numCache>
            </c:numRef>
          </c:val>
          <c:extLst>
            <c:ext xmlns:c16="http://schemas.microsoft.com/office/drawing/2014/chart" uri="{C3380CC4-5D6E-409C-BE32-E72D297353CC}">
              <c16:uniqueId val="{00000004-A2B3-4A8F-8AF8-942551B4873C}"/>
            </c:ext>
          </c:extLst>
        </c:ser>
        <c:ser>
          <c:idx val="5"/>
          <c:order val="5"/>
          <c:tx>
            <c:strRef>
              <c:f>'Figure 1.5'!$A$39</c:f>
              <c:strCache>
                <c:ptCount val="1"/>
                <c:pt idx="0">
                  <c:v>Oceania</c:v>
                </c:pt>
              </c:strCache>
            </c:strRef>
          </c:tx>
          <c:spPr>
            <a:solidFill>
              <a:schemeClr val="accent6"/>
            </a:solidFill>
            <a:ln>
              <a:noFill/>
            </a:ln>
            <a:effectLst/>
          </c:spPr>
          <c:cat>
            <c:strRef>
              <c:f>'Figure 1.5'!$B$33:$H$33</c:f>
              <c:strCache>
                <c:ptCount val="7"/>
                <c:pt idx="0">
                  <c:v>1990</c:v>
                </c:pt>
                <c:pt idx="1">
                  <c:v>1995</c:v>
                </c:pt>
                <c:pt idx="2">
                  <c:v>2000</c:v>
                </c:pt>
                <c:pt idx="3">
                  <c:v>2005</c:v>
                </c:pt>
                <c:pt idx="4">
                  <c:v>2010</c:v>
                </c:pt>
                <c:pt idx="5">
                  <c:v>2015</c:v>
                </c:pt>
                <c:pt idx="6">
                  <c:v>2017</c:v>
                </c:pt>
              </c:strCache>
            </c:strRef>
          </c:cat>
          <c:val>
            <c:numRef>
              <c:f>'Figure 1.5'!$B$39:$H$39</c:f>
              <c:numCache>
                <c:formatCode>General</c:formatCode>
                <c:ptCount val="7"/>
                <c:pt idx="0">
                  <c:v>4730858</c:v>
                </c:pt>
                <c:pt idx="1">
                  <c:v>5022263</c:v>
                </c:pt>
                <c:pt idx="2">
                  <c:v>5360027</c:v>
                </c:pt>
                <c:pt idx="3">
                  <c:v>6023421</c:v>
                </c:pt>
                <c:pt idx="4">
                  <c:v>7124634</c:v>
                </c:pt>
                <c:pt idx="5">
                  <c:v>8051745</c:v>
                </c:pt>
                <c:pt idx="6">
                  <c:v>8410933</c:v>
                </c:pt>
              </c:numCache>
            </c:numRef>
          </c:val>
          <c:extLst>
            <c:ext xmlns:c16="http://schemas.microsoft.com/office/drawing/2014/chart" uri="{C3380CC4-5D6E-409C-BE32-E72D297353CC}">
              <c16:uniqueId val="{00000005-A2B3-4A8F-8AF8-942551B4873C}"/>
            </c:ext>
          </c:extLst>
        </c:ser>
        <c:dLbls>
          <c:showLegendKey val="0"/>
          <c:showVal val="0"/>
          <c:showCatName val="0"/>
          <c:showSerName val="0"/>
          <c:showPercent val="0"/>
          <c:showBubbleSize val="0"/>
        </c:dLbls>
        <c:axId val="310525608"/>
        <c:axId val="310529544"/>
      </c:areaChart>
      <c:catAx>
        <c:axId val="310525608"/>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310529544"/>
        <c:crosses val="autoZero"/>
        <c:auto val="1"/>
        <c:lblAlgn val="ctr"/>
        <c:lblOffset val="100"/>
        <c:noMultiLvlLbl val="0"/>
      </c:catAx>
      <c:valAx>
        <c:axId val="310529544"/>
        <c:scaling>
          <c:orientation val="minMax"/>
          <c:max val="270000000"/>
        </c:scaling>
        <c:delete val="0"/>
        <c:axPos val="l"/>
        <c:majorGridlines>
          <c:spPr>
            <a:ln w="9525" cap="flat" cmpd="sng" algn="ctr">
              <a:solidFill>
                <a:schemeClr val="bg1">
                  <a:lumMod val="7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GB" sz="1200" b="1"/>
                  <a:t>Millions of people</a:t>
                </a:r>
              </a:p>
            </c:rich>
          </c:tx>
          <c:layout>
            <c:manualLayout>
              <c:xMode val="edge"/>
              <c:yMode val="edge"/>
              <c:x val="6.3194444444444442E-4"/>
              <c:y val="0.22665198412698412"/>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10525608"/>
        <c:crosses val="autoZero"/>
        <c:crossBetween val="midCat"/>
        <c:dispUnits>
          <c:builtInUnit val="millions"/>
        </c:dispUnits>
      </c:valAx>
      <c:spPr>
        <a:noFill/>
        <a:ln>
          <a:noFill/>
        </a:ln>
        <a:effectLst/>
      </c:spPr>
    </c:plotArea>
    <c:legend>
      <c:legendPos val="b"/>
      <c:layout>
        <c:manualLayout>
          <c:xMode val="edge"/>
          <c:yMode val="edge"/>
          <c:x val="6.4119636015325679E-2"/>
          <c:y val="0.82474591437080635"/>
          <c:w val="0.90095613026819921"/>
          <c:h val="5.7433406383700668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zero"/>
    <c:showDLblsOverMax val="0"/>
  </c:chart>
  <c:spPr>
    <a:solidFill>
      <a:schemeClr val="bg1"/>
    </a:solidFill>
    <a:ln w="25400" cap="flat" cmpd="sng" algn="ctr">
      <a:noFill/>
      <a:round/>
    </a:ln>
    <a:effectLst/>
  </c:spPr>
  <c:txPr>
    <a:bodyPr/>
    <a:lstStyle/>
    <a:p>
      <a:pPr>
        <a:defRPr sz="1000">
          <a:solidFill>
            <a:schemeClr val="tx1"/>
          </a:solidFill>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1874080893799944E-2"/>
          <c:y val="0.10651204963015987"/>
          <c:w val="0.81418946278758986"/>
          <c:h val="0.72917619047619042"/>
        </c:manualLayout>
      </c:layout>
      <c:lineChart>
        <c:grouping val="standard"/>
        <c:varyColors val="0"/>
        <c:ser>
          <c:idx val="0"/>
          <c:order val="0"/>
          <c:tx>
            <c:strRef>
              <c:f>'Figure 3.9'!$A$30</c:f>
              <c:strCache>
                <c:ptCount val="1"/>
                <c:pt idx="0">
                  <c:v>Savings (left axis)</c:v>
                </c:pt>
              </c:strCache>
            </c:strRef>
          </c:tx>
          <c:spPr>
            <a:ln w="50800">
              <a:solidFill>
                <a:schemeClr val="accent1"/>
              </a:solidFill>
            </a:ln>
          </c:spPr>
          <c:marker>
            <c:symbol val="none"/>
          </c:marker>
          <c:cat>
            <c:numLit>
              <c:formatCode>General</c:formatCode>
              <c:ptCount val="47"/>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numLit>
          </c:cat>
          <c:val>
            <c:numLit>
              <c:formatCode>General</c:formatCode>
              <c:ptCount val="47"/>
              <c:pt idx="0">
                <c:v>13.8215083097442</c:v>
              </c:pt>
              <c:pt idx="1">
                <c:v>14.229289608844001</c:v>
              </c:pt>
              <c:pt idx="2">
                <c:v>14.704290898762149</c:v>
              </c:pt>
              <c:pt idx="3">
                <c:v>16.07987204526875</c:v>
              </c:pt>
              <c:pt idx="4">
                <c:v>15.584040931833499</c:v>
              </c:pt>
              <c:pt idx="5">
                <c:v>14.93649378421285</c:v>
              </c:pt>
              <c:pt idx="6">
                <c:v>13.299028937864049</c:v>
              </c:pt>
              <c:pt idx="7">
                <c:v>12.392607508099349</c:v>
              </c:pt>
              <c:pt idx="8">
                <c:v>12.261771883801382</c:v>
              </c:pt>
              <c:pt idx="9">
                <c:v>10.391246724177154</c:v>
              </c:pt>
              <c:pt idx="10">
                <c:v>10.679904379836774</c:v>
              </c:pt>
              <c:pt idx="11">
                <c:v>12.51009447478269</c:v>
              </c:pt>
              <c:pt idx="12">
                <c:v>12.345944440128561</c:v>
              </c:pt>
              <c:pt idx="13">
                <c:v>11.338556981426565</c:v>
              </c:pt>
              <c:pt idx="14">
                <c:v>11.559020684730415</c:v>
              </c:pt>
              <c:pt idx="15">
                <c:v>8.8310346395958206</c:v>
              </c:pt>
              <c:pt idx="16">
                <c:v>6.9982075927363612</c:v>
              </c:pt>
              <c:pt idx="17">
                <c:v>5.9548142473679597</c:v>
              </c:pt>
              <c:pt idx="18">
                <c:v>7.0236292326493359</c:v>
              </c:pt>
              <c:pt idx="19">
                <c:v>7.689079184274263</c:v>
              </c:pt>
              <c:pt idx="20">
                <c:v>7.9939600643406763</c:v>
              </c:pt>
              <c:pt idx="21">
                <c:v>7.9830040817480352</c:v>
              </c:pt>
              <c:pt idx="22">
                <c:v>8.7404007491254418</c:v>
              </c:pt>
              <c:pt idx="23">
                <c:v>8.6337907883375937</c:v>
              </c:pt>
              <c:pt idx="24">
                <c:v>8.4208087886434217</c:v>
              </c:pt>
              <c:pt idx="25">
                <c:v>7.848862889262727</c:v>
              </c:pt>
              <c:pt idx="26">
                <c:v>6.8490612761657692</c:v>
              </c:pt>
              <c:pt idx="27">
                <c:v>6.1436782750662129</c:v>
              </c:pt>
              <c:pt idx="28">
                <c:v>5.2717247322776535</c:v>
              </c:pt>
              <c:pt idx="29">
                <c:v>4.6819605169652965</c:v>
              </c:pt>
              <c:pt idx="30">
                <c:v>4.645863243333225</c:v>
              </c:pt>
              <c:pt idx="31">
                <c:v>5.2364851995439583</c:v>
              </c:pt>
              <c:pt idx="32">
                <c:v>4.5098453047571123</c:v>
              </c:pt>
              <c:pt idx="33">
                <c:v>4.7468532320638124</c:v>
              </c:pt>
              <c:pt idx="34">
                <c:v>4.191005629865078</c:v>
              </c:pt>
              <c:pt idx="35">
                <c:v>3.9282483078470865</c:v>
              </c:pt>
              <c:pt idx="36">
                <c:v>3.5959638601603237</c:v>
              </c:pt>
              <c:pt idx="37">
                <c:v>3.6109371841008886</c:v>
              </c:pt>
              <c:pt idx="38">
                <c:v>4.7670556211852944</c:v>
              </c:pt>
              <c:pt idx="39">
                <c:v>6.8521103630078555</c:v>
              </c:pt>
              <c:pt idx="40">
                <c:v>5.6891762431203166</c:v>
              </c:pt>
              <c:pt idx="41">
                <c:v>4.786546847807684</c:v>
              </c:pt>
              <c:pt idx="42">
                <c:v>4.6796717545409461</c:v>
              </c:pt>
              <c:pt idx="43">
                <c:v>4.4585146165731189</c:v>
              </c:pt>
              <c:pt idx="44">
                <c:v>4.5203089547325588</c:v>
              </c:pt>
              <c:pt idx="45">
                <c:v>4.8544035779772372</c:v>
              </c:pt>
              <c:pt idx="46">
                <c:v>4.6966810056832493</c:v>
              </c:pt>
            </c:numLit>
          </c:val>
          <c:smooth val="0"/>
          <c:extLst>
            <c:ext xmlns:c16="http://schemas.microsoft.com/office/drawing/2014/chart" uri="{C3380CC4-5D6E-409C-BE32-E72D297353CC}">
              <c16:uniqueId val="{00000000-C70F-4330-8AE4-3761ACE55C3F}"/>
            </c:ext>
          </c:extLst>
        </c:ser>
        <c:dLbls>
          <c:showLegendKey val="0"/>
          <c:showVal val="0"/>
          <c:showCatName val="0"/>
          <c:showSerName val="0"/>
          <c:showPercent val="0"/>
          <c:showBubbleSize val="0"/>
        </c:dLbls>
        <c:marker val="1"/>
        <c:smooth val="0"/>
        <c:axId val="131402368"/>
        <c:axId val="131408256"/>
      </c:lineChart>
      <c:lineChart>
        <c:grouping val="standard"/>
        <c:varyColors val="0"/>
        <c:ser>
          <c:idx val="1"/>
          <c:order val="1"/>
          <c:tx>
            <c:strRef>
              <c:f>'Figure 3.9'!$A$31</c:f>
              <c:strCache>
                <c:ptCount val="1"/>
                <c:pt idx="0">
                  <c:v>Debt (right axis)</c:v>
                </c:pt>
              </c:strCache>
            </c:strRef>
          </c:tx>
          <c:spPr>
            <a:ln w="50800">
              <a:solidFill>
                <a:schemeClr val="accent2"/>
              </a:solidFill>
            </a:ln>
          </c:spPr>
          <c:marker>
            <c:symbol val="none"/>
          </c:marker>
          <c:val>
            <c:numLit>
              <c:formatCode>General</c:formatCode>
              <c:ptCount val="47"/>
              <c:pt idx="25">
                <c:v>67.15880658333333</c:v>
              </c:pt>
              <c:pt idx="26">
                <c:v>69.07376541666666</c:v>
              </c:pt>
              <c:pt idx="27">
                <c:v>71.693554166666658</c:v>
              </c:pt>
              <c:pt idx="28">
                <c:v>74.213892250000029</c:v>
              </c:pt>
              <c:pt idx="29">
                <c:v>82.215671814814812</c:v>
              </c:pt>
              <c:pt idx="30">
                <c:v>85.154302740740732</c:v>
              </c:pt>
              <c:pt idx="31">
                <c:v>87.265909965517238</c:v>
              </c:pt>
              <c:pt idx="32">
                <c:v>91.993930137931031</c:v>
              </c:pt>
              <c:pt idx="33">
                <c:v>99.479343870967767</c:v>
              </c:pt>
              <c:pt idx="34">
                <c:v>102.10674100000001</c:v>
              </c:pt>
              <c:pt idx="35">
                <c:v>111.01138633333333</c:v>
              </c:pt>
              <c:pt idx="36">
                <c:v>119.40123799999999</c:v>
              </c:pt>
              <c:pt idx="37">
                <c:v>126.40526966666668</c:v>
              </c:pt>
              <c:pt idx="38">
                <c:v>128.51035129032257</c:v>
              </c:pt>
              <c:pt idx="39">
                <c:v>130.83389129032255</c:v>
              </c:pt>
              <c:pt idx="40">
                <c:v>129.9705378125</c:v>
              </c:pt>
              <c:pt idx="41">
                <c:v>126.51318030303032</c:v>
              </c:pt>
              <c:pt idx="42">
                <c:v>125.37252363636364</c:v>
              </c:pt>
              <c:pt idx="43">
                <c:v>124.65930909090909</c:v>
              </c:pt>
              <c:pt idx="44">
                <c:v>127.57992470588236</c:v>
              </c:pt>
              <c:pt idx="45">
                <c:v>126.22930500000001</c:v>
              </c:pt>
              <c:pt idx="46">
                <c:v>135.85365607142856</c:v>
              </c:pt>
            </c:numLit>
          </c:val>
          <c:smooth val="0"/>
          <c:extLst>
            <c:ext xmlns:c16="http://schemas.microsoft.com/office/drawing/2014/chart" uri="{C3380CC4-5D6E-409C-BE32-E72D297353CC}">
              <c16:uniqueId val="{00000001-C70F-4330-8AE4-3761ACE55C3F}"/>
            </c:ext>
          </c:extLst>
        </c:ser>
        <c:dLbls>
          <c:showLegendKey val="0"/>
          <c:showVal val="0"/>
          <c:showCatName val="0"/>
          <c:showSerName val="0"/>
          <c:showPercent val="0"/>
          <c:showBubbleSize val="0"/>
        </c:dLbls>
        <c:marker val="1"/>
        <c:smooth val="0"/>
        <c:axId val="131412352"/>
        <c:axId val="131410176"/>
      </c:lineChart>
      <c:catAx>
        <c:axId val="131402368"/>
        <c:scaling>
          <c:orientation val="minMax"/>
        </c:scaling>
        <c:delete val="0"/>
        <c:axPos val="b"/>
        <c:numFmt formatCode="General" sourceLinked="1"/>
        <c:majorTickMark val="none"/>
        <c:minorTickMark val="none"/>
        <c:tickLblPos val="nextTo"/>
        <c:spPr>
          <a:ln>
            <a:solidFill>
              <a:schemeClr val="bg1">
                <a:lumMod val="50000"/>
              </a:schemeClr>
            </a:solidFill>
          </a:ln>
        </c:spPr>
        <c:txPr>
          <a:bodyPr rot="-5400000" vert="horz"/>
          <a:lstStyle/>
          <a:p>
            <a:pPr>
              <a:defRPr/>
            </a:pPr>
            <a:endParaRPr lang="en-US"/>
          </a:p>
        </c:txPr>
        <c:crossAx val="131408256"/>
        <c:crosses val="autoZero"/>
        <c:auto val="1"/>
        <c:lblAlgn val="ctr"/>
        <c:lblOffset val="100"/>
        <c:tickLblSkip val="2"/>
        <c:noMultiLvlLbl val="0"/>
      </c:catAx>
      <c:valAx>
        <c:axId val="131408256"/>
        <c:scaling>
          <c:orientation val="minMax"/>
        </c:scaling>
        <c:delete val="0"/>
        <c:axPos val="l"/>
        <c:majorGridlines>
          <c:spPr>
            <a:ln>
              <a:solidFill>
                <a:schemeClr val="bg1">
                  <a:lumMod val="75000"/>
                </a:schemeClr>
              </a:solidFill>
            </a:ln>
          </c:spPr>
        </c:majorGridlines>
        <c:title>
          <c:tx>
            <c:rich>
              <a:bodyPr rot="-5400000" vert="horz"/>
              <a:lstStyle/>
              <a:p>
                <a:pPr>
                  <a:defRPr/>
                </a:pPr>
                <a:r>
                  <a:rPr lang="en-US"/>
                  <a:t>Savings as % of disposable income</a:t>
                </a:r>
              </a:p>
            </c:rich>
          </c:tx>
          <c:layout>
            <c:manualLayout>
              <c:xMode val="edge"/>
              <c:yMode val="edge"/>
              <c:x val="6.0278996333634478E-4"/>
              <c:y val="7.5307386208512836E-2"/>
            </c:manualLayout>
          </c:layout>
          <c:overlay val="0"/>
        </c:title>
        <c:numFmt formatCode="General" sourceLinked="1"/>
        <c:majorTickMark val="none"/>
        <c:minorTickMark val="none"/>
        <c:tickLblPos val="nextTo"/>
        <c:spPr>
          <a:ln w="9525">
            <a:noFill/>
          </a:ln>
        </c:spPr>
        <c:crossAx val="131402368"/>
        <c:crosses val="autoZero"/>
        <c:crossBetween val="between"/>
      </c:valAx>
      <c:valAx>
        <c:axId val="131410176"/>
        <c:scaling>
          <c:orientation val="minMax"/>
        </c:scaling>
        <c:delete val="0"/>
        <c:axPos val="r"/>
        <c:title>
          <c:tx>
            <c:rich>
              <a:bodyPr rot="-5400000" vert="horz"/>
              <a:lstStyle/>
              <a:p>
                <a:pPr>
                  <a:defRPr/>
                </a:pPr>
                <a:r>
                  <a:rPr lang="en-GB"/>
                  <a:t>Debt as % of disposable income</a:t>
                </a:r>
              </a:p>
            </c:rich>
          </c:tx>
          <c:layout>
            <c:manualLayout>
              <c:xMode val="edge"/>
              <c:yMode val="edge"/>
              <c:x val="0.94351300194492038"/>
              <c:y val="0.11878559292931702"/>
            </c:manualLayout>
          </c:layout>
          <c:overlay val="0"/>
        </c:title>
        <c:numFmt formatCode="General" sourceLinked="1"/>
        <c:majorTickMark val="out"/>
        <c:minorTickMark val="none"/>
        <c:tickLblPos val="nextTo"/>
        <c:spPr>
          <a:ln>
            <a:noFill/>
          </a:ln>
        </c:spPr>
        <c:crossAx val="131412352"/>
        <c:crosses val="max"/>
        <c:crossBetween val="between"/>
      </c:valAx>
      <c:catAx>
        <c:axId val="131412352"/>
        <c:scaling>
          <c:orientation val="minMax"/>
        </c:scaling>
        <c:delete val="1"/>
        <c:axPos val="b"/>
        <c:majorTickMark val="out"/>
        <c:minorTickMark val="none"/>
        <c:tickLblPos val="nextTo"/>
        <c:crossAx val="131410176"/>
        <c:crosses val="autoZero"/>
        <c:auto val="1"/>
        <c:lblAlgn val="ctr"/>
        <c:lblOffset val="100"/>
        <c:noMultiLvlLbl val="0"/>
      </c:catAx>
    </c:plotArea>
    <c:legend>
      <c:legendPos val="b"/>
      <c:layout>
        <c:manualLayout>
          <c:xMode val="edge"/>
          <c:yMode val="edge"/>
          <c:x val="0.28263908730158727"/>
          <c:y val="2.3472065991751036E-2"/>
          <c:w val="0.49967976190476193"/>
          <c:h val="5.5025988747673733E-2"/>
        </c:manualLayout>
      </c:layout>
      <c:overlay val="0"/>
    </c:legend>
    <c:plotVisOnly val="1"/>
    <c:dispBlanksAs val="gap"/>
    <c:showDLblsOverMax val="0"/>
  </c:chart>
  <c:spPr>
    <a:ln w="9525">
      <a:noFill/>
    </a:ln>
  </c:spPr>
  <c:txPr>
    <a:bodyPr/>
    <a:lstStyle/>
    <a:p>
      <a:pPr>
        <a:defRPr sz="1200">
          <a:solidFill>
            <a:schemeClr val="tx1"/>
          </a:solidFill>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5036940010329932E-2"/>
          <c:y val="5.4217295994936715E-2"/>
          <c:w val="0.90244746016956567"/>
          <c:h val="0.82344714830681021"/>
        </c:manualLayout>
      </c:layout>
      <c:lineChart>
        <c:grouping val="standard"/>
        <c:varyColors val="0"/>
        <c:ser>
          <c:idx val="30"/>
          <c:order val="0"/>
          <c:tx>
            <c:strRef>
              <c:f>'Figure 5.1'!$B$35</c:f>
              <c:strCache>
                <c:ptCount val="1"/>
                <c:pt idx="0">
                  <c:v>OECD average</c:v>
                </c:pt>
              </c:strCache>
            </c:strRef>
          </c:tx>
          <c:spPr>
            <a:ln w="57150">
              <a:solidFill>
                <a:srgbClr val="00B050"/>
              </a:solidFill>
            </a:ln>
          </c:spPr>
          <c:marker>
            <c:symbol val="none"/>
          </c:marker>
          <c:cat>
            <c:numRef>
              <c:f>'Figure 5.1'!$A$36:$A$44</c:f>
              <c:numCache>
                <c:formatCode>General</c:formatCode>
                <c:ptCount val="9"/>
                <c:pt idx="0">
                  <c:v>2009</c:v>
                </c:pt>
                <c:pt idx="1">
                  <c:v>2010</c:v>
                </c:pt>
                <c:pt idx="2">
                  <c:v>2011</c:v>
                </c:pt>
                <c:pt idx="3">
                  <c:v>2012</c:v>
                </c:pt>
                <c:pt idx="4">
                  <c:v>2013</c:v>
                </c:pt>
                <c:pt idx="5">
                  <c:v>2014</c:v>
                </c:pt>
                <c:pt idx="6">
                  <c:v>2015</c:v>
                </c:pt>
                <c:pt idx="7">
                  <c:v>2016</c:v>
                </c:pt>
                <c:pt idx="8">
                  <c:v>2017</c:v>
                </c:pt>
              </c:numCache>
            </c:numRef>
          </c:cat>
          <c:val>
            <c:numRef>
              <c:f>'Figure 5.1'!$B$36:$B$44</c:f>
              <c:numCache>
                <c:formatCode>General</c:formatCode>
                <c:ptCount val="9"/>
                <c:pt idx="0">
                  <c:v>31.51</c:v>
                </c:pt>
                <c:pt idx="1">
                  <c:v>43.15</c:v>
                </c:pt>
                <c:pt idx="2">
                  <c:v>55.09</c:v>
                </c:pt>
                <c:pt idx="3">
                  <c:v>60.64</c:v>
                </c:pt>
                <c:pt idx="4">
                  <c:v>70.25</c:v>
                </c:pt>
                <c:pt idx="5">
                  <c:v>79.989999999999995</c:v>
                </c:pt>
                <c:pt idx="6">
                  <c:v>88.99</c:v>
                </c:pt>
                <c:pt idx="7">
                  <c:v>97.11</c:v>
                </c:pt>
                <c:pt idx="8">
                  <c:v>102.44</c:v>
                </c:pt>
              </c:numCache>
            </c:numRef>
          </c:val>
          <c:smooth val="0"/>
          <c:extLst>
            <c:ext xmlns:c16="http://schemas.microsoft.com/office/drawing/2014/chart" uri="{C3380CC4-5D6E-409C-BE32-E72D297353CC}">
              <c16:uniqueId val="{00000000-37F4-4AAC-B5BC-B7106C280360}"/>
            </c:ext>
          </c:extLst>
        </c:ser>
        <c:dLbls>
          <c:showLegendKey val="0"/>
          <c:showVal val="0"/>
          <c:showCatName val="0"/>
          <c:showSerName val="0"/>
          <c:showPercent val="0"/>
          <c:showBubbleSize val="0"/>
        </c:dLbls>
        <c:smooth val="0"/>
        <c:axId val="115857664"/>
        <c:axId val="108196608"/>
        <c:extLst/>
      </c:lineChart>
      <c:catAx>
        <c:axId val="115857664"/>
        <c:scaling>
          <c:orientation val="minMax"/>
        </c:scaling>
        <c:delete val="0"/>
        <c:axPos val="b"/>
        <c:numFmt formatCode="General" sourceLinked="0"/>
        <c:majorTickMark val="none"/>
        <c:minorTickMark val="none"/>
        <c:tickLblPos val="nextTo"/>
        <c:crossAx val="108196608"/>
        <c:crosses val="autoZero"/>
        <c:auto val="1"/>
        <c:lblAlgn val="ctr"/>
        <c:lblOffset val="100"/>
        <c:noMultiLvlLbl val="0"/>
      </c:catAx>
      <c:valAx>
        <c:axId val="108196608"/>
        <c:scaling>
          <c:orientation val="minMax"/>
        </c:scaling>
        <c:delete val="0"/>
        <c:axPos val="l"/>
        <c:majorGridlines>
          <c:spPr>
            <a:ln>
              <a:solidFill>
                <a:schemeClr val="bg1">
                  <a:lumMod val="75000"/>
                </a:schemeClr>
              </a:solidFill>
            </a:ln>
          </c:spPr>
        </c:majorGridlines>
        <c:title>
          <c:tx>
            <c:rich>
              <a:bodyPr/>
              <a:lstStyle/>
              <a:p>
                <a:pPr>
                  <a:defRPr/>
                </a:pPr>
                <a:r>
                  <a:rPr lang="en-GB"/>
                  <a:t>Number of subscriptions</a:t>
                </a:r>
              </a:p>
            </c:rich>
          </c:tx>
          <c:layout>
            <c:manualLayout>
              <c:xMode val="edge"/>
              <c:yMode val="edge"/>
              <c:x val="5.1877108255980742E-4"/>
              <c:y val="0.13961990176204964"/>
            </c:manualLayout>
          </c:layout>
          <c:overlay val="0"/>
        </c:title>
        <c:numFmt formatCode="General" sourceLinked="1"/>
        <c:majorTickMark val="out"/>
        <c:minorTickMark val="none"/>
        <c:tickLblPos val="nextTo"/>
        <c:spPr>
          <a:ln>
            <a:noFill/>
          </a:ln>
        </c:spPr>
        <c:crossAx val="115857664"/>
        <c:crosses val="autoZero"/>
        <c:crossBetween val="between"/>
      </c:valAx>
    </c:plotArea>
    <c:plotVisOnly val="1"/>
    <c:dispBlanksAs val="gap"/>
    <c:showDLblsOverMax val="0"/>
  </c:chart>
  <c:spPr>
    <a:ln w="9525">
      <a:noFill/>
    </a:ln>
  </c:spPr>
  <c:txPr>
    <a:bodyPr/>
    <a:lstStyle/>
    <a:p>
      <a:pPr>
        <a:defRPr sz="1400">
          <a:solidFill>
            <a:schemeClr val="tx1"/>
          </a:solidFill>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987164750957859E-2"/>
          <c:y val="3.3743961352657004E-2"/>
          <c:w val="0.8976316091954023"/>
          <c:h val="0.8927149758454106"/>
        </c:manualLayout>
      </c:layout>
      <c:barChart>
        <c:barDir val="col"/>
        <c:grouping val="clustered"/>
        <c:varyColors val="0"/>
        <c:ser>
          <c:idx val="0"/>
          <c:order val="0"/>
          <c:tx>
            <c:strRef>
              <c:f>'Figure 1.10'!$A$36</c:f>
              <c:strCache>
                <c:ptCount val="1"/>
                <c:pt idx="0">
                  <c:v>Artificial intelligence (AI) patents</c:v>
                </c:pt>
              </c:strCache>
            </c:strRef>
          </c:tx>
          <c:spPr>
            <a:solidFill>
              <a:schemeClr val="accent2"/>
            </a:solidFill>
          </c:spPr>
          <c:invertIfNegative val="0"/>
          <c:cat>
            <c:strRef>
              <c:f>'Figure 1.10'!$B$35:$Z$35</c:f>
              <c:strCache>
                <c:ptCount val="25"/>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strCache>
            </c:strRef>
          </c:cat>
          <c:val>
            <c:numRef>
              <c:f>'Figure 1.10'!$B$36:$Z$36</c:f>
              <c:numCache>
                <c:formatCode>#\ ##0</c:formatCode>
                <c:ptCount val="25"/>
                <c:pt idx="0">
                  <c:v>1674</c:v>
                </c:pt>
                <c:pt idx="1">
                  <c:v>1766</c:v>
                </c:pt>
                <c:pt idx="2">
                  <c:v>1836</c:v>
                </c:pt>
                <c:pt idx="3">
                  <c:v>2067</c:v>
                </c:pt>
                <c:pt idx="4">
                  <c:v>2432</c:v>
                </c:pt>
                <c:pt idx="5">
                  <c:v>2931</c:v>
                </c:pt>
                <c:pt idx="6">
                  <c:v>3519</c:v>
                </c:pt>
                <c:pt idx="7">
                  <c:v>3837</c:v>
                </c:pt>
                <c:pt idx="8">
                  <c:v>5303</c:v>
                </c:pt>
                <c:pt idx="9">
                  <c:v>6827</c:v>
                </c:pt>
                <c:pt idx="10">
                  <c:v>6689</c:v>
                </c:pt>
                <c:pt idx="11">
                  <c:v>7797</c:v>
                </c:pt>
                <c:pt idx="12">
                  <c:v>9004</c:v>
                </c:pt>
                <c:pt idx="13">
                  <c:v>10405</c:v>
                </c:pt>
                <c:pt idx="14">
                  <c:v>10556</c:v>
                </c:pt>
                <c:pt idx="15">
                  <c:v>10876</c:v>
                </c:pt>
                <c:pt idx="16">
                  <c:v>11822</c:v>
                </c:pt>
                <c:pt idx="17">
                  <c:v>12228</c:v>
                </c:pt>
                <c:pt idx="18">
                  <c:v>12580</c:v>
                </c:pt>
                <c:pt idx="19">
                  <c:v>13617</c:v>
                </c:pt>
                <c:pt idx="20">
                  <c:v>14123</c:v>
                </c:pt>
                <c:pt idx="21">
                  <c:v>16043</c:v>
                </c:pt>
                <c:pt idx="22">
                  <c:v>17019</c:v>
                </c:pt>
                <c:pt idx="23">
                  <c:v>17786.687315242998</c:v>
                </c:pt>
                <c:pt idx="24">
                  <c:v>18428.991279704107</c:v>
                </c:pt>
              </c:numCache>
            </c:numRef>
          </c:val>
          <c:extLst>
            <c:ext xmlns:c16="http://schemas.microsoft.com/office/drawing/2014/chart" uri="{C3380CC4-5D6E-409C-BE32-E72D297353CC}">
              <c16:uniqueId val="{00000000-83C9-430B-8D53-24848499BCC9}"/>
            </c:ext>
          </c:extLst>
        </c:ser>
        <c:dLbls>
          <c:showLegendKey val="0"/>
          <c:showVal val="0"/>
          <c:showCatName val="0"/>
          <c:showSerName val="0"/>
          <c:showPercent val="0"/>
          <c:showBubbleSize val="0"/>
        </c:dLbls>
        <c:gapWidth val="150"/>
        <c:axId val="42901504"/>
        <c:axId val="42903424"/>
      </c:barChart>
      <c:catAx>
        <c:axId val="42901504"/>
        <c:scaling>
          <c:orientation val="minMax"/>
        </c:scaling>
        <c:delete val="0"/>
        <c:axPos val="b"/>
        <c:numFmt formatCode="General" sourceLinked="1"/>
        <c:majorTickMark val="none"/>
        <c:minorTickMark val="none"/>
        <c:tickLblPos val="nextTo"/>
        <c:spPr>
          <a:ln>
            <a:solidFill>
              <a:schemeClr val="bg1">
                <a:lumMod val="50000"/>
              </a:schemeClr>
            </a:solidFill>
          </a:ln>
        </c:spPr>
        <c:txPr>
          <a:bodyPr/>
          <a:lstStyle/>
          <a:p>
            <a:pPr>
              <a:defRPr sz="1000"/>
            </a:pPr>
            <a:endParaRPr lang="en-US"/>
          </a:p>
        </c:txPr>
        <c:crossAx val="42903424"/>
        <c:crosses val="autoZero"/>
        <c:auto val="1"/>
        <c:lblAlgn val="ctr"/>
        <c:lblOffset val="100"/>
        <c:tickLblSkip val="3"/>
        <c:noMultiLvlLbl val="0"/>
      </c:catAx>
      <c:valAx>
        <c:axId val="42903424"/>
        <c:scaling>
          <c:orientation val="minMax"/>
        </c:scaling>
        <c:delete val="0"/>
        <c:axPos val="l"/>
        <c:majorGridlines>
          <c:spPr>
            <a:ln>
              <a:solidFill>
                <a:schemeClr val="bg1">
                  <a:lumMod val="75000"/>
                </a:schemeClr>
              </a:solidFill>
            </a:ln>
          </c:spPr>
        </c:majorGridlines>
        <c:title>
          <c:tx>
            <c:rich>
              <a:bodyPr rot="-5400000" vert="horz"/>
              <a:lstStyle/>
              <a:p>
                <a:pPr>
                  <a:defRPr/>
                </a:pPr>
                <a:r>
                  <a:rPr lang="en-US"/>
                  <a:t>Number of patents</a:t>
                </a:r>
              </a:p>
            </c:rich>
          </c:tx>
          <c:layout>
            <c:manualLayout>
              <c:xMode val="edge"/>
              <c:yMode val="edge"/>
              <c:x val="6.0823754789272027E-3"/>
              <c:y val="0.32628260869565218"/>
            </c:manualLayout>
          </c:layout>
          <c:overlay val="0"/>
        </c:title>
        <c:numFmt formatCode="#\ ##0" sourceLinked="1"/>
        <c:majorTickMark val="out"/>
        <c:minorTickMark val="none"/>
        <c:tickLblPos val="nextTo"/>
        <c:spPr>
          <a:ln>
            <a:solidFill>
              <a:schemeClr val="bg1"/>
            </a:solidFill>
          </a:ln>
        </c:spPr>
        <c:txPr>
          <a:bodyPr/>
          <a:lstStyle/>
          <a:p>
            <a:pPr>
              <a:defRPr sz="1000"/>
            </a:pPr>
            <a:endParaRPr lang="en-US"/>
          </a:p>
        </c:txPr>
        <c:crossAx val="42901504"/>
        <c:crosses val="autoZero"/>
        <c:crossBetween val="between"/>
      </c:valAx>
    </c:plotArea>
    <c:plotVisOnly val="1"/>
    <c:dispBlanksAs val="gap"/>
    <c:showDLblsOverMax val="0"/>
  </c:chart>
  <c:spPr>
    <a:ln w="9525">
      <a:noFill/>
    </a:ln>
  </c:spPr>
  <c:txPr>
    <a:bodyPr/>
    <a:lstStyle/>
    <a:p>
      <a:pPr>
        <a:defRPr sz="900">
          <a:solidFill>
            <a:schemeClr val="tx1"/>
          </a:solidFill>
        </a:defRPr>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702537182852148E-2"/>
          <c:y val="7.269311921875922E-2"/>
          <c:w val="0.93245417760279969"/>
          <c:h val="0.57821245507570851"/>
        </c:manualLayout>
      </c:layout>
      <c:lineChart>
        <c:grouping val="standard"/>
        <c:varyColors val="0"/>
        <c:ser>
          <c:idx val="0"/>
          <c:order val="0"/>
          <c:tx>
            <c:strRef>
              <c:f>Tabelle1!$B$1</c:f>
              <c:strCache>
                <c:ptCount val="1"/>
                <c:pt idx="0">
                  <c:v>Boys</c:v>
                </c:pt>
              </c:strCache>
            </c:strRef>
          </c:tx>
          <c:spPr>
            <a:ln>
              <a:noFill/>
            </a:ln>
            <a:effectLst/>
          </c:spPr>
          <c:marker>
            <c:symbol val="square"/>
            <c:size val="9"/>
            <c:spPr>
              <a:solidFill>
                <a:schemeClr val="tx2">
                  <a:lumMod val="60000"/>
                  <a:lumOff val="40000"/>
                </a:schemeClr>
              </a:solidFill>
              <a:ln>
                <a:noFill/>
              </a:ln>
            </c:spPr>
          </c:marker>
          <c:cat>
            <c:strRef>
              <c:f>Tabelle1!$A$2:$A$49</c:f>
              <c:strCache>
                <c:ptCount val="48"/>
                <c:pt idx="0">
                  <c:v>Chinese Taipei   -2</c:v>
                </c:pt>
                <c:pt idx="1">
                  <c:v>Sweden   -9</c:v>
                </c:pt>
                <c:pt idx="2">
                  <c:v>France   -5</c:v>
                </c:pt>
                <c:pt idx="3">
                  <c:v>Portugal       </c:v>
                </c:pt>
                <c:pt idx="4">
                  <c:v>Greece       </c:v>
                </c:pt>
                <c:pt idx="5">
                  <c:v>Singapore   -2</c:v>
                </c:pt>
                <c:pt idx="6">
                  <c:v>Thailand       </c:v>
                </c:pt>
                <c:pt idx="7">
                  <c:v>Macao (China)   -7</c:v>
                </c:pt>
                <c:pt idx="8">
                  <c:v>Brazil   -2</c:v>
                </c:pt>
                <c:pt idx="9">
                  <c:v>Spain       </c:v>
                </c:pt>
                <c:pt idx="10">
                  <c:v>United Kingdom       </c:v>
                </c:pt>
                <c:pt idx="11">
                  <c:v>Bulgaria       </c:v>
                </c:pt>
                <c:pt idx="12">
                  <c:v>Hong Kong (China)       </c:v>
                </c:pt>
                <c:pt idx="13">
                  <c:v>Korea   -7</c:v>
                </c:pt>
                <c:pt idx="14">
                  <c:v>Belgium   -4</c:v>
                </c:pt>
                <c:pt idx="15">
                  <c:v>Denmark   -4</c:v>
                </c:pt>
                <c:pt idx="16">
                  <c:v>Croatia   -5</c:v>
                </c:pt>
                <c:pt idx="17">
                  <c:v>Israel   -10</c:v>
                </c:pt>
                <c:pt idx="18">
                  <c:v>New Zealand   -4</c:v>
                </c:pt>
                <c:pt idx="19">
                  <c:v>Netherlands   -3</c:v>
                </c:pt>
                <c:pt idx="20">
                  <c:v>Uruguay       </c:v>
                </c:pt>
                <c:pt idx="21">
                  <c:v>Hungary   4</c:v>
                </c:pt>
                <c:pt idx="22">
                  <c:v>Australia       </c:v>
                </c:pt>
                <c:pt idx="23">
                  <c:v>OECD average   -3</c:v>
                </c:pt>
                <c:pt idx="24">
                  <c:v>Dominican Republic       </c:v>
                </c:pt>
                <c:pt idx="25">
                  <c:v>Ireland   -7</c:v>
                </c:pt>
                <c:pt idx="26">
                  <c:v>Poland   -3</c:v>
                </c:pt>
                <c:pt idx="27">
                  <c:v>Costa Rica   3</c:v>
                </c:pt>
                <c:pt idx="28">
                  <c:v>Lithuania       </c:v>
                </c:pt>
                <c:pt idx="29">
                  <c:v>Japan   -5</c:v>
                </c:pt>
                <c:pt idx="30">
                  <c:v>Mexico       </c:v>
                </c:pt>
                <c:pt idx="31">
                  <c:v>Russia   -8</c:v>
                </c:pt>
                <c:pt idx="32">
                  <c:v>Czech Republic       </c:v>
                </c:pt>
                <c:pt idx="33">
                  <c:v>Italy       </c:v>
                </c:pt>
                <c:pt idx="34">
                  <c:v>Peru       </c:v>
                </c:pt>
                <c:pt idx="35">
                  <c:v>Colombia   4</c:v>
                </c:pt>
                <c:pt idx="36">
                  <c:v>Finland   -6</c:v>
                </c:pt>
                <c:pt idx="37">
                  <c:v>Chile       </c:v>
                </c:pt>
                <c:pt idx="38">
                  <c:v>Latvia       </c:v>
                </c:pt>
                <c:pt idx="39">
                  <c:v>Slovak Republic       </c:v>
                </c:pt>
                <c:pt idx="40">
                  <c:v>B-S-J-G (China)   11</c:v>
                </c:pt>
                <c:pt idx="41">
                  <c:v>Switzerland       </c:v>
                </c:pt>
                <c:pt idx="42">
                  <c:v>Austria   -3</c:v>
                </c:pt>
                <c:pt idx="43">
                  <c:v>Luxembourg       </c:v>
                </c:pt>
                <c:pt idx="44">
                  <c:v>Iceland       </c:v>
                </c:pt>
                <c:pt idx="45">
                  <c:v>Germany       </c:v>
                </c:pt>
                <c:pt idx="46">
                  <c:v>Estonia       </c:v>
                </c:pt>
                <c:pt idx="47">
                  <c:v>Slovenia       </c:v>
                </c:pt>
              </c:strCache>
            </c:strRef>
          </c:cat>
          <c:val>
            <c:numRef>
              <c:f>Tabelle1!$B$2:$B$49</c:f>
              <c:numCache>
                <c:formatCode>0.0</c:formatCode>
                <c:ptCount val="48"/>
                <c:pt idx="0">
                  <c:v>80.22949118885424</c:v>
                </c:pt>
                <c:pt idx="1">
                  <c:v>73.290604426716072</c:v>
                </c:pt>
                <c:pt idx="2">
                  <c:v>77.04140397168743</c:v>
                </c:pt>
                <c:pt idx="3">
                  <c:v>79.411187179064768</c:v>
                </c:pt>
                <c:pt idx="4">
                  <c:v>76.272132296642113</c:v>
                </c:pt>
                <c:pt idx="5">
                  <c:v>71.279001387294045</c:v>
                </c:pt>
                <c:pt idx="6">
                  <c:v>70.90556430172316</c:v>
                </c:pt>
                <c:pt idx="7">
                  <c:v>63.38387705656038</c:v>
                </c:pt>
                <c:pt idx="8">
                  <c:v>67.099312428103161</c:v>
                </c:pt>
                <c:pt idx="9">
                  <c:v>68.394989768378011</c:v>
                </c:pt>
                <c:pt idx="10">
                  <c:v>64.139285530741148</c:v>
                </c:pt>
                <c:pt idx="11">
                  <c:v>61.55860318879013</c:v>
                </c:pt>
                <c:pt idx="12">
                  <c:v>63.870438805844373</c:v>
                </c:pt>
                <c:pt idx="13">
                  <c:v>56.732361453351047</c:v>
                </c:pt>
                <c:pt idx="14">
                  <c:v>59.198084417243663</c:v>
                </c:pt>
                <c:pt idx="15">
                  <c:v>59.695430701793228</c:v>
                </c:pt>
                <c:pt idx="16">
                  <c:v>57.783320018147542</c:v>
                </c:pt>
                <c:pt idx="17">
                  <c:v>51.385405360979938</c:v>
                </c:pt>
                <c:pt idx="18">
                  <c:v>57.221213084846099</c:v>
                </c:pt>
                <c:pt idx="19">
                  <c:v>58.299655298932329</c:v>
                </c:pt>
                <c:pt idx="20">
                  <c:v>57.480290743174997</c:v>
                </c:pt>
                <c:pt idx="21">
                  <c:v>61.070628379333137</c:v>
                </c:pt>
                <c:pt idx="22">
                  <c:v>54.906127305880361</c:v>
                </c:pt>
                <c:pt idx="23">
                  <c:v>52.811156983294481</c:v>
                </c:pt>
                <c:pt idx="24">
                  <c:v>54.806976919591442</c:v>
                </c:pt>
                <c:pt idx="25">
                  <c:v>45.366159052548113</c:v>
                </c:pt>
                <c:pt idx="26">
                  <c:v>48.71844899582257</c:v>
                </c:pt>
                <c:pt idx="27">
                  <c:v>54.599644367218438</c:v>
                </c:pt>
                <c:pt idx="28">
                  <c:v>48.61835636360162</c:v>
                </c:pt>
                <c:pt idx="29">
                  <c:v>46.093321379845733</c:v>
                </c:pt>
                <c:pt idx="30">
                  <c:v>47.429245481903102</c:v>
                </c:pt>
                <c:pt idx="31">
                  <c:v>40.604686861506053</c:v>
                </c:pt>
                <c:pt idx="32">
                  <c:v>46.93417675111148</c:v>
                </c:pt>
                <c:pt idx="33">
                  <c:v>46.246351888739269</c:v>
                </c:pt>
                <c:pt idx="34">
                  <c:v>46.938571239112747</c:v>
                </c:pt>
                <c:pt idx="35">
                  <c:v>51.54266815412236</c:v>
                </c:pt>
                <c:pt idx="36">
                  <c:v>40.320660872505357</c:v>
                </c:pt>
                <c:pt idx="37">
                  <c:v>44.431142424320022</c:v>
                </c:pt>
                <c:pt idx="38">
                  <c:v>42.814019476250053</c:v>
                </c:pt>
                <c:pt idx="39">
                  <c:v>46.388680849483123</c:v>
                </c:pt>
                <c:pt idx="40">
                  <c:v>55.011521393463212</c:v>
                </c:pt>
                <c:pt idx="41">
                  <c:v>42.450670741210622</c:v>
                </c:pt>
                <c:pt idx="42">
                  <c:v>40.402744004207072</c:v>
                </c:pt>
                <c:pt idx="43">
                  <c:v>44.163513164565003</c:v>
                </c:pt>
                <c:pt idx="44">
                  <c:v>40.479421875173919</c:v>
                </c:pt>
                <c:pt idx="45">
                  <c:v>40.493301108068167</c:v>
                </c:pt>
                <c:pt idx="46">
                  <c:v>37.991795094804111</c:v>
                </c:pt>
                <c:pt idx="47">
                  <c:v>39.36370414598187</c:v>
                </c:pt>
              </c:numCache>
            </c:numRef>
          </c:val>
          <c:smooth val="0"/>
          <c:extLst>
            <c:ext xmlns:c16="http://schemas.microsoft.com/office/drawing/2014/chart" uri="{C3380CC4-5D6E-409C-BE32-E72D297353CC}">
              <c16:uniqueId val="{00000000-12F9-4ED9-ABEC-C93890341073}"/>
            </c:ext>
          </c:extLst>
        </c:ser>
        <c:ser>
          <c:idx val="1"/>
          <c:order val="1"/>
          <c:tx>
            <c:strRef>
              <c:f>Tabelle1!$C$1</c:f>
              <c:strCache>
                <c:ptCount val="1"/>
                <c:pt idx="0">
                  <c:v>Girls</c:v>
                </c:pt>
              </c:strCache>
            </c:strRef>
          </c:tx>
          <c:spPr>
            <a:ln>
              <a:noFill/>
            </a:ln>
            <a:effectLst/>
          </c:spPr>
          <c:marker>
            <c:symbol val="diamond"/>
            <c:size val="9"/>
            <c:spPr>
              <a:solidFill>
                <a:srgbClr val="FF0000"/>
              </a:solidFill>
              <a:ln>
                <a:noFill/>
              </a:ln>
            </c:spPr>
          </c:marker>
          <c:cat>
            <c:strRef>
              <c:f>Tabelle1!$A$2:$A$49</c:f>
              <c:strCache>
                <c:ptCount val="48"/>
                <c:pt idx="0">
                  <c:v>Chinese Taipei   -2</c:v>
                </c:pt>
                <c:pt idx="1">
                  <c:v>Sweden   -9</c:v>
                </c:pt>
                <c:pt idx="2">
                  <c:v>France   -5</c:v>
                </c:pt>
                <c:pt idx="3">
                  <c:v>Portugal       </c:v>
                </c:pt>
                <c:pt idx="4">
                  <c:v>Greece       </c:v>
                </c:pt>
                <c:pt idx="5">
                  <c:v>Singapore   -2</c:v>
                </c:pt>
                <c:pt idx="6">
                  <c:v>Thailand       </c:v>
                </c:pt>
                <c:pt idx="7">
                  <c:v>Macao (China)   -7</c:v>
                </c:pt>
                <c:pt idx="8">
                  <c:v>Brazil   -2</c:v>
                </c:pt>
                <c:pt idx="9">
                  <c:v>Spain       </c:v>
                </c:pt>
                <c:pt idx="10">
                  <c:v>United Kingdom       </c:v>
                </c:pt>
                <c:pt idx="11">
                  <c:v>Bulgaria       </c:v>
                </c:pt>
                <c:pt idx="12">
                  <c:v>Hong Kong (China)       </c:v>
                </c:pt>
                <c:pt idx="13">
                  <c:v>Korea   -7</c:v>
                </c:pt>
                <c:pt idx="14">
                  <c:v>Belgium   -4</c:v>
                </c:pt>
                <c:pt idx="15">
                  <c:v>Denmark   -4</c:v>
                </c:pt>
                <c:pt idx="16">
                  <c:v>Croatia   -5</c:v>
                </c:pt>
                <c:pt idx="17">
                  <c:v>Israel   -10</c:v>
                </c:pt>
                <c:pt idx="18">
                  <c:v>New Zealand   -4</c:v>
                </c:pt>
                <c:pt idx="19">
                  <c:v>Netherlands   -3</c:v>
                </c:pt>
                <c:pt idx="20">
                  <c:v>Uruguay       </c:v>
                </c:pt>
                <c:pt idx="21">
                  <c:v>Hungary   4</c:v>
                </c:pt>
                <c:pt idx="22">
                  <c:v>Australia       </c:v>
                </c:pt>
                <c:pt idx="23">
                  <c:v>OECD average   -3</c:v>
                </c:pt>
                <c:pt idx="24">
                  <c:v>Dominican Republic       </c:v>
                </c:pt>
                <c:pt idx="25">
                  <c:v>Ireland   -7</c:v>
                </c:pt>
                <c:pt idx="26">
                  <c:v>Poland   -3</c:v>
                </c:pt>
                <c:pt idx="27">
                  <c:v>Costa Rica   3</c:v>
                </c:pt>
                <c:pt idx="28">
                  <c:v>Lithuania       </c:v>
                </c:pt>
                <c:pt idx="29">
                  <c:v>Japan   -5</c:v>
                </c:pt>
                <c:pt idx="30">
                  <c:v>Mexico       </c:v>
                </c:pt>
                <c:pt idx="31">
                  <c:v>Russia   -8</c:v>
                </c:pt>
                <c:pt idx="32">
                  <c:v>Czech Republic       </c:v>
                </c:pt>
                <c:pt idx="33">
                  <c:v>Italy       </c:v>
                </c:pt>
                <c:pt idx="34">
                  <c:v>Peru       </c:v>
                </c:pt>
                <c:pt idx="35">
                  <c:v>Colombia   4</c:v>
                </c:pt>
                <c:pt idx="36">
                  <c:v>Finland   -6</c:v>
                </c:pt>
                <c:pt idx="37">
                  <c:v>Chile       </c:v>
                </c:pt>
                <c:pt idx="38">
                  <c:v>Latvia       </c:v>
                </c:pt>
                <c:pt idx="39">
                  <c:v>Slovak Republic       </c:v>
                </c:pt>
                <c:pt idx="40">
                  <c:v>B-S-J-G (China)   11</c:v>
                </c:pt>
                <c:pt idx="41">
                  <c:v>Switzerland       </c:v>
                </c:pt>
                <c:pt idx="42">
                  <c:v>Austria   -3</c:v>
                </c:pt>
                <c:pt idx="43">
                  <c:v>Luxembourg       </c:v>
                </c:pt>
                <c:pt idx="44">
                  <c:v>Iceland       </c:v>
                </c:pt>
                <c:pt idx="45">
                  <c:v>Germany       </c:v>
                </c:pt>
                <c:pt idx="46">
                  <c:v>Estonia       </c:v>
                </c:pt>
                <c:pt idx="47">
                  <c:v>Slovenia       </c:v>
                </c:pt>
              </c:strCache>
            </c:strRef>
          </c:cat>
          <c:val>
            <c:numRef>
              <c:f>Tabelle1!$C$2:$C$49</c:f>
              <c:numCache>
                <c:formatCode>0.0</c:formatCode>
                <c:ptCount val="48"/>
                <c:pt idx="0">
                  <c:v>82.384144031693097</c:v>
                </c:pt>
                <c:pt idx="1">
                  <c:v>82.205272049662497</c:v>
                </c:pt>
                <c:pt idx="2">
                  <c:v>81.772019206707085</c:v>
                </c:pt>
                <c:pt idx="3">
                  <c:v>79.205993266992408</c:v>
                </c:pt>
                <c:pt idx="4">
                  <c:v>78.698461001327985</c:v>
                </c:pt>
                <c:pt idx="5">
                  <c:v>73.631843702858959</c:v>
                </c:pt>
                <c:pt idx="6">
                  <c:v>70.760579098205696</c:v>
                </c:pt>
                <c:pt idx="7">
                  <c:v>69.972471727475025</c:v>
                </c:pt>
                <c:pt idx="8">
                  <c:v>69.335066677569401</c:v>
                </c:pt>
                <c:pt idx="9">
                  <c:v>69.275010980204016</c:v>
                </c:pt>
                <c:pt idx="10">
                  <c:v>66.415347756372626</c:v>
                </c:pt>
                <c:pt idx="11">
                  <c:v>65.078192834130988</c:v>
                </c:pt>
                <c:pt idx="12">
                  <c:v>64.208715131999199</c:v>
                </c:pt>
                <c:pt idx="13">
                  <c:v>63.742336597942312</c:v>
                </c:pt>
                <c:pt idx="14">
                  <c:v>63.625427568774732</c:v>
                </c:pt>
                <c:pt idx="15">
                  <c:v>63.532578329507828</c:v>
                </c:pt>
                <c:pt idx="16">
                  <c:v>63.251047216172587</c:v>
                </c:pt>
                <c:pt idx="17">
                  <c:v>61.642896466986251</c:v>
                </c:pt>
                <c:pt idx="18">
                  <c:v>61.2083064670217</c:v>
                </c:pt>
                <c:pt idx="19">
                  <c:v>61.14531396229502</c:v>
                </c:pt>
                <c:pt idx="20">
                  <c:v>59.069608425147223</c:v>
                </c:pt>
                <c:pt idx="21">
                  <c:v>57.517513112501767</c:v>
                </c:pt>
                <c:pt idx="22">
                  <c:v>56.966311928613543</c:v>
                </c:pt>
                <c:pt idx="23">
                  <c:v>55.441211593132302</c:v>
                </c:pt>
                <c:pt idx="24">
                  <c:v>52.918947415878371</c:v>
                </c:pt>
                <c:pt idx="25">
                  <c:v>52.526398320743418</c:v>
                </c:pt>
                <c:pt idx="26">
                  <c:v>51.985273688857212</c:v>
                </c:pt>
                <c:pt idx="27">
                  <c:v>51.524065022882517</c:v>
                </c:pt>
                <c:pt idx="28">
                  <c:v>51.494166904725162</c:v>
                </c:pt>
                <c:pt idx="29">
                  <c:v>51.114411869198172</c:v>
                </c:pt>
                <c:pt idx="30">
                  <c:v>49.53239049488139</c:v>
                </c:pt>
                <c:pt idx="31">
                  <c:v>48.834297549318187</c:v>
                </c:pt>
                <c:pt idx="32">
                  <c:v>48.483284937937682</c:v>
                </c:pt>
                <c:pt idx="33">
                  <c:v>47.54835434135687</c:v>
                </c:pt>
                <c:pt idx="34">
                  <c:v>47.357064314477462</c:v>
                </c:pt>
                <c:pt idx="35">
                  <c:v>47.197130531184413</c:v>
                </c:pt>
                <c:pt idx="36">
                  <c:v>46.190931087733723</c:v>
                </c:pt>
                <c:pt idx="37">
                  <c:v>45.076515567542337</c:v>
                </c:pt>
                <c:pt idx="38">
                  <c:v>45.025394717772627</c:v>
                </c:pt>
                <c:pt idx="39">
                  <c:v>44.885253883293252</c:v>
                </c:pt>
                <c:pt idx="40">
                  <c:v>43.898917872387877</c:v>
                </c:pt>
                <c:pt idx="41">
                  <c:v>43.828598637751199</c:v>
                </c:pt>
                <c:pt idx="42">
                  <c:v>43.211963053584597</c:v>
                </c:pt>
                <c:pt idx="43">
                  <c:v>42.829567188578437</c:v>
                </c:pt>
                <c:pt idx="44">
                  <c:v>41.80961736130849</c:v>
                </c:pt>
                <c:pt idx="45">
                  <c:v>41.215312819229993</c:v>
                </c:pt>
                <c:pt idx="46">
                  <c:v>38.645562627308713</c:v>
                </c:pt>
                <c:pt idx="47">
                  <c:v>37.815940095113461</c:v>
                </c:pt>
              </c:numCache>
            </c:numRef>
          </c:val>
          <c:smooth val="0"/>
          <c:extLst>
            <c:ext xmlns:c16="http://schemas.microsoft.com/office/drawing/2014/chart" uri="{C3380CC4-5D6E-409C-BE32-E72D297353CC}">
              <c16:uniqueId val="{00000000-5EAA-4680-881E-6DCC0927BF78}"/>
            </c:ext>
          </c:extLst>
        </c:ser>
        <c:dLbls>
          <c:showLegendKey val="0"/>
          <c:showVal val="0"/>
          <c:showCatName val="0"/>
          <c:showSerName val="0"/>
          <c:showPercent val="0"/>
          <c:showBubbleSize val="0"/>
        </c:dLbls>
        <c:hiLowLines/>
        <c:marker val="1"/>
        <c:smooth val="0"/>
        <c:axId val="187072512"/>
        <c:axId val="187074048"/>
      </c:lineChart>
      <c:catAx>
        <c:axId val="187072512"/>
        <c:scaling>
          <c:orientation val="minMax"/>
        </c:scaling>
        <c:delete val="0"/>
        <c:axPos val="b"/>
        <c:numFmt formatCode="@" sourceLinked="0"/>
        <c:majorTickMark val="none"/>
        <c:minorTickMark val="none"/>
        <c:tickLblPos val="low"/>
        <c:spPr>
          <a:noFill/>
          <a:ln w="9525" cap="flat" cmpd="sng" algn="ctr">
            <a:solidFill>
              <a:srgbClr val="268BAE"/>
            </a:solidFill>
            <a:round/>
          </a:ln>
          <a:effectLst/>
        </c:spPr>
        <c:txPr>
          <a:bodyPr rot="-5400000" spcFirstLastPara="1" vertOverflow="ellipsis" wrap="square" anchor="ctr" anchorCtr="1"/>
          <a:lstStyle/>
          <a:p>
            <a:pPr>
              <a:defRPr sz="1100" b="0" i="0" u="none" strike="noStrike" kern="1200" baseline="0">
                <a:solidFill>
                  <a:schemeClr val="tx1"/>
                </a:solidFill>
                <a:latin typeface="HelveticaNeueLT Std"/>
                <a:ea typeface="+mn-ea"/>
                <a:cs typeface="+mn-cs"/>
              </a:defRPr>
            </a:pPr>
            <a:endParaRPr lang="en-US"/>
          </a:p>
        </c:txPr>
        <c:crossAx val="187074048"/>
        <c:crosses val="autoZero"/>
        <c:auto val="1"/>
        <c:lblAlgn val="ctr"/>
        <c:lblOffset val="100"/>
        <c:tickLblSkip val="1"/>
        <c:noMultiLvlLbl val="0"/>
      </c:catAx>
      <c:valAx>
        <c:axId val="187074048"/>
        <c:scaling>
          <c:orientation val="minMax"/>
          <c:min val="0"/>
        </c:scaling>
        <c:delete val="0"/>
        <c:axPos val="l"/>
        <c:majorGridlines/>
        <c:title>
          <c:tx>
            <c:rich>
              <a:bodyPr rot="0" spcFirstLastPara="1" vertOverflow="ellipsis" vert="horz" wrap="square" anchor="ctr" anchorCtr="1"/>
              <a:lstStyle/>
              <a:p>
                <a:pPr algn="l">
                  <a:defRPr sz="1000" b="0" i="0" u="none" strike="noStrike" kern="1200" baseline="0">
                    <a:solidFill>
                      <a:schemeClr val="tx1"/>
                    </a:solidFill>
                    <a:latin typeface="HelveticaNeueLT Std"/>
                    <a:ea typeface="+mn-ea"/>
                    <a:cs typeface="+mn-cs"/>
                  </a:defRPr>
                </a:pPr>
                <a:r>
                  <a:rPr lang="en-GB" sz="1000" dirty="0"/>
                  <a:t>%</a:t>
                </a:r>
                <a:endParaRPr lang="de-DE" sz="1000" dirty="0"/>
              </a:p>
            </c:rich>
          </c:tx>
          <c:layout>
            <c:manualLayout>
              <c:xMode val="edge"/>
              <c:yMode val="edge"/>
              <c:x val="2.7978237095363078E-2"/>
              <c:y val="0"/>
            </c:manualLayout>
          </c:layout>
          <c:overlay val="0"/>
          <c:spPr>
            <a:noFill/>
            <a:ln>
              <a:noFill/>
            </a:ln>
            <a:effectLst/>
          </c:spPr>
        </c:title>
        <c:numFmt formatCode="#,##0" sourceLinked="0"/>
        <c:majorTickMark val="none"/>
        <c:minorTickMark val="none"/>
        <c:tickLblPos val="nextTo"/>
        <c:crossAx val="187072512"/>
        <c:crosses val="autoZero"/>
        <c:crossBetween val="between"/>
      </c:valAx>
      <c:spPr>
        <a:noFill/>
        <a:ln w="28575">
          <a:solidFill>
            <a:schemeClr val="bg1">
              <a:lumMod val="95000"/>
            </a:schemeClr>
          </a:solidFill>
        </a:ln>
        <a:effectLst/>
      </c:spPr>
    </c:plotArea>
    <c:legend>
      <c:legendPos val="t"/>
      <c:layout>
        <c:manualLayout>
          <c:xMode val="edge"/>
          <c:yMode val="edge"/>
          <c:x val="0.31450667104111985"/>
          <c:y val="1.753704412891062E-2"/>
          <c:w val="0.35354888451443567"/>
          <c:h val="5.5685408442820952E-2"/>
        </c:manualLayout>
      </c:layout>
      <c:overlay val="0"/>
      <c:txPr>
        <a:bodyPr/>
        <a:lstStyle/>
        <a:p>
          <a:pPr>
            <a:defRPr sz="1400"/>
          </a:pPr>
          <a:endParaRPr lang="en-US"/>
        </a:p>
      </c:txPr>
    </c:legend>
    <c:plotVisOnly val="1"/>
    <c:dispBlanksAs val="gap"/>
    <c:showDLblsOverMax val="0"/>
  </c:chart>
  <c:spPr>
    <a:noFill/>
    <a:ln w="19050">
      <a:noFill/>
    </a:ln>
    <a:effectLst/>
  </c:spPr>
  <c:txPr>
    <a:bodyPr/>
    <a:lstStyle/>
    <a:p>
      <a:pPr>
        <a:defRPr sz="1000">
          <a:solidFill>
            <a:schemeClr val="tx1"/>
          </a:solidFill>
          <a:latin typeface="HelveticaNeueLT Std"/>
        </a:defRPr>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31968411862087E-2"/>
          <c:y val="7.269311921875922E-2"/>
          <c:w val="0.94495420430731281"/>
          <c:h val="0.60159518058092254"/>
        </c:manualLayout>
      </c:layout>
      <c:barChart>
        <c:barDir val="col"/>
        <c:grouping val="clustered"/>
        <c:varyColors val="0"/>
        <c:ser>
          <c:idx val="1"/>
          <c:order val="1"/>
          <c:tx>
            <c:strRef>
              <c:f>Tabelle1!$C$1</c:f>
              <c:strCache>
                <c:ptCount val="1"/>
                <c:pt idx="0">
                  <c:v>2015</c:v>
                </c:pt>
              </c:strCache>
            </c:strRef>
          </c:tx>
          <c:spPr>
            <a:solidFill>
              <a:srgbClr val="0077A0"/>
            </a:solidFill>
            <a:ln>
              <a:noFill/>
            </a:ln>
            <a:effectLst/>
          </c:spPr>
          <c:invertIfNegative val="0"/>
          <c:cat>
            <c:strRef>
              <c:f>Tabelle1!$A$2:$A$36</c:f>
              <c:strCache>
                <c:ptCount val="35"/>
                <c:pt idx="0">
                  <c:v>Chile    39</c:v>
                </c:pt>
                <c:pt idx="1">
                  <c:v>Sweden    56</c:v>
                </c:pt>
                <c:pt idx="2">
                  <c:v>Uruguay    33</c:v>
                </c:pt>
                <c:pt idx="3">
                  <c:v>Costa Rica    31</c:v>
                </c:pt>
                <c:pt idx="4">
                  <c:v>Spain    44</c:v>
                </c:pt>
                <c:pt idx="5">
                  <c:v>Italy    40</c:v>
                </c:pt>
                <c:pt idx="6">
                  <c:v>Australia    52</c:v>
                </c:pt>
                <c:pt idx="7">
                  <c:v>Estonia    50</c:v>
                </c:pt>
                <c:pt idx="8">
                  <c:v>New Zealand    51</c:v>
                </c:pt>
                <c:pt idx="9">
                  <c:v>Hungary    43</c:v>
                </c:pt>
                <c:pt idx="10">
                  <c:v>Russia    42</c:v>
                </c:pt>
                <c:pt idx="11">
                  <c:v>Netherlands    48</c:v>
                </c:pt>
                <c:pt idx="12">
                  <c:v>Denmark    55</c:v>
                </c:pt>
                <c:pt idx="13">
                  <c:v>Slovak Republic    40</c:v>
                </c:pt>
                <c:pt idx="14">
                  <c:v>Czech Republic    43</c:v>
                </c:pt>
                <c:pt idx="15">
                  <c:v>Austria    42</c:v>
                </c:pt>
                <c:pt idx="16">
                  <c:v>Latvia    46</c:v>
                </c:pt>
                <c:pt idx="17">
                  <c:v>Singapore    45</c:v>
                </c:pt>
                <c:pt idx="18">
                  <c:v>Belgium    44</c:v>
                </c:pt>
                <c:pt idx="19">
                  <c:v>Poland    46</c:v>
                </c:pt>
                <c:pt idx="20">
                  <c:v>Iceland    51</c:v>
                </c:pt>
                <c:pt idx="21">
                  <c:v>OECD average-27    43</c:v>
                </c:pt>
                <c:pt idx="22">
                  <c:v>Ireland    48</c:v>
                </c:pt>
                <c:pt idx="23">
                  <c:v>Croatia    40</c:v>
                </c:pt>
                <c:pt idx="24">
                  <c:v>Portugal    42</c:v>
                </c:pt>
                <c:pt idx="25">
                  <c:v>Finland    48</c:v>
                </c:pt>
                <c:pt idx="26">
                  <c:v>Israel    34</c:v>
                </c:pt>
                <c:pt idx="27">
                  <c:v>Macao (China)    45</c:v>
                </c:pt>
                <c:pt idx="28">
                  <c:v>Switzerland    40</c:v>
                </c:pt>
                <c:pt idx="29">
                  <c:v>Greece    41</c:v>
                </c:pt>
                <c:pt idx="30">
                  <c:v>Hong Kong (China)    39</c:v>
                </c:pt>
                <c:pt idx="31">
                  <c:v>Mexico    30</c:v>
                </c:pt>
                <c:pt idx="32">
                  <c:v>Slovenia    37</c:v>
                </c:pt>
                <c:pt idx="33">
                  <c:v>Japan    31</c:v>
                </c:pt>
                <c:pt idx="34">
                  <c:v>Korea    20</c:v>
                </c:pt>
              </c:strCache>
            </c:strRef>
          </c:cat>
          <c:val>
            <c:numRef>
              <c:f>Tabelle1!$C$2:$C$36</c:f>
              <c:numCache>
                <c:formatCode>0.0</c:formatCode>
                <c:ptCount val="35"/>
                <c:pt idx="0">
                  <c:v>195.12400093829731</c:v>
                </c:pt>
                <c:pt idx="1">
                  <c:v>186.87740905127509</c:v>
                </c:pt>
                <c:pt idx="2">
                  <c:v>184.88874431592421</c:v>
                </c:pt>
                <c:pt idx="3">
                  <c:v>182.3909578055808</c:v>
                </c:pt>
                <c:pt idx="4">
                  <c:v>166.65878002754189</c:v>
                </c:pt>
                <c:pt idx="5">
                  <c:v>165.4377461750563</c:v>
                </c:pt>
                <c:pt idx="6">
                  <c:v>164.05331691817781</c:v>
                </c:pt>
                <c:pt idx="7">
                  <c:v>163.22200225290729</c:v>
                </c:pt>
                <c:pt idx="8">
                  <c:v>162.83430426798591</c:v>
                </c:pt>
                <c:pt idx="9">
                  <c:v>161.4372247409143</c:v>
                </c:pt>
                <c:pt idx="10">
                  <c:v>160.99124541305761</c:v>
                </c:pt>
                <c:pt idx="11">
                  <c:v>159.17526830589281</c:v>
                </c:pt>
                <c:pt idx="12">
                  <c:v>159.12647294836111</c:v>
                </c:pt>
                <c:pt idx="13">
                  <c:v>152.0236922068313</c:v>
                </c:pt>
                <c:pt idx="14">
                  <c:v>149.16422482412591</c:v>
                </c:pt>
                <c:pt idx="15">
                  <c:v>148.51177885759611</c:v>
                </c:pt>
                <c:pt idx="16">
                  <c:v>146.90042301923151</c:v>
                </c:pt>
                <c:pt idx="17">
                  <c:v>146.86878151564969</c:v>
                </c:pt>
                <c:pt idx="18">
                  <c:v>145.8250051449476</c:v>
                </c:pt>
                <c:pt idx="19">
                  <c:v>145.7493300116287</c:v>
                </c:pt>
                <c:pt idx="20">
                  <c:v>145.44754244102771</c:v>
                </c:pt>
                <c:pt idx="21">
                  <c:v>144.89650823886248</c:v>
                </c:pt>
                <c:pt idx="22">
                  <c:v>144.03945130507111</c:v>
                </c:pt>
                <c:pt idx="23">
                  <c:v>140.9859192039979</c:v>
                </c:pt>
                <c:pt idx="24">
                  <c:v>139.58304966559251</c:v>
                </c:pt>
                <c:pt idx="25">
                  <c:v>137.6531008272178</c:v>
                </c:pt>
                <c:pt idx="26">
                  <c:v>135.41333644617359</c:v>
                </c:pt>
                <c:pt idx="27">
                  <c:v>129.7817054423046</c:v>
                </c:pt>
                <c:pt idx="28">
                  <c:v>126.35040454994871</c:v>
                </c:pt>
                <c:pt idx="29">
                  <c:v>126.03739839705069</c:v>
                </c:pt>
                <c:pt idx="30">
                  <c:v>122.8494511987446</c:v>
                </c:pt>
                <c:pt idx="31">
                  <c:v>121.2081554738667</c:v>
                </c:pt>
                <c:pt idx="32">
                  <c:v>119.5306808472654</c:v>
                </c:pt>
                <c:pt idx="33">
                  <c:v>89.763099687715425</c:v>
                </c:pt>
                <c:pt idx="34">
                  <c:v>55.05852311758661</c:v>
                </c:pt>
              </c:numCache>
            </c:numRef>
          </c:val>
          <c:extLst>
            <c:ext xmlns:c16="http://schemas.microsoft.com/office/drawing/2014/chart" uri="{C3380CC4-5D6E-409C-BE32-E72D297353CC}">
              <c16:uniqueId val="{00000000-5EAA-4680-881E-6DCC0927BF78}"/>
            </c:ext>
          </c:extLst>
        </c:ser>
        <c:dLbls>
          <c:showLegendKey val="0"/>
          <c:showVal val="0"/>
          <c:showCatName val="0"/>
          <c:showSerName val="0"/>
          <c:showPercent val="0"/>
          <c:showBubbleSize val="0"/>
        </c:dLbls>
        <c:gapWidth val="150"/>
        <c:axId val="87396736"/>
        <c:axId val="87398272"/>
      </c:barChart>
      <c:lineChart>
        <c:grouping val="standard"/>
        <c:varyColors val="0"/>
        <c:ser>
          <c:idx val="0"/>
          <c:order val="0"/>
          <c:tx>
            <c:strRef>
              <c:f>Tabelle1!$B$1</c:f>
              <c:strCache>
                <c:ptCount val="1"/>
                <c:pt idx="0">
                  <c:v>2012</c:v>
                </c:pt>
              </c:strCache>
            </c:strRef>
          </c:tx>
          <c:spPr>
            <a:ln>
              <a:noFill/>
            </a:ln>
            <a:effectLst/>
          </c:spPr>
          <c:marker>
            <c:symbol val="diamond"/>
            <c:size val="13"/>
            <c:spPr>
              <a:solidFill>
                <a:srgbClr val="E4B921"/>
              </a:solidFill>
              <a:ln>
                <a:noFill/>
              </a:ln>
            </c:spPr>
          </c:marker>
          <c:cat>
            <c:strRef>
              <c:f>Tabelle1!$A$2:$A$36</c:f>
              <c:strCache>
                <c:ptCount val="35"/>
                <c:pt idx="0">
                  <c:v>Chile    39</c:v>
                </c:pt>
                <c:pt idx="1">
                  <c:v>Sweden    56</c:v>
                </c:pt>
                <c:pt idx="2">
                  <c:v>Uruguay    33</c:v>
                </c:pt>
                <c:pt idx="3">
                  <c:v>Costa Rica    31</c:v>
                </c:pt>
                <c:pt idx="4">
                  <c:v>Spain    44</c:v>
                </c:pt>
                <c:pt idx="5">
                  <c:v>Italy    40</c:v>
                </c:pt>
                <c:pt idx="6">
                  <c:v>Australia    52</c:v>
                </c:pt>
                <c:pt idx="7">
                  <c:v>Estonia    50</c:v>
                </c:pt>
                <c:pt idx="8">
                  <c:v>New Zealand    51</c:v>
                </c:pt>
                <c:pt idx="9">
                  <c:v>Hungary    43</c:v>
                </c:pt>
                <c:pt idx="10">
                  <c:v>Russia    42</c:v>
                </c:pt>
                <c:pt idx="11">
                  <c:v>Netherlands    48</c:v>
                </c:pt>
                <c:pt idx="12">
                  <c:v>Denmark    55</c:v>
                </c:pt>
                <c:pt idx="13">
                  <c:v>Slovak Republic    40</c:v>
                </c:pt>
                <c:pt idx="14">
                  <c:v>Czech Republic    43</c:v>
                </c:pt>
                <c:pt idx="15">
                  <c:v>Austria    42</c:v>
                </c:pt>
                <c:pt idx="16">
                  <c:v>Latvia    46</c:v>
                </c:pt>
                <c:pt idx="17">
                  <c:v>Singapore    45</c:v>
                </c:pt>
                <c:pt idx="18">
                  <c:v>Belgium    44</c:v>
                </c:pt>
                <c:pt idx="19">
                  <c:v>Poland    46</c:v>
                </c:pt>
                <c:pt idx="20">
                  <c:v>Iceland    51</c:v>
                </c:pt>
                <c:pt idx="21">
                  <c:v>OECD average-27    43</c:v>
                </c:pt>
                <c:pt idx="22">
                  <c:v>Ireland    48</c:v>
                </c:pt>
                <c:pt idx="23">
                  <c:v>Croatia    40</c:v>
                </c:pt>
                <c:pt idx="24">
                  <c:v>Portugal    42</c:v>
                </c:pt>
                <c:pt idx="25">
                  <c:v>Finland    48</c:v>
                </c:pt>
                <c:pt idx="26">
                  <c:v>Israel    34</c:v>
                </c:pt>
                <c:pt idx="27">
                  <c:v>Macao (China)    45</c:v>
                </c:pt>
                <c:pt idx="28">
                  <c:v>Switzerland    40</c:v>
                </c:pt>
                <c:pt idx="29">
                  <c:v>Greece    41</c:v>
                </c:pt>
                <c:pt idx="30">
                  <c:v>Hong Kong (China)    39</c:v>
                </c:pt>
                <c:pt idx="31">
                  <c:v>Mexico    30</c:v>
                </c:pt>
                <c:pt idx="32">
                  <c:v>Slovenia    37</c:v>
                </c:pt>
                <c:pt idx="33">
                  <c:v>Japan    31</c:v>
                </c:pt>
                <c:pt idx="34">
                  <c:v>Korea    20</c:v>
                </c:pt>
              </c:strCache>
            </c:strRef>
          </c:cat>
          <c:val>
            <c:numRef>
              <c:f>Tabelle1!$B$2:$B$36</c:f>
              <c:numCache>
                <c:formatCode>0.0</c:formatCode>
                <c:ptCount val="35"/>
                <c:pt idx="0">
                  <c:v>105.8151475078794</c:v>
                </c:pt>
                <c:pt idx="1">
                  <c:v>144.235943072276</c:v>
                </c:pt>
                <c:pt idx="2">
                  <c:v>117.99265718974171</c:v>
                </c:pt>
                <c:pt idx="3">
                  <c:v>91.600567768300365</c:v>
                </c:pt>
                <c:pt idx="4">
                  <c:v>107.398699118724</c:v>
                </c:pt>
                <c:pt idx="5">
                  <c:v>93.215994149045287</c:v>
                </c:pt>
                <c:pt idx="6">
                  <c:v>130.58435344804309</c:v>
                </c:pt>
                <c:pt idx="7">
                  <c:v>138.56294900964039</c:v>
                </c:pt>
                <c:pt idx="8">
                  <c:v>98.253115463189744</c:v>
                </c:pt>
                <c:pt idx="9">
                  <c:v>112.29319308242211</c:v>
                </c:pt>
                <c:pt idx="10">
                  <c:v>129.80474321329839</c:v>
                </c:pt>
                <c:pt idx="11">
                  <c:v>115.0391372971678</c:v>
                </c:pt>
                <c:pt idx="12">
                  <c:v>135.9557764299548</c:v>
                </c:pt>
                <c:pt idx="13">
                  <c:v>116.42841341095659</c:v>
                </c:pt>
                <c:pt idx="14">
                  <c:v>122.2143789598429</c:v>
                </c:pt>
                <c:pt idx="15">
                  <c:v>96.037209378245024</c:v>
                </c:pt>
                <c:pt idx="16">
                  <c:v>117.35355469012759</c:v>
                </c:pt>
                <c:pt idx="17">
                  <c:v>101.8844364360302</c:v>
                </c:pt>
                <c:pt idx="18">
                  <c:v>94.407112190929951</c:v>
                </c:pt>
                <c:pt idx="19">
                  <c:v>116.6158345375534</c:v>
                </c:pt>
                <c:pt idx="20">
                  <c:v>124.33811324186409</c:v>
                </c:pt>
                <c:pt idx="21">
                  <c:v>105.36518970937456</c:v>
                </c:pt>
                <c:pt idx="22">
                  <c:v>74.562671695469803</c:v>
                </c:pt>
                <c:pt idx="23">
                  <c:v>103.31235592216809</c:v>
                </c:pt>
                <c:pt idx="24">
                  <c:v>98.922864639701984</c:v>
                </c:pt>
                <c:pt idx="25">
                  <c:v>99.203796465230567</c:v>
                </c:pt>
                <c:pt idx="26">
                  <c:v>106.3040920131851</c:v>
                </c:pt>
                <c:pt idx="27">
                  <c:v>112.3829666280653</c:v>
                </c:pt>
                <c:pt idx="28">
                  <c:v>88.010919265334039</c:v>
                </c:pt>
                <c:pt idx="29">
                  <c:v>108.0795617646537</c:v>
                </c:pt>
                <c:pt idx="30">
                  <c:v>111.3916514933386</c:v>
                </c:pt>
                <c:pt idx="31">
                  <c:v>81.551037799133113</c:v>
                </c:pt>
                <c:pt idx="32">
                  <c:v>108.45503604964139</c:v>
                </c:pt>
                <c:pt idx="33">
                  <c:v>70.418137026848427</c:v>
                </c:pt>
                <c:pt idx="34">
                  <c:v>40.603080446053568</c:v>
                </c:pt>
              </c:numCache>
            </c:numRef>
          </c:val>
          <c:smooth val="0"/>
          <c:extLst>
            <c:ext xmlns:c16="http://schemas.microsoft.com/office/drawing/2014/chart" uri="{C3380CC4-5D6E-409C-BE32-E72D297353CC}">
              <c16:uniqueId val="{00000000-12F9-4ED9-ABEC-C93890341073}"/>
            </c:ext>
          </c:extLst>
        </c:ser>
        <c:dLbls>
          <c:showLegendKey val="0"/>
          <c:showVal val="0"/>
          <c:showCatName val="0"/>
          <c:showSerName val="0"/>
          <c:showPercent val="0"/>
          <c:showBubbleSize val="0"/>
        </c:dLbls>
        <c:hiLowLines/>
        <c:marker val="1"/>
        <c:smooth val="0"/>
        <c:axId val="87396736"/>
        <c:axId val="87398272"/>
      </c:lineChart>
      <c:catAx>
        <c:axId val="87396736"/>
        <c:scaling>
          <c:orientation val="minMax"/>
        </c:scaling>
        <c:delete val="0"/>
        <c:axPos val="b"/>
        <c:numFmt formatCode="@" sourceLinked="0"/>
        <c:majorTickMark val="none"/>
        <c:minorTickMark val="none"/>
        <c:tickLblPos val="low"/>
        <c:spPr>
          <a:noFill/>
          <a:ln w="9525" cap="flat" cmpd="sng" algn="ctr">
            <a:solidFill>
              <a:srgbClr val="268BAE"/>
            </a:solidFill>
            <a:round/>
          </a:ln>
          <a:effectLst/>
        </c:spPr>
        <c:txPr>
          <a:bodyPr rot="-5400000" spcFirstLastPara="1" vertOverflow="ellipsis" wrap="square" anchor="ctr" anchorCtr="1"/>
          <a:lstStyle/>
          <a:p>
            <a:pPr>
              <a:defRPr sz="1000" b="0" i="0" u="none" strike="noStrike" kern="1200" baseline="0">
                <a:solidFill>
                  <a:schemeClr val="tx1"/>
                </a:solidFill>
                <a:latin typeface="HelveticaNeueLT Std"/>
                <a:ea typeface="+mn-ea"/>
                <a:cs typeface="+mn-cs"/>
              </a:defRPr>
            </a:pPr>
            <a:endParaRPr lang="en-US"/>
          </a:p>
        </c:txPr>
        <c:crossAx val="87398272"/>
        <c:crosses val="autoZero"/>
        <c:auto val="1"/>
        <c:lblAlgn val="ctr"/>
        <c:lblOffset val="100"/>
        <c:tickLblSkip val="1"/>
        <c:noMultiLvlLbl val="0"/>
      </c:catAx>
      <c:valAx>
        <c:axId val="87398272"/>
        <c:scaling>
          <c:orientation val="minMax"/>
          <c:max val="200"/>
        </c:scaling>
        <c:delete val="0"/>
        <c:axPos val="l"/>
        <c:majorGridlines/>
        <c:title>
          <c:tx>
            <c:rich>
              <a:bodyPr rot="0" spcFirstLastPara="1" vertOverflow="ellipsis" vert="horz" wrap="square" anchor="ctr" anchorCtr="1"/>
              <a:lstStyle/>
              <a:p>
                <a:pPr algn="l">
                  <a:defRPr sz="1000" b="0" i="0" u="none" strike="noStrike" kern="1200" baseline="0">
                    <a:solidFill>
                      <a:schemeClr val="tx1"/>
                    </a:solidFill>
                    <a:latin typeface="HelveticaNeueLT Std"/>
                    <a:ea typeface="+mn-ea"/>
                    <a:cs typeface="+mn-cs"/>
                  </a:defRPr>
                </a:pPr>
                <a:r>
                  <a:rPr lang="en-GB" sz="1000" dirty="0"/>
                  <a:t>Minutes per day</a:t>
                </a:r>
                <a:endParaRPr lang="de-DE" sz="1000" dirty="0"/>
              </a:p>
            </c:rich>
          </c:tx>
          <c:layout>
            <c:manualLayout>
              <c:xMode val="edge"/>
              <c:yMode val="edge"/>
              <c:x val="2.0047942968183885E-4"/>
              <c:y val="0"/>
            </c:manualLayout>
          </c:layout>
          <c:overlay val="0"/>
          <c:spPr>
            <a:noFill/>
            <a:ln>
              <a:noFill/>
            </a:ln>
            <a:effectLst/>
          </c:spPr>
        </c:title>
        <c:numFmt formatCode="#,##0" sourceLinked="0"/>
        <c:majorTickMark val="none"/>
        <c:minorTickMark val="none"/>
        <c:tickLblPos val="nextTo"/>
        <c:crossAx val="87396736"/>
        <c:crosses val="autoZero"/>
        <c:crossBetween val="between"/>
      </c:valAx>
      <c:spPr>
        <a:noFill/>
        <a:ln>
          <a:solidFill>
            <a:schemeClr val="bg1">
              <a:lumMod val="50000"/>
            </a:schemeClr>
          </a:solidFill>
        </a:ln>
        <a:effectLst/>
      </c:spPr>
    </c:plotArea>
    <c:legend>
      <c:legendPos val="t"/>
      <c:layout>
        <c:manualLayout>
          <c:xMode val="edge"/>
          <c:yMode val="edge"/>
          <c:x val="0.14228444881889762"/>
          <c:y val="0"/>
          <c:w val="0.709909728010088"/>
          <c:h val="7.6145293259883354E-2"/>
        </c:manualLayout>
      </c:layout>
      <c:overlay val="0"/>
      <c:txPr>
        <a:bodyPr/>
        <a:lstStyle/>
        <a:p>
          <a:pPr>
            <a:defRPr sz="2000">
              <a:solidFill>
                <a:schemeClr val="bg1">
                  <a:lumMod val="50000"/>
                </a:schemeClr>
              </a:solidFill>
            </a:defRPr>
          </a:pPr>
          <a:endParaRPr lang="en-US"/>
        </a:p>
      </c:txPr>
    </c:legend>
    <c:plotVisOnly val="1"/>
    <c:dispBlanksAs val="gap"/>
    <c:showDLblsOverMax val="0"/>
  </c:chart>
  <c:spPr>
    <a:noFill/>
    <a:ln w="19050">
      <a:noFill/>
    </a:ln>
    <a:effectLst/>
  </c:spPr>
  <c:txPr>
    <a:bodyPr/>
    <a:lstStyle/>
    <a:p>
      <a:pPr>
        <a:defRPr sz="1000">
          <a:solidFill>
            <a:schemeClr val="tx1"/>
          </a:solidFill>
          <a:latin typeface="HelveticaNeueLT Std"/>
        </a:defRPr>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4916852374585254E-2"/>
          <c:y val="0.12981696185614591"/>
          <c:w val="0.92649617727933475"/>
          <c:h val="0.50757148576782873"/>
        </c:manualLayout>
      </c:layout>
      <c:barChart>
        <c:barDir val="col"/>
        <c:grouping val="stacked"/>
        <c:varyColors val="0"/>
        <c:ser>
          <c:idx val="5"/>
          <c:order val="0"/>
          <c:tx>
            <c:strRef>
              <c:f>'Figure D6.1 Slide 72'!$B$41</c:f>
              <c:strCache>
                <c:ptCount val="1"/>
                <c:pt idx="0">
                  <c:v>School</c:v>
                </c:pt>
              </c:strCache>
            </c:strRef>
          </c:tx>
          <c:spPr>
            <a:solidFill>
              <a:srgbClr val="92D050"/>
            </a:solidFill>
            <a:ln w="6350" cmpd="sng">
              <a:solidFill>
                <a:srgbClr val="000000"/>
              </a:solidFill>
              <a:round/>
            </a:ln>
            <a:effectLst/>
          </c:spPr>
          <c:invertIfNegative val="0"/>
          <c:cat>
            <c:strRef>
              <c:f>'Figure D6.1 Slide 72'!$A$42:$A$81</c:f>
              <c:strCache>
                <c:ptCount val="40"/>
                <c:pt idx="0">
                  <c:v>Netherlands</c:v>
                </c:pt>
                <c:pt idx="1">
                  <c:v>Czech Republic</c:v>
                </c:pt>
                <c:pt idx="2">
                  <c:v>England (UK)</c:v>
                </c:pt>
                <c:pt idx="3">
                  <c:v>Latvia</c:v>
                </c:pt>
                <c:pt idx="4">
                  <c:v>Flemish comm. (Belgium)</c:v>
                </c:pt>
                <c:pt idx="5">
                  <c:v>Iceland</c:v>
                </c:pt>
                <c:pt idx="6">
                  <c:v>Estonia</c:v>
                </c:pt>
                <c:pt idx="7">
                  <c:v>Australia</c:v>
                </c:pt>
                <c:pt idx="8">
                  <c:v>New Zealand</c:v>
                </c:pt>
                <c:pt idx="9">
                  <c:v>Slovenia</c:v>
                </c:pt>
                <c:pt idx="10">
                  <c:v>Scotland (UK)</c:v>
                </c:pt>
                <c:pt idx="11">
                  <c:v>Chile</c:v>
                </c:pt>
                <c:pt idx="12">
                  <c:v>Austria</c:v>
                </c:pt>
                <c:pt idx="13">
                  <c:v>Ireland</c:v>
                </c:pt>
                <c:pt idx="14">
                  <c:v>Slovak Republic</c:v>
                </c:pt>
                <c:pt idx="15">
                  <c:v>Lithuania</c:v>
                </c:pt>
                <c:pt idx="16">
                  <c:v>EU23 average</c:v>
                </c:pt>
                <c:pt idx="17">
                  <c:v>Sweden</c:v>
                </c:pt>
                <c:pt idx="18">
                  <c:v>OECD average</c:v>
                </c:pt>
                <c:pt idx="19">
                  <c:v>Italy</c:v>
                </c:pt>
                <c:pt idx="20">
                  <c:v>Hungary</c:v>
                </c:pt>
                <c:pt idx="21">
                  <c:v>Denmark</c:v>
                </c:pt>
                <c:pt idx="22">
                  <c:v>French comm. (Belgium)</c:v>
                </c:pt>
                <c:pt idx="23">
                  <c:v>Russian Federation</c:v>
                </c:pt>
                <c:pt idx="24">
                  <c:v>Japan</c:v>
                </c:pt>
                <c:pt idx="25">
                  <c:v>Israel</c:v>
                </c:pt>
                <c:pt idx="26">
                  <c:v>Germany</c:v>
                </c:pt>
                <c:pt idx="27">
                  <c:v>Luxembourg</c:v>
                </c:pt>
                <c:pt idx="28">
                  <c:v>Mexico</c:v>
                </c:pt>
                <c:pt idx="29">
                  <c:v>United States</c:v>
                </c:pt>
                <c:pt idx="30">
                  <c:v>Canada</c:v>
                </c:pt>
                <c:pt idx="31">
                  <c:v>Korea</c:v>
                </c:pt>
                <c:pt idx="32">
                  <c:v>Portugal</c:v>
                </c:pt>
                <c:pt idx="33">
                  <c:v>Norway</c:v>
                </c:pt>
                <c:pt idx="34">
                  <c:v>France</c:v>
                </c:pt>
                <c:pt idx="35">
                  <c:v>Spain</c:v>
                </c:pt>
                <c:pt idx="36">
                  <c:v>Switzerland</c:v>
                </c:pt>
                <c:pt idx="37">
                  <c:v>Greece</c:v>
                </c:pt>
                <c:pt idx="38">
                  <c:v>Turkey </c:v>
                </c:pt>
                <c:pt idx="39">
                  <c:v>Finland</c:v>
                </c:pt>
              </c:strCache>
            </c:strRef>
          </c:cat>
          <c:val>
            <c:numRef>
              <c:f>'Figure D6.1 Slide 72'!$B$42:$B$81</c:f>
              <c:numCache>
                <c:formatCode>#,##0.00</c:formatCode>
                <c:ptCount val="40"/>
                <c:pt idx="0">
                  <c:v>91.666666666666671</c:v>
                </c:pt>
                <c:pt idx="1">
                  <c:v>67.708333333333343</c:v>
                </c:pt>
                <c:pt idx="2">
                  <c:v>64.583333333333343</c:v>
                </c:pt>
                <c:pt idx="3">
                  <c:v>63.541666666666671</c:v>
                </c:pt>
                <c:pt idx="4">
                  <c:v>62.5</c:v>
                </c:pt>
                <c:pt idx="5">
                  <c:v>60.416666666666671</c:v>
                </c:pt>
                <c:pt idx="6">
                  <c:v>58.333333333333336</c:v>
                </c:pt>
                <c:pt idx="7">
                  <c:v>52.083333333333336</c:v>
                </c:pt>
                <c:pt idx="8">
                  <c:v>52.083333333333336</c:v>
                </c:pt>
                <c:pt idx="9">
                  <c:v>50</c:v>
                </c:pt>
                <c:pt idx="10">
                  <c:v>47.916666666666671</c:v>
                </c:pt>
                <c:pt idx="11">
                  <c:v>47.916666666666671</c:v>
                </c:pt>
                <c:pt idx="12">
                  <c:v>45.833333333333336</c:v>
                </c:pt>
                <c:pt idx="13">
                  <c:v>45.833333333333336</c:v>
                </c:pt>
                <c:pt idx="14">
                  <c:v>43.75</c:v>
                </c:pt>
                <c:pt idx="15">
                  <c:v>41.666666666666671</c:v>
                </c:pt>
                <c:pt idx="16">
                  <c:v>37.97743055555555</c:v>
                </c:pt>
                <c:pt idx="17">
                  <c:v>35.416666666666671</c:v>
                </c:pt>
                <c:pt idx="18">
                  <c:v>33.727477477477478</c:v>
                </c:pt>
                <c:pt idx="19">
                  <c:v>30.208333333333336</c:v>
                </c:pt>
                <c:pt idx="20">
                  <c:v>29.166666666666668</c:v>
                </c:pt>
                <c:pt idx="21">
                  <c:v>29.166666666666668</c:v>
                </c:pt>
                <c:pt idx="22">
                  <c:v>27.083333333333336</c:v>
                </c:pt>
                <c:pt idx="23">
                  <c:v>22.916666666666668</c:v>
                </c:pt>
                <c:pt idx="24">
                  <c:v>20.833333333333336</c:v>
                </c:pt>
                <c:pt idx="25">
                  <c:v>18.75</c:v>
                </c:pt>
                <c:pt idx="26">
                  <c:v>16.666666666666668</c:v>
                </c:pt>
                <c:pt idx="27">
                  <c:v>16.666666666666668</c:v>
                </c:pt>
                <c:pt idx="28">
                  <c:v>16.666666666666668</c:v>
                </c:pt>
                <c:pt idx="29">
                  <c:v>15.625</c:v>
                </c:pt>
                <c:pt idx="30">
                  <c:v>14.583333333333336</c:v>
                </c:pt>
                <c:pt idx="31">
                  <c:v>14.583333333333334</c:v>
                </c:pt>
                <c:pt idx="32">
                  <c:v>14.583333333333334</c:v>
                </c:pt>
                <c:pt idx="33">
                  <c:v>14.583333333333334</c:v>
                </c:pt>
                <c:pt idx="34">
                  <c:v>10.416666666666668</c:v>
                </c:pt>
                <c:pt idx="35">
                  <c:v>10.416666666666668</c:v>
                </c:pt>
                <c:pt idx="36">
                  <c:v>8.3333333333333339</c:v>
                </c:pt>
                <c:pt idx="37">
                  <c:v>8.3333333333333339</c:v>
                </c:pt>
                <c:pt idx="38">
                  <c:v>8.3000000000000007</c:v>
                </c:pt>
                <c:pt idx="39">
                  <c:v>0</c:v>
                </c:pt>
              </c:numCache>
            </c:numRef>
          </c:val>
          <c:extLst>
            <c:ext xmlns:c16="http://schemas.microsoft.com/office/drawing/2014/chart" uri="{C3380CC4-5D6E-409C-BE32-E72D297353CC}">
              <c16:uniqueId val="{00000000-1431-42A8-955E-B4056EA5DEF0}"/>
            </c:ext>
          </c:extLst>
        </c:ser>
        <c:ser>
          <c:idx val="4"/>
          <c:order val="1"/>
          <c:tx>
            <c:strRef>
              <c:f>'Figure D6.1 Slide 72'!$C$41</c:f>
              <c:strCache>
                <c:ptCount val="1"/>
                <c:pt idx="0">
                  <c:v>Local</c:v>
                </c:pt>
              </c:strCache>
            </c:strRef>
          </c:tx>
          <c:spPr>
            <a:solidFill>
              <a:srgbClr val="00B0F0"/>
            </a:solidFill>
            <a:ln w="6350" cmpd="sng">
              <a:solidFill>
                <a:srgbClr val="000000"/>
              </a:solidFill>
              <a:round/>
            </a:ln>
            <a:effectLst/>
          </c:spPr>
          <c:invertIfNegative val="0"/>
          <c:cat>
            <c:strRef>
              <c:f>'Figure D6.1 Slide 72'!$A$42:$A$81</c:f>
              <c:strCache>
                <c:ptCount val="40"/>
                <c:pt idx="0">
                  <c:v>Netherlands</c:v>
                </c:pt>
                <c:pt idx="1">
                  <c:v>Czech Republic</c:v>
                </c:pt>
                <c:pt idx="2">
                  <c:v>England (UK)</c:v>
                </c:pt>
                <c:pt idx="3">
                  <c:v>Latvia</c:v>
                </c:pt>
                <c:pt idx="4">
                  <c:v>Flemish comm. (Belgium)</c:v>
                </c:pt>
                <c:pt idx="5">
                  <c:v>Iceland</c:v>
                </c:pt>
                <c:pt idx="6">
                  <c:v>Estonia</c:v>
                </c:pt>
                <c:pt idx="7">
                  <c:v>Australia</c:v>
                </c:pt>
                <c:pt idx="8">
                  <c:v>New Zealand</c:v>
                </c:pt>
                <c:pt idx="9">
                  <c:v>Slovenia</c:v>
                </c:pt>
                <c:pt idx="10">
                  <c:v>Scotland (UK)</c:v>
                </c:pt>
                <c:pt idx="11">
                  <c:v>Chile</c:v>
                </c:pt>
                <c:pt idx="12">
                  <c:v>Austria</c:v>
                </c:pt>
                <c:pt idx="13">
                  <c:v>Ireland</c:v>
                </c:pt>
                <c:pt idx="14">
                  <c:v>Slovak Republic</c:v>
                </c:pt>
                <c:pt idx="15">
                  <c:v>Lithuania</c:v>
                </c:pt>
                <c:pt idx="16">
                  <c:v>EU23 average</c:v>
                </c:pt>
                <c:pt idx="17">
                  <c:v>Sweden</c:v>
                </c:pt>
                <c:pt idx="18">
                  <c:v>OECD average</c:v>
                </c:pt>
                <c:pt idx="19">
                  <c:v>Italy</c:v>
                </c:pt>
                <c:pt idx="20">
                  <c:v>Hungary</c:v>
                </c:pt>
                <c:pt idx="21">
                  <c:v>Denmark</c:v>
                </c:pt>
                <c:pt idx="22">
                  <c:v>French comm. (Belgium)</c:v>
                </c:pt>
                <c:pt idx="23">
                  <c:v>Russian Federation</c:v>
                </c:pt>
                <c:pt idx="24">
                  <c:v>Japan</c:v>
                </c:pt>
                <c:pt idx="25">
                  <c:v>Israel</c:v>
                </c:pt>
                <c:pt idx="26">
                  <c:v>Germany</c:v>
                </c:pt>
                <c:pt idx="27">
                  <c:v>Luxembourg</c:v>
                </c:pt>
                <c:pt idx="28">
                  <c:v>Mexico</c:v>
                </c:pt>
                <c:pt idx="29">
                  <c:v>United States</c:v>
                </c:pt>
                <c:pt idx="30">
                  <c:v>Canada</c:v>
                </c:pt>
                <c:pt idx="31">
                  <c:v>Korea</c:v>
                </c:pt>
                <c:pt idx="32">
                  <c:v>Portugal</c:v>
                </c:pt>
                <c:pt idx="33">
                  <c:v>Norway</c:v>
                </c:pt>
                <c:pt idx="34">
                  <c:v>France</c:v>
                </c:pt>
                <c:pt idx="35">
                  <c:v>Spain</c:v>
                </c:pt>
                <c:pt idx="36">
                  <c:v>Switzerland</c:v>
                </c:pt>
                <c:pt idx="37">
                  <c:v>Greece</c:v>
                </c:pt>
                <c:pt idx="38">
                  <c:v>Turkey </c:v>
                </c:pt>
                <c:pt idx="39">
                  <c:v>Finland</c:v>
                </c:pt>
              </c:strCache>
            </c:strRef>
          </c:cat>
          <c:val>
            <c:numRef>
              <c:f>'Figure D6.1 Slide 72'!$C$42:$C$81</c:f>
              <c:numCache>
                <c:formatCode>#,##0.00</c:formatCode>
                <c:ptCount val="40"/>
                <c:pt idx="0">
                  <c:v>0</c:v>
                </c:pt>
                <c:pt idx="1">
                  <c:v>26.041666666666668</c:v>
                </c:pt>
                <c:pt idx="2">
                  <c:v>6.25</c:v>
                </c:pt>
                <c:pt idx="3">
                  <c:v>18.75</c:v>
                </c:pt>
                <c:pt idx="4">
                  <c:v>0</c:v>
                </c:pt>
                <c:pt idx="5">
                  <c:v>31.25</c:v>
                </c:pt>
                <c:pt idx="6">
                  <c:v>12.5</c:v>
                </c:pt>
                <c:pt idx="8">
                  <c:v>0</c:v>
                </c:pt>
                <c:pt idx="9">
                  <c:v>0</c:v>
                </c:pt>
                <c:pt idx="10">
                  <c:v>43.75</c:v>
                </c:pt>
                <c:pt idx="11">
                  <c:v>31.25</c:v>
                </c:pt>
                <c:pt idx="12">
                  <c:v>0</c:v>
                </c:pt>
                <c:pt idx="13">
                  <c:v>0</c:v>
                </c:pt>
                <c:pt idx="14">
                  <c:v>8.3333333333333339</c:v>
                </c:pt>
                <c:pt idx="15">
                  <c:v>27.083333333333336</c:v>
                </c:pt>
                <c:pt idx="16">
                  <c:v>8.6805555555555554</c:v>
                </c:pt>
                <c:pt idx="17">
                  <c:v>35.416666666666671</c:v>
                </c:pt>
                <c:pt idx="18">
                  <c:v>13.260135135135137</c:v>
                </c:pt>
                <c:pt idx="19">
                  <c:v>0</c:v>
                </c:pt>
                <c:pt idx="20">
                  <c:v>0</c:v>
                </c:pt>
                <c:pt idx="21">
                  <c:v>21.875</c:v>
                </c:pt>
                <c:pt idx="22">
                  <c:v>0</c:v>
                </c:pt>
                <c:pt idx="23">
                  <c:v>10.416666666666668</c:v>
                </c:pt>
                <c:pt idx="24">
                  <c:v>20.833333333333336</c:v>
                </c:pt>
                <c:pt idx="25">
                  <c:v>8.3333333333333339</c:v>
                </c:pt>
                <c:pt idx="26">
                  <c:v>0</c:v>
                </c:pt>
                <c:pt idx="27">
                  <c:v>0</c:v>
                </c:pt>
                <c:pt idx="28">
                  <c:v>0</c:v>
                </c:pt>
                <c:pt idx="29">
                  <c:v>71.875</c:v>
                </c:pt>
                <c:pt idx="30">
                  <c:v>52.083333333333336</c:v>
                </c:pt>
                <c:pt idx="31">
                  <c:v>8.3333333333333339</c:v>
                </c:pt>
                <c:pt idx="32">
                  <c:v>0</c:v>
                </c:pt>
                <c:pt idx="33">
                  <c:v>29.166666666666668</c:v>
                </c:pt>
                <c:pt idx="34">
                  <c:v>0</c:v>
                </c:pt>
                <c:pt idx="35">
                  <c:v>0</c:v>
                </c:pt>
                <c:pt idx="36">
                  <c:v>29.166666666666668</c:v>
                </c:pt>
                <c:pt idx="37">
                  <c:v>8.3333333333333339</c:v>
                </c:pt>
                <c:pt idx="38">
                  <c:v>0</c:v>
                </c:pt>
                <c:pt idx="39">
                  <c:v>0</c:v>
                </c:pt>
              </c:numCache>
            </c:numRef>
          </c:val>
          <c:extLst>
            <c:ext xmlns:c16="http://schemas.microsoft.com/office/drawing/2014/chart" uri="{C3380CC4-5D6E-409C-BE32-E72D297353CC}">
              <c16:uniqueId val="{00000001-1431-42A8-955E-B4056EA5DEF0}"/>
            </c:ext>
          </c:extLst>
        </c:ser>
        <c:ser>
          <c:idx val="1"/>
          <c:order val="2"/>
          <c:tx>
            <c:strRef>
              <c:f>'Figure D6.1 Slide 72'!$D$41</c:f>
              <c:strCache>
                <c:ptCount val="1"/>
                <c:pt idx="0">
                  <c:v>Regional or Sub-regional</c:v>
                </c:pt>
              </c:strCache>
            </c:strRef>
          </c:tx>
          <c:spPr>
            <a:solidFill>
              <a:srgbClr val="FFFF00"/>
            </a:solidFill>
            <a:ln w="6350" cmpd="sng">
              <a:solidFill>
                <a:srgbClr val="000000"/>
              </a:solidFill>
              <a:round/>
            </a:ln>
            <a:effectLst/>
          </c:spPr>
          <c:invertIfNegative val="0"/>
          <c:cat>
            <c:strRef>
              <c:f>'Figure D6.1 Slide 72'!$A$42:$A$81</c:f>
              <c:strCache>
                <c:ptCount val="40"/>
                <c:pt idx="0">
                  <c:v>Netherlands</c:v>
                </c:pt>
                <c:pt idx="1">
                  <c:v>Czech Republic</c:v>
                </c:pt>
                <c:pt idx="2">
                  <c:v>England (UK)</c:v>
                </c:pt>
                <c:pt idx="3">
                  <c:v>Latvia</c:v>
                </c:pt>
                <c:pt idx="4">
                  <c:v>Flemish comm. (Belgium)</c:v>
                </c:pt>
                <c:pt idx="5">
                  <c:v>Iceland</c:v>
                </c:pt>
                <c:pt idx="6">
                  <c:v>Estonia</c:v>
                </c:pt>
                <c:pt idx="7">
                  <c:v>Australia</c:v>
                </c:pt>
                <c:pt idx="8">
                  <c:v>New Zealand</c:v>
                </c:pt>
                <c:pt idx="9">
                  <c:v>Slovenia</c:v>
                </c:pt>
                <c:pt idx="10">
                  <c:v>Scotland (UK)</c:v>
                </c:pt>
                <c:pt idx="11">
                  <c:v>Chile</c:v>
                </c:pt>
                <c:pt idx="12">
                  <c:v>Austria</c:v>
                </c:pt>
                <c:pt idx="13">
                  <c:v>Ireland</c:v>
                </c:pt>
                <c:pt idx="14">
                  <c:v>Slovak Republic</c:v>
                </c:pt>
                <c:pt idx="15">
                  <c:v>Lithuania</c:v>
                </c:pt>
                <c:pt idx="16">
                  <c:v>EU23 average</c:v>
                </c:pt>
                <c:pt idx="17">
                  <c:v>Sweden</c:v>
                </c:pt>
                <c:pt idx="18">
                  <c:v>OECD average</c:v>
                </c:pt>
                <c:pt idx="19">
                  <c:v>Italy</c:v>
                </c:pt>
                <c:pt idx="20">
                  <c:v>Hungary</c:v>
                </c:pt>
                <c:pt idx="21">
                  <c:v>Denmark</c:v>
                </c:pt>
                <c:pt idx="22">
                  <c:v>French comm. (Belgium)</c:v>
                </c:pt>
                <c:pt idx="23">
                  <c:v>Russian Federation</c:v>
                </c:pt>
                <c:pt idx="24">
                  <c:v>Japan</c:v>
                </c:pt>
                <c:pt idx="25">
                  <c:v>Israel</c:v>
                </c:pt>
                <c:pt idx="26">
                  <c:v>Germany</c:v>
                </c:pt>
                <c:pt idx="27">
                  <c:v>Luxembourg</c:v>
                </c:pt>
                <c:pt idx="28">
                  <c:v>Mexico</c:v>
                </c:pt>
                <c:pt idx="29">
                  <c:v>United States</c:v>
                </c:pt>
                <c:pt idx="30">
                  <c:v>Canada</c:v>
                </c:pt>
                <c:pt idx="31">
                  <c:v>Korea</c:v>
                </c:pt>
                <c:pt idx="32">
                  <c:v>Portugal</c:v>
                </c:pt>
                <c:pt idx="33">
                  <c:v>Norway</c:v>
                </c:pt>
                <c:pt idx="34">
                  <c:v>France</c:v>
                </c:pt>
                <c:pt idx="35">
                  <c:v>Spain</c:v>
                </c:pt>
                <c:pt idx="36">
                  <c:v>Switzerland</c:v>
                </c:pt>
                <c:pt idx="37">
                  <c:v>Greece</c:v>
                </c:pt>
                <c:pt idx="38">
                  <c:v>Turkey </c:v>
                </c:pt>
                <c:pt idx="39">
                  <c:v>Finland</c:v>
                </c:pt>
              </c:strCache>
            </c:strRef>
          </c:cat>
          <c:val>
            <c:numRef>
              <c:f>'Figure D6.1 Slide 72'!$D$42:$D$81</c:f>
              <c:numCache>
                <c:formatCode>#,##0.00</c:formatCode>
                <c:ptCount val="40"/>
                <c:pt idx="0">
                  <c:v>0</c:v>
                </c:pt>
                <c:pt idx="1">
                  <c:v>4.166666666666667</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4.6440972222222223</c:v>
                </c:pt>
                <c:pt idx="17">
                  <c:v>0</c:v>
                </c:pt>
                <c:pt idx="18">
                  <c:v>5.0394144144144146</c:v>
                </c:pt>
                <c:pt idx="19">
                  <c:v>11.458333333333334</c:v>
                </c:pt>
                <c:pt idx="20">
                  <c:v>18.75</c:v>
                </c:pt>
                <c:pt idx="21">
                  <c:v>0</c:v>
                </c:pt>
                <c:pt idx="22">
                  <c:v>0</c:v>
                </c:pt>
                <c:pt idx="23">
                  <c:v>20.833333333333332</c:v>
                </c:pt>
                <c:pt idx="24">
                  <c:v>33.333333333333336</c:v>
                </c:pt>
                <c:pt idx="25">
                  <c:v>4.166666666666667</c:v>
                </c:pt>
                <c:pt idx="26">
                  <c:v>20.833333333333336</c:v>
                </c:pt>
                <c:pt idx="27">
                  <c:v>0</c:v>
                </c:pt>
                <c:pt idx="28">
                  <c:v>0</c:v>
                </c:pt>
                <c:pt idx="29">
                  <c:v>0</c:v>
                </c:pt>
                <c:pt idx="30">
                  <c:v>0</c:v>
                </c:pt>
                <c:pt idx="31">
                  <c:v>14.583333333333334</c:v>
                </c:pt>
                <c:pt idx="32">
                  <c:v>0</c:v>
                </c:pt>
                <c:pt idx="33">
                  <c:v>0</c:v>
                </c:pt>
                <c:pt idx="34">
                  <c:v>26.041666666666668</c:v>
                </c:pt>
                <c:pt idx="35">
                  <c:v>21.875</c:v>
                </c:pt>
                <c:pt idx="36">
                  <c:v>0</c:v>
                </c:pt>
                <c:pt idx="37">
                  <c:v>8.3333333333333339</c:v>
                </c:pt>
                <c:pt idx="38">
                  <c:v>18.8</c:v>
                </c:pt>
                <c:pt idx="39">
                  <c:v>0</c:v>
                </c:pt>
              </c:numCache>
            </c:numRef>
          </c:val>
          <c:extLst>
            <c:ext xmlns:c16="http://schemas.microsoft.com/office/drawing/2014/chart" uri="{C3380CC4-5D6E-409C-BE32-E72D297353CC}">
              <c16:uniqueId val="{00000002-1431-42A8-955E-B4056EA5DEF0}"/>
            </c:ext>
          </c:extLst>
        </c:ser>
        <c:ser>
          <c:idx val="0"/>
          <c:order val="3"/>
          <c:tx>
            <c:strRef>
              <c:f>'Figure D6.1 Slide 72'!$E$41</c:f>
              <c:strCache>
                <c:ptCount val="1"/>
                <c:pt idx="0">
                  <c:v>Central or State</c:v>
                </c:pt>
              </c:strCache>
            </c:strRef>
          </c:tx>
          <c:spPr>
            <a:solidFill>
              <a:srgbClr val="FF0000"/>
            </a:solidFill>
            <a:ln w="6350" cmpd="sng">
              <a:solidFill>
                <a:srgbClr val="000000"/>
              </a:solidFill>
              <a:round/>
            </a:ln>
            <a:effectLst/>
          </c:spPr>
          <c:invertIfNegative val="0"/>
          <c:cat>
            <c:strRef>
              <c:f>'Figure D6.1 Slide 72'!$A$42:$A$81</c:f>
              <c:strCache>
                <c:ptCount val="40"/>
                <c:pt idx="0">
                  <c:v>Netherlands</c:v>
                </c:pt>
                <c:pt idx="1">
                  <c:v>Czech Republic</c:v>
                </c:pt>
                <c:pt idx="2">
                  <c:v>England (UK)</c:v>
                </c:pt>
                <c:pt idx="3">
                  <c:v>Latvia</c:v>
                </c:pt>
                <c:pt idx="4">
                  <c:v>Flemish comm. (Belgium)</c:v>
                </c:pt>
                <c:pt idx="5">
                  <c:v>Iceland</c:v>
                </c:pt>
                <c:pt idx="6">
                  <c:v>Estonia</c:v>
                </c:pt>
                <c:pt idx="7">
                  <c:v>Australia</c:v>
                </c:pt>
                <c:pt idx="8">
                  <c:v>New Zealand</c:v>
                </c:pt>
                <c:pt idx="9">
                  <c:v>Slovenia</c:v>
                </c:pt>
                <c:pt idx="10">
                  <c:v>Scotland (UK)</c:v>
                </c:pt>
                <c:pt idx="11">
                  <c:v>Chile</c:v>
                </c:pt>
                <c:pt idx="12">
                  <c:v>Austria</c:v>
                </c:pt>
                <c:pt idx="13">
                  <c:v>Ireland</c:v>
                </c:pt>
                <c:pt idx="14">
                  <c:v>Slovak Republic</c:v>
                </c:pt>
                <c:pt idx="15">
                  <c:v>Lithuania</c:v>
                </c:pt>
                <c:pt idx="16">
                  <c:v>EU23 average</c:v>
                </c:pt>
                <c:pt idx="17">
                  <c:v>Sweden</c:v>
                </c:pt>
                <c:pt idx="18">
                  <c:v>OECD average</c:v>
                </c:pt>
                <c:pt idx="19">
                  <c:v>Italy</c:v>
                </c:pt>
                <c:pt idx="20">
                  <c:v>Hungary</c:v>
                </c:pt>
                <c:pt idx="21">
                  <c:v>Denmark</c:v>
                </c:pt>
                <c:pt idx="22">
                  <c:v>French comm. (Belgium)</c:v>
                </c:pt>
                <c:pt idx="23">
                  <c:v>Russian Federation</c:v>
                </c:pt>
                <c:pt idx="24">
                  <c:v>Japan</c:v>
                </c:pt>
                <c:pt idx="25">
                  <c:v>Israel</c:v>
                </c:pt>
                <c:pt idx="26">
                  <c:v>Germany</c:v>
                </c:pt>
                <c:pt idx="27">
                  <c:v>Luxembourg</c:v>
                </c:pt>
                <c:pt idx="28">
                  <c:v>Mexico</c:v>
                </c:pt>
                <c:pt idx="29">
                  <c:v>United States</c:v>
                </c:pt>
                <c:pt idx="30">
                  <c:v>Canada</c:v>
                </c:pt>
                <c:pt idx="31">
                  <c:v>Korea</c:v>
                </c:pt>
                <c:pt idx="32">
                  <c:v>Portugal</c:v>
                </c:pt>
                <c:pt idx="33">
                  <c:v>Norway</c:v>
                </c:pt>
                <c:pt idx="34">
                  <c:v>France</c:v>
                </c:pt>
                <c:pt idx="35">
                  <c:v>Spain</c:v>
                </c:pt>
                <c:pt idx="36">
                  <c:v>Switzerland</c:v>
                </c:pt>
                <c:pt idx="37">
                  <c:v>Greece</c:v>
                </c:pt>
                <c:pt idx="38">
                  <c:v>Turkey </c:v>
                </c:pt>
                <c:pt idx="39">
                  <c:v>Finland</c:v>
                </c:pt>
              </c:strCache>
            </c:strRef>
          </c:cat>
          <c:val>
            <c:numRef>
              <c:f>'Figure D6.1 Slide 72'!$E$42:$E$81</c:f>
              <c:numCache>
                <c:formatCode>#,##0.00</c:formatCode>
                <c:ptCount val="40"/>
                <c:pt idx="0">
                  <c:v>0</c:v>
                </c:pt>
                <c:pt idx="1">
                  <c:v>2.0833333333333335</c:v>
                </c:pt>
                <c:pt idx="2">
                  <c:v>0</c:v>
                </c:pt>
                <c:pt idx="3">
                  <c:v>17.708333333333336</c:v>
                </c:pt>
                <c:pt idx="4">
                  <c:v>37.5</c:v>
                </c:pt>
                <c:pt idx="5">
                  <c:v>8.3333333333333339</c:v>
                </c:pt>
                <c:pt idx="6">
                  <c:v>0</c:v>
                </c:pt>
                <c:pt idx="7">
                  <c:v>47.916666666666671</c:v>
                </c:pt>
                <c:pt idx="8">
                  <c:v>20.833333333333336</c:v>
                </c:pt>
                <c:pt idx="9">
                  <c:v>41.666666666666671</c:v>
                </c:pt>
                <c:pt idx="10">
                  <c:v>0</c:v>
                </c:pt>
                <c:pt idx="11">
                  <c:v>8.3333333333333339</c:v>
                </c:pt>
                <c:pt idx="12">
                  <c:v>54.166666666666671</c:v>
                </c:pt>
                <c:pt idx="13">
                  <c:v>41.666666666666671</c:v>
                </c:pt>
                <c:pt idx="14">
                  <c:v>47.916666666666671</c:v>
                </c:pt>
                <c:pt idx="15">
                  <c:v>29.166666666666668</c:v>
                </c:pt>
                <c:pt idx="16">
                  <c:v>33.11631944444445</c:v>
                </c:pt>
                <c:pt idx="17">
                  <c:v>20.833333333333336</c:v>
                </c:pt>
                <c:pt idx="18">
                  <c:v>34.206081081081088</c:v>
                </c:pt>
                <c:pt idx="19">
                  <c:v>52.083333333333336</c:v>
                </c:pt>
                <c:pt idx="20">
                  <c:v>2.0833333333333335</c:v>
                </c:pt>
                <c:pt idx="21">
                  <c:v>20.833333333333336</c:v>
                </c:pt>
                <c:pt idx="22">
                  <c:v>41.666666666666671</c:v>
                </c:pt>
                <c:pt idx="23">
                  <c:v>41.666666666666671</c:v>
                </c:pt>
                <c:pt idx="24">
                  <c:v>12.5</c:v>
                </c:pt>
                <c:pt idx="25">
                  <c:v>68.75</c:v>
                </c:pt>
                <c:pt idx="26">
                  <c:v>62.5</c:v>
                </c:pt>
                <c:pt idx="27">
                  <c:v>83.333333333333343</c:v>
                </c:pt>
                <c:pt idx="28">
                  <c:v>83.333333333333343</c:v>
                </c:pt>
                <c:pt idx="29">
                  <c:v>8.3333333333333339</c:v>
                </c:pt>
                <c:pt idx="30">
                  <c:v>33.333333333333336</c:v>
                </c:pt>
                <c:pt idx="31">
                  <c:v>29.166666666666668</c:v>
                </c:pt>
                <c:pt idx="32">
                  <c:v>77.083333333333343</c:v>
                </c:pt>
                <c:pt idx="33">
                  <c:v>25</c:v>
                </c:pt>
                <c:pt idx="34">
                  <c:v>55.208333333333343</c:v>
                </c:pt>
                <c:pt idx="35">
                  <c:v>55.208333333333336</c:v>
                </c:pt>
                <c:pt idx="36">
                  <c:v>47.916666666666671</c:v>
                </c:pt>
                <c:pt idx="37">
                  <c:v>52.083333333333336</c:v>
                </c:pt>
                <c:pt idx="38">
                  <c:v>72.900000000000006</c:v>
                </c:pt>
                <c:pt idx="39">
                  <c:v>0</c:v>
                </c:pt>
              </c:numCache>
            </c:numRef>
          </c:val>
          <c:extLst>
            <c:ext xmlns:c16="http://schemas.microsoft.com/office/drawing/2014/chart" uri="{C3380CC4-5D6E-409C-BE32-E72D297353CC}">
              <c16:uniqueId val="{00000003-1431-42A8-955E-B4056EA5DEF0}"/>
            </c:ext>
          </c:extLst>
        </c:ser>
        <c:ser>
          <c:idx val="2"/>
          <c:order val="4"/>
          <c:tx>
            <c:strRef>
              <c:f>'Figure D6.1 Slide 72'!$F$41</c:f>
              <c:strCache>
                <c:ptCount val="1"/>
                <c:pt idx="0">
                  <c:v>Multiple levels</c:v>
                </c:pt>
              </c:strCache>
            </c:strRef>
          </c:tx>
          <c:spPr>
            <a:solidFill>
              <a:schemeClr val="bg1">
                <a:lumMod val="65000"/>
              </a:schemeClr>
            </a:solidFill>
            <a:ln w="6350" cmpd="sng">
              <a:solidFill>
                <a:srgbClr val="000000"/>
              </a:solidFill>
              <a:round/>
            </a:ln>
            <a:effectLst/>
          </c:spPr>
          <c:invertIfNegative val="0"/>
          <c:cat>
            <c:strRef>
              <c:f>'Figure D6.1 Slide 72'!$A$42:$A$81</c:f>
              <c:strCache>
                <c:ptCount val="40"/>
                <c:pt idx="0">
                  <c:v>Netherlands</c:v>
                </c:pt>
                <c:pt idx="1">
                  <c:v>Czech Republic</c:v>
                </c:pt>
                <c:pt idx="2">
                  <c:v>England (UK)</c:v>
                </c:pt>
                <c:pt idx="3">
                  <c:v>Latvia</c:v>
                </c:pt>
                <c:pt idx="4">
                  <c:v>Flemish comm. (Belgium)</c:v>
                </c:pt>
                <c:pt idx="5">
                  <c:v>Iceland</c:v>
                </c:pt>
                <c:pt idx="6">
                  <c:v>Estonia</c:v>
                </c:pt>
                <c:pt idx="7">
                  <c:v>Australia</c:v>
                </c:pt>
                <c:pt idx="8">
                  <c:v>New Zealand</c:v>
                </c:pt>
                <c:pt idx="9">
                  <c:v>Slovenia</c:v>
                </c:pt>
                <c:pt idx="10">
                  <c:v>Scotland (UK)</c:v>
                </c:pt>
                <c:pt idx="11">
                  <c:v>Chile</c:v>
                </c:pt>
                <c:pt idx="12">
                  <c:v>Austria</c:v>
                </c:pt>
                <c:pt idx="13">
                  <c:v>Ireland</c:v>
                </c:pt>
                <c:pt idx="14">
                  <c:v>Slovak Republic</c:v>
                </c:pt>
                <c:pt idx="15">
                  <c:v>Lithuania</c:v>
                </c:pt>
                <c:pt idx="16">
                  <c:v>EU23 average</c:v>
                </c:pt>
                <c:pt idx="17">
                  <c:v>Sweden</c:v>
                </c:pt>
                <c:pt idx="18">
                  <c:v>OECD average</c:v>
                </c:pt>
                <c:pt idx="19">
                  <c:v>Italy</c:v>
                </c:pt>
                <c:pt idx="20">
                  <c:v>Hungary</c:v>
                </c:pt>
                <c:pt idx="21">
                  <c:v>Denmark</c:v>
                </c:pt>
                <c:pt idx="22">
                  <c:v>French comm. (Belgium)</c:v>
                </c:pt>
                <c:pt idx="23">
                  <c:v>Russian Federation</c:v>
                </c:pt>
                <c:pt idx="24">
                  <c:v>Japan</c:v>
                </c:pt>
                <c:pt idx="25">
                  <c:v>Israel</c:v>
                </c:pt>
                <c:pt idx="26">
                  <c:v>Germany</c:v>
                </c:pt>
                <c:pt idx="27">
                  <c:v>Luxembourg</c:v>
                </c:pt>
                <c:pt idx="28">
                  <c:v>Mexico</c:v>
                </c:pt>
                <c:pt idx="29">
                  <c:v>United States</c:v>
                </c:pt>
                <c:pt idx="30">
                  <c:v>Canada</c:v>
                </c:pt>
                <c:pt idx="31">
                  <c:v>Korea</c:v>
                </c:pt>
                <c:pt idx="32">
                  <c:v>Portugal</c:v>
                </c:pt>
                <c:pt idx="33">
                  <c:v>Norway</c:v>
                </c:pt>
                <c:pt idx="34">
                  <c:v>France</c:v>
                </c:pt>
                <c:pt idx="35">
                  <c:v>Spain</c:v>
                </c:pt>
                <c:pt idx="36">
                  <c:v>Switzerland</c:v>
                </c:pt>
                <c:pt idx="37">
                  <c:v>Greece</c:v>
                </c:pt>
                <c:pt idx="38">
                  <c:v>Turkey </c:v>
                </c:pt>
                <c:pt idx="39">
                  <c:v>Finland</c:v>
                </c:pt>
              </c:strCache>
            </c:strRef>
          </c:cat>
          <c:val>
            <c:numRef>
              <c:f>'Figure D6.1 Slide 72'!$F$42:$F$81</c:f>
              <c:numCache>
                <c:formatCode>#,##0.00</c:formatCode>
                <c:ptCount val="40"/>
                <c:pt idx="0">
                  <c:v>8.3333333333333339</c:v>
                </c:pt>
                <c:pt idx="1">
                  <c:v>0</c:v>
                </c:pt>
                <c:pt idx="2">
                  <c:v>29.166666666666671</c:v>
                </c:pt>
                <c:pt idx="3">
                  <c:v>0</c:v>
                </c:pt>
                <c:pt idx="4">
                  <c:v>0</c:v>
                </c:pt>
                <c:pt idx="5">
                  <c:v>0</c:v>
                </c:pt>
                <c:pt idx="6">
                  <c:v>29.166666666666668</c:v>
                </c:pt>
                <c:pt idx="7">
                  <c:v>0</c:v>
                </c:pt>
                <c:pt idx="8">
                  <c:v>27.083333333333336</c:v>
                </c:pt>
                <c:pt idx="9">
                  <c:v>8.3333333333333339</c:v>
                </c:pt>
                <c:pt idx="10">
                  <c:v>8.3333333333333339</c:v>
                </c:pt>
                <c:pt idx="11">
                  <c:v>12.5</c:v>
                </c:pt>
                <c:pt idx="12">
                  <c:v>0</c:v>
                </c:pt>
                <c:pt idx="13">
                  <c:v>12.5</c:v>
                </c:pt>
                <c:pt idx="14">
                  <c:v>0</c:v>
                </c:pt>
                <c:pt idx="15">
                  <c:v>2.0833333333333335</c:v>
                </c:pt>
                <c:pt idx="16">
                  <c:v>15.58159722222222</c:v>
                </c:pt>
                <c:pt idx="17">
                  <c:v>8.3333333333333339</c:v>
                </c:pt>
                <c:pt idx="18">
                  <c:v>13.766891891891889</c:v>
                </c:pt>
                <c:pt idx="19">
                  <c:v>6.25</c:v>
                </c:pt>
                <c:pt idx="20">
                  <c:v>50</c:v>
                </c:pt>
                <c:pt idx="21">
                  <c:v>28.125</c:v>
                </c:pt>
                <c:pt idx="22">
                  <c:v>31.25</c:v>
                </c:pt>
                <c:pt idx="23">
                  <c:v>4.166666666666667</c:v>
                </c:pt>
                <c:pt idx="24">
                  <c:v>12.5</c:v>
                </c:pt>
                <c:pt idx="25">
                  <c:v>0</c:v>
                </c:pt>
                <c:pt idx="26">
                  <c:v>0</c:v>
                </c:pt>
                <c:pt idx="27">
                  <c:v>0</c:v>
                </c:pt>
                <c:pt idx="28">
                  <c:v>0</c:v>
                </c:pt>
                <c:pt idx="29">
                  <c:v>4.166666666666667</c:v>
                </c:pt>
                <c:pt idx="30">
                  <c:v>0</c:v>
                </c:pt>
                <c:pt idx="31">
                  <c:v>33.333333333333336</c:v>
                </c:pt>
                <c:pt idx="32">
                  <c:v>8.3333333333333339</c:v>
                </c:pt>
                <c:pt idx="33">
                  <c:v>31.25</c:v>
                </c:pt>
                <c:pt idx="34">
                  <c:v>8.3333333333333339</c:v>
                </c:pt>
                <c:pt idx="35">
                  <c:v>12.5</c:v>
                </c:pt>
                <c:pt idx="36">
                  <c:v>14.583333333333334</c:v>
                </c:pt>
                <c:pt idx="37">
                  <c:v>22.916666666666668</c:v>
                </c:pt>
                <c:pt idx="38">
                  <c:v>0</c:v>
                </c:pt>
                <c:pt idx="39">
                  <c:v>100</c:v>
                </c:pt>
              </c:numCache>
            </c:numRef>
          </c:val>
          <c:extLst>
            <c:ext xmlns:c16="http://schemas.microsoft.com/office/drawing/2014/chart" uri="{C3380CC4-5D6E-409C-BE32-E72D297353CC}">
              <c16:uniqueId val="{00000004-1431-42A8-955E-B4056EA5DEF0}"/>
            </c:ext>
          </c:extLst>
        </c:ser>
        <c:dLbls>
          <c:showLegendKey val="0"/>
          <c:showVal val="0"/>
          <c:showCatName val="0"/>
          <c:showSerName val="0"/>
          <c:showPercent val="0"/>
          <c:showBubbleSize val="0"/>
        </c:dLbls>
        <c:gapWidth val="60"/>
        <c:overlap val="100"/>
        <c:axId val="253060992"/>
        <c:axId val="253062528"/>
      </c:barChart>
      <c:catAx>
        <c:axId val="253060992"/>
        <c:scaling>
          <c:orientation val="minMax"/>
        </c:scaling>
        <c:delete val="0"/>
        <c:axPos val="b"/>
        <c:numFmt formatCode="General" sourceLinked="1"/>
        <c:majorTickMark val="in"/>
        <c:minorTickMark val="none"/>
        <c:tickLblPos val="low"/>
        <c:spPr>
          <a:noFill/>
          <a:ln w="9525">
            <a:solidFill>
              <a:srgbClr val="FFFFFF"/>
            </a:solidFill>
            <a:prstDash val="solid"/>
          </a:ln>
          <a:extLst>
            <a:ext uri="{909E8E84-426E-40DD-AFC4-6F175D3DCCD1}">
              <a14:hiddenFill xmlns:a14="http://schemas.microsoft.com/office/drawing/2010/main">
                <a:noFill/>
              </a14:hiddenFill>
            </a:ext>
          </a:extLst>
        </c:spPr>
        <c:txPr>
          <a:bodyPr rot="-5400000" vert="horz"/>
          <a:lstStyle/>
          <a:p>
            <a:pPr>
              <a:defRPr sz="1200"/>
            </a:pPr>
            <a:endParaRPr lang="en-US"/>
          </a:p>
        </c:txPr>
        <c:crossAx val="253062528"/>
        <c:crosses val="autoZero"/>
        <c:auto val="1"/>
        <c:lblAlgn val="ctr"/>
        <c:lblOffset val="0"/>
        <c:tickLblSkip val="1"/>
        <c:tickMarkSkip val="1"/>
        <c:noMultiLvlLbl val="0"/>
      </c:catAx>
      <c:valAx>
        <c:axId val="253062528"/>
        <c:scaling>
          <c:orientation val="minMax"/>
          <c:max val="100"/>
        </c:scaling>
        <c:delete val="0"/>
        <c:axPos val="l"/>
        <c:majorGridlines>
          <c:spPr>
            <a:ln w="9525" cmpd="sng">
              <a:solidFill>
                <a:schemeClr val="tx2">
                  <a:lumMod val="60000"/>
                  <a:lumOff val="40000"/>
                </a:schemeClr>
              </a:solidFill>
              <a:prstDash val="solid"/>
            </a:ln>
          </c:spPr>
        </c:majorGridlines>
        <c:numFmt formatCode="#\ ##0" sourceLinked="0"/>
        <c:majorTickMark val="in"/>
        <c:minorTickMark val="none"/>
        <c:tickLblPos val="nextTo"/>
        <c:spPr>
          <a:noFill/>
          <a:ln w="9525">
            <a:solidFill>
              <a:srgbClr val="FFFFFF"/>
            </a:solidFill>
            <a:prstDash val="solid"/>
          </a:ln>
          <a:extLst>
            <a:ext uri="{909E8E84-426E-40DD-AFC4-6F175D3DCCD1}">
              <a14:hiddenFill xmlns:a14="http://schemas.microsoft.com/office/drawing/2010/main">
                <a:noFill/>
              </a14:hiddenFill>
            </a:ext>
          </a:extLst>
        </c:spPr>
        <c:txPr>
          <a:bodyPr rot="-60000000" vert="horz"/>
          <a:lstStyle/>
          <a:p>
            <a:pPr>
              <a:defRPr sz="1100"/>
            </a:pPr>
            <a:endParaRPr lang="en-US"/>
          </a:p>
        </c:txPr>
        <c:crossAx val="253060992"/>
        <c:crosses val="autoZero"/>
        <c:crossBetween val="between"/>
      </c:valAx>
      <c:spPr>
        <a:noFill/>
        <a:ln w="9525">
          <a:solidFill>
            <a:srgbClr val="000000"/>
          </a:solidFill>
        </a:ln>
        <a:extLst>
          <a:ext uri="{909E8E84-426E-40DD-AFC4-6F175D3DCCD1}">
            <a14:hiddenFill xmlns:a14="http://schemas.microsoft.com/office/drawing/2010/main">
              <a:solidFill>
                <a:srgbClr val="F4FFFF"/>
              </a:solidFill>
            </a14:hiddenFill>
          </a:ext>
        </a:extLst>
      </c:spPr>
    </c:plotArea>
    <c:legend>
      <c:legendPos val="t"/>
      <c:layout>
        <c:manualLayout>
          <c:xMode val="edge"/>
          <c:yMode val="edge"/>
          <c:x val="5.8430245626411324E-2"/>
          <c:y val="1.8233618233618232E-2"/>
          <c:w val="0.91572158178281515"/>
          <c:h val="5.4700854700854701E-2"/>
        </c:manualLayout>
      </c:layout>
      <c:overlay val="1"/>
      <c:spPr>
        <a:solidFill>
          <a:scrgbClr r="0" g="0" b="0">
            <a:alpha val="0"/>
          </a:scrgbClr>
        </a:solidFill>
        <a:ln w="25400">
          <a:noFill/>
        </a:ln>
      </c:spPr>
    </c:legend>
    <c:plotVisOnly val="1"/>
    <c:dispBlanksAs val="gap"/>
    <c:showDLblsOverMax val="1"/>
  </c:chart>
  <c:spPr>
    <a:noFill/>
    <a:ln w="9525">
      <a:noFill/>
    </a:ln>
    <a:extLst>
      <a:ext uri="{909E8E84-426E-40DD-AFC4-6F175D3DCCD1}">
        <a14:hiddenFill xmlns:a14="http://schemas.microsoft.com/office/drawing/2010/main">
          <a:solidFill>
            <a:srgbClr val="FFFFFF"/>
          </a:solidFill>
        </a14:hiddenFill>
      </a:ext>
    </a:extLst>
  </c:spPr>
  <c:txPr>
    <a:bodyPr/>
    <a:lstStyle/>
    <a:p>
      <a:pPr>
        <a:defRPr sz="1475" b="0" i="0" u="none" strike="noStrike" baseline="0">
          <a:solidFill>
            <a:schemeClr val="tx1">
              <a:lumMod val="65000"/>
              <a:lumOff val="35000"/>
            </a:schemeClr>
          </a:solidFill>
          <a:latin typeface="Arial"/>
          <a:ea typeface="Arial"/>
          <a:cs typeface="Arial"/>
        </a:defRPr>
      </a:pPr>
      <a:endParaRPr lang="en-US"/>
    </a:p>
  </c:txPr>
  <c:externalData r:id="rId1">
    <c:autoUpdate val="0"/>
  </c:externalData>
  <c:userShapes r:id="rId2"/>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869440865447901E-2"/>
          <c:y val="2.8859551902261766E-2"/>
          <c:w val="0.94971731467557008"/>
          <c:h val="0.63058017615275519"/>
        </c:manualLayout>
      </c:layout>
      <c:barChart>
        <c:barDir val="col"/>
        <c:grouping val="stacked"/>
        <c:varyColors val="0"/>
        <c:ser>
          <c:idx val="0"/>
          <c:order val="0"/>
          <c:tx>
            <c:strRef>
              <c:f>Sheet1!$B$1</c:f>
              <c:strCache>
                <c:ptCount val="1"/>
                <c:pt idx="0">
                  <c:v>Knowledge</c:v>
                </c:pt>
              </c:strCache>
            </c:strRef>
          </c:tx>
          <c:spPr>
            <a:solidFill>
              <a:srgbClr val="278D99"/>
            </a:solidFill>
          </c:spPr>
          <c:invertIfNegative val="0"/>
          <c:cat>
            <c:strRef>
              <c:f>Sheet1!$A$2:$A$23</c:f>
              <c:strCache>
                <c:ptCount val="22"/>
                <c:pt idx="0">
                  <c:v>Spain</c:v>
                </c:pt>
                <c:pt idx="1">
                  <c:v>Japan</c:v>
                </c:pt>
                <c:pt idx="2">
                  <c:v>France</c:v>
                </c:pt>
                <c:pt idx="3">
                  <c:v>Brazil</c:v>
                </c:pt>
                <c:pt idx="4">
                  <c:v>Finland</c:v>
                </c:pt>
                <c:pt idx="5">
                  <c:v>Flanders</c:v>
                </c:pt>
                <c:pt idx="6">
                  <c:v>Norway</c:v>
                </c:pt>
                <c:pt idx="7">
                  <c:v>Alberta (Canada)</c:v>
                </c:pt>
                <c:pt idx="8">
                  <c:v>Australia</c:v>
                </c:pt>
                <c:pt idx="9">
                  <c:v>Denmark</c:v>
                </c:pt>
                <c:pt idx="10">
                  <c:v>Israel</c:v>
                </c:pt>
                <c:pt idx="11">
                  <c:v>Korea</c:v>
                </c:pt>
                <c:pt idx="12">
                  <c:v>United States</c:v>
                </c:pt>
                <c:pt idx="13">
                  <c:v>Czech Republic</c:v>
                </c:pt>
                <c:pt idx="14">
                  <c:v>Shanghai (China)</c:v>
                </c:pt>
                <c:pt idx="15">
                  <c:v>Latvia</c:v>
                </c:pt>
                <c:pt idx="16">
                  <c:v>Netherlands</c:v>
                </c:pt>
                <c:pt idx="17">
                  <c:v>Poland</c:v>
                </c:pt>
                <c:pt idx="18">
                  <c:v>England</c:v>
                </c:pt>
                <c:pt idx="19">
                  <c:v>New Zealand</c:v>
                </c:pt>
                <c:pt idx="20">
                  <c:v>Singapore</c:v>
                </c:pt>
                <c:pt idx="21">
                  <c:v>Estonia</c:v>
                </c:pt>
              </c:strCache>
            </c:strRef>
          </c:cat>
          <c:val>
            <c:numRef>
              <c:f>Sheet1!$B$2:$B$23</c:f>
              <c:numCache>
                <c:formatCode>General</c:formatCode>
                <c:ptCount val="22"/>
                <c:pt idx="0">
                  <c:v>2.2000000000000002</c:v>
                </c:pt>
                <c:pt idx="1">
                  <c:v>2.4</c:v>
                </c:pt>
                <c:pt idx="2">
                  <c:v>2.7</c:v>
                </c:pt>
                <c:pt idx="3">
                  <c:v>2.4</c:v>
                </c:pt>
                <c:pt idx="4">
                  <c:v>2.5</c:v>
                </c:pt>
                <c:pt idx="5">
                  <c:v>2.7</c:v>
                </c:pt>
                <c:pt idx="6">
                  <c:v>2.4</c:v>
                </c:pt>
                <c:pt idx="7">
                  <c:v>2.6</c:v>
                </c:pt>
                <c:pt idx="8">
                  <c:v>2.8</c:v>
                </c:pt>
                <c:pt idx="9">
                  <c:v>2.5</c:v>
                </c:pt>
                <c:pt idx="10">
                  <c:v>2.6</c:v>
                </c:pt>
                <c:pt idx="11">
                  <c:v>2.6</c:v>
                </c:pt>
                <c:pt idx="12" formatCode="0.0">
                  <c:v>3</c:v>
                </c:pt>
                <c:pt idx="13">
                  <c:v>2.2999999999999998</c:v>
                </c:pt>
                <c:pt idx="14">
                  <c:v>3.3</c:v>
                </c:pt>
                <c:pt idx="15">
                  <c:v>2.9</c:v>
                </c:pt>
                <c:pt idx="16">
                  <c:v>3.1</c:v>
                </c:pt>
                <c:pt idx="17">
                  <c:v>3</c:v>
                </c:pt>
                <c:pt idx="18">
                  <c:v>2.9</c:v>
                </c:pt>
                <c:pt idx="19">
                  <c:v>3</c:v>
                </c:pt>
                <c:pt idx="20">
                  <c:v>3.2</c:v>
                </c:pt>
                <c:pt idx="21">
                  <c:v>3.1</c:v>
                </c:pt>
              </c:numCache>
            </c:numRef>
          </c:val>
          <c:extLst>
            <c:ext xmlns:c16="http://schemas.microsoft.com/office/drawing/2014/chart" uri="{C3380CC4-5D6E-409C-BE32-E72D297353CC}">
              <c16:uniqueId val="{00000000-705D-4C33-97D6-DA337B406FB9}"/>
            </c:ext>
          </c:extLst>
        </c:ser>
        <c:ser>
          <c:idx val="1"/>
          <c:order val="1"/>
          <c:tx>
            <c:strRef>
              <c:f>Sheet1!$C$1</c:f>
              <c:strCache>
                <c:ptCount val="1"/>
                <c:pt idx="0">
                  <c:v>Autonomy</c:v>
                </c:pt>
              </c:strCache>
            </c:strRef>
          </c:tx>
          <c:invertIfNegative val="0"/>
          <c:cat>
            <c:strRef>
              <c:f>Sheet1!$A$2:$A$23</c:f>
              <c:strCache>
                <c:ptCount val="22"/>
                <c:pt idx="0">
                  <c:v>Spain</c:v>
                </c:pt>
                <c:pt idx="1">
                  <c:v>Japan</c:v>
                </c:pt>
                <c:pt idx="2">
                  <c:v>France</c:v>
                </c:pt>
                <c:pt idx="3">
                  <c:v>Brazil</c:v>
                </c:pt>
                <c:pt idx="4">
                  <c:v>Finland</c:v>
                </c:pt>
                <c:pt idx="5">
                  <c:v>Flanders</c:v>
                </c:pt>
                <c:pt idx="6">
                  <c:v>Norway</c:v>
                </c:pt>
                <c:pt idx="7">
                  <c:v>Alberta (Canada)</c:v>
                </c:pt>
                <c:pt idx="8">
                  <c:v>Australia</c:v>
                </c:pt>
                <c:pt idx="9">
                  <c:v>Denmark</c:v>
                </c:pt>
                <c:pt idx="10">
                  <c:v>Israel</c:v>
                </c:pt>
                <c:pt idx="11">
                  <c:v>Korea</c:v>
                </c:pt>
                <c:pt idx="12">
                  <c:v>United States</c:v>
                </c:pt>
                <c:pt idx="13">
                  <c:v>Czech Republic</c:v>
                </c:pt>
                <c:pt idx="14">
                  <c:v>Shanghai (China)</c:v>
                </c:pt>
                <c:pt idx="15">
                  <c:v>Latvia</c:v>
                </c:pt>
                <c:pt idx="16">
                  <c:v>Netherlands</c:v>
                </c:pt>
                <c:pt idx="17">
                  <c:v>Poland</c:v>
                </c:pt>
                <c:pt idx="18">
                  <c:v>England</c:v>
                </c:pt>
                <c:pt idx="19">
                  <c:v>New Zealand</c:v>
                </c:pt>
                <c:pt idx="20">
                  <c:v>Singapore</c:v>
                </c:pt>
                <c:pt idx="21">
                  <c:v>Estonia</c:v>
                </c:pt>
              </c:strCache>
            </c:strRef>
          </c:cat>
          <c:val>
            <c:numRef>
              <c:f>Sheet1!$C$2:$C$23</c:f>
              <c:numCache>
                <c:formatCode>General</c:formatCode>
                <c:ptCount val="22"/>
                <c:pt idx="0">
                  <c:v>1.9</c:v>
                </c:pt>
                <c:pt idx="1">
                  <c:v>1.2</c:v>
                </c:pt>
                <c:pt idx="2">
                  <c:v>2</c:v>
                </c:pt>
                <c:pt idx="3">
                  <c:v>1.6</c:v>
                </c:pt>
                <c:pt idx="4">
                  <c:v>2.9</c:v>
                </c:pt>
                <c:pt idx="5">
                  <c:v>2.1</c:v>
                </c:pt>
                <c:pt idx="6">
                  <c:v>2.9</c:v>
                </c:pt>
                <c:pt idx="7">
                  <c:v>2.2999999999999998</c:v>
                </c:pt>
                <c:pt idx="8">
                  <c:v>2.2000000000000002</c:v>
                </c:pt>
                <c:pt idx="9">
                  <c:v>3.4</c:v>
                </c:pt>
                <c:pt idx="10">
                  <c:v>2.4</c:v>
                </c:pt>
                <c:pt idx="11">
                  <c:v>1.9</c:v>
                </c:pt>
                <c:pt idx="12">
                  <c:v>1.93</c:v>
                </c:pt>
                <c:pt idx="13">
                  <c:v>3.5</c:v>
                </c:pt>
                <c:pt idx="14">
                  <c:v>1.1000000000000001</c:v>
                </c:pt>
                <c:pt idx="15">
                  <c:v>3.3</c:v>
                </c:pt>
                <c:pt idx="16">
                  <c:v>3</c:v>
                </c:pt>
                <c:pt idx="17">
                  <c:v>3.1</c:v>
                </c:pt>
                <c:pt idx="18">
                  <c:v>2.9</c:v>
                </c:pt>
                <c:pt idx="19">
                  <c:v>2.9</c:v>
                </c:pt>
                <c:pt idx="20">
                  <c:v>2.4</c:v>
                </c:pt>
                <c:pt idx="21">
                  <c:v>4.0999999999999996</c:v>
                </c:pt>
              </c:numCache>
            </c:numRef>
          </c:val>
          <c:extLst>
            <c:ext xmlns:c16="http://schemas.microsoft.com/office/drawing/2014/chart" uri="{C3380CC4-5D6E-409C-BE32-E72D297353CC}">
              <c16:uniqueId val="{00000001-705D-4C33-97D6-DA337B406FB9}"/>
            </c:ext>
          </c:extLst>
        </c:ser>
        <c:ser>
          <c:idx val="2"/>
          <c:order val="2"/>
          <c:tx>
            <c:strRef>
              <c:f>Sheet1!$D$1</c:f>
              <c:strCache>
                <c:ptCount val="1"/>
                <c:pt idx="0">
                  <c:v>Networks</c:v>
                </c:pt>
              </c:strCache>
            </c:strRef>
          </c:tx>
          <c:invertIfNegative val="0"/>
          <c:cat>
            <c:strRef>
              <c:f>Sheet1!$A$2:$A$23</c:f>
              <c:strCache>
                <c:ptCount val="22"/>
                <c:pt idx="0">
                  <c:v>Spain</c:v>
                </c:pt>
                <c:pt idx="1">
                  <c:v>Japan</c:v>
                </c:pt>
                <c:pt idx="2">
                  <c:v>France</c:v>
                </c:pt>
                <c:pt idx="3">
                  <c:v>Brazil</c:v>
                </c:pt>
                <c:pt idx="4">
                  <c:v>Finland</c:v>
                </c:pt>
                <c:pt idx="5">
                  <c:v>Flanders</c:v>
                </c:pt>
                <c:pt idx="6">
                  <c:v>Norway</c:v>
                </c:pt>
                <c:pt idx="7">
                  <c:v>Alberta (Canada)</c:v>
                </c:pt>
                <c:pt idx="8">
                  <c:v>Australia</c:v>
                </c:pt>
                <c:pt idx="9">
                  <c:v>Denmark</c:v>
                </c:pt>
                <c:pt idx="10">
                  <c:v>Israel</c:v>
                </c:pt>
                <c:pt idx="11">
                  <c:v>Korea</c:v>
                </c:pt>
                <c:pt idx="12">
                  <c:v>United States</c:v>
                </c:pt>
                <c:pt idx="13">
                  <c:v>Czech Republic</c:v>
                </c:pt>
                <c:pt idx="14">
                  <c:v>Shanghai (China)</c:v>
                </c:pt>
                <c:pt idx="15">
                  <c:v>Latvia</c:v>
                </c:pt>
                <c:pt idx="16">
                  <c:v>Netherlands</c:v>
                </c:pt>
                <c:pt idx="17">
                  <c:v>Poland</c:v>
                </c:pt>
                <c:pt idx="18">
                  <c:v>England</c:v>
                </c:pt>
                <c:pt idx="19">
                  <c:v>New Zealand</c:v>
                </c:pt>
                <c:pt idx="20">
                  <c:v>Singapore</c:v>
                </c:pt>
                <c:pt idx="21">
                  <c:v>Estonia</c:v>
                </c:pt>
              </c:strCache>
            </c:strRef>
          </c:cat>
          <c:val>
            <c:numRef>
              <c:f>Sheet1!$D$2:$D$23</c:f>
              <c:numCache>
                <c:formatCode>General</c:formatCode>
                <c:ptCount val="22"/>
                <c:pt idx="0">
                  <c:v>1.9</c:v>
                </c:pt>
                <c:pt idx="1">
                  <c:v>2.9</c:v>
                </c:pt>
                <c:pt idx="2">
                  <c:v>1.9</c:v>
                </c:pt>
                <c:pt idx="3">
                  <c:v>2.8</c:v>
                </c:pt>
                <c:pt idx="4">
                  <c:v>1.4</c:v>
                </c:pt>
                <c:pt idx="5">
                  <c:v>2.2000000000000002</c:v>
                </c:pt>
                <c:pt idx="6">
                  <c:v>2.2000000000000002</c:v>
                </c:pt>
                <c:pt idx="7">
                  <c:v>3.1</c:v>
                </c:pt>
                <c:pt idx="8">
                  <c:v>3</c:v>
                </c:pt>
                <c:pt idx="9">
                  <c:v>2.1</c:v>
                </c:pt>
                <c:pt idx="10">
                  <c:v>3</c:v>
                </c:pt>
                <c:pt idx="11">
                  <c:v>3.6</c:v>
                </c:pt>
                <c:pt idx="12">
                  <c:v>3.28</c:v>
                </c:pt>
                <c:pt idx="13">
                  <c:v>2.7</c:v>
                </c:pt>
                <c:pt idx="14">
                  <c:v>4.2</c:v>
                </c:pt>
                <c:pt idx="15">
                  <c:v>2.6</c:v>
                </c:pt>
                <c:pt idx="16">
                  <c:v>2.9</c:v>
                </c:pt>
                <c:pt idx="17">
                  <c:v>3.2</c:v>
                </c:pt>
                <c:pt idx="18">
                  <c:v>3.6</c:v>
                </c:pt>
                <c:pt idx="19">
                  <c:v>3.6</c:v>
                </c:pt>
                <c:pt idx="20">
                  <c:v>4</c:v>
                </c:pt>
                <c:pt idx="21">
                  <c:v>2.6</c:v>
                </c:pt>
              </c:numCache>
            </c:numRef>
          </c:val>
          <c:extLst>
            <c:ext xmlns:c16="http://schemas.microsoft.com/office/drawing/2014/chart" uri="{C3380CC4-5D6E-409C-BE32-E72D297353CC}">
              <c16:uniqueId val="{00000002-705D-4C33-97D6-DA337B406FB9}"/>
            </c:ext>
          </c:extLst>
        </c:ser>
        <c:dLbls>
          <c:showLegendKey val="0"/>
          <c:showVal val="0"/>
          <c:showCatName val="0"/>
          <c:showSerName val="0"/>
          <c:showPercent val="0"/>
          <c:showBubbleSize val="0"/>
        </c:dLbls>
        <c:gapWidth val="55"/>
        <c:overlap val="100"/>
        <c:axId val="409375424"/>
        <c:axId val="409375816"/>
      </c:barChart>
      <c:catAx>
        <c:axId val="409375424"/>
        <c:scaling>
          <c:orientation val="minMax"/>
        </c:scaling>
        <c:delete val="0"/>
        <c:axPos val="b"/>
        <c:numFmt formatCode="General" sourceLinked="0"/>
        <c:majorTickMark val="none"/>
        <c:minorTickMark val="none"/>
        <c:tickLblPos val="nextTo"/>
        <c:txPr>
          <a:bodyPr rot="-5400000" vert="horz"/>
          <a:lstStyle/>
          <a:p>
            <a:pPr>
              <a:defRPr/>
            </a:pPr>
            <a:endParaRPr lang="en-US"/>
          </a:p>
        </c:txPr>
        <c:crossAx val="409375816"/>
        <c:crosses val="autoZero"/>
        <c:auto val="1"/>
        <c:lblAlgn val="ctr"/>
        <c:lblOffset val="100"/>
        <c:noMultiLvlLbl val="0"/>
      </c:catAx>
      <c:valAx>
        <c:axId val="409375816"/>
        <c:scaling>
          <c:orientation val="minMax"/>
          <c:max val="10"/>
          <c:min val="0"/>
        </c:scaling>
        <c:delete val="0"/>
        <c:axPos val="l"/>
        <c:majorGridlines/>
        <c:numFmt formatCode="0" sourceLinked="0"/>
        <c:majorTickMark val="none"/>
        <c:minorTickMark val="none"/>
        <c:tickLblPos val="nextTo"/>
        <c:crossAx val="409375424"/>
        <c:crosses val="autoZero"/>
        <c:crossBetween val="between"/>
      </c:valAx>
    </c:plotArea>
    <c:legend>
      <c:legendPos val="r"/>
      <c:layout>
        <c:manualLayout>
          <c:xMode val="edge"/>
          <c:yMode val="edge"/>
          <c:x val="3.6748316541966891E-2"/>
          <c:y val="8.0775226880717504E-2"/>
          <c:w val="0.47776024845105908"/>
          <c:h val="7.3950176112361432E-2"/>
        </c:manualLayout>
      </c:layout>
      <c:overlay val="0"/>
    </c:legend>
    <c:plotVisOnly val="1"/>
    <c:dispBlanksAs val="gap"/>
    <c:showDLblsOverMax val="0"/>
  </c:chart>
  <c:txPr>
    <a:bodyPr/>
    <a:lstStyle/>
    <a:p>
      <a:pPr>
        <a:defRPr sz="1100">
          <a:solidFill>
            <a:schemeClr val="tx1"/>
          </a:solidFill>
          <a:latin typeface="Arial" panose="020B0604020202020204" pitchFamily="34" charset="0"/>
          <a:cs typeface="Arial" panose="020B0604020202020204"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115966718033075E-2"/>
          <c:y val="1.6153498882623577E-2"/>
          <c:w val="0.95377283041931893"/>
          <c:h val="0.86499087298758648"/>
        </c:manualLayout>
      </c:layout>
      <c:lineChart>
        <c:grouping val="standard"/>
        <c:varyColors val="0"/>
        <c:ser>
          <c:idx val="6"/>
          <c:order val="6"/>
          <c:tx>
            <c:strRef>
              <c:f>Sheet1!$A$8</c:f>
              <c:strCache>
                <c:ptCount val="1"/>
                <c:pt idx="0">
                  <c:v>Czech Republic</c:v>
                </c:pt>
              </c:strCache>
            </c:strRef>
          </c:tx>
          <c:spPr>
            <a:ln w="79375">
              <a:solidFill>
                <a:srgbClr val="FF0000"/>
              </a:solidFill>
            </a:ln>
          </c:spPr>
          <c:marker>
            <c:symbol val="none"/>
          </c:marker>
          <c:val>
            <c:numRef>
              <c:f>Sheet1!$B$8:$E$8</c:f>
              <c:numCache>
                <c:formatCode>0</c:formatCode>
                <c:ptCount val="4"/>
                <c:pt idx="0">
                  <c:v>512.86069999999995</c:v>
                </c:pt>
                <c:pt idx="1">
                  <c:v>500.49709999999999</c:v>
                </c:pt>
                <c:pt idx="2">
                  <c:v>508.29910000000001</c:v>
                </c:pt>
                <c:pt idx="3">
                  <c:v>492.83</c:v>
                </c:pt>
              </c:numCache>
            </c:numRef>
          </c:val>
          <c:smooth val="0"/>
          <c:extLst>
            <c:ext xmlns:c16="http://schemas.microsoft.com/office/drawing/2014/chart" uri="{C3380CC4-5D6E-409C-BE32-E72D297353CC}">
              <c16:uniqueId val="{00000000-B4E6-40B8-9A2A-517DBFA1BA80}"/>
            </c:ext>
          </c:extLst>
        </c:ser>
        <c:dLbls>
          <c:showLegendKey val="0"/>
          <c:showVal val="0"/>
          <c:showCatName val="0"/>
          <c:showSerName val="0"/>
          <c:showPercent val="0"/>
          <c:showBubbleSize val="0"/>
        </c:dLbls>
        <c:smooth val="0"/>
        <c:axId val="280098696"/>
        <c:axId val="280103792"/>
        <c:extLst>
          <c:ext xmlns:c15="http://schemas.microsoft.com/office/drawing/2012/chart" uri="{02D57815-91ED-43cb-92C2-25804820EDAC}">
            <c15:filteredLineSeries>
              <c15:ser>
                <c:idx val="0"/>
                <c:order val="0"/>
                <c:tx>
                  <c:strRef>
                    <c:extLst>
                      <c:ext uri="{02D57815-91ED-43cb-92C2-25804820EDAC}">
                        <c15:formulaRef>
                          <c15:sqref>Sheet1!$A$2</c15:sqref>
                        </c15:formulaRef>
                      </c:ext>
                    </c:extLst>
                    <c:strCache>
                      <c:ptCount val="1"/>
                      <c:pt idx="0">
                        <c:v>EU</c:v>
                      </c:pt>
                    </c:strCache>
                  </c:strRef>
                </c:tx>
                <c:spPr>
                  <a:ln w="53975">
                    <a:solidFill>
                      <a:srgbClr val="FF0000">
                        <a:alpha val="0"/>
                      </a:srgbClr>
                    </a:solidFill>
                  </a:ln>
                </c:spPr>
                <c:marker>
                  <c:symbol val="none"/>
                </c:marker>
                <c:cat>
                  <c:numRef>
                    <c:extLst>
                      <c:ext uri="{02D57815-91ED-43cb-92C2-25804820EDAC}">
                        <c15:formulaRef>
                          <c15:sqref>Sheet1!$B$1:$E$1</c15:sqref>
                        </c15:formulaRef>
                      </c:ext>
                    </c:extLst>
                    <c:numCache>
                      <c:formatCode>0</c:formatCode>
                      <c:ptCount val="4"/>
                      <c:pt idx="0">
                        <c:v>2006</c:v>
                      </c:pt>
                      <c:pt idx="1">
                        <c:v>2009</c:v>
                      </c:pt>
                      <c:pt idx="2">
                        <c:v>2012</c:v>
                      </c:pt>
                      <c:pt idx="3">
                        <c:v>2015</c:v>
                      </c:pt>
                    </c:numCache>
                  </c:numRef>
                </c:cat>
                <c:val>
                  <c:numRef>
                    <c:extLst>
                      <c:ext uri="{02D57815-91ED-43cb-92C2-25804820EDAC}">
                        <c15:formulaRef>
                          <c15:sqref>Sheet1!$B$2:$E$2</c15:sqref>
                        </c15:formulaRef>
                      </c:ext>
                    </c:extLst>
                    <c:numCache>
                      <c:formatCode>0</c:formatCode>
                      <c:ptCount val="4"/>
                      <c:pt idx="0">
                        <c:v>497</c:v>
                      </c:pt>
                      <c:pt idx="1">
                        <c:v>497</c:v>
                      </c:pt>
                      <c:pt idx="2">
                        <c:v>500</c:v>
                      </c:pt>
                      <c:pt idx="3">
                        <c:v>491</c:v>
                      </c:pt>
                    </c:numCache>
                  </c:numRef>
                </c:val>
                <c:smooth val="0"/>
                <c:extLst>
                  <c:ext xmlns:c16="http://schemas.microsoft.com/office/drawing/2014/chart" uri="{C3380CC4-5D6E-409C-BE32-E72D297353CC}">
                    <c16:uniqueId val="{00000000-06FA-493E-A6CA-8F460B58C08A}"/>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Sheet1!$A$10</c15:sqref>
                        </c15:formulaRef>
                      </c:ext>
                    </c:extLst>
                    <c:strCache>
                      <c:ptCount val="1"/>
                      <c:pt idx="0">
                        <c:v>Estonia</c:v>
                      </c:pt>
                    </c:strCache>
                  </c:strRef>
                </c:tx>
                <c:spPr>
                  <a:ln w="63500">
                    <a:solidFill>
                      <a:schemeClr val="tx2">
                        <a:lumMod val="60000"/>
                        <a:lumOff val="40000"/>
                      </a:schemeClr>
                    </a:solidFill>
                  </a:ln>
                </c:spPr>
                <c:marker>
                  <c:symbol val="none"/>
                </c:marker>
                <c:val>
                  <c:numRef>
                    <c:extLst xmlns:c15="http://schemas.microsoft.com/office/drawing/2012/chart">
                      <c:ext xmlns:c15="http://schemas.microsoft.com/office/drawing/2012/chart" uri="{02D57815-91ED-43cb-92C2-25804820EDAC}">
                        <c15:formulaRef>
                          <c15:sqref>Sheet1!$B$10:$E$10</c15:sqref>
                        </c15:formulaRef>
                      </c:ext>
                    </c:extLst>
                    <c:numCache>
                      <c:formatCode>0</c:formatCode>
                      <c:ptCount val="4"/>
                      <c:pt idx="0">
                        <c:v>531.39179999999999</c:v>
                      </c:pt>
                      <c:pt idx="1">
                        <c:v>527.83180000000004</c:v>
                      </c:pt>
                      <c:pt idx="2">
                        <c:v>541.40480000000002</c:v>
                      </c:pt>
                      <c:pt idx="3">
                        <c:v>534.19370000000004</c:v>
                      </c:pt>
                    </c:numCache>
                  </c:numRef>
                </c:val>
                <c:smooth val="0"/>
                <c:extLst xmlns:c15="http://schemas.microsoft.com/office/drawing/2012/chart">
                  <c:ext xmlns:c16="http://schemas.microsoft.com/office/drawing/2014/chart" uri="{C3380CC4-5D6E-409C-BE32-E72D297353CC}">
                    <c16:uniqueId val="{00000004-06FA-493E-A6CA-8F460B58C08A}"/>
                  </c:ext>
                </c:extLst>
              </c15:ser>
            </c15:filteredLineSeries>
            <c15:filteredLineSeries>
              <c15:ser>
                <c:idx val="5"/>
                <c:order val="2"/>
                <c:tx>
                  <c:strRef>
                    <c:extLst xmlns:c15="http://schemas.microsoft.com/office/drawing/2012/chart">
                      <c:ext xmlns:c15="http://schemas.microsoft.com/office/drawing/2012/chart" uri="{02D57815-91ED-43cb-92C2-25804820EDAC}">
                        <c15:formulaRef>
                          <c15:sqref>Sheet1!$A$36</c15:sqref>
                        </c15:formulaRef>
                      </c:ext>
                    </c:extLst>
                    <c:strCache>
                      <c:ptCount val="1"/>
                      <c:pt idx="0">
                        <c:v>United Kingdom</c:v>
                      </c:pt>
                    </c:strCache>
                  </c:strRef>
                </c:tx>
                <c:spPr>
                  <a:ln w="120650">
                    <a:solidFill>
                      <a:srgbClr val="FF0000"/>
                    </a:solidFill>
                  </a:ln>
                </c:spPr>
                <c:marker>
                  <c:symbol val="none"/>
                </c:marker>
                <c:val>
                  <c:numRef>
                    <c:extLst xmlns:c15="http://schemas.microsoft.com/office/drawing/2012/chart">
                      <c:ext xmlns:c15="http://schemas.microsoft.com/office/drawing/2012/chart" uri="{02D57815-91ED-43cb-92C2-25804820EDAC}">
                        <c15:formulaRef>
                          <c15:sqref>Sheet1!$B$36:$E$36</c15:sqref>
                        </c15:formulaRef>
                      </c:ext>
                    </c:extLst>
                    <c:numCache>
                      <c:formatCode>0</c:formatCode>
                      <c:ptCount val="4"/>
                      <c:pt idx="0">
                        <c:v>514.77350000000001</c:v>
                      </c:pt>
                      <c:pt idx="1">
                        <c:v>513.71019999999999</c:v>
                      </c:pt>
                      <c:pt idx="2">
                        <c:v>514.12929999999994</c:v>
                      </c:pt>
                      <c:pt idx="3">
                        <c:v>509.22149999999999</c:v>
                      </c:pt>
                    </c:numCache>
                  </c:numRef>
                </c:val>
                <c:smooth val="0"/>
                <c:extLst xmlns:c15="http://schemas.microsoft.com/office/drawing/2012/chart">
                  <c:ext xmlns:c16="http://schemas.microsoft.com/office/drawing/2014/chart" uri="{C3380CC4-5D6E-409C-BE32-E72D297353CC}">
                    <c16:uniqueId val="{00000003-06FA-493E-A6CA-8F460B58C08A}"/>
                  </c:ext>
                </c:extLst>
              </c15:ser>
            </c15:filteredLineSeries>
            <c15:filteredLineSeries>
              <c15:ser>
                <c:idx val="2"/>
                <c:order val="3"/>
                <c:tx>
                  <c:strRef>
                    <c:extLst xmlns:c15="http://schemas.microsoft.com/office/drawing/2012/chart">
                      <c:ext xmlns:c15="http://schemas.microsoft.com/office/drawing/2012/chart" uri="{02D57815-91ED-43cb-92C2-25804820EDAC}">
                        <c15:formulaRef>
                          <c15:sqref>Sheet1!$A$37</c15:sqref>
                        </c15:formulaRef>
                      </c:ext>
                    </c:extLst>
                    <c:strCache>
                      <c:ptCount val="1"/>
                      <c:pt idx="0">
                        <c:v>United States</c:v>
                      </c:pt>
                    </c:strCache>
                  </c:strRef>
                </c:tx>
                <c:spPr>
                  <a:ln w="104775">
                    <a:solidFill>
                      <a:srgbClr val="FF0000"/>
                    </a:solidFill>
                  </a:ln>
                </c:spPr>
                <c:marker>
                  <c:spPr>
                    <a:noFill/>
                    <a:ln>
                      <a:noFill/>
                    </a:ln>
                  </c:spPr>
                </c:marker>
                <c:val>
                  <c:numRef>
                    <c:extLst xmlns:c15="http://schemas.microsoft.com/office/drawing/2012/chart">
                      <c:ext xmlns:c15="http://schemas.microsoft.com/office/drawing/2012/chart" uri="{02D57815-91ED-43cb-92C2-25804820EDAC}">
                        <c15:formulaRef>
                          <c15:sqref>Sheet1!$B$37:$E$37</c15:sqref>
                        </c15:formulaRef>
                      </c:ext>
                    </c:extLst>
                    <c:numCache>
                      <c:formatCode>0</c:formatCode>
                      <c:ptCount val="4"/>
                      <c:pt idx="0">
                        <c:v>488.90679999999998</c:v>
                      </c:pt>
                      <c:pt idx="1">
                        <c:v>502.00229999999999</c:v>
                      </c:pt>
                      <c:pt idx="2">
                        <c:v>497.40980000000002</c:v>
                      </c:pt>
                      <c:pt idx="3">
                        <c:v>496.24239999999998</c:v>
                      </c:pt>
                    </c:numCache>
                  </c:numRef>
                </c:val>
                <c:smooth val="0"/>
                <c:extLst xmlns:c15="http://schemas.microsoft.com/office/drawing/2012/chart">
                  <c:ext xmlns:c16="http://schemas.microsoft.com/office/drawing/2014/chart" uri="{C3380CC4-5D6E-409C-BE32-E72D297353CC}">
                    <c16:uniqueId val="{00000001-BFF9-4C49-9928-E5588F796FD0}"/>
                  </c:ext>
                </c:extLst>
              </c15:ser>
            </c15:filteredLineSeries>
            <c15:filteredLineSeries>
              <c15:ser>
                <c:idx val="3"/>
                <c:order val="4"/>
                <c:tx>
                  <c:strRef>
                    <c:extLst xmlns:c15="http://schemas.microsoft.com/office/drawing/2012/chart">
                      <c:ext xmlns:c15="http://schemas.microsoft.com/office/drawing/2012/chart" uri="{02D57815-91ED-43cb-92C2-25804820EDAC}">
                        <c15:formulaRef>
                          <c15:sqref>Sheet1!$A$13</c15:sqref>
                        </c15:formulaRef>
                      </c:ext>
                    </c:extLst>
                    <c:strCache>
                      <c:ptCount val="1"/>
                      <c:pt idx="0">
                        <c:v>Germany</c:v>
                      </c:pt>
                    </c:strCache>
                  </c:strRef>
                </c:tx>
                <c:spPr>
                  <a:ln w="85725">
                    <a:solidFill>
                      <a:srgbClr val="FF0000"/>
                    </a:solidFill>
                  </a:ln>
                </c:spPr>
                <c:marker>
                  <c:symbol val="none"/>
                </c:marker>
                <c:val>
                  <c:numRef>
                    <c:extLst xmlns:c15="http://schemas.microsoft.com/office/drawing/2012/chart">
                      <c:ext xmlns:c15="http://schemas.microsoft.com/office/drawing/2012/chart" uri="{02D57815-91ED-43cb-92C2-25804820EDAC}">
                        <c15:formulaRef>
                          <c15:sqref>Sheet1!$B$13:$E$13</c15:sqref>
                        </c15:formulaRef>
                      </c:ext>
                    </c:extLst>
                    <c:numCache>
                      <c:formatCode>0</c:formatCode>
                      <c:ptCount val="4"/>
                      <c:pt idx="0">
                        <c:v>515.64909999999998</c:v>
                      </c:pt>
                      <c:pt idx="1">
                        <c:v>520.40530000000001</c:v>
                      </c:pt>
                      <c:pt idx="2">
                        <c:v>524.12080000000003</c:v>
                      </c:pt>
                      <c:pt idx="3">
                        <c:v>509.14060000000001</c:v>
                      </c:pt>
                    </c:numCache>
                  </c:numRef>
                </c:val>
                <c:smooth val="0"/>
                <c:extLst xmlns:c15="http://schemas.microsoft.com/office/drawing/2012/chart">
                  <c:ext xmlns:c16="http://schemas.microsoft.com/office/drawing/2014/chart" uri="{C3380CC4-5D6E-409C-BE32-E72D297353CC}">
                    <c16:uniqueId val="{00000000-6932-448D-8504-C7885DAFC048}"/>
                  </c:ext>
                </c:extLst>
              </c15:ser>
            </c15:filteredLineSeries>
            <c15:filteredLineSeries>
              <c15:ser>
                <c:idx val="4"/>
                <c:order val="5"/>
                <c:tx>
                  <c:strRef>
                    <c:extLst xmlns:c15="http://schemas.microsoft.com/office/drawing/2012/chart">
                      <c:ext xmlns:c15="http://schemas.microsoft.com/office/drawing/2012/chart" uri="{02D57815-91ED-43cb-92C2-25804820EDAC}">
                        <c15:formulaRef>
                          <c15:sqref>Sheet1!$A$9</c15:sqref>
                        </c15:formulaRef>
                      </c:ext>
                    </c:extLst>
                    <c:strCache>
                      <c:ptCount val="1"/>
                      <c:pt idx="0">
                        <c:v>Denmark</c:v>
                      </c:pt>
                    </c:strCache>
                  </c:strRef>
                </c:tx>
                <c:spPr>
                  <a:ln w="76200">
                    <a:solidFill>
                      <a:srgbClr val="FF0000"/>
                    </a:solidFill>
                  </a:ln>
                </c:spPr>
                <c:marker>
                  <c:symbol val="none"/>
                </c:marker>
                <c:val>
                  <c:numRef>
                    <c:extLst xmlns:c15="http://schemas.microsoft.com/office/drawing/2012/chart">
                      <c:ext xmlns:c15="http://schemas.microsoft.com/office/drawing/2012/chart" uri="{02D57815-91ED-43cb-92C2-25804820EDAC}">
                        <c15:formulaRef>
                          <c15:sqref>Sheet1!$B$9:$E$9</c15:sqref>
                        </c15:formulaRef>
                      </c:ext>
                    </c:extLst>
                    <c:numCache>
                      <c:formatCode>0</c:formatCode>
                      <c:ptCount val="4"/>
                      <c:pt idx="0">
                        <c:v>495.89429999999999</c:v>
                      </c:pt>
                      <c:pt idx="1">
                        <c:v>499.33699999999999</c:v>
                      </c:pt>
                      <c:pt idx="2">
                        <c:v>498.4742</c:v>
                      </c:pt>
                      <c:pt idx="3">
                        <c:v>501.93689999999998</c:v>
                      </c:pt>
                    </c:numCache>
                  </c:numRef>
                </c:val>
                <c:smooth val="0"/>
                <c:extLst xmlns:c15="http://schemas.microsoft.com/office/drawing/2012/chart">
                  <c:ext xmlns:c16="http://schemas.microsoft.com/office/drawing/2014/chart" uri="{C3380CC4-5D6E-409C-BE32-E72D297353CC}">
                    <c16:uniqueId val="{00000000-EC08-4BD5-A346-42789FF17C72}"/>
                  </c:ext>
                </c:extLst>
              </c15:ser>
            </c15:filteredLineSeries>
          </c:ext>
        </c:extLst>
      </c:lineChart>
      <c:dateAx>
        <c:axId val="280098696"/>
        <c:scaling>
          <c:orientation val="minMax"/>
        </c:scaling>
        <c:delete val="0"/>
        <c:axPos val="b"/>
        <c:numFmt formatCode="0" sourceLinked="1"/>
        <c:majorTickMark val="out"/>
        <c:minorTickMark val="none"/>
        <c:tickLblPos val="nextTo"/>
        <c:txPr>
          <a:bodyPr/>
          <a:lstStyle/>
          <a:p>
            <a:pPr>
              <a:defRPr sz="1800" b="1">
                <a:noFill/>
              </a:defRPr>
            </a:pPr>
            <a:endParaRPr lang="en-US"/>
          </a:p>
        </c:txPr>
        <c:crossAx val="280103792"/>
        <c:crosses val="autoZero"/>
        <c:auto val="0"/>
        <c:lblOffset val="100"/>
        <c:baseTimeUnit val="days"/>
        <c:majorUnit val="1"/>
      </c:dateAx>
      <c:valAx>
        <c:axId val="280103792"/>
        <c:scaling>
          <c:orientation val="minMax"/>
          <c:max val="570"/>
          <c:min val="450"/>
        </c:scaling>
        <c:delete val="0"/>
        <c:axPos val="l"/>
        <c:majorGridlines/>
        <c:numFmt formatCode="0" sourceLinked="1"/>
        <c:majorTickMark val="out"/>
        <c:minorTickMark val="none"/>
        <c:tickLblPos val="nextTo"/>
        <c:crossAx val="280098696"/>
        <c:crosses val="autoZero"/>
        <c:crossBetween val="between"/>
      </c:valAx>
    </c:plotArea>
    <c:plotVisOnly val="1"/>
    <c:dispBlanksAs val="gap"/>
    <c:showDLblsOverMax val="0"/>
  </c:chart>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5"/>
    </mc:Choice>
    <mc:Fallback>
      <c:style val="35"/>
    </mc:Fallback>
  </mc:AlternateContent>
  <c:chart>
    <c:autoTitleDeleted val="1"/>
    <c:plotArea>
      <c:layout>
        <c:manualLayout>
          <c:layoutTarget val="inner"/>
          <c:xMode val="edge"/>
          <c:yMode val="edge"/>
          <c:x val="4.5477273483819282E-2"/>
          <c:y val="2.5645339519922247E-2"/>
          <c:w val="0.87744860017497961"/>
          <c:h val="0.58473525566913098"/>
        </c:manualLayout>
      </c:layout>
      <c:barChart>
        <c:barDir val="col"/>
        <c:grouping val="clustered"/>
        <c:varyColors val="0"/>
        <c:ser>
          <c:idx val="1"/>
          <c:order val="0"/>
          <c:tx>
            <c:strRef>
              <c:f>Sheet1!$C$1</c:f>
              <c:strCache>
                <c:ptCount val="1"/>
                <c:pt idx="0">
                  <c:v>Czech Republic</c:v>
                </c:pt>
              </c:strCache>
            </c:strRef>
          </c:tx>
          <c:spPr>
            <a:solidFill>
              <a:srgbClr val="FF0000"/>
            </a:solidFill>
            <a:ln>
              <a:noFill/>
            </a:ln>
          </c:spPr>
          <c:invertIfNegative val="0"/>
          <c:cat>
            <c:strRef>
              <c:f>Sheet1!$A$2:$A$9</c:f>
              <c:strCache>
                <c:ptCount val="8"/>
                <c:pt idx="0">
                  <c:v>Discuss individual students</c:v>
                </c:pt>
                <c:pt idx="1">
                  <c:v>Share resources</c:v>
                </c:pt>
                <c:pt idx="2">
                  <c:v>Team conferences</c:v>
                </c:pt>
                <c:pt idx="3">
                  <c:v>Collaborate for common standards</c:v>
                </c:pt>
                <c:pt idx="4">
                  <c:v>Team teaching</c:v>
                </c:pt>
                <c:pt idx="5">
                  <c:v>Collaborative PD</c:v>
                </c:pt>
                <c:pt idx="6">
                  <c:v>Joint activities</c:v>
                </c:pt>
                <c:pt idx="7">
                  <c:v>Classroom observations</c:v>
                </c:pt>
              </c:strCache>
            </c:strRef>
          </c:cat>
          <c:val>
            <c:numRef>
              <c:f>Sheet1!$C$2:$C$9</c:f>
              <c:numCache>
                <c:formatCode>0</c:formatCode>
                <c:ptCount val="8"/>
                <c:pt idx="0">
                  <c:v>79.245777743619172</c:v>
                </c:pt>
                <c:pt idx="1">
                  <c:v>45.243258423961819</c:v>
                </c:pt>
                <c:pt idx="2">
                  <c:v>64.510531721658808</c:v>
                </c:pt>
                <c:pt idx="3">
                  <c:v>56.897525002797664</c:v>
                </c:pt>
                <c:pt idx="4">
                  <c:v>8.4029498435478516</c:v>
                </c:pt>
                <c:pt idx="5">
                  <c:v>25.797638688057347</c:v>
                </c:pt>
                <c:pt idx="6">
                  <c:v>9.1480356708965473</c:v>
                </c:pt>
                <c:pt idx="7">
                  <c:v>10.093254304061158</c:v>
                </c:pt>
              </c:numCache>
            </c:numRef>
          </c:val>
          <c:extLst>
            <c:ext xmlns:c16="http://schemas.microsoft.com/office/drawing/2014/chart" uri="{C3380CC4-5D6E-409C-BE32-E72D297353CC}">
              <c16:uniqueId val="{00000000-A93B-418B-9487-8CA5525321B5}"/>
            </c:ext>
          </c:extLst>
        </c:ser>
        <c:dLbls>
          <c:showLegendKey val="0"/>
          <c:showVal val="0"/>
          <c:showCatName val="0"/>
          <c:showSerName val="0"/>
          <c:showPercent val="0"/>
          <c:showBubbleSize val="0"/>
        </c:dLbls>
        <c:gapWidth val="150"/>
        <c:axId val="450721712"/>
        <c:axId val="450722104"/>
      </c:barChart>
      <c:catAx>
        <c:axId val="450721712"/>
        <c:scaling>
          <c:orientation val="minMax"/>
        </c:scaling>
        <c:delete val="0"/>
        <c:axPos val="b"/>
        <c:numFmt formatCode="General" sourceLinked="0"/>
        <c:majorTickMark val="out"/>
        <c:minorTickMark val="none"/>
        <c:tickLblPos val="nextTo"/>
        <c:txPr>
          <a:bodyPr rot="-5400000" vert="horz"/>
          <a:lstStyle/>
          <a:p>
            <a:pPr>
              <a:defRPr sz="1100">
                <a:solidFill>
                  <a:schemeClr val="tx1">
                    <a:lumMod val="75000"/>
                    <a:lumOff val="25000"/>
                  </a:schemeClr>
                </a:solidFill>
              </a:defRPr>
            </a:pPr>
            <a:endParaRPr lang="en-US"/>
          </a:p>
        </c:txPr>
        <c:crossAx val="450722104"/>
        <c:crosses val="autoZero"/>
        <c:auto val="1"/>
        <c:lblAlgn val="ctr"/>
        <c:lblOffset val="100"/>
        <c:noMultiLvlLbl val="0"/>
      </c:catAx>
      <c:valAx>
        <c:axId val="450722104"/>
        <c:scaling>
          <c:orientation val="minMax"/>
          <c:max val="100"/>
          <c:min val="0"/>
        </c:scaling>
        <c:delete val="0"/>
        <c:axPos val="l"/>
        <c:majorGridlines/>
        <c:title>
          <c:tx>
            <c:rich>
              <a:bodyPr rot="-5400000" vert="horz"/>
              <a:lstStyle/>
              <a:p>
                <a:pPr>
                  <a:defRPr>
                    <a:solidFill>
                      <a:schemeClr val="tx1">
                        <a:lumMod val="75000"/>
                        <a:lumOff val="25000"/>
                      </a:schemeClr>
                    </a:solidFill>
                  </a:defRPr>
                </a:pPr>
                <a:r>
                  <a:rPr lang="en-GB" sz="1200" dirty="0">
                    <a:solidFill>
                      <a:schemeClr val="tx1">
                        <a:lumMod val="75000"/>
                        <a:lumOff val="25000"/>
                      </a:schemeClr>
                    </a:solidFill>
                  </a:rPr>
                  <a:t>Percentage of teachers</a:t>
                </a:r>
              </a:p>
            </c:rich>
          </c:tx>
          <c:layout>
            <c:manualLayout>
              <c:xMode val="edge"/>
              <c:yMode val="edge"/>
              <c:x val="2.0622351961843314E-2"/>
              <c:y val="0.14531441101089404"/>
            </c:manualLayout>
          </c:layout>
          <c:overlay val="0"/>
        </c:title>
        <c:numFmt formatCode="0" sourceLinked="1"/>
        <c:majorTickMark val="out"/>
        <c:minorTickMark val="none"/>
        <c:tickLblPos val="nextTo"/>
        <c:txPr>
          <a:bodyPr/>
          <a:lstStyle/>
          <a:p>
            <a:pPr>
              <a:defRPr sz="1200">
                <a:solidFill>
                  <a:schemeClr val="tx1">
                    <a:lumMod val="75000"/>
                    <a:lumOff val="25000"/>
                  </a:schemeClr>
                </a:solidFill>
              </a:defRPr>
            </a:pPr>
            <a:endParaRPr lang="en-US"/>
          </a:p>
        </c:txPr>
        <c:crossAx val="450721712"/>
        <c:crosses val="autoZero"/>
        <c:crossBetween val="between"/>
      </c:valAx>
      <c:spPr>
        <a:noFill/>
        <a:ln w="25400">
          <a:noFill/>
        </a:ln>
      </c:spPr>
    </c:plotArea>
    <c:legend>
      <c:legendPos val="t"/>
      <c:layout>
        <c:manualLayout>
          <c:xMode val="edge"/>
          <c:yMode val="edge"/>
          <c:x val="0.41953217417466804"/>
          <c:y val="8.2686117076481699E-2"/>
          <c:w val="0.12788328723073941"/>
          <c:h val="5.6856886445390657E-2"/>
        </c:manualLayout>
      </c:layout>
      <c:overlay val="0"/>
      <c:txPr>
        <a:bodyPr/>
        <a:lstStyle/>
        <a:p>
          <a:pPr>
            <a:defRPr sz="1100">
              <a:solidFill>
                <a:schemeClr val="tx1">
                  <a:lumMod val="75000"/>
                  <a:lumOff val="25000"/>
                </a:schemeClr>
              </a:solidFill>
            </a:defRPr>
          </a:pPr>
          <a:endParaRPr lang="en-US"/>
        </a:p>
      </c:txPr>
    </c:legend>
    <c:plotVisOnly val="1"/>
    <c:dispBlanksAs val="gap"/>
    <c:showDLblsOverMax val="0"/>
  </c:chart>
  <c:spPr>
    <a:noFill/>
    <a:ln>
      <a:noFill/>
    </a:ln>
  </c:spPr>
  <c:txPr>
    <a:bodyPr/>
    <a:lstStyle/>
    <a:p>
      <a:pPr>
        <a:defRPr sz="1800"/>
      </a:pPr>
      <a:endParaRPr lang="en-US"/>
    </a:p>
  </c:txPr>
  <c:externalData r:id="rId1">
    <c:autoUpdate val="0"/>
  </c:externalData>
  <c:userShapes r:id="rId2"/>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088215008098453E-2"/>
          <c:y val="1.4868905680619543E-2"/>
          <c:w val="0.60530688666099874"/>
          <c:h val="0.77959802274627954"/>
        </c:manualLayout>
      </c:layout>
      <c:barChart>
        <c:barDir val="col"/>
        <c:grouping val="clustered"/>
        <c:varyColors val="0"/>
        <c:ser>
          <c:idx val="0"/>
          <c:order val="0"/>
          <c:tx>
            <c:strRef>
              <c:f>'Figure 7.9'!$A$58</c:f>
              <c:strCache>
                <c:ptCount val="1"/>
                <c:pt idx="0">
                  <c:v>Teach jointly as a team in the same class</c:v>
                </c:pt>
              </c:strCache>
            </c:strRef>
          </c:tx>
          <c:spPr>
            <a:solidFill>
              <a:schemeClr val="accent6"/>
            </a:solidFill>
            <a:ln>
              <a:noFill/>
            </a:ln>
            <a:effectLst/>
          </c:spPr>
          <c:invertIfNegative val="0"/>
          <c:cat>
            <c:strRef>
              <c:f>'Figure 7.9'!$B$58:$B$63</c:f>
              <c:strCache>
                <c:ptCount val="6"/>
                <c:pt idx="0">
                  <c:v>Never</c:v>
                </c:pt>
                <c:pt idx="1">
                  <c:v>Once a year or less</c:v>
                </c:pt>
                <c:pt idx="2">
                  <c:v>2-4 times a year</c:v>
                </c:pt>
                <c:pt idx="3">
                  <c:v>5-10 times a year</c:v>
                </c:pt>
                <c:pt idx="4">
                  <c:v>1-3 times a month</c:v>
                </c:pt>
                <c:pt idx="5">
                  <c:v>Once a week or more</c:v>
                </c:pt>
              </c:strCache>
            </c:strRef>
          </c:cat>
          <c:val>
            <c:numRef>
              <c:f>'Figure 7.9'!$C$58:$C$63</c:f>
              <c:numCache>
                <c:formatCode>####.00</c:formatCode>
                <c:ptCount val="6"/>
                <c:pt idx="0">
                  <c:v>12.292130058562764</c:v>
                </c:pt>
                <c:pt idx="1">
                  <c:v>12.346113243092804</c:v>
                </c:pt>
                <c:pt idx="2">
                  <c:v>12.468448852673351</c:v>
                </c:pt>
                <c:pt idx="3">
                  <c:v>12.583379230368173</c:v>
                </c:pt>
                <c:pt idx="4">
                  <c:v>12.624157925465298</c:v>
                </c:pt>
                <c:pt idx="5">
                  <c:v>12.718636174707513</c:v>
                </c:pt>
              </c:numCache>
            </c:numRef>
          </c:val>
          <c:extLst>
            <c:ext xmlns:c16="http://schemas.microsoft.com/office/drawing/2014/chart" uri="{C3380CC4-5D6E-409C-BE32-E72D297353CC}">
              <c16:uniqueId val="{00000000-313A-4645-A263-B0FB36FDF4A9}"/>
            </c:ext>
          </c:extLst>
        </c:ser>
        <c:ser>
          <c:idx val="1"/>
          <c:order val="1"/>
          <c:tx>
            <c:strRef>
              <c:f>'Figure 7.9'!$A$64</c:f>
              <c:strCache>
                <c:ptCount val="1"/>
                <c:pt idx="0">
                  <c:v>Observe other teachers’ classes and provide feedback</c:v>
                </c:pt>
              </c:strCache>
            </c:strRef>
          </c:tx>
          <c:spPr>
            <a:solidFill>
              <a:schemeClr val="accent5"/>
            </a:solidFill>
            <a:ln>
              <a:noFill/>
            </a:ln>
            <a:effectLst/>
          </c:spPr>
          <c:invertIfNegative val="0"/>
          <c:cat>
            <c:strRef>
              <c:f>'Figure 7.9'!$B$64:$B$69</c:f>
              <c:strCache>
                <c:ptCount val="6"/>
                <c:pt idx="0">
                  <c:v>Never</c:v>
                </c:pt>
                <c:pt idx="1">
                  <c:v>Once a year or less</c:v>
                </c:pt>
                <c:pt idx="2">
                  <c:v>2-4 times a year</c:v>
                </c:pt>
                <c:pt idx="3">
                  <c:v>5-10 times a year</c:v>
                </c:pt>
                <c:pt idx="4">
                  <c:v>1-3 times a month</c:v>
                </c:pt>
                <c:pt idx="5">
                  <c:v>Once a week or more</c:v>
                </c:pt>
              </c:strCache>
            </c:strRef>
          </c:cat>
          <c:val>
            <c:numRef>
              <c:f>'Figure 7.9'!$C$64:$C$69</c:f>
              <c:numCache>
                <c:formatCode>####.00</c:formatCode>
                <c:ptCount val="6"/>
                <c:pt idx="0">
                  <c:v>12.271786026732435</c:v>
                </c:pt>
                <c:pt idx="1">
                  <c:v>12.344238644052593</c:v>
                </c:pt>
                <c:pt idx="2">
                  <c:v>12.558179421951795</c:v>
                </c:pt>
                <c:pt idx="3">
                  <c:v>12.694389267993234</c:v>
                </c:pt>
                <c:pt idx="4">
                  <c:v>12.800321388141935</c:v>
                </c:pt>
                <c:pt idx="5">
                  <c:v>12.995055070670528</c:v>
                </c:pt>
              </c:numCache>
            </c:numRef>
          </c:val>
          <c:extLst>
            <c:ext xmlns:c16="http://schemas.microsoft.com/office/drawing/2014/chart" uri="{C3380CC4-5D6E-409C-BE32-E72D297353CC}">
              <c16:uniqueId val="{00000001-313A-4645-A263-B0FB36FDF4A9}"/>
            </c:ext>
          </c:extLst>
        </c:ser>
        <c:ser>
          <c:idx val="2"/>
          <c:order val="2"/>
          <c:tx>
            <c:strRef>
              <c:f>'Figure 7.9'!$A$70</c:f>
              <c:strCache>
                <c:ptCount val="1"/>
                <c:pt idx="0">
                  <c:v>Engage in joint activities across different classes</c:v>
                </c:pt>
              </c:strCache>
            </c:strRef>
          </c:tx>
          <c:spPr>
            <a:solidFill>
              <a:schemeClr val="accent4"/>
            </a:solidFill>
            <a:ln>
              <a:noFill/>
            </a:ln>
            <a:effectLst/>
          </c:spPr>
          <c:invertIfNegative val="0"/>
          <c:cat>
            <c:strRef>
              <c:f>'Figure 7.9'!$B$70:$B$75</c:f>
              <c:strCache>
                <c:ptCount val="6"/>
                <c:pt idx="0">
                  <c:v>Never</c:v>
                </c:pt>
                <c:pt idx="1">
                  <c:v>Once a year or less</c:v>
                </c:pt>
                <c:pt idx="2">
                  <c:v>2-4 times a year</c:v>
                </c:pt>
                <c:pt idx="3">
                  <c:v>5-10 times a year</c:v>
                </c:pt>
                <c:pt idx="4">
                  <c:v>1-3 times a month</c:v>
                </c:pt>
                <c:pt idx="5">
                  <c:v>Once a week or more</c:v>
                </c:pt>
              </c:strCache>
            </c:strRef>
          </c:cat>
          <c:val>
            <c:numRef>
              <c:f>'Figure 7.9'!$C$70:$C$75</c:f>
              <c:numCache>
                <c:formatCode>####.00</c:formatCode>
                <c:ptCount val="6"/>
                <c:pt idx="0">
                  <c:v>12.119675016669532</c:v>
                </c:pt>
                <c:pt idx="1">
                  <c:v>12.288437406855524</c:v>
                </c:pt>
                <c:pt idx="2">
                  <c:v>12.480256302095279</c:v>
                </c:pt>
                <c:pt idx="3">
                  <c:v>12.68392533675717</c:v>
                </c:pt>
                <c:pt idx="4">
                  <c:v>12.861101057687899</c:v>
                </c:pt>
                <c:pt idx="5">
                  <c:v>13.020194483681841</c:v>
                </c:pt>
              </c:numCache>
            </c:numRef>
          </c:val>
          <c:extLst>
            <c:ext xmlns:c16="http://schemas.microsoft.com/office/drawing/2014/chart" uri="{C3380CC4-5D6E-409C-BE32-E72D297353CC}">
              <c16:uniqueId val="{00000002-313A-4645-A263-B0FB36FDF4A9}"/>
            </c:ext>
          </c:extLst>
        </c:ser>
        <c:ser>
          <c:idx val="3"/>
          <c:order val="3"/>
          <c:tx>
            <c:strRef>
              <c:f>'Figure 7.9'!$A$76</c:f>
              <c:strCache>
                <c:ptCount val="1"/>
                <c:pt idx="0">
                  <c:v>Take part in collaborative professional learning</c:v>
                </c:pt>
              </c:strCache>
            </c:strRef>
          </c:tx>
          <c:spPr>
            <a:solidFill>
              <a:schemeClr val="accent6">
                <a:lumMod val="60000"/>
              </a:schemeClr>
            </a:solidFill>
            <a:ln>
              <a:noFill/>
            </a:ln>
            <a:effectLst/>
          </c:spPr>
          <c:invertIfNegative val="0"/>
          <c:cat>
            <c:strRef>
              <c:f>'Figure 7.9'!$B$76:$B$81</c:f>
              <c:strCache>
                <c:ptCount val="6"/>
                <c:pt idx="0">
                  <c:v>Never</c:v>
                </c:pt>
                <c:pt idx="1">
                  <c:v>Once a year or less</c:v>
                </c:pt>
                <c:pt idx="2">
                  <c:v>2-4 times a year</c:v>
                </c:pt>
                <c:pt idx="3">
                  <c:v>5-10 times a year</c:v>
                </c:pt>
                <c:pt idx="4">
                  <c:v>1-3 times a month</c:v>
                </c:pt>
                <c:pt idx="5">
                  <c:v>Once a week or more</c:v>
                </c:pt>
              </c:strCache>
            </c:strRef>
          </c:cat>
          <c:val>
            <c:numRef>
              <c:f>'Figure 7.9'!$C$76:$C$81</c:f>
              <c:numCache>
                <c:formatCode>####.00</c:formatCode>
                <c:ptCount val="6"/>
                <c:pt idx="0">
                  <c:v>12.102254790732637</c:v>
                </c:pt>
                <c:pt idx="1">
                  <c:v>12.228313185980452</c:v>
                </c:pt>
                <c:pt idx="2">
                  <c:v>12.384648753274206</c:v>
                </c:pt>
                <c:pt idx="3">
                  <c:v>12.585169131431339</c:v>
                </c:pt>
                <c:pt idx="4">
                  <c:v>12.786894579601048</c:v>
                </c:pt>
                <c:pt idx="5">
                  <c:v>13.294036601304207</c:v>
                </c:pt>
              </c:numCache>
            </c:numRef>
          </c:val>
          <c:extLst>
            <c:ext xmlns:c16="http://schemas.microsoft.com/office/drawing/2014/chart" uri="{C3380CC4-5D6E-409C-BE32-E72D297353CC}">
              <c16:uniqueId val="{00000003-313A-4645-A263-B0FB36FDF4A9}"/>
            </c:ext>
          </c:extLst>
        </c:ser>
        <c:dLbls>
          <c:showLegendKey val="0"/>
          <c:showVal val="0"/>
          <c:showCatName val="0"/>
          <c:showSerName val="0"/>
          <c:showPercent val="0"/>
          <c:showBubbleSize val="0"/>
        </c:dLbls>
        <c:gapWidth val="150"/>
        <c:axId val="532944136"/>
        <c:axId val="532950800"/>
      </c:barChart>
      <c:catAx>
        <c:axId val="532944136"/>
        <c:scaling>
          <c:orientation val="minMax"/>
        </c:scaling>
        <c:delete val="0"/>
        <c:axPos val="b"/>
        <c:numFmt formatCode="General" sourceLinked="0"/>
        <c:majorTickMark val="in"/>
        <c:minorTickMark val="none"/>
        <c:tickLblPos val="nextTo"/>
        <c:spPr>
          <a:noFill/>
          <a:ln w="9525" cap="flat" cmpd="sng" algn="ctr">
            <a:solidFill>
              <a:schemeClr val="tx1">
                <a:tint val="75000"/>
                <a:shade val="95000"/>
                <a:satMod val="105000"/>
              </a:schemeClr>
            </a:solidFill>
            <a:prstDash val="solid"/>
            <a:round/>
          </a:ln>
          <a:effectLst/>
        </c:spPr>
        <c:txPr>
          <a:bodyPr rot="-5400000" spcFirstLastPara="1" vertOverflow="ellipsis" wrap="square" anchor="ctr" anchorCtr="1"/>
          <a:lstStyle/>
          <a:p>
            <a:pPr>
              <a:defRPr sz="1100" b="1" i="0" u="none" strike="noStrike" kern="1200" baseline="0">
                <a:solidFill>
                  <a:schemeClr val="bg1"/>
                </a:solidFill>
                <a:latin typeface="+mn-lt"/>
                <a:ea typeface="+mn-ea"/>
                <a:cs typeface="+mn-cs"/>
              </a:defRPr>
            </a:pPr>
            <a:endParaRPr lang="en-US"/>
          </a:p>
        </c:txPr>
        <c:crossAx val="532950800"/>
        <c:crosses val="autoZero"/>
        <c:auto val="1"/>
        <c:lblAlgn val="ctr"/>
        <c:lblOffset val="100"/>
        <c:noMultiLvlLbl val="0"/>
      </c:catAx>
      <c:valAx>
        <c:axId val="532950800"/>
        <c:scaling>
          <c:orientation val="minMax"/>
        </c:scaling>
        <c:delete val="0"/>
        <c:axPos val="l"/>
        <c:majorGridlines>
          <c:spPr>
            <a:ln w="9525" cap="flat" cmpd="sng" algn="ctr">
              <a:solidFill>
                <a:schemeClr val="tx1">
                  <a:tint val="75000"/>
                  <a:shade val="95000"/>
                  <a:satMod val="105000"/>
                </a:schemeClr>
              </a:solidFill>
              <a:prstDash val="solid"/>
              <a:round/>
            </a:ln>
            <a:effectLst/>
          </c:spPr>
        </c:majorGridlines>
        <c:title>
          <c:tx>
            <c:rich>
              <a:bodyPr rot="-5400000" spcFirstLastPara="1" vertOverflow="ellipsis" vert="horz" wrap="square" anchor="ctr" anchorCtr="1"/>
              <a:lstStyle/>
              <a:p>
                <a:pPr>
                  <a:defRPr sz="1100" b="1" i="0" u="none" strike="noStrike" kern="1200" baseline="0">
                    <a:solidFill>
                      <a:schemeClr val="accent1">
                        <a:lumMod val="50000"/>
                      </a:schemeClr>
                    </a:solidFill>
                    <a:latin typeface="+mn-lt"/>
                    <a:ea typeface="+mn-ea"/>
                    <a:cs typeface="+mn-cs"/>
                  </a:defRPr>
                </a:pPr>
                <a:r>
                  <a:rPr lang="en-GB" sz="1100" b="1">
                    <a:solidFill>
                      <a:schemeClr val="accent1">
                        <a:lumMod val="50000"/>
                      </a:schemeClr>
                    </a:solidFill>
                  </a:rPr>
                  <a:t>Teacher self-efficacy (level)</a:t>
                </a:r>
              </a:p>
            </c:rich>
          </c:tx>
          <c:layout>
            <c:manualLayout>
              <c:xMode val="edge"/>
              <c:yMode val="edge"/>
              <c:x val="1.3931573604164971E-3"/>
              <c:y val="0.22812865674117147"/>
            </c:manualLayout>
          </c:layout>
          <c:overlay val="0"/>
          <c:spPr>
            <a:noFill/>
            <a:ln>
              <a:noFill/>
            </a:ln>
            <a:effectLst/>
          </c:spPr>
          <c:txPr>
            <a:bodyPr rot="-5400000" spcFirstLastPara="1" vertOverflow="ellipsis" vert="horz" wrap="square" anchor="ctr" anchorCtr="1"/>
            <a:lstStyle/>
            <a:p>
              <a:pPr>
                <a:defRPr sz="1100" b="1" i="0" u="none" strike="noStrike" kern="1200" baseline="0">
                  <a:solidFill>
                    <a:schemeClr val="accent1">
                      <a:lumMod val="50000"/>
                    </a:schemeClr>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100" b="0" i="0" u="none" strike="noStrike" kern="1200" baseline="0">
                <a:solidFill>
                  <a:schemeClr val="accent1">
                    <a:lumMod val="50000"/>
                  </a:schemeClr>
                </a:solidFill>
                <a:latin typeface="+mn-lt"/>
                <a:ea typeface="+mn-ea"/>
                <a:cs typeface="+mn-cs"/>
              </a:defRPr>
            </a:pPr>
            <a:endParaRPr lang="en-US"/>
          </a:p>
        </c:txPr>
        <c:crossAx val="532944136"/>
        <c:crosses val="autoZero"/>
        <c:crossBetween val="between"/>
      </c:valAx>
      <c:spPr>
        <a:noFill/>
        <a:ln>
          <a:noFill/>
        </a:ln>
        <a:effectLst/>
      </c:spPr>
    </c:plotArea>
    <c:legend>
      <c:legendPos val="r"/>
      <c:layout>
        <c:manualLayout>
          <c:xMode val="edge"/>
          <c:yMode val="edge"/>
          <c:x val="0.69482563881018156"/>
          <c:y val="6.8757389859278678E-2"/>
          <c:w val="0.27872627955494811"/>
          <c:h val="0.62591035990559762"/>
        </c:manualLayout>
      </c:layout>
      <c:overlay val="0"/>
      <c:spPr>
        <a:noFill/>
        <a:ln>
          <a:noFill/>
        </a:ln>
        <a:effectLst/>
      </c:spPr>
      <c:txPr>
        <a:bodyPr rot="0" spcFirstLastPara="1" vertOverflow="ellipsis" vert="horz" wrap="square" anchor="ctr" anchorCtr="1"/>
        <a:lstStyle/>
        <a:p>
          <a:pPr>
            <a:lnSpc>
              <a:spcPts val="1500"/>
            </a:lnSpc>
            <a:defRPr sz="1400" b="1" i="0" u="none" strike="noStrike" kern="1200" baseline="0">
              <a:solidFill>
                <a:schemeClr val="accent1">
                  <a:lumMod val="50000"/>
                </a:schemeClr>
              </a:solidFill>
              <a:latin typeface="+mn-lt"/>
              <a:ea typeface="+mn-ea"/>
              <a:cs typeface="+mn-cs"/>
            </a:defRPr>
          </a:pPr>
          <a:endParaRPr lang="en-US"/>
        </a:p>
      </c:txPr>
    </c:legend>
    <c:plotVisOnly val="1"/>
    <c:dispBlanksAs val="gap"/>
    <c:showDLblsOverMax val="0"/>
  </c:chart>
  <c:spPr>
    <a:noFill/>
    <a:ln w="9525" cap="flat" cmpd="sng" algn="ctr">
      <a:noFill/>
      <a:prstDash val="solid"/>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754326610832103E-2"/>
          <c:y val="3.3430559409550802E-2"/>
          <c:w val="0.81932895462144895"/>
          <c:h val="0.87565315206500705"/>
        </c:manualLayout>
      </c:layout>
      <c:scatterChart>
        <c:scatterStyle val="lineMarker"/>
        <c:varyColors val="0"/>
        <c:ser>
          <c:idx val="1"/>
          <c:order val="0"/>
          <c:tx>
            <c:strRef>
              <c:f>Tabelle1!$B$1</c:f>
              <c:strCache>
                <c:ptCount val="1"/>
                <c:pt idx="0">
                  <c:v>Class size in language-of-instruction class</c:v>
                </c:pt>
              </c:strCache>
            </c:strRef>
          </c:tx>
          <c:spPr>
            <a:ln w="25400" cap="rnd">
              <a:noFill/>
              <a:round/>
            </a:ln>
            <a:effectLst/>
          </c:spPr>
          <c:marker>
            <c:symbol val="diamond"/>
            <c:size val="7"/>
            <c:spPr>
              <a:solidFill>
                <a:srgbClr val="005681"/>
              </a:solidFill>
              <a:ln w="9525">
                <a:noFill/>
              </a:ln>
              <a:effectLst/>
            </c:spPr>
          </c:marker>
          <c:dPt>
            <c:idx val="68"/>
            <c:marker>
              <c:spPr>
                <a:noFill/>
                <a:ln w="9525">
                  <a:noFill/>
                </a:ln>
                <a:effectLst/>
              </c:spPr>
            </c:marker>
            <c:bubble3D val="0"/>
            <c:extLst>
              <c:ext xmlns:c16="http://schemas.microsoft.com/office/drawing/2014/chart" uri="{C3380CC4-5D6E-409C-BE32-E72D297353CC}">
                <c16:uniqueId val="{00000044-999F-4BB4-8641-C42EAFCB190B}"/>
              </c:ext>
            </c:extLst>
          </c:dPt>
          <c:dLbls>
            <c:dLbl>
              <c:idx val="0"/>
              <c:layout>
                <c:manualLayout>
                  <c:x val="-3.08058208447465E-3"/>
                  <c:y val="-1.28499297680512E-2"/>
                </c:manualLayout>
              </c:layout>
              <c:tx>
                <c:rich>
                  <a:bodyPr/>
                  <a:lstStyle/>
                  <a:p>
                    <a:r>
                      <a:rPr lang="en-US" dirty="0"/>
                      <a:t>CABA</a:t>
                    </a:r>
                    <a:r>
                      <a:rPr lang="en-US" baseline="0" dirty="0"/>
                      <a:t> (Argentina)</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BA4-429B-A018-C206360D8DFE}"/>
                </c:ext>
              </c:extLst>
            </c:dLbl>
            <c:dLbl>
              <c:idx val="5"/>
              <c:layout>
                <c:manualLayout>
                  <c:x val="-9.2417462534239696E-3"/>
                  <c:y val="-1.6062412210063999E-2"/>
                </c:manualLayout>
              </c:layout>
              <c:tx>
                <c:rich>
                  <a:bodyPr/>
                  <a:lstStyle/>
                  <a:p>
                    <a:r>
                      <a:rPr lang="en-US" dirty="0"/>
                      <a:t>Jordan</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BA4-429B-A018-C206360D8DFE}"/>
                </c:ext>
              </c:extLst>
            </c:dLbl>
            <c:dLbl>
              <c:idx val="7"/>
              <c:tx>
                <c:rich>
                  <a:bodyPr/>
                  <a:lstStyle/>
                  <a:p>
                    <a:r>
                      <a:rPr lang="en-US" dirty="0"/>
                      <a:t>Viet Nam</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BA4-429B-A018-C206360D8DFE}"/>
                </c:ext>
              </c:extLst>
            </c:dLbl>
            <c:dLbl>
              <c:idx val="9"/>
              <c:layout>
                <c:manualLayout>
                  <c:x val="-4.3128149182645202E-2"/>
                  <c:y val="1.92748946520768E-2"/>
                </c:manualLayout>
              </c:layout>
              <c:tx>
                <c:rich>
                  <a:bodyPr/>
                  <a:lstStyle/>
                  <a:p>
                    <a:r>
                      <a:rPr lang="en-US" dirty="0"/>
                      <a:t>Poland</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BA4-429B-A018-C206360D8DFE}"/>
                </c:ext>
              </c:extLst>
            </c:dLbl>
            <c:dLbl>
              <c:idx val="10"/>
              <c:layout>
                <c:manualLayout>
                  <c:x val="-7.7014552111866405E-2"/>
                  <c:y val="-2.89123419781151E-2"/>
                </c:manualLayout>
              </c:layout>
              <c:tx>
                <c:rich>
                  <a:bodyPr/>
                  <a:lstStyle/>
                  <a:p>
                    <a:r>
                      <a:rPr lang="en-US" dirty="0"/>
                      <a:t>United States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BA4-429B-A018-C206360D8DFE}"/>
                </c:ext>
              </c:extLst>
            </c:dLbl>
            <c:dLbl>
              <c:idx val="12"/>
              <c:tx>
                <c:rich>
                  <a:bodyPr/>
                  <a:lstStyle/>
                  <a:p>
                    <a:r>
                      <a:rPr lang="en-US" dirty="0"/>
                      <a:t>Chile</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BA4-429B-A018-C206360D8DFE}"/>
                </c:ext>
              </c:extLst>
            </c:dLbl>
            <c:dLbl>
              <c:idx val="13"/>
              <c:layout>
                <c:manualLayout>
                  <c:x val="-5.3910186478306497E-2"/>
                  <c:y val="-3.2124824420127998E-2"/>
                </c:manualLayout>
              </c:layout>
              <c:tx>
                <c:rich>
                  <a:bodyPr/>
                  <a:lstStyle/>
                  <a:p>
                    <a:r>
                      <a:rPr lang="en-US" dirty="0"/>
                      <a:t>Denmark</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BA4-429B-A018-C206360D8DFE}"/>
                </c:ext>
              </c:extLst>
            </c:dLbl>
            <c:dLbl>
              <c:idx val="14"/>
              <c:layout>
                <c:manualLayout>
                  <c:x val="-7.7014552111866396E-3"/>
                  <c:y val="-9.6374473260383807E-3"/>
                </c:manualLayout>
              </c:layout>
              <c:tx>
                <c:rich>
                  <a:bodyPr/>
                  <a:lstStyle/>
                  <a:p>
                    <a:r>
                      <a:rPr lang="en-US" dirty="0"/>
                      <a:t>Hungary</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BA4-429B-A018-C206360D8DFE}"/>
                </c:ext>
              </c:extLst>
            </c:dLbl>
            <c:dLbl>
              <c:idx val="18"/>
              <c:layout>
                <c:manualLayout>
                  <c:x val="-4.7749022309357098E-2"/>
                  <c:y val="-4.4974754188179103E-2"/>
                </c:manualLayout>
              </c:layout>
              <c:tx>
                <c:rich>
                  <a:bodyPr/>
                  <a:lstStyle/>
                  <a:p>
                    <a:r>
                      <a:rPr lang="en-US" dirty="0"/>
                      <a:t>B-S-G-J</a:t>
                    </a:r>
                  </a:p>
                  <a:p>
                    <a:r>
                      <a:rPr lang="en-US" dirty="0"/>
                      <a:t>(China)</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BA4-429B-A018-C206360D8DFE}"/>
                </c:ext>
              </c:extLst>
            </c:dLbl>
            <c:dLbl>
              <c:idx val="19"/>
              <c:tx>
                <c:rich>
                  <a:bodyPr/>
                  <a:lstStyle/>
                  <a:p>
                    <a:r>
                      <a:rPr lang="en-US" dirty="0"/>
                      <a:t>Turkey</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4BA4-429B-A018-C206360D8DFE}"/>
                </c:ext>
              </c:extLst>
            </c:dLbl>
            <c:dLbl>
              <c:idx val="20"/>
              <c:layout>
                <c:manualLayout>
                  <c:x val="-7.7014552111866396E-3"/>
                  <c:y val="0"/>
                </c:manualLayout>
              </c:layout>
              <c:tx>
                <c:rich>
                  <a:bodyPr/>
                  <a:lstStyle/>
                  <a:p>
                    <a:r>
                      <a:rPr lang="en-US" dirty="0"/>
                      <a:t>Georgia</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4BA4-429B-A018-C206360D8DFE}"/>
                </c:ext>
              </c:extLst>
            </c:dLbl>
            <c:dLbl>
              <c:idx val="21"/>
              <c:layout>
                <c:manualLayout>
                  <c:x val="-1.38626193801359E-2"/>
                  <c:y val="-3.2124824420127398E-3"/>
                </c:manualLayout>
              </c:layout>
              <c:tx>
                <c:rich>
                  <a:bodyPr/>
                  <a:lstStyle/>
                  <a:p>
                    <a:r>
                      <a:rPr lang="en-US" dirty="0"/>
                      <a:t>Chinese</a:t>
                    </a:r>
                    <a:endParaRPr lang="en-US" baseline="0" dirty="0"/>
                  </a:p>
                  <a:p>
                    <a:r>
                      <a:rPr lang="en-US" baseline="0" dirty="0"/>
                      <a:t>Taipei</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4BA4-429B-A018-C206360D8DFE}"/>
                </c:ext>
              </c:extLst>
            </c:dLbl>
            <c:dLbl>
              <c:idx val="22"/>
              <c:tx>
                <c:rich>
                  <a:bodyPr/>
                  <a:lstStyle/>
                  <a:p>
                    <a:r>
                      <a:rPr lang="en-US" dirty="0"/>
                      <a:t>Mexico</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4BA4-429B-A018-C206360D8DFE}"/>
                </c:ext>
              </c:extLst>
            </c:dLbl>
            <c:dLbl>
              <c:idx val="25"/>
              <c:layout>
                <c:manualLayout>
                  <c:x val="-3.6966985013695899E-2"/>
                  <c:y val="-3.5337306862140698E-2"/>
                </c:manualLayout>
              </c:layout>
              <c:tx>
                <c:rich>
                  <a:bodyPr/>
                  <a:lstStyle/>
                  <a:p>
                    <a:r>
                      <a:rPr lang="en-US" dirty="0"/>
                      <a:t>Russia</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4BA4-429B-A018-C206360D8DFE}"/>
                </c:ext>
              </c:extLst>
            </c:dLbl>
            <c:dLbl>
              <c:idx val="27"/>
              <c:layout>
                <c:manualLayout>
                  <c:x val="-6.1611641689493096E-3"/>
                  <c:y val="0"/>
                </c:manualLayout>
              </c:layout>
              <c:tx>
                <c:rich>
                  <a:bodyPr/>
                  <a:lstStyle/>
                  <a:p>
                    <a:r>
                      <a:rPr lang="en-US" dirty="0"/>
                      <a:t>Albania</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4BA4-429B-A018-C206360D8DFE}"/>
                </c:ext>
              </c:extLst>
            </c:dLbl>
            <c:dLbl>
              <c:idx val="28"/>
              <c:layout>
                <c:manualLayout>
                  <c:x val="-1.07820372956612E-2"/>
                  <c:y val="1.28499297680512E-2"/>
                </c:manualLayout>
              </c:layout>
              <c:tx>
                <c:rich>
                  <a:bodyPr/>
                  <a:lstStyle/>
                  <a:p>
                    <a:r>
                      <a:rPr lang="en-US" dirty="0"/>
                      <a:t>Hong Kong</a:t>
                    </a:r>
                  </a:p>
                  <a:p>
                    <a:r>
                      <a:rPr lang="en-US" dirty="0"/>
                      <a:t>(China)</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4BA4-429B-A018-C206360D8DFE}"/>
                </c:ext>
              </c:extLst>
            </c:dLbl>
            <c:dLbl>
              <c:idx val="30"/>
              <c:layout>
                <c:manualLayout>
                  <c:x val="-7.7014552111866396E-3"/>
                  <c:y val="0"/>
                </c:manualLayout>
              </c:layout>
              <c:tx>
                <c:rich>
                  <a:bodyPr/>
                  <a:lstStyle/>
                  <a:p>
                    <a:r>
                      <a:rPr lang="en-US" dirty="0"/>
                      <a:t>Japan</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4BA4-429B-A018-C206360D8DFE}"/>
                </c:ext>
              </c:extLst>
            </c:dLbl>
            <c:dLbl>
              <c:idx val="31"/>
              <c:layout>
                <c:manualLayout>
                  <c:x val="-7.8554843154103701E-2"/>
                  <c:y val="6.4249648840255897E-3"/>
                </c:manualLayout>
              </c:layout>
              <c:tx>
                <c:rich>
                  <a:bodyPr/>
                  <a:lstStyle/>
                  <a:p>
                    <a:r>
                      <a:rPr lang="en-US" dirty="0"/>
                      <a:t>Belgium</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4BA4-429B-A018-C206360D8DFE}"/>
                </c:ext>
              </c:extLst>
            </c:dLbl>
            <c:dLbl>
              <c:idx val="39"/>
              <c:layout>
                <c:manualLayout>
                  <c:x val="-7.7014552111866396E-3"/>
                  <c:y val="-6.4249648840255897E-3"/>
                </c:manualLayout>
              </c:layout>
              <c:tx>
                <c:rich>
                  <a:bodyPr/>
                  <a:lstStyle/>
                  <a:p>
                    <a:r>
                      <a:rPr lang="en-US" dirty="0"/>
                      <a:t>Algeria</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4BA4-429B-A018-C206360D8DFE}"/>
                </c:ext>
              </c:extLst>
            </c:dLbl>
            <c:dLbl>
              <c:idx val="44"/>
              <c:layout>
                <c:manualLayout>
                  <c:x val="-4.4668440224882498E-2"/>
                  <c:y val="3.5337306862140698E-2"/>
                </c:manualLayout>
              </c:layout>
              <c:tx>
                <c:rich>
                  <a:bodyPr/>
                  <a:lstStyle/>
                  <a:p>
                    <a:r>
                      <a:rPr lang="en-US" dirty="0"/>
                      <a:t>Colombia</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4BA4-429B-A018-C206360D8DFE}"/>
                </c:ext>
              </c:extLst>
            </c:dLbl>
            <c:dLbl>
              <c:idx val="46"/>
              <c:layout>
                <c:manualLayout>
                  <c:x val="-4.6208731267119801E-2"/>
                  <c:y val="-2.89123419781151E-2"/>
                </c:manualLayout>
              </c:layout>
              <c:tx>
                <c:rich>
                  <a:bodyPr/>
                  <a:lstStyle/>
                  <a:p>
                    <a:r>
                      <a:rPr lang="en-US" dirty="0"/>
                      <a:t>Peru</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4BA4-429B-A018-C206360D8DFE}"/>
                </c:ext>
              </c:extLst>
            </c:dLbl>
            <c:dLbl>
              <c:idx val="47"/>
              <c:layout>
                <c:manualLayout>
                  <c:x val="-7.7014552111866396E-3"/>
                  <c:y val="0"/>
                </c:manualLayout>
              </c:layout>
              <c:tx>
                <c:rich>
                  <a:bodyPr/>
                  <a:lstStyle/>
                  <a:p>
                    <a:r>
                      <a:rPr lang="en-US" dirty="0"/>
                      <a:t>Macao</a:t>
                    </a:r>
                  </a:p>
                  <a:p>
                    <a:r>
                      <a:rPr lang="en-US" dirty="0"/>
                      <a:t>(China)</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4BA4-429B-A018-C206360D8DFE}"/>
                </c:ext>
              </c:extLst>
            </c:dLbl>
            <c:dLbl>
              <c:idx val="49"/>
              <c:layout>
                <c:manualLayout>
                  <c:x val="-0.104739790872138"/>
                  <c:y val="0"/>
                </c:manualLayout>
              </c:layout>
              <c:tx>
                <c:rich>
                  <a:bodyPr/>
                  <a:lstStyle/>
                  <a:p>
                    <a:r>
                      <a:rPr lang="en-US" dirty="0"/>
                      <a:t>Switzerland</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4BA4-429B-A018-C206360D8DFE}"/>
                </c:ext>
              </c:extLst>
            </c:dLbl>
            <c:dLbl>
              <c:idx val="50"/>
              <c:tx>
                <c:rich>
                  <a:bodyPr/>
                  <a:lstStyle/>
                  <a:p>
                    <a:r>
                      <a:rPr lang="en-US" dirty="0"/>
                      <a:t>Malta</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4BA4-429B-A018-C206360D8DFE}"/>
                </c:ext>
              </c:extLst>
            </c:dLbl>
            <c:dLbl>
              <c:idx val="53"/>
              <c:layout>
                <c:manualLayout>
                  <c:x val="-0.158649977350445"/>
                  <c:y val="0"/>
                </c:manualLayout>
              </c:layout>
              <c:tx>
                <c:rich>
                  <a:bodyPr/>
                  <a:lstStyle/>
                  <a:p>
                    <a:r>
                      <a:rPr lang="en-US" dirty="0"/>
                      <a:t>Dominican Republic</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4BA4-429B-A018-C206360D8DFE}"/>
                </c:ext>
              </c:extLst>
            </c:dLbl>
            <c:dLbl>
              <c:idx val="54"/>
              <c:layout>
                <c:manualLayout>
                  <c:x val="-0.104739790872138"/>
                  <c:y val="0"/>
                </c:manualLayout>
              </c:layout>
              <c:tx>
                <c:rich>
                  <a:bodyPr/>
                  <a:lstStyle/>
                  <a:p>
                    <a:r>
                      <a:rPr lang="en-US" dirty="0"/>
                      <a:t>Netherlands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4BA4-429B-A018-C206360D8DFE}"/>
                </c:ext>
              </c:extLst>
            </c:dLbl>
            <c:dLbl>
              <c:idx val="56"/>
              <c:layout>
                <c:manualLayout>
                  <c:x val="-6.4692223773967703E-2"/>
                  <c:y val="2.24873770940896E-2"/>
                </c:manualLayout>
              </c:layout>
              <c:tx>
                <c:rich>
                  <a:bodyPr/>
                  <a:lstStyle/>
                  <a:p>
                    <a:r>
                      <a:rPr lang="en-US" dirty="0"/>
                      <a:t>Singapore</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4BA4-429B-A018-C206360D8DFE}"/>
                </c:ext>
              </c:extLst>
            </c:dLbl>
            <c:dLbl>
              <c:idx val="63"/>
              <c:tx>
                <c:rich>
                  <a:bodyPr/>
                  <a:lstStyle/>
                  <a:p>
                    <a:r>
                      <a:rPr lang="en-US" dirty="0"/>
                      <a:t>Brazil</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4BA4-429B-A018-C206360D8DFE}"/>
                </c:ext>
              </c:extLst>
            </c:dLbl>
            <c:dLbl>
              <c:idx val="64"/>
              <c:layout>
                <c:manualLayout>
                  <c:x val="-9.2417462534239696E-3"/>
                  <c:y val="-6.4249648840255897E-3"/>
                </c:manualLayout>
              </c:layout>
              <c:tx>
                <c:rich>
                  <a:bodyPr/>
                  <a:lstStyle/>
                  <a:p>
                    <a:r>
                      <a:rPr lang="en-US" dirty="0"/>
                      <a:t>Kosovo</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4BA4-429B-A018-C206360D8DFE}"/>
                </c:ext>
              </c:extLst>
            </c:dLbl>
            <c:dLbl>
              <c:idx val="65"/>
              <c:layout>
                <c:manualLayout>
                  <c:x val="-7.5474261069629095E-2"/>
                  <c:y val="3.2124824420127901E-3"/>
                </c:manualLayout>
              </c:layout>
              <c:tx>
                <c:rich>
                  <a:bodyPr/>
                  <a:lstStyle/>
                  <a:p>
                    <a:r>
                      <a:rPr lang="en-US" dirty="0"/>
                      <a:t>Finland</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4BA4-429B-A018-C206360D8DFE}"/>
                </c:ext>
              </c:extLst>
            </c:dLbl>
            <c:dLbl>
              <c:idx val="66"/>
              <c:tx>
                <c:rich>
                  <a:bodyPr/>
                  <a:lstStyle/>
                  <a:p>
                    <a:r>
                      <a:rPr lang="en-US" dirty="0"/>
                      <a:t>Thailand</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4BA4-429B-A018-C206360D8DF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trendline>
            <c:spPr>
              <a:ln w="19050" cap="rnd">
                <a:solidFill>
                  <a:srgbClr val="0077A0"/>
                </a:solidFill>
                <a:prstDash val="solid"/>
              </a:ln>
              <a:effectLst/>
            </c:spPr>
            <c:trendlineType val="linear"/>
            <c:dispRSqr val="1"/>
            <c:dispEq val="0"/>
            <c:trendlineLbl>
              <c:layout>
                <c:manualLayout>
                  <c:x val="9.6397962692210508E-3"/>
                  <c:y val="-3.2245988127980199E-2"/>
                </c:manualLayout>
              </c:layout>
              <c:numFmt formatCode="#,##0.00" sourceLinked="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HelveticaNeueLT Std"/>
                      <a:ea typeface="+mn-ea"/>
                      <a:cs typeface="+mn-cs"/>
                    </a:defRPr>
                  </a:pPr>
                  <a:endParaRPr lang="en-US"/>
                </a:p>
              </c:txPr>
            </c:trendlineLbl>
          </c:trendline>
          <c:xVal>
            <c:numRef>
              <c:f>Tabelle1!$B$2:$B$70</c:f>
              <c:numCache>
                <c:formatCode>0.0</c:formatCode>
                <c:ptCount val="69"/>
                <c:pt idx="0">
                  <c:v>40.506291476104067</c:v>
                </c:pt>
                <c:pt idx="1">
                  <c:v>27.66055008883728</c:v>
                </c:pt>
                <c:pt idx="2">
                  <c:v>23.322205181355422</c:v>
                </c:pt>
                <c:pt idx="3">
                  <c:v>25.021179257631129</c:v>
                </c:pt>
                <c:pt idx="4">
                  <c:v>26.963154220666741</c:v>
                </c:pt>
                <c:pt idx="5">
                  <c:v>32.717603487185471</c:v>
                </c:pt>
                <c:pt idx="6">
                  <c:v>21.41420204297949</c:v>
                </c:pt>
                <c:pt idx="7">
                  <c:v>40.106576844027011</c:v>
                </c:pt>
                <c:pt idx="8">
                  <c:v>27.191869515221448</c:v>
                </c:pt>
                <c:pt idx="9">
                  <c:v>24.426064255798721</c:v>
                </c:pt>
                <c:pt idx="10">
                  <c:v>25.790968388921669</c:v>
                </c:pt>
                <c:pt idx="11">
                  <c:v>23.935306659534302</c:v>
                </c:pt>
                <c:pt idx="12">
                  <c:v>33.755270983029163</c:v>
                </c:pt>
                <c:pt idx="13">
                  <c:v>21.605300170855859</c:v>
                </c:pt>
                <c:pt idx="14">
                  <c:v>28.1561989081567</c:v>
                </c:pt>
                <c:pt idx="15">
                  <c:v>23.321972808152129</c:v>
                </c:pt>
                <c:pt idx="16">
                  <c:v>23.99219019897339</c:v>
                </c:pt>
                <c:pt idx="17">
                  <c:v>25.14590832243189</c:v>
                </c:pt>
                <c:pt idx="18">
                  <c:v>45.571509105931177</c:v>
                </c:pt>
                <c:pt idx="19">
                  <c:v>47.150138564093879</c:v>
                </c:pt>
                <c:pt idx="20">
                  <c:v>39.062755699713371</c:v>
                </c:pt>
                <c:pt idx="21">
                  <c:v>36.800023164330661</c:v>
                </c:pt>
                <c:pt idx="22">
                  <c:v>39.07942548205704</c:v>
                </c:pt>
                <c:pt idx="23">
                  <c:v>25.692189775136271</c:v>
                </c:pt>
                <c:pt idx="24">
                  <c:v>20.336141769771281</c:v>
                </c:pt>
                <c:pt idx="25">
                  <c:v>22.755799054931209</c:v>
                </c:pt>
                <c:pt idx="26">
                  <c:v>31.020494528738428</c:v>
                </c:pt>
                <c:pt idx="27">
                  <c:v>27.43452833117944</c:v>
                </c:pt>
                <c:pt idx="28">
                  <c:v>30.684668315642948</c:v>
                </c:pt>
                <c:pt idx="29">
                  <c:v>29.340692060336099</c:v>
                </c:pt>
                <c:pt idx="30">
                  <c:v>36.101792650578112</c:v>
                </c:pt>
                <c:pt idx="31">
                  <c:v>19.730837806808498</c:v>
                </c:pt>
                <c:pt idx="32">
                  <c:v>29.60900449967134</c:v>
                </c:pt>
                <c:pt idx="33">
                  <c:v>29.34763767778205</c:v>
                </c:pt>
                <c:pt idx="34">
                  <c:v>24.833972381174139</c:v>
                </c:pt>
                <c:pt idx="35">
                  <c:v>24.140184120113481</c:v>
                </c:pt>
                <c:pt idx="36">
                  <c:v>26.404242013528329</c:v>
                </c:pt>
                <c:pt idx="37">
                  <c:v>30.08903612683493</c:v>
                </c:pt>
                <c:pt idx="38">
                  <c:v>28.239519323532448</c:v>
                </c:pt>
                <c:pt idx="39">
                  <c:v>29.38377475500435</c:v>
                </c:pt>
                <c:pt idx="40">
                  <c:v>24.563203460553581</c:v>
                </c:pt>
                <c:pt idx="41">
                  <c:v>30.887051607493451</c:v>
                </c:pt>
                <c:pt idx="42">
                  <c:v>23.519097722710718</c:v>
                </c:pt>
                <c:pt idx="43">
                  <c:v>25.334015690715439</c:v>
                </c:pt>
                <c:pt idx="44">
                  <c:v>35.95144069656039</c:v>
                </c:pt>
                <c:pt idx="45">
                  <c:v>27.752763150709409</c:v>
                </c:pt>
                <c:pt idx="46">
                  <c:v>27.688808565287861</c:v>
                </c:pt>
                <c:pt idx="47">
                  <c:v>35.295198789390177</c:v>
                </c:pt>
                <c:pt idx="48">
                  <c:v>26.931999189321608</c:v>
                </c:pt>
                <c:pt idx="49">
                  <c:v>20.11325915419301</c:v>
                </c:pt>
                <c:pt idx="50">
                  <c:v>20.070600527410829</c:v>
                </c:pt>
                <c:pt idx="51">
                  <c:v>25.09265826282131</c:v>
                </c:pt>
                <c:pt idx="52">
                  <c:v>28.462248767483111</c:v>
                </c:pt>
                <c:pt idx="53">
                  <c:v>36.032947556018563</c:v>
                </c:pt>
                <c:pt idx="54">
                  <c:v>25.674606573716829</c:v>
                </c:pt>
                <c:pt idx="55">
                  <c:v>25.024218790180921</c:v>
                </c:pt>
                <c:pt idx="56">
                  <c:v>34.426316676252632</c:v>
                </c:pt>
                <c:pt idx="57">
                  <c:v>22.088483522887469</c:v>
                </c:pt>
                <c:pt idx="58">
                  <c:v>24.18047795538978</c:v>
                </c:pt>
                <c:pt idx="59">
                  <c:v>26.378283756454682</c:v>
                </c:pt>
                <c:pt idx="60">
                  <c:v>24.353160764735531</c:v>
                </c:pt>
                <c:pt idx="61">
                  <c:v>25.863245338052678</c:v>
                </c:pt>
                <c:pt idx="62">
                  <c:v>29.26205844536825</c:v>
                </c:pt>
                <c:pt idx="63">
                  <c:v>36.44326063212214</c:v>
                </c:pt>
                <c:pt idx="64">
                  <c:v>28.14893103195983</c:v>
                </c:pt>
                <c:pt idx="65">
                  <c:v>19.07246611066796</c:v>
                </c:pt>
                <c:pt idx="66">
                  <c:v>37.06590968815329</c:v>
                </c:pt>
                <c:pt idx="67">
                  <c:v>21.256167488852761</c:v>
                </c:pt>
                <c:pt idx="68">
                  <c:v>24.632594633729941</c:v>
                </c:pt>
              </c:numCache>
            </c:numRef>
          </c:xVal>
          <c:yVal>
            <c:numRef>
              <c:f>Tabelle1!$C$2:$C$70</c:f>
              <c:numCache>
                <c:formatCode>0.0</c:formatCode>
                <c:ptCount val="69"/>
                <c:pt idx="0">
                  <c:v>10.29968982319817</c:v>
                </c:pt>
                <c:pt idx="1">
                  <c:v>16.934701475918772</c:v>
                </c:pt>
                <c:pt idx="2">
                  <c:v>11.47288244291915</c:v>
                </c:pt>
                <c:pt idx="3">
                  <c:v>12.14063041419327</c:v>
                </c:pt>
                <c:pt idx="4">
                  <c:v>15.40325019418558</c:v>
                </c:pt>
                <c:pt idx="5">
                  <c:v>17.033985867918041</c:v>
                </c:pt>
                <c:pt idx="6">
                  <c:v>9.6602470570837227</c:v>
                </c:pt>
                <c:pt idx="7">
                  <c:v>16.209126952835121</c:v>
                </c:pt>
                <c:pt idx="8">
                  <c:v>13.666737406949361</c:v>
                </c:pt>
                <c:pt idx="9">
                  <c:v>8.6892377930124134</c:v>
                </c:pt>
                <c:pt idx="10">
                  <c:v>16.022696830054251</c:v>
                </c:pt>
                <c:pt idx="11">
                  <c:v>10.21095049886676</c:v>
                </c:pt>
                <c:pt idx="12">
                  <c:v>20.74285886434539</c:v>
                </c:pt>
                <c:pt idx="13">
                  <c:v>12.72022228167272</c:v>
                </c:pt>
                <c:pt idx="14">
                  <c:v>9.8596897111170705</c:v>
                </c:pt>
                <c:pt idx="15">
                  <c:v>10.495094237903899</c:v>
                </c:pt>
                <c:pt idx="16">
                  <c:v>13.33756359917672</c:v>
                </c:pt>
                <c:pt idx="17">
                  <c:v>13.13552919811079</c:v>
                </c:pt>
                <c:pt idx="18">
                  <c:v>13.845526148915701</c:v>
                </c:pt>
                <c:pt idx="19">
                  <c:v>15.15652224672219</c:v>
                </c:pt>
                <c:pt idx="20">
                  <c:v>13.953067288738829</c:v>
                </c:pt>
                <c:pt idx="21">
                  <c:v>16.420243453044922</c:v>
                </c:pt>
                <c:pt idx="22">
                  <c:v>28.495863777000409</c:v>
                </c:pt>
                <c:pt idx="23">
                  <c:v>11.013415398678481</c:v>
                </c:pt>
                <c:pt idx="24">
                  <c:v>9.9121135532635147</c:v>
                </c:pt>
                <c:pt idx="25">
                  <c:v>14.90874045840464</c:v>
                </c:pt>
                <c:pt idx="26">
                  <c:v>15.08690713484636</c:v>
                </c:pt>
                <c:pt idx="27">
                  <c:v>8.3302998796566694</c:v>
                </c:pt>
                <c:pt idx="28">
                  <c:v>13.495050666169989</c:v>
                </c:pt>
                <c:pt idx="29">
                  <c:v>11.528200625918259</c:v>
                </c:pt>
                <c:pt idx="30">
                  <c:v>11.51927295350445</c:v>
                </c:pt>
                <c:pt idx="31">
                  <c:v>9.1205820457153326</c:v>
                </c:pt>
                <c:pt idx="32">
                  <c:v>11.55581292560765</c:v>
                </c:pt>
                <c:pt idx="33">
                  <c:v>13.17844238498853</c:v>
                </c:pt>
                <c:pt idx="34">
                  <c:v>11.54394617728178</c:v>
                </c:pt>
                <c:pt idx="35">
                  <c:v>10.39216611182345</c:v>
                </c:pt>
                <c:pt idx="36">
                  <c:v>13.75348831979883</c:v>
                </c:pt>
                <c:pt idx="37">
                  <c:v>14.035563925343601</c:v>
                </c:pt>
                <c:pt idx="38">
                  <c:v>13.76640627784408</c:v>
                </c:pt>
                <c:pt idx="39">
                  <c:v>17.326788054801611</c:v>
                </c:pt>
                <c:pt idx="40">
                  <c:v>14.44748619533102</c:v>
                </c:pt>
                <c:pt idx="41">
                  <c:v>15.72022467374085</c:v>
                </c:pt>
                <c:pt idx="42">
                  <c:v>9.5831048927279969</c:v>
                </c:pt>
                <c:pt idx="43">
                  <c:v>14.596761167330889</c:v>
                </c:pt>
                <c:pt idx="44">
                  <c:v>28.450774084905689</c:v>
                </c:pt>
                <c:pt idx="45">
                  <c:v>11.44443390703824</c:v>
                </c:pt>
                <c:pt idx="46">
                  <c:v>18.605949597759739</c:v>
                </c:pt>
                <c:pt idx="47">
                  <c:v>14.66833648347203</c:v>
                </c:pt>
                <c:pt idx="48">
                  <c:v>12.526036778912371</c:v>
                </c:pt>
                <c:pt idx="49">
                  <c:v>12.215199219872391</c:v>
                </c:pt>
                <c:pt idx="50">
                  <c:v>7.2448945531010427</c:v>
                </c:pt>
                <c:pt idx="51">
                  <c:v>11.880480311366609</c:v>
                </c:pt>
                <c:pt idx="52">
                  <c:v>11.576556541670261</c:v>
                </c:pt>
                <c:pt idx="53">
                  <c:v>29.694902428114641</c:v>
                </c:pt>
                <c:pt idx="54">
                  <c:v>20.378337409852659</c:v>
                </c:pt>
                <c:pt idx="55">
                  <c:v>14.66638973693675</c:v>
                </c:pt>
                <c:pt idx="56">
                  <c:v>12.12293458497455</c:v>
                </c:pt>
                <c:pt idx="57">
                  <c:v>12.60909982531134</c:v>
                </c:pt>
                <c:pt idx="58">
                  <c:v>11.731096100204949</c:v>
                </c:pt>
                <c:pt idx="59">
                  <c:v>15.941874104195531</c:v>
                </c:pt>
                <c:pt idx="60">
                  <c:v>14.671020802182721</c:v>
                </c:pt>
                <c:pt idx="61">
                  <c:v>10.77032125721686</c:v>
                </c:pt>
                <c:pt idx="62">
                  <c:v>12.340551907927569</c:v>
                </c:pt>
                <c:pt idx="63">
                  <c:v>29.05240638155632</c:v>
                </c:pt>
                <c:pt idx="64">
                  <c:v>19.117723047499311</c:v>
                </c:pt>
                <c:pt idx="65">
                  <c:v>10.297194457245631</c:v>
                </c:pt>
                <c:pt idx="66">
                  <c:v>19.770010141114572</c:v>
                </c:pt>
                <c:pt idx="67">
                  <c:v>10.0890510964391</c:v>
                </c:pt>
                <c:pt idx="68">
                  <c:v>12.86580481487214</c:v>
                </c:pt>
              </c:numCache>
            </c:numRef>
          </c:yVal>
          <c:smooth val="0"/>
          <c:extLst>
            <c:ext xmlns:c16="http://schemas.microsoft.com/office/drawing/2014/chart" uri="{C3380CC4-5D6E-409C-BE32-E72D297353CC}">
              <c16:uniqueId val="{00000047-999F-4BB4-8641-C42EAFCB190B}"/>
            </c:ext>
          </c:extLst>
        </c:ser>
        <c:dLbls>
          <c:showLegendKey val="0"/>
          <c:showVal val="1"/>
          <c:showCatName val="0"/>
          <c:showSerName val="0"/>
          <c:showPercent val="0"/>
          <c:showBubbleSize val="0"/>
        </c:dLbls>
        <c:axId val="782115752"/>
        <c:axId val="782122824"/>
      </c:scatterChart>
      <c:valAx>
        <c:axId val="782115752"/>
        <c:scaling>
          <c:orientation val="minMax"/>
          <c:max val="50"/>
          <c:min val="15"/>
        </c:scaling>
        <c:delete val="0"/>
        <c:axPos val="b"/>
        <c:majorGridlines>
          <c:spPr>
            <a:ln w="9525" cap="flat" cmpd="sng" algn="ctr">
              <a:solidFill>
                <a:schemeClr val="tx1">
                  <a:lumMod val="15000"/>
                  <a:lumOff val="85000"/>
                </a:schemeClr>
              </a:solidFill>
              <a:round/>
            </a:ln>
            <a:effectLst/>
          </c:spPr>
        </c:majorGridlines>
        <c:title>
          <c:tx>
            <c:rich>
              <a:bodyPr/>
              <a:lstStyle/>
              <a:p>
                <a:pPr>
                  <a:defRPr sz="1200"/>
                </a:pPr>
                <a:r>
                  <a:rPr lang="en-GB" sz="1200" b="1" i="0" baseline="0" dirty="0">
                    <a:effectLst/>
                  </a:rPr>
                  <a:t>Class size in language of instruction</a:t>
                </a:r>
                <a:endParaRPr lang="de-DE" sz="1200" dirty="0">
                  <a:effectLst/>
                </a:endParaRPr>
              </a:p>
            </c:rich>
          </c:tx>
          <c:layout>
            <c:manualLayout>
              <c:xMode val="edge"/>
              <c:yMode val="edge"/>
              <c:x val="0.56505018983783895"/>
              <c:y val="0.946014106086288"/>
            </c:manualLayout>
          </c:layout>
          <c:overlay val="0"/>
        </c:title>
        <c:numFmt formatCode="0" sourceLinked="0"/>
        <c:majorTickMark val="none"/>
        <c:minorTickMark val="none"/>
        <c:tickLblPos val="low"/>
        <c:spPr>
          <a:noFill/>
          <a:ln w="12700" cap="flat" cmpd="sng" algn="ctr">
            <a:solidFill>
              <a:schemeClr val="tx1">
                <a:lumMod val="50000"/>
                <a:lumOff val="50000"/>
              </a:schemeClr>
            </a:solidFill>
            <a:round/>
          </a:ln>
          <a:effectLst/>
        </c:spPr>
        <c:txPr>
          <a:bodyPr rot="0" spcFirstLastPara="1" vertOverflow="ellipsis" wrap="square" anchor="ctr" anchorCtr="1"/>
          <a:lstStyle/>
          <a:p>
            <a:pPr>
              <a:defRPr sz="1000" b="0" i="0" u="none" strike="noStrike" kern="1200" baseline="0">
                <a:solidFill>
                  <a:schemeClr val="tx1"/>
                </a:solidFill>
                <a:latin typeface="HelveticaNeueLT Std"/>
                <a:ea typeface="+mn-ea"/>
                <a:cs typeface="+mn-cs"/>
              </a:defRPr>
            </a:pPr>
            <a:endParaRPr lang="en-US"/>
          </a:p>
        </c:txPr>
        <c:crossAx val="782122824"/>
        <c:crossesAt val="0"/>
        <c:crossBetween val="midCat"/>
      </c:valAx>
      <c:valAx>
        <c:axId val="782122824"/>
        <c:scaling>
          <c:orientation val="minMax"/>
          <c:max val="30"/>
          <c:min val="5"/>
        </c:scaling>
        <c:delete val="0"/>
        <c:axPos val="l"/>
        <c:majorGridlines>
          <c:spPr>
            <a:ln w="9525" cap="flat" cmpd="sng" algn="ctr">
              <a:solidFill>
                <a:schemeClr val="tx1">
                  <a:lumMod val="15000"/>
                  <a:lumOff val="85000"/>
                </a:schemeClr>
              </a:solidFill>
              <a:round/>
            </a:ln>
            <a:effectLst/>
          </c:spPr>
        </c:majorGridlines>
        <c:title>
          <c:tx>
            <c:rich>
              <a:bodyPr/>
              <a:lstStyle/>
              <a:p>
                <a:pPr>
                  <a:defRPr sz="1400"/>
                </a:pPr>
                <a:r>
                  <a:rPr lang="en-GB" sz="1400" b="1" i="0" baseline="0" dirty="0">
                    <a:effectLst/>
                  </a:rPr>
                  <a:t>Student-teacher ratio</a:t>
                </a:r>
                <a:endParaRPr lang="de-DE" sz="1400" dirty="0">
                  <a:effectLst/>
                </a:endParaRPr>
              </a:p>
            </c:rich>
          </c:tx>
          <c:layout>
            <c:manualLayout>
              <c:xMode val="edge"/>
              <c:yMode val="edge"/>
              <c:x val="9.1616996323313203E-4"/>
              <c:y val="4.1025424395490499E-2"/>
            </c:manualLayout>
          </c:layout>
          <c:overlay val="0"/>
        </c:title>
        <c:numFmt formatCode="0" sourceLinked="0"/>
        <c:majorTickMark val="none"/>
        <c:minorTickMark val="none"/>
        <c:tickLblPos val="low"/>
        <c:spPr>
          <a:noFill/>
          <a:ln w="12700" cap="flat" cmpd="sng" algn="ctr">
            <a:solidFill>
              <a:schemeClr val="bg1">
                <a:lumMod val="50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HelveticaNeueLT Std"/>
                <a:ea typeface="+mn-ea"/>
                <a:cs typeface="+mn-cs"/>
              </a:defRPr>
            </a:pPr>
            <a:endParaRPr lang="en-US"/>
          </a:p>
        </c:txPr>
        <c:crossAx val="782115752"/>
        <c:crosses val="autoZero"/>
        <c:crossBetween val="midCat"/>
      </c:valAx>
      <c:spPr>
        <a:noFill/>
        <a:ln w="25400">
          <a:noFill/>
        </a:ln>
        <a:effectLst/>
      </c:spPr>
    </c:plotArea>
    <c:plotVisOnly val="1"/>
    <c:dispBlanksAs val="gap"/>
    <c:showDLblsOverMax val="0"/>
  </c:chart>
  <c:spPr>
    <a:noFill/>
    <a:ln>
      <a:noFill/>
    </a:ln>
    <a:effectLst/>
  </c:spPr>
  <c:txPr>
    <a:bodyPr/>
    <a:lstStyle/>
    <a:p>
      <a:pPr>
        <a:defRPr sz="1000">
          <a:solidFill>
            <a:schemeClr val="tx1"/>
          </a:solidFill>
          <a:latin typeface="HelveticaNeueLT Std"/>
        </a:defRPr>
      </a:pPr>
      <a:endParaRPr lang="en-US"/>
    </a:p>
  </c:txPr>
  <c:externalData r:id="rId1">
    <c:autoUpdate val="0"/>
  </c:externalData>
  <c:userShapes r:id="rId2"/>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610728580468097"/>
          <c:y val="1.7220512189252767E-2"/>
          <c:w val="0.86726408842261338"/>
          <c:h val="0.80369878168575803"/>
        </c:manualLayout>
      </c:layout>
      <c:barChart>
        <c:barDir val="col"/>
        <c:grouping val="clustered"/>
        <c:varyColors val="0"/>
        <c:ser>
          <c:idx val="0"/>
          <c:order val="0"/>
          <c:spPr>
            <a:solidFill>
              <a:schemeClr val="accent1">
                <a:lumMod val="75000"/>
              </a:schemeClr>
            </a:solidFill>
            <a:ln>
              <a:solidFill>
                <a:schemeClr val="accent1"/>
              </a:solidFill>
            </a:ln>
          </c:spPr>
          <c:invertIfNegative val="0"/>
          <c:cat>
            <c:strRef>
              <c:f>'Figure 7.6'!$B$66:$B$71</c:f>
              <c:strCache>
                <c:ptCount val="6"/>
                <c:pt idx="0">
                  <c:v>15 or less</c:v>
                </c:pt>
                <c:pt idx="1">
                  <c:v>16-20</c:v>
                </c:pt>
                <c:pt idx="2">
                  <c:v>21-25</c:v>
                </c:pt>
                <c:pt idx="3">
                  <c:v>26-30</c:v>
                </c:pt>
                <c:pt idx="4">
                  <c:v>31-35</c:v>
                </c:pt>
                <c:pt idx="5">
                  <c:v>36 or more</c:v>
                </c:pt>
              </c:strCache>
            </c:strRef>
          </c:cat>
          <c:val>
            <c:numRef>
              <c:f>'Figure 7.6'!$C$66:$C$71</c:f>
              <c:numCache>
                <c:formatCode>####.00</c:formatCode>
                <c:ptCount val="6"/>
                <c:pt idx="0">
                  <c:v>12.054782175110468</c:v>
                </c:pt>
                <c:pt idx="1">
                  <c:v>12.020116616984398</c:v>
                </c:pt>
                <c:pt idx="2">
                  <c:v>11.991343789776888</c:v>
                </c:pt>
                <c:pt idx="3">
                  <c:v>12.044521996246516</c:v>
                </c:pt>
                <c:pt idx="4">
                  <c:v>12.013776682983607</c:v>
                </c:pt>
                <c:pt idx="5">
                  <c:v>11.891264084738777</c:v>
                </c:pt>
              </c:numCache>
            </c:numRef>
          </c:val>
          <c:extLst>
            <c:ext xmlns:c16="http://schemas.microsoft.com/office/drawing/2014/chart" uri="{C3380CC4-5D6E-409C-BE32-E72D297353CC}">
              <c16:uniqueId val="{00000000-6B71-4F12-8E81-54DE300F19B5}"/>
            </c:ext>
          </c:extLst>
        </c:ser>
        <c:dLbls>
          <c:showLegendKey val="0"/>
          <c:showVal val="0"/>
          <c:showCatName val="0"/>
          <c:showSerName val="0"/>
          <c:showPercent val="0"/>
          <c:showBubbleSize val="0"/>
        </c:dLbls>
        <c:gapWidth val="150"/>
        <c:axId val="100043776"/>
        <c:axId val="107994496"/>
      </c:barChart>
      <c:catAx>
        <c:axId val="100043776"/>
        <c:scaling>
          <c:orientation val="minMax"/>
        </c:scaling>
        <c:delete val="0"/>
        <c:axPos val="b"/>
        <c:title>
          <c:tx>
            <c:strRef>
              <c:f>'Figure 7.6'!$A$66:$A$71</c:f>
              <c:strCache>
                <c:ptCount val="1"/>
                <c:pt idx="0">
                  <c:v>Class size (number of students)</c:v>
                </c:pt>
              </c:strCache>
            </c:strRef>
          </c:tx>
          <c:layout>
            <c:manualLayout>
              <c:xMode val="edge"/>
              <c:yMode val="edge"/>
              <c:x val="0.3722833083364579"/>
              <c:y val="0.91501028587642763"/>
            </c:manualLayout>
          </c:layout>
          <c:overlay val="0"/>
          <c:txPr>
            <a:bodyPr/>
            <a:lstStyle/>
            <a:p>
              <a:pPr>
                <a:defRPr sz="1200">
                  <a:solidFill>
                    <a:schemeClr val="bg2">
                      <a:lumMod val="25000"/>
                    </a:schemeClr>
                  </a:solidFill>
                  <a:latin typeface="+mj-lt"/>
                </a:defRPr>
              </a:pPr>
              <a:endParaRPr lang="en-US"/>
            </a:p>
          </c:txPr>
        </c:title>
        <c:numFmt formatCode="General" sourceLinked="0"/>
        <c:majorTickMark val="in"/>
        <c:minorTickMark val="none"/>
        <c:tickLblPos val="nextTo"/>
        <c:txPr>
          <a:bodyPr/>
          <a:lstStyle/>
          <a:p>
            <a:pPr>
              <a:defRPr sz="1200">
                <a:solidFill>
                  <a:schemeClr val="bg2">
                    <a:lumMod val="10000"/>
                  </a:schemeClr>
                </a:solidFill>
              </a:defRPr>
            </a:pPr>
            <a:endParaRPr lang="en-US"/>
          </a:p>
        </c:txPr>
        <c:crossAx val="107994496"/>
        <c:crosses val="autoZero"/>
        <c:auto val="1"/>
        <c:lblAlgn val="ctr"/>
        <c:lblOffset val="100"/>
        <c:noMultiLvlLbl val="0"/>
      </c:catAx>
      <c:valAx>
        <c:axId val="107994496"/>
        <c:scaling>
          <c:orientation val="minMax"/>
          <c:max val="13"/>
          <c:min val="10"/>
        </c:scaling>
        <c:delete val="0"/>
        <c:axPos val="l"/>
        <c:majorGridlines/>
        <c:title>
          <c:tx>
            <c:strRef>
              <c:f>'Figure 7.6'!$C$64</c:f>
              <c:strCache>
                <c:ptCount val="1"/>
                <c:pt idx="0">
                  <c:v>Teachers' job satisfaction (level)</c:v>
                </c:pt>
              </c:strCache>
            </c:strRef>
          </c:tx>
          <c:layout>
            <c:manualLayout>
              <c:xMode val="edge"/>
              <c:yMode val="edge"/>
              <c:x val="0"/>
              <c:y val="0.23162020288004542"/>
            </c:manualLayout>
          </c:layout>
          <c:overlay val="0"/>
          <c:txPr>
            <a:bodyPr rot="-5400000" vert="horz"/>
            <a:lstStyle/>
            <a:p>
              <a:pPr>
                <a:defRPr sz="1200">
                  <a:solidFill>
                    <a:schemeClr val="bg2">
                      <a:lumMod val="25000"/>
                    </a:schemeClr>
                  </a:solidFill>
                  <a:latin typeface="+mj-lt"/>
                </a:defRPr>
              </a:pPr>
              <a:endParaRPr lang="en-US"/>
            </a:p>
          </c:txPr>
        </c:title>
        <c:numFmt formatCode="#,##0.00" sourceLinked="0"/>
        <c:majorTickMark val="in"/>
        <c:minorTickMark val="none"/>
        <c:tickLblPos val="nextTo"/>
        <c:txPr>
          <a:bodyPr/>
          <a:lstStyle/>
          <a:p>
            <a:pPr>
              <a:defRPr sz="1050">
                <a:solidFill>
                  <a:schemeClr val="bg2">
                    <a:lumMod val="10000"/>
                  </a:schemeClr>
                </a:solidFill>
              </a:defRPr>
            </a:pPr>
            <a:endParaRPr lang="en-US"/>
          </a:p>
        </c:txPr>
        <c:crossAx val="100043776"/>
        <c:crosses val="autoZero"/>
        <c:crossBetween val="between"/>
      </c:valAx>
    </c:plotArea>
    <c:plotVisOnly val="1"/>
    <c:dispBlanksAs val="gap"/>
    <c:showDLblsOverMax val="0"/>
  </c:chart>
  <c:spPr>
    <a:ln>
      <a:noFill/>
    </a:ln>
  </c:sp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Low professionalism</c:v>
                </c:pt>
              </c:strCache>
            </c:strRef>
          </c:tx>
          <c:spPr>
            <a:solidFill>
              <a:srgbClr val="C00000"/>
            </a:solidFill>
          </c:spPr>
          <c:invertIfNegative val="0"/>
          <c:cat>
            <c:strRef>
              <c:f>Sheet1!$A$2:$A$5</c:f>
              <c:strCache>
                <c:ptCount val="4"/>
                <c:pt idx="0">
                  <c:v>Status</c:v>
                </c:pt>
                <c:pt idx="1">
                  <c:v>Profession</c:v>
                </c:pt>
                <c:pt idx="2">
                  <c:v>Environment</c:v>
                </c:pt>
                <c:pt idx="3">
                  <c:v>Efficacy</c:v>
                </c:pt>
              </c:strCache>
            </c:strRef>
          </c:cat>
          <c:val>
            <c:numRef>
              <c:f>Sheet1!$B$2:$B$5</c:f>
              <c:numCache>
                <c:formatCode>General</c:formatCode>
                <c:ptCount val="4"/>
                <c:pt idx="0">
                  <c:v>21.583089999999999</c:v>
                </c:pt>
                <c:pt idx="1">
                  <c:v>31.98976</c:v>
                </c:pt>
                <c:pt idx="2">
                  <c:v>29.807670000000002</c:v>
                </c:pt>
                <c:pt idx="3">
                  <c:v>35.385249999999999</c:v>
                </c:pt>
              </c:numCache>
            </c:numRef>
          </c:val>
          <c:extLst>
            <c:ext xmlns:c16="http://schemas.microsoft.com/office/drawing/2014/chart" uri="{C3380CC4-5D6E-409C-BE32-E72D297353CC}">
              <c16:uniqueId val="{00000000-08AF-4C00-817E-A0A3D19E9842}"/>
            </c:ext>
          </c:extLst>
        </c:ser>
        <c:ser>
          <c:idx val="2"/>
          <c:order val="1"/>
          <c:tx>
            <c:strRef>
              <c:f>Sheet1!$D$1</c:f>
              <c:strCache>
                <c:ptCount val="1"/>
                <c:pt idx="0">
                  <c:v>High professionalism</c:v>
                </c:pt>
              </c:strCache>
            </c:strRef>
          </c:tx>
          <c:spPr>
            <a:solidFill>
              <a:schemeClr val="accent3">
                <a:lumMod val="75000"/>
              </a:schemeClr>
            </a:solidFill>
          </c:spPr>
          <c:invertIfNegative val="0"/>
          <c:cat>
            <c:strRef>
              <c:f>Sheet1!$A$2:$A$5</c:f>
              <c:strCache>
                <c:ptCount val="4"/>
                <c:pt idx="0">
                  <c:v>Status</c:v>
                </c:pt>
                <c:pt idx="1">
                  <c:v>Profession</c:v>
                </c:pt>
                <c:pt idx="2">
                  <c:v>Environment</c:v>
                </c:pt>
                <c:pt idx="3">
                  <c:v>Efficacy</c:v>
                </c:pt>
              </c:strCache>
            </c:strRef>
          </c:cat>
          <c:val>
            <c:numRef>
              <c:f>Sheet1!$D$2:$D$5</c:f>
              <c:numCache>
                <c:formatCode>General</c:formatCode>
                <c:ptCount val="4"/>
                <c:pt idx="0">
                  <c:v>58.674160000000001</c:v>
                </c:pt>
                <c:pt idx="1">
                  <c:v>58.868290000000002</c:v>
                </c:pt>
                <c:pt idx="2">
                  <c:v>55.341880000000003</c:v>
                </c:pt>
                <c:pt idx="3">
                  <c:v>60.883400000000002</c:v>
                </c:pt>
              </c:numCache>
            </c:numRef>
          </c:val>
          <c:extLst>
            <c:ext xmlns:c16="http://schemas.microsoft.com/office/drawing/2014/chart" uri="{C3380CC4-5D6E-409C-BE32-E72D297353CC}">
              <c16:uniqueId val="{00000001-08AF-4C00-817E-A0A3D19E9842}"/>
            </c:ext>
          </c:extLst>
        </c:ser>
        <c:dLbls>
          <c:showLegendKey val="0"/>
          <c:showVal val="0"/>
          <c:showCatName val="0"/>
          <c:showSerName val="0"/>
          <c:showPercent val="0"/>
          <c:showBubbleSize val="0"/>
        </c:dLbls>
        <c:gapWidth val="150"/>
        <c:axId val="532953152"/>
        <c:axId val="532946096"/>
      </c:barChart>
      <c:catAx>
        <c:axId val="532953152"/>
        <c:scaling>
          <c:orientation val="minMax"/>
        </c:scaling>
        <c:delete val="1"/>
        <c:axPos val="b"/>
        <c:numFmt formatCode="General" sourceLinked="1"/>
        <c:majorTickMark val="none"/>
        <c:minorTickMark val="none"/>
        <c:tickLblPos val="nextTo"/>
        <c:crossAx val="532946096"/>
        <c:crosses val="autoZero"/>
        <c:auto val="1"/>
        <c:lblAlgn val="ctr"/>
        <c:lblOffset val="100"/>
        <c:tickLblSkip val="10"/>
        <c:tickMarkSkip val="100"/>
        <c:noMultiLvlLbl val="0"/>
      </c:catAx>
      <c:valAx>
        <c:axId val="532946096"/>
        <c:scaling>
          <c:orientation val="minMax"/>
          <c:max val="70"/>
          <c:min val="0"/>
        </c:scaling>
        <c:delete val="0"/>
        <c:axPos val="l"/>
        <c:majorGridlines/>
        <c:numFmt formatCode="0" sourceLinked="0"/>
        <c:majorTickMark val="none"/>
        <c:minorTickMark val="none"/>
        <c:tickLblPos val="nextTo"/>
        <c:crossAx val="532953152"/>
        <c:crosses val="autoZero"/>
        <c:crossBetween val="between"/>
        <c:majorUnit val="10"/>
        <c:minorUnit val="5"/>
      </c:valAx>
    </c:plotArea>
    <c:legend>
      <c:legendPos val="r"/>
      <c:layout>
        <c:manualLayout>
          <c:xMode val="edge"/>
          <c:yMode val="edge"/>
          <c:x val="0.74324566897096411"/>
          <c:y val="0.31386657403692797"/>
          <c:w val="0.25675433102903572"/>
          <c:h val="0.3039198035205824"/>
        </c:manualLayout>
      </c:layout>
      <c:overlay val="0"/>
      <c:txPr>
        <a:bodyPr/>
        <a:lstStyle/>
        <a:p>
          <a:pPr>
            <a:defRPr sz="1600">
              <a:solidFill>
                <a:schemeClr val="tx1"/>
              </a:solidFill>
              <a:latin typeface="+mj-lt"/>
            </a:defRPr>
          </a:pPr>
          <a:endParaRPr lang="en-US"/>
        </a:p>
      </c:txPr>
    </c:legend>
    <c:plotVisOnly val="1"/>
    <c:dispBlanksAs val="gap"/>
    <c:showDLblsOverMax val="0"/>
  </c:chart>
  <c:txPr>
    <a:bodyPr/>
    <a:lstStyle/>
    <a:p>
      <a:pPr>
        <a:defRPr sz="1000">
          <a:solidFill>
            <a:schemeClr val="tx1">
              <a:lumMod val="50000"/>
              <a:lumOff val="50000"/>
            </a:schemeClr>
          </a:solidFill>
          <a:latin typeface="Arial" panose="020B0604020202020204" pitchFamily="34" charset="0"/>
          <a:cs typeface="Arial" panose="020B0604020202020204" pitchFamily="34" charset="0"/>
        </a:defRPr>
      </a:pPr>
      <a:endParaRPr lang="en-US"/>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900530489283176E-2"/>
          <c:y val="2.5630144719502191E-2"/>
          <c:w val="0.90962003245252343"/>
          <c:h val="0.74836628467293498"/>
        </c:manualLayout>
      </c:layout>
      <c:barChart>
        <c:barDir val="col"/>
        <c:grouping val="clustered"/>
        <c:varyColors val="0"/>
        <c:ser>
          <c:idx val="0"/>
          <c:order val="0"/>
          <c:tx>
            <c:strRef>
              <c:f>Sheet1!$B$1</c:f>
              <c:strCache>
                <c:ptCount val="1"/>
                <c:pt idx="0">
                  <c:v>I think that the teaching profession is valued in society</c:v>
                </c:pt>
              </c:strCache>
            </c:strRef>
          </c:tx>
          <c:spPr>
            <a:solidFill>
              <a:srgbClr val="278D99"/>
            </a:solidFill>
          </c:spPr>
          <c:invertIfNegative val="0"/>
          <c:cat>
            <c:strRef>
              <c:f>Sheet1!$A$2:$A$39</c:f>
              <c:strCache>
                <c:ptCount val="24"/>
                <c:pt idx="0">
                  <c:v>Singapore</c:v>
                </c:pt>
                <c:pt idx="1">
                  <c:v>Korea</c:v>
                </c:pt>
                <c:pt idx="2">
                  <c:v>Finland</c:v>
                </c:pt>
                <c:pt idx="3">
                  <c:v>Alberta (Canada)</c:v>
                </c:pt>
                <c:pt idx="4">
                  <c:v>Flanders (Belgium)</c:v>
                </c:pt>
                <c:pt idx="5">
                  <c:v>Shanghai (China)</c:v>
                </c:pt>
                <c:pt idx="6">
                  <c:v>New Zealand</c:v>
                </c:pt>
                <c:pt idx="7">
                  <c:v>Russia</c:v>
                </c:pt>
                <c:pt idx="8">
                  <c:v>Netherlands</c:v>
                </c:pt>
                <c:pt idx="9">
                  <c:v>Australia</c:v>
                </c:pt>
                <c:pt idx="10">
                  <c:v>England (UK)</c:v>
                </c:pt>
                <c:pt idx="11">
                  <c:v>United States</c:v>
                </c:pt>
                <c:pt idx="12">
                  <c:v>Average</c:v>
                </c:pt>
                <c:pt idx="13">
                  <c:v>Norway</c:v>
                </c:pt>
                <c:pt idx="14">
                  <c:v>Japan</c:v>
                </c:pt>
                <c:pt idx="15">
                  <c:v>Latvia</c:v>
                </c:pt>
                <c:pt idx="16">
                  <c:v>Denmark</c:v>
                </c:pt>
                <c:pt idx="17">
                  <c:v>Poland</c:v>
                </c:pt>
                <c:pt idx="18">
                  <c:v>Iceland</c:v>
                </c:pt>
                <c:pt idx="19">
                  <c:v>Estonia</c:v>
                </c:pt>
                <c:pt idx="20">
                  <c:v>Czech Republic</c:v>
                </c:pt>
                <c:pt idx="21">
                  <c:v>Portugal</c:v>
                </c:pt>
                <c:pt idx="22">
                  <c:v>Sweden</c:v>
                </c:pt>
                <c:pt idx="23">
                  <c:v>France</c:v>
                </c:pt>
              </c:strCache>
            </c:strRef>
          </c:cat>
          <c:val>
            <c:numRef>
              <c:f>Sheet1!$B$2:$B$39</c:f>
              <c:numCache>
                <c:formatCode>0.0</c:formatCode>
                <c:ptCount val="24"/>
                <c:pt idx="0">
                  <c:v>67.610707582361158</c:v>
                </c:pt>
                <c:pt idx="1">
                  <c:v>66.529272225535124</c:v>
                </c:pt>
                <c:pt idx="2">
                  <c:v>58.562098375118552</c:v>
                </c:pt>
                <c:pt idx="3">
                  <c:v>47.030931072391496</c:v>
                </c:pt>
                <c:pt idx="4">
                  <c:v>45.891105452276371</c:v>
                </c:pt>
                <c:pt idx="5">
                  <c:v>45.63</c:v>
                </c:pt>
                <c:pt idx="6">
                  <c:v>45.11</c:v>
                </c:pt>
                <c:pt idx="7">
                  <c:v>44.269999999999996</c:v>
                </c:pt>
                <c:pt idx="8">
                  <c:v>40.422023681135542</c:v>
                </c:pt>
                <c:pt idx="9" formatCode="0">
                  <c:v>38.520659159806378</c:v>
                </c:pt>
                <c:pt idx="10">
                  <c:v>35.43297589847532</c:v>
                </c:pt>
                <c:pt idx="11">
                  <c:v>33.687971659687037</c:v>
                </c:pt>
                <c:pt idx="12">
                  <c:v>30.889361260718708</c:v>
                </c:pt>
                <c:pt idx="13">
                  <c:v>30.641765670021826</c:v>
                </c:pt>
                <c:pt idx="14">
                  <c:v>28.129402889270484</c:v>
                </c:pt>
                <c:pt idx="15">
                  <c:v>22.765698071248082</c:v>
                </c:pt>
                <c:pt idx="16">
                  <c:v>18.41390841359669</c:v>
                </c:pt>
                <c:pt idx="17">
                  <c:v>17.863798649388507</c:v>
                </c:pt>
                <c:pt idx="18">
                  <c:v>17.517877600418309</c:v>
                </c:pt>
                <c:pt idx="19">
                  <c:v>13.685221312247103</c:v>
                </c:pt>
                <c:pt idx="20">
                  <c:v>12.175142675537611</c:v>
                </c:pt>
                <c:pt idx="21">
                  <c:v>10.493370392288515</c:v>
                </c:pt>
                <c:pt idx="22">
                  <c:v>4.9855631416142536</c:v>
                </c:pt>
                <c:pt idx="23">
                  <c:v>4.8716509551082794</c:v>
                </c:pt>
              </c:numCache>
            </c:numRef>
          </c:val>
          <c:extLst>
            <c:ext xmlns:c16="http://schemas.microsoft.com/office/drawing/2014/chart" uri="{C3380CC4-5D6E-409C-BE32-E72D297353CC}">
              <c16:uniqueId val="{00000000-E790-4E6E-9555-D62B391AF69C}"/>
            </c:ext>
          </c:extLst>
        </c:ser>
        <c:dLbls>
          <c:showLegendKey val="0"/>
          <c:showVal val="0"/>
          <c:showCatName val="0"/>
          <c:showSerName val="0"/>
          <c:showPercent val="0"/>
          <c:showBubbleSize val="0"/>
        </c:dLbls>
        <c:gapWidth val="150"/>
        <c:axId val="244114944"/>
        <c:axId val="244116480"/>
      </c:barChart>
      <c:catAx>
        <c:axId val="244114944"/>
        <c:scaling>
          <c:orientation val="minMax"/>
        </c:scaling>
        <c:delete val="0"/>
        <c:axPos val="b"/>
        <c:numFmt formatCode="General" sourceLinked="0"/>
        <c:majorTickMark val="out"/>
        <c:minorTickMark val="none"/>
        <c:tickLblPos val="nextTo"/>
        <c:txPr>
          <a:bodyPr rot="-5400000" vert="horz"/>
          <a:lstStyle/>
          <a:p>
            <a:pPr>
              <a:defRPr/>
            </a:pPr>
            <a:endParaRPr lang="en-US"/>
          </a:p>
        </c:txPr>
        <c:crossAx val="244116480"/>
        <c:crosses val="autoZero"/>
        <c:auto val="1"/>
        <c:lblAlgn val="ctr"/>
        <c:lblOffset val="100"/>
        <c:noMultiLvlLbl val="0"/>
      </c:catAx>
      <c:valAx>
        <c:axId val="244116480"/>
        <c:scaling>
          <c:orientation val="minMax"/>
          <c:max val="100"/>
        </c:scaling>
        <c:delete val="0"/>
        <c:axPos val="l"/>
        <c:majorGridlines/>
        <c:title>
          <c:tx>
            <c:rich>
              <a:bodyPr rot="-5400000" vert="horz"/>
              <a:lstStyle/>
              <a:p>
                <a:pPr>
                  <a:defRPr/>
                </a:pPr>
                <a:r>
                  <a:rPr lang="en-GB"/>
                  <a:t>Percentage of teachers</a:t>
                </a:r>
              </a:p>
            </c:rich>
          </c:tx>
          <c:layout>
            <c:manualLayout>
              <c:xMode val="edge"/>
              <c:yMode val="edge"/>
              <c:x val="7.7397185290966879E-3"/>
              <c:y val="0.26462583199357576"/>
            </c:manualLayout>
          </c:layout>
          <c:overlay val="0"/>
        </c:title>
        <c:numFmt formatCode="0" sourceLinked="0"/>
        <c:majorTickMark val="out"/>
        <c:minorTickMark val="none"/>
        <c:tickLblPos val="nextTo"/>
        <c:crossAx val="244114944"/>
        <c:crosses val="autoZero"/>
        <c:crossBetween val="between"/>
      </c:valAx>
    </c:plotArea>
    <c:plotVisOnly val="1"/>
    <c:dispBlanksAs val="gap"/>
    <c:showDLblsOverMax val="0"/>
  </c:chart>
  <c:txPr>
    <a:bodyPr/>
    <a:lstStyle/>
    <a:p>
      <a:pPr>
        <a:defRPr sz="1000">
          <a:solidFill>
            <a:schemeClr val="tx1"/>
          </a:solidFill>
          <a:latin typeface="Arial" panose="020B0604020202020204" pitchFamily="34" charset="0"/>
          <a:cs typeface="Arial" panose="020B0604020202020204" pitchFamily="34" charset="0"/>
        </a:defRPr>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525955088947217E-2"/>
          <c:y val="1.9351078938379764E-2"/>
          <c:w val="0.89737578877614987"/>
          <c:h val="0.84071376922324026"/>
        </c:manualLayout>
      </c:layout>
      <c:scatterChart>
        <c:scatterStyle val="lineMarker"/>
        <c:varyColors val="0"/>
        <c:ser>
          <c:idx val="0"/>
          <c:order val="0"/>
          <c:tx>
            <c:strRef>
              <c:f>Top_perf!$B$72:$B$102</c:f>
              <c:strCache>
                <c:ptCount val="1"/>
                <c:pt idx="0">
                  <c:v>38.5 12.6 19.6 33.6 9.6 12.2 18.4 13.7 58.6 4.9 17.5 33.7 12.5 28.1 66.5 22.8 49.5 40.4 30.6 17.9 10.5 34.7 20.4 67.6 4.0 8.5 5.0 47.0 35.4 45.9 33.7</c:v>
                </c:pt>
              </c:strCache>
            </c:strRef>
          </c:tx>
          <c:spPr>
            <a:ln w="28575">
              <a:noFill/>
            </a:ln>
          </c:spPr>
          <c:dLbls>
            <c:dLbl>
              <c:idx val="0"/>
              <c:tx>
                <c:rich>
                  <a:bodyPr/>
                  <a:lstStyle/>
                  <a:p>
                    <a:pPr>
                      <a:defRPr sz="1100"/>
                    </a:pPr>
                    <a:r>
                      <a:rPr lang="en-US" sz="1100"/>
                      <a:t>Australia</a:t>
                    </a:r>
                  </a:p>
                </c:rich>
              </c:tx>
              <c:spP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425-4351-9D58-E05C6707CDCB}"/>
                </c:ext>
              </c:extLst>
            </c:dLbl>
            <c:dLbl>
              <c:idx val="1"/>
              <c:tx>
                <c:rich>
                  <a:bodyPr/>
                  <a:lstStyle/>
                  <a:p>
                    <a:pPr>
                      <a:defRPr sz="1100"/>
                    </a:pPr>
                    <a:r>
                      <a:rPr lang="en-US" sz="1100"/>
                      <a:t>Brazil</a:t>
                    </a:r>
                  </a:p>
                </c:rich>
              </c:tx>
              <c:spP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425-4351-9D58-E05C6707CDCB}"/>
                </c:ext>
              </c:extLst>
            </c:dLbl>
            <c:dLbl>
              <c:idx val="2"/>
              <c:layout>
                <c:manualLayout>
                  <c:x val="-4.8721065633285619E-3"/>
                  <c:y val="1.3536379018612521E-2"/>
                </c:manualLayout>
              </c:layout>
              <c:tx>
                <c:rich>
                  <a:bodyPr/>
                  <a:lstStyle/>
                  <a:p>
                    <a:pPr>
                      <a:defRPr sz="1100"/>
                    </a:pPr>
                    <a:r>
                      <a:rPr lang="en-US" sz="1100"/>
                      <a:t>Bulgaria</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425-4351-9D58-E05C6707CDCB}"/>
                </c:ext>
              </c:extLst>
            </c:dLbl>
            <c:dLbl>
              <c:idx val="3"/>
              <c:tx>
                <c:rich>
                  <a:bodyPr/>
                  <a:lstStyle/>
                  <a:p>
                    <a:pPr>
                      <a:defRPr sz="1100"/>
                    </a:pPr>
                    <a:r>
                      <a:rPr lang="en-US" sz="1100"/>
                      <a:t>Chile</a:t>
                    </a:r>
                  </a:p>
                </c:rich>
              </c:tx>
              <c:spP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425-4351-9D58-E05C6707CDCB}"/>
                </c:ext>
              </c:extLst>
            </c:dLbl>
            <c:dLbl>
              <c:idx val="4"/>
              <c:tx>
                <c:rich>
                  <a:bodyPr/>
                  <a:lstStyle/>
                  <a:p>
                    <a:pPr>
                      <a:defRPr sz="1100"/>
                    </a:pPr>
                    <a:r>
                      <a:rPr lang="en-US" sz="1100"/>
                      <a:t>Croatia</a:t>
                    </a:r>
                  </a:p>
                </c:rich>
              </c:tx>
              <c:spP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425-4351-9D58-E05C6707CDCB}"/>
                </c:ext>
              </c:extLst>
            </c:dLbl>
            <c:dLbl>
              <c:idx val="5"/>
              <c:layout>
                <c:manualLayout>
                  <c:x val="-8.1201776055475731E-3"/>
                  <c:y val="8.2721360620637518E-17"/>
                </c:manualLayout>
              </c:layout>
              <c:tx>
                <c:rich>
                  <a:bodyPr/>
                  <a:lstStyle/>
                  <a:p>
                    <a:pPr>
                      <a:defRPr sz="1100"/>
                    </a:pPr>
                    <a:r>
                      <a:rPr lang="en-US" sz="1100"/>
                      <a:t>Czech Republic</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425-4351-9D58-E05C6707CDCB}"/>
                </c:ext>
              </c:extLst>
            </c:dLbl>
            <c:dLbl>
              <c:idx val="6"/>
              <c:layout>
                <c:manualLayout>
                  <c:x val="-4.2224923548847534E-2"/>
                  <c:y val="1.804850535815011E-2"/>
                </c:manualLayout>
              </c:layout>
              <c:tx>
                <c:rich>
                  <a:bodyPr/>
                  <a:lstStyle/>
                  <a:p>
                    <a:pPr>
                      <a:defRPr sz="1100"/>
                    </a:pPr>
                    <a:r>
                      <a:rPr lang="en-US" sz="1100"/>
                      <a:t>Denmark</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425-4351-9D58-E05C6707CDCB}"/>
                </c:ext>
              </c:extLst>
            </c:dLbl>
            <c:dLbl>
              <c:idx val="7"/>
              <c:layout>
                <c:manualLayout>
                  <c:x val="-6.6585456365490375E-2"/>
                  <c:y val="-2.4816694867456288E-2"/>
                </c:manualLayout>
              </c:layout>
              <c:tx>
                <c:rich>
                  <a:bodyPr/>
                  <a:lstStyle/>
                  <a:p>
                    <a:pPr>
                      <a:defRPr sz="1100"/>
                    </a:pPr>
                    <a:r>
                      <a:rPr lang="en-US" sz="1100"/>
                      <a:t>Estonia</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425-4351-9D58-E05C6707CDCB}"/>
                </c:ext>
              </c:extLst>
            </c:dLbl>
            <c:dLbl>
              <c:idx val="8"/>
              <c:tx>
                <c:rich>
                  <a:bodyPr/>
                  <a:lstStyle/>
                  <a:p>
                    <a:pPr>
                      <a:defRPr sz="1100"/>
                    </a:pPr>
                    <a:r>
                      <a:rPr lang="en-US" sz="1100"/>
                      <a:t>Finland</a:t>
                    </a:r>
                  </a:p>
                </c:rich>
              </c:tx>
              <c:spP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425-4351-9D58-E05C6707CDCB}"/>
                </c:ext>
              </c:extLst>
            </c:dLbl>
            <c:dLbl>
              <c:idx val="9"/>
              <c:layout>
                <c:manualLayout>
                  <c:x val="-3.8976852506628495E-2"/>
                  <c:y val="-2.03045685279187E-2"/>
                </c:manualLayout>
              </c:layout>
              <c:tx>
                <c:rich>
                  <a:bodyPr/>
                  <a:lstStyle/>
                  <a:p>
                    <a:pPr>
                      <a:defRPr sz="1100"/>
                    </a:pPr>
                    <a:r>
                      <a:rPr lang="en-US" sz="1100"/>
                      <a:t>France</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425-4351-9D58-E05C6707CDCB}"/>
                </c:ext>
              </c:extLst>
            </c:dLbl>
            <c:dLbl>
              <c:idx val="10"/>
              <c:layout>
                <c:manualLayout>
                  <c:x val="-4.8721065633285619E-3"/>
                  <c:y val="-4.5121263395375899E-3"/>
                </c:manualLayout>
              </c:layout>
              <c:tx>
                <c:rich>
                  <a:bodyPr/>
                  <a:lstStyle/>
                  <a:p>
                    <a:pPr>
                      <a:defRPr sz="1100"/>
                    </a:pPr>
                    <a:r>
                      <a:rPr lang="en-US" sz="1100"/>
                      <a:t>Iceland</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1425-4351-9D58-E05C6707CDCB}"/>
                </c:ext>
              </c:extLst>
            </c:dLbl>
            <c:dLbl>
              <c:idx val="11"/>
              <c:layout>
                <c:manualLayout>
                  <c:x val="-4.8721065633285619E-3"/>
                  <c:y val="-1.1280315848843767E-2"/>
                </c:manualLayout>
              </c:layout>
              <c:tx>
                <c:rich>
                  <a:bodyPr/>
                  <a:lstStyle/>
                  <a:p>
                    <a:pPr>
                      <a:defRPr sz="1100"/>
                    </a:pPr>
                    <a:r>
                      <a:rPr lang="en-US" sz="1100"/>
                      <a:t>Israel</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425-4351-9D58-E05C6707CDCB}"/>
                </c:ext>
              </c:extLst>
            </c:dLbl>
            <c:dLbl>
              <c:idx val="12"/>
              <c:layout>
                <c:manualLayout>
                  <c:x val="-1.1368248647766645E-2"/>
                  <c:y val="-2.030456852791878E-2"/>
                </c:manualLayout>
              </c:layout>
              <c:tx>
                <c:rich>
                  <a:bodyPr/>
                  <a:lstStyle/>
                  <a:p>
                    <a:pPr>
                      <a:defRPr sz="1100"/>
                    </a:pPr>
                    <a:r>
                      <a:rPr lang="en-US" sz="1100"/>
                      <a:t>Italy</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1425-4351-9D58-E05C6707CDCB}"/>
                </c:ext>
              </c:extLst>
            </c:dLbl>
            <c:dLbl>
              <c:idx val="13"/>
              <c:tx>
                <c:rich>
                  <a:bodyPr/>
                  <a:lstStyle/>
                  <a:p>
                    <a:pPr>
                      <a:defRPr sz="1100"/>
                    </a:pPr>
                    <a:r>
                      <a:rPr lang="en-US" sz="1100"/>
                      <a:t>Japan</a:t>
                    </a:r>
                  </a:p>
                </c:rich>
              </c:tx>
              <c:spP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1425-4351-9D58-E05C6707CDCB}"/>
                </c:ext>
              </c:extLst>
            </c:dLbl>
            <c:dLbl>
              <c:idx val="14"/>
              <c:tx>
                <c:rich>
                  <a:bodyPr/>
                  <a:lstStyle/>
                  <a:p>
                    <a:pPr>
                      <a:defRPr sz="1100"/>
                    </a:pPr>
                    <a:r>
                      <a:rPr lang="en-US" sz="1100"/>
                      <a:t>Korea</a:t>
                    </a:r>
                  </a:p>
                </c:rich>
              </c:tx>
              <c:spP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1425-4351-9D58-E05C6707CDCB}"/>
                </c:ext>
              </c:extLst>
            </c:dLbl>
            <c:dLbl>
              <c:idx val="15"/>
              <c:tx>
                <c:rich>
                  <a:bodyPr/>
                  <a:lstStyle/>
                  <a:p>
                    <a:pPr>
                      <a:defRPr sz="1100"/>
                    </a:pPr>
                    <a:r>
                      <a:rPr lang="en-US" sz="1100"/>
                      <a:t>Latvia</a:t>
                    </a:r>
                  </a:p>
                </c:rich>
              </c:tx>
              <c:spP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1425-4351-9D58-E05C6707CDCB}"/>
                </c:ext>
              </c:extLst>
            </c:dLbl>
            <c:dLbl>
              <c:idx val="16"/>
              <c:tx>
                <c:rich>
                  <a:bodyPr/>
                  <a:lstStyle/>
                  <a:p>
                    <a:pPr>
                      <a:defRPr sz="1100"/>
                    </a:pPr>
                    <a:r>
                      <a:rPr lang="en-US" sz="1100"/>
                      <a:t>Mexico</a:t>
                    </a:r>
                  </a:p>
                </c:rich>
              </c:tx>
              <c:spP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1425-4351-9D58-E05C6707CDCB}"/>
                </c:ext>
              </c:extLst>
            </c:dLbl>
            <c:dLbl>
              <c:idx val="17"/>
              <c:tx>
                <c:rich>
                  <a:bodyPr/>
                  <a:lstStyle/>
                  <a:p>
                    <a:pPr>
                      <a:defRPr sz="1100"/>
                    </a:pPr>
                    <a:r>
                      <a:rPr lang="en-US" sz="1100"/>
                      <a:t>Netherlands</a:t>
                    </a:r>
                  </a:p>
                </c:rich>
              </c:tx>
              <c:spP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1425-4351-9D58-E05C6707CDCB}"/>
                </c:ext>
              </c:extLst>
            </c:dLbl>
            <c:dLbl>
              <c:idx val="18"/>
              <c:layout>
                <c:manualLayout>
                  <c:x val="-3.8976852506628495E-2"/>
                  <c:y val="-2.7072758037225041E-2"/>
                </c:manualLayout>
              </c:layout>
              <c:tx>
                <c:rich>
                  <a:bodyPr/>
                  <a:lstStyle/>
                  <a:p>
                    <a:pPr>
                      <a:defRPr sz="1100"/>
                    </a:pPr>
                    <a:r>
                      <a:rPr lang="en-US" sz="1100"/>
                      <a:t>Norway</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1425-4351-9D58-E05C6707CDCB}"/>
                </c:ext>
              </c:extLst>
            </c:dLbl>
            <c:dLbl>
              <c:idx val="19"/>
              <c:layout>
                <c:manualLayout>
                  <c:x val="-3.8976852506628495E-2"/>
                  <c:y val="-2.7072758037225041E-2"/>
                </c:manualLayout>
              </c:layout>
              <c:tx>
                <c:rich>
                  <a:bodyPr/>
                  <a:lstStyle/>
                  <a:p>
                    <a:pPr>
                      <a:defRPr sz="1100"/>
                    </a:pPr>
                    <a:r>
                      <a:rPr lang="en-US" sz="1100"/>
                      <a:t>Poland</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1425-4351-9D58-E05C6707CDCB}"/>
                </c:ext>
              </c:extLst>
            </c:dLbl>
            <c:dLbl>
              <c:idx val="20"/>
              <c:layout>
                <c:manualLayout>
                  <c:x val="-7.4705633971037952E-2"/>
                  <c:y val="6.7681895093062603E-3"/>
                </c:manualLayout>
              </c:layout>
              <c:tx>
                <c:rich>
                  <a:bodyPr/>
                  <a:lstStyle/>
                  <a:p>
                    <a:pPr>
                      <a:defRPr sz="1100"/>
                    </a:pPr>
                    <a:r>
                      <a:rPr lang="en-US" sz="1100"/>
                      <a:t>Portugal</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1425-4351-9D58-E05C6707CDCB}"/>
                </c:ext>
              </c:extLst>
            </c:dLbl>
            <c:dLbl>
              <c:idx val="21"/>
              <c:tx>
                <c:rich>
                  <a:bodyPr/>
                  <a:lstStyle/>
                  <a:p>
                    <a:pPr>
                      <a:defRPr sz="1100"/>
                    </a:pPr>
                    <a:r>
                      <a:rPr lang="en-US" sz="1100"/>
                      <a:t>Romania</a:t>
                    </a:r>
                  </a:p>
                </c:rich>
              </c:tx>
              <c:spP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1425-4351-9D58-E05C6707CDCB}"/>
                </c:ext>
              </c:extLst>
            </c:dLbl>
            <c:dLbl>
              <c:idx val="22"/>
              <c:layout>
                <c:manualLayout>
                  <c:x val="4.8721065633285619E-3"/>
                  <c:y val="-6.7681895093062603E-3"/>
                </c:manualLayout>
              </c:layout>
              <c:tx>
                <c:rich>
                  <a:bodyPr/>
                  <a:lstStyle/>
                  <a:p>
                    <a:pPr>
                      <a:defRPr sz="1100"/>
                    </a:pPr>
                    <a:r>
                      <a:rPr lang="en-US" sz="1100"/>
                      <a:t>Serbia</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1425-4351-9D58-E05C6707CDCB}"/>
                </c:ext>
              </c:extLst>
            </c:dLbl>
            <c:dLbl>
              <c:idx val="23"/>
              <c:tx>
                <c:rich>
                  <a:bodyPr/>
                  <a:lstStyle/>
                  <a:p>
                    <a:pPr>
                      <a:defRPr sz="1100"/>
                    </a:pPr>
                    <a:r>
                      <a:rPr lang="en-US" sz="1100"/>
                      <a:t>Singapore</a:t>
                    </a:r>
                  </a:p>
                </c:rich>
              </c:tx>
              <c:spP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1425-4351-9D58-E05C6707CDCB}"/>
                </c:ext>
              </c:extLst>
            </c:dLbl>
            <c:dLbl>
              <c:idx val="24"/>
              <c:layout>
                <c:manualLayout>
                  <c:x val="-5.3593172196614178E-2"/>
                  <c:y val="-1.5792442188381356E-2"/>
                </c:manualLayout>
              </c:layout>
              <c:tx>
                <c:rich>
                  <a:bodyPr/>
                  <a:lstStyle/>
                  <a:p>
                    <a:pPr>
                      <a:defRPr sz="1100"/>
                    </a:pPr>
                    <a:r>
                      <a:rPr lang="en-US" sz="1100"/>
                      <a:t>Slovak Republic</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1425-4351-9D58-E05C6707CDCB}"/>
                </c:ext>
              </c:extLst>
            </c:dLbl>
            <c:dLbl>
              <c:idx val="25"/>
              <c:tx>
                <c:rich>
                  <a:bodyPr/>
                  <a:lstStyle/>
                  <a:p>
                    <a:pPr>
                      <a:defRPr sz="1100"/>
                    </a:pPr>
                    <a:r>
                      <a:rPr lang="en-US" sz="1100"/>
                      <a:t>Spain</a:t>
                    </a:r>
                  </a:p>
                </c:rich>
              </c:tx>
              <c:spP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1425-4351-9D58-E05C6707CDCB}"/>
                </c:ext>
              </c:extLst>
            </c:dLbl>
            <c:dLbl>
              <c:idx val="26"/>
              <c:layout>
                <c:manualLayout>
                  <c:x val="-4.3848959069957054E-2"/>
                  <c:y val="-1.804850535815011E-2"/>
                </c:manualLayout>
              </c:layout>
              <c:tx>
                <c:rich>
                  <a:bodyPr/>
                  <a:lstStyle/>
                  <a:p>
                    <a:pPr>
                      <a:defRPr sz="1100"/>
                    </a:pPr>
                    <a:r>
                      <a:rPr lang="en-US" sz="1100"/>
                      <a:t>Sweden</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1425-4351-9D58-E05C6707CDCB}"/>
                </c:ext>
              </c:extLst>
            </c:dLbl>
            <c:dLbl>
              <c:idx val="27"/>
              <c:tx>
                <c:rich>
                  <a:bodyPr/>
                  <a:lstStyle/>
                  <a:p>
                    <a:pPr>
                      <a:defRPr sz="1100"/>
                    </a:pPr>
                    <a:r>
                      <a:rPr lang="en-US" sz="1100"/>
                      <a:t>Alberta (Canada)</a:t>
                    </a:r>
                  </a:p>
                </c:rich>
              </c:tx>
              <c:spP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1425-4351-9D58-E05C6707CDCB}"/>
                </c:ext>
              </c:extLst>
            </c:dLbl>
            <c:dLbl>
              <c:idx val="28"/>
              <c:tx>
                <c:rich>
                  <a:bodyPr/>
                  <a:lstStyle/>
                  <a:p>
                    <a:pPr>
                      <a:defRPr sz="1100"/>
                    </a:pPr>
                    <a:r>
                      <a:rPr lang="en-US" sz="1100"/>
                      <a:t>England (United Kingdom)</a:t>
                    </a:r>
                  </a:p>
                </c:rich>
              </c:tx>
              <c:spP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1425-4351-9D58-E05C6707CDCB}"/>
                </c:ext>
              </c:extLst>
            </c:dLbl>
            <c:dLbl>
              <c:idx val="29"/>
              <c:tx>
                <c:rich>
                  <a:bodyPr/>
                  <a:lstStyle/>
                  <a:p>
                    <a:pPr>
                      <a:defRPr sz="1100"/>
                    </a:pPr>
                    <a:r>
                      <a:rPr lang="en-US" sz="1100"/>
                      <a:t>Flanders (Belgium)</a:t>
                    </a:r>
                  </a:p>
                </c:rich>
              </c:tx>
              <c:spP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1425-4351-9D58-E05C6707CDCB}"/>
                </c:ext>
              </c:extLst>
            </c:dLbl>
            <c:dLbl>
              <c:idx val="30"/>
              <c:layout>
                <c:manualLayout>
                  <c:x val="-3.2480710422190411E-3"/>
                  <c:y val="1.3536379018612521E-2"/>
                </c:manualLayout>
              </c:layout>
              <c:tx>
                <c:rich>
                  <a:bodyPr/>
                  <a:lstStyle/>
                  <a:p>
                    <a:pPr>
                      <a:defRPr sz="1100"/>
                    </a:pPr>
                    <a:r>
                      <a:rPr lang="en-US" sz="1100"/>
                      <a:t>United States</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1425-4351-9D58-E05C6707CDCB}"/>
                </c:ext>
              </c:extLst>
            </c:dLbl>
            <c:spPr>
              <a:noFill/>
              <a:ln>
                <a:noFill/>
              </a:ln>
              <a:effectLst/>
            </c:spPr>
            <c:txPr>
              <a:bodyPr wrap="square" lIns="38100" tIns="19050" rIns="38100" bIns="19050" anchor="ctr">
                <a:spAutoFit/>
              </a:bodyPr>
              <a:lstStyle/>
              <a:p>
                <a:pPr>
                  <a:defRPr sz="11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trendline>
            <c:trendlineType val="linear"/>
            <c:forward val="2"/>
            <c:dispRSqr val="0"/>
            <c:dispEq val="0"/>
          </c:trendline>
          <c:xVal>
            <c:numRef>
              <c:f>Top_perf!$B$72:$B$102</c:f>
              <c:numCache>
                <c:formatCode>0.0</c:formatCode>
                <c:ptCount val="31"/>
                <c:pt idx="0">
                  <c:v>38.520659159806378</c:v>
                </c:pt>
                <c:pt idx="1">
                  <c:v>12.622465902983196</c:v>
                </c:pt>
                <c:pt idx="2">
                  <c:v>19.553129654032372</c:v>
                </c:pt>
                <c:pt idx="3">
                  <c:v>33.552613193101024</c:v>
                </c:pt>
                <c:pt idx="4">
                  <c:v>9.6089893091680025</c:v>
                </c:pt>
                <c:pt idx="5">
                  <c:v>12.175142675537611</c:v>
                </c:pt>
                <c:pt idx="6">
                  <c:v>18.41390841359669</c:v>
                </c:pt>
                <c:pt idx="7">
                  <c:v>13.685221312247103</c:v>
                </c:pt>
                <c:pt idx="8">
                  <c:v>58.562098375118552</c:v>
                </c:pt>
                <c:pt idx="9">
                  <c:v>4.8716509551082794</c:v>
                </c:pt>
                <c:pt idx="10">
                  <c:v>17.517877600418309</c:v>
                </c:pt>
                <c:pt idx="11">
                  <c:v>33.733819033102279</c:v>
                </c:pt>
                <c:pt idx="12">
                  <c:v>12.457685537860355</c:v>
                </c:pt>
                <c:pt idx="13">
                  <c:v>28.129402889270484</c:v>
                </c:pt>
                <c:pt idx="14">
                  <c:v>66.529272225535124</c:v>
                </c:pt>
                <c:pt idx="15">
                  <c:v>22.765698071248082</c:v>
                </c:pt>
                <c:pt idx="16">
                  <c:v>49.533661226523776</c:v>
                </c:pt>
                <c:pt idx="17">
                  <c:v>40.422023681135542</c:v>
                </c:pt>
                <c:pt idx="18">
                  <c:v>30.641765670021826</c:v>
                </c:pt>
                <c:pt idx="19">
                  <c:v>17.863798649388507</c:v>
                </c:pt>
                <c:pt idx="20">
                  <c:v>10.493370392288515</c:v>
                </c:pt>
                <c:pt idx="21">
                  <c:v>34.728144389632753</c:v>
                </c:pt>
                <c:pt idx="22">
                  <c:v>20.448353373759911</c:v>
                </c:pt>
                <c:pt idx="23">
                  <c:v>67.610707582361158</c:v>
                </c:pt>
                <c:pt idx="24">
                  <c:v>3.9614810411844976</c:v>
                </c:pt>
                <c:pt idx="25">
                  <c:v>8.4679012197773478</c:v>
                </c:pt>
                <c:pt idx="26">
                  <c:v>4.9855631416142536</c:v>
                </c:pt>
                <c:pt idx="27">
                  <c:v>47.030931072391496</c:v>
                </c:pt>
                <c:pt idx="28">
                  <c:v>35.43297589847532</c:v>
                </c:pt>
                <c:pt idx="29">
                  <c:v>45.891105452276371</c:v>
                </c:pt>
                <c:pt idx="30">
                  <c:v>33.687971659687037</c:v>
                </c:pt>
              </c:numCache>
            </c:numRef>
          </c:xVal>
          <c:yVal>
            <c:numRef>
              <c:f>Top_perf!$E$72:$E$102</c:f>
              <c:numCache>
                <c:formatCode>General</c:formatCode>
                <c:ptCount val="31"/>
                <c:pt idx="0">
                  <c:v>14.8</c:v>
                </c:pt>
                <c:pt idx="1">
                  <c:v>0.8</c:v>
                </c:pt>
                <c:pt idx="2">
                  <c:v>4.0999999999999996</c:v>
                </c:pt>
                <c:pt idx="3">
                  <c:v>1.6</c:v>
                </c:pt>
                <c:pt idx="4">
                  <c:v>7</c:v>
                </c:pt>
                <c:pt idx="5">
                  <c:v>12.9</c:v>
                </c:pt>
                <c:pt idx="6">
                  <c:v>10</c:v>
                </c:pt>
                <c:pt idx="7">
                  <c:v>14.6</c:v>
                </c:pt>
                <c:pt idx="8">
                  <c:v>15.3</c:v>
                </c:pt>
                <c:pt idx="9">
                  <c:v>12.9</c:v>
                </c:pt>
                <c:pt idx="10">
                  <c:v>11.2</c:v>
                </c:pt>
                <c:pt idx="11">
                  <c:v>9.4</c:v>
                </c:pt>
                <c:pt idx="12">
                  <c:v>9.9</c:v>
                </c:pt>
                <c:pt idx="13">
                  <c:v>23.7</c:v>
                </c:pt>
                <c:pt idx="14">
                  <c:v>30.9</c:v>
                </c:pt>
                <c:pt idx="15">
                  <c:v>8</c:v>
                </c:pt>
                <c:pt idx="16">
                  <c:v>0.6</c:v>
                </c:pt>
                <c:pt idx="17">
                  <c:v>19.3</c:v>
                </c:pt>
                <c:pt idx="18">
                  <c:v>9.4</c:v>
                </c:pt>
                <c:pt idx="19">
                  <c:v>16.7</c:v>
                </c:pt>
                <c:pt idx="20">
                  <c:v>10.6</c:v>
                </c:pt>
                <c:pt idx="21">
                  <c:v>3.2</c:v>
                </c:pt>
                <c:pt idx="22">
                  <c:v>4.5999999999999996</c:v>
                </c:pt>
                <c:pt idx="23">
                  <c:v>40</c:v>
                </c:pt>
                <c:pt idx="24">
                  <c:v>11</c:v>
                </c:pt>
                <c:pt idx="25">
                  <c:v>8</c:v>
                </c:pt>
                <c:pt idx="26">
                  <c:v>8</c:v>
                </c:pt>
                <c:pt idx="27">
                  <c:v>17</c:v>
                </c:pt>
                <c:pt idx="28">
                  <c:v>12.4</c:v>
                </c:pt>
                <c:pt idx="29">
                  <c:v>25.3</c:v>
                </c:pt>
                <c:pt idx="30">
                  <c:v>8.8000000000000007</c:v>
                </c:pt>
              </c:numCache>
            </c:numRef>
          </c:yVal>
          <c:smooth val="0"/>
          <c:extLst>
            <c:ext xmlns:c16="http://schemas.microsoft.com/office/drawing/2014/chart" uri="{C3380CC4-5D6E-409C-BE32-E72D297353CC}">
              <c16:uniqueId val="{00000020-1425-4351-9D58-E05C6707CDCB}"/>
            </c:ext>
          </c:extLst>
        </c:ser>
        <c:dLbls>
          <c:showLegendKey val="0"/>
          <c:showVal val="0"/>
          <c:showCatName val="0"/>
          <c:showSerName val="0"/>
          <c:showPercent val="0"/>
          <c:showBubbleSize val="0"/>
        </c:dLbls>
        <c:axId val="57345536"/>
        <c:axId val="57706752"/>
      </c:scatterChart>
      <c:valAx>
        <c:axId val="57345536"/>
        <c:scaling>
          <c:orientation val="minMax"/>
        </c:scaling>
        <c:delete val="0"/>
        <c:axPos val="b"/>
        <c:title>
          <c:tx>
            <c:rich>
              <a:bodyPr/>
              <a:lstStyle/>
              <a:p>
                <a:pPr>
                  <a:defRPr sz="1200">
                    <a:solidFill>
                      <a:schemeClr val="bg2">
                        <a:lumMod val="10000"/>
                      </a:schemeClr>
                    </a:solidFill>
                  </a:defRPr>
                </a:pPr>
                <a:r>
                  <a:rPr lang="en-GB" sz="1200">
                    <a:solidFill>
                      <a:schemeClr val="bg2">
                        <a:lumMod val="10000"/>
                      </a:schemeClr>
                    </a:solidFill>
                  </a:rPr>
                  <a:t>Percentage of teachers who agree that teaching is valued in society</a:t>
                </a:r>
              </a:p>
            </c:rich>
          </c:tx>
          <c:overlay val="0"/>
        </c:title>
        <c:numFmt formatCode="0" sourceLinked="0"/>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57706752"/>
        <c:crosses val="autoZero"/>
        <c:crossBetween val="midCat"/>
      </c:valAx>
      <c:valAx>
        <c:axId val="57706752"/>
        <c:scaling>
          <c:orientation val="minMax"/>
        </c:scaling>
        <c:delete val="0"/>
        <c:axPos val="l"/>
        <c:majorGridlines>
          <c:spPr>
            <a:ln w="6350">
              <a:solidFill>
                <a:schemeClr val="bg1">
                  <a:lumMod val="75000"/>
                </a:schemeClr>
              </a:solidFill>
            </a:ln>
          </c:spPr>
        </c:majorGridlines>
        <c:title>
          <c:tx>
            <c:rich>
              <a:bodyPr rot="-5400000" vert="horz"/>
              <a:lstStyle/>
              <a:p>
                <a:pPr>
                  <a:defRPr sz="1200">
                    <a:solidFill>
                      <a:schemeClr val="bg2">
                        <a:lumMod val="10000"/>
                      </a:schemeClr>
                    </a:solidFill>
                  </a:defRPr>
                </a:pPr>
                <a:r>
                  <a:rPr lang="en-US" sz="1200" dirty="0">
                    <a:solidFill>
                      <a:schemeClr val="bg2">
                        <a:lumMod val="10000"/>
                      </a:schemeClr>
                    </a:solidFill>
                  </a:rPr>
                  <a:t>Share of mathematics top performers</a:t>
                </a:r>
              </a:p>
            </c:rich>
          </c:tx>
          <c:layout>
            <c:manualLayout>
              <c:xMode val="edge"/>
              <c:yMode val="edge"/>
              <c:x val="5.0337804996597648E-3"/>
              <c:y val="0.18279950123693145"/>
            </c:manualLayout>
          </c:layout>
          <c:overlay val="0"/>
        </c:title>
        <c:numFmt formatCode="General" sourceLinked="1"/>
        <c:majorTickMark val="out"/>
        <c:minorTickMark val="none"/>
        <c:tickLblPos val="nextTo"/>
        <c:crossAx val="57345536"/>
        <c:crosses val="autoZero"/>
        <c:crossBetween val="midCat"/>
      </c:valAx>
    </c:plotArea>
    <c:plotVisOnly val="1"/>
    <c:dispBlanksAs val="gap"/>
    <c:showDLblsOverMax val="0"/>
  </c:chart>
  <c:spPr>
    <a:noFill/>
    <a:ln>
      <a:noFill/>
    </a:ln>
  </c:sp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75277064790171"/>
          <c:y val="2.489215779282019E-2"/>
          <c:w val="0.6773621458300545"/>
          <c:h val="0.90379791005969523"/>
        </c:manualLayout>
      </c:layout>
      <c:barChart>
        <c:barDir val="bar"/>
        <c:grouping val="stacked"/>
        <c:varyColors val="0"/>
        <c:ser>
          <c:idx val="0"/>
          <c:order val="0"/>
          <c:tx>
            <c:strRef>
              <c:f>'Figure 1.1 Numeracy test scores'!$M$1</c:f>
              <c:strCache>
                <c:ptCount val="1"/>
                <c:pt idx="0">
                  <c:v>25th</c:v>
                </c:pt>
              </c:strCache>
            </c:strRef>
          </c:tx>
          <c:spPr>
            <a:noFill/>
          </c:spPr>
          <c:invertIfNegative val="0"/>
          <c:cat>
            <c:strRef>
              <c:f>'Figure 1.1 Numeracy test scores'!$L$2:$L$23</c:f>
              <c:strCache>
                <c:ptCount val="22"/>
                <c:pt idx="0">
                  <c:v>Spain</c:v>
                </c:pt>
                <c:pt idx="1">
                  <c:v>Poland</c:v>
                </c:pt>
                <c:pt idx="2">
                  <c:v>Estonia</c:v>
                </c:pt>
                <c:pt idx="3">
                  <c:v>United States</c:v>
                </c:pt>
                <c:pt idx="4">
                  <c:v>Canada</c:v>
                </c:pt>
                <c:pt idx="5">
                  <c:v>Ireland</c:v>
                </c:pt>
                <c:pt idx="6">
                  <c:v>Korea</c:v>
                </c:pt>
                <c:pt idx="7">
                  <c:v>England (UK)</c:v>
                </c:pt>
                <c:pt idx="8">
                  <c:v>England/N. Ireland (UK)</c:v>
                </c:pt>
                <c:pt idx="9">
                  <c:v>Denmark</c:v>
                </c:pt>
                <c:pt idx="10">
                  <c:v>Northern Ireland (UK)</c:v>
                </c:pt>
                <c:pt idx="11">
                  <c:v>France</c:v>
                </c:pt>
                <c:pt idx="12">
                  <c:v>Australia</c:v>
                </c:pt>
                <c:pt idx="13">
                  <c:v>Sweden</c:v>
                </c:pt>
                <c:pt idx="14">
                  <c:v>Czech Republic</c:v>
                </c:pt>
                <c:pt idx="15">
                  <c:v>Austria</c:v>
                </c:pt>
                <c:pt idx="16">
                  <c:v>Netherlands</c:v>
                </c:pt>
                <c:pt idx="17">
                  <c:v>Norway</c:v>
                </c:pt>
                <c:pt idx="18">
                  <c:v>Germany</c:v>
                </c:pt>
                <c:pt idx="19">
                  <c:v>Flanders (Belgium)</c:v>
                </c:pt>
                <c:pt idx="20">
                  <c:v>Finland</c:v>
                </c:pt>
                <c:pt idx="21">
                  <c:v>Japan</c:v>
                </c:pt>
              </c:strCache>
            </c:strRef>
          </c:cat>
          <c:val>
            <c:numRef>
              <c:f>'Figure 1.1 Numeracy test scores'!$M$2:$M$23</c:f>
              <c:numCache>
                <c:formatCode>General</c:formatCode>
                <c:ptCount val="22"/>
                <c:pt idx="0">
                  <c:v>253.9864600533549</c:v>
                </c:pt>
                <c:pt idx="1">
                  <c:v>263.33503865771405</c:v>
                </c:pt>
                <c:pt idx="2">
                  <c:v>264.15831280140031</c:v>
                </c:pt>
                <c:pt idx="3">
                  <c:v>258.75424477627314</c:v>
                </c:pt>
                <c:pt idx="4">
                  <c:v>253.46797250418376</c:v>
                </c:pt>
                <c:pt idx="5">
                  <c:v>257.61808766873941</c:v>
                </c:pt>
                <c:pt idx="6">
                  <c:v>262.34767578087929</c:v>
                </c:pt>
                <c:pt idx="7">
                  <c:v>256.06458711083451</c:v>
                </c:pt>
                <c:pt idx="8">
                  <c:v>256.24470297066478</c:v>
                </c:pt>
                <c:pt idx="9">
                  <c:v>276.2746024700142</c:v>
                </c:pt>
                <c:pt idx="10">
                  <c:v>261.92653068921288</c:v>
                </c:pt>
                <c:pt idx="11">
                  <c:v>270.2735430407796</c:v>
                </c:pt>
                <c:pt idx="12">
                  <c:v>261.14263286187497</c:v>
                </c:pt>
                <c:pt idx="13">
                  <c:v>282.00476751402715</c:v>
                </c:pt>
                <c:pt idx="14">
                  <c:v>287.2064405187711</c:v>
                </c:pt>
                <c:pt idx="15">
                  <c:v>280.36538131167049</c:v>
                </c:pt>
                <c:pt idx="16">
                  <c:v>283.73515185093436</c:v>
                </c:pt>
                <c:pt idx="17">
                  <c:v>280.4813258457915</c:v>
                </c:pt>
                <c:pt idx="18">
                  <c:v>273.8364321685487</c:v>
                </c:pt>
                <c:pt idx="19">
                  <c:v>285.22803321819094</c:v>
                </c:pt>
                <c:pt idx="20">
                  <c:v>278.29645159523847</c:v>
                </c:pt>
                <c:pt idx="21">
                  <c:v>282.24255428299051</c:v>
                </c:pt>
              </c:numCache>
            </c:numRef>
          </c:val>
          <c:extLst>
            <c:ext xmlns:c16="http://schemas.microsoft.com/office/drawing/2014/chart" uri="{C3380CC4-5D6E-409C-BE32-E72D297353CC}">
              <c16:uniqueId val="{00000000-B1F8-44DE-B920-2BD0C0869E0D}"/>
            </c:ext>
          </c:extLst>
        </c:ser>
        <c:ser>
          <c:idx val="1"/>
          <c:order val="1"/>
          <c:tx>
            <c:strRef>
              <c:f>'Figure 1.1 Numeracy test scores'!$N$1</c:f>
              <c:strCache>
                <c:ptCount val="1"/>
                <c:pt idx="0">
                  <c:v>Lower bound mean</c:v>
                </c:pt>
              </c:strCache>
            </c:strRef>
          </c:tx>
          <c:spPr>
            <a:solidFill>
              <a:srgbClr val="4F81BD"/>
            </a:solidFill>
          </c:spPr>
          <c:invertIfNegative val="0"/>
          <c:cat>
            <c:strRef>
              <c:f>'Figure 1.1 Numeracy test scores'!$L$2:$L$23</c:f>
              <c:strCache>
                <c:ptCount val="22"/>
                <c:pt idx="0">
                  <c:v>Spain</c:v>
                </c:pt>
                <c:pt idx="1">
                  <c:v>Poland</c:v>
                </c:pt>
                <c:pt idx="2">
                  <c:v>Estonia</c:v>
                </c:pt>
                <c:pt idx="3">
                  <c:v>United States</c:v>
                </c:pt>
                <c:pt idx="4">
                  <c:v>Canada</c:v>
                </c:pt>
                <c:pt idx="5">
                  <c:v>Ireland</c:v>
                </c:pt>
                <c:pt idx="6">
                  <c:v>Korea</c:v>
                </c:pt>
                <c:pt idx="7">
                  <c:v>England (UK)</c:v>
                </c:pt>
                <c:pt idx="8">
                  <c:v>England/N. Ireland (UK)</c:v>
                </c:pt>
                <c:pt idx="9">
                  <c:v>Denmark</c:v>
                </c:pt>
                <c:pt idx="10">
                  <c:v>Northern Ireland (UK)</c:v>
                </c:pt>
                <c:pt idx="11">
                  <c:v>France</c:v>
                </c:pt>
                <c:pt idx="12">
                  <c:v>Australia</c:v>
                </c:pt>
                <c:pt idx="13">
                  <c:v>Sweden</c:v>
                </c:pt>
                <c:pt idx="14">
                  <c:v>Czech Republic</c:v>
                </c:pt>
                <c:pt idx="15">
                  <c:v>Austria</c:v>
                </c:pt>
                <c:pt idx="16">
                  <c:v>Netherlands</c:v>
                </c:pt>
                <c:pt idx="17">
                  <c:v>Norway</c:v>
                </c:pt>
                <c:pt idx="18">
                  <c:v>Germany</c:v>
                </c:pt>
                <c:pt idx="19">
                  <c:v>Flanders (Belgium)</c:v>
                </c:pt>
                <c:pt idx="20">
                  <c:v>Finland</c:v>
                </c:pt>
                <c:pt idx="21">
                  <c:v>Japan</c:v>
                </c:pt>
              </c:strCache>
            </c:strRef>
          </c:cat>
          <c:val>
            <c:numRef>
              <c:f>'Figure 1.1 Numeracy test scores'!$N$2:$N$23</c:f>
              <c:numCache>
                <c:formatCode>General</c:formatCode>
                <c:ptCount val="22"/>
                <c:pt idx="0">
                  <c:v>20.89382475220458</c:v>
                </c:pt>
                <c:pt idx="1">
                  <c:v>10.45225423919527</c:v>
                </c:pt>
                <c:pt idx="2">
                  <c:v>13.03548899470843</c:v>
                </c:pt>
                <c:pt idx="3">
                  <c:v>21.73752965711634</c:v>
                </c:pt>
                <c:pt idx="4">
                  <c:v>30.163937901226063</c:v>
                </c:pt>
                <c:pt idx="5">
                  <c:v>25.204359135939228</c:v>
                </c:pt>
                <c:pt idx="6">
                  <c:v>21.691785905646839</c:v>
                </c:pt>
                <c:pt idx="7">
                  <c:v>28.263999527191004</c:v>
                </c:pt>
                <c:pt idx="8">
                  <c:v>28.429950154228493</c:v>
                </c:pt>
                <c:pt idx="9">
                  <c:v>13.453251369239524</c:v>
                </c:pt>
                <c:pt idx="10">
                  <c:v>23.85993224033939</c:v>
                </c:pt>
                <c:pt idx="11">
                  <c:v>21.906468376255646</c:v>
                </c:pt>
                <c:pt idx="12">
                  <c:v>29.173478746584692</c:v>
                </c:pt>
                <c:pt idx="13">
                  <c:v>10.568491881665523</c:v>
                </c:pt>
                <c:pt idx="14">
                  <c:v>3.9195635981037071</c:v>
                </c:pt>
                <c:pt idx="15">
                  <c:v>12.753076238189408</c:v>
                </c:pt>
                <c:pt idx="16">
                  <c:v>10.724481787326113</c:v>
                </c:pt>
                <c:pt idx="17">
                  <c:v>17.85311943428627</c:v>
                </c:pt>
                <c:pt idx="18">
                  <c:v>23.460254352061099</c:v>
                </c:pt>
                <c:pt idx="19">
                  <c:v>15.876410947233808</c:v>
                </c:pt>
                <c:pt idx="20">
                  <c:v>28.105629260192018</c:v>
                </c:pt>
                <c:pt idx="21">
                  <c:v>25.778138626387317</c:v>
                </c:pt>
              </c:numCache>
            </c:numRef>
          </c:val>
          <c:extLst>
            <c:ext xmlns:c16="http://schemas.microsoft.com/office/drawing/2014/chart" uri="{C3380CC4-5D6E-409C-BE32-E72D297353CC}">
              <c16:uniqueId val="{00000001-B1F8-44DE-B920-2BD0C0869E0D}"/>
            </c:ext>
          </c:extLst>
        </c:ser>
        <c:ser>
          <c:idx val="2"/>
          <c:order val="2"/>
          <c:tx>
            <c:strRef>
              <c:f>'Figure 1.1 Numeracy test scores'!$O$1</c:f>
              <c:strCache>
                <c:ptCount val="1"/>
                <c:pt idx="0">
                  <c:v>Mean</c:v>
                </c:pt>
              </c:strCache>
            </c:strRef>
          </c:tx>
          <c:spPr>
            <a:solidFill>
              <a:srgbClr val="4F81BD"/>
            </a:solidFill>
          </c:spPr>
          <c:invertIfNegative val="0"/>
          <c:cat>
            <c:strRef>
              <c:f>'Figure 1.1 Numeracy test scores'!$L$2:$L$23</c:f>
              <c:strCache>
                <c:ptCount val="22"/>
                <c:pt idx="0">
                  <c:v>Spain</c:v>
                </c:pt>
                <c:pt idx="1">
                  <c:v>Poland</c:v>
                </c:pt>
                <c:pt idx="2">
                  <c:v>Estonia</c:v>
                </c:pt>
                <c:pt idx="3">
                  <c:v>United States</c:v>
                </c:pt>
                <c:pt idx="4">
                  <c:v>Canada</c:v>
                </c:pt>
                <c:pt idx="5">
                  <c:v>Ireland</c:v>
                </c:pt>
                <c:pt idx="6">
                  <c:v>Korea</c:v>
                </c:pt>
                <c:pt idx="7">
                  <c:v>England (UK)</c:v>
                </c:pt>
                <c:pt idx="8">
                  <c:v>England/N. Ireland (UK)</c:v>
                </c:pt>
                <c:pt idx="9">
                  <c:v>Denmark</c:v>
                </c:pt>
                <c:pt idx="10">
                  <c:v>Northern Ireland (UK)</c:v>
                </c:pt>
                <c:pt idx="11">
                  <c:v>France</c:v>
                </c:pt>
                <c:pt idx="12">
                  <c:v>Australia</c:v>
                </c:pt>
                <c:pt idx="13">
                  <c:v>Sweden</c:v>
                </c:pt>
                <c:pt idx="14">
                  <c:v>Czech Republic</c:v>
                </c:pt>
                <c:pt idx="15">
                  <c:v>Austria</c:v>
                </c:pt>
                <c:pt idx="16">
                  <c:v>Netherlands</c:v>
                </c:pt>
                <c:pt idx="17">
                  <c:v>Norway</c:v>
                </c:pt>
                <c:pt idx="18">
                  <c:v>Germany</c:v>
                </c:pt>
                <c:pt idx="19">
                  <c:v>Flanders (Belgium)</c:v>
                </c:pt>
                <c:pt idx="20">
                  <c:v>Finland</c:v>
                </c:pt>
                <c:pt idx="21">
                  <c:v>Japan</c:v>
                </c:pt>
              </c:strCache>
            </c:strRef>
          </c:cat>
          <c:val>
            <c:numRef>
              <c:f>'Figure 1.1 Numeracy test scores'!$O$2:$O$23</c:f>
              <c:numCache>
                <c:formatCode>General</c:formatCode>
                <c:ptCount val="22"/>
                <c:pt idx="0">
                  <c:v>4.9533138338126719</c:v>
                </c:pt>
                <c:pt idx="1">
                  <c:v>7.9551757591751766</c:v>
                </c:pt>
                <c:pt idx="2">
                  <c:v>5.1135239610417784</c:v>
                </c:pt>
                <c:pt idx="3">
                  <c:v>6.7606466811226937</c:v>
                </c:pt>
                <c:pt idx="4">
                  <c:v>4.8214255669448676</c:v>
                </c:pt>
                <c:pt idx="5">
                  <c:v>7.1247025004802254</c:v>
                </c:pt>
                <c:pt idx="6">
                  <c:v>6.6903194585304391</c:v>
                </c:pt>
                <c:pt idx="7">
                  <c:v>7.707664842043755</c:v>
                </c:pt>
                <c:pt idx="8">
                  <c:v>7.4535254239061146</c:v>
                </c:pt>
                <c:pt idx="9">
                  <c:v>4.4639637069773244</c:v>
                </c:pt>
                <c:pt idx="10">
                  <c:v>8.8691447098686353</c:v>
                </c:pt>
                <c:pt idx="11">
                  <c:v>5.4582930722898482</c:v>
                </c:pt>
                <c:pt idx="12">
                  <c:v>8.6726820736018908</c:v>
                </c:pt>
                <c:pt idx="13">
                  <c:v>6.8125853747625911</c:v>
                </c:pt>
                <c:pt idx="14">
                  <c:v>8.6262715737193503</c:v>
                </c:pt>
                <c:pt idx="15">
                  <c:v>7.5807072917415326</c:v>
                </c:pt>
                <c:pt idx="16">
                  <c:v>6.7057961221698861</c:v>
                </c:pt>
                <c:pt idx="17">
                  <c:v>4.6412326121450747</c:v>
                </c:pt>
                <c:pt idx="18">
                  <c:v>8.209740067755888</c:v>
                </c:pt>
                <c:pt idx="19">
                  <c:v>5.7952287284654744</c:v>
                </c:pt>
                <c:pt idx="20">
                  <c:v>5.8572639053421085</c:v>
                </c:pt>
                <c:pt idx="21">
                  <c:v>6.2127044241918838</c:v>
                </c:pt>
              </c:numCache>
            </c:numRef>
          </c:val>
          <c:extLst>
            <c:ext xmlns:c16="http://schemas.microsoft.com/office/drawing/2014/chart" uri="{C3380CC4-5D6E-409C-BE32-E72D297353CC}">
              <c16:uniqueId val="{00000002-B1F8-44DE-B920-2BD0C0869E0D}"/>
            </c:ext>
          </c:extLst>
        </c:ser>
        <c:ser>
          <c:idx val="3"/>
          <c:order val="3"/>
          <c:tx>
            <c:strRef>
              <c:f>'Figure 1.1 Numeracy test scores'!$P$1</c:f>
              <c:strCache>
                <c:ptCount val="1"/>
                <c:pt idx="0">
                  <c:v>Higher bound mean</c:v>
                </c:pt>
              </c:strCache>
            </c:strRef>
          </c:tx>
          <c:spPr>
            <a:solidFill>
              <a:srgbClr val="4F81BD"/>
            </a:solidFill>
          </c:spPr>
          <c:invertIfNegative val="0"/>
          <c:cat>
            <c:strRef>
              <c:f>'Figure 1.1 Numeracy test scores'!$L$2:$L$23</c:f>
              <c:strCache>
                <c:ptCount val="22"/>
                <c:pt idx="0">
                  <c:v>Spain</c:v>
                </c:pt>
                <c:pt idx="1">
                  <c:v>Poland</c:v>
                </c:pt>
                <c:pt idx="2">
                  <c:v>Estonia</c:v>
                </c:pt>
                <c:pt idx="3">
                  <c:v>United States</c:v>
                </c:pt>
                <c:pt idx="4">
                  <c:v>Canada</c:v>
                </c:pt>
                <c:pt idx="5">
                  <c:v>Ireland</c:v>
                </c:pt>
                <c:pt idx="6">
                  <c:v>Korea</c:v>
                </c:pt>
                <c:pt idx="7">
                  <c:v>England (UK)</c:v>
                </c:pt>
                <c:pt idx="8">
                  <c:v>England/N. Ireland (UK)</c:v>
                </c:pt>
                <c:pt idx="9">
                  <c:v>Denmark</c:v>
                </c:pt>
                <c:pt idx="10">
                  <c:v>Northern Ireland (UK)</c:v>
                </c:pt>
                <c:pt idx="11">
                  <c:v>France</c:v>
                </c:pt>
                <c:pt idx="12">
                  <c:v>Australia</c:v>
                </c:pt>
                <c:pt idx="13">
                  <c:v>Sweden</c:v>
                </c:pt>
                <c:pt idx="14">
                  <c:v>Czech Republic</c:v>
                </c:pt>
                <c:pt idx="15">
                  <c:v>Austria</c:v>
                </c:pt>
                <c:pt idx="16">
                  <c:v>Netherlands</c:v>
                </c:pt>
                <c:pt idx="17">
                  <c:v>Norway</c:v>
                </c:pt>
                <c:pt idx="18">
                  <c:v>Germany</c:v>
                </c:pt>
                <c:pt idx="19">
                  <c:v>Flanders (Belgium)</c:v>
                </c:pt>
                <c:pt idx="20">
                  <c:v>Finland</c:v>
                </c:pt>
                <c:pt idx="21">
                  <c:v>Japan</c:v>
                </c:pt>
              </c:strCache>
            </c:strRef>
          </c:cat>
          <c:val>
            <c:numRef>
              <c:f>'Figure 1.1 Numeracy test scores'!$P$2:$P$23</c:f>
              <c:numCache>
                <c:formatCode>General</c:formatCode>
                <c:ptCount val="22"/>
                <c:pt idx="0">
                  <c:v>4.9533138338126719</c:v>
                </c:pt>
                <c:pt idx="1">
                  <c:v>7.9551757591751766</c:v>
                </c:pt>
                <c:pt idx="2">
                  <c:v>5.1135239610417784</c:v>
                </c:pt>
                <c:pt idx="3">
                  <c:v>6.7606466811226937</c:v>
                </c:pt>
                <c:pt idx="4">
                  <c:v>4.8214255669448676</c:v>
                </c:pt>
                <c:pt idx="5">
                  <c:v>7.1247025004802254</c:v>
                </c:pt>
                <c:pt idx="6">
                  <c:v>6.6903194585304391</c:v>
                </c:pt>
                <c:pt idx="7">
                  <c:v>7.707664842043755</c:v>
                </c:pt>
                <c:pt idx="8">
                  <c:v>7.4535254239061146</c:v>
                </c:pt>
                <c:pt idx="9">
                  <c:v>4.4639637069773244</c:v>
                </c:pt>
                <c:pt idx="10">
                  <c:v>8.8691447098686353</c:v>
                </c:pt>
                <c:pt idx="11">
                  <c:v>5.4582930722898482</c:v>
                </c:pt>
                <c:pt idx="12">
                  <c:v>8.6726820736018908</c:v>
                </c:pt>
                <c:pt idx="13">
                  <c:v>6.8125853747625911</c:v>
                </c:pt>
                <c:pt idx="14">
                  <c:v>8.6262715737193503</c:v>
                </c:pt>
                <c:pt idx="15">
                  <c:v>7.5807072917415326</c:v>
                </c:pt>
                <c:pt idx="16">
                  <c:v>6.7057961221698861</c:v>
                </c:pt>
                <c:pt idx="17">
                  <c:v>4.6412326121450747</c:v>
                </c:pt>
                <c:pt idx="18">
                  <c:v>8.209740067755888</c:v>
                </c:pt>
                <c:pt idx="19">
                  <c:v>5.7952287284654744</c:v>
                </c:pt>
                <c:pt idx="20">
                  <c:v>5.8572639053421085</c:v>
                </c:pt>
                <c:pt idx="21">
                  <c:v>6.2127044241918838</c:v>
                </c:pt>
              </c:numCache>
            </c:numRef>
          </c:val>
          <c:extLst>
            <c:ext xmlns:c16="http://schemas.microsoft.com/office/drawing/2014/chart" uri="{C3380CC4-5D6E-409C-BE32-E72D297353CC}">
              <c16:uniqueId val="{00000003-B1F8-44DE-B920-2BD0C0869E0D}"/>
            </c:ext>
          </c:extLst>
        </c:ser>
        <c:ser>
          <c:idx val="4"/>
          <c:order val="4"/>
          <c:tx>
            <c:strRef>
              <c:f>'Figure 1.1 Numeracy test scores'!$Q$1</c:f>
              <c:strCache>
                <c:ptCount val="1"/>
                <c:pt idx="0">
                  <c:v>75th</c:v>
                </c:pt>
              </c:strCache>
            </c:strRef>
          </c:tx>
          <c:spPr>
            <a:solidFill>
              <a:srgbClr val="4F81BD"/>
            </a:solidFill>
          </c:spPr>
          <c:invertIfNegative val="0"/>
          <c:cat>
            <c:strRef>
              <c:f>'Figure 1.1 Numeracy test scores'!$L$2:$L$23</c:f>
              <c:strCache>
                <c:ptCount val="22"/>
                <c:pt idx="0">
                  <c:v>Spain</c:v>
                </c:pt>
                <c:pt idx="1">
                  <c:v>Poland</c:v>
                </c:pt>
                <c:pt idx="2">
                  <c:v>Estonia</c:v>
                </c:pt>
                <c:pt idx="3">
                  <c:v>United States</c:v>
                </c:pt>
                <c:pt idx="4">
                  <c:v>Canada</c:v>
                </c:pt>
                <c:pt idx="5">
                  <c:v>Ireland</c:v>
                </c:pt>
                <c:pt idx="6">
                  <c:v>Korea</c:v>
                </c:pt>
                <c:pt idx="7">
                  <c:v>England (UK)</c:v>
                </c:pt>
                <c:pt idx="8">
                  <c:v>England/N. Ireland (UK)</c:v>
                </c:pt>
                <c:pt idx="9">
                  <c:v>Denmark</c:v>
                </c:pt>
                <c:pt idx="10">
                  <c:v>Northern Ireland (UK)</c:v>
                </c:pt>
                <c:pt idx="11">
                  <c:v>France</c:v>
                </c:pt>
                <c:pt idx="12">
                  <c:v>Australia</c:v>
                </c:pt>
                <c:pt idx="13">
                  <c:v>Sweden</c:v>
                </c:pt>
                <c:pt idx="14">
                  <c:v>Czech Republic</c:v>
                </c:pt>
                <c:pt idx="15">
                  <c:v>Austria</c:v>
                </c:pt>
                <c:pt idx="16">
                  <c:v>Netherlands</c:v>
                </c:pt>
                <c:pt idx="17">
                  <c:v>Norway</c:v>
                </c:pt>
                <c:pt idx="18">
                  <c:v>Germany</c:v>
                </c:pt>
                <c:pt idx="19">
                  <c:v>Flanders (Belgium)</c:v>
                </c:pt>
                <c:pt idx="20">
                  <c:v>Finland</c:v>
                </c:pt>
                <c:pt idx="21">
                  <c:v>Japan</c:v>
                </c:pt>
              </c:strCache>
            </c:strRef>
          </c:cat>
          <c:val>
            <c:numRef>
              <c:f>'Figure 1.1 Numeracy test scores'!$Q$2:$Q$23</c:f>
              <c:numCache>
                <c:formatCode>General</c:formatCode>
                <c:ptCount val="22"/>
                <c:pt idx="0">
                  <c:v>20.041671742616188</c:v>
                </c:pt>
                <c:pt idx="1">
                  <c:v>29.26852245036315</c:v>
                </c:pt>
                <c:pt idx="2">
                  <c:v>30.44322746999768</c:v>
                </c:pt>
                <c:pt idx="3">
                  <c:v>23.748444929496657</c:v>
                </c:pt>
                <c:pt idx="4">
                  <c:v>25.591469292868737</c:v>
                </c:pt>
                <c:pt idx="5">
                  <c:v>17.077618343792608</c:v>
                </c:pt>
                <c:pt idx="6">
                  <c:v>12.079674598742827</c:v>
                </c:pt>
                <c:pt idx="7">
                  <c:v>20.734225679590224</c:v>
                </c:pt>
                <c:pt idx="8">
                  <c:v>20.836930787922086</c:v>
                </c:pt>
                <c:pt idx="9">
                  <c:v>33.358660830617964</c:v>
                </c:pt>
                <c:pt idx="10">
                  <c:v>13.68369814153408</c:v>
                </c:pt>
                <c:pt idx="11">
                  <c:v>19.940335121572446</c:v>
                </c:pt>
                <c:pt idx="12">
                  <c:v>17.552837932526074</c:v>
                </c:pt>
                <c:pt idx="13">
                  <c:v>33.339441886665895</c:v>
                </c:pt>
                <c:pt idx="14">
                  <c:v>25.968570308839958</c:v>
                </c:pt>
                <c:pt idx="15">
                  <c:v>25.440847036022433</c:v>
                </c:pt>
                <c:pt idx="16">
                  <c:v>26.349189498229634</c:v>
                </c:pt>
                <c:pt idx="17">
                  <c:v>28.207583195174379</c:v>
                </c:pt>
                <c:pt idx="18">
                  <c:v>16.229650096272906</c:v>
                </c:pt>
                <c:pt idx="19">
                  <c:v>24.056042677633911</c:v>
                </c:pt>
                <c:pt idx="20">
                  <c:v>17.535774246711981</c:v>
                </c:pt>
                <c:pt idx="21">
                  <c:v>12.440220045558419</c:v>
                </c:pt>
              </c:numCache>
            </c:numRef>
          </c:val>
          <c:extLst>
            <c:ext xmlns:c16="http://schemas.microsoft.com/office/drawing/2014/chart" uri="{C3380CC4-5D6E-409C-BE32-E72D297353CC}">
              <c16:uniqueId val="{00000004-B1F8-44DE-B920-2BD0C0869E0D}"/>
            </c:ext>
          </c:extLst>
        </c:ser>
        <c:dLbls>
          <c:showLegendKey val="0"/>
          <c:showVal val="0"/>
          <c:showCatName val="0"/>
          <c:showSerName val="0"/>
          <c:showPercent val="0"/>
          <c:showBubbleSize val="0"/>
        </c:dLbls>
        <c:gapWidth val="150"/>
        <c:overlap val="100"/>
        <c:axId val="372541912"/>
        <c:axId val="372540344"/>
      </c:barChart>
      <c:catAx>
        <c:axId val="372541912"/>
        <c:scaling>
          <c:orientation val="minMax"/>
        </c:scaling>
        <c:delete val="0"/>
        <c:axPos val="l"/>
        <c:majorGridlines/>
        <c:numFmt formatCode="General" sourceLinked="0"/>
        <c:majorTickMark val="none"/>
        <c:minorTickMark val="none"/>
        <c:tickLblPos val="nextTo"/>
        <c:txPr>
          <a:bodyPr/>
          <a:lstStyle/>
          <a:p>
            <a:pPr>
              <a:defRPr sz="1200" b="1">
                <a:solidFill>
                  <a:schemeClr val="tx1">
                    <a:lumMod val="65000"/>
                    <a:lumOff val="35000"/>
                  </a:schemeClr>
                </a:solidFill>
              </a:defRPr>
            </a:pPr>
            <a:endParaRPr lang="en-US"/>
          </a:p>
        </c:txPr>
        <c:crossAx val="372540344"/>
        <c:crosses val="autoZero"/>
        <c:auto val="1"/>
        <c:lblAlgn val="ctr"/>
        <c:lblOffset val="100"/>
        <c:tickLblSkip val="1"/>
        <c:noMultiLvlLbl val="0"/>
      </c:catAx>
      <c:valAx>
        <c:axId val="372540344"/>
        <c:scaling>
          <c:orientation val="minMax"/>
          <c:max val="375"/>
          <c:min val="215"/>
        </c:scaling>
        <c:delete val="0"/>
        <c:axPos val="b"/>
        <c:majorGridlines/>
        <c:numFmt formatCode="General" sourceLinked="1"/>
        <c:majorTickMark val="out"/>
        <c:minorTickMark val="none"/>
        <c:tickLblPos val="nextTo"/>
        <c:txPr>
          <a:bodyPr/>
          <a:lstStyle/>
          <a:p>
            <a:pPr>
              <a:defRPr sz="1100" b="1">
                <a:solidFill>
                  <a:schemeClr val="tx1">
                    <a:lumMod val="95000"/>
                    <a:lumOff val="5000"/>
                  </a:schemeClr>
                </a:solidFill>
              </a:defRPr>
            </a:pPr>
            <a:endParaRPr lang="en-US"/>
          </a:p>
        </c:txPr>
        <c:crossAx val="372541912"/>
        <c:crossesAt val="1"/>
        <c:crossBetween val="between"/>
      </c:valAx>
      <c:spPr>
        <a:noFill/>
        <a:ln w="25400">
          <a:noFill/>
        </a:ln>
      </c:spPr>
    </c:plotArea>
    <c:plotVisOnly val="1"/>
    <c:dispBlanksAs val="gap"/>
    <c:showDLblsOverMax val="0"/>
  </c:chart>
  <c:spPr>
    <a:ln>
      <a:noFill/>
    </a:ln>
  </c:spPr>
  <c:txPr>
    <a:bodyPr/>
    <a:lstStyle/>
    <a:p>
      <a:pPr>
        <a:defRPr>
          <a:solidFill>
            <a:schemeClr val="bg1"/>
          </a:solidFill>
        </a:defRPr>
      </a:pPr>
      <a:endParaRPr lang="en-US"/>
    </a:p>
  </c:txPr>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75277064790171"/>
          <c:y val="2.489215779282019E-2"/>
          <c:w val="0.6773621458300545"/>
          <c:h val="0.90379791005969523"/>
        </c:manualLayout>
      </c:layout>
      <c:barChart>
        <c:barDir val="bar"/>
        <c:grouping val="stacked"/>
        <c:varyColors val="0"/>
        <c:ser>
          <c:idx val="0"/>
          <c:order val="0"/>
          <c:tx>
            <c:strRef>
              <c:f>'Figure 1.1 Numeracy test scores'!$M$1</c:f>
              <c:strCache>
                <c:ptCount val="1"/>
                <c:pt idx="0">
                  <c:v>25th</c:v>
                </c:pt>
              </c:strCache>
            </c:strRef>
          </c:tx>
          <c:spPr>
            <a:noFill/>
          </c:spPr>
          <c:invertIfNegative val="0"/>
          <c:cat>
            <c:strRef>
              <c:f>'Figure 1.1 Numeracy test scores'!$L$2:$L$23</c:f>
              <c:strCache>
                <c:ptCount val="22"/>
                <c:pt idx="0">
                  <c:v>Spain</c:v>
                </c:pt>
                <c:pt idx="1">
                  <c:v>Poland</c:v>
                </c:pt>
                <c:pt idx="2">
                  <c:v>Estonia</c:v>
                </c:pt>
                <c:pt idx="3">
                  <c:v>United States</c:v>
                </c:pt>
                <c:pt idx="4">
                  <c:v>Canada</c:v>
                </c:pt>
                <c:pt idx="5">
                  <c:v>Ireland</c:v>
                </c:pt>
                <c:pt idx="6">
                  <c:v>Korea</c:v>
                </c:pt>
                <c:pt idx="7">
                  <c:v>England (UK)</c:v>
                </c:pt>
                <c:pt idx="8">
                  <c:v>England/N. Ireland (UK)</c:v>
                </c:pt>
                <c:pt idx="9">
                  <c:v>Denmark</c:v>
                </c:pt>
                <c:pt idx="10">
                  <c:v>Northern Ireland (UK)</c:v>
                </c:pt>
                <c:pt idx="11">
                  <c:v>France</c:v>
                </c:pt>
                <c:pt idx="12">
                  <c:v>Australia</c:v>
                </c:pt>
                <c:pt idx="13">
                  <c:v>Sweden</c:v>
                </c:pt>
                <c:pt idx="14">
                  <c:v>Czech Republic</c:v>
                </c:pt>
                <c:pt idx="15">
                  <c:v>Austria</c:v>
                </c:pt>
                <c:pt idx="16">
                  <c:v>Netherlands</c:v>
                </c:pt>
                <c:pt idx="17">
                  <c:v>Norway</c:v>
                </c:pt>
                <c:pt idx="18">
                  <c:v>Germany</c:v>
                </c:pt>
                <c:pt idx="19">
                  <c:v>Flanders (Belgium)</c:v>
                </c:pt>
                <c:pt idx="20">
                  <c:v>Finland</c:v>
                </c:pt>
                <c:pt idx="21">
                  <c:v>Japan</c:v>
                </c:pt>
              </c:strCache>
            </c:strRef>
          </c:cat>
          <c:val>
            <c:numRef>
              <c:f>'Figure 1.1 Numeracy test scores'!$M$2:$M$23</c:f>
              <c:numCache>
                <c:formatCode>General</c:formatCode>
                <c:ptCount val="22"/>
                <c:pt idx="0">
                  <c:v>253.9864600533549</c:v>
                </c:pt>
                <c:pt idx="1">
                  <c:v>263.33503865771405</c:v>
                </c:pt>
                <c:pt idx="2">
                  <c:v>264.15831280140031</c:v>
                </c:pt>
                <c:pt idx="3">
                  <c:v>258.75424477627314</c:v>
                </c:pt>
                <c:pt idx="4">
                  <c:v>253.46797250418376</c:v>
                </c:pt>
                <c:pt idx="5">
                  <c:v>257.61808766873941</c:v>
                </c:pt>
                <c:pt idx="6">
                  <c:v>262.34767578087929</c:v>
                </c:pt>
                <c:pt idx="7">
                  <c:v>256.06458711083451</c:v>
                </c:pt>
                <c:pt idx="8">
                  <c:v>256.24470297066478</c:v>
                </c:pt>
                <c:pt idx="9">
                  <c:v>276.2746024700142</c:v>
                </c:pt>
                <c:pt idx="10">
                  <c:v>261.92653068921288</c:v>
                </c:pt>
                <c:pt idx="11">
                  <c:v>270.2735430407796</c:v>
                </c:pt>
                <c:pt idx="12">
                  <c:v>261.14263286187497</c:v>
                </c:pt>
                <c:pt idx="13">
                  <c:v>282.00476751402715</c:v>
                </c:pt>
                <c:pt idx="14">
                  <c:v>287.2064405187711</c:v>
                </c:pt>
                <c:pt idx="15">
                  <c:v>280.36538131167049</c:v>
                </c:pt>
                <c:pt idx="16">
                  <c:v>283.73515185093436</c:v>
                </c:pt>
                <c:pt idx="17">
                  <c:v>280.4813258457915</c:v>
                </c:pt>
                <c:pt idx="18">
                  <c:v>273.8364321685487</c:v>
                </c:pt>
                <c:pt idx="19">
                  <c:v>285.22803321819094</c:v>
                </c:pt>
                <c:pt idx="20">
                  <c:v>278.29645159523847</c:v>
                </c:pt>
                <c:pt idx="21">
                  <c:v>282.24255428299051</c:v>
                </c:pt>
              </c:numCache>
            </c:numRef>
          </c:val>
          <c:extLst>
            <c:ext xmlns:c16="http://schemas.microsoft.com/office/drawing/2014/chart" uri="{C3380CC4-5D6E-409C-BE32-E72D297353CC}">
              <c16:uniqueId val="{00000000-B1F8-44DE-B920-2BD0C0869E0D}"/>
            </c:ext>
          </c:extLst>
        </c:ser>
        <c:ser>
          <c:idx val="1"/>
          <c:order val="1"/>
          <c:tx>
            <c:strRef>
              <c:f>'Figure 1.1 Numeracy test scores'!$N$1</c:f>
              <c:strCache>
                <c:ptCount val="1"/>
                <c:pt idx="0">
                  <c:v>Lower bound mean</c:v>
                </c:pt>
              </c:strCache>
            </c:strRef>
          </c:tx>
          <c:spPr>
            <a:solidFill>
              <a:srgbClr val="4F81BD"/>
            </a:solidFill>
          </c:spPr>
          <c:invertIfNegative val="0"/>
          <c:cat>
            <c:strRef>
              <c:f>'Figure 1.1 Numeracy test scores'!$L$2:$L$23</c:f>
              <c:strCache>
                <c:ptCount val="22"/>
                <c:pt idx="0">
                  <c:v>Spain</c:v>
                </c:pt>
                <c:pt idx="1">
                  <c:v>Poland</c:v>
                </c:pt>
                <c:pt idx="2">
                  <c:v>Estonia</c:v>
                </c:pt>
                <c:pt idx="3">
                  <c:v>United States</c:v>
                </c:pt>
                <c:pt idx="4">
                  <c:v>Canada</c:v>
                </c:pt>
                <c:pt idx="5">
                  <c:v>Ireland</c:v>
                </c:pt>
                <c:pt idx="6">
                  <c:v>Korea</c:v>
                </c:pt>
                <c:pt idx="7">
                  <c:v>England (UK)</c:v>
                </c:pt>
                <c:pt idx="8">
                  <c:v>England/N. Ireland (UK)</c:v>
                </c:pt>
                <c:pt idx="9">
                  <c:v>Denmark</c:v>
                </c:pt>
                <c:pt idx="10">
                  <c:v>Northern Ireland (UK)</c:v>
                </c:pt>
                <c:pt idx="11">
                  <c:v>France</c:v>
                </c:pt>
                <c:pt idx="12">
                  <c:v>Australia</c:v>
                </c:pt>
                <c:pt idx="13">
                  <c:v>Sweden</c:v>
                </c:pt>
                <c:pt idx="14">
                  <c:v>Czech Republic</c:v>
                </c:pt>
                <c:pt idx="15">
                  <c:v>Austria</c:v>
                </c:pt>
                <c:pt idx="16">
                  <c:v>Netherlands</c:v>
                </c:pt>
                <c:pt idx="17">
                  <c:v>Norway</c:v>
                </c:pt>
                <c:pt idx="18">
                  <c:v>Germany</c:v>
                </c:pt>
                <c:pt idx="19">
                  <c:v>Flanders (Belgium)</c:v>
                </c:pt>
                <c:pt idx="20">
                  <c:v>Finland</c:v>
                </c:pt>
                <c:pt idx="21">
                  <c:v>Japan</c:v>
                </c:pt>
              </c:strCache>
            </c:strRef>
          </c:cat>
          <c:val>
            <c:numRef>
              <c:f>'Figure 1.1 Numeracy test scores'!$N$2:$N$23</c:f>
              <c:numCache>
                <c:formatCode>General</c:formatCode>
                <c:ptCount val="22"/>
                <c:pt idx="0">
                  <c:v>20.89382475220458</c:v>
                </c:pt>
                <c:pt idx="1">
                  <c:v>10.45225423919527</c:v>
                </c:pt>
                <c:pt idx="2">
                  <c:v>13.03548899470843</c:v>
                </c:pt>
                <c:pt idx="3">
                  <c:v>21.73752965711634</c:v>
                </c:pt>
                <c:pt idx="4">
                  <c:v>30.163937901226063</c:v>
                </c:pt>
                <c:pt idx="5">
                  <c:v>25.204359135939228</c:v>
                </c:pt>
                <c:pt idx="6">
                  <c:v>21.691785905646839</c:v>
                </c:pt>
                <c:pt idx="7">
                  <c:v>28.263999527191004</c:v>
                </c:pt>
                <c:pt idx="8">
                  <c:v>28.429950154228493</c:v>
                </c:pt>
                <c:pt idx="9">
                  <c:v>13.453251369239524</c:v>
                </c:pt>
                <c:pt idx="10">
                  <c:v>23.85993224033939</c:v>
                </c:pt>
                <c:pt idx="11">
                  <c:v>21.906468376255646</c:v>
                </c:pt>
                <c:pt idx="12">
                  <c:v>29.173478746584692</c:v>
                </c:pt>
                <c:pt idx="13">
                  <c:v>10.568491881665523</c:v>
                </c:pt>
                <c:pt idx="14">
                  <c:v>3.9195635981037071</c:v>
                </c:pt>
                <c:pt idx="15">
                  <c:v>12.753076238189408</c:v>
                </c:pt>
                <c:pt idx="16">
                  <c:v>10.724481787326113</c:v>
                </c:pt>
                <c:pt idx="17">
                  <c:v>17.85311943428627</c:v>
                </c:pt>
                <c:pt idx="18">
                  <c:v>23.460254352061099</c:v>
                </c:pt>
                <c:pt idx="19">
                  <c:v>15.876410947233808</c:v>
                </c:pt>
                <c:pt idx="20">
                  <c:v>28.105629260192018</c:v>
                </c:pt>
                <c:pt idx="21">
                  <c:v>25.778138626387317</c:v>
                </c:pt>
              </c:numCache>
            </c:numRef>
          </c:val>
          <c:extLst>
            <c:ext xmlns:c16="http://schemas.microsoft.com/office/drawing/2014/chart" uri="{C3380CC4-5D6E-409C-BE32-E72D297353CC}">
              <c16:uniqueId val="{00000001-B1F8-44DE-B920-2BD0C0869E0D}"/>
            </c:ext>
          </c:extLst>
        </c:ser>
        <c:ser>
          <c:idx val="2"/>
          <c:order val="2"/>
          <c:tx>
            <c:strRef>
              <c:f>'Figure 1.1 Numeracy test scores'!$O$1</c:f>
              <c:strCache>
                <c:ptCount val="1"/>
                <c:pt idx="0">
                  <c:v>Mean</c:v>
                </c:pt>
              </c:strCache>
            </c:strRef>
          </c:tx>
          <c:spPr>
            <a:solidFill>
              <a:srgbClr val="FF0000"/>
            </a:solidFill>
          </c:spPr>
          <c:invertIfNegative val="0"/>
          <c:cat>
            <c:strRef>
              <c:f>'Figure 1.1 Numeracy test scores'!$L$2:$L$23</c:f>
              <c:strCache>
                <c:ptCount val="22"/>
                <c:pt idx="0">
                  <c:v>Spain</c:v>
                </c:pt>
                <c:pt idx="1">
                  <c:v>Poland</c:v>
                </c:pt>
                <c:pt idx="2">
                  <c:v>Estonia</c:v>
                </c:pt>
                <c:pt idx="3">
                  <c:v>United States</c:v>
                </c:pt>
                <c:pt idx="4">
                  <c:v>Canada</c:v>
                </c:pt>
                <c:pt idx="5">
                  <c:v>Ireland</c:v>
                </c:pt>
                <c:pt idx="6">
                  <c:v>Korea</c:v>
                </c:pt>
                <c:pt idx="7">
                  <c:v>England (UK)</c:v>
                </c:pt>
                <c:pt idx="8">
                  <c:v>England/N. Ireland (UK)</c:v>
                </c:pt>
                <c:pt idx="9">
                  <c:v>Denmark</c:v>
                </c:pt>
                <c:pt idx="10">
                  <c:v>Northern Ireland (UK)</c:v>
                </c:pt>
                <c:pt idx="11">
                  <c:v>France</c:v>
                </c:pt>
                <c:pt idx="12">
                  <c:v>Australia</c:v>
                </c:pt>
                <c:pt idx="13">
                  <c:v>Sweden</c:v>
                </c:pt>
                <c:pt idx="14">
                  <c:v>Czech Republic</c:v>
                </c:pt>
                <c:pt idx="15">
                  <c:v>Austria</c:v>
                </c:pt>
                <c:pt idx="16">
                  <c:v>Netherlands</c:v>
                </c:pt>
                <c:pt idx="17">
                  <c:v>Norway</c:v>
                </c:pt>
                <c:pt idx="18">
                  <c:v>Germany</c:v>
                </c:pt>
                <c:pt idx="19">
                  <c:v>Flanders (Belgium)</c:v>
                </c:pt>
                <c:pt idx="20">
                  <c:v>Finland</c:v>
                </c:pt>
                <c:pt idx="21">
                  <c:v>Japan</c:v>
                </c:pt>
              </c:strCache>
            </c:strRef>
          </c:cat>
          <c:val>
            <c:numRef>
              <c:f>'Figure 1.1 Numeracy test scores'!$O$2:$O$23</c:f>
              <c:numCache>
                <c:formatCode>General</c:formatCode>
                <c:ptCount val="22"/>
                <c:pt idx="0">
                  <c:v>4.9533138338126719</c:v>
                </c:pt>
                <c:pt idx="1">
                  <c:v>7.9551757591751766</c:v>
                </c:pt>
                <c:pt idx="2">
                  <c:v>5.1135239610417784</c:v>
                </c:pt>
                <c:pt idx="3">
                  <c:v>6.7606466811226937</c:v>
                </c:pt>
                <c:pt idx="4">
                  <c:v>4.8214255669448676</c:v>
                </c:pt>
                <c:pt idx="5">
                  <c:v>7.1247025004802254</c:v>
                </c:pt>
                <c:pt idx="6">
                  <c:v>6.6903194585304391</c:v>
                </c:pt>
                <c:pt idx="7">
                  <c:v>7.707664842043755</c:v>
                </c:pt>
                <c:pt idx="8">
                  <c:v>7.4535254239061146</c:v>
                </c:pt>
                <c:pt idx="9">
                  <c:v>4.4639637069773244</c:v>
                </c:pt>
                <c:pt idx="10">
                  <c:v>8.8691447098686353</c:v>
                </c:pt>
                <c:pt idx="11">
                  <c:v>5.4582930722898482</c:v>
                </c:pt>
                <c:pt idx="12">
                  <c:v>8.6726820736018908</c:v>
                </c:pt>
                <c:pt idx="13">
                  <c:v>6.8125853747625911</c:v>
                </c:pt>
                <c:pt idx="14">
                  <c:v>8.6262715737193503</c:v>
                </c:pt>
                <c:pt idx="15">
                  <c:v>7.5807072917415326</c:v>
                </c:pt>
                <c:pt idx="16">
                  <c:v>6.7057961221698861</c:v>
                </c:pt>
                <c:pt idx="17">
                  <c:v>4.6412326121450747</c:v>
                </c:pt>
                <c:pt idx="18">
                  <c:v>8.209740067755888</c:v>
                </c:pt>
                <c:pt idx="19">
                  <c:v>5.7952287284654744</c:v>
                </c:pt>
                <c:pt idx="20">
                  <c:v>5.8572639053421085</c:v>
                </c:pt>
                <c:pt idx="21">
                  <c:v>6.2127044241918838</c:v>
                </c:pt>
              </c:numCache>
            </c:numRef>
          </c:val>
          <c:extLst>
            <c:ext xmlns:c16="http://schemas.microsoft.com/office/drawing/2014/chart" uri="{C3380CC4-5D6E-409C-BE32-E72D297353CC}">
              <c16:uniqueId val="{00000002-B1F8-44DE-B920-2BD0C0869E0D}"/>
            </c:ext>
          </c:extLst>
        </c:ser>
        <c:ser>
          <c:idx val="3"/>
          <c:order val="3"/>
          <c:tx>
            <c:strRef>
              <c:f>'Figure 1.1 Numeracy test scores'!$P$1</c:f>
              <c:strCache>
                <c:ptCount val="1"/>
                <c:pt idx="0">
                  <c:v>Higher bound mean</c:v>
                </c:pt>
              </c:strCache>
            </c:strRef>
          </c:tx>
          <c:spPr>
            <a:solidFill>
              <a:srgbClr val="FF0000"/>
            </a:solidFill>
          </c:spPr>
          <c:invertIfNegative val="0"/>
          <c:cat>
            <c:strRef>
              <c:f>'Figure 1.1 Numeracy test scores'!$L$2:$L$23</c:f>
              <c:strCache>
                <c:ptCount val="22"/>
                <c:pt idx="0">
                  <c:v>Spain</c:v>
                </c:pt>
                <c:pt idx="1">
                  <c:v>Poland</c:v>
                </c:pt>
                <c:pt idx="2">
                  <c:v>Estonia</c:v>
                </c:pt>
                <c:pt idx="3">
                  <c:v>United States</c:v>
                </c:pt>
                <c:pt idx="4">
                  <c:v>Canada</c:v>
                </c:pt>
                <c:pt idx="5">
                  <c:v>Ireland</c:v>
                </c:pt>
                <c:pt idx="6">
                  <c:v>Korea</c:v>
                </c:pt>
                <c:pt idx="7">
                  <c:v>England (UK)</c:v>
                </c:pt>
                <c:pt idx="8">
                  <c:v>England/N. Ireland (UK)</c:v>
                </c:pt>
                <c:pt idx="9">
                  <c:v>Denmark</c:v>
                </c:pt>
                <c:pt idx="10">
                  <c:v>Northern Ireland (UK)</c:v>
                </c:pt>
                <c:pt idx="11">
                  <c:v>France</c:v>
                </c:pt>
                <c:pt idx="12">
                  <c:v>Australia</c:v>
                </c:pt>
                <c:pt idx="13">
                  <c:v>Sweden</c:v>
                </c:pt>
                <c:pt idx="14">
                  <c:v>Czech Republic</c:v>
                </c:pt>
                <c:pt idx="15">
                  <c:v>Austria</c:v>
                </c:pt>
                <c:pt idx="16">
                  <c:v>Netherlands</c:v>
                </c:pt>
                <c:pt idx="17">
                  <c:v>Norway</c:v>
                </c:pt>
                <c:pt idx="18">
                  <c:v>Germany</c:v>
                </c:pt>
                <c:pt idx="19">
                  <c:v>Flanders (Belgium)</c:v>
                </c:pt>
                <c:pt idx="20">
                  <c:v>Finland</c:v>
                </c:pt>
                <c:pt idx="21">
                  <c:v>Japan</c:v>
                </c:pt>
              </c:strCache>
            </c:strRef>
          </c:cat>
          <c:val>
            <c:numRef>
              <c:f>'Figure 1.1 Numeracy test scores'!$P$2:$P$23</c:f>
              <c:numCache>
                <c:formatCode>General</c:formatCode>
                <c:ptCount val="22"/>
                <c:pt idx="0">
                  <c:v>4.9533138338126719</c:v>
                </c:pt>
                <c:pt idx="1">
                  <c:v>7.9551757591751766</c:v>
                </c:pt>
                <c:pt idx="2">
                  <c:v>5.1135239610417784</c:v>
                </c:pt>
                <c:pt idx="3">
                  <c:v>6.7606466811226937</c:v>
                </c:pt>
                <c:pt idx="4">
                  <c:v>4.8214255669448676</c:v>
                </c:pt>
                <c:pt idx="5">
                  <c:v>7.1247025004802254</c:v>
                </c:pt>
                <c:pt idx="6">
                  <c:v>6.6903194585304391</c:v>
                </c:pt>
                <c:pt idx="7">
                  <c:v>7.707664842043755</c:v>
                </c:pt>
                <c:pt idx="8">
                  <c:v>7.4535254239061146</c:v>
                </c:pt>
                <c:pt idx="9">
                  <c:v>4.4639637069773244</c:v>
                </c:pt>
                <c:pt idx="10">
                  <c:v>8.8691447098686353</c:v>
                </c:pt>
                <c:pt idx="11">
                  <c:v>5.4582930722898482</c:v>
                </c:pt>
                <c:pt idx="12">
                  <c:v>8.6726820736018908</c:v>
                </c:pt>
                <c:pt idx="13">
                  <c:v>6.8125853747625911</c:v>
                </c:pt>
                <c:pt idx="14">
                  <c:v>8.6262715737193503</c:v>
                </c:pt>
                <c:pt idx="15">
                  <c:v>7.5807072917415326</c:v>
                </c:pt>
                <c:pt idx="16">
                  <c:v>6.7057961221698861</c:v>
                </c:pt>
                <c:pt idx="17">
                  <c:v>4.6412326121450747</c:v>
                </c:pt>
                <c:pt idx="18">
                  <c:v>8.209740067755888</c:v>
                </c:pt>
                <c:pt idx="19">
                  <c:v>5.7952287284654744</c:v>
                </c:pt>
                <c:pt idx="20">
                  <c:v>5.8572639053421085</c:v>
                </c:pt>
                <c:pt idx="21">
                  <c:v>6.2127044241918838</c:v>
                </c:pt>
              </c:numCache>
            </c:numRef>
          </c:val>
          <c:extLst>
            <c:ext xmlns:c16="http://schemas.microsoft.com/office/drawing/2014/chart" uri="{C3380CC4-5D6E-409C-BE32-E72D297353CC}">
              <c16:uniqueId val="{00000003-B1F8-44DE-B920-2BD0C0869E0D}"/>
            </c:ext>
          </c:extLst>
        </c:ser>
        <c:ser>
          <c:idx val="4"/>
          <c:order val="4"/>
          <c:tx>
            <c:strRef>
              <c:f>'Figure 1.1 Numeracy test scores'!$Q$1</c:f>
              <c:strCache>
                <c:ptCount val="1"/>
                <c:pt idx="0">
                  <c:v>75th</c:v>
                </c:pt>
              </c:strCache>
            </c:strRef>
          </c:tx>
          <c:spPr>
            <a:solidFill>
              <a:srgbClr val="4F81BD"/>
            </a:solidFill>
          </c:spPr>
          <c:invertIfNegative val="0"/>
          <c:cat>
            <c:strRef>
              <c:f>'Figure 1.1 Numeracy test scores'!$L$2:$L$23</c:f>
              <c:strCache>
                <c:ptCount val="22"/>
                <c:pt idx="0">
                  <c:v>Spain</c:v>
                </c:pt>
                <c:pt idx="1">
                  <c:v>Poland</c:v>
                </c:pt>
                <c:pt idx="2">
                  <c:v>Estonia</c:v>
                </c:pt>
                <c:pt idx="3">
                  <c:v>United States</c:v>
                </c:pt>
                <c:pt idx="4">
                  <c:v>Canada</c:v>
                </c:pt>
                <c:pt idx="5">
                  <c:v>Ireland</c:v>
                </c:pt>
                <c:pt idx="6">
                  <c:v>Korea</c:v>
                </c:pt>
                <c:pt idx="7">
                  <c:v>England (UK)</c:v>
                </c:pt>
                <c:pt idx="8">
                  <c:v>England/N. Ireland (UK)</c:v>
                </c:pt>
                <c:pt idx="9">
                  <c:v>Denmark</c:v>
                </c:pt>
                <c:pt idx="10">
                  <c:v>Northern Ireland (UK)</c:v>
                </c:pt>
                <c:pt idx="11">
                  <c:v>France</c:v>
                </c:pt>
                <c:pt idx="12">
                  <c:v>Australia</c:v>
                </c:pt>
                <c:pt idx="13">
                  <c:v>Sweden</c:v>
                </c:pt>
                <c:pt idx="14">
                  <c:v>Czech Republic</c:v>
                </c:pt>
                <c:pt idx="15">
                  <c:v>Austria</c:v>
                </c:pt>
                <c:pt idx="16">
                  <c:v>Netherlands</c:v>
                </c:pt>
                <c:pt idx="17">
                  <c:v>Norway</c:v>
                </c:pt>
                <c:pt idx="18">
                  <c:v>Germany</c:v>
                </c:pt>
                <c:pt idx="19">
                  <c:v>Flanders (Belgium)</c:v>
                </c:pt>
                <c:pt idx="20">
                  <c:v>Finland</c:v>
                </c:pt>
                <c:pt idx="21">
                  <c:v>Japan</c:v>
                </c:pt>
              </c:strCache>
            </c:strRef>
          </c:cat>
          <c:val>
            <c:numRef>
              <c:f>'Figure 1.1 Numeracy test scores'!$Q$2:$Q$23</c:f>
              <c:numCache>
                <c:formatCode>General</c:formatCode>
                <c:ptCount val="22"/>
                <c:pt idx="0">
                  <c:v>20.041671742616188</c:v>
                </c:pt>
                <c:pt idx="1">
                  <c:v>29.26852245036315</c:v>
                </c:pt>
                <c:pt idx="2">
                  <c:v>30.44322746999768</c:v>
                </c:pt>
                <c:pt idx="3">
                  <c:v>23.748444929496657</c:v>
                </c:pt>
                <c:pt idx="4">
                  <c:v>25.591469292868737</c:v>
                </c:pt>
                <c:pt idx="5">
                  <c:v>17.077618343792608</c:v>
                </c:pt>
                <c:pt idx="6">
                  <c:v>12.079674598742827</c:v>
                </c:pt>
                <c:pt idx="7">
                  <c:v>20.734225679590224</c:v>
                </c:pt>
                <c:pt idx="8">
                  <c:v>20.836930787922086</c:v>
                </c:pt>
                <c:pt idx="9">
                  <c:v>33.358660830617964</c:v>
                </c:pt>
                <c:pt idx="10">
                  <c:v>13.68369814153408</c:v>
                </c:pt>
                <c:pt idx="11">
                  <c:v>19.940335121572446</c:v>
                </c:pt>
                <c:pt idx="12">
                  <c:v>17.552837932526074</c:v>
                </c:pt>
                <c:pt idx="13">
                  <c:v>33.339441886665895</c:v>
                </c:pt>
                <c:pt idx="14">
                  <c:v>25.968570308839958</c:v>
                </c:pt>
                <c:pt idx="15">
                  <c:v>25.440847036022433</c:v>
                </c:pt>
                <c:pt idx="16">
                  <c:v>26.349189498229634</c:v>
                </c:pt>
                <c:pt idx="17">
                  <c:v>28.207583195174379</c:v>
                </c:pt>
                <c:pt idx="18">
                  <c:v>16.229650096272906</c:v>
                </c:pt>
                <c:pt idx="19">
                  <c:v>24.056042677633911</c:v>
                </c:pt>
                <c:pt idx="20">
                  <c:v>17.535774246711981</c:v>
                </c:pt>
                <c:pt idx="21">
                  <c:v>12.440220045558419</c:v>
                </c:pt>
              </c:numCache>
            </c:numRef>
          </c:val>
          <c:extLst>
            <c:ext xmlns:c16="http://schemas.microsoft.com/office/drawing/2014/chart" uri="{C3380CC4-5D6E-409C-BE32-E72D297353CC}">
              <c16:uniqueId val="{00000004-B1F8-44DE-B920-2BD0C0869E0D}"/>
            </c:ext>
          </c:extLst>
        </c:ser>
        <c:dLbls>
          <c:showLegendKey val="0"/>
          <c:showVal val="0"/>
          <c:showCatName val="0"/>
          <c:showSerName val="0"/>
          <c:showPercent val="0"/>
          <c:showBubbleSize val="0"/>
        </c:dLbls>
        <c:gapWidth val="150"/>
        <c:overlap val="100"/>
        <c:axId val="372541912"/>
        <c:axId val="372540344"/>
      </c:barChart>
      <c:catAx>
        <c:axId val="372541912"/>
        <c:scaling>
          <c:orientation val="minMax"/>
        </c:scaling>
        <c:delete val="0"/>
        <c:axPos val="l"/>
        <c:majorGridlines/>
        <c:numFmt formatCode="General" sourceLinked="0"/>
        <c:majorTickMark val="none"/>
        <c:minorTickMark val="none"/>
        <c:tickLblPos val="nextTo"/>
        <c:txPr>
          <a:bodyPr/>
          <a:lstStyle/>
          <a:p>
            <a:pPr>
              <a:defRPr sz="1200" b="1">
                <a:solidFill>
                  <a:schemeClr val="tx1">
                    <a:lumMod val="65000"/>
                    <a:lumOff val="35000"/>
                  </a:schemeClr>
                </a:solidFill>
              </a:defRPr>
            </a:pPr>
            <a:endParaRPr lang="en-US"/>
          </a:p>
        </c:txPr>
        <c:crossAx val="372540344"/>
        <c:crosses val="autoZero"/>
        <c:auto val="1"/>
        <c:lblAlgn val="ctr"/>
        <c:lblOffset val="100"/>
        <c:tickLblSkip val="1"/>
        <c:noMultiLvlLbl val="0"/>
      </c:catAx>
      <c:valAx>
        <c:axId val="372540344"/>
        <c:scaling>
          <c:orientation val="minMax"/>
          <c:max val="375"/>
          <c:min val="215"/>
        </c:scaling>
        <c:delete val="0"/>
        <c:axPos val="b"/>
        <c:majorGridlines/>
        <c:numFmt formatCode="General" sourceLinked="1"/>
        <c:majorTickMark val="out"/>
        <c:minorTickMark val="none"/>
        <c:tickLblPos val="nextTo"/>
        <c:txPr>
          <a:bodyPr/>
          <a:lstStyle/>
          <a:p>
            <a:pPr>
              <a:defRPr sz="1100" b="1">
                <a:solidFill>
                  <a:schemeClr val="tx1">
                    <a:lumMod val="95000"/>
                    <a:lumOff val="5000"/>
                  </a:schemeClr>
                </a:solidFill>
              </a:defRPr>
            </a:pPr>
            <a:endParaRPr lang="en-US"/>
          </a:p>
        </c:txPr>
        <c:crossAx val="372541912"/>
        <c:crossesAt val="1"/>
        <c:crossBetween val="between"/>
      </c:valAx>
    </c:plotArea>
    <c:plotVisOnly val="1"/>
    <c:dispBlanksAs val="gap"/>
    <c:showDLblsOverMax val="0"/>
  </c:chart>
  <c:spPr>
    <a:ln>
      <a:noFill/>
    </a:ln>
  </c:spPr>
  <c:txPr>
    <a:bodyPr/>
    <a:lstStyle/>
    <a:p>
      <a:pPr>
        <a:defRPr>
          <a:solidFill>
            <a:schemeClr val="bg1"/>
          </a:solidFill>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740059137232048E-2"/>
          <c:y val="4.3014867706754049E-2"/>
          <c:w val="0.95394553264182247"/>
          <c:h val="0.8453127598180662"/>
        </c:manualLayout>
      </c:layout>
      <c:barChart>
        <c:barDir val="col"/>
        <c:grouping val="clustered"/>
        <c:varyColors val="0"/>
        <c:ser>
          <c:idx val="0"/>
          <c:order val="0"/>
          <c:tx>
            <c:strRef>
              <c:f>Tabelle1!$A$2</c:f>
              <c:strCache>
                <c:ptCount val="1"/>
                <c:pt idx="0">
                  <c:v>OECD average</c:v>
                </c:pt>
              </c:strCache>
            </c:strRef>
          </c:tx>
          <c:spPr>
            <a:solidFill>
              <a:srgbClr val="13638B"/>
            </a:solidFill>
            <a:ln>
              <a:noFill/>
            </a:ln>
            <a:effectLst/>
          </c:spPr>
          <c:invertIfNegative val="0"/>
          <c:dPt>
            <c:idx val="0"/>
            <c:invertIfNegative val="0"/>
            <c:bubble3D val="0"/>
            <c:spPr>
              <a:solidFill>
                <a:srgbClr val="00B050"/>
              </a:solidFill>
              <a:ln>
                <a:noFill/>
              </a:ln>
              <a:effectLst/>
            </c:spPr>
            <c:extLst>
              <c:ext xmlns:c16="http://schemas.microsoft.com/office/drawing/2014/chart" uri="{C3380CC4-5D6E-409C-BE32-E72D297353CC}">
                <c16:uniqueId val="{00000000-BAA5-4030-9CCD-77A492C03947}"/>
              </c:ext>
            </c:extLst>
          </c:dPt>
          <c:dPt>
            <c:idx val="1"/>
            <c:invertIfNegative val="0"/>
            <c:bubble3D val="0"/>
            <c:spPr>
              <a:solidFill>
                <a:srgbClr val="00B050"/>
              </a:solidFill>
              <a:ln>
                <a:noFill/>
              </a:ln>
              <a:effectLst/>
            </c:spPr>
            <c:extLst>
              <c:ext xmlns:c16="http://schemas.microsoft.com/office/drawing/2014/chart" uri="{C3380CC4-5D6E-409C-BE32-E72D297353CC}">
                <c16:uniqueId val="{00000005-8E47-48D4-98CB-5AD36CB8C17A}"/>
              </c:ext>
            </c:extLst>
          </c:dPt>
          <c:dPt>
            <c:idx val="2"/>
            <c:invertIfNegative val="0"/>
            <c:bubble3D val="0"/>
            <c:spPr>
              <a:solidFill>
                <a:srgbClr val="FF0000"/>
              </a:solidFill>
              <a:ln>
                <a:noFill/>
              </a:ln>
              <a:effectLst/>
            </c:spPr>
            <c:extLst>
              <c:ext xmlns:c16="http://schemas.microsoft.com/office/drawing/2014/chart" uri="{C3380CC4-5D6E-409C-BE32-E72D297353CC}">
                <c16:uniqueId val="{00000001-BAA5-4030-9CCD-77A492C03947}"/>
              </c:ext>
            </c:extLst>
          </c:dPt>
          <c:dPt>
            <c:idx val="3"/>
            <c:invertIfNegative val="0"/>
            <c:bubble3D val="0"/>
            <c:spPr>
              <a:solidFill>
                <a:srgbClr val="FF0000"/>
              </a:solidFill>
              <a:ln>
                <a:noFill/>
              </a:ln>
              <a:effectLst/>
            </c:spPr>
            <c:extLst>
              <c:ext xmlns:c16="http://schemas.microsoft.com/office/drawing/2014/chart" uri="{C3380CC4-5D6E-409C-BE32-E72D297353CC}">
                <c16:uniqueId val="{00000006-8E47-48D4-98CB-5AD36CB8C17A}"/>
              </c:ext>
            </c:extLst>
          </c:dPt>
          <c:dLbls>
            <c:dLbl>
              <c:idx val="0"/>
              <c:layout>
                <c:manualLayout>
                  <c:x val="4.5048155414007919E-3"/>
                  <c:y val="-1.4233790021388812E-17"/>
                </c:manualLayout>
              </c:layout>
              <c:tx>
                <c:rich>
                  <a:bodyPr/>
                  <a:lstStyle/>
                  <a:p>
                    <a:r>
                      <a:rPr lang="en-US" dirty="0"/>
                      <a:t>2.5 times more likely</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AA5-4030-9CCD-77A492C03947}"/>
                </c:ext>
              </c:extLst>
            </c:dLbl>
            <c:dLbl>
              <c:idx val="1"/>
              <c:tx>
                <c:rich>
                  <a:bodyPr/>
                  <a:lstStyle/>
                  <a:p>
                    <a:r>
                      <a:rPr lang="en-US"/>
                      <a:t>1.9 times more likely</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E47-48D4-98CB-5AD36CB8C17A}"/>
                </c:ext>
              </c:extLst>
            </c:dLbl>
            <c:dLbl>
              <c:idx val="2"/>
              <c:tx>
                <c:rich>
                  <a:bodyPr/>
                  <a:lstStyle/>
                  <a:p>
                    <a:r>
                      <a:rPr lang="en-US" dirty="0"/>
                      <a:t>1.4 times less likely</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AA5-4030-9CCD-77A492C03947}"/>
                </c:ext>
              </c:extLst>
            </c:dLbl>
            <c:dLbl>
              <c:idx val="3"/>
              <c:tx>
                <c:rich>
                  <a:bodyPr/>
                  <a:lstStyle/>
                  <a:p>
                    <a:r>
                      <a:rPr lang="en-US"/>
                      <a:t>Twice</a:t>
                    </a:r>
                    <a:r>
                      <a:rPr lang="en-US" baseline="0"/>
                      <a:t> less likely</a:t>
                    </a:r>
                    <a:endParaRPr lang="en-US"/>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E47-48D4-98CB-5AD36CB8C17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HelveticaNeueLT Std"/>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Tabelle1!$B$1:$E$1</c:f>
              <c:strCache>
                <c:ptCount val="4"/>
                <c:pt idx="0">
                  <c:v>Wanting top grades at school</c:v>
                </c:pt>
                <c:pt idx="1">
                  <c:v>Being very satisfied with life</c:v>
                </c:pt>
                <c:pt idx="2">
                  <c:v>Feeling lonely at school</c:v>
                </c:pt>
                <c:pt idx="3">
                  <c:v>Being not satisfied with life</c:v>
                </c:pt>
              </c:strCache>
            </c:strRef>
          </c:cat>
          <c:val>
            <c:numRef>
              <c:f>Tabelle1!$B$2:$E$2</c:f>
              <c:numCache>
                <c:formatCode>0.00</c:formatCode>
                <c:ptCount val="4"/>
                <c:pt idx="0">
                  <c:v>0.39975578040720555</c:v>
                </c:pt>
                <c:pt idx="1">
                  <c:v>0.27343324877118041</c:v>
                </c:pt>
                <c:pt idx="2">
                  <c:v>-0.2730289439869496</c:v>
                </c:pt>
                <c:pt idx="3">
                  <c:v>-0.52581439149498321</c:v>
                </c:pt>
              </c:numCache>
            </c:numRef>
          </c:val>
          <c:extLst>
            <c:ext xmlns:c16="http://schemas.microsoft.com/office/drawing/2014/chart" uri="{C3380CC4-5D6E-409C-BE32-E72D297353CC}">
              <c16:uniqueId val="{00000000-F507-4D07-803B-FA4D365E2B1F}"/>
            </c:ext>
          </c:extLst>
        </c:ser>
        <c:dLbls>
          <c:showLegendKey val="0"/>
          <c:showVal val="0"/>
          <c:showCatName val="0"/>
          <c:showSerName val="0"/>
          <c:showPercent val="0"/>
          <c:showBubbleSize val="0"/>
        </c:dLbls>
        <c:gapWidth val="219"/>
        <c:axId val="280044672"/>
        <c:axId val="280046208"/>
      </c:barChart>
      <c:catAx>
        <c:axId val="28004467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low"/>
        <c:spPr>
          <a:noFill/>
          <a:ln w="9525" cap="flat" cmpd="sng" algn="ctr">
            <a:solidFill>
              <a:srgbClr val="0077A0"/>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j-lt"/>
                <a:ea typeface="+mn-ea"/>
                <a:cs typeface="+mn-cs"/>
              </a:defRPr>
            </a:pPr>
            <a:endParaRPr lang="en-US"/>
          </a:p>
        </c:txPr>
        <c:crossAx val="280046208"/>
        <c:crosses val="autoZero"/>
        <c:auto val="1"/>
        <c:lblAlgn val="ctr"/>
        <c:lblOffset val="100"/>
        <c:noMultiLvlLbl val="0"/>
      </c:catAx>
      <c:valAx>
        <c:axId val="280046208"/>
        <c:scaling>
          <c:orientation val="minMax"/>
        </c:scaling>
        <c:delete val="1"/>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crossAx val="280044672"/>
        <c:crosses val="autoZero"/>
        <c:crossBetween val="between"/>
      </c:valAx>
      <c:spPr>
        <a:noFill/>
        <a:ln>
          <a:solidFill>
            <a:schemeClr val="bg1">
              <a:lumMod val="75000"/>
            </a:schemeClr>
          </a:solidFill>
        </a:ln>
        <a:effectLst/>
      </c:spPr>
    </c:plotArea>
    <c:plotVisOnly val="1"/>
    <c:dispBlanksAs val="gap"/>
    <c:showDLblsOverMax val="0"/>
  </c:chart>
  <c:spPr>
    <a:noFill/>
    <a:ln w="19050">
      <a:noFill/>
    </a:ln>
    <a:effectLst/>
  </c:spPr>
  <c:txPr>
    <a:bodyPr/>
    <a:lstStyle/>
    <a:p>
      <a:pPr>
        <a:defRPr sz="1200">
          <a:solidFill>
            <a:schemeClr val="tx1"/>
          </a:solidFill>
          <a:latin typeface="HelveticaNeueLT Std"/>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tx>
            <c:strRef>
              <c:f>Tabelle1!$C$1</c:f>
              <c:strCache>
                <c:ptCount val="1"/>
                <c:pt idx="0">
                  <c:v>10th percentile</c:v>
                </c:pt>
              </c:strCache>
            </c:strRef>
          </c:tx>
          <c:spPr>
            <a:noFill/>
            <a:ln>
              <a:noFill/>
            </a:ln>
            <a:effectLst/>
          </c:spPr>
          <c:cat>
            <c:numRef>
              <c:f>Tabelle1!$B$2:$B$229</c:f>
              <c:numCache>
                <c:formatCode>General</c:formatCode>
                <c:ptCount val="3"/>
                <c:pt idx="0">
                  <c:v>2003</c:v>
                </c:pt>
                <c:pt idx="1">
                  <c:v>2006</c:v>
                </c:pt>
                <c:pt idx="2">
                  <c:v>2009</c:v>
                </c:pt>
              </c:numCache>
            </c:numRef>
          </c:cat>
          <c:val>
            <c:numRef>
              <c:f>Tabelle1!$C$2:$C$229</c:f>
              <c:numCache>
                <c:formatCode>0</c:formatCode>
                <c:ptCount val="3"/>
                <c:pt idx="0">
                  <c:v>256.34829999999999</c:v>
                </c:pt>
                <c:pt idx="1">
                  <c:v>250</c:v>
                </c:pt>
                <c:pt idx="2">
                  <c:v>273.29199999999963</c:v>
                </c:pt>
              </c:numCache>
            </c:numRef>
          </c:val>
          <c:extLst>
            <c:ext xmlns:c16="http://schemas.microsoft.com/office/drawing/2014/chart" uri="{C3380CC4-5D6E-409C-BE32-E72D297353CC}">
              <c16:uniqueId val="{00000000-4A43-41A3-863E-F8F54462CC17}"/>
            </c:ext>
          </c:extLst>
        </c:ser>
        <c:ser>
          <c:idx val="1"/>
          <c:order val="1"/>
          <c:tx>
            <c:strRef>
              <c:f>Tabelle1!$D$1</c:f>
              <c:strCache>
                <c:ptCount val="1"/>
                <c:pt idx="0">
                  <c:v>25th percentile</c:v>
                </c:pt>
              </c:strCache>
            </c:strRef>
          </c:tx>
          <c:spPr>
            <a:solidFill>
              <a:schemeClr val="accent1">
                <a:lumMod val="60000"/>
                <a:lumOff val="40000"/>
              </a:schemeClr>
            </a:solidFill>
            <a:ln>
              <a:noFill/>
            </a:ln>
            <a:effectLst/>
          </c:spPr>
          <c:cat>
            <c:numRef>
              <c:f>Tabelle1!$B$2:$B$229</c:f>
              <c:numCache>
                <c:formatCode>General</c:formatCode>
                <c:ptCount val="3"/>
                <c:pt idx="0">
                  <c:v>2003</c:v>
                </c:pt>
                <c:pt idx="1">
                  <c:v>2006</c:v>
                </c:pt>
                <c:pt idx="2">
                  <c:v>2009</c:v>
                </c:pt>
              </c:numCache>
            </c:numRef>
          </c:cat>
          <c:val>
            <c:numRef>
              <c:f>Tabelle1!$D$2:$D$229</c:f>
              <c:numCache>
                <c:formatCode>0</c:formatCode>
                <c:ptCount val="3"/>
                <c:pt idx="0">
                  <c:v>46.627200000000016</c:v>
                </c:pt>
                <c:pt idx="1">
                  <c:v>51.324200000000005</c:v>
                </c:pt>
                <c:pt idx="2">
                  <c:v>45.020000000000039</c:v>
                </c:pt>
              </c:numCache>
            </c:numRef>
          </c:val>
          <c:extLst>
            <c:ext xmlns:c16="http://schemas.microsoft.com/office/drawing/2014/chart" uri="{C3380CC4-5D6E-409C-BE32-E72D297353CC}">
              <c16:uniqueId val="{00000001-4A43-41A3-863E-F8F54462CC17}"/>
            </c:ext>
          </c:extLst>
        </c:ser>
        <c:ser>
          <c:idx val="3"/>
          <c:order val="3"/>
          <c:tx>
            <c:strRef>
              <c:f>Tabelle1!$F$1</c:f>
              <c:strCache>
                <c:ptCount val="1"/>
                <c:pt idx="0">
                  <c:v>75th percentile</c:v>
                </c:pt>
              </c:strCache>
            </c:strRef>
          </c:tx>
          <c:spPr>
            <a:solidFill>
              <a:schemeClr val="tx2">
                <a:lumMod val="50000"/>
              </a:schemeClr>
            </a:solidFill>
            <a:ln>
              <a:noFill/>
            </a:ln>
            <a:effectLst/>
          </c:spPr>
          <c:cat>
            <c:numRef>
              <c:f>Tabelle1!$B$2:$B$229</c:f>
              <c:numCache>
                <c:formatCode>General</c:formatCode>
                <c:ptCount val="3"/>
                <c:pt idx="0">
                  <c:v>2003</c:v>
                </c:pt>
                <c:pt idx="1">
                  <c:v>2006</c:v>
                </c:pt>
                <c:pt idx="2">
                  <c:v>2009</c:v>
                </c:pt>
              </c:numCache>
            </c:numRef>
          </c:cat>
          <c:val>
            <c:numRef>
              <c:f>Tabelle1!$F$2:$F$229</c:f>
              <c:numCache>
                <c:formatCode>0</c:formatCode>
                <c:ptCount val="3"/>
                <c:pt idx="0">
                  <c:v>108.63069999999999</c:v>
                </c:pt>
                <c:pt idx="1">
                  <c:v>125.8997</c:v>
                </c:pt>
                <c:pt idx="2">
                  <c:v>105.13999999999999</c:v>
                </c:pt>
              </c:numCache>
            </c:numRef>
          </c:val>
          <c:extLst>
            <c:ext xmlns:c16="http://schemas.microsoft.com/office/drawing/2014/chart" uri="{C3380CC4-5D6E-409C-BE32-E72D297353CC}">
              <c16:uniqueId val="{00000002-4A43-41A3-863E-F8F54462CC17}"/>
            </c:ext>
          </c:extLst>
        </c:ser>
        <c:ser>
          <c:idx val="4"/>
          <c:order val="4"/>
          <c:tx>
            <c:strRef>
              <c:f>Tabelle1!$G$1</c:f>
              <c:strCache>
                <c:ptCount val="1"/>
                <c:pt idx="0">
                  <c:v>90th percentile</c:v>
                </c:pt>
              </c:strCache>
            </c:strRef>
          </c:tx>
          <c:spPr>
            <a:solidFill>
              <a:schemeClr val="accent1">
                <a:lumMod val="60000"/>
                <a:lumOff val="40000"/>
              </a:schemeClr>
            </a:solidFill>
            <a:ln>
              <a:noFill/>
            </a:ln>
            <a:effectLst/>
          </c:spPr>
          <c:cat>
            <c:numRef>
              <c:f>Tabelle1!$B$2:$B$229</c:f>
              <c:numCache>
                <c:formatCode>General</c:formatCode>
                <c:ptCount val="3"/>
                <c:pt idx="0">
                  <c:v>2003</c:v>
                </c:pt>
                <c:pt idx="1">
                  <c:v>2006</c:v>
                </c:pt>
                <c:pt idx="2">
                  <c:v>2009</c:v>
                </c:pt>
              </c:numCache>
            </c:numRef>
          </c:cat>
          <c:val>
            <c:numRef>
              <c:f>Tabelle1!$G$2:$G$229</c:f>
              <c:numCache>
                <c:formatCode>0</c:formatCode>
                <c:ptCount val="3"/>
                <c:pt idx="0">
                  <c:v>54.198400000000021</c:v>
                </c:pt>
                <c:pt idx="1">
                  <c:v>60.679200000000009</c:v>
                </c:pt>
                <c:pt idx="2">
                  <c:v>47.187999999999988</c:v>
                </c:pt>
              </c:numCache>
            </c:numRef>
          </c:val>
          <c:extLst>
            <c:ext xmlns:c16="http://schemas.microsoft.com/office/drawing/2014/chart" uri="{C3380CC4-5D6E-409C-BE32-E72D297353CC}">
              <c16:uniqueId val="{00000003-4A43-41A3-863E-F8F54462CC17}"/>
            </c:ext>
          </c:extLst>
        </c:ser>
        <c:dLbls>
          <c:showLegendKey val="0"/>
          <c:showVal val="0"/>
          <c:showCatName val="0"/>
          <c:showSerName val="0"/>
          <c:showPercent val="0"/>
          <c:showBubbleSize val="0"/>
        </c:dLbls>
        <c:axId val="297355520"/>
        <c:axId val="297394176"/>
      </c:areaChart>
      <c:lineChart>
        <c:grouping val="standard"/>
        <c:varyColors val="0"/>
        <c:ser>
          <c:idx val="2"/>
          <c:order val="2"/>
          <c:tx>
            <c:strRef>
              <c:f>Tabelle1!$E$1</c:f>
              <c:strCache>
                <c:ptCount val="1"/>
                <c:pt idx="0">
                  <c:v>Mean</c:v>
                </c:pt>
              </c:strCache>
            </c:strRef>
          </c:tx>
          <c:spPr>
            <a:ln w="28575" cap="rnd">
              <a:solidFill>
                <a:srgbClr val="E4B921"/>
              </a:solidFill>
              <a:round/>
            </a:ln>
            <a:effectLst/>
          </c:spPr>
          <c:marker>
            <c:symbol val="circle"/>
            <c:size val="7"/>
            <c:spPr>
              <a:solidFill>
                <a:srgbClr val="E4B921"/>
              </a:solidFill>
              <a:ln w="12700">
                <a:solidFill>
                  <a:schemeClr val="bg1"/>
                </a:solidFill>
              </a:ln>
              <a:effectLst/>
            </c:spPr>
          </c:marker>
          <c:trendline>
            <c:spPr>
              <a:ln w="19050" cap="rnd">
                <a:solidFill>
                  <a:schemeClr val="accent3"/>
                </a:solidFill>
                <a:prstDash val="sysDot"/>
              </a:ln>
              <a:effectLst/>
            </c:spPr>
            <c:trendlineType val="linear"/>
            <c:dispRSqr val="0"/>
            <c:dispEq val="0"/>
          </c:trendline>
          <c:cat>
            <c:numRef>
              <c:f>Tabelle1!$B$2:$B$229</c:f>
              <c:numCache>
                <c:formatCode>General</c:formatCode>
                <c:ptCount val="3"/>
                <c:pt idx="0">
                  <c:v>2003</c:v>
                </c:pt>
                <c:pt idx="1">
                  <c:v>2006</c:v>
                </c:pt>
                <c:pt idx="2">
                  <c:v>2009</c:v>
                </c:pt>
              </c:numCache>
            </c:numRef>
          </c:cat>
          <c:val>
            <c:numRef>
              <c:f>Tabelle1!$E$2:$E$229</c:f>
              <c:numCache>
                <c:formatCode>0</c:formatCode>
                <c:ptCount val="3"/>
                <c:pt idx="0">
                  <c:v>355.53819999999973</c:v>
                </c:pt>
                <c:pt idx="1">
                  <c:v>361.32569999999993</c:v>
                </c:pt>
                <c:pt idx="2">
                  <c:v>370.56400000000002</c:v>
                </c:pt>
              </c:numCache>
            </c:numRef>
          </c:val>
          <c:smooth val="0"/>
          <c:extLst>
            <c:ext xmlns:c16="http://schemas.microsoft.com/office/drawing/2014/chart" uri="{C3380CC4-5D6E-409C-BE32-E72D297353CC}">
              <c16:uniqueId val="{00000004-4A43-41A3-863E-F8F54462CC17}"/>
            </c:ext>
          </c:extLst>
        </c:ser>
        <c:dLbls>
          <c:showLegendKey val="0"/>
          <c:showVal val="0"/>
          <c:showCatName val="0"/>
          <c:showSerName val="0"/>
          <c:showPercent val="0"/>
          <c:showBubbleSize val="0"/>
        </c:dLbls>
        <c:marker val="1"/>
        <c:smooth val="0"/>
        <c:axId val="297355520"/>
        <c:axId val="297394176"/>
      </c:lineChart>
      <c:catAx>
        <c:axId val="29735552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HelveticaNeueLT Std"/>
                <a:ea typeface="+mn-ea"/>
                <a:cs typeface="+mn-cs"/>
              </a:defRPr>
            </a:pPr>
            <a:endParaRPr lang="en-US"/>
          </a:p>
        </c:txPr>
        <c:crossAx val="297394176"/>
        <c:crosses val="autoZero"/>
        <c:auto val="1"/>
        <c:lblAlgn val="ctr"/>
        <c:lblOffset val="100"/>
        <c:noMultiLvlLbl val="0"/>
      </c:catAx>
      <c:valAx>
        <c:axId val="297394176"/>
        <c:scaling>
          <c:orientation val="minMax"/>
          <c:max val="650"/>
          <c:min val="250"/>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000" b="0" i="0" u="none" strike="noStrike" kern="1200" baseline="0">
                    <a:solidFill>
                      <a:schemeClr val="tx1"/>
                    </a:solidFill>
                    <a:latin typeface="HelveticaNeueLT Std"/>
                    <a:ea typeface="+mn-ea"/>
                    <a:cs typeface="+mn-cs"/>
                  </a:defRPr>
                </a:pPr>
                <a:r>
                  <a:rPr lang="de-DE" b="0" i="0" dirty="0"/>
                  <a:t>Score </a:t>
                </a:r>
                <a:r>
                  <a:rPr lang="de-DE" b="0" i="0" dirty="0" err="1"/>
                  <a:t>points</a:t>
                </a:r>
                <a:endParaRPr lang="de-DE" b="0" i="0" dirty="0"/>
              </a:p>
            </c:rich>
          </c:tx>
          <c:layout>
            <c:manualLayout>
              <c:xMode val="edge"/>
              <c:yMode val="edge"/>
              <c:x val="5.8117381246054964E-3"/>
              <c:y val="1.1327962872687782E-2"/>
            </c:manualLayout>
          </c:layout>
          <c:overlay val="0"/>
          <c:spPr>
            <a:noFill/>
            <a:ln>
              <a:noFill/>
            </a:ln>
            <a:effectLst/>
          </c:sp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HelveticaNeueLT Std"/>
                <a:ea typeface="+mn-ea"/>
                <a:cs typeface="+mn-cs"/>
              </a:defRPr>
            </a:pPr>
            <a:endParaRPr lang="en-US"/>
          </a:p>
        </c:txPr>
        <c:crossAx val="297355520"/>
        <c:crosses val="autoZero"/>
        <c:crossBetween val="between"/>
      </c:valAx>
      <c:spPr>
        <a:noFill/>
        <a:ln>
          <a:noFill/>
        </a:ln>
        <a:effectLst/>
      </c:spPr>
    </c:plotArea>
    <c:plotVisOnly val="1"/>
    <c:dispBlanksAs val="zero"/>
    <c:showDLblsOverMax val="0"/>
  </c:chart>
  <c:spPr>
    <a:noFill/>
    <a:ln>
      <a:noFill/>
    </a:ln>
    <a:effectLst/>
  </c:spPr>
  <c:txPr>
    <a:bodyPr/>
    <a:lstStyle/>
    <a:p>
      <a:pPr>
        <a:defRPr sz="1000">
          <a:solidFill>
            <a:schemeClr val="tx1"/>
          </a:solidFill>
          <a:latin typeface="HelveticaNeueLT Std"/>
        </a:defRPr>
      </a:pPr>
      <a:endParaRPr lang="en-US"/>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explosion val="2"/>
          <c:dPt>
            <c:idx val="0"/>
            <c:bubble3D val="0"/>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1-9C8C-4564-8A5D-7800D1F3B89D}"/>
              </c:ext>
            </c:extLst>
          </c:dPt>
          <c:dPt>
            <c:idx val="1"/>
            <c:bubble3D val="0"/>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3-9C8C-4564-8A5D-7800D1F3B89D}"/>
              </c:ext>
            </c:extLst>
          </c:dPt>
          <c:dPt>
            <c:idx val="2"/>
            <c:bubble3D val="0"/>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5-9C8C-4564-8A5D-7800D1F3B89D}"/>
              </c:ext>
            </c:extLst>
          </c:dPt>
          <c:dPt>
            <c:idx val="3"/>
            <c:bubble3D val="0"/>
            <c:spPr>
              <a:gradFill rotWithShape="1">
                <a:gsLst>
                  <a:gs pos="0">
                    <a:schemeClr val="accent4">
                      <a:tint val="100000"/>
                      <a:shade val="100000"/>
                      <a:satMod val="130000"/>
                    </a:schemeClr>
                  </a:gs>
                  <a:gs pos="100000">
                    <a:schemeClr val="accent4">
                      <a:tint val="50000"/>
                      <a:shade val="100000"/>
                      <a:satMod val="350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7-9C8C-4564-8A5D-7800D1F3B89D}"/>
              </c:ext>
            </c:extLst>
          </c:dPt>
          <c:cat>
            <c:strRef>
              <c:f>Sheet1!$A$2:$A$5</c:f>
              <c:strCache>
                <c:ptCount val="2"/>
                <c:pt idx="0">
                  <c:v>1st Qtr</c:v>
                </c:pt>
                <c:pt idx="1">
                  <c:v>2nd Qtr</c:v>
                </c:pt>
              </c:strCache>
            </c:strRef>
          </c:cat>
          <c:val>
            <c:numRef>
              <c:f>Sheet1!$B$2:$B$5</c:f>
              <c:numCache>
                <c:formatCode>General</c:formatCode>
                <c:ptCount val="4"/>
                <c:pt idx="0">
                  <c:v>26</c:v>
                </c:pt>
                <c:pt idx="1">
                  <c:v>74</c:v>
                </c:pt>
              </c:numCache>
            </c:numRef>
          </c:val>
          <c:extLst>
            <c:ext xmlns:c16="http://schemas.microsoft.com/office/drawing/2014/chart" uri="{C3380CC4-5D6E-409C-BE32-E72D297353CC}">
              <c16:uniqueId val="{00000008-9C8C-4564-8A5D-7800D1F3B89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622716958068103E-2"/>
          <c:y val="1.6153498882623577E-2"/>
          <c:w val="0.95377283041931893"/>
          <c:h val="0.86499087298758648"/>
        </c:manualLayout>
      </c:layout>
      <c:lineChart>
        <c:grouping val="standard"/>
        <c:varyColors val="0"/>
        <c:ser>
          <c:idx val="2"/>
          <c:order val="1"/>
          <c:tx>
            <c:strRef>
              <c:f>Sheet1!$A$29</c:f>
              <c:strCache>
                <c:ptCount val="1"/>
                <c:pt idx="0">
                  <c:v>Portugal</c:v>
                </c:pt>
              </c:strCache>
            </c:strRef>
          </c:tx>
          <c:spPr>
            <a:ln w="73025">
              <a:solidFill>
                <a:srgbClr val="00B050"/>
              </a:solidFill>
            </a:ln>
          </c:spPr>
          <c:marker>
            <c:symbol val="none"/>
          </c:marker>
          <c:cat>
            <c:numRef>
              <c:f>Sheet1!$B$1:$E$1</c:f>
              <c:numCache>
                <c:formatCode>0</c:formatCode>
                <c:ptCount val="4"/>
                <c:pt idx="0">
                  <c:v>2006</c:v>
                </c:pt>
                <c:pt idx="1">
                  <c:v>2009</c:v>
                </c:pt>
                <c:pt idx="2">
                  <c:v>2012</c:v>
                </c:pt>
                <c:pt idx="3">
                  <c:v>2015</c:v>
                </c:pt>
              </c:numCache>
            </c:numRef>
          </c:cat>
          <c:val>
            <c:numRef>
              <c:f>Sheet1!$B$29:$E$29</c:f>
              <c:numCache>
                <c:formatCode>0</c:formatCode>
                <c:ptCount val="4"/>
                <c:pt idx="0">
                  <c:v>474.30590000000001</c:v>
                </c:pt>
                <c:pt idx="1">
                  <c:v>492.95</c:v>
                </c:pt>
                <c:pt idx="2">
                  <c:v>489.2747</c:v>
                </c:pt>
                <c:pt idx="3">
                  <c:v>501.1001</c:v>
                </c:pt>
              </c:numCache>
            </c:numRef>
          </c:val>
          <c:smooth val="0"/>
          <c:extLst>
            <c:ext xmlns:c16="http://schemas.microsoft.com/office/drawing/2014/chart" uri="{C3380CC4-5D6E-409C-BE32-E72D297353CC}">
              <c16:uniqueId val="{0000011D-658A-45F2-91EA-1E6652FE3435}"/>
            </c:ext>
          </c:extLst>
        </c:ser>
        <c:ser>
          <c:idx val="3"/>
          <c:order val="2"/>
          <c:tx>
            <c:strRef>
              <c:f>Sheet1!$A$68</c:f>
              <c:strCache>
                <c:ptCount val="1"/>
                <c:pt idx="0">
                  <c:v>Singapore</c:v>
                </c:pt>
              </c:strCache>
            </c:strRef>
          </c:tx>
          <c:spPr>
            <a:ln w="63500"/>
          </c:spPr>
          <c:marker>
            <c:symbol val="none"/>
          </c:marker>
          <c:cat>
            <c:numRef>
              <c:f>Sheet1!$B$1:$E$1</c:f>
              <c:numCache>
                <c:formatCode>0</c:formatCode>
                <c:ptCount val="4"/>
                <c:pt idx="0">
                  <c:v>2006</c:v>
                </c:pt>
                <c:pt idx="1">
                  <c:v>2009</c:v>
                </c:pt>
                <c:pt idx="2">
                  <c:v>2012</c:v>
                </c:pt>
                <c:pt idx="3">
                  <c:v>2015</c:v>
                </c:pt>
              </c:numCache>
            </c:numRef>
          </c:cat>
          <c:val>
            <c:numRef>
              <c:f>Sheet1!$B$68:$E$68</c:f>
              <c:numCache>
                <c:formatCode>0</c:formatCode>
                <c:ptCount val="4"/>
                <c:pt idx="1">
                  <c:v>541.69550000000004</c:v>
                </c:pt>
                <c:pt idx="2">
                  <c:v>551.4932</c:v>
                </c:pt>
                <c:pt idx="3">
                  <c:v>555.57470000000001</c:v>
                </c:pt>
              </c:numCache>
            </c:numRef>
          </c:val>
          <c:smooth val="0"/>
          <c:extLst>
            <c:ext xmlns:c16="http://schemas.microsoft.com/office/drawing/2014/chart" uri="{C3380CC4-5D6E-409C-BE32-E72D297353CC}">
              <c16:uniqueId val="{0000011E-658A-45F2-91EA-1E6652FE3435}"/>
            </c:ext>
          </c:extLst>
        </c:ser>
        <c:ser>
          <c:idx val="6"/>
          <c:order val="6"/>
          <c:tx>
            <c:strRef>
              <c:f>Sheet1!$A$8</c:f>
              <c:strCache>
                <c:ptCount val="1"/>
                <c:pt idx="0">
                  <c:v>Czech Republic</c:v>
                </c:pt>
              </c:strCache>
            </c:strRef>
          </c:tx>
          <c:spPr>
            <a:ln w="79375">
              <a:solidFill>
                <a:srgbClr val="FF0000"/>
              </a:solidFill>
            </a:ln>
          </c:spPr>
          <c:marker>
            <c:symbol val="none"/>
          </c:marker>
          <c:val>
            <c:numRef>
              <c:f>Sheet1!$B$8:$E$8</c:f>
              <c:numCache>
                <c:formatCode>0</c:formatCode>
                <c:ptCount val="4"/>
                <c:pt idx="0">
                  <c:v>512.86069999999995</c:v>
                </c:pt>
                <c:pt idx="1">
                  <c:v>500.49709999999999</c:v>
                </c:pt>
                <c:pt idx="2">
                  <c:v>508.29910000000001</c:v>
                </c:pt>
                <c:pt idx="3">
                  <c:v>492.83</c:v>
                </c:pt>
              </c:numCache>
            </c:numRef>
          </c:val>
          <c:smooth val="0"/>
          <c:extLst>
            <c:ext xmlns:c16="http://schemas.microsoft.com/office/drawing/2014/chart" uri="{C3380CC4-5D6E-409C-BE32-E72D297353CC}">
              <c16:uniqueId val="{00000000-F0F2-437B-9A64-89EF24C72BC1}"/>
            </c:ext>
          </c:extLst>
        </c:ser>
        <c:dLbls>
          <c:showLegendKey val="0"/>
          <c:showVal val="0"/>
          <c:showCatName val="0"/>
          <c:showSerName val="0"/>
          <c:showPercent val="0"/>
          <c:showBubbleSize val="0"/>
        </c:dLbls>
        <c:smooth val="0"/>
        <c:axId val="239019904"/>
        <c:axId val="239021440"/>
        <c:extLst>
          <c:ext xmlns:c15="http://schemas.microsoft.com/office/drawing/2012/chart" uri="{02D57815-91ED-43cb-92C2-25804820EDAC}">
            <c15:filteredLineSeries>
              <c15:ser>
                <c:idx val="0"/>
                <c:order val="0"/>
                <c:tx>
                  <c:strRef>
                    <c:extLst>
                      <c:ext uri="{02D57815-91ED-43cb-92C2-25804820EDAC}">
                        <c15:formulaRef>
                          <c15:sqref>Sheet1!$A$2</c15:sqref>
                        </c15:formulaRef>
                      </c:ext>
                    </c:extLst>
                    <c:strCache>
                      <c:ptCount val="1"/>
                      <c:pt idx="0">
                        <c:v>EU</c:v>
                      </c:pt>
                    </c:strCache>
                  </c:strRef>
                </c:tx>
                <c:spPr>
                  <a:ln w="66675">
                    <a:solidFill>
                      <a:schemeClr val="bg1">
                        <a:alpha val="64000"/>
                      </a:schemeClr>
                    </a:solidFill>
                  </a:ln>
                </c:spPr>
                <c:marker>
                  <c:symbol val="none"/>
                </c:marker>
                <c:cat>
                  <c:numRef>
                    <c:extLst>
                      <c:ext uri="{02D57815-91ED-43cb-92C2-25804820EDAC}">
                        <c15:formulaRef>
                          <c15:sqref>Sheet1!$B$1:$E$1</c15:sqref>
                        </c15:formulaRef>
                      </c:ext>
                    </c:extLst>
                    <c:numCache>
                      <c:formatCode>0</c:formatCode>
                      <c:ptCount val="4"/>
                      <c:pt idx="0">
                        <c:v>2006</c:v>
                      </c:pt>
                      <c:pt idx="1">
                        <c:v>2009</c:v>
                      </c:pt>
                      <c:pt idx="2">
                        <c:v>2012</c:v>
                      </c:pt>
                      <c:pt idx="3">
                        <c:v>2015</c:v>
                      </c:pt>
                    </c:numCache>
                  </c:numRef>
                </c:cat>
                <c:val>
                  <c:numRef>
                    <c:extLst>
                      <c:ext uri="{02D57815-91ED-43cb-92C2-25804820EDAC}">
                        <c15:formulaRef>
                          <c15:sqref>Sheet1!$B$2:$E$2</c15:sqref>
                        </c15:formulaRef>
                      </c:ext>
                    </c:extLst>
                    <c:numCache>
                      <c:formatCode>0</c:formatCode>
                      <c:ptCount val="4"/>
                      <c:pt idx="0">
                        <c:v>497</c:v>
                      </c:pt>
                      <c:pt idx="1">
                        <c:v>497</c:v>
                      </c:pt>
                      <c:pt idx="2">
                        <c:v>500</c:v>
                      </c:pt>
                      <c:pt idx="3">
                        <c:v>491</c:v>
                      </c:pt>
                    </c:numCache>
                  </c:numRef>
                </c:val>
                <c:smooth val="0"/>
                <c:extLst>
                  <c:ext xmlns:c16="http://schemas.microsoft.com/office/drawing/2014/chart" uri="{C3380CC4-5D6E-409C-BE32-E72D297353CC}">
                    <c16:uniqueId val="{0000011B-658A-45F2-91EA-1E6652FE3435}"/>
                  </c:ext>
                </c:extLst>
              </c15:ser>
            </c15:filteredLineSeries>
            <c15:filteredLineSeries>
              <c15:ser>
                <c:idx val="4"/>
                <c:order val="3"/>
                <c:tx>
                  <c:strRef>
                    <c:extLst xmlns:c15="http://schemas.microsoft.com/office/drawing/2012/chart">
                      <c:ext xmlns:c15="http://schemas.microsoft.com/office/drawing/2012/chart" uri="{02D57815-91ED-43cb-92C2-25804820EDAC}">
                        <c15:formulaRef>
                          <c15:sqref>Sheet1!$A$37</c15:sqref>
                        </c15:formulaRef>
                      </c:ext>
                    </c:extLst>
                    <c:strCache>
                      <c:ptCount val="1"/>
                      <c:pt idx="0">
                        <c:v>United States</c:v>
                      </c:pt>
                    </c:strCache>
                  </c:strRef>
                </c:tx>
                <c:spPr>
                  <a:ln w="85725">
                    <a:solidFill>
                      <a:srgbClr val="FF0000"/>
                    </a:solidFill>
                  </a:ln>
                </c:spPr>
                <c:marker>
                  <c:symbol val="none"/>
                </c:marker>
                <c:val>
                  <c:numRef>
                    <c:extLst xmlns:c15="http://schemas.microsoft.com/office/drawing/2012/chart">
                      <c:ext xmlns:c15="http://schemas.microsoft.com/office/drawing/2012/chart" uri="{02D57815-91ED-43cb-92C2-25804820EDAC}">
                        <c15:formulaRef>
                          <c15:sqref>Sheet1!$B$37:$E$37</c15:sqref>
                        </c15:formulaRef>
                      </c:ext>
                    </c:extLst>
                    <c:numCache>
                      <c:formatCode>0</c:formatCode>
                      <c:ptCount val="4"/>
                      <c:pt idx="0">
                        <c:v>488.90679999999998</c:v>
                      </c:pt>
                      <c:pt idx="1">
                        <c:v>502.00229999999999</c:v>
                      </c:pt>
                      <c:pt idx="2">
                        <c:v>497.40980000000002</c:v>
                      </c:pt>
                      <c:pt idx="3">
                        <c:v>496.24239999999998</c:v>
                      </c:pt>
                    </c:numCache>
                  </c:numRef>
                </c:val>
                <c:smooth val="0"/>
                <c:extLst xmlns:c15="http://schemas.microsoft.com/office/drawing/2012/chart">
                  <c:ext xmlns:c16="http://schemas.microsoft.com/office/drawing/2014/chart" uri="{C3380CC4-5D6E-409C-BE32-E72D297353CC}">
                    <c16:uniqueId val="{00000000-A53E-4F95-A8B7-D22CBBFB6571}"/>
                  </c:ext>
                </c:extLst>
              </c15:ser>
            </c15:filteredLineSeries>
            <c15:filteredLineSeries>
              <c15:ser>
                <c:idx val="1"/>
                <c:order val="4"/>
                <c:tx>
                  <c:strRef>
                    <c:extLst xmlns:c15="http://schemas.microsoft.com/office/drawing/2012/chart">
                      <c:ext xmlns:c15="http://schemas.microsoft.com/office/drawing/2012/chart" uri="{02D57815-91ED-43cb-92C2-25804820EDAC}">
                        <c15:formulaRef>
                          <c15:sqref>Sheet1!$A$13</c15:sqref>
                        </c15:formulaRef>
                      </c:ext>
                    </c:extLst>
                    <c:strCache>
                      <c:ptCount val="1"/>
                      <c:pt idx="0">
                        <c:v>Germany</c:v>
                      </c:pt>
                    </c:strCache>
                  </c:strRef>
                </c:tx>
                <c:spPr>
                  <a:ln w="73025">
                    <a:solidFill>
                      <a:srgbClr val="FF0000"/>
                    </a:solidFill>
                  </a:ln>
                </c:spPr>
                <c:marker>
                  <c:symbol val="none"/>
                </c:marker>
                <c:val>
                  <c:numRef>
                    <c:extLst xmlns:c15="http://schemas.microsoft.com/office/drawing/2012/chart">
                      <c:ext xmlns:c15="http://schemas.microsoft.com/office/drawing/2012/chart" uri="{02D57815-91ED-43cb-92C2-25804820EDAC}">
                        <c15:formulaRef>
                          <c15:sqref>Sheet1!$B$13:$E$13</c15:sqref>
                        </c15:formulaRef>
                      </c:ext>
                    </c:extLst>
                    <c:numCache>
                      <c:formatCode>0</c:formatCode>
                      <c:ptCount val="4"/>
                      <c:pt idx="0">
                        <c:v>515.64909999999998</c:v>
                      </c:pt>
                      <c:pt idx="1">
                        <c:v>520.40530000000001</c:v>
                      </c:pt>
                      <c:pt idx="2">
                        <c:v>524.12080000000003</c:v>
                      </c:pt>
                      <c:pt idx="3">
                        <c:v>509.14060000000001</c:v>
                      </c:pt>
                    </c:numCache>
                  </c:numRef>
                </c:val>
                <c:smooth val="0"/>
                <c:extLst xmlns:c15="http://schemas.microsoft.com/office/drawing/2012/chart">
                  <c:ext xmlns:c16="http://schemas.microsoft.com/office/drawing/2014/chart" uri="{C3380CC4-5D6E-409C-BE32-E72D297353CC}">
                    <c16:uniqueId val="{00000000-D271-4C76-A9A6-79D3B7CDEE9B}"/>
                  </c:ext>
                </c:extLst>
              </c15:ser>
            </c15:filteredLineSeries>
            <c15:filteredLineSeries>
              <c15:ser>
                <c:idx val="5"/>
                <c:order val="5"/>
                <c:tx>
                  <c:strRef>
                    <c:extLst xmlns:c15="http://schemas.microsoft.com/office/drawing/2012/chart">
                      <c:ext xmlns:c15="http://schemas.microsoft.com/office/drawing/2012/chart" uri="{02D57815-91ED-43cb-92C2-25804820EDAC}">
                        <c15:formulaRef>
                          <c15:sqref>Sheet1!$A$9</c15:sqref>
                        </c15:formulaRef>
                      </c:ext>
                    </c:extLst>
                    <c:strCache>
                      <c:ptCount val="1"/>
                      <c:pt idx="0">
                        <c:v>Denmark</c:v>
                      </c:pt>
                    </c:strCache>
                  </c:strRef>
                </c:tx>
                <c:spPr>
                  <a:ln w="76200">
                    <a:solidFill>
                      <a:srgbClr val="FF0000"/>
                    </a:solidFill>
                  </a:ln>
                </c:spPr>
                <c:marker>
                  <c:symbol val="none"/>
                </c:marker>
                <c:val>
                  <c:numRef>
                    <c:extLst xmlns:c15="http://schemas.microsoft.com/office/drawing/2012/chart">
                      <c:ext xmlns:c15="http://schemas.microsoft.com/office/drawing/2012/chart" uri="{02D57815-91ED-43cb-92C2-25804820EDAC}">
                        <c15:formulaRef>
                          <c15:sqref>Sheet1!$B$9:$E$9</c15:sqref>
                        </c15:formulaRef>
                      </c:ext>
                    </c:extLst>
                    <c:numCache>
                      <c:formatCode>0</c:formatCode>
                      <c:ptCount val="4"/>
                      <c:pt idx="0">
                        <c:v>495.89429999999999</c:v>
                      </c:pt>
                      <c:pt idx="1">
                        <c:v>499.33699999999999</c:v>
                      </c:pt>
                      <c:pt idx="2">
                        <c:v>498.4742</c:v>
                      </c:pt>
                      <c:pt idx="3">
                        <c:v>501.93689999999998</c:v>
                      </c:pt>
                    </c:numCache>
                  </c:numRef>
                </c:val>
                <c:smooth val="0"/>
                <c:extLst xmlns:c15="http://schemas.microsoft.com/office/drawing/2012/chart">
                  <c:ext xmlns:c16="http://schemas.microsoft.com/office/drawing/2014/chart" uri="{C3380CC4-5D6E-409C-BE32-E72D297353CC}">
                    <c16:uniqueId val="{00000000-F88E-40ED-9180-CB2DEF33FBB9}"/>
                  </c:ext>
                </c:extLst>
              </c15:ser>
            </c15:filteredLineSeries>
          </c:ext>
        </c:extLst>
      </c:lineChart>
      <c:catAx>
        <c:axId val="239019904"/>
        <c:scaling>
          <c:orientation val="minMax"/>
        </c:scaling>
        <c:delete val="0"/>
        <c:axPos val="b"/>
        <c:numFmt formatCode="0" sourceLinked="1"/>
        <c:majorTickMark val="out"/>
        <c:minorTickMark val="none"/>
        <c:tickLblPos val="nextTo"/>
        <c:txPr>
          <a:bodyPr/>
          <a:lstStyle/>
          <a:p>
            <a:pPr>
              <a:defRPr sz="1800" b="1"/>
            </a:pPr>
            <a:endParaRPr lang="en-US"/>
          </a:p>
        </c:txPr>
        <c:crossAx val="239021440"/>
        <c:crosses val="autoZero"/>
        <c:auto val="1"/>
        <c:lblAlgn val="ctr"/>
        <c:lblOffset val="100"/>
        <c:noMultiLvlLbl val="0"/>
      </c:catAx>
      <c:valAx>
        <c:axId val="239021440"/>
        <c:scaling>
          <c:orientation val="minMax"/>
          <c:max val="570"/>
          <c:min val="450"/>
        </c:scaling>
        <c:delete val="0"/>
        <c:axPos val="l"/>
        <c:majorGridlines/>
        <c:numFmt formatCode="0" sourceLinked="1"/>
        <c:majorTickMark val="out"/>
        <c:minorTickMark val="none"/>
        <c:tickLblPos val="nextTo"/>
        <c:crossAx val="239019904"/>
        <c:crosses val="autoZero"/>
        <c:crossBetween val="between"/>
      </c:valAx>
    </c:plotArea>
    <c:plotVisOnly val="1"/>
    <c:dispBlanksAs val="gap"/>
    <c:showDLblsOverMax val="0"/>
  </c:chart>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754326610832131E-2"/>
          <c:y val="3.3430559409550788E-2"/>
          <c:w val="0.81932895462144917"/>
          <c:h val="0.8756531520650066"/>
        </c:manualLayout>
      </c:layout>
      <c:scatterChart>
        <c:scatterStyle val="lineMarker"/>
        <c:varyColors val="0"/>
        <c:ser>
          <c:idx val="1"/>
          <c:order val="0"/>
          <c:tx>
            <c:strRef>
              <c:f>Tabelle1!$B$1</c:f>
              <c:strCache>
                <c:ptCount val="1"/>
                <c:pt idx="0">
                  <c:v>Countries/economies whose cumulative expenditure per student in 2013 was USD 50 000 or more</c:v>
                </c:pt>
              </c:strCache>
            </c:strRef>
          </c:tx>
          <c:spPr>
            <a:ln w="25400" cap="rnd">
              <a:noFill/>
              <a:round/>
            </a:ln>
            <a:effectLst/>
          </c:spPr>
          <c:marker>
            <c:symbol val="diamond"/>
            <c:size val="7"/>
            <c:spPr>
              <a:solidFill>
                <a:srgbClr val="005681"/>
              </a:solidFill>
              <a:ln w="9525">
                <a:noFill/>
              </a:ln>
              <a:effectLst/>
            </c:spPr>
          </c:marker>
          <c:dLbls>
            <c:dLbl>
              <c:idx val="0"/>
              <c:layout>
                <c:manualLayout>
                  <c:x val="-6.4692223773967744E-2"/>
                  <c:y val="3.533730686214074E-2"/>
                </c:manualLayout>
              </c:layout>
              <c:tx>
                <c:rich>
                  <a:bodyPr/>
                  <a:lstStyle/>
                  <a:p>
                    <a:r>
                      <a:rPr lang="en-US"/>
                      <a:t>Luxembourg</a:t>
                    </a:r>
                  </a:p>
                </c:rich>
              </c:tx>
              <c:dLblPos val="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765-4A3C-AAE3-1A0863CA2B9A}"/>
                </c:ext>
              </c:extLst>
            </c:dLbl>
            <c:dLbl>
              <c:idx val="1"/>
              <c:tx>
                <c:rich>
                  <a:bodyPr/>
                  <a:lstStyle/>
                  <a:p>
                    <a:r>
                      <a:rPr lang="en-US"/>
                      <a:t>Switzerland</a:t>
                    </a:r>
                  </a:p>
                </c:rich>
              </c:tx>
              <c:dLblPos val="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765-4A3C-AAE3-1A0863CA2B9A}"/>
                </c:ext>
              </c:extLst>
            </c:dLbl>
            <c:dLbl>
              <c:idx val="2"/>
              <c:tx>
                <c:rich>
                  <a:bodyPr/>
                  <a:lstStyle/>
                  <a:p>
                    <a:r>
                      <a:rPr lang="en-US"/>
                      <a:t>Norway</a:t>
                    </a:r>
                  </a:p>
                </c:rich>
              </c:tx>
              <c:dLblPos val="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765-4A3C-AAE3-1A0863CA2B9A}"/>
                </c:ext>
              </c:extLst>
            </c:dLbl>
            <c:dLbl>
              <c:idx val="3"/>
              <c:layout>
                <c:manualLayout>
                  <c:x val="-6.6232514816205193E-2"/>
                  <c:y val="-3.2124824420127949E-3"/>
                </c:manualLayout>
              </c:layout>
              <c:tx>
                <c:rich>
                  <a:bodyPr/>
                  <a:lstStyle/>
                  <a:p>
                    <a:r>
                      <a:rPr lang="en-US"/>
                      <a:t>Austria</a:t>
                    </a:r>
                  </a:p>
                </c:rich>
              </c:tx>
              <c:dLblPos val="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765-4A3C-AAE3-1A0863CA2B9A}"/>
                </c:ext>
              </c:extLst>
            </c:dLbl>
            <c:dLbl>
              <c:idx val="4"/>
              <c:tx>
                <c:rich>
                  <a:bodyPr/>
                  <a:lstStyle/>
                  <a:p>
                    <a:r>
                      <a:rPr lang="en-US"/>
                      <a:t>Singapore</a:t>
                    </a:r>
                  </a:p>
                </c:rich>
              </c:tx>
              <c:dLblPos val="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765-4A3C-AAE3-1A0863CA2B9A}"/>
                </c:ext>
              </c:extLst>
            </c:dLbl>
            <c:dLbl>
              <c:idx val="5"/>
              <c:layout>
                <c:manualLayout>
                  <c:x val="3.6966985013695858E-2"/>
                  <c:y val="4.8187236630191865E-2"/>
                </c:manualLayout>
              </c:layout>
              <c:tx>
                <c:rich>
                  <a:bodyPr/>
                  <a:lstStyle/>
                  <a:p>
                    <a:r>
                      <a:rPr lang="en-US"/>
                      <a:t>United States</a:t>
                    </a:r>
                  </a:p>
                </c:rich>
              </c:tx>
              <c:dLblPos val="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765-4A3C-AAE3-1A0863CA2B9A}"/>
                </c:ext>
              </c:extLst>
            </c:dLbl>
            <c:dLbl>
              <c:idx val="6"/>
              <c:layout>
                <c:manualLayout>
                  <c:x val="-4.6208731267119822E-3"/>
                  <c:y val="-9.6374473260383842E-3"/>
                </c:manualLayout>
              </c:layout>
              <c:tx>
                <c:rich>
                  <a:bodyPr/>
                  <a:lstStyle/>
                  <a:p>
                    <a:r>
                      <a:rPr lang="en-US"/>
                      <a:t>United Kingdom</a:t>
                    </a:r>
                  </a:p>
                </c:rich>
              </c:tx>
              <c:dLblPos val="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765-4A3C-AAE3-1A0863CA2B9A}"/>
                </c:ext>
              </c:extLst>
            </c:dLbl>
            <c:dLbl>
              <c:idx val="7"/>
              <c:tx>
                <c:rich>
                  <a:bodyPr/>
                  <a:lstStyle/>
                  <a:p>
                    <a:r>
                      <a:rPr lang="en-US"/>
                      <a:t>Malta</a:t>
                    </a:r>
                  </a:p>
                </c:rich>
              </c:tx>
              <c:dLblPos val="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765-4A3C-AAE3-1A0863CA2B9A}"/>
                </c:ext>
              </c:extLst>
            </c:dLbl>
            <c:dLbl>
              <c:idx val="8"/>
              <c:layout>
                <c:manualLayout>
                  <c:x val="-2.6184947718034677E-2"/>
                  <c:y val="2.2487377094089562E-2"/>
                </c:manualLayout>
              </c:layout>
              <c:tx>
                <c:rich>
                  <a:bodyPr/>
                  <a:lstStyle/>
                  <a:p>
                    <a:r>
                      <a:rPr lang="en-US"/>
                      <a:t>Sweden</a:t>
                    </a:r>
                  </a:p>
                </c:rich>
              </c:tx>
              <c:dLblPos val="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765-4A3C-AAE3-1A0863CA2B9A}"/>
                </c:ext>
              </c:extLst>
            </c:dLbl>
            <c:dLbl>
              <c:idx val="9"/>
              <c:layout>
                <c:manualLayout>
                  <c:x val="-0.10936066399885024"/>
                  <c:y val="0.10279943814440944"/>
                </c:manualLayout>
              </c:layout>
              <c:tx>
                <c:rich>
                  <a:bodyPr/>
                  <a:lstStyle/>
                  <a:p>
                    <a:r>
                      <a:rPr lang="en-US"/>
                      <a:t>Belgium</a:t>
                    </a:r>
                  </a:p>
                </c:rich>
              </c:tx>
              <c:dLblPos val="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765-4A3C-AAE3-1A0863CA2B9A}"/>
                </c:ext>
              </c:extLst>
            </c:dLbl>
            <c:dLbl>
              <c:idx val="10"/>
              <c:tx>
                <c:rich>
                  <a:bodyPr/>
                  <a:lstStyle/>
                  <a:p>
                    <a:r>
                      <a:rPr lang="en-US"/>
                      <a:t>Iceland</a:t>
                    </a:r>
                  </a:p>
                </c:rich>
              </c:tx>
              <c:dLblPos val="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7765-4A3C-AAE3-1A0863CA2B9A}"/>
                </c:ext>
              </c:extLst>
            </c:dLbl>
            <c:dLbl>
              <c:idx val="11"/>
              <c:layout>
                <c:manualLayout>
                  <c:x val="6.7772805858442295E-2"/>
                  <c:y val="-5.1399719072204746E-2"/>
                </c:manualLayout>
              </c:layout>
              <c:tx>
                <c:rich>
                  <a:bodyPr/>
                  <a:lstStyle/>
                  <a:p>
                    <a:r>
                      <a:rPr lang="en-US"/>
                      <a:t>Denmark</a:t>
                    </a:r>
                  </a:p>
                </c:rich>
              </c:tx>
              <c:dLblPos val="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7765-4A3C-AAE3-1A0863CA2B9A}"/>
                </c:ext>
              </c:extLst>
            </c:dLbl>
            <c:dLbl>
              <c:idx val="12"/>
              <c:tx>
                <c:rich>
                  <a:bodyPr/>
                  <a:lstStyle/>
                  <a:p>
                    <a:r>
                      <a:rPr lang="en-US"/>
                      <a:t>Finland</a:t>
                    </a:r>
                  </a:p>
                </c:rich>
              </c:tx>
              <c:dLblPos val="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7765-4A3C-AAE3-1A0863CA2B9A}"/>
                </c:ext>
              </c:extLst>
            </c:dLbl>
            <c:dLbl>
              <c:idx val="13"/>
              <c:layout>
                <c:manualLayout>
                  <c:x val="8.3175716280815673E-2"/>
                  <c:y val="-6.103716639824313E-2"/>
                </c:manualLayout>
              </c:layout>
              <c:tx>
                <c:rich>
                  <a:bodyPr/>
                  <a:lstStyle/>
                  <a:p>
                    <a:r>
                      <a:rPr lang="en-US"/>
                      <a:t>Netherlands</a:t>
                    </a:r>
                  </a:p>
                </c:rich>
              </c:tx>
              <c:dLblPos val="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7765-4A3C-AAE3-1A0863CA2B9A}"/>
                </c:ext>
              </c:extLst>
            </c:dLbl>
            <c:dLbl>
              <c:idx val="14"/>
              <c:layout>
                <c:manualLayout>
                  <c:x val="-6.8581519296996671E-2"/>
                  <c:y val="0"/>
                </c:manualLayout>
              </c:layout>
              <c:tx>
                <c:rich>
                  <a:bodyPr/>
                  <a:lstStyle/>
                  <a:p>
                    <a:r>
                      <a:rPr lang="en-US"/>
                      <a:t>Canada</a:t>
                    </a:r>
                  </a:p>
                </c:rich>
              </c:tx>
              <c:dLblPos val="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7765-4A3C-AAE3-1A0863CA2B9A}"/>
                </c:ext>
              </c:extLst>
            </c:dLbl>
            <c:dLbl>
              <c:idx val="15"/>
              <c:layout>
                <c:manualLayout>
                  <c:x val="-3.0805820844746604E-2"/>
                  <c:y val="-2.8912341978115152E-2"/>
                </c:manualLayout>
              </c:layout>
              <c:tx>
                <c:rich>
                  <a:bodyPr/>
                  <a:lstStyle/>
                  <a:p>
                    <a:r>
                      <a:rPr lang="en-US"/>
                      <a:t>Japan</a:t>
                    </a:r>
                  </a:p>
                </c:rich>
              </c:tx>
              <c:dLblPos val="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7765-4A3C-AAE3-1A0863CA2B9A}"/>
                </c:ext>
              </c:extLst>
            </c:dLbl>
            <c:dLbl>
              <c:idx val="16"/>
              <c:layout>
                <c:manualLayout>
                  <c:x val="-1.2322328337898619E-2"/>
                  <c:y val="-1.6062412210064034E-2"/>
                </c:manualLayout>
              </c:layout>
              <c:tx>
                <c:rich>
                  <a:bodyPr/>
                  <a:lstStyle/>
                  <a:p>
                    <a:r>
                      <a:rPr lang="en-US"/>
                      <a:t>Slovenia</a:t>
                    </a:r>
                  </a:p>
                </c:rich>
              </c:tx>
              <c:dLblPos val="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0-7765-4A3C-AAE3-1A0863CA2B9A}"/>
                </c:ext>
              </c:extLst>
            </c:dLbl>
            <c:dLbl>
              <c:idx val="17"/>
              <c:layout>
                <c:manualLayout>
                  <c:x val="-0.12938444754793543"/>
                  <c:y val="-0.21844880605687003"/>
                </c:manualLayout>
              </c:layout>
              <c:tx>
                <c:rich>
                  <a:bodyPr/>
                  <a:lstStyle/>
                  <a:p>
                    <a:r>
                      <a:rPr lang="en-US"/>
                      <a:t>Australia</a:t>
                    </a:r>
                  </a:p>
                </c:rich>
              </c:tx>
              <c:dLblPos val="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1-7765-4A3C-AAE3-1A0863CA2B9A}"/>
                </c:ext>
              </c:extLst>
            </c:dLbl>
            <c:dLbl>
              <c:idx val="18"/>
              <c:layout>
                <c:manualLayout>
                  <c:x val="-0.13092473859017281"/>
                  <c:y val="-0.1863239816367421"/>
                </c:manualLayout>
              </c:layout>
              <c:tx>
                <c:rich>
                  <a:bodyPr/>
                  <a:lstStyle/>
                  <a:p>
                    <a:r>
                      <a:rPr lang="en-US"/>
                      <a:t>Germany</a:t>
                    </a:r>
                  </a:p>
                </c:rich>
              </c:tx>
              <c:dLblPos val="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2-7765-4A3C-AAE3-1A0863CA2B9A}"/>
                </c:ext>
              </c:extLst>
            </c:dLbl>
            <c:dLbl>
              <c:idx val="19"/>
              <c:layout>
                <c:manualLayout>
                  <c:x val="-9.24174625342402E-3"/>
                  <c:y val="1.2849929768051179E-2"/>
                </c:manualLayout>
              </c:layout>
              <c:tx>
                <c:rich>
                  <a:bodyPr/>
                  <a:lstStyle/>
                  <a:p>
                    <a:r>
                      <a:rPr lang="en-US"/>
                      <a:t>Ireland</a:t>
                    </a:r>
                  </a:p>
                </c:rich>
              </c:tx>
              <c:dLblPos val="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3-7765-4A3C-AAE3-1A0863CA2B9A}"/>
                </c:ext>
              </c:extLst>
            </c:dLbl>
            <c:dLbl>
              <c:idx val="20"/>
              <c:layout>
                <c:manualLayout>
                  <c:x val="-1.2322328337898619E-2"/>
                  <c:y val="1.6062412210063975E-2"/>
                </c:manualLayout>
              </c:layout>
              <c:tx>
                <c:rich>
                  <a:bodyPr/>
                  <a:lstStyle/>
                  <a:p>
                    <a:r>
                      <a:rPr lang="en-US"/>
                      <a:t>France</a:t>
                    </a:r>
                  </a:p>
                </c:rich>
              </c:tx>
              <c:dLblPos val="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4-7765-4A3C-AAE3-1A0863CA2B9A}"/>
                </c:ext>
              </c:extLst>
            </c:dLbl>
            <c:dLbl>
              <c:idx val="21"/>
              <c:tx>
                <c:rich>
                  <a:bodyPr/>
                  <a:lstStyle/>
                  <a:p>
                    <a:r>
                      <a:rPr lang="en-US"/>
                      <a:t>Italy</a:t>
                    </a:r>
                  </a:p>
                </c:rich>
              </c:tx>
              <c:dLblPos val="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5-7765-4A3C-AAE3-1A0863CA2B9A}"/>
                </c:ext>
              </c:extLst>
            </c:dLbl>
            <c:dLbl>
              <c:idx val="22"/>
              <c:layout>
                <c:manualLayout>
                  <c:x val="-7.0853387942917054E-2"/>
                  <c:y val="-9.6374473260383842E-3"/>
                </c:manualLayout>
              </c:layout>
              <c:tx>
                <c:rich>
                  <a:bodyPr/>
                  <a:lstStyle/>
                  <a:p>
                    <a:r>
                      <a:rPr lang="en-US"/>
                      <a:t>Portugal</a:t>
                    </a:r>
                  </a:p>
                </c:rich>
              </c:tx>
              <c:dLblPos val="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6-7765-4A3C-AAE3-1A0863CA2B9A}"/>
                </c:ext>
              </c:extLst>
            </c:dLbl>
            <c:dLbl>
              <c:idx val="23"/>
              <c:layout>
                <c:manualLayout>
                  <c:x val="-0.11094716377235474"/>
                  <c:y val="6.4249648840255897E-3"/>
                </c:manualLayout>
              </c:layout>
              <c:tx>
                <c:rich>
                  <a:bodyPr/>
                  <a:lstStyle/>
                  <a:p>
                    <a:r>
                      <a:rPr lang="en-US"/>
                      <a:t>New Zealand</a:t>
                    </a:r>
                  </a:p>
                </c:rich>
              </c:tx>
              <c:dLblPos val="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7-7765-4A3C-AAE3-1A0863CA2B9A}"/>
                </c:ext>
              </c:extLst>
            </c:dLbl>
            <c:dLbl>
              <c:idx val="24"/>
              <c:layout>
                <c:manualLayout>
                  <c:x val="-6.3174976455984425E-2"/>
                  <c:y val="-9.6374473260383842E-3"/>
                </c:manualLayout>
              </c:layout>
              <c:tx>
                <c:rich>
                  <a:bodyPr/>
                  <a:lstStyle/>
                  <a:p>
                    <a:r>
                      <a:rPr lang="en-US"/>
                      <a:t>Korea</a:t>
                    </a:r>
                  </a:p>
                </c:rich>
              </c:tx>
              <c:dLblPos val="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8-7765-4A3C-AAE3-1A0863CA2B9A}"/>
                </c:ext>
              </c:extLst>
            </c:dLbl>
            <c:dLbl>
              <c:idx val="25"/>
              <c:tx>
                <c:rich>
                  <a:bodyPr/>
                  <a:lstStyle/>
                  <a:p>
                    <a:r>
                      <a:rPr lang="en-US"/>
                      <a:t>Spain</a:t>
                    </a:r>
                  </a:p>
                </c:rich>
              </c:tx>
              <c:dLblPos val="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9-7765-4A3C-AAE3-1A0863CA2B9A}"/>
                </c:ext>
              </c:extLst>
            </c:dLbl>
            <c:dLbl>
              <c:idx val="26"/>
              <c:tx>
                <c:rich>
                  <a:bodyPr/>
                  <a:lstStyle/>
                  <a:p>
                    <a:r>
                      <a:rPr lang="en-US"/>
                      <a:t>Poland</a:t>
                    </a:r>
                  </a:p>
                </c:rich>
              </c:tx>
              <c:dLblPos val="l"/>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A-7765-4A3C-AAE3-1A0863CA2B9A}"/>
                </c:ext>
              </c:extLst>
            </c:dLbl>
            <c:dLbl>
              <c:idx val="27"/>
              <c:tx>
                <c:rich>
                  <a:bodyPr/>
                  <a:lstStyle/>
                  <a:p>
                    <a:r>
                      <a:rPr lang="en-US"/>
                      <a:t>Israel</a:t>
                    </a:r>
                  </a:p>
                </c:rich>
              </c:tx>
              <c:dLblPos val="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B-7765-4A3C-AAE3-1A0863CA2B9A}"/>
                </c:ext>
              </c:extLst>
            </c:dLbl>
            <c:dLbl>
              <c:idx val="28"/>
              <c:tx>
                <c:rich>
                  <a:bodyPr/>
                  <a:lstStyle/>
                  <a:p>
                    <a:r>
                      <a:rPr lang="en-US"/>
                      <a:t>Estonia</a:t>
                    </a:r>
                  </a:p>
                </c:rich>
              </c:tx>
              <c:dLblPos val="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C-7765-4A3C-AAE3-1A0863CA2B9A}"/>
                </c:ext>
              </c:extLst>
            </c:dLbl>
            <c:dLbl>
              <c:idx val="29"/>
              <c:layout>
                <c:manualLayout>
                  <c:x val="-2.0023783549085312E-2"/>
                  <c:y val="1.9274894652076709E-2"/>
                </c:manualLayout>
              </c:layout>
              <c:tx>
                <c:rich>
                  <a:bodyPr/>
                  <a:lstStyle/>
                  <a:p>
                    <a:r>
                      <a:rPr lang="en-US" dirty="0"/>
                      <a:t>Czech Rep.</a:t>
                    </a:r>
                  </a:p>
                </c:rich>
              </c:tx>
              <c:dLblPos val="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7765-4A3C-AAE3-1A0863CA2B9A}"/>
                </c:ext>
              </c:extLst>
            </c:dLbl>
            <c:dLbl>
              <c:idx val="30"/>
              <c:layout>
                <c:manualLayout>
                  <c:x val="-4.1587858140407837E-2"/>
                  <c:y val="2.2487377094089562E-2"/>
                </c:manualLayout>
              </c:layout>
              <c:tx>
                <c:rich>
                  <a:bodyPr/>
                  <a:lstStyle/>
                  <a:p>
                    <a:r>
                      <a:rPr lang="en-US"/>
                      <a:t>Latvia</a:t>
                    </a:r>
                  </a:p>
                </c:rich>
              </c:tx>
              <c:dLblPos val="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E-7765-4A3C-AAE3-1A0863CA2B9A}"/>
                </c:ext>
              </c:extLst>
            </c:dLbl>
            <c:dLbl>
              <c:idx val="31"/>
              <c:layout>
                <c:manualLayout>
                  <c:x val="-1.8117703705006372E-2"/>
                  <c:y val="2.304159355318006E-2"/>
                </c:manualLayout>
              </c:layout>
              <c:tx>
                <c:rich>
                  <a:bodyPr/>
                  <a:lstStyle/>
                  <a:p>
                    <a:r>
                      <a:rPr lang="en-US"/>
                      <a:t>Slovak Rep.</a:t>
                    </a:r>
                  </a:p>
                </c:rich>
              </c:tx>
              <c:dLblPos val="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F-7765-4A3C-AAE3-1A0863CA2B9A}"/>
                </c:ext>
              </c:extLst>
            </c:dLbl>
            <c:dLbl>
              <c:idx val="32"/>
              <c:layout>
                <c:manualLayout>
                  <c:x val="-6.0856899078796829E-2"/>
                  <c:y val="-3.2124824420128538E-3"/>
                </c:manualLayout>
              </c:layout>
              <c:tx>
                <c:rich>
                  <a:bodyPr/>
                  <a:lstStyle/>
                  <a:p>
                    <a:r>
                      <a:rPr lang="en-US"/>
                      <a:t>Russia</a:t>
                    </a:r>
                  </a:p>
                </c:rich>
              </c:tx>
              <c:dLblPos val="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0-7765-4A3C-AAE3-1A0863CA2B9A}"/>
                </c:ext>
              </c:extLst>
            </c:dLbl>
            <c:dLbl>
              <c:idx val="33"/>
              <c:layout>
                <c:manualLayout>
                  <c:x val="-6.1689262655401115E-3"/>
                  <c:y val="3.7666989011033488E-3"/>
                </c:manualLayout>
              </c:layout>
              <c:tx>
                <c:rich>
                  <a:bodyPr/>
                  <a:lstStyle/>
                  <a:p>
                    <a:r>
                      <a:rPr lang="en-US"/>
                      <a:t>Croatia</a:t>
                    </a:r>
                  </a:p>
                </c:rich>
              </c:tx>
              <c:dLblPos val="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7765-4A3C-AAE3-1A0863CA2B9A}"/>
                </c:ext>
              </c:extLst>
            </c:dLbl>
            <c:dLbl>
              <c:idx val="34"/>
              <c:tx>
                <c:rich>
                  <a:bodyPr/>
                  <a:lstStyle/>
                  <a:p>
                    <a:r>
                      <a:rPr lang="en-US"/>
                      <a:t>Lithuania</a:t>
                    </a:r>
                  </a:p>
                </c:rich>
              </c:tx>
              <c:dLblPos val="l"/>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2-7765-4A3C-AAE3-1A0863CA2B9A}"/>
                </c:ext>
              </c:extLst>
            </c:dLbl>
            <c:spPr>
              <a:noFill/>
              <a:ln>
                <a:noFill/>
              </a:ln>
              <a:effectLst/>
            </c:spPr>
            <c:txPr>
              <a:bodyPr wrap="square" lIns="38100" tIns="19050" rIns="38100" bIns="19050" anchor="ctr">
                <a:spAutoFit/>
              </a:bodyPr>
              <a:lstStyle/>
              <a:p>
                <a:pPr>
                  <a:defRPr sz="900"/>
                </a:pPr>
                <a:endParaRPr lang="en-US"/>
              </a:p>
            </c:txPr>
            <c:dLblPos val="r"/>
            <c:showLegendKey val="0"/>
            <c:showVal val="1"/>
            <c:showCatName val="1"/>
            <c:showSerName val="0"/>
            <c:showPercent val="0"/>
            <c:showBubbleSize val="0"/>
            <c:showLeaderLines val="0"/>
            <c:extLst>
              <c:ext xmlns:c15="http://schemas.microsoft.com/office/drawing/2012/chart" uri="{CE6537A1-D6FC-4f65-9D91-7224C49458BB}">
                <c15:showLeaderLines val="0"/>
              </c:ext>
            </c:extLst>
          </c:dLbls>
          <c:trendline>
            <c:spPr>
              <a:ln w="19050" cap="rnd">
                <a:solidFill>
                  <a:srgbClr val="0077A0"/>
                </a:solidFill>
                <a:prstDash val="solid"/>
              </a:ln>
              <a:effectLst/>
            </c:spPr>
            <c:trendlineType val="linear"/>
            <c:dispRSqr val="1"/>
            <c:dispEq val="0"/>
            <c:trendlineLbl>
              <c:layout>
                <c:manualLayout>
                  <c:x val="3.8971546458270542E-2"/>
                  <c:y val="-3.9726266141775705E-2"/>
                </c:manualLayout>
              </c:layout>
              <c:numFmt formatCode="#,##0.00" sourceLinked="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HelveticaNeueLT Std"/>
                      <a:ea typeface="+mn-ea"/>
                      <a:cs typeface="+mn-cs"/>
                    </a:defRPr>
                  </a:pPr>
                  <a:endParaRPr lang="en-US"/>
                </a:p>
              </c:txPr>
            </c:trendlineLbl>
          </c:trendline>
          <c:xVal>
            <c:numRef>
              <c:f>Tabelle1!$B$2:$B$51</c:f>
              <c:numCache>
                <c:formatCode>0.0</c:formatCode>
                <c:ptCount val="50"/>
                <c:pt idx="0">
                  <c:v>187.45880792356198</c:v>
                </c:pt>
                <c:pt idx="1">
                  <c:v>173.15126300428503</c:v>
                </c:pt>
                <c:pt idx="2">
                  <c:v>135.22733833061602</c:v>
                </c:pt>
                <c:pt idx="3">
                  <c:v>132.95490270821401</c:v>
                </c:pt>
                <c:pt idx="4">
                  <c:v>130.6114260377187</c:v>
                </c:pt>
                <c:pt idx="5">
                  <c:v>115.179749955067</c:v>
                </c:pt>
                <c:pt idx="6">
                  <c:v>114.92005617791901</c:v>
                </c:pt>
                <c:pt idx="7">
                  <c:v>112.78039787230794</c:v>
                </c:pt>
                <c:pt idx="8">
                  <c:v>110.732638044772</c:v>
                </c:pt>
                <c:pt idx="9">
                  <c:v>110.31569452491699</c:v>
                </c:pt>
                <c:pt idx="10">
                  <c:v>107.81147779813601</c:v>
                </c:pt>
                <c:pt idx="11">
                  <c:v>103.85172618061499</c:v>
                </c:pt>
                <c:pt idx="12">
                  <c:v>101.5272547063652</c:v>
                </c:pt>
                <c:pt idx="13">
                  <c:v>99.430079399405614</c:v>
                </c:pt>
                <c:pt idx="14">
                  <c:v>94.253622694696588</c:v>
                </c:pt>
                <c:pt idx="15">
                  <c:v>93.199909382658802</c:v>
                </c:pt>
                <c:pt idx="16">
                  <c:v>92.850163471007704</c:v>
                </c:pt>
                <c:pt idx="17">
                  <c:v>92.316152908934498</c:v>
                </c:pt>
                <c:pt idx="18">
                  <c:v>92.213902279304193</c:v>
                </c:pt>
                <c:pt idx="19">
                  <c:v>91.171350058821005</c:v>
                </c:pt>
                <c:pt idx="20">
                  <c:v>89.435004258467004</c:v>
                </c:pt>
                <c:pt idx="21">
                  <c:v>86.700789736434146</c:v>
                </c:pt>
                <c:pt idx="22">
                  <c:v>83.050076466219892</c:v>
                </c:pt>
                <c:pt idx="23">
                  <c:v>80.889512064521995</c:v>
                </c:pt>
                <c:pt idx="24">
                  <c:v>79.516814747292102</c:v>
                </c:pt>
                <c:pt idx="25">
                  <c:v>74.946940425459999</c:v>
                </c:pt>
                <c:pt idx="26">
                  <c:v>67.767005191386502</c:v>
                </c:pt>
                <c:pt idx="27">
                  <c:v>64.972631189267403</c:v>
                </c:pt>
                <c:pt idx="28">
                  <c:v>63.857599464505498</c:v>
                </c:pt>
                <c:pt idx="29">
                  <c:v>63.575858915665194</c:v>
                </c:pt>
                <c:pt idx="30">
                  <c:v>59.898777209103905</c:v>
                </c:pt>
                <c:pt idx="31">
                  <c:v>58.381601562898403</c:v>
                </c:pt>
                <c:pt idx="32">
                  <c:v>51.491513753957001</c:v>
                </c:pt>
                <c:pt idx="33">
                  <c:v>50.722434112804578</c:v>
                </c:pt>
                <c:pt idx="34">
                  <c:v>48.389000000000003</c:v>
                </c:pt>
              </c:numCache>
            </c:numRef>
          </c:xVal>
          <c:yVal>
            <c:numRef>
              <c:f>Tabelle1!$C$2:$C$51</c:f>
              <c:numCache>
                <c:formatCode>0</c:formatCode>
                <c:ptCount val="50"/>
                <c:pt idx="0">
                  <c:v>482.80637308386059</c:v>
                </c:pt>
                <c:pt idx="1">
                  <c:v>505.50581540018243</c:v>
                </c:pt>
                <c:pt idx="2">
                  <c:v>498.48110941919532</c:v>
                </c:pt>
                <c:pt idx="3">
                  <c:v>495.03748644934797</c:v>
                </c:pt>
                <c:pt idx="4">
                  <c:v>555.5746824983803</c:v>
                </c:pt>
                <c:pt idx="5">
                  <c:v>496.24243430963719</c:v>
                </c:pt>
                <c:pt idx="6">
                  <c:v>509.22150412581487</c:v>
                </c:pt>
                <c:pt idx="7">
                  <c:v>464.78193504731428</c:v>
                </c:pt>
                <c:pt idx="8">
                  <c:v>493.42235622478114</c:v>
                </c:pt>
                <c:pt idx="9">
                  <c:v>501.99971399904985</c:v>
                </c:pt>
                <c:pt idx="10">
                  <c:v>473.2300910845986</c:v>
                </c:pt>
                <c:pt idx="11">
                  <c:v>501.93688847876132</c:v>
                </c:pt>
                <c:pt idx="12">
                  <c:v>530.66115987576109</c:v>
                </c:pt>
                <c:pt idx="13">
                  <c:v>508.57480609219994</c:v>
                </c:pt>
                <c:pt idx="14">
                  <c:v>527.70468413804872</c:v>
                </c:pt>
                <c:pt idx="15">
                  <c:v>538.39475099228969</c:v>
                </c:pt>
                <c:pt idx="16">
                  <c:v>512.86357797346125</c:v>
                </c:pt>
                <c:pt idx="17">
                  <c:v>509.99385407231341</c:v>
                </c:pt>
                <c:pt idx="18">
                  <c:v>509.1406471204898</c:v>
                </c:pt>
                <c:pt idx="19">
                  <c:v>502.57511543491569</c:v>
                </c:pt>
                <c:pt idx="20">
                  <c:v>494.97759995106071</c:v>
                </c:pt>
                <c:pt idx="21">
                  <c:v>480.54676259517385</c:v>
                </c:pt>
                <c:pt idx="22">
                  <c:v>501.10006086625708</c:v>
                </c:pt>
                <c:pt idx="23">
                  <c:v>513.3035121799054</c:v>
                </c:pt>
                <c:pt idx="24">
                  <c:v>515.80991021459351</c:v>
                </c:pt>
                <c:pt idx="25">
                  <c:v>492.78613621721502</c:v>
                </c:pt>
                <c:pt idx="26">
                  <c:v>501.43533190449136</c:v>
                </c:pt>
                <c:pt idx="27">
                  <c:v>466.55281342493777</c:v>
                </c:pt>
                <c:pt idx="28">
                  <c:v>534.19374581562931</c:v>
                </c:pt>
                <c:pt idx="29">
                  <c:v>492.83004919957159</c:v>
                </c:pt>
                <c:pt idx="30">
                  <c:v>490.22502077362617</c:v>
                </c:pt>
                <c:pt idx="31">
                  <c:v>460.77485550976508</c:v>
                </c:pt>
                <c:pt idx="32">
                  <c:v>486.63104094420942</c:v>
                </c:pt>
                <c:pt idx="33">
                  <c:v>475.39117629697387</c:v>
                </c:pt>
                <c:pt idx="34">
                  <c:v>475.40894871427082</c:v>
                </c:pt>
              </c:numCache>
            </c:numRef>
          </c:yVal>
          <c:smooth val="0"/>
          <c:extLst>
            <c:ext xmlns:c16="http://schemas.microsoft.com/office/drawing/2014/chart" uri="{C3380CC4-5D6E-409C-BE32-E72D297353CC}">
              <c16:uniqueId val="{00000024-7765-4A3C-AAE3-1A0863CA2B9A}"/>
            </c:ext>
          </c:extLst>
        </c:ser>
        <c:ser>
          <c:idx val="0"/>
          <c:order val="1"/>
          <c:tx>
            <c:strRef>
              <c:f>Tabelle1!$D$1</c:f>
              <c:strCache>
                <c:ptCount val="1"/>
                <c:pt idx="0">
                  <c:v>Countries/economies whose cumulative expenditure per student in 2013 was less than USD 50 000</c:v>
                </c:pt>
              </c:strCache>
            </c:strRef>
          </c:tx>
          <c:spPr>
            <a:ln w="28575">
              <a:noFill/>
            </a:ln>
          </c:spPr>
          <c:marker>
            <c:spPr>
              <a:solidFill>
                <a:srgbClr val="E4B921"/>
              </a:solidFill>
              <a:ln>
                <a:noFill/>
              </a:ln>
            </c:spPr>
          </c:marker>
          <c:dLbls>
            <c:dLbl>
              <c:idx val="35"/>
              <c:layout>
                <c:manualLayout>
                  <c:x val="-1.2322328337898619E-2"/>
                  <c:y val="2.56998595361023E-2"/>
                </c:manualLayout>
              </c:layout>
              <c:tx>
                <c:rich>
                  <a:bodyPr/>
                  <a:lstStyle/>
                  <a:p>
                    <a:r>
                      <a:rPr lang="en-US" dirty="0"/>
                      <a:t>Hungary</a:t>
                    </a:r>
                  </a:p>
                </c:rich>
              </c:tx>
              <c:dLblPos val="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5-7765-4A3C-AAE3-1A0863CA2B9A}"/>
                </c:ext>
              </c:extLst>
            </c:dLbl>
            <c:dLbl>
              <c:idx val="36"/>
              <c:tx>
                <c:rich>
                  <a:bodyPr/>
                  <a:lstStyle/>
                  <a:p>
                    <a:r>
                      <a:rPr lang="en-US"/>
                      <a:t>Costa Rica</a:t>
                    </a:r>
                  </a:p>
                </c:rich>
              </c:tx>
              <c:dLblPos val="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6-7765-4A3C-AAE3-1A0863CA2B9A}"/>
                </c:ext>
              </c:extLst>
            </c:dLbl>
            <c:dLbl>
              <c:idx val="37"/>
              <c:tx>
                <c:rich>
                  <a:bodyPr/>
                  <a:lstStyle/>
                  <a:p>
                    <a:r>
                      <a:rPr lang="en-US"/>
                      <a:t>Chinese Taipei</a:t>
                    </a:r>
                  </a:p>
                </c:rich>
              </c:tx>
              <c:dLblPos val="l"/>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7-7765-4A3C-AAE3-1A0863CA2B9A}"/>
                </c:ext>
              </c:extLst>
            </c:dLbl>
            <c:dLbl>
              <c:idx val="38"/>
              <c:tx>
                <c:rich>
                  <a:bodyPr/>
                  <a:lstStyle/>
                  <a:p>
                    <a:r>
                      <a:rPr lang="en-US" dirty="0"/>
                      <a:t>Chile</a:t>
                    </a:r>
                  </a:p>
                </c:rich>
              </c:tx>
              <c:dLblPos val="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8-7765-4A3C-AAE3-1A0863CA2B9A}"/>
                </c:ext>
              </c:extLst>
            </c:dLbl>
            <c:dLbl>
              <c:idx val="39"/>
              <c:layout>
                <c:manualLayout>
                  <c:x val="-2.1564074591322584E-2"/>
                  <c:y val="2.5699859536102359E-2"/>
                </c:manualLayout>
              </c:layout>
              <c:tx>
                <c:rich>
                  <a:bodyPr/>
                  <a:lstStyle/>
                  <a:p>
                    <a:r>
                      <a:rPr lang="en-US"/>
                      <a:t>Brazil</a:t>
                    </a:r>
                  </a:p>
                </c:rich>
              </c:tx>
              <c:dLblPos val="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9-7765-4A3C-AAE3-1A0863CA2B9A}"/>
                </c:ext>
              </c:extLst>
            </c:dLbl>
            <c:dLbl>
              <c:idx val="40"/>
              <c:layout>
                <c:manualLayout>
                  <c:x val="-7.7014552111866648E-3"/>
                  <c:y val="-5.8894831078786923E-17"/>
                </c:manualLayout>
              </c:layout>
              <c:tx>
                <c:rich>
                  <a:bodyPr/>
                  <a:lstStyle/>
                  <a:p>
                    <a:r>
                      <a:rPr lang="en-US"/>
                      <a:t>Turkey</a:t>
                    </a:r>
                  </a:p>
                </c:rich>
              </c:tx>
              <c:dLblPos val="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A-7765-4A3C-AAE3-1A0863CA2B9A}"/>
                </c:ext>
              </c:extLst>
            </c:dLbl>
            <c:dLbl>
              <c:idx val="41"/>
              <c:tx>
                <c:rich>
                  <a:bodyPr/>
                  <a:lstStyle/>
                  <a:p>
                    <a:r>
                      <a:rPr lang="en-US"/>
                      <a:t>Uruguay</a:t>
                    </a:r>
                  </a:p>
                </c:rich>
              </c:tx>
              <c:dLblPos val="l"/>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B-7765-4A3C-AAE3-1A0863CA2B9A}"/>
                </c:ext>
              </c:extLst>
            </c:dLbl>
            <c:dLbl>
              <c:idx val="42"/>
              <c:tx>
                <c:rich>
                  <a:bodyPr/>
                  <a:lstStyle/>
                  <a:p>
                    <a:r>
                      <a:rPr lang="en-US"/>
                      <a:t>Bulgaria</a:t>
                    </a:r>
                  </a:p>
                </c:rich>
              </c:tx>
              <c:dLblPos val="l"/>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C-7765-4A3C-AAE3-1A0863CA2B9A}"/>
                </c:ext>
              </c:extLst>
            </c:dLbl>
            <c:dLbl>
              <c:idx val="43"/>
              <c:layout>
                <c:manualLayout>
                  <c:x val="-6.1611641689493096E-3"/>
                  <c:y val="-3.2124824420127949E-3"/>
                </c:manualLayout>
              </c:layout>
              <c:tx>
                <c:rich>
                  <a:bodyPr/>
                  <a:lstStyle/>
                  <a:p>
                    <a:r>
                      <a:rPr lang="en-US"/>
                      <a:t>Mexico</a:t>
                    </a:r>
                  </a:p>
                </c:rich>
              </c:tx>
              <c:dLblPos val="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D-7765-4A3C-AAE3-1A0863CA2B9A}"/>
                </c:ext>
              </c:extLst>
            </c:dLbl>
            <c:dLbl>
              <c:idx val="44"/>
              <c:tx>
                <c:rich>
                  <a:bodyPr/>
                  <a:lstStyle/>
                  <a:p>
                    <a:r>
                      <a:rPr lang="en-US"/>
                      <a:t>Thailand</a:t>
                    </a:r>
                  </a:p>
                </c:rich>
              </c:tx>
              <c:dLblPos val="l"/>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E-7765-4A3C-AAE3-1A0863CA2B9A}"/>
                </c:ext>
              </c:extLst>
            </c:dLbl>
            <c:dLbl>
              <c:idx val="45"/>
              <c:layout>
                <c:manualLayout>
                  <c:x val="-1.2322328337898647E-2"/>
                  <c:y val="1.2849929768051179E-2"/>
                </c:manualLayout>
              </c:layout>
              <c:tx>
                <c:rich>
                  <a:bodyPr/>
                  <a:lstStyle/>
                  <a:p>
                    <a:r>
                      <a:rPr lang="en-US"/>
                      <a:t>Montenegro</a:t>
                    </a:r>
                  </a:p>
                </c:rich>
              </c:tx>
              <c:dLblPos val="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F-7765-4A3C-AAE3-1A0863CA2B9A}"/>
                </c:ext>
              </c:extLst>
            </c:dLbl>
            <c:dLbl>
              <c:idx val="46"/>
              <c:layout>
                <c:manualLayout>
                  <c:x val="-8.1658468962832298E-2"/>
                  <c:y val="6.4249648840254718E-3"/>
                </c:manualLayout>
              </c:layout>
              <c:tx>
                <c:rich>
                  <a:bodyPr/>
                  <a:lstStyle/>
                  <a:p>
                    <a:r>
                      <a:rPr lang="en-US"/>
                      <a:t>Colombia</a:t>
                    </a:r>
                  </a:p>
                </c:rich>
              </c:tx>
              <c:dLblPos val="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30-7765-4A3C-AAE3-1A0863CA2B9A}"/>
                </c:ext>
              </c:extLst>
            </c:dLbl>
            <c:dLbl>
              <c:idx val="47"/>
              <c:tx>
                <c:rich>
                  <a:bodyPr/>
                  <a:lstStyle/>
                  <a:p>
                    <a:r>
                      <a:rPr lang="en-US"/>
                      <a:t>Dominican Republic</a:t>
                    </a:r>
                  </a:p>
                </c:rich>
              </c:tx>
              <c:dLblPos val="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31-7765-4A3C-AAE3-1A0863CA2B9A}"/>
                </c:ext>
              </c:extLst>
            </c:dLbl>
            <c:dLbl>
              <c:idx val="48"/>
              <c:tx>
                <c:rich>
                  <a:bodyPr/>
                  <a:lstStyle/>
                  <a:p>
                    <a:r>
                      <a:rPr lang="en-US"/>
                      <a:t>Peru</a:t>
                    </a:r>
                  </a:p>
                </c:rich>
              </c:tx>
              <c:dLblPos val="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32-7765-4A3C-AAE3-1A0863CA2B9A}"/>
                </c:ext>
              </c:extLst>
            </c:dLbl>
            <c:dLbl>
              <c:idx val="49"/>
              <c:tx>
                <c:rich>
                  <a:bodyPr/>
                  <a:lstStyle/>
                  <a:p>
                    <a:r>
                      <a:rPr lang="en-US" dirty="0"/>
                      <a:t>Georgia</a:t>
                    </a:r>
                  </a:p>
                </c:rich>
              </c:tx>
              <c:dLblPos val="b"/>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33-7765-4A3C-AAE3-1A0863CA2B9A}"/>
                </c:ext>
              </c:extLst>
            </c:dLbl>
            <c:spPr>
              <a:noFill/>
              <a:ln>
                <a:noFill/>
              </a:ln>
              <a:effectLst/>
            </c:spPr>
            <c:txPr>
              <a:bodyPr wrap="square" lIns="38100" tIns="19050" rIns="38100" bIns="19050" anchor="ctr">
                <a:spAutoFit/>
              </a:bodyPr>
              <a:lstStyle/>
              <a:p>
                <a:pPr>
                  <a:defRPr sz="900"/>
                </a:pPr>
                <a:endParaRPr lang="en-US"/>
              </a:p>
            </c:txPr>
            <c:dLblPos val="r"/>
            <c:showLegendKey val="0"/>
            <c:showVal val="1"/>
            <c:showCatName val="1"/>
            <c:showSerName val="0"/>
            <c:showPercent val="0"/>
            <c:showBubbleSize val="0"/>
            <c:showLeaderLines val="0"/>
            <c:extLst>
              <c:ext xmlns:c15="http://schemas.microsoft.com/office/drawing/2012/chart" uri="{CE6537A1-D6FC-4f65-9D91-7224C49458BB}">
                <c15:showLeaderLines val="1"/>
              </c:ext>
            </c:extLst>
          </c:dLbls>
          <c:trendline>
            <c:spPr>
              <a:ln w="19050">
                <a:solidFill>
                  <a:srgbClr val="E4B921"/>
                </a:solidFill>
              </a:ln>
            </c:spPr>
            <c:trendlineType val="linear"/>
            <c:dispRSqr val="1"/>
            <c:dispEq val="0"/>
            <c:trendlineLbl>
              <c:layout>
                <c:manualLayout>
                  <c:x val="-9.5090655830456408E-2"/>
                  <c:y val="0.28274676860944281"/>
                </c:manualLayout>
              </c:layout>
              <c:numFmt formatCode="#,##0.00" sourceLinked="0"/>
              <c:txPr>
                <a:bodyPr/>
                <a:lstStyle/>
                <a:p>
                  <a:pPr>
                    <a:defRPr b="1"/>
                  </a:pPr>
                  <a:endParaRPr lang="en-US"/>
                </a:p>
              </c:txPr>
            </c:trendlineLbl>
          </c:trendline>
          <c:xVal>
            <c:numRef>
              <c:f>Tabelle1!$D$2:$D$51</c:f>
              <c:numCache>
                <c:formatCode>General</c:formatCode>
                <c:ptCount val="50"/>
                <c:pt idx="35" formatCode="0.0">
                  <c:v>47.228988938180898</c:v>
                </c:pt>
                <c:pt idx="36" formatCode="0.0">
                  <c:v>46.531397165003625</c:v>
                </c:pt>
                <c:pt idx="37" formatCode="0.0">
                  <c:v>46.008728465155379</c:v>
                </c:pt>
                <c:pt idx="38" formatCode="0.0">
                  <c:v>40.607495212657604</c:v>
                </c:pt>
                <c:pt idx="39" formatCode="0.0">
                  <c:v>38.190448619839401</c:v>
                </c:pt>
                <c:pt idx="40" formatCode="0.0">
                  <c:v>32.7516187038946</c:v>
                </c:pt>
                <c:pt idx="41" formatCode="0.0">
                  <c:v>31.811043382793695</c:v>
                </c:pt>
                <c:pt idx="42" formatCode="0.0">
                  <c:v>29.980039493310574</c:v>
                </c:pt>
                <c:pt idx="43" formatCode="0.0">
                  <c:v>27.848443147447497</c:v>
                </c:pt>
                <c:pt idx="44" formatCode="0.0">
                  <c:v>27.21961715828369</c:v>
                </c:pt>
                <c:pt idx="45" formatCode="0.0">
                  <c:v>25.786460435707049</c:v>
                </c:pt>
                <c:pt idx="46" formatCode="0.0">
                  <c:v>24.395352738666702</c:v>
                </c:pt>
                <c:pt idx="47" formatCode="0.0">
                  <c:v>24.264075409611717</c:v>
                </c:pt>
                <c:pt idx="48" formatCode="0.0">
                  <c:v>20.113573397557673</c:v>
                </c:pt>
                <c:pt idx="49" formatCode="0.0">
                  <c:v>11.703517622651008</c:v>
                </c:pt>
              </c:numCache>
            </c:numRef>
          </c:xVal>
          <c:yVal>
            <c:numRef>
              <c:f>Tabelle1!$E$2:$E$51</c:f>
              <c:numCache>
                <c:formatCode>General</c:formatCode>
                <c:ptCount val="50"/>
                <c:pt idx="35" formatCode="0">
                  <c:v>476.74751176879209</c:v>
                </c:pt>
                <c:pt idx="36" formatCode="0">
                  <c:v>419.60803201567819</c:v>
                </c:pt>
                <c:pt idx="37" formatCode="0">
                  <c:v>532.34745480583035</c:v>
                </c:pt>
                <c:pt idx="38" formatCode="0">
                  <c:v>446.95606627464122</c:v>
                </c:pt>
                <c:pt idx="39" formatCode="0">
                  <c:v>400.68210274807643</c:v>
                </c:pt>
                <c:pt idx="40" formatCode="0">
                  <c:v>425.48950953326022</c:v>
                </c:pt>
                <c:pt idx="41" formatCode="0">
                  <c:v>435.36295478004325</c:v>
                </c:pt>
                <c:pt idx="42" formatCode="0">
                  <c:v>445.77195679583639</c:v>
                </c:pt>
                <c:pt idx="43" formatCode="0">
                  <c:v>415.70988331756956</c:v>
                </c:pt>
                <c:pt idx="44" formatCode="0">
                  <c:v>421.33732688334368</c:v>
                </c:pt>
                <c:pt idx="45" formatCode="0">
                  <c:v>411.31364872700988</c:v>
                </c:pt>
                <c:pt idx="46" formatCode="0">
                  <c:v>415.72876056662182</c:v>
                </c:pt>
                <c:pt idx="47" formatCode="0">
                  <c:v>331.63882675324032</c:v>
                </c:pt>
                <c:pt idx="48" formatCode="0">
                  <c:v>396.68364905628727</c:v>
                </c:pt>
                <c:pt idx="49" formatCode="0">
                  <c:v>411.13152218984726</c:v>
                </c:pt>
              </c:numCache>
            </c:numRef>
          </c:yVal>
          <c:smooth val="0"/>
          <c:extLst>
            <c:ext xmlns:c16="http://schemas.microsoft.com/office/drawing/2014/chart" uri="{C3380CC4-5D6E-409C-BE32-E72D297353CC}">
              <c16:uniqueId val="{00000035-7765-4A3C-AAE3-1A0863CA2B9A}"/>
            </c:ext>
          </c:extLst>
        </c:ser>
        <c:dLbls>
          <c:showLegendKey val="0"/>
          <c:showVal val="0"/>
          <c:showCatName val="0"/>
          <c:showSerName val="0"/>
          <c:showPercent val="0"/>
          <c:showBubbleSize val="0"/>
        </c:dLbls>
        <c:axId val="377611776"/>
        <c:axId val="377613696"/>
      </c:scatterChart>
      <c:valAx>
        <c:axId val="377611776"/>
        <c:scaling>
          <c:orientation val="minMax"/>
        </c:scaling>
        <c:delete val="0"/>
        <c:axPos val="b"/>
        <c:majorGridlines>
          <c:spPr>
            <a:ln w="9525" cap="flat" cmpd="sng" algn="ctr">
              <a:solidFill>
                <a:schemeClr val="tx1">
                  <a:lumMod val="15000"/>
                  <a:lumOff val="85000"/>
                </a:schemeClr>
              </a:solidFill>
              <a:round/>
            </a:ln>
            <a:effectLst/>
          </c:spPr>
        </c:majorGridlines>
        <c:title>
          <c:tx>
            <c:rich>
              <a:bodyPr/>
              <a:lstStyle/>
              <a:p>
                <a:pPr>
                  <a:defRPr sz="1000"/>
                </a:pPr>
                <a:r>
                  <a:rPr lang="en-GB" sz="1000" b="1" i="0" baseline="0" dirty="0">
                    <a:effectLst/>
                  </a:rPr>
                  <a:t>Average spending per student from the age of 6 to 15 (in thousands USD,  PPP)</a:t>
                </a:r>
                <a:endParaRPr lang="de-DE" sz="1000" dirty="0">
                  <a:effectLst/>
                </a:endParaRPr>
              </a:p>
            </c:rich>
          </c:tx>
          <c:layout>
            <c:manualLayout>
              <c:xMode val="edge"/>
              <c:yMode val="edge"/>
              <c:x val="0.54656674935387095"/>
              <c:y val="0.95341900459081452"/>
            </c:manualLayout>
          </c:layout>
          <c:overlay val="0"/>
        </c:title>
        <c:numFmt formatCode="0" sourceLinked="0"/>
        <c:majorTickMark val="none"/>
        <c:minorTickMark val="none"/>
        <c:tickLblPos val="low"/>
        <c:spPr>
          <a:noFill/>
          <a:ln w="15875" cap="flat" cmpd="sng" algn="ctr">
            <a:solidFill>
              <a:srgbClr val="0077A0"/>
            </a:solidFill>
            <a:round/>
          </a:ln>
          <a:effectLst/>
        </c:spPr>
        <c:txPr>
          <a:bodyPr rot="0" spcFirstLastPara="1" vertOverflow="ellipsis" wrap="square" anchor="ctr" anchorCtr="1"/>
          <a:lstStyle/>
          <a:p>
            <a:pPr>
              <a:defRPr sz="1000" b="0" i="0" u="none" strike="noStrike" kern="1200" baseline="0">
                <a:solidFill>
                  <a:schemeClr val="tx1"/>
                </a:solidFill>
                <a:latin typeface="HelveticaNeueLT Std"/>
                <a:ea typeface="+mn-ea"/>
                <a:cs typeface="+mn-cs"/>
              </a:defRPr>
            </a:pPr>
            <a:endParaRPr lang="en-US"/>
          </a:p>
        </c:txPr>
        <c:crossAx val="377613696"/>
        <c:crossesAt val="0"/>
        <c:crossBetween val="midCat"/>
      </c:valAx>
      <c:valAx>
        <c:axId val="377613696"/>
        <c:scaling>
          <c:orientation val="minMax"/>
          <c:min val="300"/>
        </c:scaling>
        <c:delete val="0"/>
        <c:axPos val="l"/>
        <c:majorGridlines>
          <c:spPr>
            <a:ln w="9525" cap="flat" cmpd="sng" algn="ctr">
              <a:solidFill>
                <a:schemeClr val="tx1">
                  <a:lumMod val="15000"/>
                  <a:lumOff val="85000"/>
                </a:schemeClr>
              </a:solidFill>
              <a:round/>
            </a:ln>
            <a:effectLst/>
          </c:spPr>
        </c:majorGridlines>
        <c:title>
          <c:tx>
            <c:rich>
              <a:bodyPr/>
              <a:lstStyle/>
              <a:p>
                <a:pPr>
                  <a:defRPr sz="1000"/>
                </a:pPr>
                <a:r>
                  <a:rPr lang="en-GB" sz="1000" b="1" i="0" baseline="0" dirty="0">
                    <a:effectLst/>
                  </a:rPr>
                  <a:t>Science performance (score points) </a:t>
                </a:r>
                <a:endParaRPr lang="de-DE" sz="1000" dirty="0">
                  <a:effectLst/>
                </a:endParaRPr>
              </a:p>
            </c:rich>
          </c:tx>
          <c:layout>
            <c:manualLayout>
              <c:xMode val="edge"/>
              <c:yMode val="edge"/>
              <c:x val="5.5370509681551003E-3"/>
              <c:y val="9.2425143467695203E-2"/>
            </c:manualLayout>
          </c:layout>
          <c:overlay val="0"/>
        </c:title>
        <c:numFmt formatCode="0" sourceLinked="0"/>
        <c:majorTickMark val="none"/>
        <c:minorTickMark val="none"/>
        <c:tickLblPos val="low"/>
        <c:spPr>
          <a:noFill/>
          <a:ln w="15875" cap="flat" cmpd="sng" algn="ctr">
            <a:solidFill>
              <a:srgbClr val="0077A0"/>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HelveticaNeueLT Std"/>
                <a:ea typeface="+mn-ea"/>
                <a:cs typeface="+mn-cs"/>
              </a:defRPr>
            </a:pPr>
            <a:endParaRPr lang="en-US"/>
          </a:p>
        </c:txPr>
        <c:crossAx val="377611776"/>
        <c:crosses val="autoZero"/>
        <c:crossBetween val="midCat"/>
      </c:valAx>
      <c:spPr>
        <a:noFill/>
        <a:ln>
          <a:solidFill>
            <a:srgbClr val="0077A0"/>
          </a:solidFill>
        </a:ln>
        <a:effectLst/>
      </c:spPr>
    </c:plotArea>
    <c:plotVisOnly val="1"/>
    <c:dispBlanksAs val="gap"/>
    <c:showDLblsOverMax val="0"/>
  </c:chart>
  <c:spPr>
    <a:noFill/>
    <a:ln>
      <a:noFill/>
    </a:ln>
    <a:effectLst/>
  </c:spPr>
  <c:txPr>
    <a:bodyPr/>
    <a:lstStyle/>
    <a:p>
      <a:pPr>
        <a:defRPr sz="1000">
          <a:solidFill>
            <a:schemeClr val="tx1"/>
          </a:solidFill>
          <a:latin typeface="HelveticaNeueLT Std"/>
        </a:defRPr>
      </a:pPr>
      <a:endParaRPr lang="en-US"/>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62760837137126E-2"/>
          <c:y val="0.11752471459096928"/>
          <c:w val="0.89841047131650931"/>
          <c:h val="0.54841746603763319"/>
        </c:manualLayout>
      </c:layout>
      <c:barChart>
        <c:barDir val="col"/>
        <c:grouping val="stacked"/>
        <c:varyColors val="0"/>
        <c:ser>
          <c:idx val="0"/>
          <c:order val="0"/>
          <c:tx>
            <c:strRef>
              <c:f>Tabelle1!$B$1</c:f>
              <c:strCache>
                <c:ptCount val="1"/>
                <c:pt idx="0">
                  <c:v>Intended learning time at school (hours)</c:v>
                </c:pt>
              </c:strCache>
            </c:strRef>
          </c:tx>
          <c:spPr>
            <a:solidFill>
              <a:srgbClr val="005681">
                <a:alpha val="70000"/>
              </a:srgbClr>
            </a:solidFill>
            <a:ln>
              <a:noFill/>
            </a:ln>
            <a:effectLst/>
          </c:spPr>
          <c:invertIfNegative val="0"/>
          <c:cat>
            <c:strRef>
              <c:f>Tabelle1!$A$2:$A$57</c:f>
              <c:strCache>
                <c:ptCount val="56"/>
                <c:pt idx="0">
                  <c:v>Finland</c:v>
                </c:pt>
                <c:pt idx="1">
                  <c:v>Germany</c:v>
                </c:pt>
                <c:pt idx="2">
                  <c:v>Switzerland</c:v>
                </c:pt>
                <c:pt idx="3">
                  <c:v>Japan</c:v>
                </c:pt>
                <c:pt idx="4">
                  <c:v>Estonia</c:v>
                </c:pt>
                <c:pt idx="5">
                  <c:v>Sweden</c:v>
                </c:pt>
                <c:pt idx="6">
                  <c:v>Netherlands</c:v>
                </c:pt>
                <c:pt idx="7">
                  <c:v>New Zealand</c:v>
                </c:pt>
                <c:pt idx="8">
                  <c:v>Australia</c:v>
                </c:pt>
                <c:pt idx="9">
                  <c:v>Czech Republic</c:v>
                </c:pt>
                <c:pt idx="10">
                  <c:v>Macao (China)</c:v>
                </c:pt>
                <c:pt idx="11">
                  <c:v>United Kingdom</c:v>
                </c:pt>
                <c:pt idx="12">
                  <c:v>Canada</c:v>
                </c:pt>
                <c:pt idx="13">
                  <c:v>Belgium</c:v>
                </c:pt>
                <c:pt idx="14">
                  <c:v>France</c:v>
                </c:pt>
                <c:pt idx="15">
                  <c:v>Norway</c:v>
                </c:pt>
                <c:pt idx="16">
                  <c:v>Slovenia</c:v>
                </c:pt>
                <c:pt idx="17">
                  <c:v>Iceland</c:v>
                </c:pt>
                <c:pt idx="18">
                  <c:v>Luxembourg</c:v>
                </c:pt>
                <c:pt idx="19">
                  <c:v>Ireland</c:v>
                </c:pt>
                <c:pt idx="20">
                  <c:v>Latvia</c:v>
                </c:pt>
                <c:pt idx="21">
                  <c:v>Hong Kong (China)</c:v>
                </c:pt>
                <c:pt idx="22">
                  <c:v>OECD average</c:v>
                </c:pt>
                <c:pt idx="23">
                  <c:v>Chinese Taipei</c:v>
                </c:pt>
                <c:pt idx="24">
                  <c:v>Austria</c:v>
                </c:pt>
                <c:pt idx="25">
                  <c:v>Portugal</c:v>
                </c:pt>
                <c:pt idx="26">
                  <c:v>Uruguay</c:v>
                </c:pt>
                <c:pt idx="27">
                  <c:v>Lithuania</c:v>
                </c:pt>
                <c:pt idx="28">
                  <c:v>Singapore</c:v>
                </c:pt>
                <c:pt idx="29">
                  <c:v>Denmark</c:v>
                </c:pt>
                <c:pt idx="30">
                  <c:v>Hungary</c:v>
                </c:pt>
                <c:pt idx="31">
                  <c:v>Poland</c:v>
                </c:pt>
                <c:pt idx="32">
                  <c:v>Slovak Republic</c:v>
                </c:pt>
                <c:pt idx="33">
                  <c:v>Spain</c:v>
                </c:pt>
                <c:pt idx="34">
                  <c:v>Croatia</c:v>
                </c:pt>
                <c:pt idx="35">
                  <c:v>United States</c:v>
                </c:pt>
                <c:pt idx="36">
                  <c:v>Israel</c:v>
                </c:pt>
                <c:pt idx="37">
                  <c:v>Bulgaria</c:v>
                </c:pt>
                <c:pt idx="38">
                  <c:v>Korea</c:v>
                </c:pt>
                <c:pt idx="39">
                  <c:v>Russia</c:v>
                </c:pt>
                <c:pt idx="40">
                  <c:v>Italy</c:v>
                </c:pt>
                <c:pt idx="41">
                  <c:v>Greece</c:v>
                </c:pt>
                <c:pt idx="42">
                  <c:v>B-S-J-G (China)</c:v>
                </c:pt>
                <c:pt idx="43">
                  <c:v>Colombia</c:v>
                </c:pt>
                <c:pt idx="44">
                  <c:v>Chile</c:v>
                </c:pt>
                <c:pt idx="45">
                  <c:v>Mexico</c:v>
                </c:pt>
                <c:pt idx="46">
                  <c:v>Brazil</c:v>
                </c:pt>
                <c:pt idx="47">
                  <c:v>Costa Rica</c:v>
                </c:pt>
                <c:pt idx="48">
                  <c:v>Turkey</c:v>
                </c:pt>
                <c:pt idx="49">
                  <c:v>Montenegro</c:v>
                </c:pt>
                <c:pt idx="50">
                  <c:v>Peru</c:v>
                </c:pt>
                <c:pt idx="51">
                  <c:v>Qatar</c:v>
                </c:pt>
                <c:pt idx="52">
                  <c:v>Thailand</c:v>
                </c:pt>
                <c:pt idx="53">
                  <c:v>United Arab Emirates</c:v>
                </c:pt>
                <c:pt idx="54">
                  <c:v>Tunisia</c:v>
                </c:pt>
                <c:pt idx="55">
                  <c:v>Dominican Republic</c:v>
                </c:pt>
              </c:strCache>
            </c:strRef>
          </c:cat>
          <c:val>
            <c:numRef>
              <c:f>Tabelle1!$B$2:$B$57</c:f>
              <c:numCache>
                <c:formatCode>0.0</c:formatCode>
                <c:ptCount val="56"/>
                <c:pt idx="0">
                  <c:v>24.1548586263049</c:v>
                </c:pt>
                <c:pt idx="1">
                  <c:v>25.516346131777571</c:v>
                </c:pt>
                <c:pt idx="2">
                  <c:v>25.081895178898069</c:v>
                </c:pt>
                <c:pt idx="3">
                  <c:v>27.523984146850371</c:v>
                </c:pt>
                <c:pt idx="4">
                  <c:v>25.449713542033251</c:v>
                </c:pt>
                <c:pt idx="5">
                  <c:v>25.91100160559774</c:v>
                </c:pt>
                <c:pt idx="6">
                  <c:v>26.77347343641528</c:v>
                </c:pt>
                <c:pt idx="7">
                  <c:v>25.25896885220298</c:v>
                </c:pt>
                <c:pt idx="8">
                  <c:v>25.743001780124992</c:v>
                </c:pt>
                <c:pt idx="9">
                  <c:v>25.14857282640078</c:v>
                </c:pt>
                <c:pt idx="10">
                  <c:v>28.296325286999739</c:v>
                </c:pt>
                <c:pt idx="11">
                  <c:v>26.469207336964949</c:v>
                </c:pt>
                <c:pt idx="12">
                  <c:v>27.073930205977</c:v>
                </c:pt>
                <c:pt idx="13">
                  <c:v>27.728345155828269</c:v>
                </c:pt>
                <c:pt idx="14">
                  <c:v>27.195154815644951</c:v>
                </c:pt>
                <c:pt idx="15">
                  <c:v>25.047626852005202</c:v>
                </c:pt>
                <c:pt idx="16">
                  <c:v>27.113218978698921</c:v>
                </c:pt>
                <c:pt idx="17">
                  <c:v>26.332770975356929</c:v>
                </c:pt>
                <c:pt idx="18">
                  <c:v>26.633918853031432</c:v>
                </c:pt>
                <c:pt idx="19">
                  <c:v>28.41466786397006</c:v>
                </c:pt>
                <c:pt idx="20">
                  <c:v>25.158459160070681</c:v>
                </c:pt>
                <c:pt idx="21">
                  <c:v>28.75820716159388</c:v>
                </c:pt>
                <c:pt idx="22">
                  <c:v>26.930185540381451</c:v>
                </c:pt>
                <c:pt idx="23">
                  <c:v>31.767455723757081</c:v>
                </c:pt>
                <c:pt idx="24">
                  <c:v>28.847129845831841</c:v>
                </c:pt>
                <c:pt idx="25">
                  <c:v>28.152120473090431</c:v>
                </c:pt>
                <c:pt idx="26">
                  <c:v>23.12173045576094</c:v>
                </c:pt>
                <c:pt idx="27">
                  <c:v>24.711271295921549</c:v>
                </c:pt>
                <c:pt idx="28">
                  <c:v>28.621793110914719</c:v>
                </c:pt>
                <c:pt idx="29">
                  <c:v>27.31027737111074</c:v>
                </c:pt>
                <c:pt idx="30">
                  <c:v>26.212636332919988</c:v>
                </c:pt>
                <c:pt idx="31">
                  <c:v>27.79446671803678</c:v>
                </c:pt>
                <c:pt idx="32">
                  <c:v>24.476567511610341</c:v>
                </c:pt>
                <c:pt idx="33">
                  <c:v>28.340543817358089</c:v>
                </c:pt>
                <c:pt idx="34">
                  <c:v>26.087664708672929</c:v>
                </c:pt>
                <c:pt idx="35">
                  <c:v>27.735834478041589</c:v>
                </c:pt>
                <c:pt idx="36">
                  <c:v>28.42298742035301</c:v>
                </c:pt>
                <c:pt idx="37">
                  <c:v>24.315770589429611</c:v>
                </c:pt>
                <c:pt idx="38">
                  <c:v>30.29078565086246</c:v>
                </c:pt>
                <c:pt idx="39">
                  <c:v>25.87342070175912</c:v>
                </c:pt>
                <c:pt idx="40">
                  <c:v>28.598923297838429</c:v>
                </c:pt>
                <c:pt idx="41">
                  <c:v>27.032105488110929</c:v>
                </c:pt>
                <c:pt idx="42">
                  <c:v>30.09581747522515</c:v>
                </c:pt>
                <c:pt idx="43">
                  <c:v>26.579380757473331</c:v>
                </c:pt>
                <c:pt idx="44">
                  <c:v>31.866989782815558</c:v>
                </c:pt>
                <c:pt idx="45">
                  <c:v>27.802663024593951</c:v>
                </c:pt>
                <c:pt idx="46">
                  <c:v>24.915780852075262</c:v>
                </c:pt>
                <c:pt idx="47">
                  <c:v>31.544947611275312</c:v>
                </c:pt>
                <c:pt idx="48">
                  <c:v>25.943346376622291</c:v>
                </c:pt>
                <c:pt idx="49">
                  <c:v>26.010524555856261</c:v>
                </c:pt>
                <c:pt idx="50">
                  <c:v>29.13206601187693</c:v>
                </c:pt>
                <c:pt idx="51">
                  <c:v>28.691365545546699</c:v>
                </c:pt>
                <c:pt idx="52">
                  <c:v>31.82988927429049</c:v>
                </c:pt>
                <c:pt idx="53">
                  <c:v>28.831428498784909</c:v>
                </c:pt>
                <c:pt idx="54">
                  <c:v>30.11104510711376</c:v>
                </c:pt>
                <c:pt idx="55">
                  <c:v>25.09738250715931</c:v>
                </c:pt>
              </c:numCache>
            </c:numRef>
          </c:val>
          <c:extLst>
            <c:ext xmlns:c16="http://schemas.microsoft.com/office/drawing/2014/chart" uri="{C3380CC4-5D6E-409C-BE32-E72D297353CC}">
              <c16:uniqueId val="{00000000-24B3-4A71-B9C3-3E2134996DF2}"/>
            </c:ext>
          </c:extLst>
        </c:ser>
        <c:ser>
          <c:idx val="1"/>
          <c:order val="1"/>
          <c:tx>
            <c:strRef>
              <c:f>Tabelle1!$C$1</c:f>
              <c:strCache>
                <c:ptCount val="1"/>
                <c:pt idx="0">
                  <c:v>Study time after school (hours)</c:v>
                </c:pt>
              </c:strCache>
            </c:strRef>
          </c:tx>
          <c:spPr>
            <a:solidFill>
              <a:srgbClr val="E4B921">
                <a:alpha val="70000"/>
              </a:srgbClr>
            </a:solidFill>
            <a:ln>
              <a:noFill/>
            </a:ln>
            <a:effectLst/>
          </c:spPr>
          <c:invertIfNegative val="0"/>
          <c:cat>
            <c:strRef>
              <c:f>Tabelle1!$A$2:$A$57</c:f>
              <c:strCache>
                <c:ptCount val="56"/>
                <c:pt idx="0">
                  <c:v>Finland</c:v>
                </c:pt>
                <c:pt idx="1">
                  <c:v>Germany</c:v>
                </c:pt>
                <c:pt idx="2">
                  <c:v>Switzerland</c:v>
                </c:pt>
                <c:pt idx="3">
                  <c:v>Japan</c:v>
                </c:pt>
                <c:pt idx="4">
                  <c:v>Estonia</c:v>
                </c:pt>
                <c:pt idx="5">
                  <c:v>Sweden</c:v>
                </c:pt>
                <c:pt idx="6">
                  <c:v>Netherlands</c:v>
                </c:pt>
                <c:pt idx="7">
                  <c:v>New Zealand</c:v>
                </c:pt>
                <c:pt idx="8">
                  <c:v>Australia</c:v>
                </c:pt>
                <c:pt idx="9">
                  <c:v>Czech Republic</c:v>
                </c:pt>
                <c:pt idx="10">
                  <c:v>Macao (China)</c:v>
                </c:pt>
                <c:pt idx="11">
                  <c:v>United Kingdom</c:v>
                </c:pt>
                <c:pt idx="12">
                  <c:v>Canada</c:v>
                </c:pt>
                <c:pt idx="13">
                  <c:v>Belgium</c:v>
                </c:pt>
                <c:pt idx="14">
                  <c:v>France</c:v>
                </c:pt>
                <c:pt idx="15">
                  <c:v>Norway</c:v>
                </c:pt>
                <c:pt idx="16">
                  <c:v>Slovenia</c:v>
                </c:pt>
                <c:pt idx="17">
                  <c:v>Iceland</c:v>
                </c:pt>
                <c:pt idx="18">
                  <c:v>Luxembourg</c:v>
                </c:pt>
                <c:pt idx="19">
                  <c:v>Ireland</c:v>
                </c:pt>
                <c:pt idx="20">
                  <c:v>Latvia</c:v>
                </c:pt>
                <c:pt idx="21">
                  <c:v>Hong Kong (China)</c:v>
                </c:pt>
                <c:pt idx="22">
                  <c:v>OECD average</c:v>
                </c:pt>
                <c:pt idx="23">
                  <c:v>Chinese Taipei</c:v>
                </c:pt>
                <c:pt idx="24">
                  <c:v>Austria</c:v>
                </c:pt>
                <c:pt idx="25">
                  <c:v>Portugal</c:v>
                </c:pt>
                <c:pt idx="26">
                  <c:v>Uruguay</c:v>
                </c:pt>
                <c:pt idx="27">
                  <c:v>Lithuania</c:v>
                </c:pt>
                <c:pt idx="28">
                  <c:v>Singapore</c:v>
                </c:pt>
                <c:pt idx="29">
                  <c:v>Denmark</c:v>
                </c:pt>
                <c:pt idx="30">
                  <c:v>Hungary</c:v>
                </c:pt>
                <c:pt idx="31">
                  <c:v>Poland</c:v>
                </c:pt>
                <c:pt idx="32">
                  <c:v>Slovak Republic</c:v>
                </c:pt>
                <c:pt idx="33">
                  <c:v>Spain</c:v>
                </c:pt>
                <c:pt idx="34">
                  <c:v>Croatia</c:v>
                </c:pt>
                <c:pt idx="35">
                  <c:v>United States</c:v>
                </c:pt>
                <c:pt idx="36">
                  <c:v>Israel</c:v>
                </c:pt>
                <c:pt idx="37">
                  <c:v>Bulgaria</c:v>
                </c:pt>
                <c:pt idx="38">
                  <c:v>Korea</c:v>
                </c:pt>
                <c:pt idx="39">
                  <c:v>Russia</c:v>
                </c:pt>
                <c:pt idx="40">
                  <c:v>Italy</c:v>
                </c:pt>
                <c:pt idx="41">
                  <c:v>Greece</c:v>
                </c:pt>
                <c:pt idx="42">
                  <c:v>B-S-J-G (China)</c:v>
                </c:pt>
                <c:pt idx="43">
                  <c:v>Colombia</c:v>
                </c:pt>
                <c:pt idx="44">
                  <c:v>Chile</c:v>
                </c:pt>
                <c:pt idx="45">
                  <c:v>Mexico</c:v>
                </c:pt>
                <c:pt idx="46">
                  <c:v>Brazil</c:v>
                </c:pt>
                <c:pt idx="47">
                  <c:v>Costa Rica</c:v>
                </c:pt>
                <c:pt idx="48">
                  <c:v>Turkey</c:v>
                </c:pt>
                <c:pt idx="49">
                  <c:v>Montenegro</c:v>
                </c:pt>
                <c:pt idx="50">
                  <c:v>Peru</c:v>
                </c:pt>
                <c:pt idx="51">
                  <c:v>Qatar</c:v>
                </c:pt>
                <c:pt idx="52">
                  <c:v>Thailand</c:v>
                </c:pt>
                <c:pt idx="53">
                  <c:v>United Arab Emirates</c:v>
                </c:pt>
                <c:pt idx="54">
                  <c:v>Tunisia</c:v>
                </c:pt>
                <c:pt idx="55">
                  <c:v>Dominican Republic</c:v>
                </c:pt>
              </c:strCache>
            </c:strRef>
          </c:cat>
          <c:val>
            <c:numRef>
              <c:f>Tabelle1!$C$2:$C$57</c:f>
              <c:numCache>
                <c:formatCode>0.0</c:formatCode>
                <c:ptCount val="56"/>
                <c:pt idx="0">
                  <c:v>11.948341298307071</c:v>
                </c:pt>
                <c:pt idx="1">
                  <c:v>11.0238979184938</c:v>
                </c:pt>
                <c:pt idx="2">
                  <c:v>13.3516417854299</c:v>
                </c:pt>
                <c:pt idx="3">
                  <c:v>13.61329000886178</c:v>
                </c:pt>
                <c:pt idx="4">
                  <c:v>17.38198736177041</c:v>
                </c:pt>
                <c:pt idx="5">
                  <c:v>13.7377516309892</c:v>
                </c:pt>
                <c:pt idx="6">
                  <c:v>14.181963962934571</c:v>
                </c:pt>
                <c:pt idx="7">
                  <c:v>16.685909996081929</c:v>
                </c:pt>
                <c:pt idx="8">
                  <c:v>16.83755432164838</c:v>
                </c:pt>
                <c:pt idx="9">
                  <c:v>16.10896304495795</c:v>
                </c:pt>
                <c:pt idx="10">
                  <c:v>16.240013013478109</c:v>
                </c:pt>
                <c:pt idx="11">
                  <c:v>16.95572313384432</c:v>
                </c:pt>
                <c:pt idx="12">
                  <c:v>18.1652714529321</c:v>
                </c:pt>
                <c:pt idx="13">
                  <c:v>15.33546019390317</c:v>
                </c:pt>
                <c:pt idx="14">
                  <c:v>15.4163332799301</c:v>
                </c:pt>
                <c:pt idx="15">
                  <c:v>17.905482216404341</c:v>
                </c:pt>
                <c:pt idx="16">
                  <c:v>17.337986159810949</c:v>
                </c:pt>
                <c:pt idx="17">
                  <c:v>14.9933743943275</c:v>
                </c:pt>
                <c:pt idx="18">
                  <c:v>15.55381701426284</c:v>
                </c:pt>
                <c:pt idx="19">
                  <c:v>15.799441067972021</c:v>
                </c:pt>
                <c:pt idx="20">
                  <c:v>18.172743380197058</c:v>
                </c:pt>
                <c:pt idx="21">
                  <c:v>17.680384106714449</c:v>
                </c:pt>
                <c:pt idx="22">
                  <c:v>17.095731069161481</c:v>
                </c:pt>
                <c:pt idx="23">
                  <c:v>16.398592224512331</c:v>
                </c:pt>
                <c:pt idx="24">
                  <c:v>15.945932133550381</c:v>
                </c:pt>
                <c:pt idx="25">
                  <c:v>17.23674504447149</c:v>
                </c:pt>
                <c:pt idx="26">
                  <c:v>16.372988344734971</c:v>
                </c:pt>
                <c:pt idx="27">
                  <c:v>18.4657432648971</c:v>
                </c:pt>
                <c:pt idx="28">
                  <c:v>22.152302722980519</c:v>
                </c:pt>
                <c:pt idx="29">
                  <c:v>18.72218305200786</c:v>
                </c:pt>
                <c:pt idx="30">
                  <c:v>17.671179177942111</c:v>
                </c:pt>
                <c:pt idx="31">
                  <c:v>18.582741332679689</c:v>
                </c:pt>
                <c:pt idx="32">
                  <c:v>18.451294441000169</c:v>
                </c:pt>
                <c:pt idx="33">
                  <c:v>18.19510833245727</c:v>
                </c:pt>
                <c:pt idx="34">
                  <c:v>19.84572099294574</c:v>
                </c:pt>
                <c:pt idx="35">
                  <c:v>20.373131156788261</c:v>
                </c:pt>
                <c:pt idx="36">
                  <c:v>17.08579468644011</c:v>
                </c:pt>
                <c:pt idx="37">
                  <c:v>19.321024692240812</c:v>
                </c:pt>
                <c:pt idx="38">
                  <c:v>20.203732488457121</c:v>
                </c:pt>
                <c:pt idx="39">
                  <c:v>22.59512796006306</c:v>
                </c:pt>
                <c:pt idx="40">
                  <c:v>21.18487693274114</c:v>
                </c:pt>
                <c:pt idx="41">
                  <c:v>21.320034347427988</c:v>
                </c:pt>
                <c:pt idx="42">
                  <c:v>27.047793401345139</c:v>
                </c:pt>
                <c:pt idx="43">
                  <c:v>19.722648417901588</c:v>
                </c:pt>
                <c:pt idx="44">
                  <c:v>18.241827033629111</c:v>
                </c:pt>
                <c:pt idx="45">
                  <c:v>20.133255351544431</c:v>
                </c:pt>
                <c:pt idx="46">
                  <c:v>21.76505335719936</c:v>
                </c:pt>
                <c:pt idx="47">
                  <c:v>18.00384293886891</c:v>
                </c:pt>
                <c:pt idx="48">
                  <c:v>24.495818286455179</c:v>
                </c:pt>
                <c:pt idx="49">
                  <c:v>24.180747121854289</c:v>
                </c:pt>
                <c:pt idx="50">
                  <c:v>20.96453066787813</c:v>
                </c:pt>
                <c:pt idx="51">
                  <c:v>25.721761394264099</c:v>
                </c:pt>
                <c:pt idx="52">
                  <c:v>23.461847595808742</c:v>
                </c:pt>
                <c:pt idx="53">
                  <c:v>29.664895214081572</c:v>
                </c:pt>
                <c:pt idx="54">
                  <c:v>25.613981874716099</c:v>
                </c:pt>
                <c:pt idx="55">
                  <c:v>25.02809637574375</c:v>
                </c:pt>
              </c:numCache>
            </c:numRef>
          </c:val>
          <c:extLst>
            <c:ext xmlns:c16="http://schemas.microsoft.com/office/drawing/2014/chart" uri="{C3380CC4-5D6E-409C-BE32-E72D297353CC}">
              <c16:uniqueId val="{00000001-CE9B-4D70-9E89-6F2D983634C9}"/>
            </c:ext>
          </c:extLst>
        </c:ser>
        <c:dLbls>
          <c:showLegendKey val="0"/>
          <c:showVal val="0"/>
          <c:showCatName val="0"/>
          <c:showSerName val="0"/>
          <c:showPercent val="0"/>
          <c:showBubbleSize val="0"/>
        </c:dLbls>
        <c:gapWidth val="60"/>
        <c:overlap val="100"/>
        <c:axId val="200683904"/>
        <c:axId val="200685824"/>
      </c:barChart>
      <c:lineChart>
        <c:grouping val="standard"/>
        <c:varyColors val="0"/>
        <c:ser>
          <c:idx val="2"/>
          <c:order val="2"/>
          <c:tx>
            <c:strRef>
              <c:f>Tabelle1!$D$1</c:f>
              <c:strCache>
                <c:ptCount val="1"/>
                <c:pt idx="0">
                  <c:v>Score points in science per hour of total learning time</c:v>
                </c:pt>
              </c:strCache>
            </c:strRef>
          </c:tx>
          <c:spPr>
            <a:ln w="28575" cap="rnd">
              <a:noFill/>
              <a:round/>
            </a:ln>
            <a:effectLst/>
          </c:spPr>
          <c:marker>
            <c:symbol val="diamond"/>
            <c:size val="9"/>
            <c:spPr>
              <a:solidFill>
                <a:srgbClr val="FF0000"/>
              </a:solidFill>
              <a:ln w="9525">
                <a:noFill/>
              </a:ln>
              <a:effectLst/>
            </c:spPr>
          </c:marker>
          <c:cat>
            <c:strRef>
              <c:f>Tabelle1!$A$2:$A$57</c:f>
              <c:strCache>
                <c:ptCount val="56"/>
                <c:pt idx="0">
                  <c:v>Finland</c:v>
                </c:pt>
                <c:pt idx="1">
                  <c:v>Germany</c:v>
                </c:pt>
                <c:pt idx="2">
                  <c:v>Switzerland</c:v>
                </c:pt>
                <c:pt idx="3">
                  <c:v>Japan</c:v>
                </c:pt>
                <c:pt idx="4">
                  <c:v>Estonia</c:v>
                </c:pt>
                <c:pt idx="5">
                  <c:v>Sweden</c:v>
                </c:pt>
                <c:pt idx="6">
                  <c:v>Netherlands</c:v>
                </c:pt>
                <c:pt idx="7">
                  <c:v>New Zealand</c:v>
                </c:pt>
                <c:pt idx="8">
                  <c:v>Australia</c:v>
                </c:pt>
                <c:pt idx="9">
                  <c:v>Czech Republic</c:v>
                </c:pt>
                <c:pt idx="10">
                  <c:v>Macao (China)</c:v>
                </c:pt>
                <c:pt idx="11">
                  <c:v>United Kingdom</c:v>
                </c:pt>
                <c:pt idx="12">
                  <c:v>Canada</c:v>
                </c:pt>
                <c:pt idx="13">
                  <c:v>Belgium</c:v>
                </c:pt>
                <c:pt idx="14">
                  <c:v>France</c:v>
                </c:pt>
                <c:pt idx="15">
                  <c:v>Norway</c:v>
                </c:pt>
                <c:pt idx="16">
                  <c:v>Slovenia</c:v>
                </c:pt>
                <c:pt idx="17">
                  <c:v>Iceland</c:v>
                </c:pt>
                <c:pt idx="18">
                  <c:v>Luxembourg</c:v>
                </c:pt>
                <c:pt idx="19">
                  <c:v>Ireland</c:v>
                </c:pt>
                <c:pt idx="20">
                  <c:v>Latvia</c:v>
                </c:pt>
                <c:pt idx="21">
                  <c:v>Hong Kong (China)</c:v>
                </c:pt>
                <c:pt idx="22">
                  <c:v>OECD average</c:v>
                </c:pt>
                <c:pt idx="23">
                  <c:v>Chinese Taipei</c:v>
                </c:pt>
                <c:pt idx="24">
                  <c:v>Austria</c:v>
                </c:pt>
                <c:pt idx="25">
                  <c:v>Portugal</c:v>
                </c:pt>
                <c:pt idx="26">
                  <c:v>Uruguay</c:v>
                </c:pt>
                <c:pt idx="27">
                  <c:v>Lithuania</c:v>
                </c:pt>
                <c:pt idx="28">
                  <c:v>Singapore</c:v>
                </c:pt>
                <c:pt idx="29">
                  <c:v>Denmark</c:v>
                </c:pt>
                <c:pt idx="30">
                  <c:v>Hungary</c:v>
                </c:pt>
                <c:pt idx="31">
                  <c:v>Poland</c:v>
                </c:pt>
                <c:pt idx="32">
                  <c:v>Slovak Republic</c:v>
                </c:pt>
                <c:pt idx="33">
                  <c:v>Spain</c:v>
                </c:pt>
                <c:pt idx="34">
                  <c:v>Croatia</c:v>
                </c:pt>
                <c:pt idx="35">
                  <c:v>United States</c:v>
                </c:pt>
                <c:pt idx="36">
                  <c:v>Israel</c:v>
                </c:pt>
                <c:pt idx="37">
                  <c:v>Bulgaria</c:v>
                </c:pt>
                <c:pt idx="38">
                  <c:v>Korea</c:v>
                </c:pt>
                <c:pt idx="39">
                  <c:v>Russia</c:v>
                </c:pt>
                <c:pt idx="40">
                  <c:v>Italy</c:v>
                </c:pt>
                <c:pt idx="41">
                  <c:v>Greece</c:v>
                </c:pt>
                <c:pt idx="42">
                  <c:v>B-S-J-G (China)</c:v>
                </c:pt>
                <c:pt idx="43">
                  <c:v>Colombia</c:v>
                </c:pt>
                <c:pt idx="44">
                  <c:v>Chile</c:v>
                </c:pt>
                <c:pt idx="45">
                  <c:v>Mexico</c:v>
                </c:pt>
                <c:pt idx="46">
                  <c:v>Brazil</c:v>
                </c:pt>
                <c:pt idx="47">
                  <c:v>Costa Rica</c:v>
                </c:pt>
                <c:pt idx="48">
                  <c:v>Turkey</c:v>
                </c:pt>
                <c:pt idx="49">
                  <c:v>Montenegro</c:v>
                </c:pt>
                <c:pt idx="50">
                  <c:v>Peru</c:v>
                </c:pt>
                <c:pt idx="51">
                  <c:v>Qatar</c:v>
                </c:pt>
                <c:pt idx="52">
                  <c:v>Thailand</c:v>
                </c:pt>
                <c:pt idx="53">
                  <c:v>United Arab Emirates</c:v>
                </c:pt>
                <c:pt idx="54">
                  <c:v>Tunisia</c:v>
                </c:pt>
                <c:pt idx="55">
                  <c:v>Dominican Republic</c:v>
                </c:pt>
              </c:strCache>
            </c:strRef>
          </c:cat>
          <c:val>
            <c:numRef>
              <c:f>Tabelle1!$D$2:$D$57</c:f>
              <c:numCache>
                <c:formatCode>0.0</c:formatCode>
                <c:ptCount val="56"/>
                <c:pt idx="0">
                  <c:v>14.698452242013129</c:v>
                </c:pt>
                <c:pt idx="1">
                  <c:v>13.933695856547205</c:v>
                </c:pt>
                <c:pt idx="2">
                  <c:v>13.152726897588606</c:v>
                </c:pt>
                <c:pt idx="3">
                  <c:v>13.087759508672512</c:v>
                </c:pt>
                <c:pt idx="4">
                  <c:v>12.47192463860781</c:v>
                </c:pt>
                <c:pt idx="5">
                  <c:v>12.444839142368354</c:v>
                </c:pt>
                <c:pt idx="6">
                  <c:v>12.417760336269131</c:v>
                </c:pt>
                <c:pt idx="7">
                  <c:v>12.23757288789723</c:v>
                </c:pt>
                <c:pt idx="8">
                  <c:v>11.977153441898649</c:v>
                </c:pt>
                <c:pt idx="9">
                  <c:v>11.945212887561171</c:v>
                </c:pt>
                <c:pt idx="10">
                  <c:v>11.867828048005148</c:v>
                </c:pt>
                <c:pt idx="11">
                  <c:v>11.726478283439494</c:v>
                </c:pt>
                <c:pt idx="12">
                  <c:v>11.664765618915961</c:v>
                </c:pt>
                <c:pt idx="13">
                  <c:v>11.657114598261588</c:v>
                </c:pt>
                <c:pt idx="14">
                  <c:v>11.61605994235299</c:v>
                </c:pt>
                <c:pt idx="15">
                  <c:v>11.605239300030323</c:v>
                </c:pt>
                <c:pt idx="16">
                  <c:v>11.537675443790091</c:v>
                </c:pt>
                <c:pt idx="17">
                  <c:v>11.451106481170767</c:v>
                </c:pt>
                <c:pt idx="18">
                  <c:v>11.444235229939245</c:v>
                </c:pt>
                <c:pt idx="19">
                  <c:v>11.366849351380569</c:v>
                </c:pt>
                <c:pt idx="20">
                  <c:v>11.313441400987186</c:v>
                </c:pt>
                <c:pt idx="21">
                  <c:v>11.268159373417962</c:v>
                </c:pt>
                <c:pt idx="22">
                  <c:v>11.202531394639118</c:v>
                </c:pt>
                <c:pt idx="23">
                  <c:v>11.052338264861886</c:v>
                </c:pt>
                <c:pt idx="24">
                  <c:v>11.051655425503363</c:v>
                </c:pt>
                <c:pt idx="25">
                  <c:v>11.040153904537902</c:v>
                </c:pt>
                <c:pt idx="26">
                  <c:v>11.023320788261358</c:v>
                </c:pt>
                <c:pt idx="27">
                  <c:v>11.010695240279182</c:v>
                </c:pt>
                <c:pt idx="28">
                  <c:v>10.942089137656206</c:v>
                </c:pt>
                <c:pt idx="29">
                  <c:v>10.903976973315913</c:v>
                </c:pt>
                <c:pt idx="30">
                  <c:v>10.863857351938503</c:v>
                </c:pt>
                <c:pt idx="31">
                  <c:v>10.812106915882895</c:v>
                </c:pt>
                <c:pt idx="32">
                  <c:v>10.733701483163305</c:v>
                </c:pt>
                <c:pt idx="33">
                  <c:v>10.589432262188041</c:v>
                </c:pt>
                <c:pt idx="34">
                  <c:v>10.349578395659638</c:v>
                </c:pt>
                <c:pt idx="35">
                  <c:v>10.314967860177156</c:v>
                </c:pt>
                <c:pt idx="36">
                  <c:v>10.251929228299327</c:v>
                </c:pt>
                <c:pt idx="37">
                  <c:v>10.215506292761198</c:v>
                </c:pt>
                <c:pt idx="38">
                  <c:v>10.215166501666989</c:v>
                </c:pt>
                <c:pt idx="39">
                  <c:v>10.040140552578999</c:v>
                </c:pt>
                <c:pt idx="40">
                  <c:v>9.6526733670283207</c:v>
                </c:pt>
                <c:pt idx="41">
                  <c:v>9.4065912820346238</c:v>
                </c:pt>
                <c:pt idx="42">
                  <c:v>9.0610179043732231</c:v>
                </c:pt>
                <c:pt idx="43">
                  <c:v>8.9786294028712099</c:v>
                </c:pt>
                <c:pt idx="44">
                  <c:v>8.9197090386688096</c:v>
                </c:pt>
                <c:pt idx="45">
                  <c:v>8.6722002498340007</c:v>
                </c:pt>
                <c:pt idx="46">
                  <c:v>8.5834392108714344</c:v>
                </c:pt>
                <c:pt idx="47">
                  <c:v>8.4685827314196036</c:v>
                </c:pt>
                <c:pt idx="48">
                  <c:v>8.435696990135277</c:v>
                </c:pt>
                <c:pt idx="49">
                  <c:v>8.1949238379164289</c:v>
                </c:pt>
                <c:pt idx="50">
                  <c:v>7.9183752060465675</c:v>
                </c:pt>
                <c:pt idx="51">
                  <c:v>7.6748237444269103</c:v>
                </c:pt>
                <c:pt idx="52">
                  <c:v>7.6202584822614838</c:v>
                </c:pt>
                <c:pt idx="53">
                  <c:v>7.4659588321966099</c:v>
                </c:pt>
                <c:pt idx="54">
                  <c:v>6.9341081996490024</c:v>
                </c:pt>
                <c:pt idx="55">
                  <c:v>6.6161727357852058</c:v>
                </c:pt>
              </c:numCache>
            </c:numRef>
          </c:val>
          <c:smooth val="0"/>
          <c:extLst>
            <c:ext xmlns:c16="http://schemas.microsoft.com/office/drawing/2014/chart" uri="{C3380CC4-5D6E-409C-BE32-E72D297353CC}">
              <c16:uniqueId val="{00000000-05B4-4D1E-A70A-48CFE75349B3}"/>
            </c:ext>
          </c:extLst>
        </c:ser>
        <c:dLbls>
          <c:showLegendKey val="0"/>
          <c:showVal val="0"/>
          <c:showCatName val="0"/>
          <c:showSerName val="0"/>
          <c:showPercent val="0"/>
          <c:showBubbleSize val="0"/>
        </c:dLbls>
        <c:marker val="1"/>
        <c:smooth val="0"/>
        <c:axId val="200698112"/>
        <c:axId val="200696192"/>
      </c:lineChart>
      <c:catAx>
        <c:axId val="200683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000" b="0" i="0" u="none" strike="noStrike" kern="1200" baseline="0">
                <a:solidFill>
                  <a:schemeClr val="tx1"/>
                </a:solidFill>
                <a:latin typeface="HelveticaNeueLT Std"/>
                <a:ea typeface="+mn-ea"/>
                <a:cs typeface="+mn-cs"/>
              </a:defRPr>
            </a:pPr>
            <a:endParaRPr lang="en-US"/>
          </a:p>
        </c:txPr>
        <c:crossAx val="200685824"/>
        <c:crosses val="autoZero"/>
        <c:auto val="1"/>
        <c:lblAlgn val="ctr"/>
        <c:lblOffset val="100"/>
        <c:tickLblSkip val="1"/>
        <c:noMultiLvlLbl val="0"/>
      </c:catAx>
      <c:valAx>
        <c:axId val="2006858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000" b="0" i="0" u="none" strike="noStrike" kern="1200" baseline="0">
                    <a:solidFill>
                      <a:schemeClr val="tx1"/>
                    </a:solidFill>
                    <a:latin typeface="HelveticaNeueLT Std"/>
                    <a:ea typeface="+mn-ea"/>
                    <a:cs typeface="+mn-cs"/>
                  </a:defRPr>
                </a:pPr>
                <a:r>
                  <a:rPr lang="de-DE" b="0" dirty="0" err="1"/>
                  <a:t>Hours</a:t>
                </a:r>
                <a:endParaRPr lang="de-DE" b="0" dirty="0"/>
              </a:p>
            </c:rich>
          </c:tx>
          <c:layout>
            <c:manualLayout>
              <c:xMode val="edge"/>
              <c:yMode val="edge"/>
              <c:x val="1.2591659223131052E-4"/>
              <c:y val="3.6002211669944162E-2"/>
            </c:manualLayout>
          </c:layout>
          <c:overlay val="0"/>
          <c:spPr>
            <a:noFill/>
            <a:ln>
              <a:noFill/>
            </a:ln>
            <a:effectLst/>
          </c:sp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bg1">
                    <a:lumMod val="65000"/>
                  </a:schemeClr>
                </a:solidFill>
                <a:latin typeface="HelveticaNeueLT Std"/>
                <a:ea typeface="+mn-ea"/>
                <a:cs typeface="+mn-cs"/>
              </a:defRPr>
            </a:pPr>
            <a:endParaRPr lang="en-US"/>
          </a:p>
        </c:txPr>
        <c:crossAx val="200683904"/>
        <c:crosses val="autoZero"/>
        <c:crossBetween val="between"/>
      </c:valAx>
      <c:valAx>
        <c:axId val="200696192"/>
        <c:scaling>
          <c:orientation val="minMax"/>
          <c:min val="6"/>
        </c:scaling>
        <c:delete val="0"/>
        <c:axPos val="r"/>
        <c:title>
          <c:tx>
            <c:rich>
              <a:bodyPr rot="-5400000" spcFirstLastPara="1" vertOverflow="ellipsis" vert="horz" wrap="square" anchor="ctr" anchorCtr="1"/>
              <a:lstStyle/>
              <a:p>
                <a:pPr>
                  <a:defRPr sz="1000" b="1" i="0" u="none" strike="noStrike" kern="1200" baseline="0">
                    <a:solidFill>
                      <a:srgbClr val="FF0000"/>
                    </a:solidFill>
                    <a:latin typeface="HelveticaNeueLT Std"/>
                    <a:ea typeface="+mn-ea"/>
                    <a:cs typeface="+mn-cs"/>
                  </a:defRPr>
                </a:pPr>
                <a:r>
                  <a:rPr lang="en-US" b="1" dirty="0">
                    <a:solidFill>
                      <a:srgbClr val="FF0000"/>
                    </a:solidFill>
                  </a:rPr>
                  <a:t>Score points in science per hour of learning time</a:t>
                </a:r>
                <a:endParaRPr lang="de-DE" b="1" dirty="0">
                  <a:solidFill>
                    <a:srgbClr val="FF0000"/>
                  </a:solidFill>
                </a:endParaRPr>
              </a:p>
            </c:rich>
          </c:tx>
          <c:layout>
            <c:manualLayout>
              <c:xMode val="edge"/>
              <c:yMode val="edge"/>
              <c:x val="0.96496185974282112"/>
              <c:y val="7.0106398147777707E-2"/>
            </c:manualLayout>
          </c:layout>
          <c:overlay val="0"/>
          <c:spPr>
            <a:noFill/>
            <a:ln>
              <a:noFill/>
            </a:ln>
            <a:effectLst/>
          </c:sp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rgbClr val="FF0000"/>
                </a:solidFill>
                <a:latin typeface="HelveticaNeueLT Std"/>
                <a:ea typeface="+mn-ea"/>
                <a:cs typeface="+mn-cs"/>
              </a:defRPr>
            </a:pPr>
            <a:endParaRPr lang="en-US"/>
          </a:p>
        </c:txPr>
        <c:crossAx val="200698112"/>
        <c:crosses val="max"/>
        <c:crossBetween val="between"/>
      </c:valAx>
      <c:catAx>
        <c:axId val="200698112"/>
        <c:scaling>
          <c:orientation val="minMax"/>
        </c:scaling>
        <c:delete val="1"/>
        <c:axPos val="b"/>
        <c:numFmt formatCode="General" sourceLinked="1"/>
        <c:majorTickMark val="out"/>
        <c:minorTickMark val="none"/>
        <c:tickLblPos val="nextTo"/>
        <c:crossAx val="200696192"/>
        <c:crosses val="autoZero"/>
        <c:auto val="1"/>
        <c:lblAlgn val="ctr"/>
        <c:lblOffset val="100"/>
        <c:noMultiLvlLbl val="0"/>
      </c:catAx>
      <c:spPr>
        <a:noFill/>
        <a:ln>
          <a:solidFill>
            <a:srgbClr val="005681"/>
          </a:solidFill>
        </a:ln>
        <a:effectLst/>
      </c:spPr>
    </c:plotArea>
    <c:legend>
      <c:legendPos val="t"/>
      <c:layout>
        <c:manualLayout>
          <c:xMode val="edge"/>
          <c:yMode val="edge"/>
          <c:x val="5.8429161267482363E-2"/>
          <c:y val="2.3246384750556251E-2"/>
          <c:w val="0.89999993378619159"/>
          <c:h val="5.5574618728002553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HelveticaNeueLT Std"/>
              <a:ea typeface="+mn-ea"/>
              <a:cs typeface="+mn-cs"/>
            </a:defRPr>
          </a:pPr>
          <a:endParaRPr lang="en-US"/>
        </a:p>
      </c:txPr>
    </c:legend>
    <c:plotVisOnly val="1"/>
    <c:dispBlanksAs val="gap"/>
    <c:showDLblsOverMax val="0"/>
  </c:chart>
  <c:spPr>
    <a:noFill/>
    <a:ln>
      <a:noFill/>
    </a:ln>
    <a:effectLst/>
  </c:spPr>
  <c:txPr>
    <a:bodyPr/>
    <a:lstStyle/>
    <a:p>
      <a:pPr>
        <a:defRPr sz="1000">
          <a:solidFill>
            <a:schemeClr val="tx1"/>
          </a:solidFill>
          <a:latin typeface="HelveticaNeueLT Std"/>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8700794471616E-2"/>
          <c:y val="1.56399080925907E-2"/>
          <c:w val="0.91544061947694799"/>
          <c:h val="0.69046730619824004"/>
        </c:manualLayout>
      </c:layout>
      <c:lineChart>
        <c:grouping val="standard"/>
        <c:varyColors val="0"/>
        <c:ser>
          <c:idx val="0"/>
          <c:order val="0"/>
          <c:tx>
            <c:strRef>
              <c:f>Tabelle1!$B$1</c:f>
              <c:strCache>
                <c:ptCount val="1"/>
                <c:pt idx="0">
                  <c:v>Bottom decile</c:v>
                </c:pt>
              </c:strCache>
            </c:strRef>
          </c:tx>
          <c:spPr>
            <a:ln w="28575" cap="rnd">
              <a:noFill/>
              <a:round/>
            </a:ln>
            <a:effectLst/>
          </c:spPr>
          <c:marker>
            <c:symbol val="square"/>
            <c:size val="5"/>
            <c:spPr>
              <a:solidFill>
                <a:srgbClr val="D04432"/>
              </a:solidFill>
              <a:ln w="9525">
                <a:noFill/>
              </a:ln>
              <a:effectLst/>
            </c:spPr>
          </c:marker>
          <c:cat>
            <c:strRef>
              <c:f>Tabelle1!$A$2:$A$69</c:f>
              <c:strCache>
                <c:ptCount val="68"/>
                <c:pt idx="0">
                  <c:v>Dominican Republic 40</c:v>
                </c:pt>
                <c:pt idx="1">
                  <c:v>Algeria 52</c:v>
                </c:pt>
                <c:pt idx="2">
                  <c:v>Kosovo 10</c:v>
                </c:pt>
                <c:pt idx="3">
                  <c:v>Qatar 3</c:v>
                </c:pt>
                <c:pt idx="4">
                  <c:v>FYROM 13</c:v>
                </c:pt>
                <c:pt idx="5">
                  <c:v>Tunisia 39</c:v>
                </c:pt>
                <c:pt idx="6">
                  <c:v>Montenegro 11</c:v>
                </c:pt>
                <c:pt idx="7">
                  <c:v>Jordan 21</c:v>
                </c:pt>
                <c:pt idx="8">
                  <c:v>United Arab Emirates 3</c:v>
                </c:pt>
                <c:pt idx="9">
                  <c:v>Georgia 19</c:v>
                </c:pt>
                <c:pt idx="10">
                  <c:v>Lebanon 27</c:v>
                </c:pt>
                <c:pt idx="11">
                  <c:v>Indonesia 74</c:v>
                </c:pt>
                <c:pt idx="12">
                  <c:v>Mexico 53</c:v>
                </c:pt>
                <c:pt idx="13">
                  <c:v>Peru 50</c:v>
                </c:pt>
                <c:pt idx="14">
                  <c:v>Costa Rica 38</c:v>
                </c:pt>
                <c:pt idx="15">
                  <c:v>Brazil 43</c:v>
                </c:pt>
                <c:pt idx="16">
                  <c:v>Turkey 59</c:v>
                </c:pt>
                <c:pt idx="17">
                  <c:v>Moldova 28</c:v>
                </c:pt>
                <c:pt idx="18">
                  <c:v>Thailand 55</c:v>
                </c:pt>
                <c:pt idx="19">
                  <c:v>Colombia 43</c:v>
                </c:pt>
                <c:pt idx="20">
                  <c:v>Iceland 1</c:v>
                </c:pt>
                <c:pt idx="21">
                  <c:v>Trinidad and Tobago 14</c:v>
                </c:pt>
                <c:pt idx="22">
                  <c:v>Romania 20</c:v>
                </c:pt>
                <c:pt idx="23">
                  <c:v>Israel 6</c:v>
                </c:pt>
                <c:pt idx="24">
                  <c:v>Bulgaria 13</c:v>
                </c:pt>
                <c:pt idx="25">
                  <c:v>Greece 13</c:v>
                </c:pt>
                <c:pt idx="26">
                  <c:v>Russia 5</c:v>
                </c:pt>
                <c:pt idx="27">
                  <c:v>Uruguay 39</c:v>
                </c:pt>
                <c:pt idx="28">
                  <c:v>Chile 27</c:v>
                </c:pt>
                <c:pt idx="29">
                  <c:v>Latvia 25</c:v>
                </c:pt>
                <c:pt idx="30">
                  <c:v>Lithuania 12</c:v>
                </c:pt>
                <c:pt idx="31">
                  <c:v>Slovak Republic 8</c:v>
                </c:pt>
                <c:pt idx="32">
                  <c:v>Italy 15</c:v>
                </c:pt>
                <c:pt idx="33">
                  <c:v>Norway 1</c:v>
                </c:pt>
                <c:pt idx="34">
                  <c:v>Spain 31</c:v>
                </c:pt>
                <c:pt idx="35">
                  <c:v>Hungary 16</c:v>
                </c:pt>
                <c:pt idx="36">
                  <c:v>Croatia 10</c:v>
                </c:pt>
                <c:pt idx="37">
                  <c:v>Denmark 3</c:v>
                </c:pt>
                <c:pt idx="38">
                  <c:v>OECD average 12</c:v>
                </c:pt>
                <c:pt idx="39">
                  <c:v>Sweden 3</c:v>
                </c:pt>
                <c:pt idx="40">
                  <c:v>Malta 13</c:v>
                </c:pt>
                <c:pt idx="41">
                  <c:v>United States 11</c:v>
                </c:pt>
                <c:pt idx="42">
                  <c:v>Macao (China) 22</c:v>
                </c:pt>
                <c:pt idx="43">
                  <c:v>Ireland 5</c:v>
                </c:pt>
                <c:pt idx="44">
                  <c:v>Austria 5</c:v>
                </c:pt>
                <c:pt idx="45">
                  <c:v>Portugal 28</c:v>
                </c:pt>
                <c:pt idx="46">
                  <c:v>Luxembourg 14</c:v>
                </c:pt>
                <c:pt idx="47">
                  <c:v>Hong Kong (China) 26</c:v>
                </c:pt>
                <c:pt idx="48">
                  <c:v>Czech Republic 9</c:v>
                </c:pt>
                <c:pt idx="49">
                  <c:v>Poland 16</c:v>
                </c:pt>
                <c:pt idx="50">
                  <c:v>Australia 4</c:v>
                </c:pt>
                <c:pt idx="51">
                  <c:v>United Kingdom 5</c:v>
                </c:pt>
                <c:pt idx="52">
                  <c:v>Canada 2</c:v>
                </c:pt>
                <c:pt idx="53">
                  <c:v>France 9</c:v>
                </c:pt>
                <c:pt idx="54">
                  <c:v>Korea 6</c:v>
                </c:pt>
                <c:pt idx="55">
                  <c:v>New Zealand 5</c:v>
                </c:pt>
                <c:pt idx="56">
                  <c:v>Switzerland 8</c:v>
                </c:pt>
                <c:pt idx="57">
                  <c:v>Netherlands 4</c:v>
                </c:pt>
                <c:pt idx="58">
                  <c:v>Slovenia 5</c:v>
                </c:pt>
                <c:pt idx="59">
                  <c:v>Belgium 7</c:v>
                </c:pt>
                <c:pt idx="60">
                  <c:v>Finland 2</c:v>
                </c:pt>
                <c:pt idx="61">
                  <c:v>Estonia 5</c:v>
                </c:pt>
                <c:pt idx="62">
                  <c:v>Viet Nam 76</c:v>
                </c:pt>
                <c:pt idx="63">
                  <c:v>Germany 7</c:v>
                </c:pt>
                <c:pt idx="64">
                  <c:v>Japan 8</c:v>
                </c:pt>
                <c:pt idx="65">
                  <c:v>Chinese Taipei 12</c:v>
                </c:pt>
                <c:pt idx="66">
                  <c:v>B-S-J-G (China) 52</c:v>
                </c:pt>
                <c:pt idx="67">
                  <c:v>Singapore 11</c:v>
                </c:pt>
              </c:strCache>
            </c:strRef>
          </c:cat>
          <c:val>
            <c:numRef>
              <c:f>Tabelle1!$B$2:$B$69</c:f>
              <c:numCache>
                <c:formatCode>0</c:formatCode>
                <c:ptCount val="68"/>
                <c:pt idx="0">
                  <c:v>298</c:v>
                </c:pt>
                <c:pt idx="1">
                  <c:v>372</c:v>
                </c:pt>
                <c:pt idx="2">
                  <c:v>359</c:v>
                </c:pt>
                <c:pt idx="3">
                  <c:v>367</c:v>
                </c:pt>
                <c:pt idx="4">
                  <c:v>336</c:v>
                </c:pt>
                <c:pt idx="5">
                  <c:v>367</c:v>
                </c:pt>
                <c:pt idx="6">
                  <c:v>378</c:v>
                </c:pt>
                <c:pt idx="7">
                  <c:v>361</c:v>
                </c:pt>
                <c:pt idx="8">
                  <c:v>393</c:v>
                </c:pt>
                <c:pt idx="9">
                  <c:v>359</c:v>
                </c:pt>
                <c:pt idx="10">
                  <c:v>349</c:v>
                </c:pt>
                <c:pt idx="11">
                  <c:v>370</c:v>
                </c:pt>
                <c:pt idx="12">
                  <c:v>376</c:v>
                </c:pt>
                <c:pt idx="13">
                  <c:v>344</c:v>
                </c:pt>
                <c:pt idx="14">
                  <c:v>378</c:v>
                </c:pt>
                <c:pt idx="15">
                  <c:v>360</c:v>
                </c:pt>
                <c:pt idx="16">
                  <c:v>387</c:v>
                </c:pt>
                <c:pt idx="17">
                  <c:v>373</c:v>
                </c:pt>
                <c:pt idx="18">
                  <c:v>400</c:v>
                </c:pt>
                <c:pt idx="19">
                  <c:v>381</c:v>
                </c:pt>
                <c:pt idx="20">
                  <c:v>433</c:v>
                </c:pt>
                <c:pt idx="21">
                  <c:v>379</c:v>
                </c:pt>
                <c:pt idx="22">
                  <c:v>391</c:v>
                </c:pt>
                <c:pt idx="23">
                  <c:v>401</c:v>
                </c:pt>
                <c:pt idx="24">
                  <c:v>368</c:v>
                </c:pt>
                <c:pt idx="25">
                  <c:v>396</c:v>
                </c:pt>
                <c:pt idx="26">
                  <c:v>450</c:v>
                </c:pt>
                <c:pt idx="27">
                  <c:v>392</c:v>
                </c:pt>
                <c:pt idx="28">
                  <c:v>387</c:v>
                </c:pt>
                <c:pt idx="29">
                  <c:v>447</c:v>
                </c:pt>
                <c:pt idx="30">
                  <c:v>422</c:v>
                </c:pt>
                <c:pt idx="31">
                  <c:v>373</c:v>
                </c:pt>
                <c:pt idx="32">
                  <c:v>428</c:v>
                </c:pt>
                <c:pt idx="33">
                  <c:v>448</c:v>
                </c:pt>
                <c:pt idx="34">
                  <c:v>435</c:v>
                </c:pt>
                <c:pt idx="35">
                  <c:v>382</c:v>
                </c:pt>
                <c:pt idx="36">
                  <c:v>428</c:v>
                </c:pt>
                <c:pt idx="37">
                  <c:v>451</c:v>
                </c:pt>
                <c:pt idx="38">
                  <c:v>435</c:v>
                </c:pt>
                <c:pt idx="39">
                  <c:v>430</c:v>
                </c:pt>
                <c:pt idx="40">
                  <c:v>389</c:v>
                </c:pt>
                <c:pt idx="41">
                  <c:v>447</c:v>
                </c:pt>
                <c:pt idx="42">
                  <c:v>510</c:v>
                </c:pt>
                <c:pt idx="43">
                  <c:v>449</c:v>
                </c:pt>
                <c:pt idx="44">
                  <c:v>426</c:v>
                </c:pt>
                <c:pt idx="45">
                  <c:v>449</c:v>
                </c:pt>
                <c:pt idx="46">
                  <c:v>418</c:v>
                </c:pt>
                <c:pt idx="47">
                  <c:v>496</c:v>
                </c:pt>
                <c:pt idx="48">
                  <c:v>422</c:v>
                </c:pt>
                <c:pt idx="49">
                  <c:v>453</c:v>
                </c:pt>
                <c:pt idx="50">
                  <c:v>450</c:v>
                </c:pt>
                <c:pt idx="51">
                  <c:v>464</c:v>
                </c:pt>
                <c:pt idx="52">
                  <c:v>479</c:v>
                </c:pt>
                <c:pt idx="53">
                  <c:v>419</c:v>
                </c:pt>
                <c:pt idx="54">
                  <c:v>465</c:v>
                </c:pt>
                <c:pt idx="55">
                  <c:v>447</c:v>
                </c:pt>
                <c:pt idx="56">
                  <c:v>432</c:v>
                </c:pt>
                <c:pt idx="57">
                  <c:v>454</c:v>
                </c:pt>
                <c:pt idx="58">
                  <c:v>454</c:v>
                </c:pt>
                <c:pt idx="59">
                  <c:v>426</c:v>
                </c:pt>
                <c:pt idx="60">
                  <c:v>475</c:v>
                </c:pt>
                <c:pt idx="61">
                  <c:v>502</c:v>
                </c:pt>
                <c:pt idx="62">
                  <c:v>493</c:v>
                </c:pt>
                <c:pt idx="63">
                  <c:v>444</c:v>
                </c:pt>
                <c:pt idx="64">
                  <c:v>482</c:v>
                </c:pt>
                <c:pt idx="65">
                  <c:v>468</c:v>
                </c:pt>
                <c:pt idx="66">
                  <c:v>444</c:v>
                </c:pt>
                <c:pt idx="67">
                  <c:v>477</c:v>
                </c:pt>
              </c:numCache>
            </c:numRef>
          </c:val>
          <c:smooth val="0"/>
          <c:extLst>
            <c:ext xmlns:c16="http://schemas.microsoft.com/office/drawing/2014/chart" uri="{C3380CC4-5D6E-409C-BE32-E72D297353CC}">
              <c16:uniqueId val="{00000000-268C-49EF-8500-2127337FE725}"/>
            </c:ext>
          </c:extLst>
        </c:ser>
        <c:ser>
          <c:idx val="1"/>
          <c:order val="1"/>
          <c:tx>
            <c:strRef>
              <c:f>Tabelle1!$C$1</c:f>
              <c:strCache>
                <c:ptCount val="1"/>
                <c:pt idx="0">
                  <c:v>Second decile</c:v>
                </c:pt>
              </c:strCache>
            </c:strRef>
          </c:tx>
          <c:spPr>
            <a:ln w="28575" cap="rnd">
              <a:noFill/>
              <a:round/>
            </a:ln>
            <a:effectLst/>
          </c:spPr>
          <c:marker>
            <c:symbol val="circle"/>
            <c:size val="5"/>
            <c:spPr>
              <a:solidFill>
                <a:srgbClr val="FFCE5E"/>
              </a:solidFill>
              <a:ln w="9525">
                <a:noFill/>
              </a:ln>
              <a:effectLst/>
            </c:spPr>
          </c:marker>
          <c:cat>
            <c:strRef>
              <c:f>Tabelle1!$A$2:$A$69</c:f>
              <c:strCache>
                <c:ptCount val="68"/>
                <c:pt idx="0">
                  <c:v>Dominican Republic 40</c:v>
                </c:pt>
                <c:pt idx="1">
                  <c:v>Algeria 52</c:v>
                </c:pt>
                <c:pt idx="2">
                  <c:v>Kosovo 10</c:v>
                </c:pt>
                <c:pt idx="3">
                  <c:v>Qatar 3</c:v>
                </c:pt>
                <c:pt idx="4">
                  <c:v>FYROM 13</c:v>
                </c:pt>
                <c:pt idx="5">
                  <c:v>Tunisia 39</c:v>
                </c:pt>
                <c:pt idx="6">
                  <c:v>Montenegro 11</c:v>
                </c:pt>
                <c:pt idx="7">
                  <c:v>Jordan 21</c:v>
                </c:pt>
                <c:pt idx="8">
                  <c:v>United Arab Emirates 3</c:v>
                </c:pt>
                <c:pt idx="9">
                  <c:v>Georgia 19</c:v>
                </c:pt>
                <c:pt idx="10">
                  <c:v>Lebanon 27</c:v>
                </c:pt>
                <c:pt idx="11">
                  <c:v>Indonesia 74</c:v>
                </c:pt>
                <c:pt idx="12">
                  <c:v>Mexico 53</c:v>
                </c:pt>
                <c:pt idx="13">
                  <c:v>Peru 50</c:v>
                </c:pt>
                <c:pt idx="14">
                  <c:v>Costa Rica 38</c:v>
                </c:pt>
                <c:pt idx="15">
                  <c:v>Brazil 43</c:v>
                </c:pt>
                <c:pt idx="16">
                  <c:v>Turkey 59</c:v>
                </c:pt>
                <c:pt idx="17">
                  <c:v>Moldova 28</c:v>
                </c:pt>
                <c:pt idx="18">
                  <c:v>Thailand 55</c:v>
                </c:pt>
                <c:pt idx="19">
                  <c:v>Colombia 43</c:v>
                </c:pt>
                <c:pt idx="20">
                  <c:v>Iceland 1</c:v>
                </c:pt>
                <c:pt idx="21">
                  <c:v>Trinidad and Tobago 14</c:v>
                </c:pt>
                <c:pt idx="22">
                  <c:v>Romania 20</c:v>
                </c:pt>
                <c:pt idx="23">
                  <c:v>Israel 6</c:v>
                </c:pt>
                <c:pt idx="24">
                  <c:v>Bulgaria 13</c:v>
                </c:pt>
                <c:pt idx="25">
                  <c:v>Greece 13</c:v>
                </c:pt>
                <c:pt idx="26">
                  <c:v>Russia 5</c:v>
                </c:pt>
                <c:pt idx="27">
                  <c:v>Uruguay 39</c:v>
                </c:pt>
                <c:pt idx="28">
                  <c:v>Chile 27</c:v>
                </c:pt>
                <c:pt idx="29">
                  <c:v>Latvia 25</c:v>
                </c:pt>
                <c:pt idx="30">
                  <c:v>Lithuania 12</c:v>
                </c:pt>
                <c:pt idx="31">
                  <c:v>Slovak Republic 8</c:v>
                </c:pt>
                <c:pt idx="32">
                  <c:v>Italy 15</c:v>
                </c:pt>
                <c:pt idx="33">
                  <c:v>Norway 1</c:v>
                </c:pt>
                <c:pt idx="34">
                  <c:v>Spain 31</c:v>
                </c:pt>
                <c:pt idx="35">
                  <c:v>Hungary 16</c:v>
                </c:pt>
                <c:pt idx="36">
                  <c:v>Croatia 10</c:v>
                </c:pt>
                <c:pt idx="37">
                  <c:v>Denmark 3</c:v>
                </c:pt>
                <c:pt idx="38">
                  <c:v>OECD average 12</c:v>
                </c:pt>
                <c:pt idx="39">
                  <c:v>Sweden 3</c:v>
                </c:pt>
                <c:pt idx="40">
                  <c:v>Malta 13</c:v>
                </c:pt>
                <c:pt idx="41">
                  <c:v>United States 11</c:v>
                </c:pt>
                <c:pt idx="42">
                  <c:v>Macao (China) 22</c:v>
                </c:pt>
                <c:pt idx="43">
                  <c:v>Ireland 5</c:v>
                </c:pt>
                <c:pt idx="44">
                  <c:v>Austria 5</c:v>
                </c:pt>
                <c:pt idx="45">
                  <c:v>Portugal 28</c:v>
                </c:pt>
                <c:pt idx="46">
                  <c:v>Luxembourg 14</c:v>
                </c:pt>
                <c:pt idx="47">
                  <c:v>Hong Kong (China) 26</c:v>
                </c:pt>
                <c:pt idx="48">
                  <c:v>Czech Republic 9</c:v>
                </c:pt>
                <c:pt idx="49">
                  <c:v>Poland 16</c:v>
                </c:pt>
                <c:pt idx="50">
                  <c:v>Australia 4</c:v>
                </c:pt>
                <c:pt idx="51">
                  <c:v>United Kingdom 5</c:v>
                </c:pt>
                <c:pt idx="52">
                  <c:v>Canada 2</c:v>
                </c:pt>
                <c:pt idx="53">
                  <c:v>France 9</c:v>
                </c:pt>
                <c:pt idx="54">
                  <c:v>Korea 6</c:v>
                </c:pt>
                <c:pt idx="55">
                  <c:v>New Zealand 5</c:v>
                </c:pt>
                <c:pt idx="56">
                  <c:v>Switzerland 8</c:v>
                </c:pt>
                <c:pt idx="57">
                  <c:v>Netherlands 4</c:v>
                </c:pt>
                <c:pt idx="58">
                  <c:v>Slovenia 5</c:v>
                </c:pt>
                <c:pt idx="59">
                  <c:v>Belgium 7</c:v>
                </c:pt>
                <c:pt idx="60">
                  <c:v>Finland 2</c:v>
                </c:pt>
                <c:pt idx="61">
                  <c:v>Estonia 5</c:v>
                </c:pt>
                <c:pt idx="62">
                  <c:v>Viet Nam 76</c:v>
                </c:pt>
                <c:pt idx="63">
                  <c:v>Germany 7</c:v>
                </c:pt>
                <c:pt idx="64">
                  <c:v>Japan 8</c:v>
                </c:pt>
                <c:pt idx="65">
                  <c:v>Chinese Taipei 12</c:v>
                </c:pt>
                <c:pt idx="66">
                  <c:v>B-S-J-G (China) 52</c:v>
                </c:pt>
                <c:pt idx="67">
                  <c:v>Singapore 11</c:v>
                </c:pt>
              </c:strCache>
            </c:strRef>
          </c:cat>
          <c:val>
            <c:numRef>
              <c:f>Tabelle1!$C$2:$C$69</c:f>
              <c:numCache>
                <c:formatCode>0</c:formatCode>
                <c:ptCount val="68"/>
                <c:pt idx="0">
                  <c:v>312</c:v>
                </c:pt>
                <c:pt idx="1">
                  <c:v>370</c:v>
                </c:pt>
                <c:pt idx="2">
                  <c:v>364</c:v>
                </c:pt>
                <c:pt idx="3">
                  <c:v>387</c:v>
                </c:pt>
                <c:pt idx="4">
                  <c:v>369</c:v>
                </c:pt>
                <c:pt idx="5">
                  <c:v>361</c:v>
                </c:pt>
                <c:pt idx="6">
                  <c:v>397</c:v>
                </c:pt>
                <c:pt idx="7">
                  <c:v>382</c:v>
                </c:pt>
                <c:pt idx="8">
                  <c:v>406</c:v>
                </c:pt>
                <c:pt idx="9">
                  <c:v>383</c:v>
                </c:pt>
                <c:pt idx="10">
                  <c:v>356</c:v>
                </c:pt>
                <c:pt idx="11">
                  <c:v>381</c:v>
                </c:pt>
                <c:pt idx="12">
                  <c:v>390</c:v>
                </c:pt>
                <c:pt idx="13">
                  <c:v>348</c:v>
                </c:pt>
                <c:pt idx="14">
                  <c:v>397</c:v>
                </c:pt>
                <c:pt idx="15">
                  <c:v>371</c:v>
                </c:pt>
                <c:pt idx="16">
                  <c:v>404</c:v>
                </c:pt>
                <c:pt idx="17">
                  <c:v>398</c:v>
                </c:pt>
                <c:pt idx="18">
                  <c:v>402</c:v>
                </c:pt>
                <c:pt idx="19">
                  <c:v>383</c:v>
                </c:pt>
                <c:pt idx="20">
                  <c:v>455</c:v>
                </c:pt>
                <c:pt idx="21">
                  <c:v>401</c:v>
                </c:pt>
                <c:pt idx="22">
                  <c:v>405</c:v>
                </c:pt>
                <c:pt idx="23">
                  <c:v>419</c:v>
                </c:pt>
                <c:pt idx="24">
                  <c:v>408</c:v>
                </c:pt>
                <c:pt idx="25">
                  <c:v>426</c:v>
                </c:pt>
                <c:pt idx="26">
                  <c:v>463</c:v>
                </c:pt>
                <c:pt idx="27">
                  <c:v>397</c:v>
                </c:pt>
                <c:pt idx="28">
                  <c:v>411</c:v>
                </c:pt>
                <c:pt idx="29">
                  <c:v>468</c:v>
                </c:pt>
                <c:pt idx="30">
                  <c:v>450</c:v>
                </c:pt>
                <c:pt idx="31">
                  <c:v>434</c:v>
                </c:pt>
                <c:pt idx="32">
                  <c:v>449</c:v>
                </c:pt>
                <c:pt idx="33">
                  <c:v>467</c:v>
                </c:pt>
                <c:pt idx="34">
                  <c:v>463</c:v>
                </c:pt>
                <c:pt idx="35">
                  <c:v>438</c:v>
                </c:pt>
                <c:pt idx="36">
                  <c:v>458</c:v>
                </c:pt>
                <c:pt idx="37">
                  <c:v>476</c:v>
                </c:pt>
                <c:pt idx="38">
                  <c:v>460</c:v>
                </c:pt>
                <c:pt idx="39">
                  <c:v>462</c:v>
                </c:pt>
                <c:pt idx="40">
                  <c:v>424</c:v>
                </c:pt>
                <c:pt idx="41">
                  <c:v>464</c:v>
                </c:pt>
                <c:pt idx="42">
                  <c:v>521</c:v>
                </c:pt>
                <c:pt idx="43">
                  <c:v>475</c:v>
                </c:pt>
                <c:pt idx="44">
                  <c:v>460</c:v>
                </c:pt>
                <c:pt idx="45">
                  <c:v>463</c:v>
                </c:pt>
                <c:pt idx="46">
                  <c:v>425</c:v>
                </c:pt>
                <c:pt idx="47">
                  <c:v>509</c:v>
                </c:pt>
                <c:pt idx="48">
                  <c:v>454</c:v>
                </c:pt>
                <c:pt idx="49">
                  <c:v>464</c:v>
                </c:pt>
                <c:pt idx="50">
                  <c:v>477</c:v>
                </c:pt>
                <c:pt idx="51">
                  <c:v>480</c:v>
                </c:pt>
                <c:pt idx="52">
                  <c:v>497</c:v>
                </c:pt>
                <c:pt idx="53">
                  <c:v>451</c:v>
                </c:pt>
                <c:pt idx="54">
                  <c:v>485</c:v>
                </c:pt>
                <c:pt idx="55">
                  <c:v>473</c:v>
                </c:pt>
                <c:pt idx="56">
                  <c:v>465</c:v>
                </c:pt>
                <c:pt idx="57">
                  <c:v>468</c:v>
                </c:pt>
                <c:pt idx="58">
                  <c:v>483</c:v>
                </c:pt>
                <c:pt idx="59">
                  <c:v>462</c:v>
                </c:pt>
                <c:pt idx="60">
                  <c:v>509</c:v>
                </c:pt>
                <c:pt idx="61">
                  <c:v>503</c:v>
                </c:pt>
                <c:pt idx="62">
                  <c:v>510</c:v>
                </c:pt>
                <c:pt idx="63">
                  <c:v>472</c:v>
                </c:pt>
                <c:pt idx="64">
                  <c:v>508</c:v>
                </c:pt>
                <c:pt idx="65">
                  <c:v>493</c:v>
                </c:pt>
                <c:pt idx="66">
                  <c:v>463</c:v>
                </c:pt>
                <c:pt idx="67">
                  <c:v>509</c:v>
                </c:pt>
              </c:numCache>
            </c:numRef>
          </c:val>
          <c:smooth val="0"/>
          <c:extLst>
            <c:ext xmlns:c16="http://schemas.microsoft.com/office/drawing/2014/chart" uri="{C3380CC4-5D6E-409C-BE32-E72D297353CC}">
              <c16:uniqueId val="{00000001-268C-49EF-8500-2127337FE725}"/>
            </c:ext>
          </c:extLst>
        </c:ser>
        <c:ser>
          <c:idx val="2"/>
          <c:order val="2"/>
          <c:tx>
            <c:strRef>
              <c:f>Tabelle1!$D$1</c:f>
              <c:strCache>
                <c:ptCount val="1"/>
                <c:pt idx="0">
                  <c:v>Middle decile</c:v>
                </c:pt>
              </c:strCache>
            </c:strRef>
          </c:tx>
          <c:spPr>
            <a:ln w="28575" cap="rnd">
              <a:noFill/>
              <a:round/>
            </a:ln>
            <a:effectLst/>
          </c:spPr>
          <c:marker>
            <c:symbol val="dash"/>
            <c:size val="7"/>
            <c:spPr>
              <a:solidFill>
                <a:schemeClr val="tx1">
                  <a:lumMod val="65000"/>
                  <a:lumOff val="35000"/>
                </a:schemeClr>
              </a:solidFill>
              <a:ln w="9525">
                <a:noFill/>
              </a:ln>
              <a:effectLst/>
            </c:spPr>
          </c:marker>
          <c:cat>
            <c:strRef>
              <c:f>Tabelle1!$A$2:$A$69</c:f>
              <c:strCache>
                <c:ptCount val="68"/>
                <c:pt idx="0">
                  <c:v>Dominican Republic 40</c:v>
                </c:pt>
                <c:pt idx="1">
                  <c:v>Algeria 52</c:v>
                </c:pt>
                <c:pt idx="2">
                  <c:v>Kosovo 10</c:v>
                </c:pt>
                <c:pt idx="3">
                  <c:v>Qatar 3</c:v>
                </c:pt>
                <c:pt idx="4">
                  <c:v>FYROM 13</c:v>
                </c:pt>
                <c:pt idx="5">
                  <c:v>Tunisia 39</c:v>
                </c:pt>
                <c:pt idx="6">
                  <c:v>Montenegro 11</c:v>
                </c:pt>
                <c:pt idx="7">
                  <c:v>Jordan 21</c:v>
                </c:pt>
                <c:pt idx="8">
                  <c:v>United Arab Emirates 3</c:v>
                </c:pt>
                <c:pt idx="9">
                  <c:v>Georgia 19</c:v>
                </c:pt>
                <c:pt idx="10">
                  <c:v>Lebanon 27</c:v>
                </c:pt>
                <c:pt idx="11">
                  <c:v>Indonesia 74</c:v>
                </c:pt>
                <c:pt idx="12">
                  <c:v>Mexico 53</c:v>
                </c:pt>
                <c:pt idx="13">
                  <c:v>Peru 50</c:v>
                </c:pt>
                <c:pt idx="14">
                  <c:v>Costa Rica 38</c:v>
                </c:pt>
                <c:pt idx="15">
                  <c:v>Brazil 43</c:v>
                </c:pt>
                <c:pt idx="16">
                  <c:v>Turkey 59</c:v>
                </c:pt>
                <c:pt idx="17">
                  <c:v>Moldova 28</c:v>
                </c:pt>
                <c:pt idx="18">
                  <c:v>Thailand 55</c:v>
                </c:pt>
                <c:pt idx="19">
                  <c:v>Colombia 43</c:v>
                </c:pt>
                <c:pt idx="20">
                  <c:v>Iceland 1</c:v>
                </c:pt>
                <c:pt idx="21">
                  <c:v>Trinidad and Tobago 14</c:v>
                </c:pt>
                <c:pt idx="22">
                  <c:v>Romania 20</c:v>
                </c:pt>
                <c:pt idx="23">
                  <c:v>Israel 6</c:v>
                </c:pt>
                <c:pt idx="24">
                  <c:v>Bulgaria 13</c:v>
                </c:pt>
                <c:pt idx="25">
                  <c:v>Greece 13</c:v>
                </c:pt>
                <c:pt idx="26">
                  <c:v>Russia 5</c:v>
                </c:pt>
                <c:pt idx="27">
                  <c:v>Uruguay 39</c:v>
                </c:pt>
                <c:pt idx="28">
                  <c:v>Chile 27</c:v>
                </c:pt>
                <c:pt idx="29">
                  <c:v>Latvia 25</c:v>
                </c:pt>
                <c:pt idx="30">
                  <c:v>Lithuania 12</c:v>
                </c:pt>
                <c:pt idx="31">
                  <c:v>Slovak Republic 8</c:v>
                </c:pt>
                <c:pt idx="32">
                  <c:v>Italy 15</c:v>
                </c:pt>
                <c:pt idx="33">
                  <c:v>Norway 1</c:v>
                </c:pt>
                <c:pt idx="34">
                  <c:v>Spain 31</c:v>
                </c:pt>
                <c:pt idx="35">
                  <c:v>Hungary 16</c:v>
                </c:pt>
                <c:pt idx="36">
                  <c:v>Croatia 10</c:v>
                </c:pt>
                <c:pt idx="37">
                  <c:v>Denmark 3</c:v>
                </c:pt>
                <c:pt idx="38">
                  <c:v>OECD average 12</c:v>
                </c:pt>
                <c:pt idx="39">
                  <c:v>Sweden 3</c:v>
                </c:pt>
                <c:pt idx="40">
                  <c:v>Malta 13</c:v>
                </c:pt>
                <c:pt idx="41">
                  <c:v>United States 11</c:v>
                </c:pt>
                <c:pt idx="42">
                  <c:v>Macao (China) 22</c:v>
                </c:pt>
                <c:pt idx="43">
                  <c:v>Ireland 5</c:v>
                </c:pt>
                <c:pt idx="44">
                  <c:v>Austria 5</c:v>
                </c:pt>
                <c:pt idx="45">
                  <c:v>Portugal 28</c:v>
                </c:pt>
                <c:pt idx="46">
                  <c:v>Luxembourg 14</c:v>
                </c:pt>
                <c:pt idx="47">
                  <c:v>Hong Kong (China) 26</c:v>
                </c:pt>
                <c:pt idx="48">
                  <c:v>Czech Republic 9</c:v>
                </c:pt>
                <c:pt idx="49">
                  <c:v>Poland 16</c:v>
                </c:pt>
                <c:pt idx="50">
                  <c:v>Australia 4</c:v>
                </c:pt>
                <c:pt idx="51">
                  <c:v>United Kingdom 5</c:v>
                </c:pt>
                <c:pt idx="52">
                  <c:v>Canada 2</c:v>
                </c:pt>
                <c:pt idx="53">
                  <c:v>France 9</c:v>
                </c:pt>
                <c:pt idx="54">
                  <c:v>Korea 6</c:v>
                </c:pt>
                <c:pt idx="55">
                  <c:v>New Zealand 5</c:v>
                </c:pt>
                <c:pt idx="56">
                  <c:v>Switzerland 8</c:v>
                </c:pt>
                <c:pt idx="57">
                  <c:v>Netherlands 4</c:v>
                </c:pt>
                <c:pt idx="58">
                  <c:v>Slovenia 5</c:v>
                </c:pt>
                <c:pt idx="59">
                  <c:v>Belgium 7</c:v>
                </c:pt>
                <c:pt idx="60">
                  <c:v>Finland 2</c:v>
                </c:pt>
                <c:pt idx="61">
                  <c:v>Estonia 5</c:v>
                </c:pt>
                <c:pt idx="62">
                  <c:v>Viet Nam 76</c:v>
                </c:pt>
                <c:pt idx="63">
                  <c:v>Germany 7</c:v>
                </c:pt>
                <c:pt idx="64">
                  <c:v>Japan 8</c:v>
                </c:pt>
                <c:pt idx="65">
                  <c:v>Chinese Taipei 12</c:v>
                </c:pt>
                <c:pt idx="66">
                  <c:v>B-S-J-G (China) 52</c:v>
                </c:pt>
                <c:pt idx="67">
                  <c:v>Singapore 11</c:v>
                </c:pt>
              </c:strCache>
            </c:strRef>
          </c:cat>
          <c:val>
            <c:numRef>
              <c:f>Tabelle1!$D$2:$D$69</c:f>
              <c:numCache>
                <c:formatCode>0</c:formatCode>
                <c:ptCount val="68"/>
                <c:pt idx="0">
                  <c:v>326</c:v>
                </c:pt>
                <c:pt idx="1">
                  <c:v>373</c:v>
                </c:pt>
                <c:pt idx="2">
                  <c:v>375</c:v>
                </c:pt>
                <c:pt idx="3">
                  <c:v>410</c:v>
                </c:pt>
                <c:pt idx="4">
                  <c:v>381</c:v>
                </c:pt>
                <c:pt idx="5">
                  <c:v>382</c:v>
                </c:pt>
                <c:pt idx="6">
                  <c:v>407</c:v>
                </c:pt>
                <c:pt idx="7">
                  <c:v>410</c:v>
                </c:pt>
                <c:pt idx="8">
                  <c:v>431</c:v>
                </c:pt>
                <c:pt idx="9">
                  <c:v>408</c:v>
                </c:pt>
                <c:pt idx="10">
                  <c:v>379</c:v>
                </c:pt>
                <c:pt idx="11">
                  <c:v>399</c:v>
                </c:pt>
                <c:pt idx="12">
                  <c:v>414</c:v>
                </c:pt>
                <c:pt idx="13">
                  <c:v>392</c:v>
                </c:pt>
                <c:pt idx="14">
                  <c:v>416</c:v>
                </c:pt>
                <c:pt idx="15">
                  <c:v>394</c:v>
                </c:pt>
                <c:pt idx="16">
                  <c:v>421</c:v>
                </c:pt>
                <c:pt idx="17">
                  <c:v>427</c:v>
                </c:pt>
                <c:pt idx="18">
                  <c:v>416</c:v>
                </c:pt>
                <c:pt idx="19">
                  <c:v>412</c:v>
                </c:pt>
                <c:pt idx="20">
                  <c:v>474</c:v>
                </c:pt>
                <c:pt idx="21">
                  <c:v>420</c:v>
                </c:pt>
                <c:pt idx="22">
                  <c:v>433</c:v>
                </c:pt>
                <c:pt idx="23">
                  <c:v>466</c:v>
                </c:pt>
                <c:pt idx="24">
                  <c:v>446</c:v>
                </c:pt>
                <c:pt idx="25">
                  <c:v>456</c:v>
                </c:pt>
                <c:pt idx="26">
                  <c:v>486</c:v>
                </c:pt>
                <c:pt idx="27">
                  <c:v>431</c:v>
                </c:pt>
                <c:pt idx="28">
                  <c:v>445</c:v>
                </c:pt>
                <c:pt idx="29">
                  <c:v>491</c:v>
                </c:pt>
                <c:pt idx="30">
                  <c:v>473</c:v>
                </c:pt>
                <c:pt idx="31">
                  <c:v>463</c:v>
                </c:pt>
                <c:pt idx="32">
                  <c:v>483</c:v>
                </c:pt>
                <c:pt idx="33">
                  <c:v>501</c:v>
                </c:pt>
                <c:pt idx="34">
                  <c:v>496</c:v>
                </c:pt>
                <c:pt idx="35">
                  <c:v>480</c:v>
                </c:pt>
                <c:pt idx="36">
                  <c:v>474</c:v>
                </c:pt>
                <c:pt idx="37">
                  <c:v>504</c:v>
                </c:pt>
                <c:pt idx="38">
                  <c:v>495</c:v>
                </c:pt>
                <c:pt idx="39">
                  <c:v>496</c:v>
                </c:pt>
                <c:pt idx="40">
                  <c:v>466</c:v>
                </c:pt>
                <c:pt idx="41">
                  <c:v>495</c:v>
                </c:pt>
                <c:pt idx="42">
                  <c:v>532</c:v>
                </c:pt>
                <c:pt idx="43">
                  <c:v>503</c:v>
                </c:pt>
                <c:pt idx="44">
                  <c:v>498</c:v>
                </c:pt>
                <c:pt idx="45">
                  <c:v>503</c:v>
                </c:pt>
                <c:pt idx="46">
                  <c:v>482</c:v>
                </c:pt>
                <c:pt idx="47">
                  <c:v>529</c:v>
                </c:pt>
                <c:pt idx="48">
                  <c:v>493</c:v>
                </c:pt>
                <c:pt idx="49">
                  <c:v>502</c:v>
                </c:pt>
                <c:pt idx="50">
                  <c:v>515</c:v>
                </c:pt>
                <c:pt idx="51">
                  <c:v>512</c:v>
                </c:pt>
                <c:pt idx="52">
                  <c:v>531</c:v>
                </c:pt>
                <c:pt idx="53">
                  <c:v>501</c:v>
                </c:pt>
                <c:pt idx="54">
                  <c:v>520</c:v>
                </c:pt>
                <c:pt idx="55">
                  <c:v>516</c:v>
                </c:pt>
                <c:pt idx="56">
                  <c:v>509</c:v>
                </c:pt>
                <c:pt idx="57">
                  <c:v>512</c:v>
                </c:pt>
                <c:pt idx="58">
                  <c:v>515</c:v>
                </c:pt>
                <c:pt idx="59">
                  <c:v>508</c:v>
                </c:pt>
                <c:pt idx="60">
                  <c:v>535</c:v>
                </c:pt>
                <c:pt idx="61">
                  <c:v>537</c:v>
                </c:pt>
                <c:pt idx="62">
                  <c:v>522</c:v>
                </c:pt>
                <c:pt idx="63">
                  <c:v>512</c:v>
                </c:pt>
                <c:pt idx="64">
                  <c:v>545</c:v>
                </c:pt>
                <c:pt idx="65">
                  <c:v>540</c:v>
                </c:pt>
                <c:pt idx="66">
                  <c:v>524</c:v>
                </c:pt>
                <c:pt idx="67">
                  <c:v>564</c:v>
                </c:pt>
              </c:numCache>
            </c:numRef>
          </c:val>
          <c:smooth val="0"/>
          <c:extLst>
            <c:ext xmlns:c16="http://schemas.microsoft.com/office/drawing/2014/chart" uri="{C3380CC4-5D6E-409C-BE32-E72D297353CC}">
              <c16:uniqueId val="{00000002-268C-49EF-8500-2127337FE725}"/>
            </c:ext>
          </c:extLst>
        </c:ser>
        <c:ser>
          <c:idx val="3"/>
          <c:order val="3"/>
          <c:tx>
            <c:strRef>
              <c:f>Tabelle1!$E$1</c:f>
              <c:strCache>
                <c:ptCount val="1"/>
                <c:pt idx="0">
                  <c:v>Ninth decile</c:v>
                </c:pt>
              </c:strCache>
            </c:strRef>
          </c:tx>
          <c:spPr>
            <a:ln w="28575" cap="rnd">
              <a:noFill/>
              <a:round/>
            </a:ln>
            <a:effectLst/>
          </c:spPr>
          <c:marker>
            <c:symbol val="circle"/>
            <c:size val="5"/>
            <c:spPr>
              <a:solidFill>
                <a:srgbClr val="92D050"/>
              </a:solidFill>
              <a:ln w="9525">
                <a:noFill/>
              </a:ln>
              <a:effectLst/>
            </c:spPr>
          </c:marker>
          <c:cat>
            <c:strRef>
              <c:f>Tabelle1!$A$2:$A$69</c:f>
              <c:strCache>
                <c:ptCount val="68"/>
                <c:pt idx="0">
                  <c:v>Dominican Republic 40</c:v>
                </c:pt>
                <c:pt idx="1">
                  <c:v>Algeria 52</c:v>
                </c:pt>
                <c:pt idx="2">
                  <c:v>Kosovo 10</c:v>
                </c:pt>
                <c:pt idx="3">
                  <c:v>Qatar 3</c:v>
                </c:pt>
                <c:pt idx="4">
                  <c:v>FYROM 13</c:v>
                </c:pt>
                <c:pt idx="5">
                  <c:v>Tunisia 39</c:v>
                </c:pt>
                <c:pt idx="6">
                  <c:v>Montenegro 11</c:v>
                </c:pt>
                <c:pt idx="7">
                  <c:v>Jordan 21</c:v>
                </c:pt>
                <c:pt idx="8">
                  <c:v>United Arab Emirates 3</c:v>
                </c:pt>
                <c:pt idx="9">
                  <c:v>Georgia 19</c:v>
                </c:pt>
                <c:pt idx="10">
                  <c:v>Lebanon 27</c:v>
                </c:pt>
                <c:pt idx="11">
                  <c:v>Indonesia 74</c:v>
                </c:pt>
                <c:pt idx="12">
                  <c:v>Mexico 53</c:v>
                </c:pt>
                <c:pt idx="13">
                  <c:v>Peru 50</c:v>
                </c:pt>
                <c:pt idx="14">
                  <c:v>Costa Rica 38</c:v>
                </c:pt>
                <c:pt idx="15">
                  <c:v>Brazil 43</c:v>
                </c:pt>
                <c:pt idx="16">
                  <c:v>Turkey 59</c:v>
                </c:pt>
                <c:pt idx="17">
                  <c:v>Moldova 28</c:v>
                </c:pt>
                <c:pt idx="18">
                  <c:v>Thailand 55</c:v>
                </c:pt>
                <c:pt idx="19">
                  <c:v>Colombia 43</c:v>
                </c:pt>
                <c:pt idx="20">
                  <c:v>Iceland 1</c:v>
                </c:pt>
                <c:pt idx="21">
                  <c:v>Trinidad and Tobago 14</c:v>
                </c:pt>
                <c:pt idx="22">
                  <c:v>Romania 20</c:v>
                </c:pt>
                <c:pt idx="23">
                  <c:v>Israel 6</c:v>
                </c:pt>
                <c:pt idx="24">
                  <c:v>Bulgaria 13</c:v>
                </c:pt>
                <c:pt idx="25">
                  <c:v>Greece 13</c:v>
                </c:pt>
                <c:pt idx="26">
                  <c:v>Russia 5</c:v>
                </c:pt>
                <c:pt idx="27">
                  <c:v>Uruguay 39</c:v>
                </c:pt>
                <c:pt idx="28">
                  <c:v>Chile 27</c:v>
                </c:pt>
                <c:pt idx="29">
                  <c:v>Latvia 25</c:v>
                </c:pt>
                <c:pt idx="30">
                  <c:v>Lithuania 12</c:v>
                </c:pt>
                <c:pt idx="31">
                  <c:v>Slovak Republic 8</c:v>
                </c:pt>
                <c:pt idx="32">
                  <c:v>Italy 15</c:v>
                </c:pt>
                <c:pt idx="33">
                  <c:v>Norway 1</c:v>
                </c:pt>
                <c:pt idx="34">
                  <c:v>Spain 31</c:v>
                </c:pt>
                <c:pt idx="35">
                  <c:v>Hungary 16</c:v>
                </c:pt>
                <c:pt idx="36">
                  <c:v>Croatia 10</c:v>
                </c:pt>
                <c:pt idx="37">
                  <c:v>Denmark 3</c:v>
                </c:pt>
                <c:pt idx="38">
                  <c:v>OECD average 12</c:v>
                </c:pt>
                <c:pt idx="39">
                  <c:v>Sweden 3</c:v>
                </c:pt>
                <c:pt idx="40">
                  <c:v>Malta 13</c:v>
                </c:pt>
                <c:pt idx="41">
                  <c:v>United States 11</c:v>
                </c:pt>
                <c:pt idx="42">
                  <c:v>Macao (China) 22</c:v>
                </c:pt>
                <c:pt idx="43">
                  <c:v>Ireland 5</c:v>
                </c:pt>
                <c:pt idx="44">
                  <c:v>Austria 5</c:v>
                </c:pt>
                <c:pt idx="45">
                  <c:v>Portugal 28</c:v>
                </c:pt>
                <c:pt idx="46">
                  <c:v>Luxembourg 14</c:v>
                </c:pt>
                <c:pt idx="47">
                  <c:v>Hong Kong (China) 26</c:v>
                </c:pt>
                <c:pt idx="48">
                  <c:v>Czech Republic 9</c:v>
                </c:pt>
                <c:pt idx="49">
                  <c:v>Poland 16</c:v>
                </c:pt>
                <c:pt idx="50">
                  <c:v>Australia 4</c:v>
                </c:pt>
                <c:pt idx="51">
                  <c:v>United Kingdom 5</c:v>
                </c:pt>
                <c:pt idx="52">
                  <c:v>Canada 2</c:v>
                </c:pt>
                <c:pt idx="53">
                  <c:v>France 9</c:v>
                </c:pt>
                <c:pt idx="54">
                  <c:v>Korea 6</c:v>
                </c:pt>
                <c:pt idx="55">
                  <c:v>New Zealand 5</c:v>
                </c:pt>
                <c:pt idx="56">
                  <c:v>Switzerland 8</c:v>
                </c:pt>
                <c:pt idx="57">
                  <c:v>Netherlands 4</c:v>
                </c:pt>
                <c:pt idx="58">
                  <c:v>Slovenia 5</c:v>
                </c:pt>
                <c:pt idx="59">
                  <c:v>Belgium 7</c:v>
                </c:pt>
                <c:pt idx="60">
                  <c:v>Finland 2</c:v>
                </c:pt>
                <c:pt idx="61">
                  <c:v>Estonia 5</c:v>
                </c:pt>
                <c:pt idx="62">
                  <c:v>Viet Nam 76</c:v>
                </c:pt>
                <c:pt idx="63">
                  <c:v>Germany 7</c:v>
                </c:pt>
                <c:pt idx="64">
                  <c:v>Japan 8</c:v>
                </c:pt>
                <c:pt idx="65">
                  <c:v>Chinese Taipei 12</c:v>
                </c:pt>
                <c:pt idx="66">
                  <c:v>B-S-J-G (China) 52</c:v>
                </c:pt>
                <c:pt idx="67">
                  <c:v>Singapore 11</c:v>
                </c:pt>
              </c:strCache>
            </c:strRef>
          </c:cat>
          <c:val>
            <c:numRef>
              <c:f>Tabelle1!$E$2:$E$69</c:f>
              <c:numCache>
                <c:formatCode>0</c:formatCode>
                <c:ptCount val="68"/>
                <c:pt idx="0">
                  <c:v>360</c:v>
                </c:pt>
                <c:pt idx="1">
                  <c:v>390</c:v>
                </c:pt>
                <c:pt idx="2">
                  <c:v>402</c:v>
                </c:pt>
                <c:pt idx="3">
                  <c:v>446</c:v>
                </c:pt>
                <c:pt idx="4">
                  <c:v>410</c:v>
                </c:pt>
                <c:pt idx="5">
                  <c:v>412</c:v>
                </c:pt>
                <c:pt idx="6">
                  <c:v>447</c:v>
                </c:pt>
                <c:pt idx="7">
                  <c:v>441</c:v>
                </c:pt>
                <c:pt idx="8">
                  <c:v>468</c:v>
                </c:pt>
                <c:pt idx="9">
                  <c:v>457</c:v>
                </c:pt>
                <c:pt idx="10">
                  <c:v>417</c:v>
                </c:pt>
                <c:pt idx="11">
                  <c:v>423</c:v>
                </c:pt>
                <c:pt idx="12">
                  <c:v>436</c:v>
                </c:pt>
                <c:pt idx="13">
                  <c:v>434</c:v>
                </c:pt>
                <c:pt idx="14">
                  <c:v>455</c:v>
                </c:pt>
                <c:pt idx="15">
                  <c:v>437</c:v>
                </c:pt>
                <c:pt idx="16">
                  <c:v>450</c:v>
                </c:pt>
                <c:pt idx="17">
                  <c:v>462</c:v>
                </c:pt>
                <c:pt idx="18">
                  <c:v>452</c:v>
                </c:pt>
                <c:pt idx="19">
                  <c:v>447</c:v>
                </c:pt>
                <c:pt idx="20">
                  <c:v>512</c:v>
                </c:pt>
                <c:pt idx="21">
                  <c:v>465</c:v>
                </c:pt>
                <c:pt idx="22">
                  <c:v>471</c:v>
                </c:pt>
                <c:pt idx="23">
                  <c:v>515</c:v>
                </c:pt>
                <c:pt idx="24">
                  <c:v>504</c:v>
                </c:pt>
                <c:pt idx="25">
                  <c:v>507</c:v>
                </c:pt>
                <c:pt idx="26">
                  <c:v>519</c:v>
                </c:pt>
                <c:pt idx="27">
                  <c:v>470</c:v>
                </c:pt>
                <c:pt idx="28">
                  <c:v>483</c:v>
                </c:pt>
                <c:pt idx="29">
                  <c:v>527</c:v>
                </c:pt>
                <c:pt idx="30">
                  <c:v>519</c:v>
                </c:pt>
                <c:pt idx="31">
                  <c:v>509</c:v>
                </c:pt>
                <c:pt idx="32">
                  <c:v>516</c:v>
                </c:pt>
                <c:pt idx="33">
                  <c:v>532</c:v>
                </c:pt>
                <c:pt idx="34">
                  <c:v>535</c:v>
                </c:pt>
                <c:pt idx="35">
                  <c:v>536</c:v>
                </c:pt>
                <c:pt idx="36">
                  <c:v>512</c:v>
                </c:pt>
                <c:pt idx="37">
                  <c:v>548</c:v>
                </c:pt>
                <c:pt idx="38">
                  <c:v>537</c:v>
                </c:pt>
                <c:pt idx="39">
                  <c:v>544</c:v>
                </c:pt>
                <c:pt idx="40">
                  <c:v>514</c:v>
                </c:pt>
                <c:pt idx="41">
                  <c:v>544</c:v>
                </c:pt>
                <c:pt idx="42">
                  <c:v>538</c:v>
                </c:pt>
                <c:pt idx="43">
                  <c:v>543</c:v>
                </c:pt>
                <c:pt idx="44">
                  <c:v>541</c:v>
                </c:pt>
                <c:pt idx="45">
                  <c:v>556</c:v>
                </c:pt>
                <c:pt idx="46">
                  <c:v>551</c:v>
                </c:pt>
                <c:pt idx="47">
                  <c:v>542</c:v>
                </c:pt>
                <c:pt idx="48">
                  <c:v>545</c:v>
                </c:pt>
                <c:pt idx="49">
                  <c:v>539</c:v>
                </c:pt>
                <c:pt idx="50">
                  <c:v>557</c:v>
                </c:pt>
                <c:pt idx="51">
                  <c:v>558</c:v>
                </c:pt>
                <c:pt idx="52">
                  <c:v>562</c:v>
                </c:pt>
                <c:pt idx="53">
                  <c:v>553</c:v>
                </c:pt>
                <c:pt idx="54">
                  <c:v>550</c:v>
                </c:pt>
                <c:pt idx="55">
                  <c:v>565</c:v>
                </c:pt>
                <c:pt idx="56">
                  <c:v>560</c:v>
                </c:pt>
                <c:pt idx="57">
                  <c:v>554</c:v>
                </c:pt>
                <c:pt idx="58">
                  <c:v>553</c:v>
                </c:pt>
                <c:pt idx="59">
                  <c:v>553</c:v>
                </c:pt>
                <c:pt idx="60">
                  <c:v>575</c:v>
                </c:pt>
                <c:pt idx="61">
                  <c:v>568</c:v>
                </c:pt>
                <c:pt idx="62">
                  <c:v>546</c:v>
                </c:pt>
                <c:pt idx="63">
                  <c:v>563</c:v>
                </c:pt>
                <c:pt idx="64">
                  <c:v>571</c:v>
                </c:pt>
                <c:pt idx="65">
                  <c:v>575</c:v>
                </c:pt>
                <c:pt idx="66">
                  <c:v>566</c:v>
                </c:pt>
                <c:pt idx="67">
                  <c:v>605</c:v>
                </c:pt>
              </c:numCache>
            </c:numRef>
          </c:val>
          <c:smooth val="0"/>
          <c:extLst>
            <c:ext xmlns:c16="http://schemas.microsoft.com/office/drawing/2014/chart" uri="{C3380CC4-5D6E-409C-BE32-E72D297353CC}">
              <c16:uniqueId val="{00000003-268C-49EF-8500-2127337FE725}"/>
            </c:ext>
          </c:extLst>
        </c:ser>
        <c:ser>
          <c:idx val="4"/>
          <c:order val="4"/>
          <c:tx>
            <c:strRef>
              <c:f>Tabelle1!$F$1</c:f>
              <c:strCache>
                <c:ptCount val="1"/>
                <c:pt idx="0">
                  <c:v>Top decile</c:v>
                </c:pt>
              </c:strCache>
            </c:strRef>
          </c:tx>
          <c:spPr>
            <a:ln w="28575" cap="rnd">
              <a:noFill/>
              <a:round/>
            </a:ln>
            <a:effectLst/>
          </c:spPr>
          <c:marker>
            <c:symbol val="triangle"/>
            <c:size val="6"/>
            <c:spPr>
              <a:solidFill>
                <a:srgbClr val="00B050"/>
              </a:solidFill>
              <a:ln w="9525">
                <a:noFill/>
              </a:ln>
              <a:effectLst/>
            </c:spPr>
          </c:marker>
          <c:cat>
            <c:strRef>
              <c:f>Tabelle1!$A$2:$A$69</c:f>
              <c:strCache>
                <c:ptCount val="68"/>
                <c:pt idx="0">
                  <c:v>Dominican Republic 40</c:v>
                </c:pt>
                <c:pt idx="1">
                  <c:v>Algeria 52</c:v>
                </c:pt>
                <c:pt idx="2">
                  <c:v>Kosovo 10</c:v>
                </c:pt>
                <c:pt idx="3">
                  <c:v>Qatar 3</c:v>
                </c:pt>
                <c:pt idx="4">
                  <c:v>FYROM 13</c:v>
                </c:pt>
                <c:pt idx="5">
                  <c:v>Tunisia 39</c:v>
                </c:pt>
                <c:pt idx="6">
                  <c:v>Montenegro 11</c:v>
                </c:pt>
                <c:pt idx="7">
                  <c:v>Jordan 21</c:v>
                </c:pt>
                <c:pt idx="8">
                  <c:v>United Arab Emirates 3</c:v>
                </c:pt>
                <c:pt idx="9">
                  <c:v>Georgia 19</c:v>
                </c:pt>
                <c:pt idx="10">
                  <c:v>Lebanon 27</c:v>
                </c:pt>
                <c:pt idx="11">
                  <c:v>Indonesia 74</c:v>
                </c:pt>
                <c:pt idx="12">
                  <c:v>Mexico 53</c:v>
                </c:pt>
                <c:pt idx="13">
                  <c:v>Peru 50</c:v>
                </c:pt>
                <c:pt idx="14">
                  <c:v>Costa Rica 38</c:v>
                </c:pt>
                <c:pt idx="15">
                  <c:v>Brazil 43</c:v>
                </c:pt>
                <c:pt idx="16">
                  <c:v>Turkey 59</c:v>
                </c:pt>
                <c:pt idx="17">
                  <c:v>Moldova 28</c:v>
                </c:pt>
                <c:pt idx="18">
                  <c:v>Thailand 55</c:v>
                </c:pt>
                <c:pt idx="19">
                  <c:v>Colombia 43</c:v>
                </c:pt>
                <c:pt idx="20">
                  <c:v>Iceland 1</c:v>
                </c:pt>
                <c:pt idx="21">
                  <c:v>Trinidad and Tobago 14</c:v>
                </c:pt>
                <c:pt idx="22">
                  <c:v>Romania 20</c:v>
                </c:pt>
                <c:pt idx="23">
                  <c:v>Israel 6</c:v>
                </c:pt>
                <c:pt idx="24">
                  <c:v>Bulgaria 13</c:v>
                </c:pt>
                <c:pt idx="25">
                  <c:v>Greece 13</c:v>
                </c:pt>
                <c:pt idx="26">
                  <c:v>Russia 5</c:v>
                </c:pt>
                <c:pt idx="27">
                  <c:v>Uruguay 39</c:v>
                </c:pt>
                <c:pt idx="28">
                  <c:v>Chile 27</c:v>
                </c:pt>
                <c:pt idx="29">
                  <c:v>Latvia 25</c:v>
                </c:pt>
                <c:pt idx="30">
                  <c:v>Lithuania 12</c:v>
                </c:pt>
                <c:pt idx="31">
                  <c:v>Slovak Republic 8</c:v>
                </c:pt>
                <c:pt idx="32">
                  <c:v>Italy 15</c:v>
                </c:pt>
                <c:pt idx="33">
                  <c:v>Norway 1</c:v>
                </c:pt>
                <c:pt idx="34">
                  <c:v>Spain 31</c:v>
                </c:pt>
                <c:pt idx="35">
                  <c:v>Hungary 16</c:v>
                </c:pt>
                <c:pt idx="36">
                  <c:v>Croatia 10</c:v>
                </c:pt>
                <c:pt idx="37">
                  <c:v>Denmark 3</c:v>
                </c:pt>
                <c:pt idx="38">
                  <c:v>OECD average 12</c:v>
                </c:pt>
                <c:pt idx="39">
                  <c:v>Sweden 3</c:v>
                </c:pt>
                <c:pt idx="40">
                  <c:v>Malta 13</c:v>
                </c:pt>
                <c:pt idx="41">
                  <c:v>United States 11</c:v>
                </c:pt>
                <c:pt idx="42">
                  <c:v>Macao (China) 22</c:v>
                </c:pt>
                <c:pt idx="43">
                  <c:v>Ireland 5</c:v>
                </c:pt>
                <c:pt idx="44">
                  <c:v>Austria 5</c:v>
                </c:pt>
                <c:pt idx="45">
                  <c:v>Portugal 28</c:v>
                </c:pt>
                <c:pt idx="46">
                  <c:v>Luxembourg 14</c:v>
                </c:pt>
                <c:pt idx="47">
                  <c:v>Hong Kong (China) 26</c:v>
                </c:pt>
                <c:pt idx="48">
                  <c:v>Czech Republic 9</c:v>
                </c:pt>
                <c:pt idx="49">
                  <c:v>Poland 16</c:v>
                </c:pt>
                <c:pt idx="50">
                  <c:v>Australia 4</c:v>
                </c:pt>
                <c:pt idx="51">
                  <c:v>United Kingdom 5</c:v>
                </c:pt>
                <c:pt idx="52">
                  <c:v>Canada 2</c:v>
                </c:pt>
                <c:pt idx="53">
                  <c:v>France 9</c:v>
                </c:pt>
                <c:pt idx="54">
                  <c:v>Korea 6</c:v>
                </c:pt>
                <c:pt idx="55">
                  <c:v>New Zealand 5</c:v>
                </c:pt>
                <c:pt idx="56">
                  <c:v>Switzerland 8</c:v>
                </c:pt>
                <c:pt idx="57">
                  <c:v>Netherlands 4</c:v>
                </c:pt>
                <c:pt idx="58">
                  <c:v>Slovenia 5</c:v>
                </c:pt>
                <c:pt idx="59">
                  <c:v>Belgium 7</c:v>
                </c:pt>
                <c:pt idx="60">
                  <c:v>Finland 2</c:v>
                </c:pt>
                <c:pt idx="61">
                  <c:v>Estonia 5</c:v>
                </c:pt>
                <c:pt idx="62">
                  <c:v>Viet Nam 76</c:v>
                </c:pt>
                <c:pt idx="63">
                  <c:v>Germany 7</c:v>
                </c:pt>
                <c:pt idx="64">
                  <c:v>Japan 8</c:v>
                </c:pt>
                <c:pt idx="65">
                  <c:v>Chinese Taipei 12</c:v>
                </c:pt>
                <c:pt idx="66">
                  <c:v>B-S-J-G (China) 52</c:v>
                </c:pt>
                <c:pt idx="67">
                  <c:v>Singapore 11</c:v>
                </c:pt>
              </c:strCache>
            </c:strRef>
          </c:cat>
          <c:val>
            <c:numRef>
              <c:f>Tabelle1!$F$2:$F$69</c:f>
              <c:numCache>
                <c:formatCode>0</c:formatCode>
                <c:ptCount val="68"/>
                <c:pt idx="0">
                  <c:v>398</c:v>
                </c:pt>
                <c:pt idx="1">
                  <c:v>399</c:v>
                </c:pt>
                <c:pt idx="2">
                  <c:v>418</c:v>
                </c:pt>
                <c:pt idx="3">
                  <c:v>423</c:v>
                </c:pt>
                <c:pt idx="4">
                  <c:v>423</c:v>
                </c:pt>
                <c:pt idx="5">
                  <c:v>436</c:v>
                </c:pt>
                <c:pt idx="6">
                  <c:v>444</c:v>
                </c:pt>
                <c:pt idx="7">
                  <c:v>449</c:v>
                </c:pt>
                <c:pt idx="8">
                  <c:v>454</c:v>
                </c:pt>
                <c:pt idx="9">
                  <c:v>454</c:v>
                </c:pt>
                <c:pt idx="10">
                  <c:v>457</c:v>
                </c:pt>
                <c:pt idx="11">
                  <c:v>463</c:v>
                </c:pt>
                <c:pt idx="12">
                  <c:v>464</c:v>
                </c:pt>
                <c:pt idx="13">
                  <c:v>466</c:v>
                </c:pt>
                <c:pt idx="14">
                  <c:v>477</c:v>
                </c:pt>
                <c:pt idx="15">
                  <c:v>477</c:v>
                </c:pt>
                <c:pt idx="16">
                  <c:v>481</c:v>
                </c:pt>
                <c:pt idx="17">
                  <c:v>482</c:v>
                </c:pt>
                <c:pt idx="18">
                  <c:v>483</c:v>
                </c:pt>
                <c:pt idx="19">
                  <c:v>488</c:v>
                </c:pt>
                <c:pt idx="20">
                  <c:v>491</c:v>
                </c:pt>
                <c:pt idx="21">
                  <c:v>491</c:v>
                </c:pt>
                <c:pt idx="22">
                  <c:v>496</c:v>
                </c:pt>
                <c:pt idx="23">
                  <c:v>500</c:v>
                </c:pt>
                <c:pt idx="24">
                  <c:v>503</c:v>
                </c:pt>
                <c:pt idx="25">
                  <c:v>508</c:v>
                </c:pt>
                <c:pt idx="26">
                  <c:v>511</c:v>
                </c:pt>
                <c:pt idx="27">
                  <c:v>512</c:v>
                </c:pt>
                <c:pt idx="28">
                  <c:v>520</c:v>
                </c:pt>
                <c:pt idx="29">
                  <c:v>523</c:v>
                </c:pt>
                <c:pt idx="30">
                  <c:v>523</c:v>
                </c:pt>
                <c:pt idx="31">
                  <c:v>527</c:v>
                </c:pt>
                <c:pt idx="32">
                  <c:v>529</c:v>
                </c:pt>
                <c:pt idx="33">
                  <c:v>537</c:v>
                </c:pt>
                <c:pt idx="34">
                  <c:v>543</c:v>
                </c:pt>
                <c:pt idx="35">
                  <c:v>546</c:v>
                </c:pt>
                <c:pt idx="36">
                  <c:v>547</c:v>
                </c:pt>
                <c:pt idx="37">
                  <c:v>548</c:v>
                </c:pt>
                <c:pt idx="38">
                  <c:v>549</c:v>
                </c:pt>
                <c:pt idx="39">
                  <c:v>549</c:v>
                </c:pt>
                <c:pt idx="40">
                  <c:v>551</c:v>
                </c:pt>
                <c:pt idx="41">
                  <c:v>553</c:v>
                </c:pt>
                <c:pt idx="42">
                  <c:v>556</c:v>
                </c:pt>
                <c:pt idx="43">
                  <c:v>556</c:v>
                </c:pt>
                <c:pt idx="44">
                  <c:v>560</c:v>
                </c:pt>
                <c:pt idx="45">
                  <c:v>562</c:v>
                </c:pt>
                <c:pt idx="46">
                  <c:v>562</c:v>
                </c:pt>
                <c:pt idx="47">
                  <c:v>563</c:v>
                </c:pt>
                <c:pt idx="48">
                  <c:v>565</c:v>
                </c:pt>
                <c:pt idx="49">
                  <c:v>566</c:v>
                </c:pt>
                <c:pt idx="50">
                  <c:v>567</c:v>
                </c:pt>
                <c:pt idx="51">
                  <c:v>568</c:v>
                </c:pt>
                <c:pt idx="52">
                  <c:v>569</c:v>
                </c:pt>
                <c:pt idx="53">
                  <c:v>570</c:v>
                </c:pt>
                <c:pt idx="54">
                  <c:v>571</c:v>
                </c:pt>
                <c:pt idx="55">
                  <c:v>571</c:v>
                </c:pt>
                <c:pt idx="56">
                  <c:v>571</c:v>
                </c:pt>
                <c:pt idx="57">
                  <c:v>572</c:v>
                </c:pt>
                <c:pt idx="58">
                  <c:v>573</c:v>
                </c:pt>
                <c:pt idx="59">
                  <c:v>574</c:v>
                </c:pt>
                <c:pt idx="60">
                  <c:v>578</c:v>
                </c:pt>
                <c:pt idx="61">
                  <c:v>579</c:v>
                </c:pt>
                <c:pt idx="62">
                  <c:v>584</c:v>
                </c:pt>
                <c:pt idx="63">
                  <c:v>585</c:v>
                </c:pt>
                <c:pt idx="64">
                  <c:v>587</c:v>
                </c:pt>
                <c:pt idx="65">
                  <c:v>601</c:v>
                </c:pt>
                <c:pt idx="66">
                  <c:v>606</c:v>
                </c:pt>
                <c:pt idx="67">
                  <c:v>619</c:v>
                </c:pt>
              </c:numCache>
            </c:numRef>
          </c:val>
          <c:smooth val="0"/>
          <c:extLst>
            <c:ext xmlns:c16="http://schemas.microsoft.com/office/drawing/2014/chart" uri="{C3380CC4-5D6E-409C-BE32-E72D297353CC}">
              <c16:uniqueId val="{00000004-268C-49EF-8500-2127337FE725}"/>
            </c:ext>
          </c:extLst>
        </c:ser>
        <c:dLbls>
          <c:showLegendKey val="0"/>
          <c:showVal val="0"/>
          <c:showCatName val="0"/>
          <c:showSerName val="0"/>
          <c:showPercent val="0"/>
          <c:showBubbleSize val="0"/>
        </c:dLbls>
        <c:hiLowLines>
          <c:spPr>
            <a:ln w="9525" cap="flat" cmpd="sng" algn="ctr">
              <a:solidFill>
                <a:schemeClr val="tx1">
                  <a:lumMod val="75000"/>
                  <a:lumOff val="25000"/>
                </a:schemeClr>
              </a:solidFill>
              <a:round/>
            </a:ln>
            <a:effectLst/>
          </c:spPr>
        </c:hiLowLines>
        <c:marker val="1"/>
        <c:smooth val="0"/>
        <c:axId val="-2060677128"/>
        <c:axId val="2129582584"/>
      </c:lineChart>
      <c:catAx>
        <c:axId val="-2060677128"/>
        <c:scaling>
          <c:orientation val="minMax"/>
        </c:scaling>
        <c:delete val="0"/>
        <c:axPos val="b"/>
        <c:numFmt formatCode="General" sourceLinked="1"/>
        <c:majorTickMark val="none"/>
        <c:minorTickMark val="none"/>
        <c:tickLblPos val="low"/>
        <c:spPr>
          <a:noFill/>
          <a:ln w="15875" cap="flat" cmpd="sng" algn="ctr">
            <a:solidFill>
              <a:schemeClr val="tx1"/>
            </a:solidFill>
            <a:round/>
          </a:ln>
          <a:effectLst/>
        </c:spPr>
        <c:txPr>
          <a:bodyPr rot="-5400000" spcFirstLastPara="1" vertOverflow="ellipsis" vert="horz" wrap="square" anchor="ctr" anchorCtr="1"/>
          <a:lstStyle/>
          <a:p>
            <a:pPr>
              <a:defRPr sz="900" b="0" i="0" u="none" strike="noStrike" kern="1200" baseline="0">
                <a:solidFill>
                  <a:schemeClr val="tx1"/>
                </a:solidFill>
                <a:latin typeface="HelveticaNeueLT Std"/>
                <a:ea typeface="+mn-ea"/>
                <a:cs typeface="+mn-cs"/>
              </a:defRPr>
            </a:pPr>
            <a:endParaRPr lang="en-US"/>
          </a:p>
        </c:txPr>
        <c:crossAx val="2129582584"/>
        <c:crossesAt val="495"/>
        <c:auto val="1"/>
        <c:lblAlgn val="ctr"/>
        <c:lblOffset val="100"/>
        <c:tickLblSkip val="1"/>
        <c:noMultiLvlLbl val="0"/>
      </c:catAx>
      <c:valAx>
        <c:axId val="2129582584"/>
        <c:scaling>
          <c:orientation val="minMax"/>
          <c:max val="630"/>
          <c:min val="28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rgbClr val="C00000"/>
                    </a:solidFill>
                    <a:latin typeface="HelveticaNeueLT Std"/>
                    <a:ea typeface="+mn-ea"/>
                    <a:cs typeface="+mn-cs"/>
                  </a:defRPr>
                </a:pPr>
                <a:r>
                  <a:rPr lang="de-DE" b="1" dirty="0">
                    <a:solidFill>
                      <a:srgbClr val="C00000"/>
                    </a:solidFill>
                  </a:rPr>
                  <a:t>Score </a:t>
                </a:r>
                <a:r>
                  <a:rPr lang="de-DE" b="1" dirty="0" err="1">
                    <a:solidFill>
                      <a:srgbClr val="C00000"/>
                    </a:solidFill>
                  </a:rPr>
                  <a:t>points</a:t>
                </a:r>
                <a:endParaRPr lang="de-DE" b="1" dirty="0">
                  <a:solidFill>
                    <a:srgbClr val="C00000"/>
                  </a:solidFill>
                </a:endParaRPr>
              </a:p>
            </c:rich>
          </c:tx>
          <c:layout>
            <c:manualLayout>
              <c:xMode val="edge"/>
              <c:yMode val="edge"/>
              <c:x val="2.8526001956164998E-3"/>
              <c:y val="0.27156543905304797"/>
            </c:manualLayout>
          </c:layout>
          <c:overlay val="0"/>
          <c:spPr>
            <a:noFill/>
            <a:ln>
              <a:noFill/>
            </a:ln>
            <a:effectLst/>
          </c:spPr>
        </c:title>
        <c:numFmt formatCode="0" sourceLinked="1"/>
        <c:majorTickMark val="none"/>
        <c:minorTickMark val="none"/>
        <c:tickLblPos val="low"/>
        <c:spPr>
          <a:noFill/>
          <a:ln>
            <a:noFill/>
          </a:ln>
          <a:effectLst/>
        </c:spPr>
        <c:txPr>
          <a:bodyPr rot="-60000000" spcFirstLastPara="1" vertOverflow="ellipsis" vert="horz" wrap="square" anchor="ctr" anchorCtr="1"/>
          <a:lstStyle/>
          <a:p>
            <a:pPr>
              <a:defRPr sz="800" b="1" i="0" u="none" strike="noStrike" kern="1200" baseline="0">
                <a:solidFill>
                  <a:srgbClr val="C00000"/>
                </a:solidFill>
                <a:latin typeface="HelveticaNeueLT Std"/>
                <a:ea typeface="+mn-ea"/>
                <a:cs typeface="+mn-cs"/>
              </a:defRPr>
            </a:pPr>
            <a:endParaRPr lang="en-US"/>
          </a:p>
        </c:txPr>
        <c:crossAx val="-2060677128"/>
        <c:crosses val="autoZero"/>
        <c:crossBetween val="between"/>
      </c:valAx>
      <c:spPr>
        <a:noFill/>
        <a:ln>
          <a:solidFill>
            <a:srgbClr val="0077A0"/>
          </a:solidFill>
        </a:ln>
        <a:effectLst/>
      </c:spPr>
    </c:plotArea>
    <c:legend>
      <c:legendPos val="t"/>
      <c:layout>
        <c:manualLayout>
          <c:xMode val="edge"/>
          <c:yMode val="edge"/>
          <c:x val="9.2399437526675801E-2"/>
          <c:y val="5.8781069718492202E-2"/>
          <c:w val="0.58264482533270701"/>
          <c:h val="5.7709966029620002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50000"/>
                  <a:lumOff val="50000"/>
                </a:schemeClr>
              </a:solidFill>
              <a:latin typeface="HelveticaNeueLT Std"/>
              <a:ea typeface="+mn-ea"/>
              <a:cs typeface="+mn-cs"/>
            </a:defRPr>
          </a:pPr>
          <a:endParaRPr lang="en-US"/>
        </a:p>
      </c:txPr>
    </c:legend>
    <c:plotVisOnly val="1"/>
    <c:dispBlanksAs val="gap"/>
    <c:showDLblsOverMax val="0"/>
  </c:chart>
  <c:spPr>
    <a:noFill/>
    <a:ln>
      <a:noFill/>
    </a:ln>
    <a:effectLst/>
  </c:spPr>
  <c:txPr>
    <a:bodyPr/>
    <a:lstStyle/>
    <a:p>
      <a:pPr>
        <a:defRPr sz="1000">
          <a:solidFill>
            <a:schemeClr val="tx1"/>
          </a:solidFill>
          <a:latin typeface="HelveticaNeueLT Std"/>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tx>
            <c:strRef>
              <c:f>Sheet1!$A$3</c:f>
              <c:strCache>
                <c:ptCount val="1"/>
                <c:pt idx="0">
                  <c:v>OECD average</c:v>
                </c:pt>
              </c:strCache>
            </c:strRef>
          </c:tx>
          <c:spPr>
            <a:solidFill>
              <a:srgbClr val="92D050"/>
            </a:solidFill>
            <a:ln>
              <a:noFill/>
            </a:ln>
            <a:effectLst/>
          </c:spPr>
          <c:invertIfNegative val="0"/>
          <c:cat>
            <c:strRef>
              <c:f>Sheet1!$B$1:$E$1</c:f>
              <c:strCache>
                <c:ptCount val="4"/>
                <c:pt idx="0">
                  <c:v>Highly disadvantaged</c:v>
                </c:pt>
                <c:pt idx="1">
                  <c:v>Disadvantaged</c:v>
                </c:pt>
                <c:pt idx="2">
                  <c:v>Advantaged</c:v>
                </c:pt>
                <c:pt idx="3">
                  <c:v>Highly advantaged</c:v>
                </c:pt>
              </c:strCache>
            </c:strRef>
          </c:cat>
          <c:val>
            <c:numRef>
              <c:f>Sheet1!$B$3:$E$3</c:f>
              <c:numCache>
                <c:formatCode>General</c:formatCode>
                <c:ptCount val="4"/>
                <c:pt idx="0">
                  <c:v>24.2</c:v>
                </c:pt>
                <c:pt idx="1">
                  <c:v>25.8</c:v>
                </c:pt>
                <c:pt idx="2">
                  <c:v>27</c:v>
                </c:pt>
                <c:pt idx="3">
                  <c:v>27.7</c:v>
                </c:pt>
              </c:numCache>
            </c:numRef>
          </c:val>
          <c:extLst>
            <c:ext xmlns:c16="http://schemas.microsoft.com/office/drawing/2014/chart" uri="{C3380CC4-5D6E-409C-BE32-E72D297353CC}">
              <c16:uniqueId val="{00000001-F042-4514-ACAE-7FAA6A29DF89}"/>
            </c:ext>
          </c:extLst>
        </c:ser>
        <c:dLbls>
          <c:showLegendKey val="0"/>
          <c:showVal val="0"/>
          <c:showCatName val="0"/>
          <c:showSerName val="0"/>
          <c:showPercent val="0"/>
          <c:showBubbleSize val="0"/>
        </c:dLbls>
        <c:gapWidth val="219"/>
        <c:overlap val="-27"/>
        <c:axId val="366817320"/>
        <c:axId val="366820928"/>
      </c:barChart>
      <c:catAx>
        <c:axId val="366817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366820928"/>
        <c:crosses val="autoZero"/>
        <c:auto val="1"/>
        <c:lblAlgn val="ctr"/>
        <c:lblOffset val="100"/>
        <c:noMultiLvlLbl val="0"/>
      </c:catAx>
      <c:valAx>
        <c:axId val="3668209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66817320"/>
        <c:crosses val="autoZero"/>
        <c:crossBetween val="between"/>
      </c:valAx>
      <c:spPr>
        <a:noFill/>
        <a:ln>
          <a:noFill/>
        </a:ln>
        <a:effectLst/>
      </c:spPr>
    </c:plotArea>
    <c:legend>
      <c:legendPos val="b"/>
      <c:layout>
        <c:manualLayout>
          <c:xMode val="edge"/>
          <c:yMode val="edge"/>
          <c:x val="0.27161352616753942"/>
          <c:y val="7.7133382649286972E-2"/>
          <c:w val="0.3967901710311022"/>
          <c:h val="5.4667755018748564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tx>
            <c:strRef>
              <c:f>Sheet1!$A$12</c:f>
              <c:strCache>
                <c:ptCount val="1"/>
                <c:pt idx="0">
                  <c:v>OECD average</c:v>
                </c:pt>
              </c:strCache>
            </c:strRef>
          </c:tx>
          <c:spPr>
            <a:solidFill>
              <a:srgbClr val="FF0000"/>
            </a:solidFill>
            <a:ln>
              <a:noFill/>
            </a:ln>
            <a:effectLst/>
          </c:spPr>
          <c:invertIfNegative val="0"/>
          <c:cat>
            <c:strRef>
              <c:f>Sheet1!$B$10:$E$10</c:f>
              <c:strCache>
                <c:ptCount val="4"/>
                <c:pt idx="0">
                  <c:v>Highly disadvantaged</c:v>
                </c:pt>
                <c:pt idx="1">
                  <c:v>Disadvantaged</c:v>
                </c:pt>
                <c:pt idx="2">
                  <c:v>Advantaged</c:v>
                </c:pt>
                <c:pt idx="3">
                  <c:v>Highly advantaged</c:v>
                </c:pt>
              </c:strCache>
            </c:strRef>
          </c:cat>
          <c:val>
            <c:numRef>
              <c:f>Sheet1!$B$12:$E$12</c:f>
              <c:numCache>
                <c:formatCode>General</c:formatCode>
                <c:ptCount val="4"/>
                <c:pt idx="0">
                  <c:v>31</c:v>
                </c:pt>
                <c:pt idx="1">
                  <c:v>25.700000000000003</c:v>
                </c:pt>
                <c:pt idx="2">
                  <c:v>24.900000000000006</c:v>
                </c:pt>
                <c:pt idx="3">
                  <c:v>20.700000000000003</c:v>
                </c:pt>
              </c:numCache>
            </c:numRef>
          </c:val>
          <c:extLst>
            <c:ext xmlns:c16="http://schemas.microsoft.com/office/drawing/2014/chart" uri="{C3380CC4-5D6E-409C-BE32-E72D297353CC}">
              <c16:uniqueId val="{00000001-3621-4EF3-814D-A17C2935AB51}"/>
            </c:ext>
          </c:extLst>
        </c:ser>
        <c:dLbls>
          <c:showLegendKey val="0"/>
          <c:showVal val="0"/>
          <c:showCatName val="0"/>
          <c:showSerName val="0"/>
          <c:showPercent val="0"/>
          <c:showBubbleSize val="0"/>
        </c:dLbls>
        <c:gapWidth val="219"/>
        <c:overlap val="-27"/>
        <c:axId val="513156096"/>
        <c:axId val="512937384"/>
      </c:barChart>
      <c:catAx>
        <c:axId val="513156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512937384"/>
        <c:crosses val="autoZero"/>
        <c:auto val="1"/>
        <c:lblAlgn val="ctr"/>
        <c:lblOffset val="100"/>
        <c:noMultiLvlLbl val="0"/>
      </c:catAx>
      <c:valAx>
        <c:axId val="512937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13156096"/>
        <c:crosses val="autoZero"/>
        <c:crossBetween val="between"/>
      </c:valAx>
      <c:spPr>
        <a:noFill/>
        <a:ln>
          <a:noFill/>
        </a:ln>
        <a:effectLst/>
      </c:spPr>
    </c:plotArea>
    <c:legend>
      <c:legendPos val="b"/>
      <c:layout>
        <c:manualLayout>
          <c:xMode val="edge"/>
          <c:yMode val="edge"/>
          <c:x val="0.27226009874552326"/>
          <c:y val="8.0744433448057526E-2"/>
          <c:w val="0.39943749760063318"/>
          <c:h val="5.3677158617539036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3" dt="2016-12-04T11:54:26.020" idx="2">
    <p:pos x="10" y="10"/>
    <p:text>jap</p:text>
    <p:extLst>
      <p:ext uri="{C676402C-5697-4E1C-873F-D02D1690AC5C}">
        <p15:threadingInfo xmlns:p15="http://schemas.microsoft.com/office/powerpoint/2012/main" timeZoneBias="-60"/>
      </p:ext>
    </p:extLst>
  </p:cm>
</p:cmLst>
</file>

<file path=ppt/diagrams/_rels/data1.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image" Target="../media/image62.jpeg"/><Relationship Id="rId1" Type="http://schemas.openxmlformats.org/officeDocument/2006/relationships/image" Target="../media/image61.wmf"/><Relationship Id="rId6" Type="http://schemas.openxmlformats.org/officeDocument/2006/relationships/image" Target="../media/image66.jpeg"/><Relationship Id="rId5" Type="http://schemas.openxmlformats.org/officeDocument/2006/relationships/image" Target="../media/image65.jpg"/><Relationship Id="rId4" Type="http://schemas.openxmlformats.org/officeDocument/2006/relationships/image" Target="../media/image64.jpeg"/></Relationships>
</file>

<file path=ppt/diagrams/_rels/data2.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image" Target="../media/image62.jpeg"/><Relationship Id="rId1" Type="http://schemas.openxmlformats.org/officeDocument/2006/relationships/image" Target="../media/image61.wmf"/><Relationship Id="rId6" Type="http://schemas.openxmlformats.org/officeDocument/2006/relationships/image" Target="../media/image66.jpeg"/><Relationship Id="rId5" Type="http://schemas.openxmlformats.org/officeDocument/2006/relationships/image" Target="../media/image65.jpg"/><Relationship Id="rId4" Type="http://schemas.openxmlformats.org/officeDocument/2006/relationships/image" Target="../media/image64.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image" Target="../media/image62.jpeg"/><Relationship Id="rId1" Type="http://schemas.openxmlformats.org/officeDocument/2006/relationships/image" Target="../media/image61.wmf"/><Relationship Id="rId6" Type="http://schemas.openxmlformats.org/officeDocument/2006/relationships/image" Target="../media/image66.jpeg"/><Relationship Id="rId5" Type="http://schemas.openxmlformats.org/officeDocument/2006/relationships/image" Target="../media/image65.jpg"/><Relationship Id="rId4" Type="http://schemas.openxmlformats.org/officeDocument/2006/relationships/image" Target="../media/image64.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image" Target="../media/image62.jpeg"/><Relationship Id="rId1" Type="http://schemas.openxmlformats.org/officeDocument/2006/relationships/image" Target="../media/image61.wmf"/><Relationship Id="rId6" Type="http://schemas.openxmlformats.org/officeDocument/2006/relationships/image" Target="../media/image66.jpeg"/><Relationship Id="rId5" Type="http://schemas.openxmlformats.org/officeDocument/2006/relationships/image" Target="../media/image65.jpg"/><Relationship Id="rId4" Type="http://schemas.openxmlformats.org/officeDocument/2006/relationships/image" Target="../media/image64.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ED08BE-C513-4EDB-BD91-BBA0F389171D}"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en-US"/>
        </a:p>
      </dgm:t>
    </dgm:pt>
    <dgm:pt modelId="{9C8E985F-3395-449E-B30B-18618327FF5F}">
      <dgm:prSet phldrT="[Text]" custT="1"/>
      <dgm:spPr/>
      <dgm:t>
        <a:bodyPr/>
        <a:lstStyle/>
        <a:p>
          <a:r>
            <a:rPr lang="en-US" sz="1800" dirty="0">
              <a:solidFill>
                <a:schemeClr val="tx1">
                  <a:lumMod val="85000"/>
                  <a:lumOff val="15000"/>
                </a:schemeClr>
              </a:solidFill>
            </a:rPr>
            <a:t>Particularizing</a:t>
          </a:r>
        </a:p>
      </dgm:t>
    </dgm:pt>
    <dgm:pt modelId="{B9115B85-2375-4225-8BD6-211124F5E99F}" type="parTrans" cxnId="{F527B23E-8EA8-4C60-8172-894712257342}">
      <dgm:prSet/>
      <dgm:spPr/>
      <dgm:t>
        <a:bodyPr/>
        <a:lstStyle/>
        <a:p>
          <a:endParaRPr lang="en-US"/>
        </a:p>
      </dgm:t>
    </dgm:pt>
    <dgm:pt modelId="{47301835-0041-4A1A-9208-2F9388453E77}" type="sibTrans" cxnId="{F527B23E-8EA8-4C60-8172-894712257342}">
      <dgm:prSet/>
      <dgm:spPr/>
      <dgm:t>
        <a:bodyPr/>
        <a:lstStyle/>
        <a:p>
          <a:endParaRPr lang="en-US"/>
        </a:p>
      </dgm:t>
    </dgm:pt>
    <dgm:pt modelId="{0E72007E-4300-4555-B1F1-6EA41CBBA68E}">
      <dgm:prSet phldrT="[Text]" custT="1"/>
      <dgm:spPr/>
      <dgm:t>
        <a:bodyPr/>
        <a:lstStyle/>
        <a:p>
          <a:r>
            <a:rPr lang="en-US" sz="1600" dirty="0">
              <a:solidFill>
                <a:schemeClr val="tx1">
                  <a:lumMod val="85000"/>
                  <a:lumOff val="15000"/>
                </a:schemeClr>
              </a:solidFill>
            </a:rPr>
            <a:t>Disempowering</a:t>
          </a:r>
        </a:p>
      </dgm:t>
    </dgm:pt>
    <dgm:pt modelId="{253C0039-904A-4871-AF2F-AB021E850434}" type="parTrans" cxnId="{3DB9AC4F-B44E-46E8-8F1A-FD15103A9647}">
      <dgm:prSet/>
      <dgm:spPr/>
      <dgm:t>
        <a:bodyPr/>
        <a:lstStyle/>
        <a:p>
          <a:endParaRPr lang="en-US"/>
        </a:p>
      </dgm:t>
    </dgm:pt>
    <dgm:pt modelId="{99885018-6ED6-412C-B1E6-5CF5372430BC}" type="sibTrans" cxnId="{3DB9AC4F-B44E-46E8-8F1A-FD15103A9647}">
      <dgm:prSet/>
      <dgm:spPr/>
      <dgm:t>
        <a:bodyPr/>
        <a:lstStyle/>
        <a:p>
          <a:endParaRPr lang="en-US"/>
        </a:p>
      </dgm:t>
    </dgm:pt>
    <dgm:pt modelId="{26725370-EBA0-45FD-9795-0C9515E2D923}">
      <dgm:prSet phldrT="[Text]" custT="1"/>
      <dgm:spPr/>
      <dgm:t>
        <a:bodyPr/>
        <a:lstStyle/>
        <a:p>
          <a:r>
            <a:rPr lang="en-US" sz="1800" dirty="0">
              <a:solidFill>
                <a:schemeClr val="tx1">
                  <a:lumMod val="85000"/>
                  <a:lumOff val="15000"/>
                </a:schemeClr>
              </a:solidFill>
            </a:rPr>
            <a:t>Democratizing</a:t>
          </a:r>
        </a:p>
      </dgm:t>
    </dgm:pt>
    <dgm:pt modelId="{1FEFF135-C335-4D8F-A8EE-897AB4C15944}" type="parTrans" cxnId="{D0DF5B4A-1940-4474-BF05-17FE7512BC82}">
      <dgm:prSet/>
      <dgm:spPr/>
      <dgm:t>
        <a:bodyPr/>
        <a:lstStyle/>
        <a:p>
          <a:endParaRPr lang="en-US"/>
        </a:p>
      </dgm:t>
    </dgm:pt>
    <dgm:pt modelId="{1D5FD5E5-A740-4074-887D-25E7F8330688}" type="sibTrans" cxnId="{D0DF5B4A-1940-4474-BF05-17FE7512BC82}">
      <dgm:prSet/>
      <dgm:spPr/>
      <dgm:t>
        <a:bodyPr/>
        <a:lstStyle/>
        <a:p>
          <a:endParaRPr lang="en-US"/>
        </a:p>
      </dgm:t>
    </dgm:pt>
    <dgm:pt modelId="{C7388789-FFDE-46BD-B657-B4001672DBC8}">
      <dgm:prSet phldrT="[Text]" custT="1"/>
      <dgm:spPr/>
      <dgm:t>
        <a:bodyPr/>
        <a:lstStyle/>
        <a:p>
          <a:r>
            <a:rPr lang="en-US" sz="1800" dirty="0">
              <a:solidFill>
                <a:schemeClr val="tx1">
                  <a:lumMod val="85000"/>
                  <a:lumOff val="15000"/>
                </a:schemeClr>
              </a:solidFill>
            </a:rPr>
            <a:t>Concentrating</a:t>
          </a:r>
        </a:p>
      </dgm:t>
    </dgm:pt>
    <dgm:pt modelId="{ACC179E1-96C9-4420-BCBC-1DD6FD103908}" type="parTrans" cxnId="{EB319B0E-756C-4B9F-863F-D8C62D0BA973}">
      <dgm:prSet/>
      <dgm:spPr/>
      <dgm:t>
        <a:bodyPr/>
        <a:lstStyle/>
        <a:p>
          <a:endParaRPr lang="en-US"/>
        </a:p>
      </dgm:t>
    </dgm:pt>
    <dgm:pt modelId="{EA2183E6-45E6-453E-8CFC-98B38350C1D5}" type="sibTrans" cxnId="{EB319B0E-756C-4B9F-863F-D8C62D0BA973}">
      <dgm:prSet/>
      <dgm:spPr/>
      <dgm:t>
        <a:bodyPr/>
        <a:lstStyle/>
        <a:p>
          <a:endParaRPr lang="en-US"/>
        </a:p>
      </dgm:t>
    </dgm:pt>
    <dgm:pt modelId="{5B8A2F7D-B01E-41F5-A889-FF6201DFB953}">
      <dgm:prSet phldrT="[Text]" custT="1"/>
      <dgm:spPr/>
      <dgm:t>
        <a:bodyPr/>
        <a:lstStyle/>
        <a:p>
          <a:r>
            <a:rPr lang="en-US" sz="1800" dirty="0">
              <a:solidFill>
                <a:schemeClr val="tx1">
                  <a:lumMod val="85000"/>
                  <a:lumOff val="15000"/>
                </a:schemeClr>
              </a:solidFill>
            </a:rPr>
            <a:t>Homogenizing</a:t>
          </a:r>
        </a:p>
      </dgm:t>
    </dgm:pt>
    <dgm:pt modelId="{DA795C07-8702-40C8-91C9-9049D7FF1A43}" type="parTrans" cxnId="{C7DD1907-544C-490A-AFCC-BB4641DA690B}">
      <dgm:prSet/>
      <dgm:spPr/>
      <dgm:t>
        <a:bodyPr/>
        <a:lstStyle/>
        <a:p>
          <a:endParaRPr lang="en-US"/>
        </a:p>
      </dgm:t>
    </dgm:pt>
    <dgm:pt modelId="{07BD5BA0-397B-4E6E-8F52-2330B3495A7F}" type="sibTrans" cxnId="{C7DD1907-544C-490A-AFCC-BB4641DA690B}">
      <dgm:prSet/>
      <dgm:spPr/>
      <dgm:t>
        <a:bodyPr/>
        <a:lstStyle/>
        <a:p>
          <a:endParaRPr lang="en-US"/>
        </a:p>
      </dgm:t>
    </dgm:pt>
    <dgm:pt modelId="{65CF9029-E7A5-4E1B-915F-9A721CBB9A40}">
      <dgm:prSet phldrT="[Text]" custT="1"/>
      <dgm:spPr/>
      <dgm:t>
        <a:bodyPr/>
        <a:lstStyle/>
        <a:p>
          <a:r>
            <a:rPr lang="en-US" sz="1800" dirty="0">
              <a:solidFill>
                <a:schemeClr val="tx1">
                  <a:lumMod val="85000"/>
                  <a:lumOff val="15000"/>
                </a:schemeClr>
              </a:solidFill>
            </a:rPr>
            <a:t>Empowering</a:t>
          </a:r>
        </a:p>
      </dgm:t>
    </dgm:pt>
    <dgm:pt modelId="{88864E4F-FEF8-488C-9C0B-1291B0F3A5DA}" type="parTrans" cxnId="{EDFD16CC-C1FE-4198-B79C-C8F923B1B397}">
      <dgm:prSet/>
      <dgm:spPr/>
      <dgm:t>
        <a:bodyPr/>
        <a:lstStyle/>
        <a:p>
          <a:endParaRPr lang="en-US"/>
        </a:p>
      </dgm:t>
    </dgm:pt>
    <dgm:pt modelId="{342D1B03-6554-418B-BF70-72FB86D1B1A3}" type="sibTrans" cxnId="{EDFD16CC-C1FE-4198-B79C-C8F923B1B397}">
      <dgm:prSet/>
      <dgm:spPr/>
      <dgm:t>
        <a:bodyPr/>
        <a:lstStyle/>
        <a:p>
          <a:endParaRPr lang="en-US"/>
        </a:p>
      </dgm:t>
    </dgm:pt>
    <dgm:pt modelId="{41830741-9D17-48DD-98D7-AC954253E8C5}" type="pres">
      <dgm:prSet presAssocID="{0EED08BE-C513-4EDB-BD91-BBA0F389171D}" presName="Name0" presStyleCnt="0">
        <dgm:presLayoutVars>
          <dgm:chMax/>
          <dgm:chPref/>
          <dgm:dir/>
          <dgm:animLvl val="lvl"/>
        </dgm:presLayoutVars>
      </dgm:prSet>
      <dgm:spPr/>
    </dgm:pt>
    <dgm:pt modelId="{F3B329D7-5A9B-4016-AEBC-3CBDDDBDF405}" type="pres">
      <dgm:prSet presAssocID="{26725370-EBA0-45FD-9795-0C9515E2D923}" presName="composite" presStyleCnt="0"/>
      <dgm:spPr/>
    </dgm:pt>
    <dgm:pt modelId="{344676BD-FC51-4964-A0EE-99AA7983B2B2}" type="pres">
      <dgm:prSet presAssocID="{26725370-EBA0-45FD-9795-0C9515E2D923}" presName="ParentAccentShape" presStyleLbl="trBgShp" presStyleIdx="0" presStyleCnt="6"/>
      <dgm:spPr/>
    </dgm:pt>
    <dgm:pt modelId="{67725118-4319-412C-85C8-8E5EC228B1FA}" type="pres">
      <dgm:prSet presAssocID="{26725370-EBA0-45FD-9795-0C9515E2D923}" presName="ParentText" presStyleLbl="revTx" presStyleIdx="0" presStyleCnt="12">
        <dgm:presLayoutVars>
          <dgm:chMax val="1"/>
          <dgm:chPref val="1"/>
          <dgm:bulletEnabled val="1"/>
        </dgm:presLayoutVars>
      </dgm:prSet>
      <dgm:spPr/>
    </dgm:pt>
    <dgm:pt modelId="{2C7B8345-1490-431C-ABAB-3D783A8C762B}" type="pres">
      <dgm:prSet presAssocID="{26725370-EBA0-45FD-9795-0C9515E2D923}" presName="ChildText" presStyleLbl="revTx" presStyleIdx="1" presStyleCnt="12">
        <dgm:presLayoutVars>
          <dgm:chMax val="0"/>
          <dgm:chPref val="0"/>
        </dgm:presLayoutVars>
      </dgm:prSet>
      <dgm:spPr/>
    </dgm:pt>
    <dgm:pt modelId="{721226BE-3A06-4575-911F-A05C2CBBFE33}" type="pres">
      <dgm:prSet presAssocID="{26725370-EBA0-45FD-9795-0C9515E2D923}" presName="ChildAccentShape" presStyleLbl="trBgShp" presStyleIdx="0" presStyleCnt="6"/>
      <dgm:spPr/>
    </dgm:pt>
    <dgm:pt modelId="{E19A6836-5C82-4748-902E-79444C5F1A00}" type="pres">
      <dgm:prSet presAssocID="{26725370-EBA0-45FD-9795-0C9515E2D923}" presName="Image" presStyleLbl="alignImgPlace1"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t="-14000" b="-14000"/>
          </a:stretch>
        </a:blipFill>
      </dgm:spPr>
    </dgm:pt>
    <dgm:pt modelId="{783B66D5-3565-465B-947E-B6C92DE6D806}" type="pres">
      <dgm:prSet presAssocID="{1D5FD5E5-A740-4074-887D-25E7F8330688}" presName="sibTrans" presStyleCnt="0"/>
      <dgm:spPr/>
    </dgm:pt>
    <dgm:pt modelId="{A2AEFADB-2159-4947-9174-2282B0EA7380}" type="pres">
      <dgm:prSet presAssocID="{C7388789-FFDE-46BD-B657-B4001672DBC8}" presName="composite" presStyleCnt="0"/>
      <dgm:spPr/>
    </dgm:pt>
    <dgm:pt modelId="{A1E61A0A-CA90-49FB-A3A6-8B637F642AC4}" type="pres">
      <dgm:prSet presAssocID="{C7388789-FFDE-46BD-B657-B4001672DBC8}" presName="ParentAccentShape" presStyleLbl="trBgShp" presStyleIdx="1" presStyleCnt="6"/>
      <dgm:spPr/>
    </dgm:pt>
    <dgm:pt modelId="{D6FE0C36-0EFF-4649-BA21-CD08A0210CC1}" type="pres">
      <dgm:prSet presAssocID="{C7388789-FFDE-46BD-B657-B4001672DBC8}" presName="ParentText" presStyleLbl="revTx" presStyleIdx="2" presStyleCnt="12">
        <dgm:presLayoutVars>
          <dgm:chMax val="1"/>
          <dgm:chPref val="1"/>
          <dgm:bulletEnabled val="1"/>
        </dgm:presLayoutVars>
      </dgm:prSet>
      <dgm:spPr/>
    </dgm:pt>
    <dgm:pt modelId="{FAD4713C-14AA-4250-AD30-5D6FDB902D5D}" type="pres">
      <dgm:prSet presAssocID="{C7388789-FFDE-46BD-B657-B4001672DBC8}" presName="ChildText" presStyleLbl="revTx" presStyleIdx="3" presStyleCnt="12">
        <dgm:presLayoutVars>
          <dgm:chMax val="0"/>
          <dgm:chPref val="0"/>
        </dgm:presLayoutVars>
      </dgm:prSet>
      <dgm:spPr/>
    </dgm:pt>
    <dgm:pt modelId="{3C2E0E2F-9067-4A66-B5DC-D8BF24B4AC7B}" type="pres">
      <dgm:prSet presAssocID="{C7388789-FFDE-46BD-B657-B4001672DBC8}" presName="ChildAccentShape" presStyleLbl="trBgShp" presStyleIdx="1" presStyleCnt="6"/>
      <dgm:spPr/>
    </dgm:pt>
    <dgm:pt modelId="{5D6C2A3A-215A-4719-A4BB-506B5DE856C0}" type="pres">
      <dgm:prSet presAssocID="{C7388789-FFDE-46BD-B657-B4001672DBC8}" presName="Image" presStyleLbl="alignImgPlace1" presStyleIdx="1" presStyleCnt="6"/>
      <dgm:spPr>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51423" t="2358" r="1423" b="-2358"/>
          </a:stretch>
        </a:blipFill>
      </dgm:spPr>
    </dgm:pt>
    <dgm:pt modelId="{D35C88E2-CBF6-4FC8-B5E3-EC205C88CA02}" type="pres">
      <dgm:prSet presAssocID="{EA2183E6-45E6-453E-8CFC-98B38350C1D5}" presName="sibTrans" presStyleCnt="0"/>
      <dgm:spPr/>
    </dgm:pt>
    <dgm:pt modelId="{2D78B19C-93C6-40D5-8E1D-FFEA5694F099}" type="pres">
      <dgm:prSet presAssocID="{9C8E985F-3395-449E-B30B-18618327FF5F}" presName="composite" presStyleCnt="0"/>
      <dgm:spPr/>
    </dgm:pt>
    <dgm:pt modelId="{457DAA28-EDD0-45A5-BD2F-F9CD25F7F8E0}" type="pres">
      <dgm:prSet presAssocID="{9C8E985F-3395-449E-B30B-18618327FF5F}" presName="ParentAccentShape" presStyleLbl="trBgShp" presStyleIdx="2" presStyleCnt="6"/>
      <dgm:spPr/>
    </dgm:pt>
    <dgm:pt modelId="{24CBF1AC-59B1-48CA-9744-959666BD491C}" type="pres">
      <dgm:prSet presAssocID="{9C8E985F-3395-449E-B30B-18618327FF5F}" presName="ParentText" presStyleLbl="revTx" presStyleIdx="4" presStyleCnt="12">
        <dgm:presLayoutVars>
          <dgm:chMax val="1"/>
          <dgm:chPref val="1"/>
          <dgm:bulletEnabled val="1"/>
        </dgm:presLayoutVars>
      </dgm:prSet>
      <dgm:spPr/>
    </dgm:pt>
    <dgm:pt modelId="{1AD55DBC-4F98-4E58-9421-0416D65AC270}" type="pres">
      <dgm:prSet presAssocID="{9C8E985F-3395-449E-B30B-18618327FF5F}" presName="ChildText" presStyleLbl="revTx" presStyleIdx="5" presStyleCnt="12">
        <dgm:presLayoutVars>
          <dgm:chMax val="0"/>
          <dgm:chPref val="0"/>
        </dgm:presLayoutVars>
      </dgm:prSet>
      <dgm:spPr/>
    </dgm:pt>
    <dgm:pt modelId="{CC6076E3-A5A9-4399-BD2F-7D349A43B34D}" type="pres">
      <dgm:prSet presAssocID="{9C8E985F-3395-449E-B30B-18618327FF5F}" presName="ChildAccentShape" presStyleLbl="trBgShp" presStyleIdx="2" presStyleCnt="6"/>
      <dgm:spPr/>
    </dgm:pt>
    <dgm:pt modelId="{538F787E-AFCA-40BF-A9E4-1FA146223F8D}" type="pres">
      <dgm:prSet presAssocID="{9C8E985F-3395-449E-B30B-18618327FF5F}" presName="Image" presStyleLbl="alignImgPlace1" presStyleIdx="2" presStyleCnt="6"/>
      <dgm:spPr>
        <a:blipFill>
          <a:blip xmlns:r="http://schemas.openxmlformats.org/officeDocument/2006/relationships" r:embed="rId3">
            <a:extLst>
              <a:ext uri="{28A0092B-C50C-407E-A947-70E740481C1C}">
                <a14:useLocalDpi xmlns:a14="http://schemas.microsoft.com/office/drawing/2010/main" val="0"/>
              </a:ext>
            </a:extLst>
          </a:blip>
          <a:srcRect/>
          <a:stretch>
            <a:fillRect t="-4000" b="-4000"/>
          </a:stretch>
        </a:blipFill>
      </dgm:spPr>
    </dgm:pt>
    <dgm:pt modelId="{41058748-6DDB-4186-91C0-1442259C8E86}" type="pres">
      <dgm:prSet presAssocID="{47301835-0041-4A1A-9208-2F9388453E77}" presName="sibTrans" presStyleCnt="0"/>
      <dgm:spPr/>
    </dgm:pt>
    <dgm:pt modelId="{DC085E1F-1766-4B76-8910-E25B88D0A21F}" type="pres">
      <dgm:prSet presAssocID="{5B8A2F7D-B01E-41F5-A889-FF6201DFB953}" presName="composite" presStyleCnt="0"/>
      <dgm:spPr/>
    </dgm:pt>
    <dgm:pt modelId="{45E83025-3CDA-4456-87B7-3B53D39E2CF3}" type="pres">
      <dgm:prSet presAssocID="{5B8A2F7D-B01E-41F5-A889-FF6201DFB953}" presName="ParentAccentShape" presStyleLbl="trBgShp" presStyleIdx="3" presStyleCnt="6"/>
      <dgm:spPr/>
    </dgm:pt>
    <dgm:pt modelId="{F7AF81FE-583E-490C-A3F5-8025C3BEAEE5}" type="pres">
      <dgm:prSet presAssocID="{5B8A2F7D-B01E-41F5-A889-FF6201DFB953}" presName="ParentText" presStyleLbl="revTx" presStyleIdx="6" presStyleCnt="12">
        <dgm:presLayoutVars>
          <dgm:chMax val="1"/>
          <dgm:chPref val="1"/>
          <dgm:bulletEnabled val="1"/>
        </dgm:presLayoutVars>
      </dgm:prSet>
      <dgm:spPr/>
    </dgm:pt>
    <dgm:pt modelId="{D08EB8F6-F2D6-4255-8CDF-410C6831E908}" type="pres">
      <dgm:prSet presAssocID="{5B8A2F7D-B01E-41F5-A889-FF6201DFB953}" presName="ChildText" presStyleLbl="revTx" presStyleIdx="7" presStyleCnt="12">
        <dgm:presLayoutVars>
          <dgm:chMax val="0"/>
          <dgm:chPref val="0"/>
        </dgm:presLayoutVars>
      </dgm:prSet>
      <dgm:spPr/>
    </dgm:pt>
    <dgm:pt modelId="{A2BEF7C3-563F-4B0C-AA40-3F8C66636B8F}" type="pres">
      <dgm:prSet presAssocID="{5B8A2F7D-B01E-41F5-A889-FF6201DFB953}" presName="ChildAccentShape" presStyleLbl="trBgShp" presStyleIdx="3" presStyleCnt="6"/>
      <dgm:spPr/>
    </dgm:pt>
    <dgm:pt modelId="{F22DEBED-23D2-4EB0-AFC7-B57D5C0E22E5}" type="pres">
      <dgm:prSet presAssocID="{5B8A2F7D-B01E-41F5-A889-FF6201DFB953}" presName="Image" presStyleLbl="alignImgPlace1" presStyleIdx="3" presStyleCnt="6"/>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8000" r="-8000"/>
          </a:stretch>
        </a:blipFill>
      </dgm:spPr>
    </dgm:pt>
    <dgm:pt modelId="{E65D46F9-F4E3-4C2C-BB61-B334FB6DEE28}" type="pres">
      <dgm:prSet presAssocID="{07BD5BA0-397B-4E6E-8F52-2330B3495A7F}" presName="sibTrans" presStyleCnt="0"/>
      <dgm:spPr/>
    </dgm:pt>
    <dgm:pt modelId="{1BD8234C-1C5A-4EE2-8D46-8BF254C71E58}" type="pres">
      <dgm:prSet presAssocID="{65CF9029-E7A5-4E1B-915F-9A721CBB9A40}" presName="composite" presStyleCnt="0"/>
      <dgm:spPr/>
    </dgm:pt>
    <dgm:pt modelId="{BE8EF984-A41C-4992-8C95-FABCAF41816A}" type="pres">
      <dgm:prSet presAssocID="{65CF9029-E7A5-4E1B-915F-9A721CBB9A40}" presName="ParentAccentShape" presStyleLbl="trBgShp" presStyleIdx="4" presStyleCnt="6"/>
      <dgm:spPr/>
    </dgm:pt>
    <dgm:pt modelId="{AB3CBAC7-7546-4AEE-94CF-564D70A168D7}" type="pres">
      <dgm:prSet presAssocID="{65CF9029-E7A5-4E1B-915F-9A721CBB9A40}" presName="ParentText" presStyleLbl="revTx" presStyleIdx="8" presStyleCnt="12">
        <dgm:presLayoutVars>
          <dgm:chMax val="1"/>
          <dgm:chPref val="1"/>
          <dgm:bulletEnabled val="1"/>
        </dgm:presLayoutVars>
      </dgm:prSet>
      <dgm:spPr/>
    </dgm:pt>
    <dgm:pt modelId="{A3009A24-2363-4D1F-8DB8-F5A410EBD6B6}" type="pres">
      <dgm:prSet presAssocID="{65CF9029-E7A5-4E1B-915F-9A721CBB9A40}" presName="ChildText" presStyleLbl="revTx" presStyleIdx="9" presStyleCnt="12">
        <dgm:presLayoutVars>
          <dgm:chMax val="0"/>
          <dgm:chPref val="0"/>
        </dgm:presLayoutVars>
      </dgm:prSet>
      <dgm:spPr/>
    </dgm:pt>
    <dgm:pt modelId="{EDCCCF33-7CDC-4024-9D58-B7FC31E73DAC}" type="pres">
      <dgm:prSet presAssocID="{65CF9029-E7A5-4E1B-915F-9A721CBB9A40}" presName="ChildAccentShape" presStyleLbl="trBgShp" presStyleIdx="4" presStyleCnt="6"/>
      <dgm:spPr/>
    </dgm:pt>
    <dgm:pt modelId="{D359733A-EE00-45DB-BE7A-824357F497C5}" type="pres">
      <dgm:prSet presAssocID="{65CF9029-E7A5-4E1B-915F-9A721CBB9A40}" presName="Image" presStyleLbl="alignImgPlace1" presStyleIdx="4" presStyleCnt="6"/>
      <dgm:spPr>
        <a:blipFill>
          <a:blip xmlns:r="http://schemas.openxmlformats.org/officeDocument/2006/relationships" r:embed="rId5">
            <a:extLst>
              <a:ext uri="{28A0092B-C50C-407E-A947-70E740481C1C}">
                <a14:useLocalDpi xmlns:a14="http://schemas.microsoft.com/office/drawing/2010/main" val="0"/>
              </a:ext>
            </a:extLst>
          </a:blip>
          <a:srcRect/>
          <a:stretch>
            <a:fillRect t="-21000" b="-21000"/>
          </a:stretch>
        </a:blipFill>
      </dgm:spPr>
    </dgm:pt>
    <dgm:pt modelId="{797EE831-6BFF-4DFE-B8CA-93695F638652}" type="pres">
      <dgm:prSet presAssocID="{342D1B03-6554-418B-BF70-72FB86D1B1A3}" presName="sibTrans" presStyleCnt="0"/>
      <dgm:spPr/>
    </dgm:pt>
    <dgm:pt modelId="{8602A55F-C361-4D1D-BF1D-C1C86DF61B37}" type="pres">
      <dgm:prSet presAssocID="{0E72007E-4300-4555-B1F1-6EA41CBBA68E}" presName="composite" presStyleCnt="0"/>
      <dgm:spPr/>
    </dgm:pt>
    <dgm:pt modelId="{2C412627-84EE-48CF-87E4-64EE7B29C7DE}" type="pres">
      <dgm:prSet presAssocID="{0E72007E-4300-4555-B1F1-6EA41CBBA68E}" presName="ParentAccentShape" presStyleLbl="trBgShp" presStyleIdx="5" presStyleCnt="6"/>
      <dgm:spPr/>
    </dgm:pt>
    <dgm:pt modelId="{976CBD44-8FFE-456A-BA96-80B05A0FDC96}" type="pres">
      <dgm:prSet presAssocID="{0E72007E-4300-4555-B1F1-6EA41CBBA68E}" presName="ParentText" presStyleLbl="revTx" presStyleIdx="10" presStyleCnt="12">
        <dgm:presLayoutVars>
          <dgm:chMax val="1"/>
          <dgm:chPref val="1"/>
          <dgm:bulletEnabled val="1"/>
        </dgm:presLayoutVars>
      </dgm:prSet>
      <dgm:spPr/>
    </dgm:pt>
    <dgm:pt modelId="{6E0441B4-F6A5-45E7-8B7A-5C3156E7FE8A}" type="pres">
      <dgm:prSet presAssocID="{0E72007E-4300-4555-B1F1-6EA41CBBA68E}" presName="ChildText" presStyleLbl="revTx" presStyleIdx="11" presStyleCnt="12">
        <dgm:presLayoutVars>
          <dgm:chMax val="0"/>
          <dgm:chPref val="0"/>
        </dgm:presLayoutVars>
      </dgm:prSet>
      <dgm:spPr/>
    </dgm:pt>
    <dgm:pt modelId="{9E4F2901-3D23-42B0-BC8C-F761ACFFE5FA}" type="pres">
      <dgm:prSet presAssocID="{0E72007E-4300-4555-B1F1-6EA41CBBA68E}" presName="ChildAccentShape" presStyleLbl="trBgShp" presStyleIdx="5" presStyleCnt="6"/>
      <dgm:spPr/>
    </dgm:pt>
    <dgm:pt modelId="{3CF1AC79-04DB-4EB5-8B8E-2E9F553BE1F9}" type="pres">
      <dgm:prSet presAssocID="{0E72007E-4300-4555-B1F1-6EA41CBBA68E}" presName="Image" presStyleLbl="alignImgPlace1" presStyleIdx="5" presStyleCnt="6"/>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l="-16000" r="-16000"/>
          </a:stretch>
        </a:blipFill>
      </dgm:spPr>
    </dgm:pt>
  </dgm:ptLst>
  <dgm:cxnLst>
    <dgm:cxn modelId="{C7DD1907-544C-490A-AFCC-BB4641DA690B}" srcId="{0EED08BE-C513-4EDB-BD91-BBA0F389171D}" destId="{5B8A2F7D-B01E-41F5-A889-FF6201DFB953}" srcOrd="3" destOrd="0" parTransId="{DA795C07-8702-40C8-91C9-9049D7FF1A43}" sibTransId="{07BD5BA0-397B-4E6E-8F52-2330B3495A7F}"/>
    <dgm:cxn modelId="{EB319B0E-756C-4B9F-863F-D8C62D0BA973}" srcId="{0EED08BE-C513-4EDB-BD91-BBA0F389171D}" destId="{C7388789-FFDE-46BD-B657-B4001672DBC8}" srcOrd="1" destOrd="0" parTransId="{ACC179E1-96C9-4420-BCBC-1DD6FD103908}" sibTransId="{EA2183E6-45E6-453E-8CFC-98B38350C1D5}"/>
    <dgm:cxn modelId="{F917802E-71DD-442C-A38F-D84F764DFF17}" type="presOf" srcId="{26725370-EBA0-45FD-9795-0C9515E2D923}" destId="{67725118-4319-412C-85C8-8E5EC228B1FA}" srcOrd="0" destOrd="0" presId="urn:microsoft.com/office/officeart/2009/3/layout/SnapshotPictureList"/>
    <dgm:cxn modelId="{F527B23E-8EA8-4C60-8172-894712257342}" srcId="{0EED08BE-C513-4EDB-BD91-BBA0F389171D}" destId="{9C8E985F-3395-449E-B30B-18618327FF5F}" srcOrd="2" destOrd="0" parTransId="{B9115B85-2375-4225-8BD6-211124F5E99F}" sibTransId="{47301835-0041-4A1A-9208-2F9388453E77}"/>
    <dgm:cxn modelId="{6EE5AE66-7021-40AE-AEDB-8FF3118C19D3}" type="presOf" srcId="{0E72007E-4300-4555-B1F1-6EA41CBBA68E}" destId="{976CBD44-8FFE-456A-BA96-80B05A0FDC96}" srcOrd="0" destOrd="0" presId="urn:microsoft.com/office/officeart/2009/3/layout/SnapshotPictureList"/>
    <dgm:cxn modelId="{A4B28369-511C-4D85-9CB3-77225557CF3D}" type="presOf" srcId="{0EED08BE-C513-4EDB-BD91-BBA0F389171D}" destId="{41830741-9D17-48DD-98D7-AC954253E8C5}" srcOrd="0" destOrd="0" presId="urn:microsoft.com/office/officeart/2009/3/layout/SnapshotPictureList"/>
    <dgm:cxn modelId="{D0DF5B4A-1940-4474-BF05-17FE7512BC82}" srcId="{0EED08BE-C513-4EDB-BD91-BBA0F389171D}" destId="{26725370-EBA0-45FD-9795-0C9515E2D923}" srcOrd="0" destOrd="0" parTransId="{1FEFF135-C335-4D8F-A8EE-897AB4C15944}" sibTransId="{1D5FD5E5-A740-4074-887D-25E7F8330688}"/>
    <dgm:cxn modelId="{02CF276D-CDC0-4042-B7B1-AF4480D26666}" type="presOf" srcId="{65CF9029-E7A5-4E1B-915F-9A721CBB9A40}" destId="{AB3CBAC7-7546-4AEE-94CF-564D70A168D7}" srcOrd="0" destOrd="0" presId="urn:microsoft.com/office/officeart/2009/3/layout/SnapshotPictureList"/>
    <dgm:cxn modelId="{3DB9AC4F-B44E-46E8-8F1A-FD15103A9647}" srcId="{0EED08BE-C513-4EDB-BD91-BBA0F389171D}" destId="{0E72007E-4300-4555-B1F1-6EA41CBBA68E}" srcOrd="5" destOrd="0" parTransId="{253C0039-904A-4871-AF2F-AB021E850434}" sibTransId="{99885018-6ED6-412C-B1E6-5CF5372430BC}"/>
    <dgm:cxn modelId="{EDFD16CC-C1FE-4198-B79C-C8F923B1B397}" srcId="{0EED08BE-C513-4EDB-BD91-BBA0F389171D}" destId="{65CF9029-E7A5-4E1B-915F-9A721CBB9A40}" srcOrd="4" destOrd="0" parTransId="{88864E4F-FEF8-488C-9C0B-1291B0F3A5DA}" sibTransId="{342D1B03-6554-418B-BF70-72FB86D1B1A3}"/>
    <dgm:cxn modelId="{B63ADCCD-865F-4239-B5A9-78EA8594B82F}" type="presOf" srcId="{5B8A2F7D-B01E-41F5-A889-FF6201DFB953}" destId="{F7AF81FE-583E-490C-A3F5-8025C3BEAEE5}" srcOrd="0" destOrd="0" presId="urn:microsoft.com/office/officeart/2009/3/layout/SnapshotPictureList"/>
    <dgm:cxn modelId="{F7EAAFD2-79B6-442B-8F54-7E09F8219F9A}" type="presOf" srcId="{C7388789-FFDE-46BD-B657-B4001672DBC8}" destId="{D6FE0C36-0EFF-4649-BA21-CD08A0210CC1}" srcOrd="0" destOrd="0" presId="urn:microsoft.com/office/officeart/2009/3/layout/SnapshotPictureList"/>
    <dgm:cxn modelId="{50BA2DE1-B789-49A5-80A3-1D761EA4E5D1}" type="presOf" srcId="{9C8E985F-3395-449E-B30B-18618327FF5F}" destId="{24CBF1AC-59B1-48CA-9744-959666BD491C}" srcOrd="0" destOrd="0" presId="urn:microsoft.com/office/officeart/2009/3/layout/SnapshotPictureList"/>
    <dgm:cxn modelId="{93835496-D138-4614-84CC-7F6C21259E2C}" type="presParOf" srcId="{41830741-9D17-48DD-98D7-AC954253E8C5}" destId="{F3B329D7-5A9B-4016-AEBC-3CBDDDBDF405}" srcOrd="0" destOrd="0" presId="urn:microsoft.com/office/officeart/2009/3/layout/SnapshotPictureList"/>
    <dgm:cxn modelId="{EED6565C-5CC3-4CDD-A445-2ABC99B13E03}" type="presParOf" srcId="{F3B329D7-5A9B-4016-AEBC-3CBDDDBDF405}" destId="{344676BD-FC51-4964-A0EE-99AA7983B2B2}" srcOrd="0" destOrd="0" presId="urn:microsoft.com/office/officeart/2009/3/layout/SnapshotPictureList"/>
    <dgm:cxn modelId="{19670FE8-BE6B-425D-829E-ACF939FAE7DD}" type="presParOf" srcId="{F3B329D7-5A9B-4016-AEBC-3CBDDDBDF405}" destId="{67725118-4319-412C-85C8-8E5EC228B1FA}" srcOrd="1" destOrd="0" presId="urn:microsoft.com/office/officeart/2009/3/layout/SnapshotPictureList"/>
    <dgm:cxn modelId="{417A5E58-9B61-4BEF-8626-D6F30BCA684C}" type="presParOf" srcId="{F3B329D7-5A9B-4016-AEBC-3CBDDDBDF405}" destId="{2C7B8345-1490-431C-ABAB-3D783A8C762B}" srcOrd="2" destOrd="0" presId="urn:microsoft.com/office/officeart/2009/3/layout/SnapshotPictureList"/>
    <dgm:cxn modelId="{616BB88A-6DCC-48CF-9CA6-6FF7ED8BAE1D}" type="presParOf" srcId="{F3B329D7-5A9B-4016-AEBC-3CBDDDBDF405}" destId="{721226BE-3A06-4575-911F-A05C2CBBFE33}" srcOrd="3" destOrd="0" presId="urn:microsoft.com/office/officeart/2009/3/layout/SnapshotPictureList"/>
    <dgm:cxn modelId="{80C7518C-3130-485A-A8AF-70D04862D490}" type="presParOf" srcId="{F3B329D7-5A9B-4016-AEBC-3CBDDDBDF405}" destId="{E19A6836-5C82-4748-902E-79444C5F1A00}" srcOrd="4" destOrd="0" presId="urn:microsoft.com/office/officeart/2009/3/layout/SnapshotPictureList"/>
    <dgm:cxn modelId="{15767E21-A579-4C6D-B5CD-01B027A889EC}" type="presParOf" srcId="{41830741-9D17-48DD-98D7-AC954253E8C5}" destId="{783B66D5-3565-465B-947E-B6C92DE6D806}" srcOrd="1" destOrd="0" presId="urn:microsoft.com/office/officeart/2009/3/layout/SnapshotPictureList"/>
    <dgm:cxn modelId="{7063A863-C635-459B-93C5-A3C412BA8139}" type="presParOf" srcId="{41830741-9D17-48DD-98D7-AC954253E8C5}" destId="{A2AEFADB-2159-4947-9174-2282B0EA7380}" srcOrd="2" destOrd="0" presId="urn:microsoft.com/office/officeart/2009/3/layout/SnapshotPictureList"/>
    <dgm:cxn modelId="{1BE72651-4CD5-42FC-BEF8-792F9F425B56}" type="presParOf" srcId="{A2AEFADB-2159-4947-9174-2282B0EA7380}" destId="{A1E61A0A-CA90-49FB-A3A6-8B637F642AC4}" srcOrd="0" destOrd="0" presId="urn:microsoft.com/office/officeart/2009/3/layout/SnapshotPictureList"/>
    <dgm:cxn modelId="{B9A0BFB9-88C6-41B5-A901-AF4C0B49DCD6}" type="presParOf" srcId="{A2AEFADB-2159-4947-9174-2282B0EA7380}" destId="{D6FE0C36-0EFF-4649-BA21-CD08A0210CC1}" srcOrd="1" destOrd="0" presId="urn:microsoft.com/office/officeart/2009/3/layout/SnapshotPictureList"/>
    <dgm:cxn modelId="{D2B7F627-0FCC-4559-97C4-54DC9AEAFDE9}" type="presParOf" srcId="{A2AEFADB-2159-4947-9174-2282B0EA7380}" destId="{FAD4713C-14AA-4250-AD30-5D6FDB902D5D}" srcOrd="2" destOrd="0" presId="urn:microsoft.com/office/officeart/2009/3/layout/SnapshotPictureList"/>
    <dgm:cxn modelId="{B0D46598-89E4-443F-BF73-6843A6CFF489}" type="presParOf" srcId="{A2AEFADB-2159-4947-9174-2282B0EA7380}" destId="{3C2E0E2F-9067-4A66-B5DC-D8BF24B4AC7B}" srcOrd="3" destOrd="0" presId="urn:microsoft.com/office/officeart/2009/3/layout/SnapshotPictureList"/>
    <dgm:cxn modelId="{326D1F37-3A67-4F8F-AF7D-DBDC3B69606E}" type="presParOf" srcId="{A2AEFADB-2159-4947-9174-2282B0EA7380}" destId="{5D6C2A3A-215A-4719-A4BB-506B5DE856C0}" srcOrd="4" destOrd="0" presId="urn:microsoft.com/office/officeart/2009/3/layout/SnapshotPictureList"/>
    <dgm:cxn modelId="{1D1377ED-984D-41BB-8293-19575895B083}" type="presParOf" srcId="{41830741-9D17-48DD-98D7-AC954253E8C5}" destId="{D35C88E2-CBF6-4FC8-B5E3-EC205C88CA02}" srcOrd="3" destOrd="0" presId="urn:microsoft.com/office/officeart/2009/3/layout/SnapshotPictureList"/>
    <dgm:cxn modelId="{735255C9-E62F-484D-AD1D-C60FAD6ABFD8}" type="presParOf" srcId="{41830741-9D17-48DD-98D7-AC954253E8C5}" destId="{2D78B19C-93C6-40D5-8E1D-FFEA5694F099}" srcOrd="4" destOrd="0" presId="urn:microsoft.com/office/officeart/2009/3/layout/SnapshotPictureList"/>
    <dgm:cxn modelId="{DDCB31D2-CC4F-4C01-A2B6-C9DF3752D4CD}" type="presParOf" srcId="{2D78B19C-93C6-40D5-8E1D-FFEA5694F099}" destId="{457DAA28-EDD0-45A5-BD2F-F9CD25F7F8E0}" srcOrd="0" destOrd="0" presId="urn:microsoft.com/office/officeart/2009/3/layout/SnapshotPictureList"/>
    <dgm:cxn modelId="{0C52EB92-9B84-4526-B9FA-F5F4DE292458}" type="presParOf" srcId="{2D78B19C-93C6-40D5-8E1D-FFEA5694F099}" destId="{24CBF1AC-59B1-48CA-9744-959666BD491C}" srcOrd="1" destOrd="0" presId="urn:microsoft.com/office/officeart/2009/3/layout/SnapshotPictureList"/>
    <dgm:cxn modelId="{92A3FC60-AEC8-4D3F-B3A4-F28489F2F682}" type="presParOf" srcId="{2D78B19C-93C6-40D5-8E1D-FFEA5694F099}" destId="{1AD55DBC-4F98-4E58-9421-0416D65AC270}" srcOrd="2" destOrd="0" presId="urn:microsoft.com/office/officeart/2009/3/layout/SnapshotPictureList"/>
    <dgm:cxn modelId="{FDF4B4F3-4EEA-4598-BE6A-41F7CDD1A87E}" type="presParOf" srcId="{2D78B19C-93C6-40D5-8E1D-FFEA5694F099}" destId="{CC6076E3-A5A9-4399-BD2F-7D349A43B34D}" srcOrd="3" destOrd="0" presId="urn:microsoft.com/office/officeart/2009/3/layout/SnapshotPictureList"/>
    <dgm:cxn modelId="{56C214AF-48A7-4CB1-ACCA-E0A9C28AFB3C}" type="presParOf" srcId="{2D78B19C-93C6-40D5-8E1D-FFEA5694F099}" destId="{538F787E-AFCA-40BF-A9E4-1FA146223F8D}" srcOrd="4" destOrd="0" presId="urn:microsoft.com/office/officeart/2009/3/layout/SnapshotPictureList"/>
    <dgm:cxn modelId="{BC571947-14EC-46C6-A757-4C86A030CC49}" type="presParOf" srcId="{41830741-9D17-48DD-98D7-AC954253E8C5}" destId="{41058748-6DDB-4186-91C0-1442259C8E86}" srcOrd="5" destOrd="0" presId="urn:microsoft.com/office/officeart/2009/3/layout/SnapshotPictureList"/>
    <dgm:cxn modelId="{9F062390-5BC6-4932-931A-01C8D3D25E3F}" type="presParOf" srcId="{41830741-9D17-48DD-98D7-AC954253E8C5}" destId="{DC085E1F-1766-4B76-8910-E25B88D0A21F}" srcOrd="6" destOrd="0" presId="urn:microsoft.com/office/officeart/2009/3/layout/SnapshotPictureList"/>
    <dgm:cxn modelId="{96E15257-9F63-492E-9E67-B95E16A03A1B}" type="presParOf" srcId="{DC085E1F-1766-4B76-8910-E25B88D0A21F}" destId="{45E83025-3CDA-4456-87B7-3B53D39E2CF3}" srcOrd="0" destOrd="0" presId="urn:microsoft.com/office/officeart/2009/3/layout/SnapshotPictureList"/>
    <dgm:cxn modelId="{CC92B5E7-AC0A-4434-9518-E00EF1AC117B}" type="presParOf" srcId="{DC085E1F-1766-4B76-8910-E25B88D0A21F}" destId="{F7AF81FE-583E-490C-A3F5-8025C3BEAEE5}" srcOrd="1" destOrd="0" presId="urn:microsoft.com/office/officeart/2009/3/layout/SnapshotPictureList"/>
    <dgm:cxn modelId="{D5398453-AB2D-4D36-B40F-1B3BAFFA3CA4}" type="presParOf" srcId="{DC085E1F-1766-4B76-8910-E25B88D0A21F}" destId="{D08EB8F6-F2D6-4255-8CDF-410C6831E908}" srcOrd="2" destOrd="0" presId="urn:microsoft.com/office/officeart/2009/3/layout/SnapshotPictureList"/>
    <dgm:cxn modelId="{7A4711CD-C36D-42FD-8CDC-105667180C0E}" type="presParOf" srcId="{DC085E1F-1766-4B76-8910-E25B88D0A21F}" destId="{A2BEF7C3-563F-4B0C-AA40-3F8C66636B8F}" srcOrd="3" destOrd="0" presId="urn:microsoft.com/office/officeart/2009/3/layout/SnapshotPictureList"/>
    <dgm:cxn modelId="{7B66CA3F-CE22-4E61-97B6-5220371AC087}" type="presParOf" srcId="{DC085E1F-1766-4B76-8910-E25B88D0A21F}" destId="{F22DEBED-23D2-4EB0-AFC7-B57D5C0E22E5}" srcOrd="4" destOrd="0" presId="urn:microsoft.com/office/officeart/2009/3/layout/SnapshotPictureList"/>
    <dgm:cxn modelId="{514540F3-8494-4BED-B93D-077B5027D920}" type="presParOf" srcId="{41830741-9D17-48DD-98D7-AC954253E8C5}" destId="{E65D46F9-F4E3-4C2C-BB61-B334FB6DEE28}" srcOrd="7" destOrd="0" presId="urn:microsoft.com/office/officeart/2009/3/layout/SnapshotPictureList"/>
    <dgm:cxn modelId="{4BBCB9A8-6A2E-4629-A3FC-8668C00A6F00}" type="presParOf" srcId="{41830741-9D17-48DD-98D7-AC954253E8C5}" destId="{1BD8234C-1C5A-4EE2-8D46-8BF254C71E58}" srcOrd="8" destOrd="0" presId="urn:microsoft.com/office/officeart/2009/3/layout/SnapshotPictureList"/>
    <dgm:cxn modelId="{ACC7C732-222B-4536-B041-B5C0B09E18EB}" type="presParOf" srcId="{1BD8234C-1C5A-4EE2-8D46-8BF254C71E58}" destId="{BE8EF984-A41C-4992-8C95-FABCAF41816A}" srcOrd="0" destOrd="0" presId="urn:microsoft.com/office/officeart/2009/3/layout/SnapshotPictureList"/>
    <dgm:cxn modelId="{43678305-5274-46F0-B34A-31A184DEE0FB}" type="presParOf" srcId="{1BD8234C-1C5A-4EE2-8D46-8BF254C71E58}" destId="{AB3CBAC7-7546-4AEE-94CF-564D70A168D7}" srcOrd="1" destOrd="0" presId="urn:microsoft.com/office/officeart/2009/3/layout/SnapshotPictureList"/>
    <dgm:cxn modelId="{57CA30BC-8EA7-43A3-803B-3A763DD96AC4}" type="presParOf" srcId="{1BD8234C-1C5A-4EE2-8D46-8BF254C71E58}" destId="{A3009A24-2363-4D1F-8DB8-F5A410EBD6B6}" srcOrd="2" destOrd="0" presId="urn:microsoft.com/office/officeart/2009/3/layout/SnapshotPictureList"/>
    <dgm:cxn modelId="{13613CAC-F0ED-4AC3-AA97-F571379DA997}" type="presParOf" srcId="{1BD8234C-1C5A-4EE2-8D46-8BF254C71E58}" destId="{EDCCCF33-7CDC-4024-9D58-B7FC31E73DAC}" srcOrd="3" destOrd="0" presId="urn:microsoft.com/office/officeart/2009/3/layout/SnapshotPictureList"/>
    <dgm:cxn modelId="{0A53CC65-F02C-458E-B7BD-5ABC8EA8883F}" type="presParOf" srcId="{1BD8234C-1C5A-4EE2-8D46-8BF254C71E58}" destId="{D359733A-EE00-45DB-BE7A-824357F497C5}" srcOrd="4" destOrd="0" presId="urn:microsoft.com/office/officeart/2009/3/layout/SnapshotPictureList"/>
    <dgm:cxn modelId="{6BA376DB-5E5A-47C5-B57C-B8101F43F571}" type="presParOf" srcId="{41830741-9D17-48DD-98D7-AC954253E8C5}" destId="{797EE831-6BFF-4DFE-B8CA-93695F638652}" srcOrd="9" destOrd="0" presId="urn:microsoft.com/office/officeart/2009/3/layout/SnapshotPictureList"/>
    <dgm:cxn modelId="{004DF0A4-CB79-4A7D-BB10-093217F32724}" type="presParOf" srcId="{41830741-9D17-48DD-98D7-AC954253E8C5}" destId="{8602A55F-C361-4D1D-BF1D-C1C86DF61B37}" srcOrd="10" destOrd="0" presId="urn:microsoft.com/office/officeart/2009/3/layout/SnapshotPictureList"/>
    <dgm:cxn modelId="{16468D34-3085-4A9A-B4A3-9F927BB95B07}" type="presParOf" srcId="{8602A55F-C361-4D1D-BF1D-C1C86DF61B37}" destId="{2C412627-84EE-48CF-87E4-64EE7B29C7DE}" srcOrd="0" destOrd="0" presId="urn:microsoft.com/office/officeart/2009/3/layout/SnapshotPictureList"/>
    <dgm:cxn modelId="{36807958-0E9C-44C0-95FE-E52BF3FA903B}" type="presParOf" srcId="{8602A55F-C361-4D1D-BF1D-C1C86DF61B37}" destId="{976CBD44-8FFE-456A-BA96-80B05A0FDC96}" srcOrd="1" destOrd="0" presId="urn:microsoft.com/office/officeart/2009/3/layout/SnapshotPictureList"/>
    <dgm:cxn modelId="{054217D2-3B9F-4CEA-9401-78FD8DA09919}" type="presParOf" srcId="{8602A55F-C361-4D1D-BF1D-C1C86DF61B37}" destId="{6E0441B4-F6A5-45E7-8B7A-5C3156E7FE8A}" srcOrd="2" destOrd="0" presId="urn:microsoft.com/office/officeart/2009/3/layout/SnapshotPictureList"/>
    <dgm:cxn modelId="{B9B39D6D-B469-4B70-985C-A24B1092E11F}" type="presParOf" srcId="{8602A55F-C361-4D1D-BF1D-C1C86DF61B37}" destId="{9E4F2901-3D23-42B0-BC8C-F761ACFFE5FA}" srcOrd="3" destOrd="0" presId="urn:microsoft.com/office/officeart/2009/3/layout/SnapshotPictureList"/>
    <dgm:cxn modelId="{FE26C95D-23A0-4D5B-B4F8-D9083B2AEC86}" type="presParOf" srcId="{8602A55F-C361-4D1D-BF1D-C1C86DF61B37}" destId="{3CF1AC79-04DB-4EB5-8B8E-2E9F553BE1F9}" srcOrd="4" destOrd="0" presId="urn:microsoft.com/office/officeart/2009/3/layout/SnapshotPictur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EED08BE-C513-4EDB-BD91-BBA0F389171D}"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en-US"/>
        </a:p>
      </dgm:t>
    </dgm:pt>
    <dgm:pt modelId="{9C8E985F-3395-449E-B30B-18618327FF5F}">
      <dgm:prSet phldrT="[Text]" custT="1"/>
      <dgm:spPr/>
      <dgm:t>
        <a:bodyPr/>
        <a:lstStyle/>
        <a:p>
          <a:r>
            <a:rPr lang="en-US" sz="1600" dirty="0">
              <a:solidFill>
                <a:schemeClr val="tx1">
                  <a:lumMod val="85000"/>
                  <a:lumOff val="15000"/>
                </a:schemeClr>
              </a:solidFill>
            </a:rPr>
            <a:t>Particularizing</a:t>
          </a:r>
        </a:p>
      </dgm:t>
    </dgm:pt>
    <dgm:pt modelId="{B9115B85-2375-4225-8BD6-211124F5E99F}" type="parTrans" cxnId="{F527B23E-8EA8-4C60-8172-894712257342}">
      <dgm:prSet/>
      <dgm:spPr/>
      <dgm:t>
        <a:bodyPr/>
        <a:lstStyle/>
        <a:p>
          <a:endParaRPr lang="en-US"/>
        </a:p>
      </dgm:t>
    </dgm:pt>
    <dgm:pt modelId="{47301835-0041-4A1A-9208-2F9388453E77}" type="sibTrans" cxnId="{F527B23E-8EA8-4C60-8172-894712257342}">
      <dgm:prSet/>
      <dgm:spPr/>
      <dgm:t>
        <a:bodyPr/>
        <a:lstStyle/>
        <a:p>
          <a:endParaRPr lang="en-US"/>
        </a:p>
      </dgm:t>
    </dgm:pt>
    <dgm:pt modelId="{0E72007E-4300-4555-B1F1-6EA41CBBA68E}">
      <dgm:prSet phldrT="[Text]" custT="1"/>
      <dgm:spPr/>
      <dgm:t>
        <a:bodyPr/>
        <a:lstStyle/>
        <a:p>
          <a:r>
            <a:rPr lang="en-US" sz="1400" dirty="0">
              <a:solidFill>
                <a:schemeClr val="tx1">
                  <a:lumMod val="85000"/>
                  <a:lumOff val="15000"/>
                </a:schemeClr>
              </a:solidFill>
            </a:rPr>
            <a:t>Disempowering</a:t>
          </a:r>
        </a:p>
      </dgm:t>
    </dgm:pt>
    <dgm:pt modelId="{253C0039-904A-4871-AF2F-AB021E850434}" type="parTrans" cxnId="{3DB9AC4F-B44E-46E8-8F1A-FD15103A9647}">
      <dgm:prSet/>
      <dgm:spPr/>
      <dgm:t>
        <a:bodyPr/>
        <a:lstStyle/>
        <a:p>
          <a:endParaRPr lang="en-US"/>
        </a:p>
      </dgm:t>
    </dgm:pt>
    <dgm:pt modelId="{99885018-6ED6-412C-B1E6-5CF5372430BC}" type="sibTrans" cxnId="{3DB9AC4F-B44E-46E8-8F1A-FD15103A9647}">
      <dgm:prSet/>
      <dgm:spPr/>
      <dgm:t>
        <a:bodyPr/>
        <a:lstStyle/>
        <a:p>
          <a:endParaRPr lang="en-US"/>
        </a:p>
      </dgm:t>
    </dgm:pt>
    <dgm:pt modelId="{26725370-EBA0-45FD-9795-0C9515E2D923}">
      <dgm:prSet phldrT="[Text]" custT="1"/>
      <dgm:spPr/>
      <dgm:t>
        <a:bodyPr/>
        <a:lstStyle/>
        <a:p>
          <a:r>
            <a:rPr lang="en-US" sz="1600" dirty="0">
              <a:solidFill>
                <a:schemeClr val="tx1">
                  <a:lumMod val="85000"/>
                  <a:lumOff val="15000"/>
                </a:schemeClr>
              </a:solidFill>
            </a:rPr>
            <a:t>Democratizing</a:t>
          </a:r>
        </a:p>
      </dgm:t>
    </dgm:pt>
    <dgm:pt modelId="{1FEFF135-C335-4D8F-A8EE-897AB4C15944}" type="parTrans" cxnId="{D0DF5B4A-1940-4474-BF05-17FE7512BC82}">
      <dgm:prSet/>
      <dgm:spPr/>
      <dgm:t>
        <a:bodyPr/>
        <a:lstStyle/>
        <a:p>
          <a:endParaRPr lang="en-US"/>
        </a:p>
      </dgm:t>
    </dgm:pt>
    <dgm:pt modelId="{1D5FD5E5-A740-4074-887D-25E7F8330688}" type="sibTrans" cxnId="{D0DF5B4A-1940-4474-BF05-17FE7512BC82}">
      <dgm:prSet/>
      <dgm:spPr/>
      <dgm:t>
        <a:bodyPr/>
        <a:lstStyle/>
        <a:p>
          <a:endParaRPr lang="en-US"/>
        </a:p>
      </dgm:t>
    </dgm:pt>
    <dgm:pt modelId="{C7388789-FFDE-46BD-B657-B4001672DBC8}">
      <dgm:prSet phldrT="[Text]" custT="1"/>
      <dgm:spPr/>
      <dgm:t>
        <a:bodyPr/>
        <a:lstStyle/>
        <a:p>
          <a:r>
            <a:rPr lang="en-US" sz="1600" dirty="0">
              <a:solidFill>
                <a:schemeClr val="tx1">
                  <a:lumMod val="85000"/>
                  <a:lumOff val="15000"/>
                </a:schemeClr>
              </a:solidFill>
            </a:rPr>
            <a:t>Concentrating</a:t>
          </a:r>
        </a:p>
      </dgm:t>
    </dgm:pt>
    <dgm:pt modelId="{ACC179E1-96C9-4420-BCBC-1DD6FD103908}" type="parTrans" cxnId="{EB319B0E-756C-4B9F-863F-D8C62D0BA973}">
      <dgm:prSet/>
      <dgm:spPr/>
      <dgm:t>
        <a:bodyPr/>
        <a:lstStyle/>
        <a:p>
          <a:endParaRPr lang="en-US"/>
        </a:p>
      </dgm:t>
    </dgm:pt>
    <dgm:pt modelId="{EA2183E6-45E6-453E-8CFC-98B38350C1D5}" type="sibTrans" cxnId="{EB319B0E-756C-4B9F-863F-D8C62D0BA973}">
      <dgm:prSet/>
      <dgm:spPr/>
      <dgm:t>
        <a:bodyPr/>
        <a:lstStyle/>
        <a:p>
          <a:endParaRPr lang="en-US"/>
        </a:p>
      </dgm:t>
    </dgm:pt>
    <dgm:pt modelId="{5B8A2F7D-B01E-41F5-A889-FF6201DFB953}">
      <dgm:prSet phldrT="[Text]" custT="1"/>
      <dgm:spPr/>
      <dgm:t>
        <a:bodyPr/>
        <a:lstStyle/>
        <a:p>
          <a:r>
            <a:rPr lang="en-US" sz="1600" dirty="0">
              <a:solidFill>
                <a:schemeClr val="tx1">
                  <a:lumMod val="85000"/>
                  <a:lumOff val="15000"/>
                </a:schemeClr>
              </a:solidFill>
            </a:rPr>
            <a:t>Homogenizing</a:t>
          </a:r>
        </a:p>
      </dgm:t>
    </dgm:pt>
    <dgm:pt modelId="{DA795C07-8702-40C8-91C9-9049D7FF1A43}" type="parTrans" cxnId="{C7DD1907-544C-490A-AFCC-BB4641DA690B}">
      <dgm:prSet/>
      <dgm:spPr/>
      <dgm:t>
        <a:bodyPr/>
        <a:lstStyle/>
        <a:p>
          <a:endParaRPr lang="en-US"/>
        </a:p>
      </dgm:t>
    </dgm:pt>
    <dgm:pt modelId="{07BD5BA0-397B-4E6E-8F52-2330B3495A7F}" type="sibTrans" cxnId="{C7DD1907-544C-490A-AFCC-BB4641DA690B}">
      <dgm:prSet/>
      <dgm:spPr/>
      <dgm:t>
        <a:bodyPr/>
        <a:lstStyle/>
        <a:p>
          <a:endParaRPr lang="en-US"/>
        </a:p>
      </dgm:t>
    </dgm:pt>
    <dgm:pt modelId="{65CF9029-E7A5-4E1B-915F-9A721CBB9A40}">
      <dgm:prSet phldrT="[Text]" custT="1"/>
      <dgm:spPr/>
      <dgm:t>
        <a:bodyPr/>
        <a:lstStyle/>
        <a:p>
          <a:r>
            <a:rPr lang="en-US" sz="1600" dirty="0">
              <a:solidFill>
                <a:schemeClr val="tx1">
                  <a:lumMod val="85000"/>
                  <a:lumOff val="15000"/>
                </a:schemeClr>
              </a:solidFill>
            </a:rPr>
            <a:t>Empowering</a:t>
          </a:r>
        </a:p>
      </dgm:t>
    </dgm:pt>
    <dgm:pt modelId="{88864E4F-FEF8-488C-9C0B-1291B0F3A5DA}" type="parTrans" cxnId="{EDFD16CC-C1FE-4198-B79C-C8F923B1B397}">
      <dgm:prSet/>
      <dgm:spPr/>
      <dgm:t>
        <a:bodyPr/>
        <a:lstStyle/>
        <a:p>
          <a:endParaRPr lang="en-US"/>
        </a:p>
      </dgm:t>
    </dgm:pt>
    <dgm:pt modelId="{342D1B03-6554-418B-BF70-72FB86D1B1A3}" type="sibTrans" cxnId="{EDFD16CC-C1FE-4198-B79C-C8F923B1B397}">
      <dgm:prSet/>
      <dgm:spPr/>
      <dgm:t>
        <a:bodyPr/>
        <a:lstStyle/>
        <a:p>
          <a:endParaRPr lang="en-US"/>
        </a:p>
      </dgm:t>
    </dgm:pt>
    <dgm:pt modelId="{41830741-9D17-48DD-98D7-AC954253E8C5}" type="pres">
      <dgm:prSet presAssocID="{0EED08BE-C513-4EDB-BD91-BBA0F389171D}" presName="Name0" presStyleCnt="0">
        <dgm:presLayoutVars>
          <dgm:chMax/>
          <dgm:chPref/>
          <dgm:dir/>
          <dgm:animLvl val="lvl"/>
        </dgm:presLayoutVars>
      </dgm:prSet>
      <dgm:spPr/>
    </dgm:pt>
    <dgm:pt modelId="{F3B329D7-5A9B-4016-AEBC-3CBDDDBDF405}" type="pres">
      <dgm:prSet presAssocID="{26725370-EBA0-45FD-9795-0C9515E2D923}" presName="composite" presStyleCnt="0"/>
      <dgm:spPr/>
    </dgm:pt>
    <dgm:pt modelId="{344676BD-FC51-4964-A0EE-99AA7983B2B2}" type="pres">
      <dgm:prSet presAssocID="{26725370-EBA0-45FD-9795-0C9515E2D923}" presName="ParentAccentShape" presStyleLbl="trBgShp" presStyleIdx="0" presStyleCnt="6"/>
      <dgm:spPr/>
    </dgm:pt>
    <dgm:pt modelId="{67725118-4319-412C-85C8-8E5EC228B1FA}" type="pres">
      <dgm:prSet presAssocID="{26725370-EBA0-45FD-9795-0C9515E2D923}" presName="ParentText" presStyleLbl="revTx" presStyleIdx="0" presStyleCnt="12">
        <dgm:presLayoutVars>
          <dgm:chMax val="1"/>
          <dgm:chPref val="1"/>
          <dgm:bulletEnabled val="1"/>
        </dgm:presLayoutVars>
      </dgm:prSet>
      <dgm:spPr/>
    </dgm:pt>
    <dgm:pt modelId="{2C7B8345-1490-431C-ABAB-3D783A8C762B}" type="pres">
      <dgm:prSet presAssocID="{26725370-EBA0-45FD-9795-0C9515E2D923}" presName="ChildText" presStyleLbl="revTx" presStyleIdx="1" presStyleCnt="12">
        <dgm:presLayoutVars>
          <dgm:chMax val="0"/>
          <dgm:chPref val="0"/>
        </dgm:presLayoutVars>
      </dgm:prSet>
      <dgm:spPr/>
    </dgm:pt>
    <dgm:pt modelId="{721226BE-3A06-4575-911F-A05C2CBBFE33}" type="pres">
      <dgm:prSet presAssocID="{26725370-EBA0-45FD-9795-0C9515E2D923}" presName="ChildAccentShape" presStyleLbl="trBgShp" presStyleIdx="0" presStyleCnt="6"/>
      <dgm:spPr/>
    </dgm:pt>
    <dgm:pt modelId="{E19A6836-5C82-4748-902E-79444C5F1A00}" type="pres">
      <dgm:prSet presAssocID="{26725370-EBA0-45FD-9795-0C9515E2D923}" presName="Image" presStyleLbl="alignImgPlace1"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t="-14000" b="-14000"/>
          </a:stretch>
        </a:blipFill>
      </dgm:spPr>
    </dgm:pt>
    <dgm:pt modelId="{783B66D5-3565-465B-947E-B6C92DE6D806}" type="pres">
      <dgm:prSet presAssocID="{1D5FD5E5-A740-4074-887D-25E7F8330688}" presName="sibTrans" presStyleCnt="0"/>
      <dgm:spPr/>
    </dgm:pt>
    <dgm:pt modelId="{A2AEFADB-2159-4947-9174-2282B0EA7380}" type="pres">
      <dgm:prSet presAssocID="{C7388789-FFDE-46BD-B657-B4001672DBC8}" presName="composite" presStyleCnt="0"/>
      <dgm:spPr/>
    </dgm:pt>
    <dgm:pt modelId="{A1E61A0A-CA90-49FB-A3A6-8B637F642AC4}" type="pres">
      <dgm:prSet presAssocID="{C7388789-FFDE-46BD-B657-B4001672DBC8}" presName="ParentAccentShape" presStyleLbl="trBgShp" presStyleIdx="1" presStyleCnt="6"/>
      <dgm:spPr/>
    </dgm:pt>
    <dgm:pt modelId="{D6FE0C36-0EFF-4649-BA21-CD08A0210CC1}" type="pres">
      <dgm:prSet presAssocID="{C7388789-FFDE-46BD-B657-B4001672DBC8}" presName="ParentText" presStyleLbl="revTx" presStyleIdx="2" presStyleCnt="12">
        <dgm:presLayoutVars>
          <dgm:chMax val="1"/>
          <dgm:chPref val="1"/>
          <dgm:bulletEnabled val="1"/>
        </dgm:presLayoutVars>
      </dgm:prSet>
      <dgm:spPr/>
    </dgm:pt>
    <dgm:pt modelId="{FAD4713C-14AA-4250-AD30-5D6FDB902D5D}" type="pres">
      <dgm:prSet presAssocID="{C7388789-FFDE-46BD-B657-B4001672DBC8}" presName="ChildText" presStyleLbl="revTx" presStyleIdx="3" presStyleCnt="12">
        <dgm:presLayoutVars>
          <dgm:chMax val="0"/>
          <dgm:chPref val="0"/>
        </dgm:presLayoutVars>
      </dgm:prSet>
      <dgm:spPr/>
    </dgm:pt>
    <dgm:pt modelId="{3C2E0E2F-9067-4A66-B5DC-D8BF24B4AC7B}" type="pres">
      <dgm:prSet presAssocID="{C7388789-FFDE-46BD-B657-B4001672DBC8}" presName="ChildAccentShape" presStyleLbl="trBgShp" presStyleIdx="1" presStyleCnt="6"/>
      <dgm:spPr/>
    </dgm:pt>
    <dgm:pt modelId="{5D6C2A3A-215A-4719-A4BB-506B5DE856C0}" type="pres">
      <dgm:prSet presAssocID="{C7388789-FFDE-46BD-B657-B4001672DBC8}" presName="Image" presStyleLbl="alignImgPlace1" presStyleIdx="1" presStyleCnt="6"/>
      <dgm:spPr>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51423" t="2358" r="1423" b="-2358"/>
          </a:stretch>
        </a:blipFill>
      </dgm:spPr>
    </dgm:pt>
    <dgm:pt modelId="{D35C88E2-CBF6-4FC8-B5E3-EC205C88CA02}" type="pres">
      <dgm:prSet presAssocID="{EA2183E6-45E6-453E-8CFC-98B38350C1D5}" presName="sibTrans" presStyleCnt="0"/>
      <dgm:spPr/>
    </dgm:pt>
    <dgm:pt modelId="{2D78B19C-93C6-40D5-8E1D-FFEA5694F099}" type="pres">
      <dgm:prSet presAssocID="{9C8E985F-3395-449E-B30B-18618327FF5F}" presName="composite" presStyleCnt="0"/>
      <dgm:spPr/>
    </dgm:pt>
    <dgm:pt modelId="{457DAA28-EDD0-45A5-BD2F-F9CD25F7F8E0}" type="pres">
      <dgm:prSet presAssocID="{9C8E985F-3395-449E-B30B-18618327FF5F}" presName="ParentAccentShape" presStyleLbl="trBgShp" presStyleIdx="2" presStyleCnt="6"/>
      <dgm:spPr/>
    </dgm:pt>
    <dgm:pt modelId="{24CBF1AC-59B1-48CA-9744-959666BD491C}" type="pres">
      <dgm:prSet presAssocID="{9C8E985F-3395-449E-B30B-18618327FF5F}" presName="ParentText" presStyleLbl="revTx" presStyleIdx="4" presStyleCnt="12">
        <dgm:presLayoutVars>
          <dgm:chMax val="1"/>
          <dgm:chPref val="1"/>
          <dgm:bulletEnabled val="1"/>
        </dgm:presLayoutVars>
      </dgm:prSet>
      <dgm:spPr/>
    </dgm:pt>
    <dgm:pt modelId="{1AD55DBC-4F98-4E58-9421-0416D65AC270}" type="pres">
      <dgm:prSet presAssocID="{9C8E985F-3395-449E-B30B-18618327FF5F}" presName="ChildText" presStyleLbl="revTx" presStyleIdx="5" presStyleCnt="12">
        <dgm:presLayoutVars>
          <dgm:chMax val="0"/>
          <dgm:chPref val="0"/>
        </dgm:presLayoutVars>
      </dgm:prSet>
      <dgm:spPr/>
    </dgm:pt>
    <dgm:pt modelId="{CC6076E3-A5A9-4399-BD2F-7D349A43B34D}" type="pres">
      <dgm:prSet presAssocID="{9C8E985F-3395-449E-B30B-18618327FF5F}" presName="ChildAccentShape" presStyleLbl="trBgShp" presStyleIdx="2" presStyleCnt="6"/>
      <dgm:spPr/>
    </dgm:pt>
    <dgm:pt modelId="{538F787E-AFCA-40BF-A9E4-1FA146223F8D}" type="pres">
      <dgm:prSet presAssocID="{9C8E985F-3395-449E-B30B-18618327FF5F}" presName="Image" presStyleLbl="alignImgPlace1" presStyleIdx="2" presStyleCnt="6"/>
      <dgm:spPr>
        <a:blipFill>
          <a:blip xmlns:r="http://schemas.openxmlformats.org/officeDocument/2006/relationships" r:embed="rId3">
            <a:extLst>
              <a:ext uri="{28A0092B-C50C-407E-A947-70E740481C1C}">
                <a14:useLocalDpi xmlns:a14="http://schemas.microsoft.com/office/drawing/2010/main" val="0"/>
              </a:ext>
            </a:extLst>
          </a:blip>
          <a:srcRect/>
          <a:stretch>
            <a:fillRect t="-4000" b="-4000"/>
          </a:stretch>
        </a:blipFill>
      </dgm:spPr>
    </dgm:pt>
    <dgm:pt modelId="{41058748-6DDB-4186-91C0-1442259C8E86}" type="pres">
      <dgm:prSet presAssocID="{47301835-0041-4A1A-9208-2F9388453E77}" presName="sibTrans" presStyleCnt="0"/>
      <dgm:spPr/>
    </dgm:pt>
    <dgm:pt modelId="{DC085E1F-1766-4B76-8910-E25B88D0A21F}" type="pres">
      <dgm:prSet presAssocID="{5B8A2F7D-B01E-41F5-A889-FF6201DFB953}" presName="composite" presStyleCnt="0"/>
      <dgm:spPr/>
    </dgm:pt>
    <dgm:pt modelId="{45E83025-3CDA-4456-87B7-3B53D39E2CF3}" type="pres">
      <dgm:prSet presAssocID="{5B8A2F7D-B01E-41F5-A889-FF6201DFB953}" presName="ParentAccentShape" presStyleLbl="trBgShp" presStyleIdx="3" presStyleCnt="6"/>
      <dgm:spPr/>
    </dgm:pt>
    <dgm:pt modelId="{F7AF81FE-583E-490C-A3F5-8025C3BEAEE5}" type="pres">
      <dgm:prSet presAssocID="{5B8A2F7D-B01E-41F5-A889-FF6201DFB953}" presName="ParentText" presStyleLbl="revTx" presStyleIdx="6" presStyleCnt="12">
        <dgm:presLayoutVars>
          <dgm:chMax val="1"/>
          <dgm:chPref val="1"/>
          <dgm:bulletEnabled val="1"/>
        </dgm:presLayoutVars>
      </dgm:prSet>
      <dgm:spPr/>
    </dgm:pt>
    <dgm:pt modelId="{D08EB8F6-F2D6-4255-8CDF-410C6831E908}" type="pres">
      <dgm:prSet presAssocID="{5B8A2F7D-B01E-41F5-A889-FF6201DFB953}" presName="ChildText" presStyleLbl="revTx" presStyleIdx="7" presStyleCnt="12">
        <dgm:presLayoutVars>
          <dgm:chMax val="0"/>
          <dgm:chPref val="0"/>
        </dgm:presLayoutVars>
      </dgm:prSet>
      <dgm:spPr/>
    </dgm:pt>
    <dgm:pt modelId="{A2BEF7C3-563F-4B0C-AA40-3F8C66636B8F}" type="pres">
      <dgm:prSet presAssocID="{5B8A2F7D-B01E-41F5-A889-FF6201DFB953}" presName="ChildAccentShape" presStyleLbl="trBgShp" presStyleIdx="3" presStyleCnt="6"/>
      <dgm:spPr/>
    </dgm:pt>
    <dgm:pt modelId="{F22DEBED-23D2-4EB0-AFC7-B57D5C0E22E5}" type="pres">
      <dgm:prSet presAssocID="{5B8A2F7D-B01E-41F5-A889-FF6201DFB953}" presName="Image" presStyleLbl="alignImgPlace1" presStyleIdx="3" presStyleCnt="6"/>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8000" r="-8000"/>
          </a:stretch>
        </a:blipFill>
      </dgm:spPr>
    </dgm:pt>
    <dgm:pt modelId="{E65D46F9-F4E3-4C2C-BB61-B334FB6DEE28}" type="pres">
      <dgm:prSet presAssocID="{07BD5BA0-397B-4E6E-8F52-2330B3495A7F}" presName="sibTrans" presStyleCnt="0"/>
      <dgm:spPr/>
    </dgm:pt>
    <dgm:pt modelId="{1BD8234C-1C5A-4EE2-8D46-8BF254C71E58}" type="pres">
      <dgm:prSet presAssocID="{65CF9029-E7A5-4E1B-915F-9A721CBB9A40}" presName="composite" presStyleCnt="0"/>
      <dgm:spPr/>
    </dgm:pt>
    <dgm:pt modelId="{BE8EF984-A41C-4992-8C95-FABCAF41816A}" type="pres">
      <dgm:prSet presAssocID="{65CF9029-E7A5-4E1B-915F-9A721CBB9A40}" presName="ParentAccentShape" presStyleLbl="trBgShp" presStyleIdx="4" presStyleCnt="6"/>
      <dgm:spPr/>
    </dgm:pt>
    <dgm:pt modelId="{AB3CBAC7-7546-4AEE-94CF-564D70A168D7}" type="pres">
      <dgm:prSet presAssocID="{65CF9029-E7A5-4E1B-915F-9A721CBB9A40}" presName="ParentText" presStyleLbl="revTx" presStyleIdx="8" presStyleCnt="12">
        <dgm:presLayoutVars>
          <dgm:chMax val="1"/>
          <dgm:chPref val="1"/>
          <dgm:bulletEnabled val="1"/>
        </dgm:presLayoutVars>
      </dgm:prSet>
      <dgm:spPr/>
    </dgm:pt>
    <dgm:pt modelId="{A3009A24-2363-4D1F-8DB8-F5A410EBD6B6}" type="pres">
      <dgm:prSet presAssocID="{65CF9029-E7A5-4E1B-915F-9A721CBB9A40}" presName="ChildText" presStyleLbl="revTx" presStyleIdx="9" presStyleCnt="12">
        <dgm:presLayoutVars>
          <dgm:chMax val="0"/>
          <dgm:chPref val="0"/>
        </dgm:presLayoutVars>
      </dgm:prSet>
      <dgm:spPr/>
    </dgm:pt>
    <dgm:pt modelId="{EDCCCF33-7CDC-4024-9D58-B7FC31E73DAC}" type="pres">
      <dgm:prSet presAssocID="{65CF9029-E7A5-4E1B-915F-9A721CBB9A40}" presName="ChildAccentShape" presStyleLbl="trBgShp" presStyleIdx="4" presStyleCnt="6"/>
      <dgm:spPr/>
    </dgm:pt>
    <dgm:pt modelId="{D359733A-EE00-45DB-BE7A-824357F497C5}" type="pres">
      <dgm:prSet presAssocID="{65CF9029-E7A5-4E1B-915F-9A721CBB9A40}" presName="Image" presStyleLbl="alignImgPlace1" presStyleIdx="4" presStyleCnt="6"/>
      <dgm:spPr>
        <a:blipFill>
          <a:blip xmlns:r="http://schemas.openxmlformats.org/officeDocument/2006/relationships" r:embed="rId5">
            <a:extLst>
              <a:ext uri="{28A0092B-C50C-407E-A947-70E740481C1C}">
                <a14:useLocalDpi xmlns:a14="http://schemas.microsoft.com/office/drawing/2010/main" val="0"/>
              </a:ext>
            </a:extLst>
          </a:blip>
          <a:srcRect/>
          <a:stretch>
            <a:fillRect t="-21000" b="-21000"/>
          </a:stretch>
        </a:blipFill>
      </dgm:spPr>
    </dgm:pt>
    <dgm:pt modelId="{797EE831-6BFF-4DFE-B8CA-93695F638652}" type="pres">
      <dgm:prSet presAssocID="{342D1B03-6554-418B-BF70-72FB86D1B1A3}" presName="sibTrans" presStyleCnt="0"/>
      <dgm:spPr/>
    </dgm:pt>
    <dgm:pt modelId="{8602A55F-C361-4D1D-BF1D-C1C86DF61B37}" type="pres">
      <dgm:prSet presAssocID="{0E72007E-4300-4555-B1F1-6EA41CBBA68E}" presName="composite" presStyleCnt="0"/>
      <dgm:spPr/>
    </dgm:pt>
    <dgm:pt modelId="{2C412627-84EE-48CF-87E4-64EE7B29C7DE}" type="pres">
      <dgm:prSet presAssocID="{0E72007E-4300-4555-B1F1-6EA41CBBA68E}" presName="ParentAccentShape" presStyleLbl="trBgShp" presStyleIdx="5" presStyleCnt="6"/>
      <dgm:spPr/>
    </dgm:pt>
    <dgm:pt modelId="{976CBD44-8FFE-456A-BA96-80B05A0FDC96}" type="pres">
      <dgm:prSet presAssocID="{0E72007E-4300-4555-B1F1-6EA41CBBA68E}" presName="ParentText" presStyleLbl="revTx" presStyleIdx="10" presStyleCnt="12">
        <dgm:presLayoutVars>
          <dgm:chMax val="1"/>
          <dgm:chPref val="1"/>
          <dgm:bulletEnabled val="1"/>
        </dgm:presLayoutVars>
      </dgm:prSet>
      <dgm:spPr/>
    </dgm:pt>
    <dgm:pt modelId="{6E0441B4-F6A5-45E7-8B7A-5C3156E7FE8A}" type="pres">
      <dgm:prSet presAssocID="{0E72007E-4300-4555-B1F1-6EA41CBBA68E}" presName="ChildText" presStyleLbl="revTx" presStyleIdx="11" presStyleCnt="12">
        <dgm:presLayoutVars>
          <dgm:chMax val="0"/>
          <dgm:chPref val="0"/>
        </dgm:presLayoutVars>
      </dgm:prSet>
      <dgm:spPr/>
    </dgm:pt>
    <dgm:pt modelId="{9E4F2901-3D23-42B0-BC8C-F761ACFFE5FA}" type="pres">
      <dgm:prSet presAssocID="{0E72007E-4300-4555-B1F1-6EA41CBBA68E}" presName="ChildAccentShape" presStyleLbl="trBgShp" presStyleIdx="5" presStyleCnt="6"/>
      <dgm:spPr/>
    </dgm:pt>
    <dgm:pt modelId="{3CF1AC79-04DB-4EB5-8B8E-2E9F553BE1F9}" type="pres">
      <dgm:prSet presAssocID="{0E72007E-4300-4555-B1F1-6EA41CBBA68E}" presName="Image" presStyleLbl="alignImgPlace1" presStyleIdx="5" presStyleCnt="6"/>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l="-16000" r="-16000"/>
          </a:stretch>
        </a:blipFill>
      </dgm:spPr>
    </dgm:pt>
  </dgm:ptLst>
  <dgm:cxnLst>
    <dgm:cxn modelId="{C7DD1907-544C-490A-AFCC-BB4641DA690B}" srcId="{0EED08BE-C513-4EDB-BD91-BBA0F389171D}" destId="{5B8A2F7D-B01E-41F5-A889-FF6201DFB953}" srcOrd="3" destOrd="0" parTransId="{DA795C07-8702-40C8-91C9-9049D7FF1A43}" sibTransId="{07BD5BA0-397B-4E6E-8F52-2330B3495A7F}"/>
    <dgm:cxn modelId="{EB319B0E-756C-4B9F-863F-D8C62D0BA973}" srcId="{0EED08BE-C513-4EDB-BD91-BBA0F389171D}" destId="{C7388789-FFDE-46BD-B657-B4001672DBC8}" srcOrd="1" destOrd="0" parTransId="{ACC179E1-96C9-4420-BCBC-1DD6FD103908}" sibTransId="{EA2183E6-45E6-453E-8CFC-98B38350C1D5}"/>
    <dgm:cxn modelId="{F917802E-71DD-442C-A38F-D84F764DFF17}" type="presOf" srcId="{26725370-EBA0-45FD-9795-0C9515E2D923}" destId="{67725118-4319-412C-85C8-8E5EC228B1FA}" srcOrd="0" destOrd="0" presId="urn:microsoft.com/office/officeart/2009/3/layout/SnapshotPictureList"/>
    <dgm:cxn modelId="{F527B23E-8EA8-4C60-8172-894712257342}" srcId="{0EED08BE-C513-4EDB-BD91-BBA0F389171D}" destId="{9C8E985F-3395-449E-B30B-18618327FF5F}" srcOrd="2" destOrd="0" parTransId="{B9115B85-2375-4225-8BD6-211124F5E99F}" sibTransId="{47301835-0041-4A1A-9208-2F9388453E77}"/>
    <dgm:cxn modelId="{6EE5AE66-7021-40AE-AEDB-8FF3118C19D3}" type="presOf" srcId="{0E72007E-4300-4555-B1F1-6EA41CBBA68E}" destId="{976CBD44-8FFE-456A-BA96-80B05A0FDC96}" srcOrd="0" destOrd="0" presId="urn:microsoft.com/office/officeart/2009/3/layout/SnapshotPictureList"/>
    <dgm:cxn modelId="{A4B28369-511C-4D85-9CB3-77225557CF3D}" type="presOf" srcId="{0EED08BE-C513-4EDB-BD91-BBA0F389171D}" destId="{41830741-9D17-48DD-98D7-AC954253E8C5}" srcOrd="0" destOrd="0" presId="urn:microsoft.com/office/officeart/2009/3/layout/SnapshotPictureList"/>
    <dgm:cxn modelId="{D0DF5B4A-1940-4474-BF05-17FE7512BC82}" srcId="{0EED08BE-C513-4EDB-BD91-BBA0F389171D}" destId="{26725370-EBA0-45FD-9795-0C9515E2D923}" srcOrd="0" destOrd="0" parTransId="{1FEFF135-C335-4D8F-A8EE-897AB4C15944}" sibTransId="{1D5FD5E5-A740-4074-887D-25E7F8330688}"/>
    <dgm:cxn modelId="{02CF276D-CDC0-4042-B7B1-AF4480D26666}" type="presOf" srcId="{65CF9029-E7A5-4E1B-915F-9A721CBB9A40}" destId="{AB3CBAC7-7546-4AEE-94CF-564D70A168D7}" srcOrd="0" destOrd="0" presId="urn:microsoft.com/office/officeart/2009/3/layout/SnapshotPictureList"/>
    <dgm:cxn modelId="{3DB9AC4F-B44E-46E8-8F1A-FD15103A9647}" srcId="{0EED08BE-C513-4EDB-BD91-BBA0F389171D}" destId="{0E72007E-4300-4555-B1F1-6EA41CBBA68E}" srcOrd="5" destOrd="0" parTransId="{253C0039-904A-4871-AF2F-AB021E850434}" sibTransId="{99885018-6ED6-412C-B1E6-5CF5372430BC}"/>
    <dgm:cxn modelId="{EDFD16CC-C1FE-4198-B79C-C8F923B1B397}" srcId="{0EED08BE-C513-4EDB-BD91-BBA0F389171D}" destId="{65CF9029-E7A5-4E1B-915F-9A721CBB9A40}" srcOrd="4" destOrd="0" parTransId="{88864E4F-FEF8-488C-9C0B-1291B0F3A5DA}" sibTransId="{342D1B03-6554-418B-BF70-72FB86D1B1A3}"/>
    <dgm:cxn modelId="{B63ADCCD-865F-4239-B5A9-78EA8594B82F}" type="presOf" srcId="{5B8A2F7D-B01E-41F5-A889-FF6201DFB953}" destId="{F7AF81FE-583E-490C-A3F5-8025C3BEAEE5}" srcOrd="0" destOrd="0" presId="urn:microsoft.com/office/officeart/2009/3/layout/SnapshotPictureList"/>
    <dgm:cxn modelId="{F7EAAFD2-79B6-442B-8F54-7E09F8219F9A}" type="presOf" srcId="{C7388789-FFDE-46BD-B657-B4001672DBC8}" destId="{D6FE0C36-0EFF-4649-BA21-CD08A0210CC1}" srcOrd="0" destOrd="0" presId="urn:microsoft.com/office/officeart/2009/3/layout/SnapshotPictureList"/>
    <dgm:cxn modelId="{50BA2DE1-B789-49A5-80A3-1D761EA4E5D1}" type="presOf" srcId="{9C8E985F-3395-449E-B30B-18618327FF5F}" destId="{24CBF1AC-59B1-48CA-9744-959666BD491C}" srcOrd="0" destOrd="0" presId="urn:microsoft.com/office/officeart/2009/3/layout/SnapshotPictureList"/>
    <dgm:cxn modelId="{93835496-D138-4614-84CC-7F6C21259E2C}" type="presParOf" srcId="{41830741-9D17-48DD-98D7-AC954253E8C5}" destId="{F3B329D7-5A9B-4016-AEBC-3CBDDDBDF405}" srcOrd="0" destOrd="0" presId="urn:microsoft.com/office/officeart/2009/3/layout/SnapshotPictureList"/>
    <dgm:cxn modelId="{EED6565C-5CC3-4CDD-A445-2ABC99B13E03}" type="presParOf" srcId="{F3B329D7-5A9B-4016-AEBC-3CBDDDBDF405}" destId="{344676BD-FC51-4964-A0EE-99AA7983B2B2}" srcOrd="0" destOrd="0" presId="urn:microsoft.com/office/officeart/2009/3/layout/SnapshotPictureList"/>
    <dgm:cxn modelId="{19670FE8-BE6B-425D-829E-ACF939FAE7DD}" type="presParOf" srcId="{F3B329D7-5A9B-4016-AEBC-3CBDDDBDF405}" destId="{67725118-4319-412C-85C8-8E5EC228B1FA}" srcOrd="1" destOrd="0" presId="urn:microsoft.com/office/officeart/2009/3/layout/SnapshotPictureList"/>
    <dgm:cxn modelId="{417A5E58-9B61-4BEF-8626-D6F30BCA684C}" type="presParOf" srcId="{F3B329D7-5A9B-4016-AEBC-3CBDDDBDF405}" destId="{2C7B8345-1490-431C-ABAB-3D783A8C762B}" srcOrd="2" destOrd="0" presId="urn:microsoft.com/office/officeart/2009/3/layout/SnapshotPictureList"/>
    <dgm:cxn modelId="{616BB88A-6DCC-48CF-9CA6-6FF7ED8BAE1D}" type="presParOf" srcId="{F3B329D7-5A9B-4016-AEBC-3CBDDDBDF405}" destId="{721226BE-3A06-4575-911F-A05C2CBBFE33}" srcOrd="3" destOrd="0" presId="urn:microsoft.com/office/officeart/2009/3/layout/SnapshotPictureList"/>
    <dgm:cxn modelId="{80C7518C-3130-485A-A8AF-70D04862D490}" type="presParOf" srcId="{F3B329D7-5A9B-4016-AEBC-3CBDDDBDF405}" destId="{E19A6836-5C82-4748-902E-79444C5F1A00}" srcOrd="4" destOrd="0" presId="urn:microsoft.com/office/officeart/2009/3/layout/SnapshotPictureList"/>
    <dgm:cxn modelId="{15767E21-A579-4C6D-B5CD-01B027A889EC}" type="presParOf" srcId="{41830741-9D17-48DD-98D7-AC954253E8C5}" destId="{783B66D5-3565-465B-947E-B6C92DE6D806}" srcOrd="1" destOrd="0" presId="urn:microsoft.com/office/officeart/2009/3/layout/SnapshotPictureList"/>
    <dgm:cxn modelId="{7063A863-C635-459B-93C5-A3C412BA8139}" type="presParOf" srcId="{41830741-9D17-48DD-98D7-AC954253E8C5}" destId="{A2AEFADB-2159-4947-9174-2282B0EA7380}" srcOrd="2" destOrd="0" presId="urn:microsoft.com/office/officeart/2009/3/layout/SnapshotPictureList"/>
    <dgm:cxn modelId="{1BE72651-4CD5-42FC-BEF8-792F9F425B56}" type="presParOf" srcId="{A2AEFADB-2159-4947-9174-2282B0EA7380}" destId="{A1E61A0A-CA90-49FB-A3A6-8B637F642AC4}" srcOrd="0" destOrd="0" presId="urn:microsoft.com/office/officeart/2009/3/layout/SnapshotPictureList"/>
    <dgm:cxn modelId="{B9A0BFB9-88C6-41B5-A901-AF4C0B49DCD6}" type="presParOf" srcId="{A2AEFADB-2159-4947-9174-2282B0EA7380}" destId="{D6FE0C36-0EFF-4649-BA21-CD08A0210CC1}" srcOrd="1" destOrd="0" presId="urn:microsoft.com/office/officeart/2009/3/layout/SnapshotPictureList"/>
    <dgm:cxn modelId="{D2B7F627-0FCC-4559-97C4-54DC9AEAFDE9}" type="presParOf" srcId="{A2AEFADB-2159-4947-9174-2282B0EA7380}" destId="{FAD4713C-14AA-4250-AD30-5D6FDB902D5D}" srcOrd="2" destOrd="0" presId="urn:microsoft.com/office/officeart/2009/3/layout/SnapshotPictureList"/>
    <dgm:cxn modelId="{B0D46598-89E4-443F-BF73-6843A6CFF489}" type="presParOf" srcId="{A2AEFADB-2159-4947-9174-2282B0EA7380}" destId="{3C2E0E2F-9067-4A66-B5DC-D8BF24B4AC7B}" srcOrd="3" destOrd="0" presId="urn:microsoft.com/office/officeart/2009/3/layout/SnapshotPictureList"/>
    <dgm:cxn modelId="{326D1F37-3A67-4F8F-AF7D-DBDC3B69606E}" type="presParOf" srcId="{A2AEFADB-2159-4947-9174-2282B0EA7380}" destId="{5D6C2A3A-215A-4719-A4BB-506B5DE856C0}" srcOrd="4" destOrd="0" presId="urn:microsoft.com/office/officeart/2009/3/layout/SnapshotPictureList"/>
    <dgm:cxn modelId="{1D1377ED-984D-41BB-8293-19575895B083}" type="presParOf" srcId="{41830741-9D17-48DD-98D7-AC954253E8C5}" destId="{D35C88E2-CBF6-4FC8-B5E3-EC205C88CA02}" srcOrd="3" destOrd="0" presId="urn:microsoft.com/office/officeart/2009/3/layout/SnapshotPictureList"/>
    <dgm:cxn modelId="{735255C9-E62F-484D-AD1D-C60FAD6ABFD8}" type="presParOf" srcId="{41830741-9D17-48DD-98D7-AC954253E8C5}" destId="{2D78B19C-93C6-40D5-8E1D-FFEA5694F099}" srcOrd="4" destOrd="0" presId="urn:microsoft.com/office/officeart/2009/3/layout/SnapshotPictureList"/>
    <dgm:cxn modelId="{DDCB31D2-CC4F-4C01-A2B6-C9DF3752D4CD}" type="presParOf" srcId="{2D78B19C-93C6-40D5-8E1D-FFEA5694F099}" destId="{457DAA28-EDD0-45A5-BD2F-F9CD25F7F8E0}" srcOrd="0" destOrd="0" presId="urn:microsoft.com/office/officeart/2009/3/layout/SnapshotPictureList"/>
    <dgm:cxn modelId="{0C52EB92-9B84-4526-B9FA-F5F4DE292458}" type="presParOf" srcId="{2D78B19C-93C6-40D5-8E1D-FFEA5694F099}" destId="{24CBF1AC-59B1-48CA-9744-959666BD491C}" srcOrd="1" destOrd="0" presId="urn:microsoft.com/office/officeart/2009/3/layout/SnapshotPictureList"/>
    <dgm:cxn modelId="{92A3FC60-AEC8-4D3F-B3A4-F28489F2F682}" type="presParOf" srcId="{2D78B19C-93C6-40D5-8E1D-FFEA5694F099}" destId="{1AD55DBC-4F98-4E58-9421-0416D65AC270}" srcOrd="2" destOrd="0" presId="urn:microsoft.com/office/officeart/2009/3/layout/SnapshotPictureList"/>
    <dgm:cxn modelId="{FDF4B4F3-4EEA-4598-BE6A-41F7CDD1A87E}" type="presParOf" srcId="{2D78B19C-93C6-40D5-8E1D-FFEA5694F099}" destId="{CC6076E3-A5A9-4399-BD2F-7D349A43B34D}" srcOrd="3" destOrd="0" presId="urn:microsoft.com/office/officeart/2009/3/layout/SnapshotPictureList"/>
    <dgm:cxn modelId="{56C214AF-48A7-4CB1-ACCA-E0A9C28AFB3C}" type="presParOf" srcId="{2D78B19C-93C6-40D5-8E1D-FFEA5694F099}" destId="{538F787E-AFCA-40BF-A9E4-1FA146223F8D}" srcOrd="4" destOrd="0" presId="urn:microsoft.com/office/officeart/2009/3/layout/SnapshotPictureList"/>
    <dgm:cxn modelId="{BC571947-14EC-46C6-A757-4C86A030CC49}" type="presParOf" srcId="{41830741-9D17-48DD-98D7-AC954253E8C5}" destId="{41058748-6DDB-4186-91C0-1442259C8E86}" srcOrd="5" destOrd="0" presId="urn:microsoft.com/office/officeart/2009/3/layout/SnapshotPictureList"/>
    <dgm:cxn modelId="{9F062390-5BC6-4932-931A-01C8D3D25E3F}" type="presParOf" srcId="{41830741-9D17-48DD-98D7-AC954253E8C5}" destId="{DC085E1F-1766-4B76-8910-E25B88D0A21F}" srcOrd="6" destOrd="0" presId="urn:microsoft.com/office/officeart/2009/3/layout/SnapshotPictureList"/>
    <dgm:cxn modelId="{96E15257-9F63-492E-9E67-B95E16A03A1B}" type="presParOf" srcId="{DC085E1F-1766-4B76-8910-E25B88D0A21F}" destId="{45E83025-3CDA-4456-87B7-3B53D39E2CF3}" srcOrd="0" destOrd="0" presId="urn:microsoft.com/office/officeart/2009/3/layout/SnapshotPictureList"/>
    <dgm:cxn modelId="{CC92B5E7-AC0A-4434-9518-E00EF1AC117B}" type="presParOf" srcId="{DC085E1F-1766-4B76-8910-E25B88D0A21F}" destId="{F7AF81FE-583E-490C-A3F5-8025C3BEAEE5}" srcOrd="1" destOrd="0" presId="urn:microsoft.com/office/officeart/2009/3/layout/SnapshotPictureList"/>
    <dgm:cxn modelId="{D5398453-AB2D-4D36-B40F-1B3BAFFA3CA4}" type="presParOf" srcId="{DC085E1F-1766-4B76-8910-E25B88D0A21F}" destId="{D08EB8F6-F2D6-4255-8CDF-410C6831E908}" srcOrd="2" destOrd="0" presId="urn:microsoft.com/office/officeart/2009/3/layout/SnapshotPictureList"/>
    <dgm:cxn modelId="{7A4711CD-C36D-42FD-8CDC-105667180C0E}" type="presParOf" srcId="{DC085E1F-1766-4B76-8910-E25B88D0A21F}" destId="{A2BEF7C3-563F-4B0C-AA40-3F8C66636B8F}" srcOrd="3" destOrd="0" presId="urn:microsoft.com/office/officeart/2009/3/layout/SnapshotPictureList"/>
    <dgm:cxn modelId="{7B66CA3F-CE22-4E61-97B6-5220371AC087}" type="presParOf" srcId="{DC085E1F-1766-4B76-8910-E25B88D0A21F}" destId="{F22DEBED-23D2-4EB0-AFC7-B57D5C0E22E5}" srcOrd="4" destOrd="0" presId="urn:microsoft.com/office/officeart/2009/3/layout/SnapshotPictureList"/>
    <dgm:cxn modelId="{514540F3-8494-4BED-B93D-077B5027D920}" type="presParOf" srcId="{41830741-9D17-48DD-98D7-AC954253E8C5}" destId="{E65D46F9-F4E3-4C2C-BB61-B334FB6DEE28}" srcOrd="7" destOrd="0" presId="urn:microsoft.com/office/officeart/2009/3/layout/SnapshotPictureList"/>
    <dgm:cxn modelId="{4BBCB9A8-6A2E-4629-A3FC-8668C00A6F00}" type="presParOf" srcId="{41830741-9D17-48DD-98D7-AC954253E8C5}" destId="{1BD8234C-1C5A-4EE2-8D46-8BF254C71E58}" srcOrd="8" destOrd="0" presId="urn:microsoft.com/office/officeart/2009/3/layout/SnapshotPictureList"/>
    <dgm:cxn modelId="{ACC7C732-222B-4536-B041-B5C0B09E18EB}" type="presParOf" srcId="{1BD8234C-1C5A-4EE2-8D46-8BF254C71E58}" destId="{BE8EF984-A41C-4992-8C95-FABCAF41816A}" srcOrd="0" destOrd="0" presId="urn:microsoft.com/office/officeart/2009/3/layout/SnapshotPictureList"/>
    <dgm:cxn modelId="{43678305-5274-46F0-B34A-31A184DEE0FB}" type="presParOf" srcId="{1BD8234C-1C5A-4EE2-8D46-8BF254C71E58}" destId="{AB3CBAC7-7546-4AEE-94CF-564D70A168D7}" srcOrd="1" destOrd="0" presId="urn:microsoft.com/office/officeart/2009/3/layout/SnapshotPictureList"/>
    <dgm:cxn modelId="{57CA30BC-8EA7-43A3-803B-3A763DD96AC4}" type="presParOf" srcId="{1BD8234C-1C5A-4EE2-8D46-8BF254C71E58}" destId="{A3009A24-2363-4D1F-8DB8-F5A410EBD6B6}" srcOrd="2" destOrd="0" presId="urn:microsoft.com/office/officeart/2009/3/layout/SnapshotPictureList"/>
    <dgm:cxn modelId="{13613CAC-F0ED-4AC3-AA97-F571379DA997}" type="presParOf" srcId="{1BD8234C-1C5A-4EE2-8D46-8BF254C71E58}" destId="{EDCCCF33-7CDC-4024-9D58-B7FC31E73DAC}" srcOrd="3" destOrd="0" presId="urn:microsoft.com/office/officeart/2009/3/layout/SnapshotPictureList"/>
    <dgm:cxn modelId="{0A53CC65-F02C-458E-B7BD-5ABC8EA8883F}" type="presParOf" srcId="{1BD8234C-1C5A-4EE2-8D46-8BF254C71E58}" destId="{D359733A-EE00-45DB-BE7A-824357F497C5}" srcOrd="4" destOrd="0" presId="urn:microsoft.com/office/officeart/2009/3/layout/SnapshotPictureList"/>
    <dgm:cxn modelId="{6BA376DB-5E5A-47C5-B57C-B8101F43F571}" type="presParOf" srcId="{41830741-9D17-48DD-98D7-AC954253E8C5}" destId="{797EE831-6BFF-4DFE-B8CA-93695F638652}" srcOrd="9" destOrd="0" presId="urn:microsoft.com/office/officeart/2009/3/layout/SnapshotPictureList"/>
    <dgm:cxn modelId="{004DF0A4-CB79-4A7D-BB10-093217F32724}" type="presParOf" srcId="{41830741-9D17-48DD-98D7-AC954253E8C5}" destId="{8602A55F-C361-4D1D-BF1D-C1C86DF61B37}" srcOrd="10" destOrd="0" presId="urn:microsoft.com/office/officeart/2009/3/layout/SnapshotPictureList"/>
    <dgm:cxn modelId="{16468D34-3085-4A9A-B4A3-9F927BB95B07}" type="presParOf" srcId="{8602A55F-C361-4D1D-BF1D-C1C86DF61B37}" destId="{2C412627-84EE-48CF-87E4-64EE7B29C7DE}" srcOrd="0" destOrd="0" presId="urn:microsoft.com/office/officeart/2009/3/layout/SnapshotPictureList"/>
    <dgm:cxn modelId="{36807958-0E9C-44C0-95FE-E52BF3FA903B}" type="presParOf" srcId="{8602A55F-C361-4D1D-BF1D-C1C86DF61B37}" destId="{976CBD44-8FFE-456A-BA96-80B05A0FDC96}" srcOrd="1" destOrd="0" presId="urn:microsoft.com/office/officeart/2009/3/layout/SnapshotPictureList"/>
    <dgm:cxn modelId="{054217D2-3B9F-4CEA-9401-78FD8DA09919}" type="presParOf" srcId="{8602A55F-C361-4D1D-BF1D-C1C86DF61B37}" destId="{6E0441B4-F6A5-45E7-8B7A-5C3156E7FE8A}" srcOrd="2" destOrd="0" presId="urn:microsoft.com/office/officeart/2009/3/layout/SnapshotPictureList"/>
    <dgm:cxn modelId="{B9B39D6D-B469-4B70-985C-A24B1092E11F}" type="presParOf" srcId="{8602A55F-C361-4D1D-BF1D-C1C86DF61B37}" destId="{9E4F2901-3D23-42B0-BC8C-F761ACFFE5FA}" srcOrd="3" destOrd="0" presId="urn:microsoft.com/office/officeart/2009/3/layout/SnapshotPictureList"/>
    <dgm:cxn modelId="{FE26C95D-23A0-4D5B-B4F8-D9083B2AEC86}" type="presParOf" srcId="{8602A55F-C361-4D1D-BF1D-C1C86DF61B37}" destId="{3CF1AC79-04DB-4EB5-8B8E-2E9F553BE1F9}" srcOrd="4" destOrd="0" presId="urn:microsoft.com/office/officeart/2009/3/layout/SnapshotPictur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9D59CBC-46CB-43D3-BD0E-6FF8F95C99D3}" type="doc">
      <dgm:prSet loTypeId="urn:microsoft.com/office/officeart/2008/layout/VerticalCurvedList" loCatId="list" qsTypeId="urn:microsoft.com/office/officeart/2005/8/quickstyle/simple2" qsCatId="simple" csTypeId="urn:microsoft.com/office/officeart/2005/8/colors/colorful3" csCatId="colorful" phldr="1"/>
      <dgm:spPr/>
      <dgm:t>
        <a:bodyPr/>
        <a:lstStyle/>
        <a:p>
          <a:endParaRPr lang="en-US"/>
        </a:p>
      </dgm:t>
    </dgm:pt>
    <dgm:pt modelId="{DD5C8E16-1FC6-4887-A6F8-F00D49765633}">
      <dgm:prSet phldrT="[Text]"/>
      <dgm:spPr/>
      <dgm:t>
        <a:bodyPr/>
        <a:lstStyle/>
        <a:p>
          <a:r>
            <a:rPr lang="en-US" dirty="0"/>
            <a:t>Public confidence in profession and professionals</a:t>
          </a:r>
        </a:p>
      </dgm:t>
    </dgm:pt>
    <dgm:pt modelId="{0F2A2087-F9BD-4625-B90E-6729823952FC}" type="parTrans" cxnId="{CC4B153E-33F9-4E77-BE05-B4BA59830C53}">
      <dgm:prSet/>
      <dgm:spPr/>
      <dgm:t>
        <a:bodyPr/>
        <a:lstStyle/>
        <a:p>
          <a:endParaRPr lang="en-US"/>
        </a:p>
      </dgm:t>
    </dgm:pt>
    <dgm:pt modelId="{783DED7B-5245-4E8D-A199-57E367330892}" type="sibTrans" cxnId="{CC4B153E-33F9-4E77-BE05-B4BA59830C53}">
      <dgm:prSet/>
      <dgm:spPr/>
      <dgm:t>
        <a:bodyPr/>
        <a:lstStyle/>
        <a:p>
          <a:endParaRPr lang="en-US"/>
        </a:p>
      </dgm:t>
    </dgm:pt>
    <dgm:pt modelId="{1746AB5A-FC55-4704-B6A6-A5CA2A4E48DE}">
      <dgm:prSet phldrT="[Text]"/>
      <dgm:spPr/>
      <dgm:t>
        <a:bodyPr/>
        <a:lstStyle/>
        <a:p>
          <a:r>
            <a:rPr lang="en-US" dirty="0"/>
            <a:t>Professional preparation and learning</a:t>
          </a:r>
        </a:p>
      </dgm:t>
    </dgm:pt>
    <dgm:pt modelId="{7628A5A4-654D-494E-91C7-E47D04BB2B07}" type="parTrans" cxnId="{D2D0C5D3-01A7-479B-A1C7-79CC98CF54CA}">
      <dgm:prSet/>
      <dgm:spPr/>
      <dgm:t>
        <a:bodyPr/>
        <a:lstStyle/>
        <a:p>
          <a:endParaRPr lang="en-US"/>
        </a:p>
      </dgm:t>
    </dgm:pt>
    <dgm:pt modelId="{E7A534B2-0EDF-411D-8B7A-5B81C42B1AE5}" type="sibTrans" cxnId="{D2D0C5D3-01A7-479B-A1C7-79CC98CF54CA}">
      <dgm:prSet/>
      <dgm:spPr/>
      <dgm:t>
        <a:bodyPr/>
        <a:lstStyle/>
        <a:p>
          <a:endParaRPr lang="en-US"/>
        </a:p>
      </dgm:t>
    </dgm:pt>
    <dgm:pt modelId="{A39853CF-CBE4-4AE1-99BF-13E8DA1B5023}">
      <dgm:prSet phldrT="[Text]"/>
      <dgm:spPr/>
      <dgm:t>
        <a:bodyPr/>
        <a:lstStyle/>
        <a:p>
          <a:r>
            <a:rPr lang="en-US" dirty="0"/>
            <a:t>Collective ownership of professional practice </a:t>
          </a:r>
        </a:p>
      </dgm:t>
    </dgm:pt>
    <dgm:pt modelId="{22B27D55-BFD3-4C60-B9D0-4A30D31B43C6}" type="parTrans" cxnId="{B811ED7F-DCAD-4C5F-AEDF-B17255542367}">
      <dgm:prSet/>
      <dgm:spPr/>
      <dgm:t>
        <a:bodyPr/>
        <a:lstStyle/>
        <a:p>
          <a:endParaRPr lang="en-US"/>
        </a:p>
      </dgm:t>
    </dgm:pt>
    <dgm:pt modelId="{A7EF489C-6645-4086-AE37-3B5F39DE30E9}" type="sibTrans" cxnId="{B811ED7F-DCAD-4C5F-AEDF-B17255542367}">
      <dgm:prSet/>
      <dgm:spPr/>
      <dgm:t>
        <a:bodyPr/>
        <a:lstStyle/>
        <a:p>
          <a:endParaRPr lang="en-US"/>
        </a:p>
      </dgm:t>
    </dgm:pt>
    <dgm:pt modelId="{57849A6B-A678-442A-863E-DEAF7FEB52F8}">
      <dgm:prSet phldrT="[Text]"/>
      <dgm:spPr/>
      <dgm:t>
        <a:bodyPr/>
        <a:lstStyle/>
        <a:p>
          <a:r>
            <a:rPr lang="en-US" dirty="0"/>
            <a:t>Professional responsibility in the name of the profession and accountability towards the profession</a:t>
          </a:r>
        </a:p>
      </dgm:t>
    </dgm:pt>
    <dgm:pt modelId="{3F42DD21-04F0-4C31-82A2-7681F80F9782}" type="parTrans" cxnId="{115B8851-3D85-41FF-82AB-EFFAE8D69A77}">
      <dgm:prSet/>
      <dgm:spPr/>
      <dgm:t>
        <a:bodyPr/>
        <a:lstStyle/>
        <a:p>
          <a:endParaRPr lang="en-US"/>
        </a:p>
      </dgm:t>
    </dgm:pt>
    <dgm:pt modelId="{45248F30-8678-4157-9589-E45034687075}" type="sibTrans" cxnId="{115B8851-3D85-41FF-82AB-EFFAE8D69A77}">
      <dgm:prSet/>
      <dgm:spPr/>
      <dgm:t>
        <a:bodyPr/>
        <a:lstStyle/>
        <a:p>
          <a:endParaRPr lang="en-US"/>
        </a:p>
      </dgm:t>
    </dgm:pt>
    <dgm:pt modelId="{80FFBA8D-C209-4A59-926D-D0B62A73D807}">
      <dgm:prSet phldrT="[Text]"/>
      <dgm:spPr/>
      <dgm:t>
        <a:bodyPr/>
        <a:lstStyle/>
        <a:p>
          <a:r>
            <a:rPr lang="en-US" dirty="0"/>
            <a:t>Decisions made in accordance with the body of knowledge o the profession </a:t>
          </a:r>
        </a:p>
      </dgm:t>
    </dgm:pt>
    <dgm:pt modelId="{3FA9243D-B9D0-4141-8C8A-600EDEC56DDD}" type="parTrans" cxnId="{FE0F5757-9853-48CE-81B9-512D675D8D0B}">
      <dgm:prSet/>
      <dgm:spPr/>
      <dgm:t>
        <a:bodyPr/>
        <a:lstStyle/>
        <a:p>
          <a:endParaRPr lang="en-US"/>
        </a:p>
      </dgm:t>
    </dgm:pt>
    <dgm:pt modelId="{C4352255-B979-4E22-A707-6098A0261816}" type="sibTrans" cxnId="{FE0F5757-9853-48CE-81B9-512D675D8D0B}">
      <dgm:prSet/>
      <dgm:spPr/>
      <dgm:t>
        <a:bodyPr/>
        <a:lstStyle/>
        <a:p>
          <a:endParaRPr lang="en-US"/>
        </a:p>
      </dgm:t>
    </dgm:pt>
    <dgm:pt modelId="{95EC9FB4-A184-4A58-A1F0-C0EE8CC27C26}" type="pres">
      <dgm:prSet presAssocID="{A9D59CBC-46CB-43D3-BD0E-6FF8F95C99D3}" presName="Name0" presStyleCnt="0">
        <dgm:presLayoutVars>
          <dgm:chMax val="7"/>
          <dgm:chPref val="7"/>
          <dgm:dir/>
        </dgm:presLayoutVars>
      </dgm:prSet>
      <dgm:spPr/>
    </dgm:pt>
    <dgm:pt modelId="{1CA88763-D77B-4A35-84B0-DED34146BB8D}" type="pres">
      <dgm:prSet presAssocID="{A9D59CBC-46CB-43D3-BD0E-6FF8F95C99D3}" presName="Name1" presStyleCnt="0"/>
      <dgm:spPr/>
    </dgm:pt>
    <dgm:pt modelId="{690515D3-BDF8-4F1A-8129-2907F8A5C6C4}" type="pres">
      <dgm:prSet presAssocID="{A9D59CBC-46CB-43D3-BD0E-6FF8F95C99D3}" presName="cycle" presStyleCnt="0"/>
      <dgm:spPr/>
    </dgm:pt>
    <dgm:pt modelId="{38557A9B-787C-4F39-AED8-689B2CD7BCEF}" type="pres">
      <dgm:prSet presAssocID="{A9D59CBC-46CB-43D3-BD0E-6FF8F95C99D3}" presName="srcNode" presStyleLbl="node1" presStyleIdx="0" presStyleCnt="5"/>
      <dgm:spPr/>
    </dgm:pt>
    <dgm:pt modelId="{45FFD2BC-4866-41AC-9967-F3CD0B2A59B0}" type="pres">
      <dgm:prSet presAssocID="{A9D59CBC-46CB-43D3-BD0E-6FF8F95C99D3}" presName="conn" presStyleLbl="parChTrans1D2" presStyleIdx="0" presStyleCnt="1"/>
      <dgm:spPr/>
    </dgm:pt>
    <dgm:pt modelId="{F504140C-EFC7-4ABD-9F73-70BA7E150EDA}" type="pres">
      <dgm:prSet presAssocID="{A9D59CBC-46CB-43D3-BD0E-6FF8F95C99D3}" presName="extraNode" presStyleLbl="node1" presStyleIdx="0" presStyleCnt="5"/>
      <dgm:spPr/>
    </dgm:pt>
    <dgm:pt modelId="{FBCAA012-9B5D-499D-8368-D5757BD12D84}" type="pres">
      <dgm:prSet presAssocID="{A9D59CBC-46CB-43D3-BD0E-6FF8F95C99D3}" presName="dstNode" presStyleLbl="node1" presStyleIdx="0" presStyleCnt="5"/>
      <dgm:spPr/>
    </dgm:pt>
    <dgm:pt modelId="{4462C2EC-1D3D-45C5-81A1-32269899977E}" type="pres">
      <dgm:prSet presAssocID="{DD5C8E16-1FC6-4887-A6F8-F00D49765633}" presName="text_1" presStyleLbl="node1" presStyleIdx="0" presStyleCnt="5">
        <dgm:presLayoutVars>
          <dgm:bulletEnabled val="1"/>
        </dgm:presLayoutVars>
      </dgm:prSet>
      <dgm:spPr/>
    </dgm:pt>
    <dgm:pt modelId="{28F0C221-D851-4AB0-B712-C88461E4AF3F}" type="pres">
      <dgm:prSet presAssocID="{DD5C8E16-1FC6-4887-A6F8-F00D49765633}" presName="accent_1" presStyleCnt="0"/>
      <dgm:spPr/>
    </dgm:pt>
    <dgm:pt modelId="{09C35210-D271-4B2B-988E-E396E9CDABFB}" type="pres">
      <dgm:prSet presAssocID="{DD5C8E16-1FC6-4887-A6F8-F00D49765633}" presName="accentRepeatNode" presStyleLbl="solidFgAcc1" presStyleIdx="0" presStyleCnt="5"/>
      <dgm:spPr/>
    </dgm:pt>
    <dgm:pt modelId="{39EBC77F-16D3-4416-8F7C-30E70FB1960E}" type="pres">
      <dgm:prSet presAssocID="{1746AB5A-FC55-4704-B6A6-A5CA2A4E48DE}" presName="text_2" presStyleLbl="node1" presStyleIdx="1" presStyleCnt="5">
        <dgm:presLayoutVars>
          <dgm:bulletEnabled val="1"/>
        </dgm:presLayoutVars>
      </dgm:prSet>
      <dgm:spPr/>
    </dgm:pt>
    <dgm:pt modelId="{255EF3AE-86E2-4DBB-BED2-EA9414A1CEC8}" type="pres">
      <dgm:prSet presAssocID="{1746AB5A-FC55-4704-B6A6-A5CA2A4E48DE}" presName="accent_2" presStyleCnt="0"/>
      <dgm:spPr/>
    </dgm:pt>
    <dgm:pt modelId="{431D322F-96C8-436A-ABC6-C318258EC0AB}" type="pres">
      <dgm:prSet presAssocID="{1746AB5A-FC55-4704-B6A6-A5CA2A4E48DE}" presName="accentRepeatNode" presStyleLbl="solidFgAcc1" presStyleIdx="1" presStyleCnt="5"/>
      <dgm:spPr/>
    </dgm:pt>
    <dgm:pt modelId="{32C944CE-7B9F-4508-85F1-FE1641189E9C}" type="pres">
      <dgm:prSet presAssocID="{A39853CF-CBE4-4AE1-99BF-13E8DA1B5023}" presName="text_3" presStyleLbl="node1" presStyleIdx="2" presStyleCnt="5">
        <dgm:presLayoutVars>
          <dgm:bulletEnabled val="1"/>
        </dgm:presLayoutVars>
      </dgm:prSet>
      <dgm:spPr/>
    </dgm:pt>
    <dgm:pt modelId="{129C2ECD-FDA0-40C2-B35E-30D164EF619C}" type="pres">
      <dgm:prSet presAssocID="{A39853CF-CBE4-4AE1-99BF-13E8DA1B5023}" presName="accent_3" presStyleCnt="0"/>
      <dgm:spPr/>
    </dgm:pt>
    <dgm:pt modelId="{BD0E1AE6-3953-471F-A5D3-9B401ED8BC3C}" type="pres">
      <dgm:prSet presAssocID="{A39853CF-CBE4-4AE1-99BF-13E8DA1B5023}" presName="accentRepeatNode" presStyleLbl="solidFgAcc1" presStyleIdx="2" presStyleCnt="5"/>
      <dgm:spPr/>
    </dgm:pt>
    <dgm:pt modelId="{80DC89C4-DD85-4E37-8DC7-9839C71F34F2}" type="pres">
      <dgm:prSet presAssocID="{80FFBA8D-C209-4A59-926D-D0B62A73D807}" presName="text_4" presStyleLbl="node1" presStyleIdx="3" presStyleCnt="5">
        <dgm:presLayoutVars>
          <dgm:bulletEnabled val="1"/>
        </dgm:presLayoutVars>
      </dgm:prSet>
      <dgm:spPr/>
    </dgm:pt>
    <dgm:pt modelId="{49A86F00-73FF-4FC7-8AB9-19207976EB0A}" type="pres">
      <dgm:prSet presAssocID="{80FFBA8D-C209-4A59-926D-D0B62A73D807}" presName="accent_4" presStyleCnt="0"/>
      <dgm:spPr/>
    </dgm:pt>
    <dgm:pt modelId="{AD27ED86-28E5-4951-9AA6-5702B15AFB10}" type="pres">
      <dgm:prSet presAssocID="{80FFBA8D-C209-4A59-926D-D0B62A73D807}" presName="accentRepeatNode" presStyleLbl="solidFgAcc1" presStyleIdx="3" presStyleCnt="5"/>
      <dgm:spPr/>
    </dgm:pt>
    <dgm:pt modelId="{A3A1FD98-B226-4577-A7FF-15CAC179CE94}" type="pres">
      <dgm:prSet presAssocID="{57849A6B-A678-442A-863E-DEAF7FEB52F8}" presName="text_5" presStyleLbl="node1" presStyleIdx="4" presStyleCnt="5">
        <dgm:presLayoutVars>
          <dgm:bulletEnabled val="1"/>
        </dgm:presLayoutVars>
      </dgm:prSet>
      <dgm:spPr/>
    </dgm:pt>
    <dgm:pt modelId="{4C5794A8-B460-4D0B-A04C-8EC9A2C6F04D}" type="pres">
      <dgm:prSet presAssocID="{57849A6B-A678-442A-863E-DEAF7FEB52F8}" presName="accent_5" presStyleCnt="0"/>
      <dgm:spPr/>
    </dgm:pt>
    <dgm:pt modelId="{227FA324-851B-4F46-B0EF-25240F0A74F7}" type="pres">
      <dgm:prSet presAssocID="{57849A6B-A678-442A-863E-DEAF7FEB52F8}" presName="accentRepeatNode" presStyleLbl="solidFgAcc1" presStyleIdx="4" presStyleCnt="5"/>
      <dgm:spPr/>
    </dgm:pt>
  </dgm:ptLst>
  <dgm:cxnLst>
    <dgm:cxn modelId="{6765C533-79A3-448C-9BE8-90E90EB15214}" type="presOf" srcId="{57849A6B-A678-442A-863E-DEAF7FEB52F8}" destId="{A3A1FD98-B226-4577-A7FF-15CAC179CE94}" srcOrd="0" destOrd="0" presId="urn:microsoft.com/office/officeart/2008/layout/VerticalCurvedList"/>
    <dgm:cxn modelId="{21655C35-11F1-4762-8034-10C1D4045BF3}" type="presOf" srcId="{1746AB5A-FC55-4704-B6A6-A5CA2A4E48DE}" destId="{39EBC77F-16D3-4416-8F7C-30E70FB1960E}" srcOrd="0" destOrd="0" presId="urn:microsoft.com/office/officeart/2008/layout/VerticalCurvedList"/>
    <dgm:cxn modelId="{37B5293A-9E0B-4E9F-ABDD-42E6DA7E7D26}" type="presOf" srcId="{A9D59CBC-46CB-43D3-BD0E-6FF8F95C99D3}" destId="{95EC9FB4-A184-4A58-A1F0-C0EE8CC27C26}" srcOrd="0" destOrd="0" presId="urn:microsoft.com/office/officeart/2008/layout/VerticalCurvedList"/>
    <dgm:cxn modelId="{CC4B153E-33F9-4E77-BE05-B4BA59830C53}" srcId="{A9D59CBC-46CB-43D3-BD0E-6FF8F95C99D3}" destId="{DD5C8E16-1FC6-4887-A6F8-F00D49765633}" srcOrd="0" destOrd="0" parTransId="{0F2A2087-F9BD-4625-B90E-6729823952FC}" sibTransId="{783DED7B-5245-4E8D-A199-57E367330892}"/>
    <dgm:cxn modelId="{0BB84842-50B5-4B4B-80E3-9ECDAD147273}" type="presOf" srcId="{783DED7B-5245-4E8D-A199-57E367330892}" destId="{45FFD2BC-4866-41AC-9967-F3CD0B2A59B0}" srcOrd="0" destOrd="0" presId="urn:microsoft.com/office/officeart/2008/layout/VerticalCurvedList"/>
    <dgm:cxn modelId="{115B8851-3D85-41FF-82AB-EFFAE8D69A77}" srcId="{A9D59CBC-46CB-43D3-BD0E-6FF8F95C99D3}" destId="{57849A6B-A678-442A-863E-DEAF7FEB52F8}" srcOrd="4" destOrd="0" parTransId="{3F42DD21-04F0-4C31-82A2-7681F80F9782}" sibTransId="{45248F30-8678-4157-9589-E45034687075}"/>
    <dgm:cxn modelId="{FE0F5757-9853-48CE-81B9-512D675D8D0B}" srcId="{A9D59CBC-46CB-43D3-BD0E-6FF8F95C99D3}" destId="{80FFBA8D-C209-4A59-926D-D0B62A73D807}" srcOrd="3" destOrd="0" parTransId="{3FA9243D-B9D0-4141-8C8A-600EDEC56DDD}" sibTransId="{C4352255-B979-4E22-A707-6098A0261816}"/>
    <dgm:cxn modelId="{B811ED7F-DCAD-4C5F-AEDF-B17255542367}" srcId="{A9D59CBC-46CB-43D3-BD0E-6FF8F95C99D3}" destId="{A39853CF-CBE4-4AE1-99BF-13E8DA1B5023}" srcOrd="2" destOrd="0" parTransId="{22B27D55-BFD3-4C60-B9D0-4A30D31B43C6}" sibTransId="{A7EF489C-6645-4086-AE37-3B5F39DE30E9}"/>
    <dgm:cxn modelId="{C24C3F85-6B5A-4BF2-893E-4E808E4D2E77}" type="presOf" srcId="{80FFBA8D-C209-4A59-926D-D0B62A73D807}" destId="{80DC89C4-DD85-4E37-8DC7-9839C71F34F2}" srcOrd="0" destOrd="0" presId="urn:microsoft.com/office/officeart/2008/layout/VerticalCurvedList"/>
    <dgm:cxn modelId="{D2D0C5D3-01A7-479B-A1C7-79CC98CF54CA}" srcId="{A9D59CBC-46CB-43D3-BD0E-6FF8F95C99D3}" destId="{1746AB5A-FC55-4704-B6A6-A5CA2A4E48DE}" srcOrd="1" destOrd="0" parTransId="{7628A5A4-654D-494E-91C7-E47D04BB2B07}" sibTransId="{E7A534B2-0EDF-411D-8B7A-5B81C42B1AE5}"/>
    <dgm:cxn modelId="{2A74A0EB-4349-483D-A0BD-CBC144E9D01D}" type="presOf" srcId="{A39853CF-CBE4-4AE1-99BF-13E8DA1B5023}" destId="{32C944CE-7B9F-4508-85F1-FE1641189E9C}" srcOrd="0" destOrd="0" presId="urn:microsoft.com/office/officeart/2008/layout/VerticalCurvedList"/>
    <dgm:cxn modelId="{ED49F3F8-8DAD-4CA3-A936-682FCB151EFF}" type="presOf" srcId="{DD5C8E16-1FC6-4887-A6F8-F00D49765633}" destId="{4462C2EC-1D3D-45C5-81A1-32269899977E}" srcOrd="0" destOrd="0" presId="urn:microsoft.com/office/officeart/2008/layout/VerticalCurvedList"/>
    <dgm:cxn modelId="{744A9AF8-0ED9-4C79-9988-0BA3DC789A04}" type="presParOf" srcId="{95EC9FB4-A184-4A58-A1F0-C0EE8CC27C26}" destId="{1CA88763-D77B-4A35-84B0-DED34146BB8D}" srcOrd="0" destOrd="0" presId="urn:microsoft.com/office/officeart/2008/layout/VerticalCurvedList"/>
    <dgm:cxn modelId="{73347F64-0966-4723-A20E-3AE1EFC88E85}" type="presParOf" srcId="{1CA88763-D77B-4A35-84B0-DED34146BB8D}" destId="{690515D3-BDF8-4F1A-8129-2907F8A5C6C4}" srcOrd="0" destOrd="0" presId="urn:microsoft.com/office/officeart/2008/layout/VerticalCurvedList"/>
    <dgm:cxn modelId="{4ACEA3BA-8C41-45CD-B5FC-9A46625325CF}" type="presParOf" srcId="{690515D3-BDF8-4F1A-8129-2907F8A5C6C4}" destId="{38557A9B-787C-4F39-AED8-689B2CD7BCEF}" srcOrd="0" destOrd="0" presId="urn:microsoft.com/office/officeart/2008/layout/VerticalCurvedList"/>
    <dgm:cxn modelId="{D41ACDE4-5E0B-4CFA-AD2C-5095E9BAA3DD}" type="presParOf" srcId="{690515D3-BDF8-4F1A-8129-2907F8A5C6C4}" destId="{45FFD2BC-4866-41AC-9967-F3CD0B2A59B0}" srcOrd="1" destOrd="0" presId="urn:microsoft.com/office/officeart/2008/layout/VerticalCurvedList"/>
    <dgm:cxn modelId="{B1DC4567-00C5-4886-AA2C-A984C1762197}" type="presParOf" srcId="{690515D3-BDF8-4F1A-8129-2907F8A5C6C4}" destId="{F504140C-EFC7-4ABD-9F73-70BA7E150EDA}" srcOrd="2" destOrd="0" presId="urn:microsoft.com/office/officeart/2008/layout/VerticalCurvedList"/>
    <dgm:cxn modelId="{F2464905-A296-495D-987F-1D4378FBD6C4}" type="presParOf" srcId="{690515D3-BDF8-4F1A-8129-2907F8A5C6C4}" destId="{FBCAA012-9B5D-499D-8368-D5757BD12D84}" srcOrd="3" destOrd="0" presId="urn:microsoft.com/office/officeart/2008/layout/VerticalCurvedList"/>
    <dgm:cxn modelId="{0486F29E-D3D5-4677-88DC-97C48BFDF2B4}" type="presParOf" srcId="{1CA88763-D77B-4A35-84B0-DED34146BB8D}" destId="{4462C2EC-1D3D-45C5-81A1-32269899977E}" srcOrd="1" destOrd="0" presId="urn:microsoft.com/office/officeart/2008/layout/VerticalCurvedList"/>
    <dgm:cxn modelId="{47FED639-4E42-4F8C-A434-0E94C650E371}" type="presParOf" srcId="{1CA88763-D77B-4A35-84B0-DED34146BB8D}" destId="{28F0C221-D851-4AB0-B712-C88461E4AF3F}" srcOrd="2" destOrd="0" presId="urn:microsoft.com/office/officeart/2008/layout/VerticalCurvedList"/>
    <dgm:cxn modelId="{3628A9B9-1B32-4FC9-A977-3360281E0EEE}" type="presParOf" srcId="{28F0C221-D851-4AB0-B712-C88461E4AF3F}" destId="{09C35210-D271-4B2B-988E-E396E9CDABFB}" srcOrd="0" destOrd="0" presId="urn:microsoft.com/office/officeart/2008/layout/VerticalCurvedList"/>
    <dgm:cxn modelId="{24921B19-66C2-48DB-9B8A-640D63E12E95}" type="presParOf" srcId="{1CA88763-D77B-4A35-84B0-DED34146BB8D}" destId="{39EBC77F-16D3-4416-8F7C-30E70FB1960E}" srcOrd="3" destOrd="0" presId="urn:microsoft.com/office/officeart/2008/layout/VerticalCurvedList"/>
    <dgm:cxn modelId="{16CECDE9-42FE-4A86-8CA5-4C0FEF133DCB}" type="presParOf" srcId="{1CA88763-D77B-4A35-84B0-DED34146BB8D}" destId="{255EF3AE-86E2-4DBB-BED2-EA9414A1CEC8}" srcOrd="4" destOrd="0" presId="urn:microsoft.com/office/officeart/2008/layout/VerticalCurvedList"/>
    <dgm:cxn modelId="{ACCBAD91-B5F7-4647-8FD9-1FE90A8FF117}" type="presParOf" srcId="{255EF3AE-86E2-4DBB-BED2-EA9414A1CEC8}" destId="{431D322F-96C8-436A-ABC6-C318258EC0AB}" srcOrd="0" destOrd="0" presId="urn:microsoft.com/office/officeart/2008/layout/VerticalCurvedList"/>
    <dgm:cxn modelId="{F44FCC4E-2999-489C-B551-E0D0BBF9333B}" type="presParOf" srcId="{1CA88763-D77B-4A35-84B0-DED34146BB8D}" destId="{32C944CE-7B9F-4508-85F1-FE1641189E9C}" srcOrd="5" destOrd="0" presId="urn:microsoft.com/office/officeart/2008/layout/VerticalCurvedList"/>
    <dgm:cxn modelId="{067B465E-1D12-4242-AE9F-2EE4921B6CBA}" type="presParOf" srcId="{1CA88763-D77B-4A35-84B0-DED34146BB8D}" destId="{129C2ECD-FDA0-40C2-B35E-30D164EF619C}" srcOrd="6" destOrd="0" presId="urn:microsoft.com/office/officeart/2008/layout/VerticalCurvedList"/>
    <dgm:cxn modelId="{1B05F041-1D8E-41A1-A74E-5453B1C3F301}" type="presParOf" srcId="{129C2ECD-FDA0-40C2-B35E-30D164EF619C}" destId="{BD0E1AE6-3953-471F-A5D3-9B401ED8BC3C}" srcOrd="0" destOrd="0" presId="urn:microsoft.com/office/officeart/2008/layout/VerticalCurvedList"/>
    <dgm:cxn modelId="{5BE74C7E-0FCF-4873-BF20-7F7BE962780F}" type="presParOf" srcId="{1CA88763-D77B-4A35-84B0-DED34146BB8D}" destId="{80DC89C4-DD85-4E37-8DC7-9839C71F34F2}" srcOrd="7" destOrd="0" presId="urn:microsoft.com/office/officeart/2008/layout/VerticalCurvedList"/>
    <dgm:cxn modelId="{D7011217-75FE-44C9-887F-D8E04E00447A}" type="presParOf" srcId="{1CA88763-D77B-4A35-84B0-DED34146BB8D}" destId="{49A86F00-73FF-4FC7-8AB9-19207976EB0A}" srcOrd="8" destOrd="0" presId="urn:microsoft.com/office/officeart/2008/layout/VerticalCurvedList"/>
    <dgm:cxn modelId="{FB37DC48-6A6C-4B29-A676-D4A2D8BD4A22}" type="presParOf" srcId="{49A86F00-73FF-4FC7-8AB9-19207976EB0A}" destId="{AD27ED86-28E5-4951-9AA6-5702B15AFB10}" srcOrd="0" destOrd="0" presId="urn:microsoft.com/office/officeart/2008/layout/VerticalCurvedList"/>
    <dgm:cxn modelId="{A3702487-5903-403D-86E7-233C2FC65428}" type="presParOf" srcId="{1CA88763-D77B-4A35-84B0-DED34146BB8D}" destId="{A3A1FD98-B226-4577-A7FF-15CAC179CE94}" srcOrd="9" destOrd="0" presId="urn:microsoft.com/office/officeart/2008/layout/VerticalCurvedList"/>
    <dgm:cxn modelId="{B1D54830-C798-4FB2-90ED-0930A5FC090E}" type="presParOf" srcId="{1CA88763-D77B-4A35-84B0-DED34146BB8D}" destId="{4C5794A8-B460-4D0B-A04C-8EC9A2C6F04D}" srcOrd="10" destOrd="0" presId="urn:microsoft.com/office/officeart/2008/layout/VerticalCurvedList"/>
    <dgm:cxn modelId="{72144AFA-81DD-44E5-99F3-74DDC10B227C}" type="presParOf" srcId="{4C5794A8-B460-4D0B-A04C-8EC9A2C6F04D}" destId="{227FA324-851B-4F46-B0EF-25240F0A74F7}"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13F51BB-1100-4730-A125-8EA494E5AA87}" type="doc">
      <dgm:prSet loTypeId="urn:microsoft.com/office/officeart/2005/8/layout/StepDownProcess" loCatId="process" qsTypeId="urn:microsoft.com/office/officeart/2005/8/quickstyle/simple1" qsCatId="simple" csTypeId="urn:microsoft.com/office/officeart/2005/8/colors/colorful3" csCatId="colorful" phldr="1"/>
      <dgm:spPr/>
      <dgm:t>
        <a:bodyPr/>
        <a:lstStyle/>
        <a:p>
          <a:endParaRPr lang="en-US"/>
        </a:p>
      </dgm:t>
    </dgm:pt>
    <dgm:pt modelId="{7AF76495-E645-4752-BCA5-7423FEAB8FF3}">
      <dgm:prSet phldrT="[Text]"/>
      <dgm:spPr/>
      <dgm:t>
        <a:bodyPr/>
        <a:lstStyle/>
        <a:p>
          <a:r>
            <a:rPr lang="en-GB" dirty="0"/>
            <a:t>Setting the direction</a:t>
          </a:r>
          <a:endParaRPr lang="en-US" dirty="0"/>
        </a:p>
      </dgm:t>
    </dgm:pt>
    <dgm:pt modelId="{77F15555-A127-4710-A092-EEE300AED2D5}" type="parTrans" cxnId="{99434509-9847-41ED-9FB8-CDDF53AE0796}">
      <dgm:prSet/>
      <dgm:spPr/>
      <dgm:t>
        <a:bodyPr/>
        <a:lstStyle/>
        <a:p>
          <a:endParaRPr lang="en-US"/>
        </a:p>
      </dgm:t>
    </dgm:pt>
    <dgm:pt modelId="{3462A909-FB61-4F8D-A1C2-8BEA7358F557}" type="sibTrans" cxnId="{99434509-9847-41ED-9FB8-CDDF53AE0796}">
      <dgm:prSet/>
      <dgm:spPr/>
      <dgm:t>
        <a:bodyPr/>
        <a:lstStyle/>
        <a:p>
          <a:endParaRPr lang="en-US"/>
        </a:p>
      </dgm:t>
    </dgm:pt>
    <dgm:pt modelId="{BAF07A35-C36A-464E-8C88-40C45B6E2266}">
      <dgm:prSet phldrT="[Text]"/>
      <dgm:spPr>
        <a:solidFill>
          <a:schemeClr val="bg1">
            <a:lumMod val="95000"/>
          </a:schemeClr>
        </a:solidFill>
      </dgm:spPr>
      <dgm:t>
        <a:bodyPr/>
        <a:lstStyle/>
        <a:p>
          <a:r>
            <a:rPr lang="en-GB" dirty="0"/>
            <a:t>Engaging the profession</a:t>
          </a:r>
          <a:endParaRPr lang="en-US" dirty="0"/>
        </a:p>
      </dgm:t>
    </dgm:pt>
    <dgm:pt modelId="{D1E14902-5C4C-4FDD-B339-DB1E742A988F}" type="parTrans" cxnId="{2A13D9BD-A34D-43A9-918E-0414B500AE65}">
      <dgm:prSet/>
      <dgm:spPr/>
      <dgm:t>
        <a:bodyPr/>
        <a:lstStyle/>
        <a:p>
          <a:endParaRPr lang="en-US"/>
        </a:p>
      </dgm:t>
    </dgm:pt>
    <dgm:pt modelId="{076596F3-45FA-4576-A059-5769FC0EAE27}" type="sibTrans" cxnId="{2A13D9BD-A34D-43A9-918E-0414B500AE65}">
      <dgm:prSet/>
      <dgm:spPr/>
      <dgm:t>
        <a:bodyPr/>
        <a:lstStyle/>
        <a:p>
          <a:endParaRPr lang="en-US"/>
        </a:p>
      </dgm:t>
    </dgm:pt>
    <dgm:pt modelId="{81D66992-4BBB-4115-B3C8-C84CE0809A32}">
      <dgm:prSet phldrT="[Text]" phldr="1"/>
      <dgm:spPr/>
      <dgm:t>
        <a:bodyPr/>
        <a:lstStyle/>
        <a:p>
          <a:endParaRPr lang="en-US"/>
        </a:p>
      </dgm:t>
    </dgm:pt>
    <dgm:pt modelId="{543C0CC7-883C-420E-BBEB-500186C863C6}" type="parTrans" cxnId="{689AAC3E-D718-40B2-8F6C-424FDB0456F3}">
      <dgm:prSet/>
      <dgm:spPr/>
      <dgm:t>
        <a:bodyPr/>
        <a:lstStyle/>
        <a:p>
          <a:endParaRPr lang="en-US"/>
        </a:p>
      </dgm:t>
    </dgm:pt>
    <dgm:pt modelId="{E7AFAFC5-341A-4960-A9B0-8177336E2762}" type="sibTrans" cxnId="{689AAC3E-D718-40B2-8F6C-424FDB0456F3}">
      <dgm:prSet/>
      <dgm:spPr/>
      <dgm:t>
        <a:bodyPr/>
        <a:lstStyle/>
        <a:p>
          <a:endParaRPr lang="en-US"/>
        </a:p>
      </dgm:t>
    </dgm:pt>
    <dgm:pt modelId="{DB1A0B93-83FD-41E1-83F2-11E4DBA1B973}">
      <dgm:prSet phldrT="[Text]"/>
      <dgm:spPr>
        <a:solidFill>
          <a:schemeClr val="bg1">
            <a:lumMod val="95000"/>
          </a:schemeClr>
        </a:solidFill>
      </dgm:spPr>
      <dgm:t>
        <a:bodyPr/>
        <a:lstStyle/>
        <a:p>
          <a:r>
            <a:rPr lang="en-GB" dirty="0"/>
            <a:t>Building capacity</a:t>
          </a:r>
          <a:endParaRPr lang="en-US" dirty="0"/>
        </a:p>
      </dgm:t>
    </dgm:pt>
    <dgm:pt modelId="{A3691F60-B2E7-41AA-BB3C-254EFED1C0D8}" type="parTrans" cxnId="{7432442C-424E-4E1F-A7E1-7759D52DD1E0}">
      <dgm:prSet/>
      <dgm:spPr/>
      <dgm:t>
        <a:bodyPr/>
        <a:lstStyle/>
        <a:p>
          <a:endParaRPr lang="en-US"/>
        </a:p>
      </dgm:t>
    </dgm:pt>
    <dgm:pt modelId="{01DA00C7-4B07-4CE6-9274-9AD031FD1108}" type="sibTrans" cxnId="{7432442C-424E-4E1F-A7E1-7759D52DD1E0}">
      <dgm:prSet/>
      <dgm:spPr/>
      <dgm:t>
        <a:bodyPr/>
        <a:lstStyle/>
        <a:p>
          <a:endParaRPr lang="en-US"/>
        </a:p>
      </dgm:t>
    </dgm:pt>
    <dgm:pt modelId="{F24616A2-5EDF-4254-918E-5E25EAC5ABD9}">
      <dgm:prSet phldrT="[Text]" phldr="1"/>
      <dgm:spPr/>
      <dgm:t>
        <a:bodyPr/>
        <a:lstStyle/>
        <a:p>
          <a:endParaRPr lang="en-US" dirty="0"/>
        </a:p>
      </dgm:t>
    </dgm:pt>
    <dgm:pt modelId="{9A9C5AD1-1035-4E32-86F9-6FE44CD0C05C}" type="parTrans" cxnId="{201A1A22-DA20-4C7C-9957-DBEFC6246C4E}">
      <dgm:prSet/>
      <dgm:spPr/>
      <dgm:t>
        <a:bodyPr/>
        <a:lstStyle/>
        <a:p>
          <a:endParaRPr lang="en-US"/>
        </a:p>
      </dgm:t>
    </dgm:pt>
    <dgm:pt modelId="{0219B896-9593-472B-97D7-3F7D487BEED3}" type="sibTrans" cxnId="{201A1A22-DA20-4C7C-9957-DBEFC6246C4E}">
      <dgm:prSet/>
      <dgm:spPr/>
      <dgm:t>
        <a:bodyPr/>
        <a:lstStyle/>
        <a:p>
          <a:endParaRPr lang="en-US"/>
        </a:p>
      </dgm:t>
    </dgm:pt>
    <dgm:pt modelId="{C98E39D1-7F29-46D0-A816-7BD86FBA11DE}">
      <dgm:prSet phldrT="[Text]"/>
      <dgm:spPr>
        <a:solidFill>
          <a:schemeClr val="bg1">
            <a:lumMod val="95000"/>
          </a:schemeClr>
        </a:solidFill>
      </dgm:spPr>
      <dgm:t>
        <a:bodyPr/>
        <a:lstStyle/>
        <a:p>
          <a:r>
            <a:rPr lang="en-GB" dirty="0"/>
            <a:t>Looking outward</a:t>
          </a:r>
          <a:endParaRPr lang="en-US" dirty="0"/>
        </a:p>
      </dgm:t>
    </dgm:pt>
    <dgm:pt modelId="{F982A945-DB11-4AF8-8EFE-2048957B38AE}" type="parTrans" cxnId="{AED93E70-99C0-4AD9-83B6-2C77175EE996}">
      <dgm:prSet/>
      <dgm:spPr/>
      <dgm:t>
        <a:bodyPr/>
        <a:lstStyle/>
        <a:p>
          <a:endParaRPr lang="en-US"/>
        </a:p>
      </dgm:t>
    </dgm:pt>
    <dgm:pt modelId="{974AE805-9707-406E-BA75-097E246AE3F0}" type="sibTrans" cxnId="{AED93E70-99C0-4AD9-83B6-2C77175EE996}">
      <dgm:prSet/>
      <dgm:spPr/>
      <dgm:t>
        <a:bodyPr/>
        <a:lstStyle/>
        <a:p>
          <a:endParaRPr lang="en-US"/>
        </a:p>
      </dgm:t>
    </dgm:pt>
    <dgm:pt modelId="{EA9FEFF0-32D4-404D-B563-971D9F6A75B4}" type="pres">
      <dgm:prSet presAssocID="{C13F51BB-1100-4730-A125-8EA494E5AA87}" presName="rootnode" presStyleCnt="0">
        <dgm:presLayoutVars>
          <dgm:chMax/>
          <dgm:chPref/>
          <dgm:dir/>
          <dgm:animLvl val="lvl"/>
        </dgm:presLayoutVars>
      </dgm:prSet>
      <dgm:spPr/>
    </dgm:pt>
    <dgm:pt modelId="{358D44E6-26B4-4E0D-9E3D-E5DF72CA78EE}" type="pres">
      <dgm:prSet presAssocID="{7AF76495-E645-4752-BCA5-7423FEAB8FF3}" presName="composite" presStyleCnt="0"/>
      <dgm:spPr/>
    </dgm:pt>
    <dgm:pt modelId="{53917918-6B10-49B1-99E5-217A4FF4A107}" type="pres">
      <dgm:prSet presAssocID="{7AF76495-E645-4752-BCA5-7423FEAB8FF3}" presName="bentUpArrow1" presStyleLbl="alignImgPlace1" presStyleIdx="0" presStyleCnt="3"/>
      <dgm:spPr/>
    </dgm:pt>
    <dgm:pt modelId="{4E1CE197-2988-4259-91FD-A0EA124B43FA}" type="pres">
      <dgm:prSet presAssocID="{7AF76495-E645-4752-BCA5-7423FEAB8FF3}" presName="ParentText" presStyleLbl="node1" presStyleIdx="0" presStyleCnt="4">
        <dgm:presLayoutVars>
          <dgm:chMax val="1"/>
          <dgm:chPref val="1"/>
          <dgm:bulletEnabled val="1"/>
        </dgm:presLayoutVars>
      </dgm:prSet>
      <dgm:spPr/>
    </dgm:pt>
    <dgm:pt modelId="{F6E1E2E1-8130-4C8C-9B60-86F4D8B11B7C}" type="pres">
      <dgm:prSet presAssocID="{7AF76495-E645-4752-BCA5-7423FEAB8FF3}" presName="ChildText" presStyleLbl="revTx" presStyleIdx="0" presStyleCnt="3" custScaleX="133351" custLinFactNeighborX="53187" custLinFactNeighborY="6838">
        <dgm:presLayoutVars>
          <dgm:chMax val="0"/>
          <dgm:chPref val="0"/>
          <dgm:bulletEnabled val="1"/>
        </dgm:presLayoutVars>
      </dgm:prSet>
      <dgm:spPr/>
    </dgm:pt>
    <dgm:pt modelId="{7C936E15-C0A5-4F17-AC0E-75CF45C4EAB5}" type="pres">
      <dgm:prSet presAssocID="{3462A909-FB61-4F8D-A1C2-8BEA7358F557}" presName="sibTrans" presStyleCnt="0"/>
      <dgm:spPr/>
    </dgm:pt>
    <dgm:pt modelId="{3E903BF2-4A31-40A3-9CBF-2745BBA8B5C9}" type="pres">
      <dgm:prSet presAssocID="{BAF07A35-C36A-464E-8C88-40C45B6E2266}" presName="composite" presStyleCnt="0"/>
      <dgm:spPr/>
    </dgm:pt>
    <dgm:pt modelId="{ED88DCBA-58AB-4E87-A248-73EFB6BB9C31}" type="pres">
      <dgm:prSet presAssocID="{BAF07A35-C36A-464E-8C88-40C45B6E2266}" presName="bentUpArrow1" presStyleLbl="alignImgPlace1" presStyleIdx="1" presStyleCnt="3"/>
      <dgm:spPr/>
    </dgm:pt>
    <dgm:pt modelId="{3484AE04-6AE5-4868-B64E-594BA43910D5}" type="pres">
      <dgm:prSet presAssocID="{BAF07A35-C36A-464E-8C88-40C45B6E2266}" presName="ParentText" presStyleLbl="node1" presStyleIdx="1" presStyleCnt="4">
        <dgm:presLayoutVars>
          <dgm:chMax val="1"/>
          <dgm:chPref val="1"/>
          <dgm:bulletEnabled val="1"/>
        </dgm:presLayoutVars>
      </dgm:prSet>
      <dgm:spPr/>
    </dgm:pt>
    <dgm:pt modelId="{81CE5525-05F7-4AD0-BC1D-91D6300D7CFC}" type="pres">
      <dgm:prSet presAssocID="{BAF07A35-C36A-464E-8C88-40C45B6E2266}" presName="ChildText" presStyleLbl="revTx" presStyleIdx="1" presStyleCnt="3">
        <dgm:presLayoutVars>
          <dgm:chMax val="0"/>
          <dgm:chPref val="0"/>
          <dgm:bulletEnabled val="1"/>
        </dgm:presLayoutVars>
      </dgm:prSet>
      <dgm:spPr/>
    </dgm:pt>
    <dgm:pt modelId="{5D7565FA-3B86-486D-AD30-086B90B1B612}" type="pres">
      <dgm:prSet presAssocID="{076596F3-45FA-4576-A059-5769FC0EAE27}" presName="sibTrans" presStyleCnt="0"/>
      <dgm:spPr/>
    </dgm:pt>
    <dgm:pt modelId="{218F8FD4-F6B3-4FC3-B8D7-6E4F5EB2B681}" type="pres">
      <dgm:prSet presAssocID="{DB1A0B93-83FD-41E1-83F2-11E4DBA1B973}" presName="composite" presStyleCnt="0"/>
      <dgm:spPr/>
    </dgm:pt>
    <dgm:pt modelId="{25BBA0EF-A145-47F5-9110-0CBC84C2ABBB}" type="pres">
      <dgm:prSet presAssocID="{DB1A0B93-83FD-41E1-83F2-11E4DBA1B973}" presName="bentUpArrow1" presStyleLbl="alignImgPlace1" presStyleIdx="2" presStyleCnt="3"/>
      <dgm:spPr/>
    </dgm:pt>
    <dgm:pt modelId="{64F35AE7-224A-4AC3-9C33-ECB948B510BF}" type="pres">
      <dgm:prSet presAssocID="{DB1A0B93-83FD-41E1-83F2-11E4DBA1B973}" presName="ParentText" presStyleLbl="node1" presStyleIdx="2" presStyleCnt="4">
        <dgm:presLayoutVars>
          <dgm:chMax val="1"/>
          <dgm:chPref val="1"/>
          <dgm:bulletEnabled val="1"/>
        </dgm:presLayoutVars>
      </dgm:prSet>
      <dgm:spPr/>
    </dgm:pt>
    <dgm:pt modelId="{09C58B31-791E-45F2-BBF4-B3C2B779501E}" type="pres">
      <dgm:prSet presAssocID="{DB1A0B93-83FD-41E1-83F2-11E4DBA1B973}" presName="ChildText" presStyleLbl="revTx" presStyleIdx="2" presStyleCnt="3">
        <dgm:presLayoutVars>
          <dgm:chMax val="0"/>
          <dgm:chPref val="0"/>
          <dgm:bulletEnabled val="1"/>
        </dgm:presLayoutVars>
      </dgm:prSet>
      <dgm:spPr/>
    </dgm:pt>
    <dgm:pt modelId="{D2DDD171-01CF-4A65-8003-AEE986CE1CDE}" type="pres">
      <dgm:prSet presAssocID="{01DA00C7-4B07-4CE6-9274-9AD031FD1108}" presName="sibTrans" presStyleCnt="0"/>
      <dgm:spPr/>
    </dgm:pt>
    <dgm:pt modelId="{CD7BBC59-1240-47C6-A427-FCA3F3B325C6}" type="pres">
      <dgm:prSet presAssocID="{C98E39D1-7F29-46D0-A816-7BD86FBA11DE}" presName="composite" presStyleCnt="0"/>
      <dgm:spPr/>
    </dgm:pt>
    <dgm:pt modelId="{DD509AA3-7D6B-4760-9209-5E89E9A33BA9}" type="pres">
      <dgm:prSet presAssocID="{C98E39D1-7F29-46D0-A816-7BD86FBA11DE}" presName="ParentText" presStyleLbl="node1" presStyleIdx="3" presStyleCnt="4">
        <dgm:presLayoutVars>
          <dgm:chMax val="1"/>
          <dgm:chPref val="1"/>
          <dgm:bulletEnabled val="1"/>
        </dgm:presLayoutVars>
      </dgm:prSet>
      <dgm:spPr/>
    </dgm:pt>
  </dgm:ptLst>
  <dgm:cxnLst>
    <dgm:cxn modelId="{99434509-9847-41ED-9FB8-CDDF53AE0796}" srcId="{C13F51BB-1100-4730-A125-8EA494E5AA87}" destId="{7AF76495-E645-4752-BCA5-7423FEAB8FF3}" srcOrd="0" destOrd="0" parTransId="{77F15555-A127-4710-A092-EEE300AED2D5}" sibTransId="{3462A909-FB61-4F8D-A1C2-8BEA7358F557}"/>
    <dgm:cxn modelId="{201A1A22-DA20-4C7C-9957-DBEFC6246C4E}" srcId="{DB1A0B93-83FD-41E1-83F2-11E4DBA1B973}" destId="{F24616A2-5EDF-4254-918E-5E25EAC5ABD9}" srcOrd="0" destOrd="0" parTransId="{9A9C5AD1-1035-4E32-86F9-6FE44CD0C05C}" sibTransId="{0219B896-9593-472B-97D7-3F7D487BEED3}"/>
    <dgm:cxn modelId="{7432442C-424E-4E1F-A7E1-7759D52DD1E0}" srcId="{C13F51BB-1100-4730-A125-8EA494E5AA87}" destId="{DB1A0B93-83FD-41E1-83F2-11E4DBA1B973}" srcOrd="2" destOrd="0" parTransId="{A3691F60-B2E7-41AA-BB3C-254EFED1C0D8}" sibTransId="{01DA00C7-4B07-4CE6-9274-9AD031FD1108}"/>
    <dgm:cxn modelId="{4E5D0133-A90B-47A6-A673-305CE1E10DDE}" type="presOf" srcId="{BAF07A35-C36A-464E-8C88-40C45B6E2266}" destId="{3484AE04-6AE5-4868-B64E-594BA43910D5}" srcOrd="0" destOrd="0" presId="urn:microsoft.com/office/officeart/2005/8/layout/StepDownProcess"/>
    <dgm:cxn modelId="{2EB7333E-DCC4-4E1F-9829-862B68446C92}" type="presOf" srcId="{81D66992-4BBB-4115-B3C8-C84CE0809A32}" destId="{81CE5525-05F7-4AD0-BC1D-91D6300D7CFC}" srcOrd="0" destOrd="0" presId="urn:microsoft.com/office/officeart/2005/8/layout/StepDownProcess"/>
    <dgm:cxn modelId="{689AAC3E-D718-40B2-8F6C-424FDB0456F3}" srcId="{BAF07A35-C36A-464E-8C88-40C45B6E2266}" destId="{81D66992-4BBB-4115-B3C8-C84CE0809A32}" srcOrd="0" destOrd="0" parTransId="{543C0CC7-883C-420E-BBEB-500186C863C6}" sibTransId="{E7AFAFC5-341A-4960-A9B0-8177336E2762}"/>
    <dgm:cxn modelId="{7CDC9A42-2236-43D2-A2AD-1F2095E365E0}" type="presOf" srcId="{F24616A2-5EDF-4254-918E-5E25EAC5ABD9}" destId="{09C58B31-791E-45F2-BBF4-B3C2B779501E}" srcOrd="0" destOrd="0" presId="urn:microsoft.com/office/officeart/2005/8/layout/StepDownProcess"/>
    <dgm:cxn modelId="{C9CB5249-1CD9-4095-9102-4A07E24B6642}" type="presOf" srcId="{DB1A0B93-83FD-41E1-83F2-11E4DBA1B973}" destId="{64F35AE7-224A-4AC3-9C33-ECB948B510BF}" srcOrd="0" destOrd="0" presId="urn:microsoft.com/office/officeart/2005/8/layout/StepDownProcess"/>
    <dgm:cxn modelId="{AED93E70-99C0-4AD9-83B6-2C77175EE996}" srcId="{C13F51BB-1100-4730-A125-8EA494E5AA87}" destId="{C98E39D1-7F29-46D0-A816-7BD86FBA11DE}" srcOrd="3" destOrd="0" parTransId="{F982A945-DB11-4AF8-8EFE-2048957B38AE}" sibTransId="{974AE805-9707-406E-BA75-097E246AE3F0}"/>
    <dgm:cxn modelId="{B3B39A83-9CDA-4857-A2F6-2B2DCD29B956}" type="presOf" srcId="{C13F51BB-1100-4730-A125-8EA494E5AA87}" destId="{EA9FEFF0-32D4-404D-B563-971D9F6A75B4}" srcOrd="0" destOrd="0" presId="urn:microsoft.com/office/officeart/2005/8/layout/StepDownProcess"/>
    <dgm:cxn modelId="{2A13D9BD-A34D-43A9-918E-0414B500AE65}" srcId="{C13F51BB-1100-4730-A125-8EA494E5AA87}" destId="{BAF07A35-C36A-464E-8C88-40C45B6E2266}" srcOrd="1" destOrd="0" parTransId="{D1E14902-5C4C-4FDD-B339-DB1E742A988F}" sibTransId="{076596F3-45FA-4576-A059-5769FC0EAE27}"/>
    <dgm:cxn modelId="{88EE7CD4-A2B3-4354-892D-97527CA3E162}" type="presOf" srcId="{7AF76495-E645-4752-BCA5-7423FEAB8FF3}" destId="{4E1CE197-2988-4259-91FD-A0EA124B43FA}" srcOrd="0" destOrd="0" presId="urn:microsoft.com/office/officeart/2005/8/layout/StepDownProcess"/>
    <dgm:cxn modelId="{554304FD-4D24-41BF-AA31-DD3B48B2D00C}" type="presOf" srcId="{C98E39D1-7F29-46D0-A816-7BD86FBA11DE}" destId="{DD509AA3-7D6B-4760-9209-5E89E9A33BA9}" srcOrd="0" destOrd="0" presId="urn:microsoft.com/office/officeart/2005/8/layout/StepDownProcess"/>
    <dgm:cxn modelId="{809F00CE-5ADB-438B-B989-8EC4D935475E}" type="presParOf" srcId="{EA9FEFF0-32D4-404D-B563-971D9F6A75B4}" destId="{358D44E6-26B4-4E0D-9E3D-E5DF72CA78EE}" srcOrd="0" destOrd="0" presId="urn:microsoft.com/office/officeart/2005/8/layout/StepDownProcess"/>
    <dgm:cxn modelId="{09ACB93F-353C-46A2-974E-532CA39D5B85}" type="presParOf" srcId="{358D44E6-26B4-4E0D-9E3D-E5DF72CA78EE}" destId="{53917918-6B10-49B1-99E5-217A4FF4A107}" srcOrd="0" destOrd="0" presId="urn:microsoft.com/office/officeart/2005/8/layout/StepDownProcess"/>
    <dgm:cxn modelId="{27630174-45DD-4DB0-9345-6809A764F22F}" type="presParOf" srcId="{358D44E6-26B4-4E0D-9E3D-E5DF72CA78EE}" destId="{4E1CE197-2988-4259-91FD-A0EA124B43FA}" srcOrd="1" destOrd="0" presId="urn:microsoft.com/office/officeart/2005/8/layout/StepDownProcess"/>
    <dgm:cxn modelId="{C458F7E4-F5E1-40BA-940E-F1B998FDF5EB}" type="presParOf" srcId="{358D44E6-26B4-4E0D-9E3D-E5DF72CA78EE}" destId="{F6E1E2E1-8130-4C8C-9B60-86F4D8B11B7C}" srcOrd="2" destOrd="0" presId="urn:microsoft.com/office/officeart/2005/8/layout/StepDownProcess"/>
    <dgm:cxn modelId="{D6076A46-DDA5-4C69-BAE5-13D20DF50C3B}" type="presParOf" srcId="{EA9FEFF0-32D4-404D-B563-971D9F6A75B4}" destId="{7C936E15-C0A5-4F17-AC0E-75CF45C4EAB5}" srcOrd="1" destOrd="0" presId="urn:microsoft.com/office/officeart/2005/8/layout/StepDownProcess"/>
    <dgm:cxn modelId="{590CE690-3C9B-43DD-B106-B46D81BD63F2}" type="presParOf" srcId="{EA9FEFF0-32D4-404D-B563-971D9F6A75B4}" destId="{3E903BF2-4A31-40A3-9CBF-2745BBA8B5C9}" srcOrd="2" destOrd="0" presId="urn:microsoft.com/office/officeart/2005/8/layout/StepDownProcess"/>
    <dgm:cxn modelId="{600D4D6E-D8C0-443D-8723-109CDAAFFA6C}" type="presParOf" srcId="{3E903BF2-4A31-40A3-9CBF-2745BBA8B5C9}" destId="{ED88DCBA-58AB-4E87-A248-73EFB6BB9C31}" srcOrd="0" destOrd="0" presId="urn:microsoft.com/office/officeart/2005/8/layout/StepDownProcess"/>
    <dgm:cxn modelId="{6C8013B7-2227-4F0C-9FD9-673DF6C50C14}" type="presParOf" srcId="{3E903BF2-4A31-40A3-9CBF-2745BBA8B5C9}" destId="{3484AE04-6AE5-4868-B64E-594BA43910D5}" srcOrd="1" destOrd="0" presId="urn:microsoft.com/office/officeart/2005/8/layout/StepDownProcess"/>
    <dgm:cxn modelId="{5355B185-CE8F-4A2A-B778-CDE027BC2966}" type="presParOf" srcId="{3E903BF2-4A31-40A3-9CBF-2745BBA8B5C9}" destId="{81CE5525-05F7-4AD0-BC1D-91D6300D7CFC}" srcOrd="2" destOrd="0" presId="urn:microsoft.com/office/officeart/2005/8/layout/StepDownProcess"/>
    <dgm:cxn modelId="{E9B2CB5E-7E45-4604-BB70-ECC4E1DA4853}" type="presParOf" srcId="{EA9FEFF0-32D4-404D-B563-971D9F6A75B4}" destId="{5D7565FA-3B86-486D-AD30-086B90B1B612}" srcOrd="3" destOrd="0" presId="urn:microsoft.com/office/officeart/2005/8/layout/StepDownProcess"/>
    <dgm:cxn modelId="{4D708535-D526-4D33-B46D-032E349D791E}" type="presParOf" srcId="{EA9FEFF0-32D4-404D-B563-971D9F6A75B4}" destId="{218F8FD4-F6B3-4FC3-B8D7-6E4F5EB2B681}" srcOrd="4" destOrd="0" presId="urn:microsoft.com/office/officeart/2005/8/layout/StepDownProcess"/>
    <dgm:cxn modelId="{558B3427-35CB-4BE1-BCCF-BF8F4733EFB0}" type="presParOf" srcId="{218F8FD4-F6B3-4FC3-B8D7-6E4F5EB2B681}" destId="{25BBA0EF-A145-47F5-9110-0CBC84C2ABBB}" srcOrd="0" destOrd="0" presId="urn:microsoft.com/office/officeart/2005/8/layout/StepDownProcess"/>
    <dgm:cxn modelId="{1F119D6F-CEEE-4DCA-9CD7-6A86C6799DEE}" type="presParOf" srcId="{218F8FD4-F6B3-4FC3-B8D7-6E4F5EB2B681}" destId="{64F35AE7-224A-4AC3-9C33-ECB948B510BF}" srcOrd="1" destOrd="0" presId="urn:microsoft.com/office/officeart/2005/8/layout/StepDownProcess"/>
    <dgm:cxn modelId="{03A38033-C922-43B3-A4CF-6A8EE9E14113}" type="presParOf" srcId="{218F8FD4-F6B3-4FC3-B8D7-6E4F5EB2B681}" destId="{09C58B31-791E-45F2-BBF4-B3C2B779501E}" srcOrd="2" destOrd="0" presId="urn:microsoft.com/office/officeart/2005/8/layout/StepDownProcess"/>
    <dgm:cxn modelId="{6C953CCE-5FBE-4D12-83E3-EBAD65636D5E}" type="presParOf" srcId="{EA9FEFF0-32D4-404D-B563-971D9F6A75B4}" destId="{D2DDD171-01CF-4A65-8003-AEE986CE1CDE}" srcOrd="5" destOrd="0" presId="urn:microsoft.com/office/officeart/2005/8/layout/StepDownProcess"/>
    <dgm:cxn modelId="{5F4FE253-3FC0-4BA3-AB84-B20C81F38DDC}" type="presParOf" srcId="{EA9FEFF0-32D4-404D-B563-971D9F6A75B4}" destId="{CD7BBC59-1240-47C6-A427-FCA3F3B325C6}" srcOrd="6" destOrd="0" presId="urn:microsoft.com/office/officeart/2005/8/layout/StepDownProcess"/>
    <dgm:cxn modelId="{0F6634C7-57FC-4C4A-A5D2-0886F495CA23}" type="presParOf" srcId="{CD7BBC59-1240-47C6-A427-FCA3F3B325C6}" destId="{DD509AA3-7D6B-4760-9209-5E89E9A33BA9}"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13F51BB-1100-4730-A125-8EA494E5AA87}" type="doc">
      <dgm:prSet loTypeId="urn:microsoft.com/office/officeart/2005/8/layout/StepDownProcess" loCatId="process" qsTypeId="urn:microsoft.com/office/officeart/2005/8/quickstyle/simple1" qsCatId="simple" csTypeId="urn:microsoft.com/office/officeart/2005/8/colors/colorful3" csCatId="colorful" phldr="1"/>
      <dgm:spPr/>
      <dgm:t>
        <a:bodyPr/>
        <a:lstStyle/>
        <a:p>
          <a:endParaRPr lang="en-US"/>
        </a:p>
      </dgm:t>
    </dgm:pt>
    <dgm:pt modelId="{7AF76495-E645-4752-BCA5-7423FEAB8FF3}">
      <dgm:prSet phldrT="[Text]"/>
      <dgm:spPr/>
      <dgm:t>
        <a:bodyPr/>
        <a:lstStyle/>
        <a:p>
          <a:r>
            <a:rPr lang="en-GB" dirty="0"/>
            <a:t>Setting the direction</a:t>
          </a:r>
          <a:endParaRPr lang="en-US" dirty="0"/>
        </a:p>
      </dgm:t>
    </dgm:pt>
    <dgm:pt modelId="{77F15555-A127-4710-A092-EEE300AED2D5}" type="parTrans" cxnId="{99434509-9847-41ED-9FB8-CDDF53AE0796}">
      <dgm:prSet/>
      <dgm:spPr/>
      <dgm:t>
        <a:bodyPr/>
        <a:lstStyle/>
        <a:p>
          <a:endParaRPr lang="en-US"/>
        </a:p>
      </dgm:t>
    </dgm:pt>
    <dgm:pt modelId="{3462A909-FB61-4F8D-A1C2-8BEA7358F557}" type="sibTrans" cxnId="{99434509-9847-41ED-9FB8-CDDF53AE0796}">
      <dgm:prSet/>
      <dgm:spPr/>
      <dgm:t>
        <a:bodyPr/>
        <a:lstStyle/>
        <a:p>
          <a:endParaRPr lang="en-US"/>
        </a:p>
      </dgm:t>
    </dgm:pt>
    <dgm:pt modelId="{BAF07A35-C36A-464E-8C88-40C45B6E2266}">
      <dgm:prSet phldrT="[Text]"/>
      <dgm:spPr/>
      <dgm:t>
        <a:bodyPr/>
        <a:lstStyle/>
        <a:p>
          <a:r>
            <a:rPr lang="en-GB" dirty="0"/>
            <a:t>Engaging the profession</a:t>
          </a:r>
          <a:endParaRPr lang="en-US" dirty="0"/>
        </a:p>
      </dgm:t>
    </dgm:pt>
    <dgm:pt modelId="{D1E14902-5C4C-4FDD-B339-DB1E742A988F}" type="parTrans" cxnId="{2A13D9BD-A34D-43A9-918E-0414B500AE65}">
      <dgm:prSet/>
      <dgm:spPr/>
      <dgm:t>
        <a:bodyPr/>
        <a:lstStyle/>
        <a:p>
          <a:endParaRPr lang="en-US"/>
        </a:p>
      </dgm:t>
    </dgm:pt>
    <dgm:pt modelId="{076596F3-45FA-4576-A059-5769FC0EAE27}" type="sibTrans" cxnId="{2A13D9BD-A34D-43A9-918E-0414B500AE65}">
      <dgm:prSet/>
      <dgm:spPr/>
      <dgm:t>
        <a:bodyPr/>
        <a:lstStyle/>
        <a:p>
          <a:endParaRPr lang="en-US"/>
        </a:p>
      </dgm:t>
    </dgm:pt>
    <dgm:pt modelId="{81D66992-4BBB-4115-B3C8-C84CE0809A32}">
      <dgm:prSet phldrT="[Text]" phldr="1"/>
      <dgm:spPr/>
      <dgm:t>
        <a:bodyPr/>
        <a:lstStyle/>
        <a:p>
          <a:endParaRPr lang="en-US"/>
        </a:p>
      </dgm:t>
    </dgm:pt>
    <dgm:pt modelId="{543C0CC7-883C-420E-BBEB-500186C863C6}" type="parTrans" cxnId="{689AAC3E-D718-40B2-8F6C-424FDB0456F3}">
      <dgm:prSet/>
      <dgm:spPr/>
      <dgm:t>
        <a:bodyPr/>
        <a:lstStyle/>
        <a:p>
          <a:endParaRPr lang="en-US"/>
        </a:p>
      </dgm:t>
    </dgm:pt>
    <dgm:pt modelId="{E7AFAFC5-341A-4960-A9B0-8177336E2762}" type="sibTrans" cxnId="{689AAC3E-D718-40B2-8F6C-424FDB0456F3}">
      <dgm:prSet/>
      <dgm:spPr/>
      <dgm:t>
        <a:bodyPr/>
        <a:lstStyle/>
        <a:p>
          <a:endParaRPr lang="en-US"/>
        </a:p>
      </dgm:t>
    </dgm:pt>
    <dgm:pt modelId="{DB1A0B93-83FD-41E1-83F2-11E4DBA1B973}">
      <dgm:prSet phldrT="[Text]"/>
      <dgm:spPr>
        <a:solidFill>
          <a:schemeClr val="bg1">
            <a:lumMod val="95000"/>
          </a:schemeClr>
        </a:solidFill>
      </dgm:spPr>
      <dgm:t>
        <a:bodyPr/>
        <a:lstStyle/>
        <a:p>
          <a:r>
            <a:rPr lang="en-GB" dirty="0"/>
            <a:t>Building capacity</a:t>
          </a:r>
          <a:endParaRPr lang="en-US" dirty="0"/>
        </a:p>
      </dgm:t>
    </dgm:pt>
    <dgm:pt modelId="{A3691F60-B2E7-41AA-BB3C-254EFED1C0D8}" type="parTrans" cxnId="{7432442C-424E-4E1F-A7E1-7759D52DD1E0}">
      <dgm:prSet/>
      <dgm:spPr/>
      <dgm:t>
        <a:bodyPr/>
        <a:lstStyle/>
        <a:p>
          <a:endParaRPr lang="en-US"/>
        </a:p>
      </dgm:t>
    </dgm:pt>
    <dgm:pt modelId="{01DA00C7-4B07-4CE6-9274-9AD031FD1108}" type="sibTrans" cxnId="{7432442C-424E-4E1F-A7E1-7759D52DD1E0}">
      <dgm:prSet/>
      <dgm:spPr/>
      <dgm:t>
        <a:bodyPr/>
        <a:lstStyle/>
        <a:p>
          <a:endParaRPr lang="en-US"/>
        </a:p>
      </dgm:t>
    </dgm:pt>
    <dgm:pt modelId="{F24616A2-5EDF-4254-918E-5E25EAC5ABD9}">
      <dgm:prSet phldrT="[Text]" phldr="1"/>
      <dgm:spPr/>
      <dgm:t>
        <a:bodyPr/>
        <a:lstStyle/>
        <a:p>
          <a:endParaRPr lang="en-US" dirty="0"/>
        </a:p>
      </dgm:t>
    </dgm:pt>
    <dgm:pt modelId="{9A9C5AD1-1035-4E32-86F9-6FE44CD0C05C}" type="parTrans" cxnId="{201A1A22-DA20-4C7C-9957-DBEFC6246C4E}">
      <dgm:prSet/>
      <dgm:spPr/>
      <dgm:t>
        <a:bodyPr/>
        <a:lstStyle/>
        <a:p>
          <a:endParaRPr lang="en-US"/>
        </a:p>
      </dgm:t>
    </dgm:pt>
    <dgm:pt modelId="{0219B896-9593-472B-97D7-3F7D487BEED3}" type="sibTrans" cxnId="{201A1A22-DA20-4C7C-9957-DBEFC6246C4E}">
      <dgm:prSet/>
      <dgm:spPr/>
      <dgm:t>
        <a:bodyPr/>
        <a:lstStyle/>
        <a:p>
          <a:endParaRPr lang="en-US"/>
        </a:p>
      </dgm:t>
    </dgm:pt>
    <dgm:pt modelId="{C98E39D1-7F29-46D0-A816-7BD86FBA11DE}">
      <dgm:prSet phldrT="[Text]"/>
      <dgm:spPr>
        <a:solidFill>
          <a:schemeClr val="bg1">
            <a:lumMod val="95000"/>
          </a:schemeClr>
        </a:solidFill>
      </dgm:spPr>
      <dgm:t>
        <a:bodyPr/>
        <a:lstStyle/>
        <a:p>
          <a:r>
            <a:rPr lang="en-GB" dirty="0"/>
            <a:t>Looking outward</a:t>
          </a:r>
          <a:endParaRPr lang="en-US" dirty="0"/>
        </a:p>
      </dgm:t>
    </dgm:pt>
    <dgm:pt modelId="{F982A945-DB11-4AF8-8EFE-2048957B38AE}" type="parTrans" cxnId="{AED93E70-99C0-4AD9-83B6-2C77175EE996}">
      <dgm:prSet/>
      <dgm:spPr/>
      <dgm:t>
        <a:bodyPr/>
        <a:lstStyle/>
        <a:p>
          <a:endParaRPr lang="en-US"/>
        </a:p>
      </dgm:t>
    </dgm:pt>
    <dgm:pt modelId="{974AE805-9707-406E-BA75-097E246AE3F0}" type="sibTrans" cxnId="{AED93E70-99C0-4AD9-83B6-2C77175EE996}">
      <dgm:prSet/>
      <dgm:spPr/>
      <dgm:t>
        <a:bodyPr/>
        <a:lstStyle/>
        <a:p>
          <a:endParaRPr lang="en-US"/>
        </a:p>
      </dgm:t>
    </dgm:pt>
    <dgm:pt modelId="{EA9FEFF0-32D4-404D-B563-971D9F6A75B4}" type="pres">
      <dgm:prSet presAssocID="{C13F51BB-1100-4730-A125-8EA494E5AA87}" presName="rootnode" presStyleCnt="0">
        <dgm:presLayoutVars>
          <dgm:chMax/>
          <dgm:chPref/>
          <dgm:dir/>
          <dgm:animLvl val="lvl"/>
        </dgm:presLayoutVars>
      </dgm:prSet>
      <dgm:spPr/>
    </dgm:pt>
    <dgm:pt modelId="{358D44E6-26B4-4E0D-9E3D-E5DF72CA78EE}" type="pres">
      <dgm:prSet presAssocID="{7AF76495-E645-4752-BCA5-7423FEAB8FF3}" presName="composite" presStyleCnt="0"/>
      <dgm:spPr/>
    </dgm:pt>
    <dgm:pt modelId="{53917918-6B10-49B1-99E5-217A4FF4A107}" type="pres">
      <dgm:prSet presAssocID="{7AF76495-E645-4752-BCA5-7423FEAB8FF3}" presName="bentUpArrow1" presStyleLbl="alignImgPlace1" presStyleIdx="0" presStyleCnt="3"/>
      <dgm:spPr/>
    </dgm:pt>
    <dgm:pt modelId="{4E1CE197-2988-4259-91FD-A0EA124B43FA}" type="pres">
      <dgm:prSet presAssocID="{7AF76495-E645-4752-BCA5-7423FEAB8FF3}" presName="ParentText" presStyleLbl="node1" presStyleIdx="0" presStyleCnt="4">
        <dgm:presLayoutVars>
          <dgm:chMax val="1"/>
          <dgm:chPref val="1"/>
          <dgm:bulletEnabled val="1"/>
        </dgm:presLayoutVars>
      </dgm:prSet>
      <dgm:spPr/>
    </dgm:pt>
    <dgm:pt modelId="{F6E1E2E1-8130-4C8C-9B60-86F4D8B11B7C}" type="pres">
      <dgm:prSet presAssocID="{7AF76495-E645-4752-BCA5-7423FEAB8FF3}" presName="ChildText" presStyleLbl="revTx" presStyleIdx="0" presStyleCnt="3" custScaleX="133351" custLinFactNeighborX="53187" custLinFactNeighborY="6838">
        <dgm:presLayoutVars>
          <dgm:chMax val="0"/>
          <dgm:chPref val="0"/>
          <dgm:bulletEnabled val="1"/>
        </dgm:presLayoutVars>
      </dgm:prSet>
      <dgm:spPr/>
    </dgm:pt>
    <dgm:pt modelId="{7C936E15-C0A5-4F17-AC0E-75CF45C4EAB5}" type="pres">
      <dgm:prSet presAssocID="{3462A909-FB61-4F8D-A1C2-8BEA7358F557}" presName="sibTrans" presStyleCnt="0"/>
      <dgm:spPr/>
    </dgm:pt>
    <dgm:pt modelId="{3E903BF2-4A31-40A3-9CBF-2745BBA8B5C9}" type="pres">
      <dgm:prSet presAssocID="{BAF07A35-C36A-464E-8C88-40C45B6E2266}" presName="composite" presStyleCnt="0"/>
      <dgm:spPr/>
    </dgm:pt>
    <dgm:pt modelId="{ED88DCBA-58AB-4E87-A248-73EFB6BB9C31}" type="pres">
      <dgm:prSet presAssocID="{BAF07A35-C36A-464E-8C88-40C45B6E2266}" presName="bentUpArrow1" presStyleLbl="alignImgPlace1" presStyleIdx="1" presStyleCnt="3"/>
      <dgm:spPr/>
    </dgm:pt>
    <dgm:pt modelId="{3484AE04-6AE5-4868-B64E-594BA43910D5}" type="pres">
      <dgm:prSet presAssocID="{BAF07A35-C36A-464E-8C88-40C45B6E2266}" presName="ParentText" presStyleLbl="node1" presStyleIdx="1" presStyleCnt="4">
        <dgm:presLayoutVars>
          <dgm:chMax val="1"/>
          <dgm:chPref val="1"/>
          <dgm:bulletEnabled val="1"/>
        </dgm:presLayoutVars>
      </dgm:prSet>
      <dgm:spPr/>
    </dgm:pt>
    <dgm:pt modelId="{81CE5525-05F7-4AD0-BC1D-91D6300D7CFC}" type="pres">
      <dgm:prSet presAssocID="{BAF07A35-C36A-464E-8C88-40C45B6E2266}" presName="ChildText" presStyleLbl="revTx" presStyleIdx="1" presStyleCnt="3">
        <dgm:presLayoutVars>
          <dgm:chMax val="0"/>
          <dgm:chPref val="0"/>
          <dgm:bulletEnabled val="1"/>
        </dgm:presLayoutVars>
      </dgm:prSet>
      <dgm:spPr/>
    </dgm:pt>
    <dgm:pt modelId="{5D7565FA-3B86-486D-AD30-086B90B1B612}" type="pres">
      <dgm:prSet presAssocID="{076596F3-45FA-4576-A059-5769FC0EAE27}" presName="sibTrans" presStyleCnt="0"/>
      <dgm:spPr/>
    </dgm:pt>
    <dgm:pt modelId="{218F8FD4-F6B3-4FC3-B8D7-6E4F5EB2B681}" type="pres">
      <dgm:prSet presAssocID="{DB1A0B93-83FD-41E1-83F2-11E4DBA1B973}" presName="composite" presStyleCnt="0"/>
      <dgm:spPr/>
    </dgm:pt>
    <dgm:pt modelId="{25BBA0EF-A145-47F5-9110-0CBC84C2ABBB}" type="pres">
      <dgm:prSet presAssocID="{DB1A0B93-83FD-41E1-83F2-11E4DBA1B973}" presName="bentUpArrow1" presStyleLbl="alignImgPlace1" presStyleIdx="2" presStyleCnt="3"/>
      <dgm:spPr/>
    </dgm:pt>
    <dgm:pt modelId="{64F35AE7-224A-4AC3-9C33-ECB948B510BF}" type="pres">
      <dgm:prSet presAssocID="{DB1A0B93-83FD-41E1-83F2-11E4DBA1B973}" presName="ParentText" presStyleLbl="node1" presStyleIdx="2" presStyleCnt="4">
        <dgm:presLayoutVars>
          <dgm:chMax val="1"/>
          <dgm:chPref val="1"/>
          <dgm:bulletEnabled val="1"/>
        </dgm:presLayoutVars>
      </dgm:prSet>
      <dgm:spPr/>
    </dgm:pt>
    <dgm:pt modelId="{09C58B31-791E-45F2-BBF4-B3C2B779501E}" type="pres">
      <dgm:prSet presAssocID="{DB1A0B93-83FD-41E1-83F2-11E4DBA1B973}" presName="ChildText" presStyleLbl="revTx" presStyleIdx="2" presStyleCnt="3">
        <dgm:presLayoutVars>
          <dgm:chMax val="0"/>
          <dgm:chPref val="0"/>
          <dgm:bulletEnabled val="1"/>
        </dgm:presLayoutVars>
      </dgm:prSet>
      <dgm:spPr/>
    </dgm:pt>
    <dgm:pt modelId="{D2DDD171-01CF-4A65-8003-AEE986CE1CDE}" type="pres">
      <dgm:prSet presAssocID="{01DA00C7-4B07-4CE6-9274-9AD031FD1108}" presName="sibTrans" presStyleCnt="0"/>
      <dgm:spPr/>
    </dgm:pt>
    <dgm:pt modelId="{CD7BBC59-1240-47C6-A427-FCA3F3B325C6}" type="pres">
      <dgm:prSet presAssocID="{C98E39D1-7F29-46D0-A816-7BD86FBA11DE}" presName="composite" presStyleCnt="0"/>
      <dgm:spPr/>
    </dgm:pt>
    <dgm:pt modelId="{DD509AA3-7D6B-4760-9209-5E89E9A33BA9}" type="pres">
      <dgm:prSet presAssocID="{C98E39D1-7F29-46D0-A816-7BD86FBA11DE}" presName="ParentText" presStyleLbl="node1" presStyleIdx="3" presStyleCnt="4">
        <dgm:presLayoutVars>
          <dgm:chMax val="1"/>
          <dgm:chPref val="1"/>
          <dgm:bulletEnabled val="1"/>
        </dgm:presLayoutVars>
      </dgm:prSet>
      <dgm:spPr/>
    </dgm:pt>
  </dgm:ptLst>
  <dgm:cxnLst>
    <dgm:cxn modelId="{99434509-9847-41ED-9FB8-CDDF53AE0796}" srcId="{C13F51BB-1100-4730-A125-8EA494E5AA87}" destId="{7AF76495-E645-4752-BCA5-7423FEAB8FF3}" srcOrd="0" destOrd="0" parTransId="{77F15555-A127-4710-A092-EEE300AED2D5}" sibTransId="{3462A909-FB61-4F8D-A1C2-8BEA7358F557}"/>
    <dgm:cxn modelId="{201A1A22-DA20-4C7C-9957-DBEFC6246C4E}" srcId="{DB1A0B93-83FD-41E1-83F2-11E4DBA1B973}" destId="{F24616A2-5EDF-4254-918E-5E25EAC5ABD9}" srcOrd="0" destOrd="0" parTransId="{9A9C5AD1-1035-4E32-86F9-6FE44CD0C05C}" sibTransId="{0219B896-9593-472B-97D7-3F7D487BEED3}"/>
    <dgm:cxn modelId="{7432442C-424E-4E1F-A7E1-7759D52DD1E0}" srcId="{C13F51BB-1100-4730-A125-8EA494E5AA87}" destId="{DB1A0B93-83FD-41E1-83F2-11E4DBA1B973}" srcOrd="2" destOrd="0" parTransId="{A3691F60-B2E7-41AA-BB3C-254EFED1C0D8}" sibTransId="{01DA00C7-4B07-4CE6-9274-9AD031FD1108}"/>
    <dgm:cxn modelId="{4E5D0133-A90B-47A6-A673-305CE1E10DDE}" type="presOf" srcId="{BAF07A35-C36A-464E-8C88-40C45B6E2266}" destId="{3484AE04-6AE5-4868-B64E-594BA43910D5}" srcOrd="0" destOrd="0" presId="urn:microsoft.com/office/officeart/2005/8/layout/StepDownProcess"/>
    <dgm:cxn modelId="{2EB7333E-DCC4-4E1F-9829-862B68446C92}" type="presOf" srcId="{81D66992-4BBB-4115-B3C8-C84CE0809A32}" destId="{81CE5525-05F7-4AD0-BC1D-91D6300D7CFC}" srcOrd="0" destOrd="0" presId="urn:microsoft.com/office/officeart/2005/8/layout/StepDownProcess"/>
    <dgm:cxn modelId="{689AAC3E-D718-40B2-8F6C-424FDB0456F3}" srcId="{BAF07A35-C36A-464E-8C88-40C45B6E2266}" destId="{81D66992-4BBB-4115-B3C8-C84CE0809A32}" srcOrd="0" destOrd="0" parTransId="{543C0CC7-883C-420E-BBEB-500186C863C6}" sibTransId="{E7AFAFC5-341A-4960-A9B0-8177336E2762}"/>
    <dgm:cxn modelId="{7CDC9A42-2236-43D2-A2AD-1F2095E365E0}" type="presOf" srcId="{F24616A2-5EDF-4254-918E-5E25EAC5ABD9}" destId="{09C58B31-791E-45F2-BBF4-B3C2B779501E}" srcOrd="0" destOrd="0" presId="urn:microsoft.com/office/officeart/2005/8/layout/StepDownProcess"/>
    <dgm:cxn modelId="{C9CB5249-1CD9-4095-9102-4A07E24B6642}" type="presOf" srcId="{DB1A0B93-83FD-41E1-83F2-11E4DBA1B973}" destId="{64F35AE7-224A-4AC3-9C33-ECB948B510BF}" srcOrd="0" destOrd="0" presId="urn:microsoft.com/office/officeart/2005/8/layout/StepDownProcess"/>
    <dgm:cxn modelId="{AED93E70-99C0-4AD9-83B6-2C77175EE996}" srcId="{C13F51BB-1100-4730-A125-8EA494E5AA87}" destId="{C98E39D1-7F29-46D0-A816-7BD86FBA11DE}" srcOrd="3" destOrd="0" parTransId="{F982A945-DB11-4AF8-8EFE-2048957B38AE}" sibTransId="{974AE805-9707-406E-BA75-097E246AE3F0}"/>
    <dgm:cxn modelId="{B3B39A83-9CDA-4857-A2F6-2B2DCD29B956}" type="presOf" srcId="{C13F51BB-1100-4730-A125-8EA494E5AA87}" destId="{EA9FEFF0-32D4-404D-B563-971D9F6A75B4}" srcOrd="0" destOrd="0" presId="urn:microsoft.com/office/officeart/2005/8/layout/StepDownProcess"/>
    <dgm:cxn modelId="{2A13D9BD-A34D-43A9-918E-0414B500AE65}" srcId="{C13F51BB-1100-4730-A125-8EA494E5AA87}" destId="{BAF07A35-C36A-464E-8C88-40C45B6E2266}" srcOrd="1" destOrd="0" parTransId="{D1E14902-5C4C-4FDD-B339-DB1E742A988F}" sibTransId="{076596F3-45FA-4576-A059-5769FC0EAE27}"/>
    <dgm:cxn modelId="{88EE7CD4-A2B3-4354-892D-97527CA3E162}" type="presOf" srcId="{7AF76495-E645-4752-BCA5-7423FEAB8FF3}" destId="{4E1CE197-2988-4259-91FD-A0EA124B43FA}" srcOrd="0" destOrd="0" presId="urn:microsoft.com/office/officeart/2005/8/layout/StepDownProcess"/>
    <dgm:cxn modelId="{554304FD-4D24-41BF-AA31-DD3B48B2D00C}" type="presOf" srcId="{C98E39D1-7F29-46D0-A816-7BD86FBA11DE}" destId="{DD509AA3-7D6B-4760-9209-5E89E9A33BA9}" srcOrd="0" destOrd="0" presId="urn:microsoft.com/office/officeart/2005/8/layout/StepDownProcess"/>
    <dgm:cxn modelId="{809F00CE-5ADB-438B-B989-8EC4D935475E}" type="presParOf" srcId="{EA9FEFF0-32D4-404D-B563-971D9F6A75B4}" destId="{358D44E6-26B4-4E0D-9E3D-E5DF72CA78EE}" srcOrd="0" destOrd="0" presId="urn:microsoft.com/office/officeart/2005/8/layout/StepDownProcess"/>
    <dgm:cxn modelId="{09ACB93F-353C-46A2-974E-532CA39D5B85}" type="presParOf" srcId="{358D44E6-26B4-4E0D-9E3D-E5DF72CA78EE}" destId="{53917918-6B10-49B1-99E5-217A4FF4A107}" srcOrd="0" destOrd="0" presId="urn:microsoft.com/office/officeart/2005/8/layout/StepDownProcess"/>
    <dgm:cxn modelId="{27630174-45DD-4DB0-9345-6809A764F22F}" type="presParOf" srcId="{358D44E6-26B4-4E0D-9E3D-E5DF72CA78EE}" destId="{4E1CE197-2988-4259-91FD-A0EA124B43FA}" srcOrd="1" destOrd="0" presId="urn:microsoft.com/office/officeart/2005/8/layout/StepDownProcess"/>
    <dgm:cxn modelId="{C458F7E4-F5E1-40BA-940E-F1B998FDF5EB}" type="presParOf" srcId="{358D44E6-26B4-4E0D-9E3D-E5DF72CA78EE}" destId="{F6E1E2E1-8130-4C8C-9B60-86F4D8B11B7C}" srcOrd="2" destOrd="0" presId="urn:microsoft.com/office/officeart/2005/8/layout/StepDownProcess"/>
    <dgm:cxn modelId="{D6076A46-DDA5-4C69-BAE5-13D20DF50C3B}" type="presParOf" srcId="{EA9FEFF0-32D4-404D-B563-971D9F6A75B4}" destId="{7C936E15-C0A5-4F17-AC0E-75CF45C4EAB5}" srcOrd="1" destOrd="0" presId="urn:microsoft.com/office/officeart/2005/8/layout/StepDownProcess"/>
    <dgm:cxn modelId="{590CE690-3C9B-43DD-B106-B46D81BD63F2}" type="presParOf" srcId="{EA9FEFF0-32D4-404D-B563-971D9F6A75B4}" destId="{3E903BF2-4A31-40A3-9CBF-2745BBA8B5C9}" srcOrd="2" destOrd="0" presId="urn:microsoft.com/office/officeart/2005/8/layout/StepDownProcess"/>
    <dgm:cxn modelId="{600D4D6E-D8C0-443D-8723-109CDAAFFA6C}" type="presParOf" srcId="{3E903BF2-4A31-40A3-9CBF-2745BBA8B5C9}" destId="{ED88DCBA-58AB-4E87-A248-73EFB6BB9C31}" srcOrd="0" destOrd="0" presId="urn:microsoft.com/office/officeart/2005/8/layout/StepDownProcess"/>
    <dgm:cxn modelId="{6C8013B7-2227-4F0C-9FD9-673DF6C50C14}" type="presParOf" srcId="{3E903BF2-4A31-40A3-9CBF-2745BBA8B5C9}" destId="{3484AE04-6AE5-4868-B64E-594BA43910D5}" srcOrd="1" destOrd="0" presId="urn:microsoft.com/office/officeart/2005/8/layout/StepDownProcess"/>
    <dgm:cxn modelId="{5355B185-CE8F-4A2A-B778-CDE027BC2966}" type="presParOf" srcId="{3E903BF2-4A31-40A3-9CBF-2745BBA8B5C9}" destId="{81CE5525-05F7-4AD0-BC1D-91D6300D7CFC}" srcOrd="2" destOrd="0" presId="urn:microsoft.com/office/officeart/2005/8/layout/StepDownProcess"/>
    <dgm:cxn modelId="{E9B2CB5E-7E45-4604-BB70-ECC4E1DA4853}" type="presParOf" srcId="{EA9FEFF0-32D4-404D-B563-971D9F6A75B4}" destId="{5D7565FA-3B86-486D-AD30-086B90B1B612}" srcOrd="3" destOrd="0" presId="urn:microsoft.com/office/officeart/2005/8/layout/StepDownProcess"/>
    <dgm:cxn modelId="{4D708535-D526-4D33-B46D-032E349D791E}" type="presParOf" srcId="{EA9FEFF0-32D4-404D-B563-971D9F6A75B4}" destId="{218F8FD4-F6B3-4FC3-B8D7-6E4F5EB2B681}" srcOrd="4" destOrd="0" presId="urn:microsoft.com/office/officeart/2005/8/layout/StepDownProcess"/>
    <dgm:cxn modelId="{558B3427-35CB-4BE1-BCCF-BF8F4733EFB0}" type="presParOf" srcId="{218F8FD4-F6B3-4FC3-B8D7-6E4F5EB2B681}" destId="{25BBA0EF-A145-47F5-9110-0CBC84C2ABBB}" srcOrd="0" destOrd="0" presId="urn:microsoft.com/office/officeart/2005/8/layout/StepDownProcess"/>
    <dgm:cxn modelId="{1F119D6F-CEEE-4DCA-9CD7-6A86C6799DEE}" type="presParOf" srcId="{218F8FD4-F6B3-4FC3-B8D7-6E4F5EB2B681}" destId="{64F35AE7-224A-4AC3-9C33-ECB948B510BF}" srcOrd="1" destOrd="0" presId="urn:microsoft.com/office/officeart/2005/8/layout/StepDownProcess"/>
    <dgm:cxn modelId="{03A38033-C922-43B3-A4CF-6A8EE9E14113}" type="presParOf" srcId="{218F8FD4-F6B3-4FC3-B8D7-6E4F5EB2B681}" destId="{09C58B31-791E-45F2-BBF4-B3C2B779501E}" srcOrd="2" destOrd="0" presId="urn:microsoft.com/office/officeart/2005/8/layout/StepDownProcess"/>
    <dgm:cxn modelId="{6C953CCE-5FBE-4D12-83E3-EBAD65636D5E}" type="presParOf" srcId="{EA9FEFF0-32D4-404D-B563-971D9F6A75B4}" destId="{D2DDD171-01CF-4A65-8003-AEE986CE1CDE}" srcOrd="5" destOrd="0" presId="urn:microsoft.com/office/officeart/2005/8/layout/StepDownProcess"/>
    <dgm:cxn modelId="{5F4FE253-3FC0-4BA3-AB84-B20C81F38DDC}" type="presParOf" srcId="{EA9FEFF0-32D4-404D-B563-971D9F6A75B4}" destId="{CD7BBC59-1240-47C6-A427-FCA3F3B325C6}" srcOrd="6" destOrd="0" presId="urn:microsoft.com/office/officeart/2005/8/layout/StepDownProcess"/>
    <dgm:cxn modelId="{0F6634C7-57FC-4C4A-A5D2-0886F495CA23}" type="presParOf" srcId="{CD7BBC59-1240-47C6-A427-FCA3F3B325C6}" destId="{DD509AA3-7D6B-4760-9209-5E89E9A33BA9}"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13F51BB-1100-4730-A125-8EA494E5AA87}" type="doc">
      <dgm:prSet loTypeId="urn:microsoft.com/office/officeart/2005/8/layout/StepDownProcess" loCatId="process" qsTypeId="urn:microsoft.com/office/officeart/2005/8/quickstyle/simple1" qsCatId="simple" csTypeId="urn:microsoft.com/office/officeart/2005/8/colors/colorful3" csCatId="colorful" phldr="1"/>
      <dgm:spPr/>
      <dgm:t>
        <a:bodyPr/>
        <a:lstStyle/>
        <a:p>
          <a:endParaRPr lang="en-US"/>
        </a:p>
      </dgm:t>
    </dgm:pt>
    <dgm:pt modelId="{7AF76495-E645-4752-BCA5-7423FEAB8FF3}">
      <dgm:prSet phldrT="[Text]"/>
      <dgm:spPr/>
      <dgm:t>
        <a:bodyPr/>
        <a:lstStyle/>
        <a:p>
          <a:r>
            <a:rPr lang="en-GB" dirty="0"/>
            <a:t>Setting the direction</a:t>
          </a:r>
          <a:endParaRPr lang="en-US" dirty="0"/>
        </a:p>
      </dgm:t>
    </dgm:pt>
    <dgm:pt modelId="{77F15555-A127-4710-A092-EEE300AED2D5}" type="parTrans" cxnId="{99434509-9847-41ED-9FB8-CDDF53AE0796}">
      <dgm:prSet/>
      <dgm:spPr/>
      <dgm:t>
        <a:bodyPr/>
        <a:lstStyle/>
        <a:p>
          <a:endParaRPr lang="en-US"/>
        </a:p>
      </dgm:t>
    </dgm:pt>
    <dgm:pt modelId="{3462A909-FB61-4F8D-A1C2-8BEA7358F557}" type="sibTrans" cxnId="{99434509-9847-41ED-9FB8-CDDF53AE0796}">
      <dgm:prSet/>
      <dgm:spPr/>
      <dgm:t>
        <a:bodyPr/>
        <a:lstStyle/>
        <a:p>
          <a:endParaRPr lang="en-US"/>
        </a:p>
      </dgm:t>
    </dgm:pt>
    <dgm:pt modelId="{BAF07A35-C36A-464E-8C88-40C45B6E2266}">
      <dgm:prSet phldrT="[Text]"/>
      <dgm:spPr/>
      <dgm:t>
        <a:bodyPr/>
        <a:lstStyle/>
        <a:p>
          <a:r>
            <a:rPr lang="en-GB" dirty="0"/>
            <a:t>Engaging the profession</a:t>
          </a:r>
          <a:endParaRPr lang="en-US" dirty="0"/>
        </a:p>
      </dgm:t>
    </dgm:pt>
    <dgm:pt modelId="{D1E14902-5C4C-4FDD-B339-DB1E742A988F}" type="parTrans" cxnId="{2A13D9BD-A34D-43A9-918E-0414B500AE65}">
      <dgm:prSet/>
      <dgm:spPr/>
      <dgm:t>
        <a:bodyPr/>
        <a:lstStyle/>
        <a:p>
          <a:endParaRPr lang="en-US"/>
        </a:p>
      </dgm:t>
    </dgm:pt>
    <dgm:pt modelId="{076596F3-45FA-4576-A059-5769FC0EAE27}" type="sibTrans" cxnId="{2A13D9BD-A34D-43A9-918E-0414B500AE65}">
      <dgm:prSet/>
      <dgm:spPr/>
      <dgm:t>
        <a:bodyPr/>
        <a:lstStyle/>
        <a:p>
          <a:endParaRPr lang="en-US"/>
        </a:p>
      </dgm:t>
    </dgm:pt>
    <dgm:pt modelId="{81D66992-4BBB-4115-B3C8-C84CE0809A32}">
      <dgm:prSet phldrT="[Text]" phldr="1"/>
      <dgm:spPr/>
      <dgm:t>
        <a:bodyPr/>
        <a:lstStyle/>
        <a:p>
          <a:endParaRPr lang="en-US"/>
        </a:p>
      </dgm:t>
    </dgm:pt>
    <dgm:pt modelId="{543C0CC7-883C-420E-BBEB-500186C863C6}" type="parTrans" cxnId="{689AAC3E-D718-40B2-8F6C-424FDB0456F3}">
      <dgm:prSet/>
      <dgm:spPr/>
      <dgm:t>
        <a:bodyPr/>
        <a:lstStyle/>
        <a:p>
          <a:endParaRPr lang="en-US"/>
        </a:p>
      </dgm:t>
    </dgm:pt>
    <dgm:pt modelId="{E7AFAFC5-341A-4960-A9B0-8177336E2762}" type="sibTrans" cxnId="{689AAC3E-D718-40B2-8F6C-424FDB0456F3}">
      <dgm:prSet/>
      <dgm:spPr/>
      <dgm:t>
        <a:bodyPr/>
        <a:lstStyle/>
        <a:p>
          <a:endParaRPr lang="en-US"/>
        </a:p>
      </dgm:t>
    </dgm:pt>
    <dgm:pt modelId="{DB1A0B93-83FD-41E1-83F2-11E4DBA1B973}">
      <dgm:prSet phldrT="[Text]"/>
      <dgm:spPr/>
      <dgm:t>
        <a:bodyPr/>
        <a:lstStyle/>
        <a:p>
          <a:r>
            <a:rPr lang="en-GB" dirty="0"/>
            <a:t>Building capacity</a:t>
          </a:r>
          <a:endParaRPr lang="en-US" dirty="0"/>
        </a:p>
      </dgm:t>
    </dgm:pt>
    <dgm:pt modelId="{A3691F60-B2E7-41AA-BB3C-254EFED1C0D8}" type="parTrans" cxnId="{7432442C-424E-4E1F-A7E1-7759D52DD1E0}">
      <dgm:prSet/>
      <dgm:spPr/>
      <dgm:t>
        <a:bodyPr/>
        <a:lstStyle/>
        <a:p>
          <a:endParaRPr lang="en-US"/>
        </a:p>
      </dgm:t>
    </dgm:pt>
    <dgm:pt modelId="{01DA00C7-4B07-4CE6-9274-9AD031FD1108}" type="sibTrans" cxnId="{7432442C-424E-4E1F-A7E1-7759D52DD1E0}">
      <dgm:prSet/>
      <dgm:spPr/>
      <dgm:t>
        <a:bodyPr/>
        <a:lstStyle/>
        <a:p>
          <a:endParaRPr lang="en-US"/>
        </a:p>
      </dgm:t>
    </dgm:pt>
    <dgm:pt modelId="{F24616A2-5EDF-4254-918E-5E25EAC5ABD9}">
      <dgm:prSet phldrT="[Text]" phldr="1"/>
      <dgm:spPr/>
      <dgm:t>
        <a:bodyPr/>
        <a:lstStyle/>
        <a:p>
          <a:endParaRPr lang="en-US" dirty="0"/>
        </a:p>
      </dgm:t>
    </dgm:pt>
    <dgm:pt modelId="{9A9C5AD1-1035-4E32-86F9-6FE44CD0C05C}" type="parTrans" cxnId="{201A1A22-DA20-4C7C-9957-DBEFC6246C4E}">
      <dgm:prSet/>
      <dgm:spPr/>
      <dgm:t>
        <a:bodyPr/>
        <a:lstStyle/>
        <a:p>
          <a:endParaRPr lang="en-US"/>
        </a:p>
      </dgm:t>
    </dgm:pt>
    <dgm:pt modelId="{0219B896-9593-472B-97D7-3F7D487BEED3}" type="sibTrans" cxnId="{201A1A22-DA20-4C7C-9957-DBEFC6246C4E}">
      <dgm:prSet/>
      <dgm:spPr/>
      <dgm:t>
        <a:bodyPr/>
        <a:lstStyle/>
        <a:p>
          <a:endParaRPr lang="en-US"/>
        </a:p>
      </dgm:t>
    </dgm:pt>
    <dgm:pt modelId="{C98E39D1-7F29-46D0-A816-7BD86FBA11DE}">
      <dgm:prSet phldrT="[Text]"/>
      <dgm:spPr>
        <a:solidFill>
          <a:schemeClr val="bg1">
            <a:lumMod val="95000"/>
          </a:schemeClr>
        </a:solidFill>
      </dgm:spPr>
      <dgm:t>
        <a:bodyPr/>
        <a:lstStyle/>
        <a:p>
          <a:r>
            <a:rPr lang="en-GB" dirty="0"/>
            <a:t>Looking outward</a:t>
          </a:r>
          <a:endParaRPr lang="en-US" dirty="0"/>
        </a:p>
      </dgm:t>
    </dgm:pt>
    <dgm:pt modelId="{F982A945-DB11-4AF8-8EFE-2048957B38AE}" type="parTrans" cxnId="{AED93E70-99C0-4AD9-83B6-2C77175EE996}">
      <dgm:prSet/>
      <dgm:spPr/>
      <dgm:t>
        <a:bodyPr/>
        <a:lstStyle/>
        <a:p>
          <a:endParaRPr lang="en-US"/>
        </a:p>
      </dgm:t>
    </dgm:pt>
    <dgm:pt modelId="{974AE805-9707-406E-BA75-097E246AE3F0}" type="sibTrans" cxnId="{AED93E70-99C0-4AD9-83B6-2C77175EE996}">
      <dgm:prSet/>
      <dgm:spPr/>
      <dgm:t>
        <a:bodyPr/>
        <a:lstStyle/>
        <a:p>
          <a:endParaRPr lang="en-US"/>
        </a:p>
      </dgm:t>
    </dgm:pt>
    <dgm:pt modelId="{EA9FEFF0-32D4-404D-B563-971D9F6A75B4}" type="pres">
      <dgm:prSet presAssocID="{C13F51BB-1100-4730-A125-8EA494E5AA87}" presName="rootnode" presStyleCnt="0">
        <dgm:presLayoutVars>
          <dgm:chMax/>
          <dgm:chPref/>
          <dgm:dir/>
          <dgm:animLvl val="lvl"/>
        </dgm:presLayoutVars>
      </dgm:prSet>
      <dgm:spPr/>
    </dgm:pt>
    <dgm:pt modelId="{358D44E6-26B4-4E0D-9E3D-E5DF72CA78EE}" type="pres">
      <dgm:prSet presAssocID="{7AF76495-E645-4752-BCA5-7423FEAB8FF3}" presName="composite" presStyleCnt="0"/>
      <dgm:spPr/>
    </dgm:pt>
    <dgm:pt modelId="{53917918-6B10-49B1-99E5-217A4FF4A107}" type="pres">
      <dgm:prSet presAssocID="{7AF76495-E645-4752-BCA5-7423FEAB8FF3}" presName="bentUpArrow1" presStyleLbl="alignImgPlace1" presStyleIdx="0" presStyleCnt="3"/>
      <dgm:spPr/>
    </dgm:pt>
    <dgm:pt modelId="{4E1CE197-2988-4259-91FD-A0EA124B43FA}" type="pres">
      <dgm:prSet presAssocID="{7AF76495-E645-4752-BCA5-7423FEAB8FF3}" presName="ParentText" presStyleLbl="node1" presStyleIdx="0" presStyleCnt="4">
        <dgm:presLayoutVars>
          <dgm:chMax val="1"/>
          <dgm:chPref val="1"/>
          <dgm:bulletEnabled val="1"/>
        </dgm:presLayoutVars>
      </dgm:prSet>
      <dgm:spPr/>
    </dgm:pt>
    <dgm:pt modelId="{F6E1E2E1-8130-4C8C-9B60-86F4D8B11B7C}" type="pres">
      <dgm:prSet presAssocID="{7AF76495-E645-4752-BCA5-7423FEAB8FF3}" presName="ChildText" presStyleLbl="revTx" presStyleIdx="0" presStyleCnt="3" custScaleX="133351" custLinFactNeighborX="53187" custLinFactNeighborY="6838">
        <dgm:presLayoutVars>
          <dgm:chMax val="0"/>
          <dgm:chPref val="0"/>
          <dgm:bulletEnabled val="1"/>
        </dgm:presLayoutVars>
      </dgm:prSet>
      <dgm:spPr/>
    </dgm:pt>
    <dgm:pt modelId="{7C936E15-C0A5-4F17-AC0E-75CF45C4EAB5}" type="pres">
      <dgm:prSet presAssocID="{3462A909-FB61-4F8D-A1C2-8BEA7358F557}" presName="sibTrans" presStyleCnt="0"/>
      <dgm:spPr/>
    </dgm:pt>
    <dgm:pt modelId="{3E903BF2-4A31-40A3-9CBF-2745BBA8B5C9}" type="pres">
      <dgm:prSet presAssocID="{BAF07A35-C36A-464E-8C88-40C45B6E2266}" presName="composite" presStyleCnt="0"/>
      <dgm:spPr/>
    </dgm:pt>
    <dgm:pt modelId="{ED88DCBA-58AB-4E87-A248-73EFB6BB9C31}" type="pres">
      <dgm:prSet presAssocID="{BAF07A35-C36A-464E-8C88-40C45B6E2266}" presName="bentUpArrow1" presStyleLbl="alignImgPlace1" presStyleIdx="1" presStyleCnt="3"/>
      <dgm:spPr/>
    </dgm:pt>
    <dgm:pt modelId="{3484AE04-6AE5-4868-B64E-594BA43910D5}" type="pres">
      <dgm:prSet presAssocID="{BAF07A35-C36A-464E-8C88-40C45B6E2266}" presName="ParentText" presStyleLbl="node1" presStyleIdx="1" presStyleCnt="4">
        <dgm:presLayoutVars>
          <dgm:chMax val="1"/>
          <dgm:chPref val="1"/>
          <dgm:bulletEnabled val="1"/>
        </dgm:presLayoutVars>
      </dgm:prSet>
      <dgm:spPr/>
    </dgm:pt>
    <dgm:pt modelId="{81CE5525-05F7-4AD0-BC1D-91D6300D7CFC}" type="pres">
      <dgm:prSet presAssocID="{BAF07A35-C36A-464E-8C88-40C45B6E2266}" presName="ChildText" presStyleLbl="revTx" presStyleIdx="1" presStyleCnt="3">
        <dgm:presLayoutVars>
          <dgm:chMax val="0"/>
          <dgm:chPref val="0"/>
          <dgm:bulletEnabled val="1"/>
        </dgm:presLayoutVars>
      </dgm:prSet>
      <dgm:spPr/>
    </dgm:pt>
    <dgm:pt modelId="{5D7565FA-3B86-486D-AD30-086B90B1B612}" type="pres">
      <dgm:prSet presAssocID="{076596F3-45FA-4576-A059-5769FC0EAE27}" presName="sibTrans" presStyleCnt="0"/>
      <dgm:spPr/>
    </dgm:pt>
    <dgm:pt modelId="{218F8FD4-F6B3-4FC3-B8D7-6E4F5EB2B681}" type="pres">
      <dgm:prSet presAssocID="{DB1A0B93-83FD-41E1-83F2-11E4DBA1B973}" presName="composite" presStyleCnt="0"/>
      <dgm:spPr/>
    </dgm:pt>
    <dgm:pt modelId="{25BBA0EF-A145-47F5-9110-0CBC84C2ABBB}" type="pres">
      <dgm:prSet presAssocID="{DB1A0B93-83FD-41E1-83F2-11E4DBA1B973}" presName="bentUpArrow1" presStyleLbl="alignImgPlace1" presStyleIdx="2" presStyleCnt="3"/>
      <dgm:spPr/>
    </dgm:pt>
    <dgm:pt modelId="{64F35AE7-224A-4AC3-9C33-ECB948B510BF}" type="pres">
      <dgm:prSet presAssocID="{DB1A0B93-83FD-41E1-83F2-11E4DBA1B973}" presName="ParentText" presStyleLbl="node1" presStyleIdx="2" presStyleCnt="4">
        <dgm:presLayoutVars>
          <dgm:chMax val="1"/>
          <dgm:chPref val="1"/>
          <dgm:bulletEnabled val="1"/>
        </dgm:presLayoutVars>
      </dgm:prSet>
      <dgm:spPr/>
    </dgm:pt>
    <dgm:pt modelId="{09C58B31-791E-45F2-BBF4-B3C2B779501E}" type="pres">
      <dgm:prSet presAssocID="{DB1A0B93-83FD-41E1-83F2-11E4DBA1B973}" presName="ChildText" presStyleLbl="revTx" presStyleIdx="2" presStyleCnt="3">
        <dgm:presLayoutVars>
          <dgm:chMax val="0"/>
          <dgm:chPref val="0"/>
          <dgm:bulletEnabled val="1"/>
        </dgm:presLayoutVars>
      </dgm:prSet>
      <dgm:spPr/>
    </dgm:pt>
    <dgm:pt modelId="{D2DDD171-01CF-4A65-8003-AEE986CE1CDE}" type="pres">
      <dgm:prSet presAssocID="{01DA00C7-4B07-4CE6-9274-9AD031FD1108}" presName="sibTrans" presStyleCnt="0"/>
      <dgm:spPr/>
    </dgm:pt>
    <dgm:pt modelId="{CD7BBC59-1240-47C6-A427-FCA3F3B325C6}" type="pres">
      <dgm:prSet presAssocID="{C98E39D1-7F29-46D0-A816-7BD86FBA11DE}" presName="composite" presStyleCnt="0"/>
      <dgm:spPr/>
    </dgm:pt>
    <dgm:pt modelId="{DD509AA3-7D6B-4760-9209-5E89E9A33BA9}" type="pres">
      <dgm:prSet presAssocID="{C98E39D1-7F29-46D0-A816-7BD86FBA11DE}" presName="ParentText" presStyleLbl="node1" presStyleIdx="3" presStyleCnt="4">
        <dgm:presLayoutVars>
          <dgm:chMax val="1"/>
          <dgm:chPref val="1"/>
          <dgm:bulletEnabled val="1"/>
        </dgm:presLayoutVars>
      </dgm:prSet>
      <dgm:spPr/>
    </dgm:pt>
  </dgm:ptLst>
  <dgm:cxnLst>
    <dgm:cxn modelId="{99434509-9847-41ED-9FB8-CDDF53AE0796}" srcId="{C13F51BB-1100-4730-A125-8EA494E5AA87}" destId="{7AF76495-E645-4752-BCA5-7423FEAB8FF3}" srcOrd="0" destOrd="0" parTransId="{77F15555-A127-4710-A092-EEE300AED2D5}" sibTransId="{3462A909-FB61-4F8D-A1C2-8BEA7358F557}"/>
    <dgm:cxn modelId="{201A1A22-DA20-4C7C-9957-DBEFC6246C4E}" srcId="{DB1A0B93-83FD-41E1-83F2-11E4DBA1B973}" destId="{F24616A2-5EDF-4254-918E-5E25EAC5ABD9}" srcOrd="0" destOrd="0" parTransId="{9A9C5AD1-1035-4E32-86F9-6FE44CD0C05C}" sibTransId="{0219B896-9593-472B-97D7-3F7D487BEED3}"/>
    <dgm:cxn modelId="{7432442C-424E-4E1F-A7E1-7759D52DD1E0}" srcId="{C13F51BB-1100-4730-A125-8EA494E5AA87}" destId="{DB1A0B93-83FD-41E1-83F2-11E4DBA1B973}" srcOrd="2" destOrd="0" parTransId="{A3691F60-B2E7-41AA-BB3C-254EFED1C0D8}" sibTransId="{01DA00C7-4B07-4CE6-9274-9AD031FD1108}"/>
    <dgm:cxn modelId="{4E5D0133-A90B-47A6-A673-305CE1E10DDE}" type="presOf" srcId="{BAF07A35-C36A-464E-8C88-40C45B6E2266}" destId="{3484AE04-6AE5-4868-B64E-594BA43910D5}" srcOrd="0" destOrd="0" presId="urn:microsoft.com/office/officeart/2005/8/layout/StepDownProcess"/>
    <dgm:cxn modelId="{2EB7333E-DCC4-4E1F-9829-862B68446C92}" type="presOf" srcId="{81D66992-4BBB-4115-B3C8-C84CE0809A32}" destId="{81CE5525-05F7-4AD0-BC1D-91D6300D7CFC}" srcOrd="0" destOrd="0" presId="urn:microsoft.com/office/officeart/2005/8/layout/StepDownProcess"/>
    <dgm:cxn modelId="{689AAC3E-D718-40B2-8F6C-424FDB0456F3}" srcId="{BAF07A35-C36A-464E-8C88-40C45B6E2266}" destId="{81D66992-4BBB-4115-B3C8-C84CE0809A32}" srcOrd="0" destOrd="0" parTransId="{543C0CC7-883C-420E-BBEB-500186C863C6}" sibTransId="{E7AFAFC5-341A-4960-A9B0-8177336E2762}"/>
    <dgm:cxn modelId="{7CDC9A42-2236-43D2-A2AD-1F2095E365E0}" type="presOf" srcId="{F24616A2-5EDF-4254-918E-5E25EAC5ABD9}" destId="{09C58B31-791E-45F2-BBF4-B3C2B779501E}" srcOrd="0" destOrd="0" presId="urn:microsoft.com/office/officeart/2005/8/layout/StepDownProcess"/>
    <dgm:cxn modelId="{C9CB5249-1CD9-4095-9102-4A07E24B6642}" type="presOf" srcId="{DB1A0B93-83FD-41E1-83F2-11E4DBA1B973}" destId="{64F35AE7-224A-4AC3-9C33-ECB948B510BF}" srcOrd="0" destOrd="0" presId="urn:microsoft.com/office/officeart/2005/8/layout/StepDownProcess"/>
    <dgm:cxn modelId="{AED93E70-99C0-4AD9-83B6-2C77175EE996}" srcId="{C13F51BB-1100-4730-A125-8EA494E5AA87}" destId="{C98E39D1-7F29-46D0-A816-7BD86FBA11DE}" srcOrd="3" destOrd="0" parTransId="{F982A945-DB11-4AF8-8EFE-2048957B38AE}" sibTransId="{974AE805-9707-406E-BA75-097E246AE3F0}"/>
    <dgm:cxn modelId="{B3B39A83-9CDA-4857-A2F6-2B2DCD29B956}" type="presOf" srcId="{C13F51BB-1100-4730-A125-8EA494E5AA87}" destId="{EA9FEFF0-32D4-404D-B563-971D9F6A75B4}" srcOrd="0" destOrd="0" presId="urn:microsoft.com/office/officeart/2005/8/layout/StepDownProcess"/>
    <dgm:cxn modelId="{2A13D9BD-A34D-43A9-918E-0414B500AE65}" srcId="{C13F51BB-1100-4730-A125-8EA494E5AA87}" destId="{BAF07A35-C36A-464E-8C88-40C45B6E2266}" srcOrd="1" destOrd="0" parTransId="{D1E14902-5C4C-4FDD-B339-DB1E742A988F}" sibTransId="{076596F3-45FA-4576-A059-5769FC0EAE27}"/>
    <dgm:cxn modelId="{88EE7CD4-A2B3-4354-892D-97527CA3E162}" type="presOf" srcId="{7AF76495-E645-4752-BCA5-7423FEAB8FF3}" destId="{4E1CE197-2988-4259-91FD-A0EA124B43FA}" srcOrd="0" destOrd="0" presId="urn:microsoft.com/office/officeart/2005/8/layout/StepDownProcess"/>
    <dgm:cxn modelId="{554304FD-4D24-41BF-AA31-DD3B48B2D00C}" type="presOf" srcId="{C98E39D1-7F29-46D0-A816-7BD86FBA11DE}" destId="{DD509AA3-7D6B-4760-9209-5E89E9A33BA9}" srcOrd="0" destOrd="0" presId="urn:microsoft.com/office/officeart/2005/8/layout/StepDownProcess"/>
    <dgm:cxn modelId="{809F00CE-5ADB-438B-B989-8EC4D935475E}" type="presParOf" srcId="{EA9FEFF0-32D4-404D-B563-971D9F6A75B4}" destId="{358D44E6-26B4-4E0D-9E3D-E5DF72CA78EE}" srcOrd="0" destOrd="0" presId="urn:microsoft.com/office/officeart/2005/8/layout/StepDownProcess"/>
    <dgm:cxn modelId="{09ACB93F-353C-46A2-974E-532CA39D5B85}" type="presParOf" srcId="{358D44E6-26B4-4E0D-9E3D-E5DF72CA78EE}" destId="{53917918-6B10-49B1-99E5-217A4FF4A107}" srcOrd="0" destOrd="0" presId="urn:microsoft.com/office/officeart/2005/8/layout/StepDownProcess"/>
    <dgm:cxn modelId="{27630174-45DD-4DB0-9345-6809A764F22F}" type="presParOf" srcId="{358D44E6-26B4-4E0D-9E3D-E5DF72CA78EE}" destId="{4E1CE197-2988-4259-91FD-A0EA124B43FA}" srcOrd="1" destOrd="0" presId="urn:microsoft.com/office/officeart/2005/8/layout/StepDownProcess"/>
    <dgm:cxn modelId="{C458F7E4-F5E1-40BA-940E-F1B998FDF5EB}" type="presParOf" srcId="{358D44E6-26B4-4E0D-9E3D-E5DF72CA78EE}" destId="{F6E1E2E1-8130-4C8C-9B60-86F4D8B11B7C}" srcOrd="2" destOrd="0" presId="urn:microsoft.com/office/officeart/2005/8/layout/StepDownProcess"/>
    <dgm:cxn modelId="{D6076A46-DDA5-4C69-BAE5-13D20DF50C3B}" type="presParOf" srcId="{EA9FEFF0-32D4-404D-B563-971D9F6A75B4}" destId="{7C936E15-C0A5-4F17-AC0E-75CF45C4EAB5}" srcOrd="1" destOrd="0" presId="urn:microsoft.com/office/officeart/2005/8/layout/StepDownProcess"/>
    <dgm:cxn modelId="{590CE690-3C9B-43DD-B106-B46D81BD63F2}" type="presParOf" srcId="{EA9FEFF0-32D4-404D-B563-971D9F6A75B4}" destId="{3E903BF2-4A31-40A3-9CBF-2745BBA8B5C9}" srcOrd="2" destOrd="0" presId="urn:microsoft.com/office/officeart/2005/8/layout/StepDownProcess"/>
    <dgm:cxn modelId="{600D4D6E-D8C0-443D-8723-109CDAAFFA6C}" type="presParOf" srcId="{3E903BF2-4A31-40A3-9CBF-2745BBA8B5C9}" destId="{ED88DCBA-58AB-4E87-A248-73EFB6BB9C31}" srcOrd="0" destOrd="0" presId="urn:microsoft.com/office/officeart/2005/8/layout/StepDownProcess"/>
    <dgm:cxn modelId="{6C8013B7-2227-4F0C-9FD9-673DF6C50C14}" type="presParOf" srcId="{3E903BF2-4A31-40A3-9CBF-2745BBA8B5C9}" destId="{3484AE04-6AE5-4868-B64E-594BA43910D5}" srcOrd="1" destOrd="0" presId="urn:microsoft.com/office/officeart/2005/8/layout/StepDownProcess"/>
    <dgm:cxn modelId="{5355B185-CE8F-4A2A-B778-CDE027BC2966}" type="presParOf" srcId="{3E903BF2-4A31-40A3-9CBF-2745BBA8B5C9}" destId="{81CE5525-05F7-4AD0-BC1D-91D6300D7CFC}" srcOrd="2" destOrd="0" presId="urn:microsoft.com/office/officeart/2005/8/layout/StepDownProcess"/>
    <dgm:cxn modelId="{E9B2CB5E-7E45-4604-BB70-ECC4E1DA4853}" type="presParOf" srcId="{EA9FEFF0-32D4-404D-B563-971D9F6A75B4}" destId="{5D7565FA-3B86-486D-AD30-086B90B1B612}" srcOrd="3" destOrd="0" presId="urn:microsoft.com/office/officeart/2005/8/layout/StepDownProcess"/>
    <dgm:cxn modelId="{4D708535-D526-4D33-B46D-032E349D791E}" type="presParOf" srcId="{EA9FEFF0-32D4-404D-B563-971D9F6A75B4}" destId="{218F8FD4-F6B3-4FC3-B8D7-6E4F5EB2B681}" srcOrd="4" destOrd="0" presId="urn:microsoft.com/office/officeart/2005/8/layout/StepDownProcess"/>
    <dgm:cxn modelId="{558B3427-35CB-4BE1-BCCF-BF8F4733EFB0}" type="presParOf" srcId="{218F8FD4-F6B3-4FC3-B8D7-6E4F5EB2B681}" destId="{25BBA0EF-A145-47F5-9110-0CBC84C2ABBB}" srcOrd="0" destOrd="0" presId="urn:microsoft.com/office/officeart/2005/8/layout/StepDownProcess"/>
    <dgm:cxn modelId="{1F119D6F-CEEE-4DCA-9CD7-6A86C6799DEE}" type="presParOf" srcId="{218F8FD4-F6B3-4FC3-B8D7-6E4F5EB2B681}" destId="{64F35AE7-224A-4AC3-9C33-ECB948B510BF}" srcOrd="1" destOrd="0" presId="urn:microsoft.com/office/officeart/2005/8/layout/StepDownProcess"/>
    <dgm:cxn modelId="{03A38033-C922-43B3-A4CF-6A8EE9E14113}" type="presParOf" srcId="{218F8FD4-F6B3-4FC3-B8D7-6E4F5EB2B681}" destId="{09C58B31-791E-45F2-BBF4-B3C2B779501E}" srcOrd="2" destOrd="0" presId="urn:microsoft.com/office/officeart/2005/8/layout/StepDownProcess"/>
    <dgm:cxn modelId="{6C953CCE-5FBE-4D12-83E3-EBAD65636D5E}" type="presParOf" srcId="{EA9FEFF0-32D4-404D-B563-971D9F6A75B4}" destId="{D2DDD171-01CF-4A65-8003-AEE986CE1CDE}" srcOrd="5" destOrd="0" presId="urn:microsoft.com/office/officeart/2005/8/layout/StepDownProcess"/>
    <dgm:cxn modelId="{5F4FE253-3FC0-4BA3-AB84-B20C81F38DDC}" type="presParOf" srcId="{EA9FEFF0-32D4-404D-B563-971D9F6A75B4}" destId="{CD7BBC59-1240-47C6-A427-FCA3F3B325C6}" srcOrd="6" destOrd="0" presId="urn:microsoft.com/office/officeart/2005/8/layout/StepDownProcess"/>
    <dgm:cxn modelId="{0F6634C7-57FC-4C4A-A5D2-0886F495CA23}" type="presParOf" srcId="{CD7BBC59-1240-47C6-A427-FCA3F3B325C6}" destId="{DD509AA3-7D6B-4760-9209-5E89E9A33BA9}"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13F51BB-1100-4730-A125-8EA494E5AA87}" type="doc">
      <dgm:prSet loTypeId="urn:microsoft.com/office/officeart/2005/8/layout/StepDownProcess" loCatId="process" qsTypeId="urn:microsoft.com/office/officeart/2005/8/quickstyle/simple1" qsCatId="simple" csTypeId="urn:microsoft.com/office/officeart/2005/8/colors/colorful3" csCatId="colorful" phldr="1"/>
      <dgm:spPr/>
      <dgm:t>
        <a:bodyPr/>
        <a:lstStyle/>
        <a:p>
          <a:endParaRPr lang="en-US"/>
        </a:p>
      </dgm:t>
    </dgm:pt>
    <dgm:pt modelId="{7AF76495-E645-4752-BCA5-7423FEAB8FF3}">
      <dgm:prSet phldrT="[Text]"/>
      <dgm:spPr/>
      <dgm:t>
        <a:bodyPr/>
        <a:lstStyle/>
        <a:p>
          <a:r>
            <a:rPr lang="en-GB" dirty="0"/>
            <a:t>Setting the direction</a:t>
          </a:r>
          <a:endParaRPr lang="en-US" dirty="0"/>
        </a:p>
      </dgm:t>
    </dgm:pt>
    <dgm:pt modelId="{77F15555-A127-4710-A092-EEE300AED2D5}" type="parTrans" cxnId="{99434509-9847-41ED-9FB8-CDDF53AE0796}">
      <dgm:prSet/>
      <dgm:spPr/>
      <dgm:t>
        <a:bodyPr/>
        <a:lstStyle/>
        <a:p>
          <a:endParaRPr lang="en-US"/>
        </a:p>
      </dgm:t>
    </dgm:pt>
    <dgm:pt modelId="{3462A909-FB61-4F8D-A1C2-8BEA7358F557}" type="sibTrans" cxnId="{99434509-9847-41ED-9FB8-CDDF53AE0796}">
      <dgm:prSet/>
      <dgm:spPr/>
      <dgm:t>
        <a:bodyPr/>
        <a:lstStyle/>
        <a:p>
          <a:endParaRPr lang="en-US"/>
        </a:p>
      </dgm:t>
    </dgm:pt>
    <dgm:pt modelId="{BAF07A35-C36A-464E-8C88-40C45B6E2266}">
      <dgm:prSet phldrT="[Text]"/>
      <dgm:spPr/>
      <dgm:t>
        <a:bodyPr/>
        <a:lstStyle/>
        <a:p>
          <a:r>
            <a:rPr lang="en-GB" dirty="0"/>
            <a:t>Engaging the profession</a:t>
          </a:r>
          <a:endParaRPr lang="en-US" dirty="0"/>
        </a:p>
      </dgm:t>
    </dgm:pt>
    <dgm:pt modelId="{D1E14902-5C4C-4FDD-B339-DB1E742A988F}" type="parTrans" cxnId="{2A13D9BD-A34D-43A9-918E-0414B500AE65}">
      <dgm:prSet/>
      <dgm:spPr/>
      <dgm:t>
        <a:bodyPr/>
        <a:lstStyle/>
        <a:p>
          <a:endParaRPr lang="en-US"/>
        </a:p>
      </dgm:t>
    </dgm:pt>
    <dgm:pt modelId="{076596F3-45FA-4576-A059-5769FC0EAE27}" type="sibTrans" cxnId="{2A13D9BD-A34D-43A9-918E-0414B500AE65}">
      <dgm:prSet/>
      <dgm:spPr/>
      <dgm:t>
        <a:bodyPr/>
        <a:lstStyle/>
        <a:p>
          <a:endParaRPr lang="en-US"/>
        </a:p>
      </dgm:t>
    </dgm:pt>
    <dgm:pt modelId="{81D66992-4BBB-4115-B3C8-C84CE0809A32}">
      <dgm:prSet phldrT="[Text]" phldr="1"/>
      <dgm:spPr/>
      <dgm:t>
        <a:bodyPr/>
        <a:lstStyle/>
        <a:p>
          <a:endParaRPr lang="en-US"/>
        </a:p>
      </dgm:t>
    </dgm:pt>
    <dgm:pt modelId="{543C0CC7-883C-420E-BBEB-500186C863C6}" type="parTrans" cxnId="{689AAC3E-D718-40B2-8F6C-424FDB0456F3}">
      <dgm:prSet/>
      <dgm:spPr/>
      <dgm:t>
        <a:bodyPr/>
        <a:lstStyle/>
        <a:p>
          <a:endParaRPr lang="en-US"/>
        </a:p>
      </dgm:t>
    </dgm:pt>
    <dgm:pt modelId="{E7AFAFC5-341A-4960-A9B0-8177336E2762}" type="sibTrans" cxnId="{689AAC3E-D718-40B2-8F6C-424FDB0456F3}">
      <dgm:prSet/>
      <dgm:spPr/>
      <dgm:t>
        <a:bodyPr/>
        <a:lstStyle/>
        <a:p>
          <a:endParaRPr lang="en-US"/>
        </a:p>
      </dgm:t>
    </dgm:pt>
    <dgm:pt modelId="{DB1A0B93-83FD-41E1-83F2-11E4DBA1B973}">
      <dgm:prSet phldrT="[Text]"/>
      <dgm:spPr/>
      <dgm:t>
        <a:bodyPr/>
        <a:lstStyle/>
        <a:p>
          <a:r>
            <a:rPr lang="en-GB" dirty="0"/>
            <a:t>Building capacity</a:t>
          </a:r>
          <a:endParaRPr lang="en-US" dirty="0"/>
        </a:p>
      </dgm:t>
    </dgm:pt>
    <dgm:pt modelId="{A3691F60-B2E7-41AA-BB3C-254EFED1C0D8}" type="parTrans" cxnId="{7432442C-424E-4E1F-A7E1-7759D52DD1E0}">
      <dgm:prSet/>
      <dgm:spPr/>
      <dgm:t>
        <a:bodyPr/>
        <a:lstStyle/>
        <a:p>
          <a:endParaRPr lang="en-US"/>
        </a:p>
      </dgm:t>
    </dgm:pt>
    <dgm:pt modelId="{01DA00C7-4B07-4CE6-9274-9AD031FD1108}" type="sibTrans" cxnId="{7432442C-424E-4E1F-A7E1-7759D52DD1E0}">
      <dgm:prSet/>
      <dgm:spPr/>
      <dgm:t>
        <a:bodyPr/>
        <a:lstStyle/>
        <a:p>
          <a:endParaRPr lang="en-US"/>
        </a:p>
      </dgm:t>
    </dgm:pt>
    <dgm:pt modelId="{F24616A2-5EDF-4254-918E-5E25EAC5ABD9}">
      <dgm:prSet phldrT="[Text]" phldr="1"/>
      <dgm:spPr/>
      <dgm:t>
        <a:bodyPr/>
        <a:lstStyle/>
        <a:p>
          <a:endParaRPr lang="en-US" dirty="0"/>
        </a:p>
      </dgm:t>
    </dgm:pt>
    <dgm:pt modelId="{9A9C5AD1-1035-4E32-86F9-6FE44CD0C05C}" type="parTrans" cxnId="{201A1A22-DA20-4C7C-9957-DBEFC6246C4E}">
      <dgm:prSet/>
      <dgm:spPr/>
      <dgm:t>
        <a:bodyPr/>
        <a:lstStyle/>
        <a:p>
          <a:endParaRPr lang="en-US"/>
        </a:p>
      </dgm:t>
    </dgm:pt>
    <dgm:pt modelId="{0219B896-9593-472B-97D7-3F7D487BEED3}" type="sibTrans" cxnId="{201A1A22-DA20-4C7C-9957-DBEFC6246C4E}">
      <dgm:prSet/>
      <dgm:spPr/>
      <dgm:t>
        <a:bodyPr/>
        <a:lstStyle/>
        <a:p>
          <a:endParaRPr lang="en-US"/>
        </a:p>
      </dgm:t>
    </dgm:pt>
    <dgm:pt modelId="{C98E39D1-7F29-46D0-A816-7BD86FBA11DE}">
      <dgm:prSet phldrT="[Text]"/>
      <dgm:spPr/>
      <dgm:t>
        <a:bodyPr/>
        <a:lstStyle/>
        <a:p>
          <a:r>
            <a:rPr lang="en-GB" dirty="0"/>
            <a:t>Looking outward</a:t>
          </a:r>
          <a:endParaRPr lang="en-US" dirty="0"/>
        </a:p>
      </dgm:t>
    </dgm:pt>
    <dgm:pt modelId="{F982A945-DB11-4AF8-8EFE-2048957B38AE}" type="parTrans" cxnId="{AED93E70-99C0-4AD9-83B6-2C77175EE996}">
      <dgm:prSet/>
      <dgm:spPr/>
      <dgm:t>
        <a:bodyPr/>
        <a:lstStyle/>
        <a:p>
          <a:endParaRPr lang="en-US"/>
        </a:p>
      </dgm:t>
    </dgm:pt>
    <dgm:pt modelId="{974AE805-9707-406E-BA75-097E246AE3F0}" type="sibTrans" cxnId="{AED93E70-99C0-4AD9-83B6-2C77175EE996}">
      <dgm:prSet/>
      <dgm:spPr/>
      <dgm:t>
        <a:bodyPr/>
        <a:lstStyle/>
        <a:p>
          <a:endParaRPr lang="en-US"/>
        </a:p>
      </dgm:t>
    </dgm:pt>
    <dgm:pt modelId="{EA9FEFF0-32D4-404D-B563-971D9F6A75B4}" type="pres">
      <dgm:prSet presAssocID="{C13F51BB-1100-4730-A125-8EA494E5AA87}" presName="rootnode" presStyleCnt="0">
        <dgm:presLayoutVars>
          <dgm:chMax/>
          <dgm:chPref/>
          <dgm:dir/>
          <dgm:animLvl val="lvl"/>
        </dgm:presLayoutVars>
      </dgm:prSet>
      <dgm:spPr/>
    </dgm:pt>
    <dgm:pt modelId="{358D44E6-26B4-4E0D-9E3D-E5DF72CA78EE}" type="pres">
      <dgm:prSet presAssocID="{7AF76495-E645-4752-BCA5-7423FEAB8FF3}" presName="composite" presStyleCnt="0"/>
      <dgm:spPr/>
    </dgm:pt>
    <dgm:pt modelId="{53917918-6B10-49B1-99E5-217A4FF4A107}" type="pres">
      <dgm:prSet presAssocID="{7AF76495-E645-4752-BCA5-7423FEAB8FF3}" presName="bentUpArrow1" presStyleLbl="alignImgPlace1" presStyleIdx="0" presStyleCnt="3"/>
      <dgm:spPr/>
    </dgm:pt>
    <dgm:pt modelId="{4E1CE197-2988-4259-91FD-A0EA124B43FA}" type="pres">
      <dgm:prSet presAssocID="{7AF76495-E645-4752-BCA5-7423FEAB8FF3}" presName="ParentText" presStyleLbl="node1" presStyleIdx="0" presStyleCnt="4">
        <dgm:presLayoutVars>
          <dgm:chMax val="1"/>
          <dgm:chPref val="1"/>
          <dgm:bulletEnabled val="1"/>
        </dgm:presLayoutVars>
      </dgm:prSet>
      <dgm:spPr/>
    </dgm:pt>
    <dgm:pt modelId="{F6E1E2E1-8130-4C8C-9B60-86F4D8B11B7C}" type="pres">
      <dgm:prSet presAssocID="{7AF76495-E645-4752-BCA5-7423FEAB8FF3}" presName="ChildText" presStyleLbl="revTx" presStyleIdx="0" presStyleCnt="3" custScaleX="133351" custLinFactNeighborX="53187" custLinFactNeighborY="6838">
        <dgm:presLayoutVars>
          <dgm:chMax val="0"/>
          <dgm:chPref val="0"/>
          <dgm:bulletEnabled val="1"/>
        </dgm:presLayoutVars>
      </dgm:prSet>
      <dgm:spPr/>
    </dgm:pt>
    <dgm:pt modelId="{7C936E15-C0A5-4F17-AC0E-75CF45C4EAB5}" type="pres">
      <dgm:prSet presAssocID="{3462A909-FB61-4F8D-A1C2-8BEA7358F557}" presName="sibTrans" presStyleCnt="0"/>
      <dgm:spPr/>
    </dgm:pt>
    <dgm:pt modelId="{3E903BF2-4A31-40A3-9CBF-2745BBA8B5C9}" type="pres">
      <dgm:prSet presAssocID="{BAF07A35-C36A-464E-8C88-40C45B6E2266}" presName="composite" presStyleCnt="0"/>
      <dgm:spPr/>
    </dgm:pt>
    <dgm:pt modelId="{ED88DCBA-58AB-4E87-A248-73EFB6BB9C31}" type="pres">
      <dgm:prSet presAssocID="{BAF07A35-C36A-464E-8C88-40C45B6E2266}" presName="bentUpArrow1" presStyleLbl="alignImgPlace1" presStyleIdx="1" presStyleCnt="3"/>
      <dgm:spPr/>
    </dgm:pt>
    <dgm:pt modelId="{3484AE04-6AE5-4868-B64E-594BA43910D5}" type="pres">
      <dgm:prSet presAssocID="{BAF07A35-C36A-464E-8C88-40C45B6E2266}" presName="ParentText" presStyleLbl="node1" presStyleIdx="1" presStyleCnt="4">
        <dgm:presLayoutVars>
          <dgm:chMax val="1"/>
          <dgm:chPref val="1"/>
          <dgm:bulletEnabled val="1"/>
        </dgm:presLayoutVars>
      </dgm:prSet>
      <dgm:spPr/>
    </dgm:pt>
    <dgm:pt modelId="{81CE5525-05F7-4AD0-BC1D-91D6300D7CFC}" type="pres">
      <dgm:prSet presAssocID="{BAF07A35-C36A-464E-8C88-40C45B6E2266}" presName="ChildText" presStyleLbl="revTx" presStyleIdx="1" presStyleCnt="3">
        <dgm:presLayoutVars>
          <dgm:chMax val="0"/>
          <dgm:chPref val="0"/>
          <dgm:bulletEnabled val="1"/>
        </dgm:presLayoutVars>
      </dgm:prSet>
      <dgm:spPr/>
    </dgm:pt>
    <dgm:pt modelId="{5D7565FA-3B86-486D-AD30-086B90B1B612}" type="pres">
      <dgm:prSet presAssocID="{076596F3-45FA-4576-A059-5769FC0EAE27}" presName="sibTrans" presStyleCnt="0"/>
      <dgm:spPr/>
    </dgm:pt>
    <dgm:pt modelId="{218F8FD4-F6B3-4FC3-B8D7-6E4F5EB2B681}" type="pres">
      <dgm:prSet presAssocID="{DB1A0B93-83FD-41E1-83F2-11E4DBA1B973}" presName="composite" presStyleCnt="0"/>
      <dgm:spPr/>
    </dgm:pt>
    <dgm:pt modelId="{25BBA0EF-A145-47F5-9110-0CBC84C2ABBB}" type="pres">
      <dgm:prSet presAssocID="{DB1A0B93-83FD-41E1-83F2-11E4DBA1B973}" presName="bentUpArrow1" presStyleLbl="alignImgPlace1" presStyleIdx="2" presStyleCnt="3"/>
      <dgm:spPr/>
    </dgm:pt>
    <dgm:pt modelId="{64F35AE7-224A-4AC3-9C33-ECB948B510BF}" type="pres">
      <dgm:prSet presAssocID="{DB1A0B93-83FD-41E1-83F2-11E4DBA1B973}" presName="ParentText" presStyleLbl="node1" presStyleIdx="2" presStyleCnt="4">
        <dgm:presLayoutVars>
          <dgm:chMax val="1"/>
          <dgm:chPref val="1"/>
          <dgm:bulletEnabled val="1"/>
        </dgm:presLayoutVars>
      </dgm:prSet>
      <dgm:spPr/>
    </dgm:pt>
    <dgm:pt modelId="{09C58B31-791E-45F2-BBF4-B3C2B779501E}" type="pres">
      <dgm:prSet presAssocID="{DB1A0B93-83FD-41E1-83F2-11E4DBA1B973}" presName="ChildText" presStyleLbl="revTx" presStyleIdx="2" presStyleCnt="3">
        <dgm:presLayoutVars>
          <dgm:chMax val="0"/>
          <dgm:chPref val="0"/>
          <dgm:bulletEnabled val="1"/>
        </dgm:presLayoutVars>
      </dgm:prSet>
      <dgm:spPr/>
    </dgm:pt>
    <dgm:pt modelId="{D2DDD171-01CF-4A65-8003-AEE986CE1CDE}" type="pres">
      <dgm:prSet presAssocID="{01DA00C7-4B07-4CE6-9274-9AD031FD1108}" presName="sibTrans" presStyleCnt="0"/>
      <dgm:spPr/>
    </dgm:pt>
    <dgm:pt modelId="{CD7BBC59-1240-47C6-A427-FCA3F3B325C6}" type="pres">
      <dgm:prSet presAssocID="{C98E39D1-7F29-46D0-A816-7BD86FBA11DE}" presName="composite" presStyleCnt="0"/>
      <dgm:spPr/>
    </dgm:pt>
    <dgm:pt modelId="{DD509AA3-7D6B-4760-9209-5E89E9A33BA9}" type="pres">
      <dgm:prSet presAssocID="{C98E39D1-7F29-46D0-A816-7BD86FBA11DE}" presName="ParentText" presStyleLbl="node1" presStyleIdx="3" presStyleCnt="4">
        <dgm:presLayoutVars>
          <dgm:chMax val="1"/>
          <dgm:chPref val="1"/>
          <dgm:bulletEnabled val="1"/>
        </dgm:presLayoutVars>
      </dgm:prSet>
      <dgm:spPr/>
    </dgm:pt>
  </dgm:ptLst>
  <dgm:cxnLst>
    <dgm:cxn modelId="{99434509-9847-41ED-9FB8-CDDF53AE0796}" srcId="{C13F51BB-1100-4730-A125-8EA494E5AA87}" destId="{7AF76495-E645-4752-BCA5-7423FEAB8FF3}" srcOrd="0" destOrd="0" parTransId="{77F15555-A127-4710-A092-EEE300AED2D5}" sibTransId="{3462A909-FB61-4F8D-A1C2-8BEA7358F557}"/>
    <dgm:cxn modelId="{201A1A22-DA20-4C7C-9957-DBEFC6246C4E}" srcId="{DB1A0B93-83FD-41E1-83F2-11E4DBA1B973}" destId="{F24616A2-5EDF-4254-918E-5E25EAC5ABD9}" srcOrd="0" destOrd="0" parTransId="{9A9C5AD1-1035-4E32-86F9-6FE44CD0C05C}" sibTransId="{0219B896-9593-472B-97D7-3F7D487BEED3}"/>
    <dgm:cxn modelId="{7432442C-424E-4E1F-A7E1-7759D52DD1E0}" srcId="{C13F51BB-1100-4730-A125-8EA494E5AA87}" destId="{DB1A0B93-83FD-41E1-83F2-11E4DBA1B973}" srcOrd="2" destOrd="0" parTransId="{A3691F60-B2E7-41AA-BB3C-254EFED1C0D8}" sibTransId="{01DA00C7-4B07-4CE6-9274-9AD031FD1108}"/>
    <dgm:cxn modelId="{4E5D0133-A90B-47A6-A673-305CE1E10DDE}" type="presOf" srcId="{BAF07A35-C36A-464E-8C88-40C45B6E2266}" destId="{3484AE04-6AE5-4868-B64E-594BA43910D5}" srcOrd="0" destOrd="0" presId="urn:microsoft.com/office/officeart/2005/8/layout/StepDownProcess"/>
    <dgm:cxn modelId="{2EB7333E-DCC4-4E1F-9829-862B68446C92}" type="presOf" srcId="{81D66992-4BBB-4115-B3C8-C84CE0809A32}" destId="{81CE5525-05F7-4AD0-BC1D-91D6300D7CFC}" srcOrd="0" destOrd="0" presId="urn:microsoft.com/office/officeart/2005/8/layout/StepDownProcess"/>
    <dgm:cxn modelId="{689AAC3E-D718-40B2-8F6C-424FDB0456F3}" srcId="{BAF07A35-C36A-464E-8C88-40C45B6E2266}" destId="{81D66992-4BBB-4115-B3C8-C84CE0809A32}" srcOrd="0" destOrd="0" parTransId="{543C0CC7-883C-420E-BBEB-500186C863C6}" sibTransId="{E7AFAFC5-341A-4960-A9B0-8177336E2762}"/>
    <dgm:cxn modelId="{7CDC9A42-2236-43D2-A2AD-1F2095E365E0}" type="presOf" srcId="{F24616A2-5EDF-4254-918E-5E25EAC5ABD9}" destId="{09C58B31-791E-45F2-BBF4-B3C2B779501E}" srcOrd="0" destOrd="0" presId="urn:microsoft.com/office/officeart/2005/8/layout/StepDownProcess"/>
    <dgm:cxn modelId="{C9CB5249-1CD9-4095-9102-4A07E24B6642}" type="presOf" srcId="{DB1A0B93-83FD-41E1-83F2-11E4DBA1B973}" destId="{64F35AE7-224A-4AC3-9C33-ECB948B510BF}" srcOrd="0" destOrd="0" presId="urn:microsoft.com/office/officeart/2005/8/layout/StepDownProcess"/>
    <dgm:cxn modelId="{AED93E70-99C0-4AD9-83B6-2C77175EE996}" srcId="{C13F51BB-1100-4730-A125-8EA494E5AA87}" destId="{C98E39D1-7F29-46D0-A816-7BD86FBA11DE}" srcOrd="3" destOrd="0" parTransId="{F982A945-DB11-4AF8-8EFE-2048957B38AE}" sibTransId="{974AE805-9707-406E-BA75-097E246AE3F0}"/>
    <dgm:cxn modelId="{B3B39A83-9CDA-4857-A2F6-2B2DCD29B956}" type="presOf" srcId="{C13F51BB-1100-4730-A125-8EA494E5AA87}" destId="{EA9FEFF0-32D4-404D-B563-971D9F6A75B4}" srcOrd="0" destOrd="0" presId="urn:microsoft.com/office/officeart/2005/8/layout/StepDownProcess"/>
    <dgm:cxn modelId="{2A13D9BD-A34D-43A9-918E-0414B500AE65}" srcId="{C13F51BB-1100-4730-A125-8EA494E5AA87}" destId="{BAF07A35-C36A-464E-8C88-40C45B6E2266}" srcOrd="1" destOrd="0" parTransId="{D1E14902-5C4C-4FDD-B339-DB1E742A988F}" sibTransId="{076596F3-45FA-4576-A059-5769FC0EAE27}"/>
    <dgm:cxn modelId="{88EE7CD4-A2B3-4354-892D-97527CA3E162}" type="presOf" srcId="{7AF76495-E645-4752-BCA5-7423FEAB8FF3}" destId="{4E1CE197-2988-4259-91FD-A0EA124B43FA}" srcOrd="0" destOrd="0" presId="urn:microsoft.com/office/officeart/2005/8/layout/StepDownProcess"/>
    <dgm:cxn modelId="{554304FD-4D24-41BF-AA31-DD3B48B2D00C}" type="presOf" srcId="{C98E39D1-7F29-46D0-A816-7BD86FBA11DE}" destId="{DD509AA3-7D6B-4760-9209-5E89E9A33BA9}" srcOrd="0" destOrd="0" presId="urn:microsoft.com/office/officeart/2005/8/layout/StepDownProcess"/>
    <dgm:cxn modelId="{809F00CE-5ADB-438B-B989-8EC4D935475E}" type="presParOf" srcId="{EA9FEFF0-32D4-404D-B563-971D9F6A75B4}" destId="{358D44E6-26B4-4E0D-9E3D-E5DF72CA78EE}" srcOrd="0" destOrd="0" presId="urn:microsoft.com/office/officeart/2005/8/layout/StepDownProcess"/>
    <dgm:cxn modelId="{09ACB93F-353C-46A2-974E-532CA39D5B85}" type="presParOf" srcId="{358D44E6-26B4-4E0D-9E3D-E5DF72CA78EE}" destId="{53917918-6B10-49B1-99E5-217A4FF4A107}" srcOrd="0" destOrd="0" presId="urn:microsoft.com/office/officeart/2005/8/layout/StepDownProcess"/>
    <dgm:cxn modelId="{27630174-45DD-4DB0-9345-6809A764F22F}" type="presParOf" srcId="{358D44E6-26B4-4E0D-9E3D-E5DF72CA78EE}" destId="{4E1CE197-2988-4259-91FD-A0EA124B43FA}" srcOrd="1" destOrd="0" presId="urn:microsoft.com/office/officeart/2005/8/layout/StepDownProcess"/>
    <dgm:cxn modelId="{C458F7E4-F5E1-40BA-940E-F1B998FDF5EB}" type="presParOf" srcId="{358D44E6-26B4-4E0D-9E3D-E5DF72CA78EE}" destId="{F6E1E2E1-8130-4C8C-9B60-86F4D8B11B7C}" srcOrd="2" destOrd="0" presId="urn:microsoft.com/office/officeart/2005/8/layout/StepDownProcess"/>
    <dgm:cxn modelId="{D6076A46-DDA5-4C69-BAE5-13D20DF50C3B}" type="presParOf" srcId="{EA9FEFF0-32D4-404D-B563-971D9F6A75B4}" destId="{7C936E15-C0A5-4F17-AC0E-75CF45C4EAB5}" srcOrd="1" destOrd="0" presId="urn:microsoft.com/office/officeart/2005/8/layout/StepDownProcess"/>
    <dgm:cxn modelId="{590CE690-3C9B-43DD-B106-B46D81BD63F2}" type="presParOf" srcId="{EA9FEFF0-32D4-404D-B563-971D9F6A75B4}" destId="{3E903BF2-4A31-40A3-9CBF-2745BBA8B5C9}" srcOrd="2" destOrd="0" presId="urn:microsoft.com/office/officeart/2005/8/layout/StepDownProcess"/>
    <dgm:cxn modelId="{600D4D6E-D8C0-443D-8723-109CDAAFFA6C}" type="presParOf" srcId="{3E903BF2-4A31-40A3-9CBF-2745BBA8B5C9}" destId="{ED88DCBA-58AB-4E87-A248-73EFB6BB9C31}" srcOrd="0" destOrd="0" presId="urn:microsoft.com/office/officeart/2005/8/layout/StepDownProcess"/>
    <dgm:cxn modelId="{6C8013B7-2227-4F0C-9FD9-673DF6C50C14}" type="presParOf" srcId="{3E903BF2-4A31-40A3-9CBF-2745BBA8B5C9}" destId="{3484AE04-6AE5-4868-B64E-594BA43910D5}" srcOrd="1" destOrd="0" presId="urn:microsoft.com/office/officeart/2005/8/layout/StepDownProcess"/>
    <dgm:cxn modelId="{5355B185-CE8F-4A2A-B778-CDE027BC2966}" type="presParOf" srcId="{3E903BF2-4A31-40A3-9CBF-2745BBA8B5C9}" destId="{81CE5525-05F7-4AD0-BC1D-91D6300D7CFC}" srcOrd="2" destOrd="0" presId="urn:microsoft.com/office/officeart/2005/8/layout/StepDownProcess"/>
    <dgm:cxn modelId="{E9B2CB5E-7E45-4604-BB70-ECC4E1DA4853}" type="presParOf" srcId="{EA9FEFF0-32D4-404D-B563-971D9F6A75B4}" destId="{5D7565FA-3B86-486D-AD30-086B90B1B612}" srcOrd="3" destOrd="0" presId="urn:microsoft.com/office/officeart/2005/8/layout/StepDownProcess"/>
    <dgm:cxn modelId="{4D708535-D526-4D33-B46D-032E349D791E}" type="presParOf" srcId="{EA9FEFF0-32D4-404D-B563-971D9F6A75B4}" destId="{218F8FD4-F6B3-4FC3-B8D7-6E4F5EB2B681}" srcOrd="4" destOrd="0" presId="urn:microsoft.com/office/officeart/2005/8/layout/StepDownProcess"/>
    <dgm:cxn modelId="{558B3427-35CB-4BE1-BCCF-BF8F4733EFB0}" type="presParOf" srcId="{218F8FD4-F6B3-4FC3-B8D7-6E4F5EB2B681}" destId="{25BBA0EF-A145-47F5-9110-0CBC84C2ABBB}" srcOrd="0" destOrd="0" presId="urn:microsoft.com/office/officeart/2005/8/layout/StepDownProcess"/>
    <dgm:cxn modelId="{1F119D6F-CEEE-4DCA-9CD7-6A86C6799DEE}" type="presParOf" srcId="{218F8FD4-F6B3-4FC3-B8D7-6E4F5EB2B681}" destId="{64F35AE7-224A-4AC3-9C33-ECB948B510BF}" srcOrd="1" destOrd="0" presId="urn:microsoft.com/office/officeart/2005/8/layout/StepDownProcess"/>
    <dgm:cxn modelId="{03A38033-C922-43B3-A4CF-6A8EE9E14113}" type="presParOf" srcId="{218F8FD4-F6B3-4FC3-B8D7-6E4F5EB2B681}" destId="{09C58B31-791E-45F2-BBF4-B3C2B779501E}" srcOrd="2" destOrd="0" presId="urn:microsoft.com/office/officeart/2005/8/layout/StepDownProcess"/>
    <dgm:cxn modelId="{6C953CCE-5FBE-4D12-83E3-EBAD65636D5E}" type="presParOf" srcId="{EA9FEFF0-32D4-404D-B563-971D9F6A75B4}" destId="{D2DDD171-01CF-4A65-8003-AEE986CE1CDE}" srcOrd="5" destOrd="0" presId="urn:microsoft.com/office/officeart/2005/8/layout/StepDownProcess"/>
    <dgm:cxn modelId="{5F4FE253-3FC0-4BA3-AB84-B20C81F38DDC}" type="presParOf" srcId="{EA9FEFF0-32D4-404D-B563-971D9F6A75B4}" destId="{CD7BBC59-1240-47C6-A427-FCA3F3B325C6}" srcOrd="6" destOrd="0" presId="urn:microsoft.com/office/officeart/2005/8/layout/StepDownProcess"/>
    <dgm:cxn modelId="{0F6634C7-57FC-4C4A-A5D2-0886F495CA23}" type="presParOf" srcId="{CD7BBC59-1240-47C6-A427-FCA3F3B325C6}" destId="{DD509AA3-7D6B-4760-9209-5E89E9A33BA9}"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4676BD-FC51-4964-A0EE-99AA7983B2B2}">
      <dsp:nvSpPr>
        <dsp:cNvPr id="0" name=""/>
        <dsp:cNvSpPr/>
      </dsp:nvSpPr>
      <dsp:spPr>
        <a:xfrm>
          <a:off x="80556" y="940195"/>
          <a:ext cx="1918709" cy="1365374"/>
        </a:xfrm>
        <a:prstGeom prst="frame">
          <a:avLst>
            <a:gd name="adj1" fmla="val 5450"/>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E61A0A-CA90-49FB-A3A6-8B637F642AC4}">
      <dsp:nvSpPr>
        <dsp:cNvPr id="0" name=""/>
        <dsp:cNvSpPr/>
      </dsp:nvSpPr>
      <dsp:spPr>
        <a:xfrm>
          <a:off x="80556" y="2622720"/>
          <a:ext cx="1918709" cy="1365374"/>
        </a:xfrm>
        <a:prstGeom prst="frame">
          <a:avLst>
            <a:gd name="adj1" fmla="val 5450"/>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7DAA28-EDD0-45A5-BD2F-F9CD25F7F8E0}">
      <dsp:nvSpPr>
        <dsp:cNvPr id="0" name=""/>
        <dsp:cNvSpPr/>
      </dsp:nvSpPr>
      <dsp:spPr>
        <a:xfrm>
          <a:off x="3333145" y="940195"/>
          <a:ext cx="1918709" cy="1365374"/>
        </a:xfrm>
        <a:prstGeom prst="frame">
          <a:avLst>
            <a:gd name="adj1" fmla="val 5450"/>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9A6836-5C82-4748-902E-79444C5F1A00}">
      <dsp:nvSpPr>
        <dsp:cNvPr id="0" name=""/>
        <dsp:cNvSpPr/>
      </dsp:nvSpPr>
      <dsp:spPr>
        <a:xfrm>
          <a:off x="6783" y="776595"/>
          <a:ext cx="1844936" cy="1291525"/>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4000" b="-1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7725118-4319-412C-85C8-8E5EC228B1FA}">
      <dsp:nvSpPr>
        <dsp:cNvPr id="0" name=""/>
        <dsp:cNvSpPr/>
      </dsp:nvSpPr>
      <dsp:spPr>
        <a:xfrm>
          <a:off x="155568" y="2068579"/>
          <a:ext cx="1769923" cy="1620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68580" rIns="1828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lumMod val="85000"/>
                  <a:lumOff val="15000"/>
                </a:schemeClr>
              </a:solidFill>
            </a:rPr>
            <a:t>Democratizing</a:t>
          </a:r>
        </a:p>
      </dsp:txBody>
      <dsp:txXfrm>
        <a:off x="155568" y="2068579"/>
        <a:ext cx="1769923" cy="162071"/>
      </dsp:txXfrm>
    </dsp:sp>
    <dsp:sp modelId="{2C7B8345-1490-431C-ABAB-3D783A8C762B}">
      <dsp:nvSpPr>
        <dsp:cNvPr id="0" name=""/>
        <dsp:cNvSpPr/>
      </dsp:nvSpPr>
      <dsp:spPr>
        <a:xfrm>
          <a:off x="2077377" y="940195"/>
          <a:ext cx="877212" cy="1365374"/>
        </a:xfrm>
        <a:prstGeom prst="rect">
          <a:avLst/>
        </a:prstGeom>
        <a:noFill/>
        <a:ln>
          <a:noFill/>
        </a:ln>
        <a:effectLst/>
      </dsp:spPr>
      <dsp:style>
        <a:lnRef idx="0">
          <a:scrgbClr r="0" g="0" b="0"/>
        </a:lnRef>
        <a:fillRef idx="0">
          <a:scrgbClr r="0" g="0" b="0"/>
        </a:fillRef>
        <a:effectRef idx="0">
          <a:scrgbClr r="0" g="0" b="0"/>
        </a:effectRef>
        <a:fontRef idx="minor"/>
      </dsp:style>
    </dsp:sp>
    <dsp:sp modelId="{45E83025-3CDA-4456-87B7-3B53D39E2CF3}">
      <dsp:nvSpPr>
        <dsp:cNvPr id="0" name=""/>
        <dsp:cNvSpPr/>
      </dsp:nvSpPr>
      <dsp:spPr>
        <a:xfrm>
          <a:off x="3333145" y="2622720"/>
          <a:ext cx="1918709" cy="1365374"/>
        </a:xfrm>
        <a:prstGeom prst="frame">
          <a:avLst>
            <a:gd name="adj1" fmla="val 5450"/>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6C2A3A-215A-4719-A4BB-506B5DE856C0}">
      <dsp:nvSpPr>
        <dsp:cNvPr id="0" name=""/>
        <dsp:cNvSpPr/>
      </dsp:nvSpPr>
      <dsp:spPr>
        <a:xfrm>
          <a:off x="6783" y="2459120"/>
          <a:ext cx="1844936" cy="1291525"/>
        </a:xfrm>
        <a:prstGeom prst="rect">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51423" t="2358" r="1423" b="-2358"/>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6FE0C36-0EFF-4649-BA21-CD08A0210CC1}">
      <dsp:nvSpPr>
        <dsp:cNvPr id="0" name=""/>
        <dsp:cNvSpPr/>
      </dsp:nvSpPr>
      <dsp:spPr>
        <a:xfrm>
          <a:off x="155568" y="3751104"/>
          <a:ext cx="1769923" cy="1620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68580" rIns="1828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lumMod val="85000"/>
                  <a:lumOff val="15000"/>
                </a:schemeClr>
              </a:solidFill>
            </a:rPr>
            <a:t>Concentrating</a:t>
          </a:r>
        </a:p>
      </dsp:txBody>
      <dsp:txXfrm>
        <a:off x="155568" y="3751104"/>
        <a:ext cx="1769923" cy="162071"/>
      </dsp:txXfrm>
    </dsp:sp>
    <dsp:sp modelId="{FAD4713C-14AA-4250-AD30-5D6FDB902D5D}">
      <dsp:nvSpPr>
        <dsp:cNvPr id="0" name=""/>
        <dsp:cNvSpPr/>
      </dsp:nvSpPr>
      <dsp:spPr>
        <a:xfrm>
          <a:off x="2077377" y="2622720"/>
          <a:ext cx="877212" cy="1365374"/>
        </a:xfrm>
        <a:prstGeom prst="rect">
          <a:avLst/>
        </a:prstGeom>
        <a:noFill/>
        <a:ln>
          <a:noFill/>
        </a:ln>
        <a:effectLst/>
      </dsp:spPr>
      <dsp:style>
        <a:lnRef idx="0">
          <a:scrgbClr r="0" g="0" b="0"/>
        </a:lnRef>
        <a:fillRef idx="0">
          <a:scrgbClr r="0" g="0" b="0"/>
        </a:fillRef>
        <a:effectRef idx="0">
          <a:scrgbClr r="0" g="0" b="0"/>
        </a:effectRef>
        <a:fontRef idx="minor"/>
      </dsp:style>
    </dsp:sp>
    <dsp:sp modelId="{BE8EF984-A41C-4992-8C95-FABCAF41816A}">
      <dsp:nvSpPr>
        <dsp:cNvPr id="0" name=""/>
        <dsp:cNvSpPr/>
      </dsp:nvSpPr>
      <dsp:spPr>
        <a:xfrm>
          <a:off x="6585734" y="940195"/>
          <a:ext cx="1918709" cy="1365374"/>
        </a:xfrm>
        <a:prstGeom prst="frame">
          <a:avLst>
            <a:gd name="adj1" fmla="val 5450"/>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8F787E-AFCA-40BF-A9E4-1FA146223F8D}">
      <dsp:nvSpPr>
        <dsp:cNvPr id="0" name=""/>
        <dsp:cNvSpPr/>
      </dsp:nvSpPr>
      <dsp:spPr>
        <a:xfrm>
          <a:off x="3259372" y="776595"/>
          <a:ext cx="1844936" cy="1291525"/>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4000" b="-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4CBF1AC-59B1-48CA-9744-959666BD491C}">
      <dsp:nvSpPr>
        <dsp:cNvPr id="0" name=""/>
        <dsp:cNvSpPr/>
      </dsp:nvSpPr>
      <dsp:spPr>
        <a:xfrm>
          <a:off x="3408157" y="2068579"/>
          <a:ext cx="1769923" cy="1620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68580" rIns="1828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lumMod val="85000"/>
                  <a:lumOff val="15000"/>
                </a:schemeClr>
              </a:solidFill>
            </a:rPr>
            <a:t>Particularizing</a:t>
          </a:r>
        </a:p>
      </dsp:txBody>
      <dsp:txXfrm>
        <a:off x="3408157" y="2068579"/>
        <a:ext cx="1769923" cy="162071"/>
      </dsp:txXfrm>
    </dsp:sp>
    <dsp:sp modelId="{1AD55DBC-4F98-4E58-9421-0416D65AC270}">
      <dsp:nvSpPr>
        <dsp:cNvPr id="0" name=""/>
        <dsp:cNvSpPr/>
      </dsp:nvSpPr>
      <dsp:spPr>
        <a:xfrm>
          <a:off x="5329966" y="940195"/>
          <a:ext cx="877212" cy="1365374"/>
        </a:xfrm>
        <a:prstGeom prst="rect">
          <a:avLst/>
        </a:prstGeom>
        <a:noFill/>
        <a:ln>
          <a:noFill/>
        </a:ln>
        <a:effectLst/>
      </dsp:spPr>
      <dsp:style>
        <a:lnRef idx="0">
          <a:scrgbClr r="0" g="0" b="0"/>
        </a:lnRef>
        <a:fillRef idx="0">
          <a:scrgbClr r="0" g="0" b="0"/>
        </a:fillRef>
        <a:effectRef idx="0">
          <a:scrgbClr r="0" g="0" b="0"/>
        </a:effectRef>
        <a:fontRef idx="minor"/>
      </dsp:style>
    </dsp:sp>
    <dsp:sp modelId="{2C412627-84EE-48CF-87E4-64EE7B29C7DE}">
      <dsp:nvSpPr>
        <dsp:cNvPr id="0" name=""/>
        <dsp:cNvSpPr/>
      </dsp:nvSpPr>
      <dsp:spPr>
        <a:xfrm>
          <a:off x="6585734" y="2622720"/>
          <a:ext cx="1918709" cy="1365374"/>
        </a:xfrm>
        <a:prstGeom prst="frame">
          <a:avLst>
            <a:gd name="adj1" fmla="val 5450"/>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2DEBED-23D2-4EB0-AFC7-B57D5C0E22E5}">
      <dsp:nvSpPr>
        <dsp:cNvPr id="0" name=""/>
        <dsp:cNvSpPr/>
      </dsp:nvSpPr>
      <dsp:spPr>
        <a:xfrm>
          <a:off x="3259372" y="2459120"/>
          <a:ext cx="1844936" cy="1291525"/>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8000" r="-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7AF81FE-583E-490C-A3F5-8025C3BEAEE5}">
      <dsp:nvSpPr>
        <dsp:cNvPr id="0" name=""/>
        <dsp:cNvSpPr/>
      </dsp:nvSpPr>
      <dsp:spPr>
        <a:xfrm>
          <a:off x="3408157" y="3751104"/>
          <a:ext cx="1769923" cy="1620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68580" rIns="1828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lumMod val="85000"/>
                  <a:lumOff val="15000"/>
                </a:schemeClr>
              </a:solidFill>
            </a:rPr>
            <a:t>Homogenizing</a:t>
          </a:r>
        </a:p>
      </dsp:txBody>
      <dsp:txXfrm>
        <a:off x="3408157" y="3751104"/>
        <a:ext cx="1769923" cy="162071"/>
      </dsp:txXfrm>
    </dsp:sp>
    <dsp:sp modelId="{D08EB8F6-F2D6-4255-8CDF-410C6831E908}">
      <dsp:nvSpPr>
        <dsp:cNvPr id="0" name=""/>
        <dsp:cNvSpPr/>
      </dsp:nvSpPr>
      <dsp:spPr>
        <a:xfrm>
          <a:off x="5329966" y="2622720"/>
          <a:ext cx="877212" cy="1365374"/>
        </a:xfrm>
        <a:prstGeom prst="rect">
          <a:avLst/>
        </a:prstGeom>
        <a:noFill/>
        <a:ln>
          <a:noFill/>
        </a:ln>
        <a:effectLst/>
      </dsp:spPr>
      <dsp:style>
        <a:lnRef idx="0">
          <a:scrgbClr r="0" g="0" b="0"/>
        </a:lnRef>
        <a:fillRef idx="0">
          <a:scrgbClr r="0" g="0" b="0"/>
        </a:fillRef>
        <a:effectRef idx="0">
          <a:scrgbClr r="0" g="0" b="0"/>
        </a:effectRef>
        <a:fontRef idx="minor"/>
      </dsp:style>
    </dsp:sp>
    <dsp:sp modelId="{D359733A-EE00-45DB-BE7A-824357F497C5}">
      <dsp:nvSpPr>
        <dsp:cNvPr id="0" name=""/>
        <dsp:cNvSpPr/>
      </dsp:nvSpPr>
      <dsp:spPr>
        <a:xfrm>
          <a:off x="6511961" y="776595"/>
          <a:ext cx="1844936" cy="1291525"/>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21000" b="-2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B3CBAC7-7546-4AEE-94CF-564D70A168D7}">
      <dsp:nvSpPr>
        <dsp:cNvPr id="0" name=""/>
        <dsp:cNvSpPr/>
      </dsp:nvSpPr>
      <dsp:spPr>
        <a:xfrm>
          <a:off x="6660747" y="2068579"/>
          <a:ext cx="1769923" cy="1620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68580" rIns="1828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lumMod val="85000"/>
                  <a:lumOff val="15000"/>
                </a:schemeClr>
              </a:solidFill>
            </a:rPr>
            <a:t>Empowering</a:t>
          </a:r>
        </a:p>
      </dsp:txBody>
      <dsp:txXfrm>
        <a:off x="6660747" y="2068579"/>
        <a:ext cx="1769923" cy="162071"/>
      </dsp:txXfrm>
    </dsp:sp>
    <dsp:sp modelId="{A3009A24-2363-4D1F-8DB8-F5A410EBD6B6}">
      <dsp:nvSpPr>
        <dsp:cNvPr id="0" name=""/>
        <dsp:cNvSpPr/>
      </dsp:nvSpPr>
      <dsp:spPr>
        <a:xfrm>
          <a:off x="8582555" y="940195"/>
          <a:ext cx="877212" cy="1365374"/>
        </a:xfrm>
        <a:prstGeom prst="rect">
          <a:avLst/>
        </a:prstGeom>
        <a:noFill/>
        <a:ln>
          <a:noFill/>
        </a:ln>
        <a:effectLst/>
      </dsp:spPr>
      <dsp:style>
        <a:lnRef idx="0">
          <a:scrgbClr r="0" g="0" b="0"/>
        </a:lnRef>
        <a:fillRef idx="0">
          <a:scrgbClr r="0" g="0" b="0"/>
        </a:fillRef>
        <a:effectRef idx="0">
          <a:scrgbClr r="0" g="0" b="0"/>
        </a:effectRef>
        <a:fontRef idx="minor"/>
      </dsp:style>
    </dsp:sp>
    <dsp:sp modelId="{3CF1AC79-04DB-4EB5-8B8E-2E9F553BE1F9}">
      <dsp:nvSpPr>
        <dsp:cNvPr id="0" name=""/>
        <dsp:cNvSpPr/>
      </dsp:nvSpPr>
      <dsp:spPr>
        <a:xfrm>
          <a:off x="6511961" y="2459120"/>
          <a:ext cx="1844936" cy="1291525"/>
        </a:xfrm>
        <a:prstGeom prst="rect">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l="-16000" r="-1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76CBD44-8FFE-456A-BA96-80B05A0FDC96}">
      <dsp:nvSpPr>
        <dsp:cNvPr id="0" name=""/>
        <dsp:cNvSpPr/>
      </dsp:nvSpPr>
      <dsp:spPr>
        <a:xfrm>
          <a:off x="6660747" y="3751104"/>
          <a:ext cx="1769923" cy="1620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560" tIns="60960" rIns="162560" bIns="6096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tx1">
                  <a:lumMod val="85000"/>
                  <a:lumOff val="15000"/>
                </a:schemeClr>
              </a:solidFill>
            </a:rPr>
            <a:t>Disempowering</a:t>
          </a:r>
        </a:p>
      </dsp:txBody>
      <dsp:txXfrm>
        <a:off x="6660747" y="3751104"/>
        <a:ext cx="1769923" cy="162071"/>
      </dsp:txXfrm>
    </dsp:sp>
    <dsp:sp modelId="{6E0441B4-F6A5-45E7-8B7A-5C3156E7FE8A}">
      <dsp:nvSpPr>
        <dsp:cNvPr id="0" name=""/>
        <dsp:cNvSpPr/>
      </dsp:nvSpPr>
      <dsp:spPr>
        <a:xfrm>
          <a:off x="8582555" y="2622720"/>
          <a:ext cx="877212" cy="1365374"/>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4676BD-FC51-4964-A0EE-99AA7983B2B2}">
      <dsp:nvSpPr>
        <dsp:cNvPr id="0" name=""/>
        <dsp:cNvSpPr/>
      </dsp:nvSpPr>
      <dsp:spPr>
        <a:xfrm>
          <a:off x="80556" y="940195"/>
          <a:ext cx="1918709" cy="1365374"/>
        </a:xfrm>
        <a:prstGeom prst="frame">
          <a:avLst>
            <a:gd name="adj1" fmla="val 5450"/>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E61A0A-CA90-49FB-A3A6-8B637F642AC4}">
      <dsp:nvSpPr>
        <dsp:cNvPr id="0" name=""/>
        <dsp:cNvSpPr/>
      </dsp:nvSpPr>
      <dsp:spPr>
        <a:xfrm>
          <a:off x="80556" y="2622720"/>
          <a:ext cx="1918709" cy="1365374"/>
        </a:xfrm>
        <a:prstGeom prst="frame">
          <a:avLst>
            <a:gd name="adj1" fmla="val 5450"/>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7DAA28-EDD0-45A5-BD2F-F9CD25F7F8E0}">
      <dsp:nvSpPr>
        <dsp:cNvPr id="0" name=""/>
        <dsp:cNvSpPr/>
      </dsp:nvSpPr>
      <dsp:spPr>
        <a:xfrm>
          <a:off x="3333145" y="940195"/>
          <a:ext cx="1918709" cy="1365374"/>
        </a:xfrm>
        <a:prstGeom prst="frame">
          <a:avLst>
            <a:gd name="adj1" fmla="val 5450"/>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9A6836-5C82-4748-902E-79444C5F1A00}">
      <dsp:nvSpPr>
        <dsp:cNvPr id="0" name=""/>
        <dsp:cNvSpPr/>
      </dsp:nvSpPr>
      <dsp:spPr>
        <a:xfrm>
          <a:off x="6783" y="776595"/>
          <a:ext cx="1844936" cy="1291525"/>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4000" b="-1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7725118-4319-412C-85C8-8E5EC228B1FA}">
      <dsp:nvSpPr>
        <dsp:cNvPr id="0" name=""/>
        <dsp:cNvSpPr/>
      </dsp:nvSpPr>
      <dsp:spPr>
        <a:xfrm>
          <a:off x="155568" y="2068579"/>
          <a:ext cx="1769923" cy="1620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560" tIns="60960" rIns="162560" bIns="6096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tx1">
                  <a:lumMod val="85000"/>
                  <a:lumOff val="15000"/>
                </a:schemeClr>
              </a:solidFill>
            </a:rPr>
            <a:t>Democratizing</a:t>
          </a:r>
        </a:p>
      </dsp:txBody>
      <dsp:txXfrm>
        <a:off x="155568" y="2068579"/>
        <a:ext cx="1769923" cy="162071"/>
      </dsp:txXfrm>
    </dsp:sp>
    <dsp:sp modelId="{2C7B8345-1490-431C-ABAB-3D783A8C762B}">
      <dsp:nvSpPr>
        <dsp:cNvPr id="0" name=""/>
        <dsp:cNvSpPr/>
      </dsp:nvSpPr>
      <dsp:spPr>
        <a:xfrm>
          <a:off x="2077377" y="940195"/>
          <a:ext cx="877212" cy="1365374"/>
        </a:xfrm>
        <a:prstGeom prst="rect">
          <a:avLst/>
        </a:prstGeom>
        <a:noFill/>
        <a:ln>
          <a:noFill/>
        </a:ln>
        <a:effectLst/>
      </dsp:spPr>
      <dsp:style>
        <a:lnRef idx="0">
          <a:scrgbClr r="0" g="0" b="0"/>
        </a:lnRef>
        <a:fillRef idx="0">
          <a:scrgbClr r="0" g="0" b="0"/>
        </a:fillRef>
        <a:effectRef idx="0">
          <a:scrgbClr r="0" g="0" b="0"/>
        </a:effectRef>
        <a:fontRef idx="minor"/>
      </dsp:style>
    </dsp:sp>
    <dsp:sp modelId="{45E83025-3CDA-4456-87B7-3B53D39E2CF3}">
      <dsp:nvSpPr>
        <dsp:cNvPr id="0" name=""/>
        <dsp:cNvSpPr/>
      </dsp:nvSpPr>
      <dsp:spPr>
        <a:xfrm>
          <a:off x="3333145" y="2622720"/>
          <a:ext cx="1918709" cy="1365374"/>
        </a:xfrm>
        <a:prstGeom prst="frame">
          <a:avLst>
            <a:gd name="adj1" fmla="val 5450"/>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6C2A3A-215A-4719-A4BB-506B5DE856C0}">
      <dsp:nvSpPr>
        <dsp:cNvPr id="0" name=""/>
        <dsp:cNvSpPr/>
      </dsp:nvSpPr>
      <dsp:spPr>
        <a:xfrm>
          <a:off x="6783" y="2459120"/>
          <a:ext cx="1844936" cy="1291525"/>
        </a:xfrm>
        <a:prstGeom prst="rect">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51423" t="2358" r="1423" b="-2358"/>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6FE0C36-0EFF-4649-BA21-CD08A0210CC1}">
      <dsp:nvSpPr>
        <dsp:cNvPr id="0" name=""/>
        <dsp:cNvSpPr/>
      </dsp:nvSpPr>
      <dsp:spPr>
        <a:xfrm>
          <a:off x="155568" y="3751104"/>
          <a:ext cx="1769923" cy="1620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560" tIns="60960" rIns="162560" bIns="6096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tx1">
                  <a:lumMod val="85000"/>
                  <a:lumOff val="15000"/>
                </a:schemeClr>
              </a:solidFill>
            </a:rPr>
            <a:t>Concentrating</a:t>
          </a:r>
        </a:p>
      </dsp:txBody>
      <dsp:txXfrm>
        <a:off x="155568" y="3751104"/>
        <a:ext cx="1769923" cy="162071"/>
      </dsp:txXfrm>
    </dsp:sp>
    <dsp:sp modelId="{FAD4713C-14AA-4250-AD30-5D6FDB902D5D}">
      <dsp:nvSpPr>
        <dsp:cNvPr id="0" name=""/>
        <dsp:cNvSpPr/>
      </dsp:nvSpPr>
      <dsp:spPr>
        <a:xfrm>
          <a:off x="2077377" y="2622720"/>
          <a:ext cx="877212" cy="1365374"/>
        </a:xfrm>
        <a:prstGeom prst="rect">
          <a:avLst/>
        </a:prstGeom>
        <a:noFill/>
        <a:ln>
          <a:noFill/>
        </a:ln>
        <a:effectLst/>
      </dsp:spPr>
      <dsp:style>
        <a:lnRef idx="0">
          <a:scrgbClr r="0" g="0" b="0"/>
        </a:lnRef>
        <a:fillRef idx="0">
          <a:scrgbClr r="0" g="0" b="0"/>
        </a:fillRef>
        <a:effectRef idx="0">
          <a:scrgbClr r="0" g="0" b="0"/>
        </a:effectRef>
        <a:fontRef idx="minor"/>
      </dsp:style>
    </dsp:sp>
    <dsp:sp modelId="{BE8EF984-A41C-4992-8C95-FABCAF41816A}">
      <dsp:nvSpPr>
        <dsp:cNvPr id="0" name=""/>
        <dsp:cNvSpPr/>
      </dsp:nvSpPr>
      <dsp:spPr>
        <a:xfrm>
          <a:off x="6585734" y="940195"/>
          <a:ext cx="1918709" cy="1365374"/>
        </a:xfrm>
        <a:prstGeom prst="frame">
          <a:avLst>
            <a:gd name="adj1" fmla="val 5450"/>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8F787E-AFCA-40BF-A9E4-1FA146223F8D}">
      <dsp:nvSpPr>
        <dsp:cNvPr id="0" name=""/>
        <dsp:cNvSpPr/>
      </dsp:nvSpPr>
      <dsp:spPr>
        <a:xfrm>
          <a:off x="3259372" y="776595"/>
          <a:ext cx="1844936" cy="1291525"/>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4000" b="-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4CBF1AC-59B1-48CA-9744-959666BD491C}">
      <dsp:nvSpPr>
        <dsp:cNvPr id="0" name=""/>
        <dsp:cNvSpPr/>
      </dsp:nvSpPr>
      <dsp:spPr>
        <a:xfrm>
          <a:off x="3408157" y="2068579"/>
          <a:ext cx="1769923" cy="1620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560" tIns="60960" rIns="162560" bIns="6096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tx1">
                  <a:lumMod val="85000"/>
                  <a:lumOff val="15000"/>
                </a:schemeClr>
              </a:solidFill>
            </a:rPr>
            <a:t>Particularizing</a:t>
          </a:r>
        </a:p>
      </dsp:txBody>
      <dsp:txXfrm>
        <a:off x="3408157" y="2068579"/>
        <a:ext cx="1769923" cy="162071"/>
      </dsp:txXfrm>
    </dsp:sp>
    <dsp:sp modelId="{1AD55DBC-4F98-4E58-9421-0416D65AC270}">
      <dsp:nvSpPr>
        <dsp:cNvPr id="0" name=""/>
        <dsp:cNvSpPr/>
      </dsp:nvSpPr>
      <dsp:spPr>
        <a:xfrm>
          <a:off x="5329966" y="940195"/>
          <a:ext cx="877212" cy="1365374"/>
        </a:xfrm>
        <a:prstGeom prst="rect">
          <a:avLst/>
        </a:prstGeom>
        <a:noFill/>
        <a:ln>
          <a:noFill/>
        </a:ln>
        <a:effectLst/>
      </dsp:spPr>
      <dsp:style>
        <a:lnRef idx="0">
          <a:scrgbClr r="0" g="0" b="0"/>
        </a:lnRef>
        <a:fillRef idx="0">
          <a:scrgbClr r="0" g="0" b="0"/>
        </a:fillRef>
        <a:effectRef idx="0">
          <a:scrgbClr r="0" g="0" b="0"/>
        </a:effectRef>
        <a:fontRef idx="minor"/>
      </dsp:style>
    </dsp:sp>
    <dsp:sp modelId="{2C412627-84EE-48CF-87E4-64EE7B29C7DE}">
      <dsp:nvSpPr>
        <dsp:cNvPr id="0" name=""/>
        <dsp:cNvSpPr/>
      </dsp:nvSpPr>
      <dsp:spPr>
        <a:xfrm>
          <a:off x="6585734" y="2622720"/>
          <a:ext cx="1918709" cy="1365374"/>
        </a:xfrm>
        <a:prstGeom prst="frame">
          <a:avLst>
            <a:gd name="adj1" fmla="val 5450"/>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2DEBED-23D2-4EB0-AFC7-B57D5C0E22E5}">
      <dsp:nvSpPr>
        <dsp:cNvPr id="0" name=""/>
        <dsp:cNvSpPr/>
      </dsp:nvSpPr>
      <dsp:spPr>
        <a:xfrm>
          <a:off x="3259372" y="2459120"/>
          <a:ext cx="1844936" cy="1291525"/>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8000" r="-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7AF81FE-583E-490C-A3F5-8025C3BEAEE5}">
      <dsp:nvSpPr>
        <dsp:cNvPr id="0" name=""/>
        <dsp:cNvSpPr/>
      </dsp:nvSpPr>
      <dsp:spPr>
        <a:xfrm>
          <a:off x="3408157" y="3751104"/>
          <a:ext cx="1769923" cy="1620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560" tIns="60960" rIns="162560" bIns="6096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tx1">
                  <a:lumMod val="85000"/>
                  <a:lumOff val="15000"/>
                </a:schemeClr>
              </a:solidFill>
            </a:rPr>
            <a:t>Homogenizing</a:t>
          </a:r>
        </a:p>
      </dsp:txBody>
      <dsp:txXfrm>
        <a:off x="3408157" y="3751104"/>
        <a:ext cx="1769923" cy="162071"/>
      </dsp:txXfrm>
    </dsp:sp>
    <dsp:sp modelId="{D08EB8F6-F2D6-4255-8CDF-410C6831E908}">
      <dsp:nvSpPr>
        <dsp:cNvPr id="0" name=""/>
        <dsp:cNvSpPr/>
      </dsp:nvSpPr>
      <dsp:spPr>
        <a:xfrm>
          <a:off x="5329966" y="2622720"/>
          <a:ext cx="877212" cy="1365374"/>
        </a:xfrm>
        <a:prstGeom prst="rect">
          <a:avLst/>
        </a:prstGeom>
        <a:noFill/>
        <a:ln>
          <a:noFill/>
        </a:ln>
        <a:effectLst/>
      </dsp:spPr>
      <dsp:style>
        <a:lnRef idx="0">
          <a:scrgbClr r="0" g="0" b="0"/>
        </a:lnRef>
        <a:fillRef idx="0">
          <a:scrgbClr r="0" g="0" b="0"/>
        </a:fillRef>
        <a:effectRef idx="0">
          <a:scrgbClr r="0" g="0" b="0"/>
        </a:effectRef>
        <a:fontRef idx="minor"/>
      </dsp:style>
    </dsp:sp>
    <dsp:sp modelId="{D359733A-EE00-45DB-BE7A-824357F497C5}">
      <dsp:nvSpPr>
        <dsp:cNvPr id="0" name=""/>
        <dsp:cNvSpPr/>
      </dsp:nvSpPr>
      <dsp:spPr>
        <a:xfrm>
          <a:off x="6511961" y="776595"/>
          <a:ext cx="1844936" cy="1291525"/>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21000" b="-2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B3CBAC7-7546-4AEE-94CF-564D70A168D7}">
      <dsp:nvSpPr>
        <dsp:cNvPr id="0" name=""/>
        <dsp:cNvSpPr/>
      </dsp:nvSpPr>
      <dsp:spPr>
        <a:xfrm>
          <a:off x="6660747" y="2068579"/>
          <a:ext cx="1769923" cy="1620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560" tIns="60960" rIns="162560" bIns="6096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tx1">
                  <a:lumMod val="85000"/>
                  <a:lumOff val="15000"/>
                </a:schemeClr>
              </a:solidFill>
            </a:rPr>
            <a:t>Empowering</a:t>
          </a:r>
        </a:p>
      </dsp:txBody>
      <dsp:txXfrm>
        <a:off x="6660747" y="2068579"/>
        <a:ext cx="1769923" cy="162071"/>
      </dsp:txXfrm>
    </dsp:sp>
    <dsp:sp modelId="{A3009A24-2363-4D1F-8DB8-F5A410EBD6B6}">
      <dsp:nvSpPr>
        <dsp:cNvPr id="0" name=""/>
        <dsp:cNvSpPr/>
      </dsp:nvSpPr>
      <dsp:spPr>
        <a:xfrm>
          <a:off x="8582555" y="940195"/>
          <a:ext cx="877212" cy="1365374"/>
        </a:xfrm>
        <a:prstGeom prst="rect">
          <a:avLst/>
        </a:prstGeom>
        <a:noFill/>
        <a:ln>
          <a:noFill/>
        </a:ln>
        <a:effectLst/>
      </dsp:spPr>
      <dsp:style>
        <a:lnRef idx="0">
          <a:scrgbClr r="0" g="0" b="0"/>
        </a:lnRef>
        <a:fillRef idx="0">
          <a:scrgbClr r="0" g="0" b="0"/>
        </a:fillRef>
        <a:effectRef idx="0">
          <a:scrgbClr r="0" g="0" b="0"/>
        </a:effectRef>
        <a:fontRef idx="minor"/>
      </dsp:style>
    </dsp:sp>
    <dsp:sp modelId="{3CF1AC79-04DB-4EB5-8B8E-2E9F553BE1F9}">
      <dsp:nvSpPr>
        <dsp:cNvPr id="0" name=""/>
        <dsp:cNvSpPr/>
      </dsp:nvSpPr>
      <dsp:spPr>
        <a:xfrm>
          <a:off x="6511961" y="2459120"/>
          <a:ext cx="1844936" cy="1291525"/>
        </a:xfrm>
        <a:prstGeom prst="rect">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l="-16000" r="-1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76CBD44-8FFE-456A-BA96-80B05A0FDC96}">
      <dsp:nvSpPr>
        <dsp:cNvPr id="0" name=""/>
        <dsp:cNvSpPr/>
      </dsp:nvSpPr>
      <dsp:spPr>
        <a:xfrm>
          <a:off x="6660747" y="3751104"/>
          <a:ext cx="1769923" cy="1620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53340" rIns="142240" bIns="5334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lumMod val="85000"/>
                  <a:lumOff val="15000"/>
                </a:schemeClr>
              </a:solidFill>
            </a:rPr>
            <a:t>Disempowering</a:t>
          </a:r>
        </a:p>
      </dsp:txBody>
      <dsp:txXfrm>
        <a:off x="6660747" y="3751104"/>
        <a:ext cx="1769923" cy="162071"/>
      </dsp:txXfrm>
    </dsp:sp>
    <dsp:sp modelId="{6E0441B4-F6A5-45E7-8B7A-5C3156E7FE8A}">
      <dsp:nvSpPr>
        <dsp:cNvPr id="0" name=""/>
        <dsp:cNvSpPr/>
      </dsp:nvSpPr>
      <dsp:spPr>
        <a:xfrm>
          <a:off x="8582555" y="2622720"/>
          <a:ext cx="877212" cy="1365374"/>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FFD2BC-4866-41AC-9967-F3CD0B2A59B0}">
      <dsp:nvSpPr>
        <dsp:cNvPr id="0" name=""/>
        <dsp:cNvSpPr/>
      </dsp:nvSpPr>
      <dsp:spPr>
        <a:xfrm>
          <a:off x="-4707631" y="-721631"/>
          <a:ext cx="5607402" cy="5607402"/>
        </a:xfrm>
        <a:prstGeom prst="blockArc">
          <a:avLst>
            <a:gd name="adj1" fmla="val 18900000"/>
            <a:gd name="adj2" fmla="val 2700000"/>
            <a:gd name="adj3" fmla="val 385"/>
          </a:avLst>
        </a:pr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462C2EC-1D3D-45C5-81A1-32269899977E}">
      <dsp:nvSpPr>
        <dsp:cNvPr id="0" name=""/>
        <dsp:cNvSpPr/>
      </dsp:nvSpPr>
      <dsp:spPr>
        <a:xfrm>
          <a:off x="393791" y="260175"/>
          <a:ext cx="8083841" cy="520683"/>
        </a:xfrm>
        <a:prstGeom prst="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3293" tIns="38100" rIns="38100" bIns="38100" numCol="1" spcCol="1270" anchor="ctr" anchorCtr="0">
          <a:noAutofit/>
        </a:bodyPr>
        <a:lstStyle/>
        <a:p>
          <a:pPr marL="0" lvl="0" indent="0" algn="l" defTabSz="666750">
            <a:lnSpc>
              <a:spcPct val="90000"/>
            </a:lnSpc>
            <a:spcBef>
              <a:spcPct val="0"/>
            </a:spcBef>
            <a:spcAft>
              <a:spcPct val="35000"/>
            </a:spcAft>
            <a:buNone/>
          </a:pPr>
          <a:r>
            <a:rPr lang="en-US" sz="1500" kern="1200" dirty="0"/>
            <a:t>Public confidence in profession and professionals</a:t>
          </a:r>
        </a:p>
      </dsp:txBody>
      <dsp:txXfrm>
        <a:off x="393791" y="260175"/>
        <a:ext cx="8083841" cy="520683"/>
      </dsp:txXfrm>
    </dsp:sp>
    <dsp:sp modelId="{09C35210-D271-4B2B-988E-E396E9CDABFB}">
      <dsp:nvSpPr>
        <dsp:cNvPr id="0" name=""/>
        <dsp:cNvSpPr/>
      </dsp:nvSpPr>
      <dsp:spPr>
        <a:xfrm>
          <a:off x="68364" y="195089"/>
          <a:ext cx="650854" cy="650854"/>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9EBC77F-16D3-4416-8F7C-30E70FB1960E}">
      <dsp:nvSpPr>
        <dsp:cNvPr id="0" name=""/>
        <dsp:cNvSpPr/>
      </dsp:nvSpPr>
      <dsp:spPr>
        <a:xfrm>
          <a:off x="766898" y="1040951"/>
          <a:ext cx="7710734" cy="520683"/>
        </a:xfrm>
        <a:prstGeom prst="rect">
          <a:avLst/>
        </a:prstGeom>
        <a:solidFill>
          <a:schemeClr val="accent3">
            <a:hueOff val="2812566"/>
            <a:satOff val="-4220"/>
            <a:lumOff val="-68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3293" tIns="38100" rIns="38100" bIns="38100" numCol="1" spcCol="1270" anchor="ctr" anchorCtr="0">
          <a:noAutofit/>
        </a:bodyPr>
        <a:lstStyle/>
        <a:p>
          <a:pPr marL="0" lvl="0" indent="0" algn="l" defTabSz="666750">
            <a:lnSpc>
              <a:spcPct val="90000"/>
            </a:lnSpc>
            <a:spcBef>
              <a:spcPct val="0"/>
            </a:spcBef>
            <a:spcAft>
              <a:spcPct val="35000"/>
            </a:spcAft>
            <a:buNone/>
          </a:pPr>
          <a:r>
            <a:rPr lang="en-US" sz="1500" kern="1200" dirty="0"/>
            <a:t>Professional preparation and learning</a:t>
          </a:r>
        </a:p>
      </dsp:txBody>
      <dsp:txXfrm>
        <a:off x="766898" y="1040951"/>
        <a:ext cx="7710734" cy="520683"/>
      </dsp:txXfrm>
    </dsp:sp>
    <dsp:sp modelId="{431D322F-96C8-436A-ABC6-C318258EC0AB}">
      <dsp:nvSpPr>
        <dsp:cNvPr id="0" name=""/>
        <dsp:cNvSpPr/>
      </dsp:nvSpPr>
      <dsp:spPr>
        <a:xfrm>
          <a:off x="441471" y="975865"/>
          <a:ext cx="650854" cy="650854"/>
        </a:xfrm>
        <a:prstGeom prst="ellipse">
          <a:avLst/>
        </a:prstGeom>
        <a:solidFill>
          <a:schemeClr val="lt1">
            <a:hueOff val="0"/>
            <a:satOff val="0"/>
            <a:lumOff val="0"/>
            <a:alphaOff val="0"/>
          </a:schemeClr>
        </a:solidFill>
        <a:ln w="25400" cap="flat" cmpd="sng" algn="ctr">
          <a:solidFill>
            <a:schemeClr val="accent3">
              <a:hueOff val="2812566"/>
              <a:satOff val="-4220"/>
              <a:lumOff val="-686"/>
              <a:alphaOff val="0"/>
            </a:schemeClr>
          </a:solidFill>
          <a:prstDash val="solid"/>
        </a:ln>
        <a:effectLst/>
      </dsp:spPr>
      <dsp:style>
        <a:lnRef idx="2">
          <a:scrgbClr r="0" g="0" b="0"/>
        </a:lnRef>
        <a:fillRef idx="1">
          <a:scrgbClr r="0" g="0" b="0"/>
        </a:fillRef>
        <a:effectRef idx="0">
          <a:scrgbClr r="0" g="0" b="0"/>
        </a:effectRef>
        <a:fontRef idx="minor"/>
      </dsp:style>
    </dsp:sp>
    <dsp:sp modelId="{32C944CE-7B9F-4508-85F1-FE1641189E9C}">
      <dsp:nvSpPr>
        <dsp:cNvPr id="0" name=""/>
        <dsp:cNvSpPr/>
      </dsp:nvSpPr>
      <dsp:spPr>
        <a:xfrm>
          <a:off x="881412" y="1821727"/>
          <a:ext cx="7596220" cy="520683"/>
        </a:xfrm>
        <a:prstGeom prst="rect">
          <a:avLst/>
        </a:prstGeom>
        <a:solidFill>
          <a:schemeClr val="accent3">
            <a:hueOff val="5625132"/>
            <a:satOff val="-8440"/>
            <a:lumOff val="-137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3293" tIns="38100" rIns="38100" bIns="38100" numCol="1" spcCol="1270" anchor="ctr" anchorCtr="0">
          <a:noAutofit/>
        </a:bodyPr>
        <a:lstStyle/>
        <a:p>
          <a:pPr marL="0" lvl="0" indent="0" algn="l" defTabSz="666750">
            <a:lnSpc>
              <a:spcPct val="90000"/>
            </a:lnSpc>
            <a:spcBef>
              <a:spcPct val="0"/>
            </a:spcBef>
            <a:spcAft>
              <a:spcPct val="35000"/>
            </a:spcAft>
            <a:buNone/>
          </a:pPr>
          <a:r>
            <a:rPr lang="en-US" sz="1500" kern="1200" dirty="0"/>
            <a:t>Collective ownership of professional practice </a:t>
          </a:r>
        </a:p>
      </dsp:txBody>
      <dsp:txXfrm>
        <a:off x="881412" y="1821727"/>
        <a:ext cx="7596220" cy="520683"/>
      </dsp:txXfrm>
    </dsp:sp>
    <dsp:sp modelId="{BD0E1AE6-3953-471F-A5D3-9B401ED8BC3C}">
      <dsp:nvSpPr>
        <dsp:cNvPr id="0" name=""/>
        <dsp:cNvSpPr/>
      </dsp:nvSpPr>
      <dsp:spPr>
        <a:xfrm>
          <a:off x="555984" y="1756642"/>
          <a:ext cx="650854" cy="650854"/>
        </a:xfrm>
        <a:prstGeom prst="ellipse">
          <a:avLst/>
        </a:prstGeom>
        <a:solidFill>
          <a:schemeClr val="lt1">
            <a:hueOff val="0"/>
            <a:satOff val="0"/>
            <a:lumOff val="0"/>
            <a:alphaOff val="0"/>
          </a:schemeClr>
        </a:solidFill>
        <a:ln w="25400" cap="flat" cmpd="sng" algn="ctr">
          <a:solidFill>
            <a:schemeClr val="accent3">
              <a:hueOff val="5625132"/>
              <a:satOff val="-8440"/>
              <a:lumOff val="-1373"/>
              <a:alphaOff val="0"/>
            </a:schemeClr>
          </a:solidFill>
          <a:prstDash val="solid"/>
        </a:ln>
        <a:effectLst/>
      </dsp:spPr>
      <dsp:style>
        <a:lnRef idx="2">
          <a:scrgbClr r="0" g="0" b="0"/>
        </a:lnRef>
        <a:fillRef idx="1">
          <a:scrgbClr r="0" g="0" b="0"/>
        </a:fillRef>
        <a:effectRef idx="0">
          <a:scrgbClr r="0" g="0" b="0"/>
        </a:effectRef>
        <a:fontRef idx="minor"/>
      </dsp:style>
    </dsp:sp>
    <dsp:sp modelId="{80DC89C4-DD85-4E37-8DC7-9839C71F34F2}">
      <dsp:nvSpPr>
        <dsp:cNvPr id="0" name=""/>
        <dsp:cNvSpPr/>
      </dsp:nvSpPr>
      <dsp:spPr>
        <a:xfrm>
          <a:off x="766898" y="2602503"/>
          <a:ext cx="7710734" cy="520683"/>
        </a:xfrm>
        <a:prstGeom prst="rect">
          <a:avLst/>
        </a:prstGeom>
        <a:solidFill>
          <a:schemeClr val="accent3">
            <a:hueOff val="8437698"/>
            <a:satOff val="-12660"/>
            <a:lumOff val="-2059"/>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3293" tIns="38100" rIns="38100" bIns="38100" numCol="1" spcCol="1270" anchor="ctr" anchorCtr="0">
          <a:noAutofit/>
        </a:bodyPr>
        <a:lstStyle/>
        <a:p>
          <a:pPr marL="0" lvl="0" indent="0" algn="l" defTabSz="666750">
            <a:lnSpc>
              <a:spcPct val="90000"/>
            </a:lnSpc>
            <a:spcBef>
              <a:spcPct val="0"/>
            </a:spcBef>
            <a:spcAft>
              <a:spcPct val="35000"/>
            </a:spcAft>
            <a:buNone/>
          </a:pPr>
          <a:r>
            <a:rPr lang="en-US" sz="1500" kern="1200" dirty="0"/>
            <a:t>Decisions made in accordance with the body of knowledge o the profession </a:t>
          </a:r>
        </a:p>
      </dsp:txBody>
      <dsp:txXfrm>
        <a:off x="766898" y="2602503"/>
        <a:ext cx="7710734" cy="520683"/>
      </dsp:txXfrm>
    </dsp:sp>
    <dsp:sp modelId="{AD27ED86-28E5-4951-9AA6-5702B15AFB10}">
      <dsp:nvSpPr>
        <dsp:cNvPr id="0" name=""/>
        <dsp:cNvSpPr/>
      </dsp:nvSpPr>
      <dsp:spPr>
        <a:xfrm>
          <a:off x="441471" y="2537418"/>
          <a:ext cx="650854" cy="650854"/>
        </a:xfrm>
        <a:prstGeom prst="ellipse">
          <a:avLst/>
        </a:prstGeom>
        <a:solidFill>
          <a:schemeClr val="lt1">
            <a:hueOff val="0"/>
            <a:satOff val="0"/>
            <a:lumOff val="0"/>
            <a:alphaOff val="0"/>
          </a:schemeClr>
        </a:solidFill>
        <a:ln w="25400" cap="flat" cmpd="sng" algn="ctr">
          <a:solidFill>
            <a:schemeClr val="accent3">
              <a:hueOff val="8437698"/>
              <a:satOff val="-12660"/>
              <a:lumOff val="-2059"/>
              <a:alphaOff val="0"/>
            </a:schemeClr>
          </a:solidFill>
          <a:prstDash val="solid"/>
        </a:ln>
        <a:effectLst/>
      </dsp:spPr>
      <dsp:style>
        <a:lnRef idx="2">
          <a:scrgbClr r="0" g="0" b="0"/>
        </a:lnRef>
        <a:fillRef idx="1">
          <a:scrgbClr r="0" g="0" b="0"/>
        </a:fillRef>
        <a:effectRef idx="0">
          <a:scrgbClr r="0" g="0" b="0"/>
        </a:effectRef>
        <a:fontRef idx="minor"/>
      </dsp:style>
    </dsp:sp>
    <dsp:sp modelId="{A3A1FD98-B226-4577-A7FF-15CAC179CE94}">
      <dsp:nvSpPr>
        <dsp:cNvPr id="0" name=""/>
        <dsp:cNvSpPr/>
      </dsp:nvSpPr>
      <dsp:spPr>
        <a:xfrm>
          <a:off x="393791" y="3383279"/>
          <a:ext cx="8083841" cy="520683"/>
        </a:xfrm>
        <a:prstGeom prst="rect">
          <a:avLst/>
        </a:prstGeom>
        <a:solidFill>
          <a:schemeClr val="accent3">
            <a:hueOff val="11250264"/>
            <a:satOff val="-16880"/>
            <a:lumOff val="-274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3293" tIns="38100" rIns="38100" bIns="38100" numCol="1" spcCol="1270" anchor="ctr" anchorCtr="0">
          <a:noAutofit/>
        </a:bodyPr>
        <a:lstStyle/>
        <a:p>
          <a:pPr marL="0" lvl="0" indent="0" algn="l" defTabSz="666750">
            <a:lnSpc>
              <a:spcPct val="90000"/>
            </a:lnSpc>
            <a:spcBef>
              <a:spcPct val="0"/>
            </a:spcBef>
            <a:spcAft>
              <a:spcPct val="35000"/>
            </a:spcAft>
            <a:buNone/>
          </a:pPr>
          <a:r>
            <a:rPr lang="en-US" sz="1500" kern="1200" dirty="0"/>
            <a:t>Professional responsibility in the name of the profession and accountability towards the profession</a:t>
          </a:r>
        </a:p>
      </dsp:txBody>
      <dsp:txXfrm>
        <a:off x="393791" y="3383279"/>
        <a:ext cx="8083841" cy="520683"/>
      </dsp:txXfrm>
    </dsp:sp>
    <dsp:sp modelId="{227FA324-851B-4F46-B0EF-25240F0A74F7}">
      <dsp:nvSpPr>
        <dsp:cNvPr id="0" name=""/>
        <dsp:cNvSpPr/>
      </dsp:nvSpPr>
      <dsp:spPr>
        <a:xfrm>
          <a:off x="68364" y="3318194"/>
          <a:ext cx="650854" cy="650854"/>
        </a:xfrm>
        <a:prstGeom prst="ellipse">
          <a:avLst/>
        </a:prstGeom>
        <a:solidFill>
          <a:schemeClr val="lt1">
            <a:hueOff val="0"/>
            <a:satOff val="0"/>
            <a:lumOff val="0"/>
            <a:alphaOff val="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917918-6B10-49B1-99E5-217A4FF4A107}">
      <dsp:nvSpPr>
        <dsp:cNvPr id="0" name=""/>
        <dsp:cNvSpPr/>
      </dsp:nvSpPr>
      <dsp:spPr>
        <a:xfrm rot="5400000">
          <a:off x="1418747" y="860390"/>
          <a:ext cx="755610" cy="860235"/>
        </a:xfrm>
        <a:prstGeom prst="bentUpArrow">
          <a:avLst>
            <a:gd name="adj1" fmla="val 32840"/>
            <a:gd name="adj2" fmla="val 25000"/>
            <a:gd name="adj3" fmla="val 35780"/>
          </a:avLst>
        </a:prstGeom>
        <a:solidFill>
          <a:schemeClr val="accent3">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E1CE197-2988-4259-91FD-A0EA124B43FA}">
      <dsp:nvSpPr>
        <dsp:cNvPr id="0" name=""/>
        <dsp:cNvSpPr/>
      </dsp:nvSpPr>
      <dsp:spPr>
        <a:xfrm>
          <a:off x="1218556" y="22781"/>
          <a:ext cx="1272002" cy="890360"/>
        </a:xfrm>
        <a:prstGeom prst="roundRect">
          <a:avLst>
            <a:gd name="adj" fmla="val 166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Setting the direction</a:t>
          </a:r>
          <a:endParaRPr lang="en-US" sz="1600" kern="1200" dirty="0"/>
        </a:p>
      </dsp:txBody>
      <dsp:txXfrm>
        <a:off x="1262028" y="66253"/>
        <a:ext cx="1185058" cy="803416"/>
      </dsp:txXfrm>
    </dsp:sp>
    <dsp:sp modelId="{F6E1E2E1-8130-4C8C-9B60-86F4D8B11B7C}">
      <dsp:nvSpPr>
        <dsp:cNvPr id="0" name=""/>
        <dsp:cNvSpPr/>
      </dsp:nvSpPr>
      <dsp:spPr>
        <a:xfrm>
          <a:off x="2828339" y="156906"/>
          <a:ext cx="1233674" cy="719628"/>
        </a:xfrm>
        <a:prstGeom prst="rect">
          <a:avLst/>
        </a:prstGeom>
        <a:noFill/>
        <a:ln>
          <a:noFill/>
        </a:ln>
        <a:effectLst/>
      </dsp:spPr>
      <dsp:style>
        <a:lnRef idx="0">
          <a:scrgbClr r="0" g="0" b="0"/>
        </a:lnRef>
        <a:fillRef idx="0">
          <a:scrgbClr r="0" g="0" b="0"/>
        </a:fillRef>
        <a:effectRef idx="0">
          <a:scrgbClr r="0" g="0" b="0"/>
        </a:effectRef>
        <a:fontRef idx="minor"/>
      </dsp:style>
    </dsp:sp>
    <dsp:sp modelId="{ED88DCBA-58AB-4E87-A248-73EFB6BB9C31}">
      <dsp:nvSpPr>
        <dsp:cNvPr id="0" name=""/>
        <dsp:cNvSpPr/>
      </dsp:nvSpPr>
      <dsp:spPr>
        <a:xfrm rot="5400000">
          <a:off x="2547423" y="1860559"/>
          <a:ext cx="755610" cy="860235"/>
        </a:xfrm>
        <a:prstGeom prst="bentUpArrow">
          <a:avLst>
            <a:gd name="adj1" fmla="val 32840"/>
            <a:gd name="adj2" fmla="val 25000"/>
            <a:gd name="adj3" fmla="val 35780"/>
          </a:avLst>
        </a:prstGeom>
        <a:solidFill>
          <a:schemeClr val="accent3">
            <a:tint val="50000"/>
            <a:hueOff val="5359334"/>
            <a:satOff val="-7864"/>
            <a:lumOff val="53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484AE04-6AE5-4868-B64E-594BA43910D5}">
      <dsp:nvSpPr>
        <dsp:cNvPr id="0" name=""/>
        <dsp:cNvSpPr/>
      </dsp:nvSpPr>
      <dsp:spPr>
        <a:xfrm>
          <a:off x="2347232" y="1022950"/>
          <a:ext cx="1272002" cy="890360"/>
        </a:xfrm>
        <a:prstGeom prst="roundRect">
          <a:avLst>
            <a:gd name="adj" fmla="val 16670"/>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Engaging the profession</a:t>
          </a:r>
          <a:endParaRPr lang="en-US" sz="1600" kern="1200" dirty="0"/>
        </a:p>
      </dsp:txBody>
      <dsp:txXfrm>
        <a:off x="2390704" y="1066422"/>
        <a:ext cx="1185058" cy="803416"/>
      </dsp:txXfrm>
    </dsp:sp>
    <dsp:sp modelId="{81CE5525-05F7-4AD0-BC1D-91D6300D7CFC}">
      <dsp:nvSpPr>
        <dsp:cNvPr id="0" name=""/>
        <dsp:cNvSpPr/>
      </dsp:nvSpPr>
      <dsp:spPr>
        <a:xfrm>
          <a:off x="3619235" y="1107866"/>
          <a:ext cx="925133" cy="7196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14300" lvl="1" indent="-114300" algn="l" defTabSz="533400">
            <a:lnSpc>
              <a:spcPct val="90000"/>
            </a:lnSpc>
            <a:spcBef>
              <a:spcPct val="0"/>
            </a:spcBef>
            <a:spcAft>
              <a:spcPct val="15000"/>
            </a:spcAft>
            <a:buChar char="•"/>
          </a:pPr>
          <a:endParaRPr lang="en-US" sz="1200" kern="1200"/>
        </a:p>
      </dsp:txBody>
      <dsp:txXfrm>
        <a:off x="3619235" y="1107866"/>
        <a:ext cx="925133" cy="719628"/>
      </dsp:txXfrm>
    </dsp:sp>
    <dsp:sp modelId="{25BBA0EF-A145-47F5-9110-0CBC84C2ABBB}">
      <dsp:nvSpPr>
        <dsp:cNvPr id="0" name=""/>
        <dsp:cNvSpPr/>
      </dsp:nvSpPr>
      <dsp:spPr>
        <a:xfrm rot="5400000">
          <a:off x="3676098" y="2860728"/>
          <a:ext cx="755610" cy="860235"/>
        </a:xfrm>
        <a:prstGeom prst="bentUpArrow">
          <a:avLst>
            <a:gd name="adj1" fmla="val 32840"/>
            <a:gd name="adj2" fmla="val 25000"/>
            <a:gd name="adj3" fmla="val 35780"/>
          </a:avLst>
        </a:prstGeom>
        <a:solidFill>
          <a:schemeClr val="accent3">
            <a:tint val="50000"/>
            <a:hueOff val="10718668"/>
            <a:satOff val="-15729"/>
            <a:lumOff val="1066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4F35AE7-224A-4AC3-9C33-ECB948B510BF}">
      <dsp:nvSpPr>
        <dsp:cNvPr id="0" name=""/>
        <dsp:cNvSpPr/>
      </dsp:nvSpPr>
      <dsp:spPr>
        <a:xfrm>
          <a:off x="3475907" y="2023119"/>
          <a:ext cx="1272002" cy="890360"/>
        </a:xfrm>
        <a:prstGeom prst="roundRect">
          <a:avLst>
            <a:gd name="adj" fmla="val 16670"/>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Building capacity</a:t>
          </a:r>
          <a:endParaRPr lang="en-US" sz="1600" kern="1200" dirty="0"/>
        </a:p>
      </dsp:txBody>
      <dsp:txXfrm>
        <a:off x="3519379" y="2066591"/>
        <a:ext cx="1185058" cy="803416"/>
      </dsp:txXfrm>
    </dsp:sp>
    <dsp:sp modelId="{09C58B31-791E-45F2-BBF4-B3C2B779501E}">
      <dsp:nvSpPr>
        <dsp:cNvPr id="0" name=""/>
        <dsp:cNvSpPr/>
      </dsp:nvSpPr>
      <dsp:spPr>
        <a:xfrm>
          <a:off x="4747910" y="2108035"/>
          <a:ext cx="925133" cy="7196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14300" lvl="1" indent="-114300" algn="l" defTabSz="533400">
            <a:lnSpc>
              <a:spcPct val="90000"/>
            </a:lnSpc>
            <a:spcBef>
              <a:spcPct val="0"/>
            </a:spcBef>
            <a:spcAft>
              <a:spcPct val="15000"/>
            </a:spcAft>
            <a:buChar char="•"/>
          </a:pPr>
          <a:endParaRPr lang="en-US" sz="1200" kern="1200" dirty="0"/>
        </a:p>
      </dsp:txBody>
      <dsp:txXfrm>
        <a:off x="4747910" y="2108035"/>
        <a:ext cx="925133" cy="719628"/>
      </dsp:txXfrm>
    </dsp:sp>
    <dsp:sp modelId="{DD509AA3-7D6B-4760-9209-5E89E9A33BA9}">
      <dsp:nvSpPr>
        <dsp:cNvPr id="0" name=""/>
        <dsp:cNvSpPr/>
      </dsp:nvSpPr>
      <dsp:spPr>
        <a:xfrm>
          <a:off x="4604583" y="3023288"/>
          <a:ext cx="1272002" cy="890360"/>
        </a:xfrm>
        <a:prstGeom prst="roundRect">
          <a:avLst>
            <a:gd name="adj" fmla="val 16670"/>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Looking outward</a:t>
          </a:r>
          <a:endParaRPr lang="en-US" sz="1600" kern="1200" dirty="0"/>
        </a:p>
      </dsp:txBody>
      <dsp:txXfrm>
        <a:off x="4648055" y="3066760"/>
        <a:ext cx="1185058" cy="80341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917918-6B10-49B1-99E5-217A4FF4A107}">
      <dsp:nvSpPr>
        <dsp:cNvPr id="0" name=""/>
        <dsp:cNvSpPr/>
      </dsp:nvSpPr>
      <dsp:spPr>
        <a:xfrm rot="5400000">
          <a:off x="1418747" y="860390"/>
          <a:ext cx="755610" cy="860235"/>
        </a:xfrm>
        <a:prstGeom prst="bentUpArrow">
          <a:avLst>
            <a:gd name="adj1" fmla="val 32840"/>
            <a:gd name="adj2" fmla="val 25000"/>
            <a:gd name="adj3" fmla="val 35780"/>
          </a:avLst>
        </a:prstGeom>
        <a:solidFill>
          <a:schemeClr val="accent3">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E1CE197-2988-4259-91FD-A0EA124B43FA}">
      <dsp:nvSpPr>
        <dsp:cNvPr id="0" name=""/>
        <dsp:cNvSpPr/>
      </dsp:nvSpPr>
      <dsp:spPr>
        <a:xfrm>
          <a:off x="1218556" y="22781"/>
          <a:ext cx="1272002" cy="890360"/>
        </a:xfrm>
        <a:prstGeom prst="roundRect">
          <a:avLst>
            <a:gd name="adj" fmla="val 166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Setting the direction</a:t>
          </a:r>
          <a:endParaRPr lang="en-US" sz="1600" kern="1200" dirty="0"/>
        </a:p>
      </dsp:txBody>
      <dsp:txXfrm>
        <a:off x="1262028" y="66253"/>
        <a:ext cx="1185058" cy="803416"/>
      </dsp:txXfrm>
    </dsp:sp>
    <dsp:sp modelId="{F6E1E2E1-8130-4C8C-9B60-86F4D8B11B7C}">
      <dsp:nvSpPr>
        <dsp:cNvPr id="0" name=""/>
        <dsp:cNvSpPr/>
      </dsp:nvSpPr>
      <dsp:spPr>
        <a:xfrm>
          <a:off x="2828339" y="156906"/>
          <a:ext cx="1233674" cy="719628"/>
        </a:xfrm>
        <a:prstGeom prst="rect">
          <a:avLst/>
        </a:prstGeom>
        <a:noFill/>
        <a:ln>
          <a:noFill/>
        </a:ln>
        <a:effectLst/>
      </dsp:spPr>
      <dsp:style>
        <a:lnRef idx="0">
          <a:scrgbClr r="0" g="0" b="0"/>
        </a:lnRef>
        <a:fillRef idx="0">
          <a:scrgbClr r="0" g="0" b="0"/>
        </a:fillRef>
        <a:effectRef idx="0">
          <a:scrgbClr r="0" g="0" b="0"/>
        </a:effectRef>
        <a:fontRef idx="minor"/>
      </dsp:style>
    </dsp:sp>
    <dsp:sp modelId="{ED88DCBA-58AB-4E87-A248-73EFB6BB9C31}">
      <dsp:nvSpPr>
        <dsp:cNvPr id="0" name=""/>
        <dsp:cNvSpPr/>
      </dsp:nvSpPr>
      <dsp:spPr>
        <a:xfrm rot="5400000">
          <a:off x="2547423" y="1860559"/>
          <a:ext cx="755610" cy="860235"/>
        </a:xfrm>
        <a:prstGeom prst="bentUpArrow">
          <a:avLst>
            <a:gd name="adj1" fmla="val 32840"/>
            <a:gd name="adj2" fmla="val 25000"/>
            <a:gd name="adj3" fmla="val 35780"/>
          </a:avLst>
        </a:prstGeom>
        <a:solidFill>
          <a:schemeClr val="accent3">
            <a:tint val="50000"/>
            <a:hueOff val="5359334"/>
            <a:satOff val="-7864"/>
            <a:lumOff val="53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484AE04-6AE5-4868-B64E-594BA43910D5}">
      <dsp:nvSpPr>
        <dsp:cNvPr id="0" name=""/>
        <dsp:cNvSpPr/>
      </dsp:nvSpPr>
      <dsp:spPr>
        <a:xfrm>
          <a:off x="2347232" y="1022950"/>
          <a:ext cx="1272002" cy="890360"/>
        </a:xfrm>
        <a:prstGeom prst="roundRect">
          <a:avLst>
            <a:gd name="adj" fmla="val 16670"/>
          </a:avLst>
        </a:prstGeom>
        <a:solidFill>
          <a:schemeClr val="accent3">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Engaging the profession</a:t>
          </a:r>
          <a:endParaRPr lang="en-US" sz="1600" kern="1200" dirty="0"/>
        </a:p>
      </dsp:txBody>
      <dsp:txXfrm>
        <a:off x="2390704" y="1066422"/>
        <a:ext cx="1185058" cy="803416"/>
      </dsp:txXfrm>
    </dsp:sp>
    <dsp:sp modelId="{81CE5525-05F7-4AD0-BC1D-91D6300D7CFC}">
      <dsp:nvSpPr>
        <dsp:cNvPr id="0" name=""/>
        <dsp:cNvSpPr/>
      </dsp:nvSpPr>
      <dsp:spPr>
        <a:xfrm>
          <a:off x="3619235" y="1107866"/>
          <a:ext cx="925133" cy="7196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14300" lvl="1" indent="-114300" algn="l" defTabSz="533400">
            <a:lnSpc>
              <a:spcPct val="90000"/>
            </a:lnSpc>
            <a:spcBef>
              <a:spcPct val="0"/>
            </a:spcBef>
            <a:spcAft>
              <a:spcPct val="15000"/>
            </a:spcAft>
            <a:buChar char="•"/>
          </a:pPr>
          <a:endParaRPr lang="en-US" sz="1200" kern="1200"/>
        </a:p>
      </dsp:txBody>
      <dsp:txXfrm>
        <a:off x="3619235" y="1107866"/>
        <a:ext cx="925133" cy="719628"/>
      </dsp:txXfrm>
    </dsp:sp>
    <dsp:sp modelId="{25BBA0EF-A145-47F5-9110-0CBC84C2ABBB}">
      <dsp:nvSpPr>
        <dsp:cNvPr id="0" name=""/>
        <dsp:cNvSpPr/>
      </dsp:nvSpPr>
      <dsp:spPr>
        <a:xfrm rot="5400000">
          <a:off x="3676098" y="2860728"/>
          <a:ext cx="755610" cy="860235"/>
        </a:xfrm>
        <a:prstGeom prst="bentUpArrow">
          <a:avLst>
            <a:gd name="adj1" fmla="val 32840"/>
            <a:gd name="adj2" fmla="val 25000"/>
            <a:gd name="adj3" fmla="val 35780"/>
          </a:avLst>
        </a:prstGeom>
        <a:solidFill>
          <a:schemeClr val="accent3">
            <a:tint val="50000"/>
            <a:hueOff val="10718668"/>
            <a:satOff val="-15729"/>
            <a:lumOff val="1066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4F35AE7-224A-4AC3-9C33-ECB948B510BF}">
      <dsp:nvSpPr>
        <dsp:cNvPr id="0" name=""/>
        <dsp:cNvSpPr/>
      </dsp:nvSpPr>
      <dsp:spPr>
        <a:xfrm>
          <a:off x="3475907" y="2023119"/>
          <a:ext cx="1272002" cy="890360"/>
        </a:xfrm>
        <a:prstGeom prst="roundRect">
          <a:avLst>
            <a:gd name="adj" fmla="val 16670"/>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Building capacity</a:t>
          </a:r>
          <a:endParaRPr lang="en-US" sz="1600" kern="1200" dirty="0"/>
        </a:p>
      </dsp:txBody>
      <dsp:txXfrm>
        <a:off x="3519379" y="2066591"/>
        <a:ext cx="1185058" cy="803416"/>
      </dsp:txXfrm>
    </dsp:sp>
    <dsp:sp modelId="{09C58B31-791E-45F2-BBF4-B3C2B779501E}">
      <dsp:nvSpPr>
        <dsp:cNvPr id="0" name=""/>
        <dsp:cNvSpPr/>
      </dsp:nvSpPr>
      <dsp:spPr>
        <a:xfrm>
          <a:off x="4747910" y="2108035"/>
          <a:ext cx="925133" cy="7196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14300" lvl="1" indent="-114300" algn="l" defTabSz="533400">
            <a:lnSpc>
              <a:spcPct val="90000"/>
            </a:lnSpc>
            <a:spcBef>
              <a:spcPct val="0"/>
            </a:spcBef>
            <a:spcAft>
              <a:spcPct val="15000"/>
            </a:spcAft>
            <a:buChar char="•"/>
          </a:pPr>
          <a:endParaRPr lang="en-US" sz="1200" kern="1200" dirty="0"/>
        </a:p>
      </dsp:txBody>
      <dsp:txXfrm>
        <a:off x="4747910" y="2108035"/>
        <a:ext cx="925133" cy="719628"/>
      </dsp:txXfrm>
    </dsp:sp>
    <dsp:sp modelId="{DD509AA3-7D6B-4760-9209-5E89E9A33BA9}">
      <dsp:nvSpPr>
        <dsp:cNvPr id="0" name=""/>
        <dsp:cNvSpPr/>
      </dsp:nvSpPr>
      <dsp:spPr>
        <a:xfrm>
          <a:off x="4604583" y="3023288"/>
          <a:ext cx="1272002" cy="890360"/>
        </a:xfrm>
        <a:prstGeom prst="roundRect">
          <a:avLst>
            <a:gd name="adj" fmla="val 16670"/>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Looking outward</a:t>
          </a:r>
          <a:endParaRPr lang="en-US" sz="1600" kern="1200" dirty="0"/>
        </a:p>
      </dsp:txBody>
      <dsp:txXfrm>
        <a:off x="4648055" y="3066760"/>
        <a:ext cx="1185058" cy="80341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917918-6B10-49B1-99E5-217A4FF4A107}">
      <dsp:nvSpPr>
        <dsp:cNvPr id="0" name=""/>
        <dsp:cNvSpPr/>
      </dsp:nvSpPr>
      <dsp:spPr>
        <a:xfrm rot="5400000">
          <a:off x="1418747" y="860390"/>
          <a:ext cx="755610" cy="860235"/>
        </a:xfrm>
        <a:prstGeom prst="bentUpArrow">
          <a:avLst>
            <a:gd name="adj1" fmla="val 32840"/>
            <a:gd name="adj2" fmla="val 25000"/>
            <a:gd name="adj3" fmla="val 35780"/>
          </a:avLst>
        </a:prstGeom>
        <a:solidFill>
          <a:schemeClr val="accent3">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E1CE197-2988-4259-91FD-A0EA124B43FA}">
      <dsp:nvSpPr>
        <dsp:cNvPr id="0" name=""/>
        <dsp:cNvSpPr/>
      </dsp:nvSpPr>
      <dsp:spPr>
        <a:xfrm>
          <a:off x="1218556" y="22781"/>
          <a:ext cx="1272002" cy="890360"/>
        </a:xfrm>
        <a:prstGeom prst="roundRect">
          <a:avLst>
            <a:gd name="adj" fmla="val 166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Setting the direction</a:t>
          </a:r>
          <a:endParaRPr lang="en-US" sz="1600" kern="1200" dirty="0"/>
        </a:p>
      </dsp:txBody>
      <dsp:txXfrm>
        <a:off x="1262028" y="66253"/>
        <a:ext cx="1185058" cy="803416"/>
      </dsp:txXfrm>
    </dsp:sp>
    <dsp:sp modelId="{F6E1E2E1-8130-4C8C-9B60-86F4D8B11B7C}">
      <dsp:nvSpPr>
        <dsp:cNvPr id="0" name=""/>
        <dsp:cNvSpPr/>
      </dsp:nvSpPr>
      <dsp:spPr>
        <a:xfrm>
          <a:off x="2828339" y="156906"/>
          <a:ext cx="1233674" cy="719628"/>
        </a:xfrm>
        <a:prstGeom prst="rect">
          <a:avLst/>
        </a:prstGeom>
        <a:noFill/>
        <a:ln>
          <a:noFill/>
        </a:ln>
        <a:effectLst/>
      </dsp:spPr>
      <dsp:style>
        <a:lnRef idx="0">
          <a:scrgbClr r="0" g="0" b="0"/>
        </a:lnRef>
        <a:fillRef idx="0">
          <a:scrgbClr r="0" g="0" b="0"/>
        </a:fillRef>
        <a:effectRef idx="0">
          <a:scrgbClr r="0" g="0" b="0"/>
        </a:effectRef>
        <a:fontRef idx="minor"/>
      </dsp:style>
    </dsp:sp>
    <dsp:sp modelId="{ED88DCBA-58AB-4E87-A248-73EFB6BB9C31}">
      <dsp:nvSpPr>
        <dsp:cNvPr id="0" name=""/>
        <dsp:cNvSpPr/>
      </dsp:nvSpPr>
      <dsp:spPr>
        <a:xfrm rot="5400000">
          <a:off x="2547423" y="1860559"/>
          <a:ext cx="755610" cy="860235"/>
        </a:xfrm>
        <a:prstGeom prst="bentUpArrow">
          <a:avLst>
            <a:gd name="adj1" fmla="val 32840"/>
            <a:gd name="adj2" fmla="val 25000"/>
            <a:gd name="adj3" fmla="val 35780"/>
          </a:avLst>
        </a:prstGeom>
        <a:solidFill>
          <a:schemeClr val="accent3">
            <a:tint val="50000"/>
            <a:hueOff val="5359334"/>
            <a:satOff val="-7864"/>
            <a:lumOff val="53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484AE04-6AE5-4868-B64E-594BA43910D5}">
      <dsp:nvSpPr>
        <dsp:cNvPr id="0" name=""/>
        <dsp:cNvSpPr/>
      </dsp:nvSpPr>
      <dsp:spPr>
        <a:xfrm>
          <a:off x="2347232" y="1022950"/>
          <a:ext cx="1272002" cy="890360"/>
        </a:xfrm>
        <a:prstGeom prst="roundRect">
          <a:avLst>
            <a:gd name="adj" fmla="val 16670"/>
          </a:avLst>
        </a:prstGeom>
        <a:solidFill>
          <a:schemeClr val="accent3">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Engaging the profession</a:t>
          </a:r>
          <a:endParaRPr lang="en-US" sz="1600" kern="1200" dirty="0"/>
        </a:p>
      </dsp:txBody>
      <dsp:txXfrm>
        <a:off x="2390704" y="1066422"/>
        <a:ext cx="1185058" cy="803416"/>
      </dsp:txXfrm>
    </dsp:sp>
    <dsp:sp modelId="{81CE5525-05F7-4AD0-BC1D-91D6300D7CFC}">
      <dsp:nvSpPr>
        <dsp:cNvPr id="0" name=""/>
        <dsp:cNvSpPr/>
      </dsp:nvSpPr>
      <dsp:spPr>
        <a:xfrm>
          <a:off x="3619235" y="1107866"/>
          <a:ext cx="925133" cy="7196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14300" lvl="1" indent="-114300" algn="l" defTabSz="533400">
            <a:lnSpc>
              <a:spcPct val="90000"/>
            </a:lnSpc>
            <a:spcBef>
              <a:spcPct val="0"/>
            </a:spcBef>
            <a:spcAft>
              <a:spcPct val="15000"/>
            </a:spcAft>
            <a:buChar char="•"/>
          </a:pPr>
          <a:endParaRPr lang="en-US" sz="1200" kern="1200"/>
        </a:p>
      </dsp:txBody>
      <dsp:txXfrm>
        <a:off x="3619235" y="1107866"/>
        <a:ext cx="925133" cy="719628"/>
      </dsp:txXfrm>
    </dsp:sp>
    <dsp:sp modelId="{25BBA0EF-A145-47F5-9110-0CBC84C2ABBB}">
      <dsp:nvSpPr>
        <dsp:cNvPr id="0" name=""/>
        <dsp:cNvSpPr/>
      </dsp:nvSpPr>
      <dsp:spPr>
        <a:xfrm rot="5400000">
          <a:off x="3676098" y="2860728"/>
          <a:ext cx="755610" cy="860235"/>
        </a:xfrm>
        <a:prstGeom prst="bentUpArrow">
          <a:avLst>
            <a:gd name="adj1" fmla="val 32840"/>
            <a:gd name="adj2" fmla="val 25000"/>
            <a:gd name="adj3" fmla="val 35780"/>
          </a:avLst>
        </a:prstGeom>
        <a:solidFill>
          <a:schemeClr val="accent3">
            <a:tint val="50000"/>
            <a:hueOff val="10718668"/>
            <a:satOff val="-15729"/>
            <a:lumOff val="1066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4F35AE7-224A-4AC3-9C33-ECB948B510BF}">
      <dsp:nvSpPr>
        <dsp:cNvPr id="0" name=""/>
        <dsp:cNvSpPr/>
      </dsp:nvSpPr>
      <dsp:spPr>
        <a:xfrm>
          <a:off x="3475907" y="2023119"/>
          <a:ext cx="1272002" cy="890360"/>
        </a:xfrm>
        <a:prstGeom prst="roundRect">
          <a:avLst>
            <a:gd name="adj" fmla="val 16670"/>
          </a:avLst>
        </a:prstGeom>
        <a:solidFill>
          <a:schemeClr val="accent3">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Building capacity</a:t>
          </a:r>
          <a:endParaRPr lang="en-US" sz="1600" kern="1200" dirty="0"/>
        </a:p>
      </dsp:txBody>
      <dsp:txXfrm>
        <a:off x="3519379" y="2066591"/>
        <a:ext cx="1185058" cy="803416"/>
      </dsp:txXfrm>
    </dsp:sp>
    <dsp:sp modelId="{09C58B31-791E-45F2-BBF4-B3C2B779501E}">
      <dsp:nvSpPr>
        <dsp:cNvPr id="0" name=""/>
        <dsp:cNvSpPr/>
      </dsp:nvSpPr>
      <dsp:spPr>
        <a:xfrm>
          <a:off x="4747910" y="2108035"/>
          <a:ext cx="925133" cy="7196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14300" lvl="1" indent="-114300" algn="l" defTabSz="533400">
            <a:lnSpc>
              <a:spcPct val="90000"/>
            </a:lnSpc>
            <a:spcBef>
              <a:spcPct val="0"/>
            </a:spcBef>
            <a:spcAft>
              <a:spcPct val="15000"/>
            </a:spcAft>
            <a:buChar char="•"/>
          </a:pPr>
          <a:endParaRPr lang="en-US" sz="1200" kern="1200" dirty="0"/>
        </a:p>
      </dsp:txBody>
      <dsp:txXfrm>
        <a:off x="4747910" y="2108035"/>
        <a:ext cx="925133" cy="719628"/>
      </dsp:txXfrm>
    </dsp:sp>
    <dsp:sp modelId="{DD509AA3-7D6B-4760-9209-5E89E9A33BA9}">
      <dsp:nvSpPr>
        <dsp:cNvPr id="0" name=""/>
        <dsp:cNvSpPr/>
      </dsp:nvSpPr>
      <dsp:spPr>
        <a:xfrm>
          <a:off x="4604583" y="3023288"/>
          <a:ext cx="1272002" cy="890360"/>
        </a:xfrm>
        <a:prstGeom prst="roundRect">
          <a:avLst>
            <a:gd name="adj" fmla="val 16670"/>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Looking outward</a:t>
          </a:r>
          <a:endParaRPr lang="en-US" sz="1600" kern="1200" dirty="0"/>
        </a:p>
      </dsp:txBody>
      <dsp:txXfrm>
        <a:off x="4648055" y="3066760"/>
        <a:ext cx="1185058" cy="80341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917918-6B10-49B1-99E5-217A4FF4A107}">
      <dsp:nvSpPr>
        <dsp:cNvPr id="0" name=""/>
        <dsp:cNvSpPr/>
      </dsp:nvSpPr>
      <dsp:spPr>
        <a:xfrm rot="5400000">
          <a:off x="1418747" y="860390"/>
          <a:ext cx="755610" cy="860235"/>
        </a:xfrm>
        <a:prstGeom prst="bentUpArrow">
          <a:avLst>
            <a:gd name="adj1" fmla="val 32840"/>
            <a:gd name="adj2" fmla="val 25000"/>
            <a:gd name="adj3" fmla="val 35780"/>
          </a:avLst>
        </a:prstGeom>
        <a:solidFill>
          <a:schemeClr val="accent3">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E1CE197-2988-4259-91FD-A0EA124B43FA}">
      <dsp:nvSpPr>
        <dsp:cNvPr id="0" name=""/>
        <dsp:cNvSpPr/>
      </dsp:nvSpPr>
      <dsp:spPr>
        <a:xfrm>
          <a:off x="1218556" y="22781"/>
          <a:ext cx="1272002" cy="890360"/>
        </a:xfrm>
        <a:prstGeom prst="roundRect">
          <a:avLst>
            <a:gd name="adj" fmla="val 166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Setting the direction</a:t>
          </a:r>
          <a:endParaRPr lang="en-US" sz="1600" kern="1200" dirty="0"/>
        </a:p>
      </dsp:txBody>
      <dsp:txXfrm>
        <a:off x="1262028" y="66253"/>
        <a:ext cx="1185058" cy="803416"/>
      </dsp:txXfrm>
    </dsp:sp>
    <dsp:sp modelId="{F6E1E2E1-8130-4C8C-9B60-86F4D8B11B7C}">
      <dsp:nvSpPr>
        <dsp:cNvPr id="0" name=""/>
        <dsp:cNvSpPr/>
      </dsp:nvSpPr>
      <dsp:spPr>
        <a:xfrm>
          <a:off x="2828339" y="156906"/>
          <a:ext cx="1233674" cy="719628"/>
        </a:xfrm>
        <a:prstGeom prst="rect">
          <a:avLst/>
        </a:prstGeom>
        <a:noFill/>
        <a:ln>
          <a:noFill/>
        </a:ln>
        <a:effectLst/>
      </dsp:spPr>
      <dsp:style>
        <a:lnRef idx="0">
          <a:scrgbClr r="0" g="0" b="0"/>
        </a:lnRef>
        <a:fillRef idx="0">
          <a:scrgbClr r="0" g="0" b="0"/>
        </a:fillRef>
        <a:effectRef idx="0">
          <a:scrgbClr r="0" g="0" b="0"/>
        </a:effectRef>
        <a:fontRef idx="minor"/>
      </dsp:style>
    </dsp:sp>
    <dsp:sp modelId="{ED88DCBA-58AB-4E87-A248-73EFB6BB9C31}">
      <dsp:nvSpPr>
        <dsp:cNvPr id="0" name=""/>
        <dsp:cNvSpPr/>
      </dsp:nvSpPr>
      <dsp:spPr>
        <a:xfrm rot="5400000">
          <a:off x="2547423" y="1860559"/>
          <a:ext cx="755610" cy="860235"/>
        </a:xfrm>
        <a:prstGeom prst="bentUpArrow">
          <a:avLst>
            <a:gd name="adj1" fmla="val 32840"/>
            <a:gd name="adj2" fmla="val 25000"/>
            <a:gd name="adj3" fmla="val 35780"/>
          </a:avLst>
        </a:prstGeom>
        <a:solidFill>
          <a:schemeClr val="accent3">
            <a:tint val="50000"/>
            <a:hueOff val="5359334"/>
            <a:satOff val="-7864"/>
            <a:lumOff val="53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484AE04-6AE5-4868-B64E-594BA43910D5}">
      <dsp:nvSpPr>
        <dsp:cNvPr id="0" name=""/>
        <dsp:cNvSpPr/>
      </dsp:nvSpPr>
      <dsp:spPr>
        <a:xfrm>
          <a:off x="2347232" y="1022950"/>
          <a:ext cx="1272002" cy="890360"/>
        </a:xfrm>
        <a:prstGeom prst="roundRect">
          <a:avLst>
            <a:gd name="adj" fmla="val 16670"/>
          </a:avLst>
        </a:prstGeom>
        <a:solidFill>
          <a:schemeClr val="accent3">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Engaging the profession</a:t>
          </a:r>
          <a:endParaRPr lang="en-US" sz="1600" kern="1200" dirty="0"/>
        </a:p>
      </dsp:txBody>
      <dsp:txXfrm>
        <a:off x="2390704" y="1066422"/>
        <a:ext cx="1185058" cy="803416"/>
      </dsp:txXfrm>
    </dsp:sp>
    <dsp:sp modelId="{81CE5525-05F7-4AD0-BC1D-91D6300D7CFC}">
      <dsp:nvSpPr>
        <dsp:cNvPr id="0" name=""/>
        <dsp:cNvSpPr/>
      </dsp:nvSpPr>
      <dsp:spPr>
        <a:xfrm>
          <a:off x="3619235" y="1107866"/>
          <a:ext cx="925133" cy="7196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14300" lvl="1" indent="-114300" algn="l" defTabSz="533400">
            <a:lnSpc>
              <a:spcPct val="90000"/>
            </a:lnSpc>
            <a:spcBef>
              <a:spcPct val="0"/>
            </a:spcBef>
            <a:spcAft>
              <a:spcPct val="15000"/>
            </a:spcAft>
            <a:buChar char="•"/>
          </a:pPr>
          <a:endParaRPr lang="en-US" sz="1200" kern="1200"/>
        </a:p>
      </dsp:txBody>
      <dsp:txXfrm>
        <a:off x="3619235" y="1107866"/>
        <a:ext cx="925133" cy="719628"/>
      </dsp:txXfrm>
    </dsp:sp>
    <dsp:sp modelId="{25BBA0EF-A145-47F5-9110-0CBC84C2ABBB}">
      <dsp:nvSpPr>
        <dsp:cNvPr id="0" name=""/>
        <dsp:cNvSpPr/>
      </dsp:nvSpPr>
      <dsp:spPr>
        <a:xfrm rot="5400000">
          <a:off x="3676098" y="2860728"/>
          <a:ext cx="755610" cy="860235"/>
        </a:xfrm>
        <a:prstGeom prst="bentUpArrow">
          <a:avLst>
            <a:gd name="adj1" fmla="val 32840"/>
            <a:gd name="adj2" fmla="val 25000"/>
            <a:gd name="adj3" fmla="val 35780"/>
          </a:avLst>
        </a:prstGeom>
        <a:solidFill>
          <a:schemeClr val="accent3">
            <a:tint val="50000"/>
            <a:hueOff val="10718668"/>
            <a:satOff val="-15729"/>
            <a:lumOff val="1066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4F35AE7-224A-4AC3-9C33-ECB948B510BF}">
      <dsp:nvSpPr>
        <dsp:cNvPr id="0" name=""/>
        <dsp:cNvSpPr/>
      </dsp:nvSpPr>
      <dsp:spPr>
        <a:xfrm>
          <a:off x="3475907" y="2023119"/>
          <a:ext cx="1272002" cy="890360"/>
        </a:xfrm>
        <a:prstGeom prst="roundRect">
          <a:avLst>
            <a:gd name="adj" fmla="val 16670"/>
          </a:avLst>
        </a:prstGeom>
        <a:solidFill>
          <a:schemeClr val="accent3">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Building capacity</a:t>
          </a:r>
          <a:endParaRPr lang="en-US" sz="1600" kern="1200" dirty="0"/>
        </a:p>
      </dsp:txBody>
      <dsp:txXfrm>
        <a:off x="3519379" y="2066591"/>
        <a:ext cx="1185058" cy="803416"/>
      </dsp:txXfrm>
    </dsp:sp>
    <dsp:sp modelId="{09C58B31-791E-45F2-BBF4-B3C2B779501E}">
      <dsp:nvSpPr>
        <dsp:cNvPr id="0" name=""/>
        <dsp:cNvSpPr/>
      </dsp:nvSpPr>
      <dsp:spPr>
        <a:xfrm>
          <a:off x="4747910" y="2108035"/>
          <a:ext cx="925133" cy="7196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14300" lvl="1" indent="-114300" algn="l" defTabSz="533400">
            <a:lnSpc>
              <a:spcPct val="90000"/>
            </a:lnSpc>
            <a:spcBef>
              <a:spcPct val="0"/>
            </a:spcBef>
            <a:spcAft>
              <a:spcPct val="15000"/>
            </a:spcAft>
            <a:buChar char="•"/>
          </a:pPr>
          <a:endParaRPr lang="en-US" sz="1200" kern="1200" dirty="0"/>
        </a:p>
      </dsp:txBody>
      <dsp:txXfrm>
        <a:off x="4747910" y="2108035"/>
        <a:ext cx="925133" cy="719628"/>
      </dsp:txXfrm>
    </dsp:sp>
    <dsp:sp modelId="{DD509AA3-7D6B-4760-9209-5E89E9A33BA9}">
      <dsp:nvSpPr>
        <dsp:cNvPr id="0" name=""/>
        <dsp:cNvSpPr/>
      </dsp:nvSpPr>
      <dsp:spPr>
        <a:xfrm>
          <a:off x="4604583" y="3023288"/>
          <a:ext cx="1272002" cy="890360"/>
        </a:xfrm>
        <a:prstGeom prst="roundRect">
          <a:avLst>
            <a:gd name="adj" fmla="val 16670"/>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Looking outward</a:t>
          </a:r>
          <a:endParaRPr lang="en-US" sz="1600" kern="1200" dirty="0"/>
        </a:p>
      </dsp:txBody>
      <dsp:txXfrm>
        <a:off x="4648055" y="3066760"/>
        <a:ext cx="1185058" cy="803416"/>
      </dsp:txXfrm>
    </dsp:sp>
  </dsp:spTree>
</dsp:drawing>
</file>

<file path=ppt/diagrams/layout1.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0.85288</cdr:x>
      <cdr:y>0.28568</cdr:y>
    </cdr:from>
    <cdr:to>
      <cdr:x>0.93077</cdr:x>
      <cdr:y>0.33446</cdr:y>
    </cdr:to>
    <cdr:sp macro="" textlink="">
      <cdr:nvSpPr>
        <cdr:cNvPr id="4" name="TextBox 3"/>
        <cdr:cNvSpPr txBox="1"/>
      </cdr:nvSpPr>
      <cdr:spPr>
        <a:xfrm xmlns:a="http://schemas.openxmlformats.org/drawingml/2006/main">
          <a:off x="9837740" y="1370641"/>
          <a:ext cx="898525" cy="23404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100" dirty="0">
              <a:solidFill>
                <a:schemeClr val="bg1"/>
              </a:solidFill>
            </a:rPr>
            <a:t>Mass.</a:t>
          </a:r>
        </a:p>
      </cdr:txBody>
    </cdr:sp>
  </cdr:relSizeAnchor>
</c:userShapes>
</file>

<file path=ppt/drawings/drawing2.xml><?xml version="1.0" encoding="utf-8"?>
<c:userShapes xmlns:c="http://schemas.openxmlformats.org/drawingml/2006/chart">
  <cdr:relSizeAnchor xmlns:cdr="http://schemas.openxmlformats.org/drawingml/2006/chartDrawing">
    <cdr:from>
      <cdr:x>0.3964</cdr:x>
      <cdr:y>0.11335</cdr:y>
    </cdr:from>
    <cdr:to>
      <cdr:x>0.45108</cdr:x>
      <cdr:y>0.29807</cdr:y>
    </cdr:to>
    <cdr:cxnSp macro="">
      <cdr:nvCxnSpPr>
        <cdr:cNvPr id="4" name="Gerader Verbinder 3">
          <a:extLst xmlns:a="http://schemas.openxmlformats.org/drawingml/2006/main">
            <a:ext uri="{FF2B5EF4-FFF2-40B4-BE49-F238E27FC236}">
              <a16:creationId xmlns:a16="http://schemas.microsoft.com/office/drawing/2014/main" id="{89A4E04C-837B-4B91-9E67-A33A46747772}"/>
            </a:ext>
          </a:extLst>
        </cdr:cNvPr>
        <cdr:cNvCxnSpPr/>
      </cdr:nvCxnSpPr>
      <cdr:spPr>
        <a:xfrm xmlns:a="http://schemas.openxmlformats.org/drawingml/2006/main">
          <a:off x="3268382" y="448129"/>
          <a:ext cx="450850" cy="730250"/>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0.48342</cdr:x>
      <cdr:y>0.31895</cdr:y>
    </cdr:from>
    <cdr:to>
      <cdr:x>0.52732</cdr:x>
      <cdr:y>0.41854</cdr:y>
    </cdr:to>
    <cdr:cxnSp macro="">
      <cdr:nvCxnSpPr>
        <cdr:cNvPr id="6" name="Gerader Verbinder 5">
          <a:extLst xmlns:a="http://schemas.openxmlformats.org/drawingml/2006/main">
            <a:ext uri="{FF2B5EF4-FFF2-40B4-BE49-F238E27FC236}">
              <a16:creationId xmlns:a16="http://schemas.microsoft.com/office/drawing/2014/main" id="{766434CE-FC0D-4DE2-B76C-352230C2ACD6}"/>
            </a:ext>
          </a:extLst>
        </cdr:cNvPr>
        <cdr:cNvCxnSpPr/>
      </cdr:nvCxnSpPr>
      <cdr:spPr>
        <a:xfrm xmlns:a="http://schemas.openxmlformats.org/drawingml/2006/main" flipV="1">
          <a:off x="3985932" y="1260929"/>
          <a:ext cx="361950" cy="393700"/>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0.54812</cdr:x>
      <cdr:y>0.33983</cdr:y>
    </cdr:from>
    <cdr:to>
      <cdr:x>0.59356</cdr:x>
      <cdr:y>0.38481</cdr:y>
    </cdr:to>
    <cdr:cxnSp macro="">
      <cdr:nvCxnSpPr>
        <cdr:cNvPr id="8" name="Gerader Verbinder 7">
          <a:extLst xmlns:a="http://schemas.openxmlformats.org/drawingml/2006/main">
            <a:ext uri="{FF2B5EF4-FFF2-40B4-BE49-F238E27FC236}">
              <a16:creationId xmlns:a16="http://schemas.microsoft.com/office/drawing/2014/main" id="{25A47AE8-F6D7-4FDC-9346-544A2454856D}"/>
            </a:ext>
          </a:extLst>
        </cdr:cNvPr>
        <cdr:cNvCxnSpPr/>
      </cdr:nvCxnSpPr>
      <cdr:spPr>
        <a:xfrm xmlns:a="http://schemas.openxmlformats.org/drawingml/2006/main" flipH="1" flipV="1">
          <a:off x="4519332" y="1343479"/>
          <a:ext cx="374650" cy="177800"/>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0.00847</cdr:x>
      <cdr:y>0.01896</cdr:y>
    </cdr:from>
    <cdr:to>
      <cdr:x>0.05755</cdr:x>
      <cdr:y>0.05715</cdr:y>
    </cdr:to>
    <cdr:sp macro="" textlink="">
      <cdr:nvSpPr>
        <cdr:cNvPr id="2" name="TextBox 7"/>
        <cdr:cNvSpPr txBox="1"/>
      </cdr:nvSpPr>
      <cdr:spPr>
        <a:xfrm xmlns:a="http://schemas.openxmlformats.org/drawingml/2006/main">
          <a:off x="72009" y="72008"/>
          <a:ext cx="417030" cy="145061"/>
        </a:xfrm>
        <a:prstGeom xmlns:a="http://schemas.openxmlformats.org/drawingml/2006/main" prst="rect">
          <a:avLst/>
        </a:prstGeom>
        <a:noFill xmlns:a="http://schemas.openxmlformats.org/drawingml/2006/main"/>
        <a:ln xmlns:a="http://schemas.openxmlformats.org/drawingml/2006/main" w="9525" cmpd="sng">
          <a:noFill/>
        </a:ln>
        <a:effectLst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US" sz="1200" b="0" i="0" dirty="0">
              <a:solidFill>
                <a:srgbClr val="FFFFFF"/>
              </a:solidFill>
              <a:latin typeface="+mn-lt"/>
              <a:cs typeface="Arial" pitchFamily="34" charset="0"/>
            </a:rPr>
            <a:t>%</a:t>
          </a:r>
        </a:p>
        <a:p xmlns:a="http://schemas.openxmlformats.org/drawingml/2006/main">
          <a:pPr>
            <a:lnSpc>
              <a:spcPts val="1200"/>
            </a:lnSpc>
          </a:pPr>
          <a:endParaRPr lang="en-US" sz="1200" b="0" i="0" dirty="0">
            <a:solidFill>
              <a:srgbClr val="FFFFFF"/>
            </a:solidFill>
            <a:latin typeface="+mn-lt"/>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0.52801</cdr:x>
      <cdr:y>0.03175</cdr:y>
    </cdr:from>
    <cdr:to>
      <cdr:x>0.87628</cdr:x>
      <cdr:y>0.06625</cdr:y>
    </cdr:to>
    <cdr:sp macro="" textlink="">
      <cdr:nvSpPr>
        <cdr:cNvPr id="3" name="TextBox 3"/>
        <cdr:cNvSpPr txBox="1"/>
      </cdr:nvSpPr>
      <cdr:spPr>
        <a:xfrm xmlns:a="http://schemas.openxmlformats.org/drawingml/2006/main">
          <a:off x="4552367" y="138348"/>
          <a:ext cx="3002684" cy="150352"/>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defPPr>
            <a:defRPr lang="ko-KR"/>
          </a:defPPr>
          <a:lvl1pPr marL="0" algn="l" defTabSz="914400" rtl="0" eaLnBrk="1" latinLnBrk="1" hangingPunct="1">
            <a:defRPr sz="1800" kern="1200">
              <a:solidFill>
                <a:schemeClr val="dk1"/>
              </a:solidFill>
              <a:latin typeface="+mn-lt"/>
              <a:ea typeface="+mn-ea"/>
              <a:cs typeface="+mn-cs"/>
            </a:defRPr>
          </a:lvl1pPr>
          <a:lvl2pPr marL="457200" algn="l" defTabSz="914400" rtl="0" eaLnBrk="1" latinLnBrk="1" hangingPunct="1">
            <a:defRPr sz="1800" kern="1200">
              <a:solidFill>
                <a:schemeClr val="dk1"/>
              </a:solidFill>
              <a:latin typeface="+mn-lt"/>
              <a:ea typeface="+mn-ea"/>
              <a:cs typeface="+mn-cs"/>
            </a:defRPr>
          </a:lvl2pPr>
          <a:lvl3pPr marL="914400" algn="l" defTabSz="914400" rtl="0" eaLnBrk="1" latinLnBrk="1" hangingPunct="1">
            <a:defRPr sz="1800" kern="1200">
              <a:solidFill>
                <a:schemeClr val="dk1"/>
              </a:solidFill>
              <a:latin typeface="+mn-lt"/>
              <a:ea typeface="+mn-ea"/>
              <a:cs typeface="+mn-cs"/>
            </a:defRPr>
          </a:lvl3pPr>
          <a:lvl4pPr marL="1371600" algn="l" defTabSz="914400" rtl="0" eaLnBrk="1" latinLnBrk="1" hangingPunct="1">
            <a:defRPr sz="1800" kern="1200">
              <a:solidFill>
                <a:schemeClr val="dk1"/>
              </a:solidFill>
              <a:latin typeface="+mn-lt"/>
              <a:ea typeface="+mn-ea"/>
              <a:cs typeface="+mn-cs"/>
            </a:defRPr>
          </a:lvl4pPr>
          <a:lvl5pPr marL="1828800" algn="l" defTabSz="914400" rtl="0" eaLnBrk="1" latinLnBrk="1" hangingPunct="1">
            <a:defRPr sz="1800" kern="1200">
              <a:solidFill>
                <a:schemeClr val="dk1"/>
              </a:solidFill>
              <a:latin typeface="+mn-lt"/>
              <a:ea typeface="+mn-ea"/>
              <a:cs typeface="+mn-cs"/>
            </a:defRPr>
          </a:lvl5pPr>
          <a:lvl6pPr marL="2286000" algn="l" defTabSz="914400" rtl="0" eaLnBrk="1" latinLnBrk="1" hangingPunct="1">
            <a:defRPr sz="1800" kern="1200">
              <a:solidFill>
                <a:schemeClr val="dk1"/>
              </a:solidFill>
              <a:latin typeface="+mn-lt"/>
              <a:ea typeface="+mn-ea"/>
              <a:cs typeface="+mn-cs"/>
            </a:defRPr>
          </a:lvl6pPr>
          <a:lvl7pPr marL="2743200" algn="l" defTabSz="914400" rtl="0" eaLnBrk="1" latinLnBrk="1" hangingPunct="1">
            <a:defRPr sz="1800" kern="1200">
              <a:solidFill>
                <a:schemeClr val="dk1"/>
              </a:solidFill>
              <a:latin typeface="+mn-lt"/>
              <a:ea typeface="+mn-ea"/>
              <a:cs typeface="+mn-cs"/>
            </a:defRPr>
          </a:lvl7pPr>
          <a:lvl8pPr marL="3200400" algn="l" defTabSz="914400" rtl="0" eaLnBrk="1" latinLnBrk="1" hangingPunct="1">
            <a:defRPr sz="1800" kern="1200">
              <a:solidFill>
                <a:schemeClr val="dk1"/>
              </a:solidFill>
              <a:latin typeface="+mn-lt"/>
              <a:ea typeface="+mn-ea"/>
              <a:cs typeface="+mn-cs"/>
            </a:defRPr>
          </a:lvl8pPr>
          <a:lvl9pPr marL="3657600" algn="l" defTabSz="914400" rtl="0" eaLnBrk="1" latinLnBrk="1" hangingPunct="1">
            <a:defRPr sz="1800" kern="1200">
              <a:solidFill>
                <a:schemeClr val="dk1"/>
              </a:solidFill>
              <a:latin typeface="+mn-lt"/>
              <a:ea typeface="+mn-ea"/>
              <a:cs typeface="+mn-cs"/>
            </a:defRPr>
          </a:lvl9pPr>
        </a:lstStyle>
        <a:p xmlns:a="http://schemas.openxmlformats.org/drawingml/2006/main">
          <a:pPr algn="ctr"/>
          <a:r>
            <a:rPr lang="en-GB" sz="1200" b="1" dirty="0">
              <a:solidFill>
                <a:schemeClr val="bg1"/>
              </a:solidFill>
            </a:rPr>
            <a:t>Professional collaboration</a:t>
          </a:r>
        </a:p>
      </cdr:txBody>
    </cdr:sp>
  </cdr:relSizeAnchor>
</c:userShapes>
</file>

<file path=ppt/drawings/drawing5.xml><?xml version="1.0" encoding="utf-8"?>
<c:userShapes xmlns:c="http://schemas.openxmlformats.org/drawingml/2006/chart">
  <cdr:relSizeAnchor xmlns:cdr="http://schemas.openxmlformats.org/drawingml/2006/chartDrawing">
    <cdr:from>
      <cdr:x>0.36559</cdr:x>
      <cdr:y>0.20973</cdr:y>
    </cdr:from>
    <cdr:to>
      <cdr:x>0.71487</cdr:x>
      <cdr:y>0.91648</cdr:y>
    </cdr:to>
    <cdr:sp macro="" textlink="">
      <cdr:nvSpPr>
        <cdr:cNvPr id="2" name="Textfeld 1"/>
        <cdr:cNvSpPr txBox="1"/>
      </cdr:nvSpPr>
      <cdr:spPr>
        <a:xfrm xmlns:a="http://schemas.openxmlformats.org/drawingml/2006/main">
          <a:off x="3014382" y="829129"/>
          <a:ext cx="2879865" cy="2794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de-DE" sz="1100" dirty="0"/>
        </a:p>
      </cdr:txBody>
    </cdr:sp>
  </cdr:relSizeAnchor>
  <cdr:relSizeAnchor xmlns:cdr="http://schemas.openxmlformats.org/drawingml/2006/chartDrawing">
    <cdr:from>
      <cdr:x>0.87918</cdr:x>
      <cdr:y>0.05714</cdr:y>
    </cdr:from>
    <cdr:to>
      <cdr:x>1</cdr:x>
      <cdr:y>0.8972</cdr:y>
    </cdr:to>
    <cdr:sp macro="" textlink="">
      <cdr:nvSpPr>
        <cdr:cNvPr id="3" name="Textfeld 2"/>
        <cdr:cNvSpPr txBox="1"/>
      </cdr:nvSpPr>
      <cdr:spPr>
        <a:xfrm xmlns:a="http://schemas.openxmlformats.org/drawingml/2006/main">
          <a:off x="7491926" y="225879"/>
          <a:ext cx="996156" cy="33210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de-DE"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E21FD51-1745-417F-ABFC-659D386F14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CC2384C-847B-4BF0-B849-B8DBF460C37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E62E018-62D5-49A6-838D-7C9AF556D52A}" type="datetimeFigureOut">
              <a:rPr lang="en-US" smtClean="0"/>
              <a:t>5/16/2019</a:t>
            </a:fld>
            <a:endParaRPr lang="en-US"/>
          </a:p>
        </p:txBody>
      </p:sp>
      <p:sp>
        <p:nvSpPr>
          <p:cNvPr id="4" name="Footer Placeholder 3">
            <a:extLst>
              <a:ext uri="{FF2B5EF4-FFF2-40B4-BE49-F238E27FC236}">
                <a16:creationId xmlns:a16="http://schemas.microsoft.com/office/drawing/2014/main" id="{9D10CDC9-2836-4D66-8846-8F82CDC93FA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0E39B3B-0D05-462A-A251-8B9709BFB9C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FD7500F-1BD0-4C06-B3D9-519FA788F0FA}" type="slidenum">
              <a:rPr lang="en-US" smtClean="0"/>
              <a:t>‹#›</a:t>
            </a:fld>
            <a:endParaRPr lang="en-US"/>
          </a:p>
        </p:txBody>
      </p:sp>
    </p:spTree>
    <p:extLst>
      <p:ext uri="{BB962C8B-B14F-4D97-AF65-F5344CB8AC3E}">
        <p14:creationId xmlns:p14="http://schemas.microsoft.com/office/powerpoint/2010/main" val="15999620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CB3246-1063-41E3-AB7B-A84B6E099E7F}" type="datetimeFigureOut">
              <a:rPr lang="de-DE" smtClean="0"/>
              <a:pPr/>
              <a:t>16.05.2019</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57A4BC-5347-40DF-8CB7-B27E4ECEA6FC}" type="slidenum">
              <a:rPr lang="de-DE" smtClean="0"/>
              <a:pPr/>
              <a:t>‹#›</a:t>
            </a:fld>
            <a:endParaRPr lang="de-DE"/>
          </a:p>
        </p:txBody>
      </p:sp>
    </p:spTree>
    <p:extLst>
      <p:ext uri="{BB962C8B-B14F-4D97-AF65-F5344CB8AC3E}">
        <p14:creationId xmlns:p14="http://schemas.microsoft.com/office/powerpoint/2010/main" val="2691907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85000" lnSpcReduction="10000"/>
          </a:bodyPr>
          <a:lstStyle/>
          <a:p>
            <a:r>
              <a:rPr lang="de-DE" dirty="0"/>
              <a:t>We did our last PISA assessment of learning outcomes in science in 2006, and it was a quite different world then.</a:t>
            </a:r>
          </a:p>
          <a:p>
            <a:r>
              <a:rPr lang="de-DE" dirty="0"/>
              <a:t>It is hard to imagine but we did not have the iphone then. Twitter was still a sound, Skype for most people was a </a:t>
            </a:r>
            <a:r>
              <a:rPr lang="de-DE" dirty="0" err="1"/>
              <a:t>typographical</a:t>
            </a:r>
            <a:r>
              <a:rPr lang="de-DE" dirty="0"/>
              <a:t> </a:t>
            </a:r>
            <a:r>
              <a:rPr lang="de-DE" dirty="0" err="1"/>
              <a:t>error</a:t>
            </a:r>
            <a:r>
              <a:rPr lang="de-DE" dirty="0"/>
              <a:t> in </a:t>
            </a:r>
            <a:r>
              <a:rPr lang="de-DE" dirty="0" err="1"/>
              <a:t>those</a:t>
            </a:r>
            <a:r>
              <a:rPr lang="de-DE" dirty="0"/>
              <a:t> </a:t>
            </a:r>
            <a:r>
              <a:rPr lang="de-DE" dirty="0" err="1"/>
              <a:t>times</a:t>
            </a:r>
            <a:r>
              <a:rPr lang="de-DE" dirty="0"/>
              <a:t>, the amazon was still a river, there was no android, no video streaming. </a:t>
            </a:r>
          </a:p>
          <a:p>
            <a:endParaRPr lang="de-DE" dirty="0"/>
          </a:p>
          <a:p>
            <a:r>
              <a:rPr lang="de-DE" dirty="0"/>
              <a:t>But science </a:t>
            </a:r>
            <a:r>
              <a:rPr lang="de-DE" dirty="0" err="1"/>
              <a:t>learning</a:t>
            </a:r>
            <a:r>
              <a:rPr lang="de-DE" dirty="0"/>
              <a:t> </a:t>
            </a:r>
            <a:r>
              <a:rPr lang="de-DE" dirty="0" err="1"/>
              <a:t>outcomes</a:t>
            </a:r>
            <a:r>
              <a:rPr lang="de-DE" dirty="0"/>
              <a:t> in </a:t>
            </a:r>
            <a:r>
              <a:rPr lang="de-DE" dirty="0" err="1"/>
              <a:t>the</a:t>
            </a:r>
            <a:r>
              <a:rPr lang="de-DE" dirty="0"/>
              <a:t> </a:t>
            </a:r>
            <a:r>
              <a:rPr lang="de-DE" dirty="0" err="1"/>
              <a:t>industrialised</a:t>
            </a:r>
            <a:r>
              <a:rPr lang="de-DE" dirty="0"/>
              <a:t> </a:t>
            </a:r>
            <a:r>
              <a:rPr lang="de-DE" dirty="0" err="1"/>
              <a:t>world</a:t>
            </a:r>
            <a:r>
              <a:rPr lang="de-DE" dirty="0"/>
              <a:t> remained entirely flat during those years. </a:t>
            </a:r>
          </a:p>
          <a:p>
            <a:endParaRPr lang="de-DE" dirty="0"/>
          </a:p>
          <a:p>
            <a:r>
              <a:rPr lang="de-DE" dirty="0" err="1"/>
              <a:t>And</a:t>
            </a:r>
            <a:r>
              <a:rPr lang="de-DE" dirty="0"/>
              <a:t> </a:t>
            </a:r>
            <a:r>
              <a:rPr lang="de-DE" dirty="0" err="1"/>
              <a:t>the</a:t>
            </a:r>
            <a:r>
              <a:rPr lang="de-DE" dirty="0"/>
              <a:t> </a:t>
            </a:r>
            <a:r>
              <a:rPr lang="de-DE" dirty="0" err="1"/>
              <a:t>world</a:t>
            </a:r>
            <a:r>
              <a:rPr lang="de-DE" dirty="0"/>
              <a:t> </a:t>
            </a:r>
            <a:r>
              <a:rPr lang="de-DE" dirty="0" err="1"/>
              <a:t>moved</a:t>
            </a:r>
            <a:r>
              <a:rPr lang="de-DE" dirty="0"/>
              <a:t> on, streetmaps became dynamic, </a:t>
            </a:r>
          </a:p>
          <a:p>
            <a:r>
              <a:rPr lang="de-DE" dirty="0"/>
              <a:t>cars became electric and started to </a:t>
            </a:r>
            <a:r>
              <a:rPr lang="de-DE" dirty="0" err="1"/>
              <a:t>drive</a:t>
            </a:r>
            <a:r>
              <a:rPr lang="de-DE" dirty="0"/>
              <a:t> </a:t>
            </a:r>
            <a:r>
              <a:rPr lang="de-DE" dirty="0" err="1"/>
              <a:t>automatically</a:t>
            </a:r>
            <a:r>
              <a:rPr lang="de-DE" dirty="0"/>
              <a:t>, </a:t>
            </a:r>
            <a:r>
              <a:rPr lang="de-DE" dirty="0" err="1"/>
              <a:t>drones</a:t>
            </a:r>
            <a:r>
              <a:rPr lang="de-DE" dirty="0"/>
              <a:t> </a:t>
            </a:r>
            <a:r>
              <a:rPr lang="de-DE" dirty="0" err="1"/>
              <a:t>started</a:t>
            </a:r>
            <a:r>
              <a:rPr lang="de-DE" dirty="0"/>
              <a:t> </a:t>
            </a:r>
            <a:r>
              <a:rPr lang="de-DE" dirty="0" err="1"/>
              <a:t>to</a:t>
            </a:r>
            <a:r>
              <a:rPr lang="de-DE" dirty="0"/>
              <a:t> </a:t>
            </a:r>
            <a:r>
              <a:rPr lang="de-DE" dirty="0" err="1"/>
              <a:t>fly</a:t>
            </a:r>
            <a:r>
              <a:rPr lang="de-DE" dirty="0"/>
              <a:t>, </a:t>
            </a:r>
            <a:r>
              <a:rPr lang="de-DE" dirty="0" err="1"/>
              <a:t>and</a:t>
            </a:r>
            <a:r>
              <a:rPr lang="de-DE" dirty="0"/>
              <a:t> </a:t>
            </a:r>
            <a:r>
              <a:rPr lang="de-DE" dirty="0" err="1"/>
              <a:t>crowdfunding</a:t>
            </a:r>
            <a:r>
              <a:rPr lang="de-DE" dirty="0"/>
              <a:t> </a:t>
            </a:r>
            <a:r>
              <a:rPr lang="de-DE" dirty="0" err="1"/>
              <a:t>hugely</a:t>
            </a:r>
            <a:r>
              <a:rPr lang="de-DE" baseline="0" dirty="0"/>
              <a:t> </a:t>
            </a:r>
            <a:r>
              <a:rPr lang="de-DE" baseline="0" dirty="0" err="1"/>
              <a:t>amplified</a:t>
            </a:r>
            <a:r>
              <a:rPr lang="de-DE" dirty="0"/>
              <a:t> the potential of each of us individually </a:t>
            </a:r>
            <a:r>
              <a:rPr lang="de-DE" dirty="0" err="1"/>
              <a:t>and</a:t>
            </a:r>
            <a:r>
              <a:rPr lang="de-DE" dirty="0"/>
              <a:t> of </a:t>
            </a:r>
            <a:r>
              <a:rPr lang="de-DE" dirty="0" err="1"/>
              <a:t>us</a:t>
            </a:r>
            <a:r>
              <a:rPr lang="de-DE" dirty="0"/>
              <a:t> </a:t>
            </a:r>
            <a:r>
              <a:rPr lang="de-DE" dirty="0" err="1"/>
              <a:t>collectively</a:t>
            </a:r>
            <a:r>
              <a:rPr lang="de-DE" dirty="0"/>
              <a:t>. </a:t>
            </a:r>
          </a:p>
          <a:p>
            <a:endParaRPr lang="de-DE" dirty="0"/>
          </a:p>
          <a:p>
            <a:r>
              <a:rPr lang="de-DE" dirty="0"/>
              <a:t>But again, </a:t>
            </a:r>
            <a:r>
              <a:rPr lang="de-DE" dirty="0" err="1"/>
              <a:t>this</a:t>
            </a:r>
            <a:r>
              <a:rPr lang="de-DE" dirty="0"/>
              <a:t> did not translate into improved learning outcomes. </a:t>
            </a:r>
          </a:p>
          <a:p>
            <a:endParaRPr lang="de-DE" dirty="0"/>
          </a:p>
          <a:p>
            <a:r>
              <a:rPr lang="de-DE" dirty="0"/>
              <a:t>And in just the last few years, so many things have happened, virtual reality brought the whole world to each of us in real time, 3D printers can produce </a:t>
            </a:r>
            <a:r>
              <a:rPr lang="de-DE" dirty="0" err="1"/>
              <a:t>right</a:t>
            </a:r>
            <a:r>
              <a:rPr lang="de-DE" dirty="0"/>
              <a:t> </a:t>
            </a:r>
            <a:r>
              <a:rPr lang="de-DE" dirty="0" err="1"/>
              <a:t>where</a:t>
            </a:r>
            <a:r>
              <a:rPr lang="de-DE" dirty="0"/>
              <a:t> </a:t>
            </a:r>
            <a:r>
              <a:rPr lang="de-DE" dirty="0" err="1"/>
              <a:t>we</a:t>
            </a:r>
            <a:r>
              <a:rPr lang="de-DE" dirty="0"/>
              <a:t> </a:t>
            </a:r>
            <a:r>
              <a:rPr lang="de-DE" dirty="0" err="1"/>
              <a:t>are</a:t>
            </a:r>
            <a:r>
              <a:rPr lang="de-DE" dirty="0"/>
              <a:t>, robotics is changing the lives of people, or think about big data, the cloud, biogenetics and our capacity to affect life as such.</a:t>
            </a:r>
          </a:p>
          <a:p>
            <a:endParaRPr lang="de-DE" dirty="0"/>
          </a:p>
          <a:p>
            <a:r>
              <a:rPr lang="de-DE" dirty="0"/>
              <a:t>But </a:t>
            </a:r>
            <a:r>
              <a:rPr lang="de-DE" dirty="0" err="1"/>
              <a:t>science</a:t>
            </a:r>
            <a:r>
              <a:rPr lang="de-DE" baseline="0" dirty="0"/>
              <a:t> </a:t>
            </a:r>
            <a:r>
              <a:rPr lang="de-DE" baseline="0" dirty="0" err="1"/>
              <a:t>performance</a:t>
            </a:r>
            <a:r>
              <a:rPr lang="de-DE" baseline="0" dirty="0"/>
              <a:t> of </a:t>
            </a:r>
            <a:r>
              <a:rPr lang="de-DE" baseline="0" dirty="0" err="1"/>
              <a:t>students</a:t>
            </a:r>
            <a:r>
              <a:rPr lang="de-DE" baseline="0" dirty="0"/>
              <a:t> </a:t>
            </a:r>
            <a:r>
              <a:rPr lang="de-DE" baseline="0" dirty="0" err="1"/>
              <a:t>remained</a:t>
            </a:r>
            <a:r>
              <a:rPr lang="de-DE" baseline="0" dirty="0"/>
              <a:t> </a:t>
            </a:r>
            <a:r>
              <a:rPr lang="de-DE" baseline="0" dirty="0" err="1"/>
              <a:t>unfazed</a:t>
            </a:r>
            <a:r>
              <a:rPr lang="de-DE" baseline="0" dirty="0"/>
              <a:t> </a:t>
            </a:r>
            <a:r>
              <a:rPr lang="de-DE" baseline="0" dirty="0" err="1"/>
              <a:t>by</a:t>
            </a:r>
            <a:r>
              <a:rPr lang="de-DE" baseline="0" dirty="0"/>
              <a:t> all of </a:t>
            </a:r>
            <a:r>
              <a:rPr lang="de-DE" baseline="0" dirty="0" err="1"/>
              <a:t>this</a:t>
            </a:r>
            <a:r>
              <a:rPr lang="de-DE" baseline="0" dirty="0"/>
              <a:t>.</a:t>
            </a:r>
            <a:endParaRPr lang="de-DE" dirty="0"/>
          </a:p>
          <a:p>
            <a:endParaRPr lang="de-DE" dirty="0"/>
          </a:p>
          <a:p>
            <a:pPr marL="0" marR="0" lvl="0" indent="0" algn="l" defTabSz="914400" rtl="0" eaLnBrk="1" fontAlgn="auto" latinLnBrk="1"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When you see that, you might be tempted to drop the idea of improving education, as an agenda that is too big, too complex and too politically charged and too entrenched in vested interests to warrant real progress. </a:t>
            </a:r>
          </a:p>
          <a:p>
            <a:r>
              <a:rPr lang="de-DE" dirty="0"/>
              <a:t>  </a:t>
            </a:r>
          </a:p>
          <a:p>
            <a:r>
              <a:rPr lang="de-DE" dirty="0"/>
              <a:t>But dont give up yet, the PISA data also show some amazing success stories. </a:t>
            </a: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57A4BC-5347-40DF-8CB7-B27E4ECEA6FC}" type="slidenum">
              <a:rPr kumimoji="0" lang="de-DE" sz="1800" b="0" i="0" u="none" strike="noStrike" kern="0" cap="none" spc="0" normalizeH="0" baseline="0" noProof="0" smtClean="0">
                <a:ln>
                  <a:noFill/>
                </a:ln>
                <a:solidFill>
                  <a:sysClr val="windowText" lastClr="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e-DE" sz="1800" b="0" i="0" u="none" strike="noStrike" kern="0" cap="none" spc="0" normalizeH="0" baseline="0" noProof="0">
              <a:ln>
                <a:noFill/>
              </a:ln>
              <a:solidFill>
                <a:sysClr val="windowText" lastClr="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7018445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Note: OECD average refers to the average of 32 countries: Australia, Austria, Belgium, Canada, Chile, Czech Republic, Germany, Denmark, Spain, Estonia, Finland, France, United Kingdom, Greece, Hungary, Ireland, Italy, Japan, Korea, Luxemburg, Latvia, Mexico, Netherlands, Norway, New Zealand, Poland, Portugal, Slovak Republic, Slovenia, Sweden and the United States</a:t>
            </a:r>
            <a:r>
              <a:rPr lang="en-GB"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9A0B21-A2F0-4AB1-A3D7-6DF2FFC96E8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mn-cs"/>
            </a:endParaRPr>
          </a:p>
        </p:txBody>
      </p:sp>
    </p:spTree>
    <p:extLst>
      <p:ext uri="{BB962C8B-B14F-4D97-AF65-F5344CB8AC3E}">
        <p14:creationId xmlns:p14="http://schemas.microsoft.com/office/powerpoint/2010/main" val="18428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9A0B21-A2F0-4AB1-A3D7-6DF2FFC96E8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mn-cs"/>
            </a:endParaRPr>
          </a:p>
        </p:txBody>
      </p:sp>
    </p:spTree>
    <p:extLst>
      <p:ext uri="{BB962C8B-B14F-4D97-AF65-F5344CB8AC3E}">
        <p14:creationId xmlns:p14="http://schemas.microsoft.com/office/powerpoint/2010/main" val="4042642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Note: Data refer to the number of IP5 patent families in artificial intelligence (AI), by filing date and inventor's country, using fractional counts. AI refers to the "Human interface" and "Cognition and meaning understanding" categories in the ICT patent taxonomy as described in </a:t>
            </a:r>
            <a:r>
              <a:rPr lang="en-US" sz="1200" b="0" i="0" u="none" strike="noStrike" kern="1200" dirty="0" err="1">
                <a:solidFill>
                  <a:schemeClr val="tx1"/>
                </a:solidFill>
                <a:effectLst/>
                <a:latin typeface="+mn-lt"/>
                <a:ea typeface="+mn-ea"/>
                <a:cs typeface="+mn-cs"/>
              </a:rPr>
              <a:t>Inaba</a:t>
            </a:r>
            <a:r>
              <a:rPr lang="en-US" sz="1200" b="0" i="0" u="none" strike="noStrike" kern="1200" dirty="0">
                <a:solidFill>
                  <a:schemeClr val="tx1"/>
                </a:solidFill>
                <a:effectLst/>
                <a:latin typeface="+mn-lt"/>
                <a:ea typeface="+mn-ea"/>
                <a:cs typeface="+mn-cs"/>
              </a:rPr>
              <a:t> and </a:t>
            </a:r>
            <a:r>
              <a:rPr lang="en-US" sz="1200" b="0" i="0" u="none" strike="noStrike" kern="1200" dirty="0" err="1">
                <a:solidFill>
                  <a:schemeClr val="tx1"/>
                </a:solidFill>
                <a:effectLst/>
                <a:latin typeface="+mn-lt"/>
                <a:ea typeface="+mn-ea"/>
                <a:cs typeface="+mn-cs"/>
              </a:rPr>
              <a:t>Squicciarini</a:t>
            </a:r>
            <a:r>
              <a:rPr lang="en-US" sz="1200" b="0" i="0" u="none" strike="noStrike" kern="1200" dirty="0">
                <a:solidFill>
                  <a:schemeClr val="tx1"/>
                </a:solidFill>
                <a:effectLst/>
                <a:latin typeface="+mn-lt"/>
                <a:ea typeface="+mn-ea"/>
                <a:cs typeface="+mn-cs"/>
              </a:rPr>
              <a:t> (2017). 2014 and 2015 figures are estimated based on available data for those years.</a:t>
            </a:r>
            <a:r>
              <a:rPr lang="en-US" dirty="0"/>
              <a:t>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9A0B21-A2F0-4AB1-A3D7-6DF2FFC96E81}" type="slidenum">
              <a:rPr kumimoji="0" lang="en-GB" sz="1200" b="0" i="0" u="none" strike="noStrike" kern="1200" cap="none" spc="0" normalizeH="0" baseline="0" noProof="0" smtClean="0">
                <a:ln>
                  <a:noFill/>
                </a:ln>
                <a:solidFill>
                  <a:prstClr val="black"/>
                </a:solidFill>
                <a:effectLst/>
                <a:uLnTx/>
                <a:uFillTx/>
                <a:latin typeface="Calibri"/>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Tree>
    <p:extLst>
      <p:ext uri="{BB962C8B-B14F-4D97-AF65-F5344CB8AC3E}">
        <p14:creationId xmlns:p14="http://schemas.microsoft.com/office/powerpoint/2010/main" val="7700573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5EE0AA-2B05-4F20-87BD-F47A940A8EDB}"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12489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5EE0AA-2B05-4F20-87BD-F47A940A8EDB}"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1248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20688" y="1243013"/>
            <a:ext cx="5964237" cy="3355975"/>
          </a:xfrm>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E457A4BC-5347-40DF-8CB7-B27E4ECEA6FC}" type="slidenum">
              <a:rPr kumimoji="0" lang="de-DE" sz="1200" b="0" i="0" u="none" strike="noStrike" kern="1200" cap="none" spc="0" normalizeH="0" baseline="0" noProof="0" smtClean="0">
                <a:ln>
                  <a:noFill/>
                </a:ln>
                <a:solidFill>
                  <a:prstClr val="black"/>
                </a:solidFill>
                <a:effectLst/>
                <a:uLnTx/>
                <a:uFillTx/>
                <a:latin typeface="맑은 고딕"/>
                <a:ea typeface="MS PGothic" panose="020B0600070205080204" pitchFamily="34" charset="-128"/>
                <a:cs typeface="+mn-cs"/>
              </a:rPr>
              <a:pPr marL="0" marR="0" lvl="0" indent="0" algn="r" defTabSz="914400" rtl="0" eaLnBrk="1" fontAlgn="auto" latinLnBrk="1" hangingPunct="1">
                <a:lnSpc>
                  <a:spcPct val="100000"/>
                </a:lnSpc>
                <a:spcBef>
                  <a:spcPts val="0"/>
                </a:spcBef>
                <a:spcAft>
                  <a:spcPts val="0"/>
                </a:spcAft>
                <a:buClrTx/>
                <a:buSzTx/>
                <a:buFontTx/>
                <a:buNone/>
                <a:tabLst/>
                <a:defRPr/>
              </a:pPr>
              <a:t>24</a:t>
            </a:fld>
            <a:endParaRPr kumimoji="0" lang="de-DE" sz="1200" b="0" i="0" u="none" strike="noStrike" kern="1200" cap="none" spc="0" normalizeH="0" baseline="0" noProof="0">
              <a:ln>
                <a:noFill/>
              </a:ln>
              <a:solidFill>
                <a:prstClr val="black"/>
              </a:solidFill>
              <a:effectLst/>
              <a:uLnTx/>
              <a:uFillTx/>
              <a:latin typeface="맑은 고딕"/>
              <a:ea typeface="MS PGothic" panose="020B0600070205080204" pitchFamily="34" charset="-128"/>
              <a:cs typeface="+mn-cs"/>
            </a:endParaRPr>
          </a:p>
        </p:txBody>
      </p:sp>
    </p:spTree>
    <p:extLst>
      <p:ext uri="{BB962C8B-B14F-4D97-AF65-F5344CB8AC3E}">
        <p14:creationId xmlns:p14="http://schemas.microsoft.com/office/powerpoint/2010/main" val="4225921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20688" y="1243013"/>
            <a:ext cx="5964237" cy="335597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E457A4BC-5347-40DF-8CB7-B27E4ECEA6FC}" type="slidenum">
              <a:rPr kumimoji="0" lang="de-DE" sz="1200" b="0" i="0" u="none" strike="noStrike" kern="1200" cap="none" spc="0" normalizeH="0" baseline="0" noProof="0" smtClean="0">
                <a:ln>
                  <a:noFill/>
                </a:ln>
                <a:solidFill>
                  <a:prstClr val="black"/>
                </a:solidFill>
                <a:effectLst/>
                <a:uLnTx/>
                <a:uFillTx/>
                <a:latin typeface="맑은 고딕"/>
                <a:ea typeface="MS PGothic" panose="020B0600070205080204" pitchFamily="34" charset="-128"/>
                <a:cs typeface="+mn-cs"/>
              </a:rPr>
              <a:pPr marL="0" marR="0" lvl="0" indent="0" algn="r" defTabSz="914400" rtl="0" eaLnBrk="1" fontAlgn="auto" latinLnBrk="1" hangingPunct="1">
                <a:lnSpc>
                  <a:spcPct val="100000"/>
                </a:lnSpc>
                <a:spcBef>
                  <a:spcPts val="0"/>
                </a:spcBef>
                <a:spcAft>
                  <a:spcPts val="0"/>
                </a:spcAft>
                <a:buClrTx/>
                <a:buSzTx/>
                <a:buFontTx/>
                <a:buNone/>
                <a:tabLst/>
                <a:defRPr/>
              </a:pPr>
              <a:t>25</a:t>
            </a:fld>
            <a:endParaRPr kumimoji="0" lang="de-DE" sz="1200" b="0" i="0" u="none" strike="noStrike" kern="1200" cap="none" spc="0" normalizeH="0" baseline="0" noProof="0">
              <a:ln>
                <a:noFill/>
              </a:ln>
              <a:solidFill>
                <a:prstClr val="black"/>
              </a:solidFill>
              <a:effectLst/>
              <a:uLnTx/>
              <a:uFillTx/>
              <a:latin typeface="맑은 고딕"/>
              <a:ea typeface="MS PGothic" panose="020B0600070205080204" pitchFamily="34" charset="-128"/>
              <a:cs typeface="+mn-cs"/>
            </a:endParaRPr>
          </a:p>
        </p:txBody>
      </p:sp>
    </p:spTree>
    <p:extLst>
      <p:ext uri="{BB962C8B-B14F-4D97-AF65-F5344CB8AC3E}">
        <p14:creationId xmlns:p14="http://schemas.microsoft.com/office/powerpoint/2010/main" val="12854824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EBEEF35-2ACB-486D-BC80-775C546A08B0}" type="slidenum">
              <a:rPr lang="en-GB" smtClean="0"/>
              <a:t>31</a:t>
            </a:fld>
            <a:endParaRPr lang="en-GB" dirty="0"/>
          </a:p>
        </p:txBody>
      </p:sp>
    </p:spTree>
    <p:extLst>
      <p:ext uri="{BB962C8B-B14F-4D97-AF65-F5344CB8AC3E}">
        <p14:creationId xmlns:p14="http://schemas.microsoft.com/office/powerpoint/2010/main" val="27470895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GB" sz="1200" kern="1200" dirty="0">
                <a:solidFill>
                  <a:schemeClr val="tx1"/>
                </a:solidFill>
                <a:effectLst/>
                <a:latin typeface="+mn-lt"/>
                <a:ea typeface="+mn-ea"/>
                <a:cs typeface="+mn-cs"/>
              </a:rPr>
              <a:t>There</a:t>
            </a:r>
            <a:r>
              <a:rPr lang="en-GB" sz="1200" kern="1200" baseline="0" dirty="0">
                <a:solidFill>
                  <a:schemeClr val="tx1"/>
                </a:solidFill>
                <a:effectLst/>
                <a:latin typeface="+mn-lt"/>
                <a:ea typeface="+mn-ea"/>
                <a:cs typeface="+mn-cs"/>
              </a:rPr>
              <a:t> are different models of teacher professionalism across the TALIS systems, these figures present an example of the five most frequent models: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High peer networks/low autonomy</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High autonomy</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Knowledge</a:t>
            </a:r>
            <a:r>
              <a:rPr lang="en-GB" sz="1200" kern="1200" baseline="0" dirty="0">
                <a:solidFill>
                  <a:schemeClr val="tx1"/>
                </a:solidFill>
                <a:effectLst/>
                <a:latin typeface="+mn-lt"/>
                <a:ea typeface="+mn-ea"/>
                <a:cs typeface="+mn-cs"/>
              </a:rPr>
              <a:t> emphasis</a:t>
            </a:r>
          </a:p>
          <a:p>
            <a:pPr marL="171450" indent="-171450">
              <a:buFont typeface="Arial" panose="020B0604020202020204" pitchFamily="34" charset="0"/>
              <a:buChar char="•"/>
            </a:pPr>
            <a:r>
              <a:rPr lang="en-GB" sz="1200" kern="1200" baseline="0" dirty="0">
                <a:solidFill>
                  <a:schemeClr val="tx1"/>
                </a:solidFill>
                <a:effectLst/>
                <a:latin typeface="+mn-lt"/>
                <a:ea typeface="+mn-ea"/>
                <a:cs typeface="+mn-cs"/>
              </a:rPr>
              <a:t>Balance domains/high support for professionalism</a:t>
            </a:r>
          </a:p>
          <a:p>
            <a:pPr marL="171450" indent="-171450">
              <a:buFont typeface="Arial" panose="020B0604020202020204" pitchFamily="34" charset="0"/>
              <a:buChar char="•"/>
            </a:pPr>
            <a:r>
              <a:rPr lang="en-GB" sz="1200" kern="1200" baseline="0" dirty="0">
                <a:solidFill>
                  <a:schemeClr val="tx1"/>
                </a:solidFill>
                <a:effectLst/>
                <a:latin typeface="+mn-lt"/>
                <a:ea typeface="+mn-ea"/>
                <a:cs typeface="+mn-cs"/>
              </a:rPr>
              <a:t>Balance domains/ low support for professionalism </a:t>
            </a:r>
            <a:endParaRPr lang="en-GB" sz="1200" kern="1200" dirty="0">
              <a:solidFill>
                <a:schemeClr val="tx1"/>
              </a:solidFill>
              <a:effectLst/>
              <a:latin typeface="+mn-lt"/>
              <a:ea typeface="+mn-ea"/>
              <a:cs typeface="+mn-cs"/>
            </a:endParaRPr>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B76AD644-F3CF-494C-BD32-BCF09FB97BD7}" type="slidenum">
              <a:rPr kumimoji="0" lang="ko-KR" altLang="en-US" sz="1200" b="0" i="0" u="none" strike="noStrike" kern="1200" cap="none" spc="0" normalizeH="0" baseline="0" noProof="0" smtClean="0">
                <a:ln>
                  <a:noFill/>
                </a:ln>
                <a:solidFill>
                  <a:prstClr val="black"/>
                </a:solidFill>
                <a:effectLst/>
                <a:uLnTx/>
                <a:uFillTx/>
                <a:latin typeface="맑은 고딕"/>
                <a:ea typeface="맑은 고딕" panose="020B0503020000020004" pitchFamily="34"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33</a:t>
            </a:fld>
            <a:endParaRPr kumimoji="0" lang="ko-KR" altLang="en-US" sz="1200" b="0" i="0" u="none" strike="noStrike" kern="1200" cap="none" spc="0" normalizeH="0" baseline="0" noProof="0">
              <a:ln>
                <a:noFill/>
              </a:ln>
              <a:solidFill>
                <a:prstClr val="black"/>
              </a:solidFill>
              <a:effectLst/>
              <a:uLnTx/>
              <a:uFillTx/>
              <a:latin typeface="맑은 고딕"/>
              <a:ea typeface="맑은 고딕" panose="020B0503020000020004" pitchFamily="34" charset="-127"/>
              <a:cs typeface="+mn-cs"/>
            </a:endParaRPr>
          </a:p>
        </p:txBody>
      </p:sp>
    </p:spTree>
    <p:extLst>
      <p:ext uri="{BB962C8B-B14F-4D97-AF65-F5344CB8AC3E}">
        <p14:creationId xmlns:p14="http://schemas.microsoft.com/office/powerpoint/2010/main" val="11016090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normAutofit/>
          </a:bodyPr>
          <a:lstStyle/>
          <a:p>
            <a:r>
              <a:rPr lang="en-GB" sz="1200" kern="1200" dirty="0">
                <a:solidFill>
                  <a:schemeClr val="tx1"/>
                </a:solidFill>
                <a:effectLst/>
                <a:latin typeface="+mn-lt"/>
                <a:ea typeface="+mn-ea"/>
                <a:cs typeface="+mn-cs"/>
              </a:rPr>
              <a:t>The figure presents and overview of teacher professionalism looks like across TALIS systems,</a:t>
            </a:r>
            <a:r>
              <a:rPr lang="en-GB" sz="1200" kern="1200" baseline="0" dirty="0">
                <a:solidFill>
                  <a:schemeClr val="tx1"/>
                </a:solidFill>
                <a:effectLst/>
                <a:latin typeface="+mn-lt"/>
                <a:ea typeface="+mn-ea"/>
                <a:cs typeface="+mn-cs"/>
              </a:rPr>
              <a:t> by plotting the teacher professionalism index. </a:t>
            </a:r>
            <a:r>
              <a:rPr lang="en-GB" sz="1200" kern="1200" dirty="0">
                <a:solidFill>
                  <a:schemeClr val="tx1"/>
                </a:solidFill>
                <a:effectLst/>
                <a:latin typeface="+mn-lt"/>
                <a:ea typeface="+mn-ea"/>
                <a:cs typeface="+mn-cs"/>
              </a:rPr>
              <a:t>The index</a:t>
            </a:r>
            <a:r>
              <a:rPr lang="en-GB" sz="1200" kern="1200" baseline="0" dirty="0">
                <a:solidFill>
                  <a:schemeClr val="tx1"/>
                </a:solidFill>
                <a:effectLst/>
                <a:latin typeface="+mn-lt"/>
                <a:ea typeface="+mn-ea"/>
                <a:cs typeface="+mn-cs"/>
              </a:rPr>
              <a:t> measures the extent to which </a:t>
            </a:r>
            <a:r>
              <a:rPr lang="en-GB" sz="1200" kern="1200" dirty="0">
                <a:solidFill>
                  <a:schemeClr val="tx1"/>
                </a:solidFill>
                <a:effectLst/>
                <a:latin typeface="+mn-lt"/>
                <a:ea typeface="+mn-ea"/>
                <a:cs typeface="+mn-cs"/>
              </a:rPr>
              <a:t>education systems support teachers’ professionalism in each of  TP domains. Each of the domains of teacher professionalism is scaled from 0 to 5, with 5 representing a theoretical maximum where all practices within the domain are observed. The overall index of teacher professionalism adds up values on the three domains, with values ranging from a theoretical minimum of 0 to a possible maximum of 15. In reality, as the figure shows, most teachers find themselves in environments where these practices are partially observed. </a:t>
            </a:r>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B76AD644-F3CF-494C-BD32-BCF09FB97BD7}" type="slidenum">
              <a:rPr kumimoji="0" lang="ko-KR" altLang="en-US" sz="1200" b="0" i="0" u="none" strike="noStrike" kern="1200" cap="none" spc="0" normalizeH="0" baseline="0" noProof="0" smtClean="0">
                <a:ln>
                  <a:noFill/>
                </a:ln>
                <a:solidFill>
                  <a:prstClr val="black"/>
                </a:solidFill>
                <a:effectLst/>
                <a:uLnTx/>
                <a:uFillTx/>
                <a:latin typeface="맑은 고딕"/>
                <a:ea typeface="맑은 고딕" panose="020B0503020000020004" pitchFamily="34"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34</a:t>
            </a:fld>
            <a:endParaRPr kumimoji="0" lang="ko-KR" altLang="en-US" sz="1200" b="0" i="0" u="none" strike="noStrike" kern="1200" cap="none" spc="0" normalizeH="0" baseline="0" noProof="0">
              <a:ln>
                <a:noFill/>
              </a:ln>
              <a:solidFill>
                <a:prstClr val="black"/>
              </a:solidFill>
              <a:effectLst/>
              <a:uLnTx/>
              <a:uFillTx/>
              <a:latin typeface="맑은 고딕"/>
              <a:ea typeface="맑은 고딕" panose="020B0503020000020004" pitchFamily="34" charset="-127"/>
              <a:cs typeface="+mn-cs"/>
            </a:endParaRPr>
          </a:p>
        </p:txBody>
      </p:sp>
    </p:spTree>
    <p:extLst>
      <p:ext uri="{BB962C8B-B14F-4D97-AF65-F5344CB8AC3E}">
        <p14:creationId xmlns:p14="http://schemas.microsoft.com/office/powerpoint/2010/main" val="1654784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t>All countries </a:t>
            </a:r>
            <a:r>
              <a:rPr lang="de-DE" dirty="0" err="1"/>
              <a:t>are</a:t>
            </a:r>
            <a:r>
              <a:rPr lang="de-DE" dirty="0"/>
              <a:t> </a:t>
            </a:r>
            <a:r>
              <a:rPr lang="de-DE" dirty="0" err="1"/>
              <a:t>included</a:t>
            </a:r>
            <a:r>
              <a:rPr lang="de-DE" baseline="0" dirty="0"/>
              <a:t> </a:t>
            </a:r>
            <a:r>
              <a:rPr lang="de-DE" baseline="0" dirty="0" err="1"/>
              <a:t>and</a:t>
            </a:r>
            <a:r>
              <a:rPr lang="de-DE" baseline="0" dirty="0"/>
              <a:t> </a:t>
            </a:r>
            <a:r>
              <a:rPr lang="de-DE" baseline="0" dirty="0" err="1"/>
              <a:t>can</a:t>
            </a:r>
            <a:r>
              <a:rPr lang="de-DE" baseline="0" dirty="0"/>
              <a:t> </a:t>
            </a:r>
            <a:r>
              <a:rPr lang="de-DE" baseline="0" dirty="0" err="1"/>
              <a:t>be</a:t>
            </a:r>
            <a:r>
              <a:rPr lang="de-DE" baseline="0" dirty="0"/>
              <a:t> </a:t>
            </a:r>
            <a:r>
              <a:rPr lang="de-DE" baseline="0" dirty="0" err="1"/>
              <a:t>selected</a:t>
            </a:r>
            <a:r>
              <a:rPr lang="de-DE" baseline="0" dirty="0"/>
              <a:t> </a:t>
            </a:r>
            <a:r>
              <a:rPr lang="de-DE" baseline="0" dirty="0" err="1"/>
              <a:t>by</a:t>
            </a:r>
            <a:r>
              <a:rPr lang="de-DE" baseline="0" dirty="0"/>
              <a:t> </a:t>
            </a:r>
            <a:r>
              <a:rPr lang="de-DE" baseline="0" dirty="0" err="1"/>
              <a:t>selecting</a:t>
            </a:r>
            <a:r>
              <a:rPr lang="de-DE" baseline="0" dirty="0"/>
              <a:t> „</a:t>
            </a:r>
            <a:r>
              <a:rPr lang="de-DE" baseline="0" dirty="0" err="1"/>
              <a:t>select</a:t>
            </a:r>
            <a:r>
              <a:rPr lang="de-DE" baseline="0" dirty="0"/>
              <a:t> </a:t>
            </a:r>
            <a:r>
              <a:rPr lang="de-DE" baseline="0" dirty="0" err="1"/>
              <a:t>data</a:t>
            </a:r>
            <a:r>
              <a:rPr lang="de-DE" baseline="0" dirty="0"/>
              <a:t>“ </a:t>
            </a:r>
            <a:r>
              <a:rPr lang="de-DE" baseline="0" dirty="0" err="1"/>
              <a:t>and</a:t>
            </a:r>
            <a:r>
              <a:rPr lang="de-DE" baseline="0" dirty="0"/>
              <a:t> </a:t>
            </a:r>
            <a:r>
              <a:rPr lang="de-DE" baseline="0" dirty="0" err="1"/>
              <a:t>use</a:t>
            </a:r>
            <a:r>
              <a:rPr lang="de-DE" baseline="0" dirty="0"/>
              <a:t> </a:t>
            </a:r>
            <a:r>
              <a:rPr lang="de-DE" baseline="0" dirty="0" err="1"/>
              <a:t>the</a:t>
            </a:r>
            <a:r>
              <a:rPr lang="de-DE" baseline="0" dirty="0"/>
              <a:t> </a:t>
            </a:r>
            <a:r>
              <a:rPr lang="de-DE" baseline="0" dirty="0" err="1"/>
              <a:t>filter</a:t>
            </a:r>
            <a:r>
              <a:rPr lang="de-DE" baseline="0" dirty="0"/>
              <a:t> </a:t>
            </a:r>
            <a:r>
              <a:rPr lang="de-DE" baseline="0" dirty="0" err="1"/>
              <a:t>to</a:t>
            </a:r>
            <a:r>
              <a:rPr lang="de-DE" baseline="0" dirty="0"/>
              <a:t> </a:t>
            </a:r>
            <a:r>
              <a:rPr lang="de-DE" baseline="0" dirty="0" err="1"/>
              <a:t>choose</a:t>
            </a:r>
            <a:r>
              <a:rPr lang="de-DE" baseline="0" dirty="0"/>
              <a:t> </a:t>
            </a:r>
            <a:r>
              <a:rPr lang="de-DE" baseline="0" dirty="0" err="1"/>
              <a:t>the</a:t>
            </a:r>
            <a:r>
              <a:rPr lang="de-DE" baseline="0" dirty="0"/>
              <a:t> </a:t>
            </a:r>
            <a:r>
              <a:rPr lang="de-DE" baseline="0" dirty="0" err="1"/>
              <a:t>country</a:t>
            </a:r>
            <a:r>
              <a:rPr lang="de-DE" baseline="0" dirty="0"/>
              <a:t> </a:t>
            </a:r>
            <a:r>
              <a:rPr lang="de-DE" baseline="0" dirty="0" err="1"/>
              <a:t>of</a:t>
            </a:r>
            <a:r>
              <a:rPr lang="de-DE" baseline="0" dirty="0"/>
              <a:t> </a:t>
            </a:r>
            <a:r>
              <a:rPr lang="de-DE" baseline="0" dirty="0" err="1"/>
              <a:t>interest</a:t>
            </a:r>
            <a:r>
              <a:rPr lang="de-DE" baseline="0" dirty="0"/>
              <a:t>. </a:t>
            </a:r>
            <a:r>
              <a:rPr lang="de-DE" baseline="0" dirty="0" err="1"/>
              <a:t>Missing</a:t>
            </a:r>
            <a:r>
              <a:rPr lang="de-DE" baseline="0" dirty="0"/>
              <a:t> </a:t>
            </a:r>
            <a:r>
              <a:rPr lang="de-DE" baseline="0" dirty="0" err="1"/>
              <a:t>data</a:t>
            </a:r>
            <a:r>
              <a:rPr lang="de-DE" baseline="0" dirty="0"/>
              <a:t>/</a:t>
            </a:r>
            <a:r>
              <a:rPr lang="de-DE" baseline="0" dirty="0" err="1"/>
              <a:t>years</a:t>
            </a:r>
            <a:r>
              <a:rPr lang="de-DE" baseline="0" dirty="0"/>
              <a:t> </a:t>
            </a:r>
            <a:r>
              <a:rPr lang="de-DE" baseline="0" dirty="0" err="1"/>
              <a:t>have</a:t>
            </a:r>
            <a:r>
              <a:rPr lang="de-DE" baseline="0" dirty="0"/>
              <a:t> </a:t>
            </a:r>
            <a:r>
              <a:rPr lang="de-DE" baseline="0" dirty="0" err="1"/>
              <a:t>to</a:t>
            </a:r>
            <a:r>
              <a:rPr lang="de-DE" baseline="0" dirty="0"/>
              <a:t> </a:t>
            </a:r>
            <a:r>
              <a:rPr lang="de-DE" baseline="0" dirty="0" err="1"/>
              <a:t>be</a:t>
            </a:r>
            <a:r>
              <a:rPr lang="de-DE" baseline="0" dirty="0"/>
              <a:t> </a:t>
            </a:r>
            <a:r>
              <a:rPr lang="de-DE" baseline="0" dirty="0" err="1"/>
              <a:t>deleted</a:t>
            </a:r>
            <a:r>
              <a:rPr lang="de-DE" baseline="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de-DE" dirty="0"/>
              <a:t>The </a:t>
            </a:r>
            <a:r>
              <a:rPr lang="de-DE" dirty="0" err="1"/>
              <a:t>range</a:t>
            </a:r>
            <a:r>
              <a:rPr lang="de-DE" dirty="0"/>
              <a:t> </a:t>
            </a:r>
            <a:r>
              <a:rPr lang="de-DE" dirty="0" err="1"/>
              <a:t>of</a:t>
            </a:r>
            <a:r>
              <a:rPr lang="de-DE" dirty="0"/>
              <a:t> </a:t>
            </a:r>
            <a:r>
              <a:rPr lang="de-DE" dirty="0" err="1"/>
              <a:t>the</a:t>
            </a:r>
            <a:r>
              <a:rPr lang="de-DE" dirty="0"/>
              <a:t> </a:t>
            </a:r>
            <a:r>
              <a:rPr lang="de-DE" dirty="0" err="1"/>
              <a:t>axis</a:t>
            </a:r>
            <a:r>
              <a:rPr lang="de-DE" dirty="0"/>
              <a:t> </a:t>
            </a:r>
            <a:r>
              <a:rPr lang="de-DE" dirty="0" err="1"/>
              <a:t>may</a:t>
            </a:r>
            <a:r>
              <a:rPr lang="de-DE" dirty="0"/>
              <a:t> </a:t>
            </a:r>
            <a:r>
              <a:rPr lang="de-DE" dirty="0" err="1"/>
              <a:t>need</a:t>
            </a:r>
            <a:r>
              <a:rPr lang="de-DE" dirty="0"/>
              <a:t> </a:t>
            </a:r>
            <a:r>
              <a:rPr lang="de-DE" dirty="0" err="1"/>
              <a:t>to</a:t>
            </a:r>
            <a:r>
              <a:rPr lang="de-DE" dirty="0"/>
              <a:t> </a:t>
            </a:r>
            <a:r>
              <a:rPr lang="de-DE" dirty="0" err="1"/>
              <a:t>be</a:t>
            </a:r>
            <a:r>
              <a:rPr lang="de-DE" dirty="0"/>
              <a:t> </a:t>
            </a:r>
            <a:r>
              <a:rPr lang="de-DE" dirty="0" err="1"/>
              <a:t>adjusted</a:t>
            </a:r>
            <a:r>
              <a:rPr lang="de-DE" dirty="0"/>
              <a:t> </a:t>
            </a:r>
            <a:r>
              <a:rPr lang="de-DE" dirty="0" err="1"/>
              <a:t>for</a:t>
            </a:r>
            <a:r>
              <a:rPr lang="de-DE" dirty="0"/>
              <a:t> </a:t>
            </a:r>
            <a:r>
              <a:rPr lang="de-DE" dirty="0" err="1"/>
              <a:t>each</a:t>
            </a:r>
            <a:r>
              <a:rPr lang="de-DE" baseline="0" dirty="0"/>
              <a:t> </a:t>
            </a:r>
            <a:r>
              <a:rPr lang="de-DE" baseline="0" dirty="0" err="1"/>
              <a:t>country</a:t>
            </a:r>
            <a:r>
              <a:rPr lang="de-DE" baseline="0" dirty="0"/>
              <a:t>.</a:t>
            </a:r>
          </a:p>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57A4BC-5347-40DF-8CB7-B27E4ECEA6FC}" type="slidenum">
              <a:rPr kumimoji="0" lang="de-DE" sz="1800" b="0" i="0" u="none" strike="noStrike" kern="0" cap="none" spc="0" normalizeH="0" baseline="0" noProof="0" smtClean="0">
                <a:ln>
                  <a:noFill/>
                </a:ln>
                <a:solidFill>
                  <a:sysClr val="windowText" lastClr="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de-DE" sz="1800" b="0" i="0" u="none" strike="noStrike" kern="0" cap="none" spc="0" normalizeH="0" baseline="0" noProof="0">
              <a:ln>
                <a:noFill/>
              </a:ln>
              <a:solidFill>
                <a:sysClr val="windowText" lastClr="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3359422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fontScale="92500" lnSpcReduction="20000"/>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GB" altLang="ko-KR" sz="1600" dirty="0"/>
              <a:t>So</a:t>
            </a:r>
            <a:r>
              <a:rPr lang="en-GB" altLang="ko-KR" sz="1600" baseline="0" dirty="0"/>
              <a:t> if collaboration is important, how frequently do teachers engage in it?</a:t>
            </a:r>
          </a:p>
          <a:p>
            <a:pPr marL="0" marR="0" indent="0" algn="l" defTabSz="914400" rtl="0" eaLnBrk="1" fontAlgn="auto" latinLnBrk="1" hangingPunct="1">
              <a:lnSpc>
                <a:spcPct val="100000"/>
              </a:lnSpc>
              <a:spcBef>
                <a:spcPts val="0"/>
              </a:spcBef>
              <a:spcAft>
                <a:spcPts val="0"/>
              </a:spcAft>
              <a:buClrTx/>
              <a:buSzTx/>
              <a:buFontTx/>
              <a:buNone/>
              <a:tabLst/>
              <a:defRPr/>
            </a:pPr>
            <a:endParaRPr lang="en-GB" altLang="ko-KR" sz="1600" baseline="0" dirty="0"/>
          </a:p>
          <a:p>
            <a:pPr marL="0" marR="0" indent="0" algn="l" defTabSz="914400" rtl="0" eaLnBrk="1" fontAlgn="auto" latinLnBrk="1" hangingPunct="1">
              <a:lnSpc>
                <a:spcPct val="100000"/>
              </a:lnSpc>
              <a:spcBef>
                <a:spcPts val="0"/>
              </a:spcBef>
              <a:spcAft>
                <a:spcPts val="0"/>
              </a:spcAft>
              <a:buClrTx/>
              <a:buSzTx/>
              <a:buFontTx/>
              <a:buNone/>
              <a:tabLst/>
              <a:defRPr/>
            </a:pPr>
            <a:r>
              <a:rPr lang="en-GB" altLang="ko-KR" sz="1600" baseline="0" dirty="0"/>
              <a:t>The pictures is actually mixed. When it comes to informal exchange and co-ordination, teachers are generally very active. </a:t>
            </a:r>
          </a:p>
          <a:p>
            <a:pPr marL="0" marR="0" indent="0" algn="l" defTabSz="914400" rtl="0" eaLnBrk="1" fontAlgn="auto" latinLnBrk="1" hangingPunct="1">
              <a:lnSpc>
                <a:spcPct val="100000"/>
              </a:lnSpc>
              <a:spcBef>
                <a:spcPts val="0"/>
              </a:spcBef>
              <a:spcAft>
                <a:spcPts val="0"/>
              </a:spcAft>
              <a:buClrTx/>
              <a:buSzTx/>
              <a:buFontTx/>
              <a:buNone/>
              <a:tabLst/>
              <a:defRPr/>
            </a:pPr>
            <a:endParaRPr lang="en-GB" altLang="ko-KR" sz="1600" baseline="0" dirty="0"/>
          </a:p>
          <a:p>
            <a:pPr marL="0" marR="0" indent="0" algn="l" defTabSz="914400" rtl="0" eaLnBrk="1" fontAlgn="auto" latinLnBrk="1" hangingPunct="1">
              <a:lnSpc>
                <a:spcPct val="100000"/>
              </a:lnSpc>
              <a:spcBef>
                <a:spcPts val="0"/>
              </a:spcBef>
              <a:spcAft>
                <a:spcPts val="0"/>
              </a:spcAft>
              <a:buClrTx/>
              <a:buSzTx/>
              <a:buFontTx/>
              <a:buNone/>
              <a:tabLst/>
              <a:defRPr/>
            </a:pPr>
            <a:r>
              <a:rPr lang="en-GB" altLang="ko-KR" sz="1600" baseline="0" dirty="0"/>
              <a:t>And Alberta, here marked in red, is no exception to this. </a:t>
            </a:r>
          </a:p>
          <a:p>
            <a:pPr marL="0" marR="0" indent="0" algn="l" defTabSz="914400" rtl="0" eaLnBrk="1" fontAlgn="auto" latinLnBrk="1" hangingPunct="1">
              <a:lnSpc>
                <a:spcPct val="100000"/>
              </a:lnSpc>
              <a:spcBef>
                <a:spcPts val="0"/>
              </a:spcBef>
              <a:spcAft>
                <a:spcPts val="0"/>
              </a:spcAft>
              <a:buClrTx/>
              <a:buSzTx/>
              <a:buFontTx/>
              <a:buNone/>
              <a:tabLst/>
              <a:defRPr/>
            </a:pPr>
            <a:endParaRPr lang="en-GB" altLang="ko-KR" sz="1600" baseline="0" dirty="0"/>
          </a:p>
          <a:p>
            <a:pPr marL="0" marR="0" indent="0" algn="l" defTabSz="914400" rtl="0" eaLnBrk="1" fontAlgn="auto" latinLnBrk="1" hangingPunct="1">
              <a:lnSpc>
                <a:spcPct val="100000"/>
              </a:lnSpc>
              <a:spcBef>
                <a:spcPts val="0"/>
              </a:spcBef>
              <a:spcAft>
                <a:spcPts val="0"/>
              </a:spcAft>
              <a:buClrTx/>
              <a:buSzTx/>
              <a:buFontTx/>
              <a:buNone/>
              <a:tabLst/>
              <a:defRPr/>
            </a:pPr>
            <a:r>
              <a:rPr lang="en-GB" altLang="ko-KR" sz="1600" baseline="0" dirty="0"/>
              <a:t>However, the kind of deep professional collaboration I referred to in the preceding chart is actually quite rare, as you can see on the right panel. Only one in 5 teachers pursues team teaching, that you saw closely related to job satisfaction, at least one per month. In countries such as Japan, Denmark or Italy it is a bit more common, but still not as frequent as you hope it might be. And the picture is similar for collaborative professional development. Even in Alberta, which together with Singapore, Australia and Israel does best on this you still find only a third of teachers doing this at least once per months. And least frequent is classroom observation that you also saw closely related to job satisfaction.</a:t>
            </a:r>
          </a:p>
          <a:p>
            <a:pPr marL="0" marR="0" indent="0" algn="l" defTabSz="914400" rtl="0" eaLnBrk="1" fontAlgn="auto" latinLnBrk="1" hangingPunct="1">
              <a:lnSpc>
                <a:spcPct val="100000"/>
              </a:lnSpc>
              <a:spcBef>
                <a:spcPts val="0"/>
              </a:spcBef>
              <a:spcAft>
                <a:spcPts val="0"/>
              </a:spcAft>
              <a:buClrTx/>
              <a:buSzTx/>
              <a:buFontTx/>
              <a:buNone/>
              <a:tabLst/>
              <a:defRPr/>
            </a:pPr>
            <a:endParaRPr lang="en-GB" altLang="ko-KR" sz="1600" dirty="0"/>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B76AD644-F3CF-494C-BD32-BCF09FB97BD7}" type="slidenum">
              <a:rPr kumimoji="0" lang="ko-KR" altLang="en-US" sz="1200" b="0" i="0" u="none" strike="noStrike" kern="1200" cap="none" spc="0" normalizeH="0" baseline="0" noProof="0" smtClean="0">
                <a:ln>
                  <a:noFill/>
                </a:ln>
                <a:solidFill>
                  <a:prstClr val="black"/>
                </a:solidFill>
                <a:effectLst/>
                <a:uLnTx/>
                <a:uFillTx/>
                <a:latin typeface="맑은 고딕"/>
                <a:ea typeface="맑은 고딕" panose="020B0503020000020004" pitchFamily="34"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35</a:t>
            </a:fld>
            <a:endParaRPr kumimoji="0" lang="ko-KR" altLang="en-US" sz="1200" b="0" i="0" u="none" strike="noStrike" kern="1200" cap="none" spc="0" normalizeH="0" baseline="0" noProof="0">
              <a:ln>
                <a:noFill/>
              </a:ln>
              <a:solidFill>
                <a:prstClr val="black"/>
              </a:solidFill>
              <a:effectLst/>
              <a:uLnTx/>
              <a:uFillTx/>
              <a:latin typeface="맑은 고딕"/>
              <a:ea typeface="맑은 고딕" panose="020B0503020000020004" pitchFamily="34" charset="-127"/>
              <a:cs typeface="+mn-cs"/>
            </a:endParaRPr>
          </a:p>
        </p:txBody>
      </p:sp>
    </p:spTree>
    <p:extLst>
      <p:ext uri="{BB962C8B-B14F-4D97-AF65-F5344CB8AC3E}">
        <p14:creationId xmlns:p14="http://schemas.microsoft.com/office/powerpoint/2010/main" val="12656942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sz="1600" dirty="0"/>
              <a:t>Here</a:t>
            </a:r>
            <a:r>
              <a:rPr lang="en-US" altLang="ko-KR" sz="1600" baseline="0" dirty="0"/>
              <a:t> is some data on this. </a:t>
            </a:r>
          </a:p>
          <a:p>
            <a:endParaRPr lang="en-US" altLang="ko-KR" sz="1600" baseline="0" dirty="0"/>
          </a:p>
          <a:p>
            <a:r>
              <a:rPr lang="en-US" altLang="ko-KR" sz="1600" baseline="0" dirty="0"/>
              <a:t>Teachers who teach more often jointly as a team consistently report higher levels of job satisfaction. </a:t>
            </a:r>
          </a:p>
          <a:p>
            <a:endParaRPr lang="en-US" altLang="ko-KR" sz="1600" baseline="0" dirty="0"/>
          </a:p>
          <a:p>
            <a:r>
              <a:rPr lang="en-US" altLang="ko-KR" sz="1600" baseline="0" dirty="0"/>
              <a:t>The same is true for observing other teachers classes </a:t>
            </a:r>
          </a:p>
          <a:p>
            <a:endParaRPr lang="en-US" altLang="ko-KR" sz="1600" baseline="0" dirty="0"/>
          </a:p>
          <a:p>
            <a:r>
              <a:rPr lang="en-US" altLang="ko-KR" sz="1600" baseline="0" dirty="0"/>
              <a:t>Or engaging in joint activities across different classes</a:t>
            </a:r>
          </a:p>
          <a:p>
            <a:endParaRPr lang="en-US" altLang="ko-KR" sz="1600" baseline="0" dirty="0"/>
          </a:p>
          <a:p>
            <a:r>
              <a:rPr lang="en-US" altLang="ko-KR" sz="1600" baseline="0" dirty="0"/>
              <a:t>Or to take part in collaborative professional learning</a:t>
            </a:r>
          </a:p>
          <a:p>
            <a:endParaRPr lang="ko-KR" altLang="en-US" sz="1600" dirty="0"/>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B76AD644-F3CF-494C-BD32-BCF09FB97BD7}" type="slidenum">
              <a:rPr kumimoji="0" lang="ko-KR" altLang="en-US" sz="1200" b="0" i="0" u="none" strike="noStrike" kern="1200" cap="none" spc="0" normalizeH="0" baseline="0" noProof="0" smtClean="0">
                <a:ln>
                  <a:noFill/>
                </a:ln>
                <a:solidFill>
                  <a:prstClr val="black"/>
                </a:solidFill>
                <a:effectLst/>
                <a:uLnTx/>
                <a:uFillTx/>
                <a:latin typeface="Calibri"/>
                <a:ea typeface="맑은 고딕" panose="020B0503020000020004" pitchFamily="34"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36</a:t>
            </a:fld>
            <a:endParaRPr kumimoji="0" lang="ko-KR" altLang="en-US" sz="1200" b="0" i="0" u="none" strike="noStrike" kern="1200" cap="none" spc="0" normalizeH="0" baseline="0" noProof="0">
              <a:ln>
                <a:noFill/>
              </a:ln>
              <a:solidFill>
                <a:prstClr val="black"/>
              </a:solidFill>
              <a:effectLst/>
              <a:uLnTx/>
              <a:uFillTx/>
              <a:latin typeface="Calibri"/>
              <a:ea typeface="맑은 고딕" panose="020B0503020000020004" pitchFamily="34" charset="-127"/>
              <a:cs typeface="+mn-cs"/>
            </a:endParaRPr>
          </a:p>
        </p:txBody>
      </p:sp>
    </p:spTree>
    <p:extLst>
      <p:ext uri="{BB962C8B-B14F-4D97-AF65-F5344CB8AC3E}">
        <p14:creationId xmlns:p14="http://schemas.microsoft.com/office/powerpoint/2010/main" val="21717560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-TALIS data indicates that the type of students who are in a class has the largest association with the teacher’s self-efficacy and job satisfaction.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-As</a:t>
            </a:r>
            <a:r>
              <a:rPr lang="en-GB" sz="1200" kern="1200" baseline="0" dirty="0">
                <a:solidFill>
                  <a:schemeClr val="tx1"/>
                </a:solidFill>
                <a:effectLst/>
                <a:latin typeface="+mn-lt"/>
                <a:ea typeface="+mn-ea"/>
                <a:cs typeface="+mn-cs"/>
              </a:rPr>
              <a:t> seen in the figure, </a:t>
            </a:r>
            <a:r>
              <a:rPr lang="en-GB" sz="1200" kern="1200" dirty="0">
                <a:solidFill>
                  <a:schemeClr val="tx1"/>
                </a:solidFill>
                <a:effectLst/>
                <a:latin typeface="+mn-lt"/>
                <a:ea typeface="+mn-ea"/>
                <a:cs typeface="+mn-cs"/>
              </a:rPr>
              <a:t>class size has minimum effect</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on teachers’ job satisfaction compared</a:t>
            </a:r>
            <a:r>
              <a:rPr lang="en-GB" sz="1200" kern="1200" baseline="0" dirty="0">
                <a:solidFill>
                  <a:schemeClr val="tx1"/>
                </a:solidFill>
                <a:effectLst/>
                <a:latin typeface="+mn-lt"/>
                <a:ea typeface="+mn-ea"/>
                <a:cs typeface="+mn-cs"/>
              </a:rPr>
              <a:t> to the </a:t>
            </a:r>
            <a:r>
              <a:rPr lang="en-GB" sz="1200" kern="1200" dirty="0">
                <a:solidFill>
                  <a:schemeClr val="tx1"/>
                </a:solidFill>
                <a:effectLst/>
                <a:latin typeface="+mn-lt"/>
                <a:ea typeface="+mn-ea"/>
                <a:cs typeface="+mn-cs"/>
              </a:rPr>
              <a:t>stronger influence of teaching students with behavioural problems </a:t>
            </a:r>
            <a:r>
              <a:rPr lang="en-GB" sz="1200" i="1" kern="1200" dirty="0">
                <a:solidFill>
                  <a:schemeClr val="tx1"/>
                </a:solidFill>
                <a:effectLst/>
                <a:latin typeface="+mn-lt"/>
                <a:ea typeface="+mn-ea"/>
                <a:cs typeface="+mn-cs"/>
              </a:rPr>
              <a:t>(</a:t>
            </a:r>
            <a:r>
              <a:rPr lang="en-GB" sz="1200" b="1" i="1" kern="1200" dirty="0">
                <a:solidFill>
                  <a:schemeClr val="tx1"/>
                </a:solidFill>
                <a:effectLst/>
                <a:latin typeface="+mn-lt"/>
                <a:ea typeface="+mn-ea"/>
                <a:cs typeface="+mn-cs"/>
              </a:rPr>
              <a:t>Next </a:t>
            </a:r>
            <a:r>
              <a:rPr lang="en-GB" sz="1200" b="1" i="1" kern="1200" baseline="0" dirty="0">
                <a:solidFill>
                  <a:schemeClr val="tx1"/>
                </a:solidFill>
                <a:effectLst/>
                <a:latin typeface="+mn-lt"/>
                <a:ea typeface="+mn-ea"/>
                <a:cs typeface="+mn-cs"/>
              </a:rPr>
              <a:t> slide</a:t>
            </a:r>
            <a:r>
              <a:rPr lang="en-GB" sz="1200" i="1" kern="1200" baseline="0" dirty="0">
                <a:solidFill>
                  <a:schemeClr val="tx1"/>
                </a:solidFill>
                <a:effectLst/>
                <a:latin typeface="+mn-lt"/>
                <a:ea typeface="+mn-ea"/>
                <a:cs typeface="+mn-cs"/>
              </a:rPr>
              <a:t>)</a:t>
            </a:r>
            <a:r>
              <a:rPr lang="en-GB" sz="1200" i="1"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What this also tells us is that teachers need to be better prepared and supported to </a:t>
            </a:r>
            <a:r>
              <a:rPr lang="en-GB" sz="1200" kern="1200" dirty="0">
                <a:solidFill>
                  <a:schemeClr val="tx1"/>
                </a:solidFill>
                <a:effectLst/>
                <a:latin typeface="+mn-lt"/>
                <a:ea typeface="+mn-ea"/>
                <a:cs typeface="+mn-cs"/>
              </a:rPr>
              <a:t>teach</a:t>
            </a:r>
            <a:r>
              <a:rPr lang="en-GB" sz="1200" kern="1200" baseline="0" dirty="0">
                <a:solidFill>
                  <a:schemeClr val="tx1"/>
                </a:solidFill>
                <a:effectLst/>
                <a:latin typeface="+mn-lt"/>
                <a:ea typeface="+mn-ea"/>
                <a:cs typeface="+mn-cs"/>
              </a:rPr>
              <a:t> in</a:t>
            </a:r>
            <a:r>
              <a:rPr lang="en-GB" sz="1200" kern="1200" dirty="0">
                <a:solidFill>
                  <a:schemeClr val="tx1"/>
                </a:solidFill>
                <a:effectLst/>
                <a:latin typeface="+mn-lt"/>
                <a:ea typeface="+mn-ea"/>
                <a:cs typeface="+mn-cs"/>
              </a:rPr>
              <a:t> classes with students who have different achievement levels, special needs or behavioural problems.</a:t>
            </a:r>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062F273A-AC80-4D8B-A62F-1643C19C38B6}"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669684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normAutofit fontScale="85000" lnSpcReduction="20000"/>
          </a:bodyPr>
          <a:lstStyle/>
          <a:p>
            <a:r>
              <a:rPr lang="en-US" sz="1200" b="0" i="0" u="none" strike="noStrike" kern="1200" baseline="0" dirty="0">
                <a:solidFill>
                  <a:schemeClr val="tx1"/>
                </a:solidFill>
                <a:latin typeface="+mn-lt"/>
                <a:ea typeface="+mn-ea"/>
                <a:cs typeface="+mn-cs"/>
              </a:rPr>
              <a:t>The figure shows teacher’s predicted percentile in the distribution of all teachers, estimated by his or her overall score on the teacher professionalism index. The figure indicates where in the distribution of all teachers a given teacher would be expected to rank if she benefited from only one support, compared to those benefiting from five or ten best practices. As the figure shows, teachers with a value on the overall index of only one are expected to fall in the bottom third of all teachers in terms of their perceived status and self-efficacy and their satisfaction with their profession and work environment. In contrast, teachers with a value of five on the overall professionalism index are in the 40-51st percentile of all teachers in terms of all outcomes. At the top end of the spectrum, teachers with values of ten on the overall index, which corresponds to benefiting from two-thirds of the identified</a:t>
            </a:r>
          </a:p>
          <a:p>
            <a:r>
              <a:rPr lang="en-US" sz="1200" b="0" i="0" u="none" strike="noStrike" kern="1200" baseline="0" dirty="0">
                <a:solidFill>
                  <a:schemeClr val="tx1"/>
                </a:solidFill>
                <a:latin typeface="+mn-lt"/>
                <a:ea typeface="+mn-ea"/>
                <a:cs typeface="+mn-cs"/>
              </a:rPr>
              <a:t>In concrete terms, it appears that gains in support for teacher professionalism matter more at the lower end of the spectrum, such that implementing a few additional best practices matters more for teachers’ perceptions of status and self-efficacy and satisfaction with profession and work environment if they are not benefiting from any. At the top end, additional best practices do not have the same additional effect on teachers’ perceptions and satisfaction.  best practices, are likely to rank in the top half of the distribution of all teachers. </a:t>
            </a:r>
          </a:p>
          <a:p>
            <a:endParaRPr lang="en-US" sz="1200" b="0" i="0" u="none" strike="noStrike" kern="1200" baseline="0" dirty="0">
              <a:solidFill>
                <a:schemeClr val="tx1"/>
              </a:solidFill>
              <a:effectLst/>
              <a:latin typeface="+mn-lt"/>
              <a:ea typeface="+mn-ea"/>
              <a:cs typeface="+mn-cs"/>
            </a:endParaRPr>
          </a:p>
          <a:p>
            <a:r>
              <a:rPr lang="en-US" sz="1200" b="0" i="0" u="none" strike="noStrike" kern="1200" baseline="0" dirty="0">
                <a:solidFill>
                  <a:schemeClr val="tx1"/>
                </a:solidFill>
                <a:latin typeface="+mn-lt"/>
                <a:ea typeface="+mn-ea"/>
                <a:cs typeface="+mn-cs"/>
              </a:rPr>
              <a:t>In terms of variations across teachers’ perceptions and satisfaction, the analysis finds that teacher professionalism is least associated with teachers’ beliefs about the status of teaching in society, and more strongly linked to their perceptions of their own teaching and their satisfaction. The status outcome specifically asks teachers to what extent they believe that teaching is a valued profession in society, which may reflect larger structures of educational requirements and pay than the other three outcomes, which are more personal perceptions of satisfaction and teaching abilities. Nonetheless, we do find that higher values on the knowledge base and peer networks indices are both positively associated with perceived status. </a:t>
            </a:r>
          </a:p>
          <a:p>
            <a:pPr marL="0" marR="0" indent="0" algn="l" defTabSz="914400" rtl="0" eaLnBrk="1" fontAlgn="auto" latinLnBrk="1"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A careful look at the domains of teacher professionalism (TP) reveals different patterns of relationships between the different TP domains and teacher outcomes. IN particular it shows particularly the importance  knowledge base and peer networks. </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B76AD644-F3CF-494C-BD32-BCF09FB97BD7}" type="slidenum">
              <a:rPr kumimoji="0" lang="ko-KR" altLang="en-US" sz="1200" b="0" i="0" u="none" strike="noStrike" kern="1200" cap="none" spc="0" normalizeH="0" baseline="0" noProof="0" smtClean="0">
                <a:ln>
                  <a:noFill/>
                </a:ln>
                <a:solidFill>
                  <a:prstClr val="black"/>
                </a:solidFill>
                <a:effectLst/>
                <a:uLnTx/>
                <a:uFillTx/>
                <a:latin typeface="맑은 고딕"/>
                <a:ea typeface="맑은 고딕" panose="020B0503020000020004" pitchFamily="34"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39</a:t>
            </a:fld>
            <a:endParaRPr kumimoji="0" lang="ko-KR" altLang="en-US" sz="1200" b="0" i="0" u="none" strike="noStrike" kern="1200" cap="none" spc="0" normalizeH="0" baseline="0" noProof="0">
              <a:ln>
                <a:noFill/>
              </a:ln>
              <a:solidFill>
                <a:prstClr val="black"/>
              </a:solidFill>
              <a:effectLst/>
              <a:uLnTx/>
              <a:uFillTx/>
              <a:latin typeface="맑은 고딕"/>
              <a:ea typeface="맑은 고딕" panose="020B0503020000020004" pitchFamily="34" charset="-127"/>
              <a:cs typeface="+mn-cs"/>
            </a:endParaRPr>
          </a:p>
        </p:txBody>
      </p:sp>
    </p:spTree>
    <p:extLst>
      <p:ext uri="{BB962C8B-B14F-4D97-AF65-F5344CB8AC3E}">
        <p14:creationId xmlns:p14="http://schemas.microsoft.com/office/powerpoint/2010/main" val="4254031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dirty="0"/>
              <a:t>Figure 7.3</a:t>
            </a:r>
            <a:endParaRPr lang="ko-KR" altLang="en-US" dirty="0"/>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B76AD644-F3CF-494C-BD32-BCF09FB97BD7}" type="slidenum">
              <a:rPr kumimoji="0" lang="ko-KR" altLang="en-US" sz="1200" b="0" i="0" u="none" strike="noStrike" kern="1200" cap="none" spc="0" normalizeH="0" baseline="0" noProof="0" smtClean="0">
                <a:ln>
                  <a:noFill/>
                </a:ln>
                <a:solidFill>
                  <a:prstClr val="black"/>
                </a:solidFill>
                <a:effectLst/>
                <a:uLnTx/>
                <a:uFillTx/>
                <a:latin typeface="맑은 고딕"/>
                <a:ea typeface="맑은 고딕" panose="020B0503020000020004" pitchFamily="34"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40</a:t>
            </a:fld>
            <a:endParaRPr kumimoji="0" lang="ko-KR" altLang="en-US" sz="1200" b="0" i="0" u="none" strike="noStrike" kern="1200" cap="none" spc="0" normalizeH="0" baseline="0" noProof="0">
              <a:ln>
                <a:noFill/>
              </a:ln>
              <a:solidFill>
                <a:prstClr val="black"/>
              </a:solidFill>
              <a:effectLst/>
              <a:uLnTx/>
              <a:uFillTx/>
              <a:latin typeface="맑은 고딕"/>
              <a:ea typeface="맑은 고딕" panose="020B0503020000020004" pitchFamily="34" charset="-127"/>
              <a:cs typeface="+mn-cs"/>
            </a:endParaRPr>
          </a:p>
        </p:txBody>
      </p:sp>
    </p:spTree>
    <p:extLst>
      <p:ext uri="{BB962C8B-B14F-4D97-AF65-F5344CB8AC3E}">
        <p14:creationId xmlns:p14="http://schemas.microsoft.com/office/powerpoint/2010/main" val="2620724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dirty="0"/>
              <a:t>New graph for</a:t>
            </a:r>
            <a:r>
              <a:rPr lang="en-US" altLang="ko-KR" baseline="0" dirty="0"/>
              <a:t> the PPT</a:t>
            </a:r>
            <a:endParaRPr lang="ko-KR" altLang="en-US" dirty="0"/>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B76AD644-F3CF-494C-BD32-BCF09FB97BD7}" type="slidenum">
              <a:rPr kumimoji="0" lang="ko-KR" altLang="en-US" sz="1200" b="0" i="0" u="none" strike="noStrike" kern="1200" cap="none" spc="0" normalizeH="0" baseline="0" noProof="0" smtClean="0">
                <a:ln>
                  <a:noFill/>
                </a:ln>
                <a:solidFill>
                  <a:prstClr val="black"/>
                </a:solidFill>
                <a:effectLst/>
                <a:uLnTx/>
                <a:uFillTx/>
                <a:latin typeface="맑은 고딕"/>
                <a:ea typeface="맑은 고딕" panose="020B0503020000020004" pitchFamily="34"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41</a:t>
            </a:fld>
            <a:endParaRPr kumimoji="0" lang="ko-KR" altLang="en-US" sz="1200" b="0" i="0" u="none" strike="noStrike" kern="1200" cap="none" spc="0" normalizeH="0" baseline="0" noProof="0">
              <a:ln>
                <a:noFill/>
              </a:ln>
              <a:solidFill>
                <a:prstClr val="black"/>
              </a:solidFill>
              <a:effectLst/>
              <a:uLnTx/>
              <a:uFillTx/>
              <a:latin typeface="맑은 고딕"/>
              <a:ea typeface="맑은 고딕" panose="020B0503020000020004" pitchFamily="34" charset="-127"/>
              <a:cs typeface="+mn-cs"/>
            </a:endParaRPr>
          </a:p>
        </p:txBody>
      </p:sp>
    </p:spTree>
    <p:extLst>
      <p:ext uri="{BB962C8B-B14F-4D97-AF65-F5344CB8AC3E}">
        <p14:creationId xmlns:p14="http://schemas.microsoft.com/office/powerpoint/2010/main" val="2077804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B</a:t>
            </a:r>
            <a:r>
              <a:rPr lang="en-US" baseline="0" dirty="0"/>
              <a:t>ased on PIAAC, t</a:t>
            </a:r>
            <a:r>
              <a:rPr lang="en-US" dirty="0"/>
              <a:t>he blue bar shows the middle half of the distribution of numeracy skills of 16-64 year-old tertiary graduates (the end points are the 25th and 75th percentiles of the test scores) and the red segment shows the average </a:t>
            </a:r>
            <a:r>
              <a:rPr lang="en-US" dirty="0" err="1"/>
              <a:t>nueracy</a:t>
            </a:r>
            <a:r>
              <a:rPr lang="en-US" dirty="0"/>
              <a:t> scores of 16-64 year-old teachers (with a 95% confidence interval).</a:t>
            </a:r>
          </a:p>
          <a:p>
            <a:endParaRPr lang="en-US" dirty="0"/>
          </a:p>
          <a:p>
            <a:r>
              <a:rPr lang="en-US" sz="1200" b="0" i="0" u="none" strike="noStrike" kern="1200" baseline="0" dirty="0">
                <a:solidFill>
                  <a:schemeClr val="tx1"/>
                </a:solidFill>
                <a:latin typeface="+mn-lt"/>
                <a:ea typeface="+mn-ea"/>
                <a:cs typeface="+mn-cs"/>
              </a:rPr>
              <a:t>The results show that, among countries with comparable data, there is no country where teachers are in the top third of proficiency in these skills among all college-educated workers; and there is no country where they are among the bottom third of college graduates in these skills. In fact, teachers’ skills in numeracy, literacy and problem solving tend to be similar to those of the average university educated worker. There are just a few exceptions to this general trend: in Japan and Finland, for example, the average teacher has better numeracy skills than the average college graduate while in the Czech Republic, Denmark, Estonia, the Slovak Republic and Sweden, the reverse is true.</a:t>
            </a:r>
          </a:p>
          <a:p>
            <a:r>
              <a:rPr lang="en-US" sz="1200" b="0" i="0" u="none" strike="noStrike" kern="1200" baseline="0" dirty="0">
                <a:solidFill>
                  <a:schemeClr val="tx1"/>
                </a:solidFill>
                <a:latin typeface="+mn-lt"/>
                <a:ea typeface="+mn-ea"/>
                <a:cs typeface="+mn-cs"/>
              </a:rPr>
              <a:t>There is another way of looking at this. While, in each country, teachers tend to score similarly to college graduates on the numeracy test, the numeracy skills of the workforce as a whole differ substantially across countries. Consequently, the numeracy skills of teachers vary across countries too: teachers in Japan and Finland come out on top, followed by their Flemish (Belgium), German, Norwegian and Dutch counterparts. Teachers in Estonia, Italy, Poland and the United States come out at the bottom.</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B76AD644-F3CF-494C-BD32-BCF09FB97BD7}" type="slidenum">
              <a:rPr kumimoji="0" lang="ko-KR" altLang="en-US" sz="1200" b="0" i="0" u="none" strike="noStrike" kern="1200" cap="none" spc="0" normalizeH="0" baseline="0" noProof="0" smtClean="0">
                <a:ln>
                  <a:noFill/>
                </a:ln>
                <a:solidFill>
                  <a:prstClr val="black"/>
                </a:solidFill>
                <a:effectLst/>
                <a:uLnTx/>
                <a:uFillTx/>
                <a:latin typeface="맑은 고딕"/>
                <a:ea typeface="맑은 고딕" panose="020B0503020000020004" pitchFamily="34"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42</a:t>
            </a:fld>
            <a:endParaRPr kumimoji="0" lang="ko-KR" altLang="en-US" sz="1200" b="0" i="0" u="none" strike="noStrike" kern="1200" cap="none" spc="0" normalizeH="0" baseline="0" noProof="0">
              <a:ln>
                <a:noFill/>
              </a:ln>
              <a:solidFill>
                <a:prstClr val="black"/>
              </a:solidFill>
              <a:effectLst/>
              <a:uLnTx/>
              <a:uFillTx/>
              <a:latin typeface="맑은 고딕"/>
              <a:ea typeface="맑은 고딕" panose="020B0503020000020004" pitchFamily="34" charset="-127"/>
              <a:cs typeface="+mn-cs"/>
            </a:endParaRPr>
          </a:p>
        </p:txBody>
      </p:sp>
    </p:spTree>
    <p:extLst>
      <p:ext uri="{BB962C8B-B14F-4D97-AF65-F5344CB8AC3E}">
        <p14:creationId xmlns:p14="http://schemas.microsoft.com/office/powerpoint/2010/main" val="3802315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B</a:t>
            </a:r>
            <a:r>
              <a:rPr lang="en-US" baseline="0" dirty="0"/>
              <a:t>ased on PIAAC, t</a:t>
            </a:r>
            <a:r>
              <a:rPr lang="en-US" dirty="0"/>
              <a:t>he blue bar shows the middle half of the distribution of numeracy skills of 16-64 year-old tertiary graduates (the end points are the 25th and 75th percentiles of the test scores) and the red segment shows the average </a:t>
            </a:r>
            <a:r>
              <a:rPr lang="en-US" dirty="0" err="1"/>
              <a:t>nueracy</a:t>
            </a:r>
            <a:r>
              <a:rPr lang="en-US" dirty="0"/>
              <a:t> scores of 16-64 year-old teachers (with a 95% confidence interval).</a:t>
            </a:r>
          </a:p>
          <a:p>
            <a:endParaRPr lang="en-US" dirty="0"/>
          </a:p>
          <a:p>
            <a:r>
              <a:rPr lang="en-US" sz="1200" b="0" i="0" u="none" strike="noStrike" kern="1200" baseline="0" dirty="0">
                <a:solidFill>
                  <a:schemeClr val="tx1"/>
                </a:solidFill>
                <a:latin typeface="+mn-lt"/>
                <a:ea typeface="+mn-ea"/>
                <a:cs typeface="+mn-cs"/>
              </a:rPr>
              <a:t>The results show that, among countries with comparable data, there is no country where teachers are in the top third of proficiency in these skills among all college-educated workers; and there is no country where they are among the bottom third of college graduates in these skills. In fact, teachers’ skills in numeracy, literacy and problem solving tend to be similar to those of the average university educated worker. There are just a few exceptions to this general trend: in Japan and Finland, for example, the average teacher has better numeracy skills than the average college graduate while in the Czech Republic, Denmark, Estonia, the Slovak Republic and Sweden, the reverse is true.</a:t>
            </a:r>
          </a:p>
          <a:p>
            <a:r>
              <a:rPr lang="en-US" sz="1200" b="0" i="0" u="none" strike="noStrike" kern="1200" baseline="0" dirty="0">
                <a:solidFill>
                  <a:schemeClr val="tx1"/>
                </a:solidFill>
                <a:latin typeface="+mn-lt"/>
                <a:ea typeface="+mn-ea"/>
                <a:cs typeface="+mn-cs"/>
              </a:rPr>
              <a:t>There is another way of looking at this. While, in each country, teachers tend to score similarly to college graduates on the numeracy test, the numeracy skills of the workforce as a whole differ substantially across countries. Consequently, the numeracy skills of teachers vary across countries too: teachers in Japan and Finland come out on top, followed by their Flemish (Belgium), German, Norwegian and Dutch counterparts. Teachers in Estonia, Italy, Poland and the United States come out at the bottom.</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B76AD644-F3CF-494C-BD32-BCF09FB97BD7}" type="slidenum">
              <a:rPr kumimoji="0" lang="ko-KR" altLang="en-US" sz="1200" b="0" i="0" u="none" strike="noStrike" kern="1200" cap="none" spc="0" normalizeH="0" baseline="0" noProof="0" smtClean="0">
                <a:ln>
                  <a:noFill/>
                </a:ln>
                <a:solidFill>
                  <a:prstClr val="black"/>
                </a:solidFill>
                <a:effectLst/>
                <a:uLnTx/>
                <a:uFillTx/>
                <a:latin typeface="맑은 고딕"/>
                <a:ea typeface="맑은 고딕" panose="020B0503020000020004" pitchFamily="34"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43</a:t>
            </a:fld>
            <a:endParaRPr kumimoji="0" lang="ko-KR" altLang="en-US" sz="1200" b="0" i="0" u="none" strike="noStrike" kern="1200" cap="none" spc="0" normalizeH="0" baseline="0" noProof="0">
              <a:ln>
                <a:noFill/>
              </a:ln>
              <a:solidFill>
                <a:prstClr val="black"/>
              </a:solidFill>
              <a:effectLst/>
              <a:uLnTx/>
              <a:uFillTx/>
              <a:latin typeface="맑은 고딕"/>
              <a:ea typeface="맑은 고딕" panose="020B0503020000020004" pitchFamily="34" charset="-127"/>
              <a:cs typeface="+mn-cs"/>
            </a:endParaRPr>
          </a:p>
        </p:txBody>
      </p:sp>
    </p:spTree>
    <p:extLst>
      <p:ext uri="{BB962C8B-B14F-4D97-AF65-F5344CB8AC3E}">
        <p14:creationId xmlns:p14="http://schemas.microsoft.com/office/powerpoint/2010/main" val="23778704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E457A4BC-5347-40DF-8CB7-B27E4ECEA6FC}" type="slidenum">
              <a:rPr kumimoji="0" lang="de-DE"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51</a:t>
            </a:fld>
            <a:endParaRPr kumimoji="0" lang="de-DE"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7928587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GB" altLang="ko-KR" sz="1600" dirty="0"/>
              <a:t>When</a:t>
            </a:r>
            <a:r>
              <a:rPr lang="en-GB" altLang="ko-KR" sz="1600" baseline="0" dirty="0"/>
              <a:t> we looked at this more closely in </a:t>
            </a:r>
            <a:r>
              <a:rPr lang="en-GB" altLang="ko-KR" sz="1600" dirty="0"/>
              <a:t>2008,</a:t>
            </a:r>
            <a:r>
              <a:rPr lang="en-GB" altLang="ko-KR" sz="1600" baseline="0" dirty="0"/>
              <a:t> many teachers talked about schools as rather innovation-hostile environments. For example, just a quarter of teachers said that if they were more innovative in their teaching, they would be rewarded, and this is not just about money, we looked at any form of recognition. The figures are particularly low in Belgium, Ireland, Denmark and Australia.</a:t>
            </a:r>
          </a:p>
          <a:p>
            <a:pPr marL="0" marR="0" indent="0" algn="l" defTabSz="914400" rtl="0" eaLnBrk="1" fontAlgn="auto" latinLnBrk="1" hangingPunct="1">
              <a:lnSpc>
                <a:spcPct val="100000"/>
              </a:lnSpc>
              <a:spcBef>
                <a:spcPts val="0"/>
              </a:spcBef>
              <a:spcAft>
                <a:spcPts val="0"/>
              </a:spcAft>
              <a:buClrTx/>
              <a:buSzTx/>
              <a:buFontTx/>
              <a:buNone/>
              <a:tabLst/>
              <a:defRPr/>
            </a:pPr>
            <a:endParaRPr lang="en-GB" altLang="ko-KR" sz="1600" baseline="0" dirty="0"/>
          </a:p>
          <a:p>
            <a:pPr marL="0" marR="0" indent="0" algn="l" defTabSz="914400" rtl="0" eaLnBrk="1" fontAlgn="auto" latinLnBrk="1" hangingPunct="1">
              <a:lnSpc>
                <a:spcPct val="100000"/>
              </a:lnSpc>
              <a:spcBef>
                <a:spcPts val="0"/>
              </a:spcBef>
              <a:spcAft>
                <a:spcPts val="0"/>
              </a:spcAft>
              <a:buClrTx/>
              <a:buSzTx/>
              <a:buFontTx/>
              <a:buNone/>
              <a:tabLst/>
              <a:defRPr/>
            </a:pPr>
            <a:r>
              <a:rPr lang="en-GB" altLang="ko-KR" sz="1600" baseline="0" dirty="0"/>
              <a:t>A higher percentage of teachers, though, said that innovative practices would be considered in appraisal and feedback, though you would really want to see this figure to be closer to 100%.</a:t>
            </a:r>
          </a:p>
          <a:p>
            <a:pPr marL="0" marR="0" indent="0" algn="l" defTabSz="914400" rtl="0" eaLnBrk="1" fontAlgn="auto" latinLnBrk="1" hangingPunct="1">
              <a:lnSpc>
                <a:spcPct val="100000"/>
              </a:lnSpc>
              <a:spcBef>
                <a:spcPts val="0"/>
              </a:spcBef>
              <a:spcAft>
                <a:spcPts val="0"/>
              </a:spcAft>
              <a:buClrTx/>
              <a:buSzTx/>
              <a:buFontTx/>
              <a:buNone/>
              <a:tabLst/>
              <a:defRPr/>
            </a:pPr>
            <a:endParaRPr lang="en-GB" altLang="ko-KR" sz="1600" baseline="0" dirty="0"/>
          </a:p>
          <a:p>
            <a:pPr marL="0" marR="0" indent="0" algn="l" defTabSz="914400" rtl="0" eaLnBrk="1" fontAlgn="auto" latinLnBrk="1" hangingPunct="1">
              <a:lnSpc>
                <a:spcPct val="100000"/>
              </a:lnSpc>
              <a:spcBef>
                <a:spcPts val="0"/>
              </a:spcBef>
              <a:spcAft>
                <a:spcPts val="0"/>
              </a:spcAft>
              <a:buClrTx/>
              <a:buSzTx/>
              <a:buFontTx/>
              <a:buNone/>
              <a:tabLst/>
              <a:defRPr/>
            </a:pPr>
            <a:endParaRPr lang="en-GB" altLang="ko-KR" sz="1600" baseline="0" dirty="0"/>
          </a:p>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600" dirty="0"/>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B76AD644-F3CF-494C-BD32-BCF09FB97BD7}" type="slidenum">
              <a:rPr kumimoji="0" lang="ko-KR" altLang="en-US" sz="1200" b="0" i="0" u="none" strike="noStrike" kern="1200" cap="none" spc="0" normalizeH="0" baseline="0" noProof="0" smtClean="0">
                <a:ln>
                  <a:noFill/>
                </a:ln>
                <a:solidFill>
                  <a:prstClr val="black"/>
                </a:solidFill>
                <a:effectLst/>
                <a:uLnTx/>
                <a:uFillTx/>
                <a:latin typeface="맑은 고딕"/>
                <a:ea typeface="맑은 고딕" panose="020B0503020000020004" pitchFamily="34"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54</a:t>
            </a:fld>
            <a:endParaRPr kumimoji="0" lang="ko-KR" altLang="en-US" sz="1200" b="0" i="0" u="none" strike="noStrike" kern="1200" cap="none" spc="0" normalizeH="0" baseline="0" noProof="0">
              <a:ln>
                <a:noFill/>
              </a:ln>
              <a:solidFill>
                <a:prstClr val="black"/>
              </a:solidFill>
              <a:effectLst/>
              <a:uLnTx/>
              <a:uFillTx/>
              <a:latin typeface="맑은 고딕"/>
              <a:ea typeface="맑은 고딕" panose="020B0503020000020004" pitchFamily="34" charset="-127"/>
              <a:cs typeface="+mn-cs"/>
            </a:endParaRPr>
          </a:p>
        </p:txBody>
      </p:sp>
    </p:spTree>
    <p:extLst>
      <p:ext uri="{BB962C8B-B14F-4D97-AF65-F5344CB8AC3E}">
        <p14:creationId xmlns:p14="http://schemas.microsoft.com/office/powerpoint/2010/main" val="3219210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E457A4BC-5347-40DF-8CB7-B27E4ECEA6FC}" type="slidenum">
              <a:rPr kumimoji="0" lang="de-DE"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4</a:t>
            </a:fld>
            <a:endParaRPr kumimoji="0" lang="de-DE"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1096235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243013"/>
            <a:ext cx="5964237" cy="33559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B76AD644-F3CF-494C-BD32-BCF09FB97BD7}" type="slidenum">
              <a:rPr kumimoji="0" lang="ko-KR" altLang="en-US" sz="1200" b="0" i="0" u="none" strike="noStrike" kern="1200" cap="none" spc="0" normalizeH="0" baseline="0" noProof="0" smtClean="0">
                <a:ln>
                  <a:noFill/>
                </a:ln>
                <a:solidFill>
                  <a:prstClr val="black"/>
                </a:solidFill>
                <a:effectLst/>
                <a:uLnTx/>
                <a:uFillTx/>
                <a:latin typeface="맑은 고딕"/>
                <a:ea typeface="맑은 고딕" panose="020B0503020000020004" pitchFamily="34"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5</a:t>
            </a:fld>
            <a:endParaRPr kumimoji="0" lang="ko-KR" altLang="en-US" sz="1200" b="0" i="0" u="none" strike="noStrike" kern="1200" cap="none" spc="0" normalizeH="0" baseline="0" noProof="0">
              <a:ln>
                <a:noFill/>
              </a:ln>
              <a:solidFill>
                <a:prstClr val="black"/>
              </a:solidFill>
              <a:effectLst/>
              <a:uLnTx/>
              <a:uFillTx/>
              <a:latin typeface="맑은 고딕"/>
              <a:ea typeface="맑은 고딕" panose="020B0503020000020004" pitchFamily="34" charset="-127"/>
              <a:cs typeface="+mn-cs"/>
            </a:endParaRPr>
          </a:p>
        </p:txBody>
      </p:sp>
    </p:spTree>
    <p:extLst>
      <p:ext uri="{BB962C8B-B14F-4D97-AF65-F5344CB8AC3E}">
        <p14:creationId xmlns:p14="http://schemas.microsoft.com/office/powerpoint/2010/main" val="4239479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GB" sz="1200" kern="1200" dirty="0">
                <a:solidFill>
                  <a:schemeClr val="tx1"/>
                </a:solidFill>
                <a:latin typeface="+mn-lt"/>
                <a:ea typeface="+mn-ea"/>
                <a:cs typeface="+mn-cs"/>
              </a:rPr>
              <a:t>I want to conclude with what we have learned about successful reform trajectories </a:t>
            </a:r>
            <a:endParaRPr lang="en-US" sz="1200" kern="1200" dirty="0">
              <a:solidFill>
                <a:schemeClr val="tx1"/>
              </a:solidFill>
              <a:latin typeface="+mn-lt"/>
              <a:ea typeface="+mn-ea"/>
              <a:cs typeface="+mn-cs"/>
            </a:endParaRPr>
          </a:p>
          <a:p>
            <a:endParaRPr lang="en-US" sz="1200" u="wavyHeavy" kern="1200" dirty="0">
              <a:solidFill>
                <a:schemeClr val="tx1"/>
              </a:solidFill>
              <a:latin typeface="+mn-lt"/>
              <a:ea typeface="+mn-ea"/>
              <a:cs typeface="+mn-cs"/>
            </a:endParaRPr>
          </a:p>
          <a:p>
            <a:r>
              <a:rPr lang="en-US" sz="1200" u="wavyHeavy" kern="1200" dirty="0">
                <a:solidFill>
                  <a:schemeClr val="tx1"/>
                </a:solidFill>
                <a:latin typeface="+mn-lt"/>
                <a:ea typeface="+mn-ea"/>
                <a:cs typeface="+mn-cs"/>
              </a:rPr>
              <a:t>In the</a:t>
            </a:r>
            <a:r>
              <a:rPr lang="en-GB" sz="1200" kern="1200" dirty="0">
                <a:solidFill>
                  <a:schemeClr val="tx1"/>
                </a:solidFill>
                <a:latin typeface="+mn-lt"/>
                <a:ea typeface="+mn-ea"/>
                <a:cs typeface="+mn-cs"/>
              </a:rPr>
              <a:t> past when you only needed a small slice of well-educated people it was efficient for governments to invest a large sum in a small elite to lead the country. But the social and economic cost of low educational performance has risen substantially and all young people now need to leave school with strong foundation skills.</a:t>
            </a:r>
            <a:endParaRPr lang="en-US" sz="1200" kern="1200" dirty="0">
              <a:solidFill>
                <a:schemeClr val="tx1"/>
              </a:solidFill>
              <a:latin typeface="+mn-lt"/>
              <a:ea typeface="+mn-ea"/>
              <a:cs typeface="+mn-cs"/>
            </a:endParaRPr>
          </a:p>
          <a:p>
            <a:endParaRPr lang="en-US" sz="1200" u="wavyHeavy" kern="1200" dirty="0">
              <a:solidFill>
                <a:schemeClr val="tx1"/>
              </a:solidFill>
              <a:latin typeface="+mn-lt"/>
              <a:ea typeface="+mn-ea"/>
              <a:cs typeface="+mn-cs"/>
            </a:endParaRPr>
          </a:p>
          <a:p>
            <a:r>
              <a:rPr lang="en-US" sz="1200" u="wavyHeavy" kern="1200" dirty="0">
                <a:solidFill>
                  <a:schemeClr val="tx1"/>
                </a:solidFill>
                <a:latin typeface="+mn-lt"/>
                <a:ea typeface="+mn-ea"/>
                <a:cs typeface="+mn-cs"/>
              </a:rPr>
              <a:t>When</a:t>
            </a:r>
            <a:r>
              <a:rPr lang="en-GB" sz="1200" kern="1200" dirty="0">
                <a:solidFill>
                  <a:schemeClr val="tx1"/>
                </a:solidFill>
                <a:latin typeface="+mn-lt"/>
                <a:ea typeface="+mn-ea"/>
                <a:cs typeface="+mn-cs"/>
              </a:rPr>
              <a:t> you could still assume that what you learn in school will last for a lifetime, teaching content and routine cognitive skills was at the centre of education. Today, where you can access content on Google, where routine cognitive skills are being digitised or outsourced, and where jobs are changing rapidly, the focus is on enabling people to become lifelong learners, to manage complex ways of thinking and complex ways of working that computers cannot take over easily.</a:t>
            </a:r>
            <a:endParaRPr lang="en-US" sz="1200" kern="1200" dirty="0">
              <a:solidFill>
                <a:schemeClr val="tx1"/>
              </a:solidFill>
              <a:latin typeface="+mn-lt"/>
              <a:ea typeface="+mn-ea"/>
              <a:cs typeface="+mn-cs"/>
            </a:endParaRPr>
          </a:p>
          <a:p>
            <a:endParaRPr lang="en-US" sz="1200" u="wavyHeavy" kern="1200" dirty="0">
              <a:solidFill>
                <a:schemeClr val="tx1"/>
              </a:solidFill>
              <a:latin typeface="+mn-lt"/>
              <a:ea typeface="+mn-ea"/>
              <a:cs typeface="+mn-cs"/>
            </a:endParaRPr>
          </a:p>
          <a:p>
            <a:r>
              <a:rPr lang="en-US" sz="1200" u="wavyHeavy" kern="1200" dirty="0">
                <a:solidFill>
                  <a:schemeClr val="tx1"/>
                </a:solidFill>
                <a:latin typeface="+mn-lt"/>
                <a:ea typeface="+mn-ea"/>
                <a:cs typeface="+mn-cs"/>
              </a:rPr>
              <a:t>In the past</a:t>
            </a:r>
            <a:r>
              <a:rPr lang="en-GB" sz="1200" kern="1200" dirty="0">
                <a:solidFill>
                  <a:schemeClr val="tx1"/>
                </a:solidFill>
                <a:latin typeface="+mn-lt"/>
                <a:ea typeface="+mn-ea"/>
                <a:cs typeface="+mn-cs"/>
              </a:rPr>
              <a:t>, teachers had sometimes only a few years more education than the students they taught. When teacher quality is so low, governments tend to tell their teachers exactly what to do and exactly how they want it done and they tend to use </a:t>
            </a:r>
            <a:r>
              <a:rPr lang="en-GB" sz="1200" kern="1200" dirty="0" err="1">
                <a:solidFill>
                  <a:schemeClr val="tx1"/>
                </a:solidFill>
                <a:latin typeface="+mn-lt"/>
                <a:ea typeface="+mn-ea"/>
                <a:cs typeface="+mn-cs"/>
              </a:rPr>
              <a:t>Tayloristic</a:t>
            </a:r>
            <a:r>
              <a:rPr lang="en-GB" sz="1200" kern="1200" dirty="0">
                <a:solidFill>
                  <a:schemeClr val="tx1"/>
                </a:solidFill>
                <a:latin typeface="+mn-lt"/>
                <a:ea typeface="+mn-ea"/>
                <a:cs typeface="+mn-cs"/>
              </a:rPr>
              <a:t> methods of administrative control and accountability to get the results they want. Today the challenge is to make teaching a profession of high-level knowledge workers. </a:t>
            </a:r>
            <a:endParaRPr lang="en-US" sz="1200" kern="1200" dirty="0">
              <a:solidFill>
                <a:schemeClr val="tx1"/>
              </a:solidFill>
              <a:latin typeface="+mn-lt"/>
              <a:ea typeface="+mn-ea"/>
              <a:cs typeface="+mn-cs"/>
            </a:endParaRPr>
          </a:p>
          <a:p>
            <a:endParaRPr lang="en-US" sz="1200" u="wavyHeavy" kern="1200" dirty="0">
              <a:solidFill>
                <a:schemeClr val="tx1"/>
              </a:solidFill>
              <a:latin typeface="+mn-lt"/>
              <a:ea typeface="+mn-ea"/>
              <a:cs typeface="+mn-cs"/>
            </a:endParaRPr>
          </a:p>
          <a:p>
            <a:r>
              <a:rPr lang="en-US" sz="1200" u="wavyHeavy" kern="1200" dirty="0">
                <a:solidFill>
                  <a:schemeClr val="tx1"/>
                </a:solidFill>
                <a:latin typeface="+mn-lt"/>
                <a:ea typeface="+mn-ea"/>
                <a:cs typeface="+mn-cs"/>
              </a:rPr>
              <a:t>But such</a:t>
            </a:r>
            <a:r>
              <a:rPr lang="en-GB" sz="1200" kern="1200" dirty="0">
                <a:solidFill>
                  <a:schemeClr val="tx1"/>
                </a:solidFill>
                <a:latin typeface="+mn-lt"/>
                <a:ea typeface="+mn-ea"/>
                <a:cs typeface="+mn-cs"/>
              </a:rPr>
              <a:t> people will not work in schools organised as </a:t>
            </a:r>
            <a:r>
              <a:rPr lang="en-GB" sz="1200" kern="1200" dirty="0" err="1">
                <a:solidFill>
                  <a:schemeClr val="tx1"/>
                </a:solidFill>
                <a:latin typeface="+mn-lt"/>
                <a:ea typeface="+mn-ea"/>
                <a:cs typeface="+mn-cs"/>
              </a:rPr>
              <a:t>Tayloristic</a:t>
            </a:r>
            <a:r>
              <a:rPr lang="en-GB" sz="1200" kern="1200" dirty="0">
                <a:solidFill>
                  <a:schemeClr val="tx1"/>
                </a:solidFill>
                <a:latin typeface="+mn-lt"/>
                <a:ea typeface="+mn-ea"/>
                <a:cs typeface="+mn-cs"/>
              </a:rPr>
              <a:t> workplaces using administrative forms of accountability and bureaucratic command and control systems to direct their work. </a:t>
            </a:r>
            <a:endParaRPr lang="en-US" sz="1200" kern="1200" dirty="0">
              <a:solidFill>
                <a:schemeClr val="tx1"/>
              </a:solidFill>
              <a:latin typeface="+mn-lt"/>
              <a:ea typeface="+mn-ea"/>
              <a:cs typeface="+mn-cs"/>
            </a:endParaRPr>
          </a:p>
          <a:p>
            <a:endParaRPr lang="en-US" sz="1200" u="wavyHeavy" kern="1200" dirty="0">
              <a:solidFill>
                <a:schemeClr val="tx1"/>
              </a:solidFill>
              <a:latin typeface="+mn-lt"/>
              <a:ea typeface="+mn-ea"/>
              <a:cs typeface="+mn-cs"/>
            </a:endParaRPr>
          </a:p>
          <a:p>
            <a:r>
              <a:rPr lang="en-US" sz="1200" u="wavyHeavy" kern="1200" dirty="0">
                <a:solidFill>
                  <a:schemeClr val="tx1"/>
                </a:solidFill>
                <a:latin typeface="+mn-lt"/>
                <a:ea typeface="+mn-ea"/>
                <a:cs typeface="+mn-cs"/>
              </a:rPr>
              <a:t>To attract</a:t>
            </a:r>
            <a:r>
              <a:rPr lang="en-GB" sz="1200" kern="1200" dirty="0">
                <a:solidFill>
                  <a:schemeClr val="tx1"/>
                </a:solidFill>
                <a:latin typeface="+mn-lt"/>
                <a:ea typeface="+mn-ea"/>
                <a:cs typeface="+mn-cs"/>
              </a:rPr>
              <a:t> the people they need, successful education systems have transformed the form of work organisation in their schools to a professional form of work organisation in which professional norms of control complement bureaucratic and administrative forms of control. </a:t>
            </a:r>
            <a:endParaRPr lang="en-US" sz="1200" kern="1200" dirty="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E2209A0B-03C7-4257-B7D9-6280440AC634}"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740300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E457A4BC-5347-40DF-8CB7-B27E4ECEA6FC}" type="slidenum">
              <a:rPr kumimoji="0" lang="de-DE"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11</a:t>
            </a:fld>
            <a:endParaRPr kumimoji="0" lang="de-DE"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3477142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E457A4BC-5347-40DF-8CB7-B27E4ECEA6FC}" type="slidenum">
              <a:rPr kumimoji="0" lang="de-DE"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12</a:t>
            </a:fld>
            <a:endParaRPr kumimoji="0" lang="de-DE"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9685674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Note: Income refers to real household disposable income. OECD average refers to the unweighted average of the 17 OECD countries for which data are available: Canada, Denmark, Finland, France, Germany, Greece, Israel, Italy, Japan, Luxembourg, Mexico, the Netherlands, New Zealand, Norway, Sweden, the United Kingdom and the United States. Some data points have been interpolated or use the value from the closest available year.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9A0B21-A2F0-4AB1-A3D7-6DF2FFC96E8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mn-cs"/>
            </a:endParaRPr>
          </a:p>
        </p:txBody>
      </p:sp>
    </p:spTree>
    <p:extLst>
      <p:ext uri="{BB962C8B-B14F-4D97-AF65-F5344CB8AC3E}">
        <p14:creationId xmlns:p14="http://schemas.microsoft.com/office/powerpoint/2010/main" val="10638772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Note: Northern America includes Bermuda, Canada, Greenland, Saint Pierre and Miquelon, USA and Mexico.</a:t>
            </a:r>
            <a:r>
              <a:rPr lang="en-US" dirty="0"/>
              <a:t>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9A0B21-A2F0-4AB1-A3D7-6DF2FFC96E81}" type="slidenum">
              <a:rPr kumimoji="0" lang="en-GB" sz="1200" b="0" i="0" u="none" strike="noStrike" kern="1200" cap="none" spc="0" normalizeH="0" baseline="0" noProof="0" smtClean="0">
                <a:ln>
                  <a:noFill/>
                </a:ln>
                <a:solidFill>
                  <a:prstClr val="black"/>
                </a:solidFill>
                <a:effectLst/>
                <a:uLnTx/>
                <a:uFillTx/>
                <a:latin typeface="Calibri"/>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Tree>
    <p:extLst>
      <p:ext uri="{BB962C8B-B14F-4D97-AF65-F5344CB8AC3E}">
        <p14:creationId xmlns:p14="http://schemas.microsoft.com/office/powerpoint/2010/main" val="20198824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2.xml"/><Relationship Id="rId5" Type="http://schemas.openxmlformats.org/officeDocument/2006/relationships/image" Target="../media/image13.png"/><Relationship Id="rId4" Type="http://schemas.openxmlformats.org/officeDocument/2006/relationships/image" Target="../media/image16.jpe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14.xml"/><Relationship Id="rId6" Type="http://schemas.openxmlformats.org/officeDocument/2006/relationships/image" Target="../media/image13.png"/><Relationship Id="rId5" Type="http://schemas.openxmlformats.org/officeDocument/2006/relationships/image" Target="../media/image20.png"/><Relationship Id="rId4" Type="http://schemas.openxmlformats.org/officeDocument/2006/relationships/image" Target="../media/image19.jpeg"/></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14.xml"/><Relationship Id="rId6" Type="http://schemas.openxmlformats.org/officeDocument/2006/relationships/image" Target="../media/image13.png"/><Relationship Id="rId5" Type="http://schemas.openxmlformats.org/officeDocument/2006/relationships/image" Target="../media/image24.png"/><Relationship Id="rId4" Type="http://schemas.openxmlformats.org/officeDocument/2006/relationships/image" Target="../media/image23.jpe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5.xml"/><Relationship Id="rId5" Type="http://schemas.openxmlformats.org/officeDocument/2006/relationships/image" Target="../media/image5.png"/><Relationship Id="rId4" Type="http://schemas.openxmlformats.org/officeDocument/2006/relationships/image" Target="../media/image4.emf"/></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emf"/><Relationship Id="rId1" Type="http://schemas.openxmlformats.org/officeDocument/2006/relationships/slideMaster" Target="../slideMasters/slideMaster15.xml"/><Relationship Id="rId4" Type="http://schemas.openxmlformats.org/officeDocument/2006/relationships/image" Target="../media/image5.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8.xml"/><Relationship Id="rId5" Type="http://schemas.openxmlformats.org/officeDocument/2006/relationships/image" Target="../media/image5.png"/><Relationship Id="rId4" Type="http://schemas.openxmlformats.org/officeDocument/2006/relationships/image" Target="../media/image4.emf"/></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emf"/><Relationship Id="rId1" Type="http://schemas.openxmlformats.org/officeDocument/2006/relationships/slideMaster" Target="../slideMasters/slideMaster18.xml"/><Relationship Id="rId4" Type="http://schemas.openxmlformats.org/officeDocument/2006/relationships/image" Target="../media/image5.png"/></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8.xml"/><Relationship Id="rId5" Type="http://schemas.openxmlformats.org/officeDocument/2006/relationships/image" Target="../media/image5.png"/><Relationship Id="rId4" Type="http://schemas.openxmlformats.org/officeDocument/2006/relationships/image" Target="../media/image4.emf"/></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emf"/><Relationship Id="rId1" Type="http://schemas.openxmlformats.org/officeDocument/2006/relationships/slideMaster" Target="../slideMasters/slideMaster8.xml"/><Relationship Id="rId4" Type="http://schemas.openxmlformats.org/officeDocument/2006/relationships/image" Target="../media/image5.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10.xml"/><Relationship Id="rId5" Type="http://schemas.openxmlformats.org/officeDocument/2006/relationships/image" Target="../media/image13.png"/><Relationship Id="rId4" Type="http://schemas.openxmlformats.org/officeDocument/2006/relationships/image" Target="../media/image12.jpe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21856" y="1476376"/>
            <a:ext cx="4738254" cy="1502352"/>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958158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4" name="Straight Connector 3"/>
          <p:cNvCxnSpPr/>
          <p:nvPr userDrawn="1"/>
        </p:nvCxnSpPr>
        <p:spPr>
          <a:xfrm>
            <a:off x="457200" y="1063625"/>
            <a:ext cx="8229600" cy="0"/>
          </a:xfrm>
          <a:prstGeom prst="line">
            <a:avLst/>
          </a:prstGeom>
          <a:ln>
            <a:solidFill>
              <a:srgbClr val="D04432"/>
            </a:solidFill>
          </a:ln>
          <a:effectLst/>
        </p:spPr>
        <p:style>
          <a:lnRef idx="2">
            <a:schemeClr val="accent1"/>
          </a:lnRef>
          <a:fillRef idx="0">
            <a:schemeClr val="accent1"/>
          </a:fillRef>
          <a:effectRef idx="1">
            <a:schemeClr val="accent1"/>
          </a:effectRef>
          <a:fontRef idx="minor">
            <a:schemeClr val="tx1"/>
          </a:fontRef>
        </p:style>
      </p:cxnSp>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1146175"/>
            <a:ext cx="8229600"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2"/>
          <p:cNvSpPr>
            <a:spLocks noGrp="1"/>
          </p:cNvSpPr>
          <p:nvPr>
            <p:ph idx="1"/>
          </p:nvPr>
        </p:nvSpPr>
        <p:spPr>
          <a:xfrm>
            <a:off x="457200" y="1309007"/>
            <a:ext cx="8229600" cy="3394075"/>
          </a:xfrm>
          <a:prstGeom prst="rect">
            <a:avLst/>
          </a:prstGeom>
        </p:spPr>
        <p:txBody>
          <a:bodyPr rtlCol="0">
            <a:normAutofit/>
          </a:bodyPr>
          <a:lstStyle>
            <a:lvl1pPr>
              <a:defRPr sz="2800">
                <a:solidFill>
                  <a:schemeClr val="accent1">
                    <a:lumMod val="75000"/>
                  </a:schemeClr>
                </a:solidFill>
                <a:latin typeface="HelveticaNeueLT Std"/>
                <a:cs typeface="HelveticaNeueLT Std"/>
              </a:defRPr>
            </a:lvl1pPr>
            <a:lvl2pPr>
              <a:defRPr sz="2400">
                <a:solidFill>
                  <a:srgbClr val="00A4DE"/>
                </a:solidFill>
                <a:latin typeface="HelveticaNeueLT Std"/>
                <a:cs typeface="HelveticaNeueLT Std"/>
              </a:defRPr>
            </a:lvl2pPr>
            <a:lvl3pPr>
              <a:defRPr sz="2000">
                <a:solidFill>
                  <a:schemeClr val="accent1">
                    <a:lumMod val="75000"/>
                  </a:schemeClr>
                </a:solidFill>
                <a:latin typeface="HelveticaNeueLT Std"/>
                <a:cs typeface="HelveticaNeueLT Std"/>
              </a:defRPr>
            </a:lvl3pPr>
            <a:lvl4pPr>
              <a:defRPr>
                <a:solidFill>
                  <a:schemeClr val="accent1">
                    <a:lumMod val="75000"/>
                  </a:schemeClr>
                </a:solidFill>
                <a:latin typeface="HelveticaNeueLT Std"/>
                <a:cs typeface="HelveticaNeueLT Std"/>
              </a:defRPr>
            </a:lvl4pPr>
            <a:lvl5pPr>
              <a:defRPr>
                <a:solidFill>
                  <a:schemeClr val="accent1">
                    <a:lumMod val="75000"/>
                  </a:schemeClr>
                </a:solidFill>
                <a:latin typeface="HelveticaNeueLT Std"/>
                <a:cs typeface="HelveticaNeueLT Std"/>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itle 9"/>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794611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strVal val="2/3*#ppt_w"/>
                                          </p:val>
                                        </p:tav>
                                        <p:tav tm="100000">
                                          <p:val>
                                            <p:strVal val="#ppt_w"/>
                                          </p:val>
                                        </p:tav>
                                      </p:tavLst>
                                    </p:anim>
                                    <p:anim calcmode="lin" valueType="num">
                                      <p:cBhvr>
                                        <p:cTn id="8" dur="500" fill="hold"/>
                                        <p:tgtEl>
                                          <p:spTgt spid="7">
                                            <p:txEl>
                                              <p:pRg st="0" end="0"/>
                                            </p:txEl>
                                          </p:spTgt>
                                        </p:tgtEl>
                                        <p:attrNameLst>
                                          <p:attrName>ppt_h</p:attrName>
                                        </p:attrNameLst>
                                      </p:cBhvr>
                                      <p:tavLst>
                                        <p:tav tm="0">
                                          <p:val>
                                            <p:strVal val="2/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72"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p:cTn id="13" dur="500" fill="hold"/>
                                        <p:tgtEl>
                                          <p:spTgt spid="7">
                                            <p:txEl>
                                              <p:pRg st="1" end="1"/>
                                            </p:txEl>
                                          </p:spTgt>
                                        </p:tgtEl>
                                        <p:attrNameLst>
                                          <p:attrName>ppt_w</p:attrName>
                                        </p:attrNameLst>
                                      </p:cBhvr>
                                      <p:tavLst>
                                        <p:tav tm="0">
                                          <p:val>
                                            <p:strVal val="2/3*#ppt_w"/>
                                          </p:val>
                                        </p:tav>
                                        <p:tav tm="100000">
                                          <p:val>
                                            <p:strVal val="#ppt_w"/>
                                          </p:val>
                                        </p:tav>
                                      </p:tavLst>
                                    </p:anim>
                                    <p:anim calcmode="lin" valueType="num">
                                      <p:cBhvr>
                                        <p:cTn id="14" dur="500" fill="hold"/>
                                        <p:tgtEl>
                                          <p:spTgt spid="7">
                                            <p:txEl>
                                              <p:pRg st="1" end="1"/>
                                            </p:txEl>
                                          </p:spTgt>
                                        </p:tgtEl>
                                        <p:attrNameLst>
                                          <p:attrName>ppt_h</p:attrName>
                                        </p:attrNameLst>
                                      </p:cBhvr>
                                      <p:tavLst>
                                        <p:tav tm="0">
                                          <p:val>
                                            <p:strVal val="2/3*#ppt_h"/>
                                          </p:val>
                                        </p:tav>
                                        <p:tav tm="100000">
                                          <p:val>
                                            <p:strVal val="#ppt_h"/>
                                          </p:val>
                                        </p:tav>
                                      </p:tavLst>
                                    </p:anim>
                                  </p:childTnLst>
                                </p:cTn>
                              </p:par>
                              <p:par>
                                <p:cTn id="15" presetID="23" presetClass="entr" presetSubtype="272" fill="hold" grpId="0"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p:cTn id="17" dur="500" fill="hold"/>
                                        <p:tgtEl>
                                          <p:spTgt spid="7">
                                            <p:txEl>
                                              <p:pRg st="2" end="2"/>
                                            </p:txEl>
                                          </p:spTgt>
                                        </p:tgtEl>
                                        <p:attrNameLst>
                                          <p:attrName>ppt_w</p:attrName>
                                        </p:attrNameLst>
                                      </p:cBhvr>
                                      <p:tavLst>
                                        <p:tav tm="0">
                                          <p:val>
                                            <p:strVal val="2/3*#ppt_w"/>
                                          </p:val>
                                        </p:tav>
                                        <p:tav tm="100000">
                                          <p:val>
                                            <p:strVal val="#ppt_w"/>
                                          </p:val>
                                        </p:tav>
                                      </p:tavLst>
                                    </p:anim>
                                    <p:anim calcmode="lin" valueType="num">
                                      <p:cBhvr>
                                        <p:cTn id="18" dur="500" fill="hold"/>
                                        <p:tgtEl>
                                          <p:spTgt spid="7">
                                            <p:txEl>
                                              <p:pRg st="2" end="2"/>
                                            </p:txEl>
                                          </p:spTgt>
                                        </p:tgtEl>
                                        <p:attrNameLst>
                                          <p:attrName>ppt_h</p:attrName>
                                        </p:attrNameLst>
                                      </p:cBhvr>
                                      <p:tavLst>
                                        <p:tav tm="0">
                                          <p:val>
                                            <p:strVal val="2/3*#ppt_h"/>
                                          </p:val>
                                        </p:tav>
                                        <p:tav tm="100000">
                                          <p:val>
                                            <p:strVal val="#ppt_h"/>
                                          </p:val>
                                        </p:tav>
                                      </p:tavLst>
                                    </p:anim>
                                  </p:childTnLst>
                                </p:cTn>
                              </p:par>
                              <p:par>
                                <p:cTn id="19" presetID="23" presetClass="entr" presetSubtype="272" fill="hold" grpId="0" nodeType="with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 calcmode="lin" valueType="num">
                                      <p:cBhvr>
                                        <p:cTn id="21" dur="500" fill="hold"/>
                                        <p:tgtEl>
                                          <p:spTgt spid="7">
                                            <p:txEl>
                                              <p:pRg st="3" end="3"/>
                                            </p:txEl>
                                          </p:spTgt>
                                        </p:tgtEl>
                                        <p:attrNameLst>
                                          <p:attrName>ppt_w</p:attrName>
                                        </p:attrNameLst>
                                      </p:cBhvr>
                                      <p:tavLst>
                                        <p:tav tm="0">
                                          <p:val>
                                            <p:strVal val="2/3*#ppt_w"/>
                                          </p:val>
                                        </p:tav>
                                        <p:tav tm="100000">
                                          <p:val>
                                            <p:strVal val="#ppt_w"/>
                                          </p:val>
                                        </p:tav>
                                      </p:tavLst>
                                    </p:anim>
                                    <p:anim calcmode="lin" valueType="num">
                                      <p:cBhvr>
                                        <p:cTn id="22" dur="500" fill="hold"/>
                                        <p:tgtEl>
                                          <p:spTgt spid="7">
                                            <p:txEl>
                                              <p:pRg st="3" end="3"/>
                                            </p:txEl>
                                          </p:spTgt>
                                        </p:tgtEl>
                                        <p:attrNameLst>
                                          <p:attrName>ppt_h</p:attrName>
                                        </p:attrNameLst>
                                      </p:cBhvr>
                                      <p:tavLst>
                                        <p:tav tm="0">
                                          <p:val>
                                            <p:strVal val="2/3*#ppt_h"/>
                                          </p:val>
                                        </p:tav>
                                        <p:tav tm="100000">
                                          <p:val>
                                            <p:strVal val="#ppt_h"/>
                                          </p:val>
                                        </p:tav>
                                      </p:tavLst>
                                    </p:anim>
                                  </p:childTnLst>
                                </p:cTn>
                              </p:par>
                              <p:par>
                                <p:cTn id="23" presetID="23" presetClass="entr" presetSubtype="272" fill="hold" grpId="0" nodeType="with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 calcmode="lin" valueType="num">
                                      <p:cBhvr>
                                        <p:cTn id="25" dur="500" fill="hold"/>
                                        <p:tgtEl>
                                          <p:spTgt spid="7">
                                            <p:txEl>
                                              <p:pRg st="4" end="4"/>
                                            </p:txEl>
                                          </p:spTgt>
                                        </p:tgtEl>
                                        <p:attrNameLst>
                                          <p:attrName>ppt_w</p:attrName>
                                        </p:attrNameLst>
                                      </p:cBhvr>
                                      <p:tavLst>
                                        <p:tav tm="0">
                                          <p:val>
                                            <p:strVal val="2/3*#ppt_w"/>
                                          </p:val>
                                        </p:tav>
                                        <p:tav tm="100000">
                                          <p:val>
                                            <p:strVal val="#ppt_w"/>
                                          </p:val>
                                        </p:tav>
                                      </p:tavLst>
                                    </p:anim>
                                    <p:anim calcmode="lin" valueType="num">
                                      <p:cBhvr>
                                        <p:cTn id="26" dur="500" fill="hold"/>
                                        <p:tgtEl>
                                          <p:spTgt spid="7">
                                            <p:txEl>
                                              <p:pRg st="4" end="4"/>
                                            </p:tx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2">
        <p:tmplLst>
          <p:tmpl lvl="1">
            <p:tnLst>
              <p:par>
                <p:cTn presetID="23" presetClass="entr" presetSubtype="272" fill="hold" nodeType="click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p:cTn dur="500" fill="hold"/>
                        <p:tgtEl>
                          <p:spTgt spid="7"/>
                        </p:tgtEl>
                        <p:attrNameLst>
                          <p:attrName>ppt_w</p:attrName>
                        </p:attrNameLst>
                      </p:cBhvr>
                      <p:tavLst>
                        <p:tav tm="0">
                          <p:val>
                            <p:strVal val="2/3*#ppt_w"/>
                          </p:val>
                        </p:tav>
                        <p:tav tm="100000">
                          <p:val>
                            <p:strVal val="#ppt_w"/>
                          </p:val>
                        </p:tav>
                      </p:tavLst>
                    </p:anim>
                    <p:anim calcmode="lin" valueType="num">
                      <p:cBhvr>
                        <p:cTn dur="500" fill="hold"/>
                        <p:tgtEl>
                          <p:spTgt spid="7"/>
                        </p:tgtEl>
                        <p:attrNameLst>
                          <p:attrName>ppt_h</p:attrName>
                        </p:attrNameLst>
                      </p:cBhvr>
                      <p:tavLst>
                        <p:tav tm="0">
                          <p:val>
                            <p:strVal val="2/3*#ppt_h"/>
                          </p:val>
                        </p:tav>
                        <p:tav tm="100000">
                          <p:val>
                            <p:strVal val="#ppt_h"/>
                          </p:val>
                        </p:tav>
                      </p:tavLst>
                    </p:anim>
                  </p:childTnLst>
                </p:cTn>
              </p:par>
            </p:tnLst>
          </p:tmpl>
          <p:tmpl lvl="2">
            <p:tnLst>
              <p:par>
                <p:cTn presetID="23" presetClass="entr" presetSubtype="272" fill="hold" nodeType="click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p:cTn dur="500" fill="hold"/>
                        <p:tgtEl>
                          <p:spTgt spid="7"/>
                        </p:tgtEl>
                        <p:attrNameLst>
                          <p:attrName>ppt_w</p:attrName>
                        </p:attrNameLst>
                      </p:cBhvr>
                      <p:tavLst>
                        <p:tav tm="0">
                          <p:val>
                            <p:strVal val="2/3*#ppt_w"/>
                          </p:val>
                        </p:tav>
                        <p:tav tm="100000">
                          <p:val>
                            <p:strVal val="#ppt_w"/>
                          </p:val>
                        </p:tav>
                      </p:tavLst>
                    </p:anim>
                    <p:anim calcmode="lin" valueType="num">
                      <p:cBhvr>
                        <p:cTn dur="500" fill="hold"/>
                        <p:tgtEl>
                          <p:spTgt spid="7"/>
                        </p:tgtEl>
                        <p:attrNameLst>
                          <p:attrName>ppt_h</p:attrName>
                        </p:attrNameLst>
                      </p:cBhvr>
                      <p:tavLst>
                        <p:tav tm="0">
                          <p:val>
                            <p:strVal val="2/3*#ppt_h"/>
                          </p:val>
                        </p:tav>
                        <p:tav tm="100000">
                          <p:val>
                            <p:strVal val="#ppt_h"/>
                          </p:val>
                        </p:tav>
                      </p:tavLst>
                    </p:anim>
                  </p:childTnLst>
                </p:cTn>
              </p:par>
            </p:tnLst>
          </p:tmpl>
          <p:tmpl lvl="3">
            <p:tnLst>
              <p:par>
                <p:cTn presetID="23" presetClass="entr" presetSubtype="272"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p:cTn dur="500" fill="hold"/>
                        <p:tgtEl>
                          <p:spTgt spid="7"/>
                        </p:tgtEl>
                        <p:attrNameLst>
                          <p:attrName>ppt_w</p:attrName>
                        </p:attrNameLst>
                      </p:cBhvr>
                      <p:tavLst>
                        <p:tav tm="0">
                          <p:val>
                            <p:strVal val="2/3*#ppt_w"/>
                          </p:val>
                        </p:tav>
                        <p:tav tm="100000">
                          <p:val>
                            <p:strVal val="#ppt_w"/>
                          </p:val>
                        </p:tav>
                      </p:tavLst>
                    </p:anim>
                    <p:anim calcmode="lin" valueType="num">
                      <p:cBhvr>
                        <p:cTn dur="500" fill="hold"/>
                        <p:tgtEl>
                          <p:spTgt spid="7"/>
                        </p:tgtEl>
                        <p:attrNameLst>
                          <p:attrName>ppt_h</p:attrName>
                        </p:attrNameLst>
                      </p:cBhvr>
                      <p:tavLst>
                        <p:tav tm="0">
                          <p:val>
                            <p:strVal val="2/3*#ppt_h"/>
                          </p:val>
                        </p:tav>
                        <p:tav tm="100000">
                          <p:val>
                            <p:strVal val="#ppt_h"/>
                          </p:val>
                        </p:tav>
                      </p:tavLst>
                    </p:anim>
                  </p:childTnLst>
                </p:cTn>
              </p:par>
            </p:tnLst>
          </p:tmpl>
          <p:tmpl lvl="4">
            <p:tnLst>
              <p:par>
                <p:cTn presetID="23" presetClass="entr" presetSubtype="272"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p:cTn dur="500" fill="hold"/>
                        <p:tgtEl>
                          <p:spTgt spid="7"/>
                        </p:tgtEl>
                        <p:attrNameLst>
                          <p:attrName>ppt_w</p:attrName>
                        </p:attrNameLst>
                      </p:cBhvr>
                      <p:tavLst>
                        <p:tav tm="0">
                          <p:val>
                            <p:strVal val="2/3*#ppt_w"/>
                          </p:val>
                        </p:tav>
                        <p:tav tm="100000">
                          <p:val>
                            <p:strVal val="#ppt_w"/>
                          </p:val>
                        </p:tav>
                      </p:tavLst>
                    </p:anim>
                    <p:anim calcmode="lin" valueType="num">
                      <p:cBhvr>
                        <p:cTn dur="500" fill="hold"/>
                        <p:tgtEl>
                          <p:spTgt spid="7"/>
                        </p:tgtEl>
                        <p:attrNameLst>
                          <p:attrName>ppt_h</p:attrName>
                        </p:attrNameLst>
                      </p:cBhvr>
                      <p:tavLst>
                        <p:tav tm="0">
                          <p:val>
                            <p:strVal val="2/3*#ppt_h"/>
                          </p:val>
                        </p:tav>
                        <p:tav tm="100000">
                          <p:val>
                            <p:strVal val="#ppt_h"/>
                          </p:val>
                        </p:tav>
                      </p:tavLst>
                    </p:anim>
                  </p:childTnLst>
                </p:cTn>
              </p:par>
            </p:tnLst>
          </p:tmpl>
          <p:tmpl lvl="5">
            <p:tnLst>
              <p:par>
                <p:cTn presetID="23" presetClass="entr" presetSubtype="272"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p:cTn dur="500" fill="hold"/>
                        <p:tgtEl>
                          <p:spTgt spid="7"/>
                        </p:tgtEl>
                        <p:attrNameLst>
                          <p:attrName>ppt_w</p:attrName>
                        </p:attrNameLst>
                      </p:cBhvr>
                      <p:tavLst>
                        <p:tav tm="0">
                          <p:val>
                            <p:strVal val="2/3*#ppt_w"/>
                          </p:val>
                        </p:tav>
                        <p:tav tm="100000">
                          <p:val>
                            <p:strVal val="#ppt_w"/>
                          </p:val>
                        </p:tav>
                      </p:tavLst>
                    </p:anim>
                    <p:anim calcmode="lin" valueType="num">
                      <p:cBhvr>
                        <p:cTn dur="500" fill="hold"/>
                        <p:tgtEl>
                          <p:spTgt spid="7"/>
                        </p:tgtEl>
                        <p:attrNameLst>
                          <p:attrName>ppt_h</p:attrName>
                        </p:attrNameLst>
                      </p:cBhvr>
                      <p:tavLst>
                        <p:tav tm="0">
                          <p:val>
                            <p:strVal val="2/3*#ppt_h"/>
                          </p:val>
                        </p:tav>
                        <p:tav tm="100000">
                          <p:val>
                            <p:strVal val="#ppt_h"/>
                          </p:val>
                        </p:tav>
                      </p:tavLst>
                    </p:anim>
                  </p:childTnLst>
                </p:cTn>
              </p:par>
            </p:tnLst>
          </p:tmpl>
        </p:tmplLst>
      </p:bldP>
    </p:bld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992DFC5-E568-46ED-8C99-4606B1C0F0F7}" type="datetimeFigureOut">
              <a:rPr lang="en-GB" smtClean="0"/>
              <a:t>16/05/2019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332A07-5945-47C4-92C3-95369E73AB38}" type="slidenum">
              <a:rPr lang="en-GB" smtClean="0"/>
              <a:t>‹#›</a:t>
            </a:fld>
            <a:endParaRPr lang="en-GB"/>
          </a:p>
        </p:txBody>
      </p:sp>
    </p:spTree>
    <p:extLst>
      <p:ext uri="{BB962C8B-B14F-4D97-AF65-F5344CB8AC3E}">
        <p14:creationId xmlns:p14="http://schemas.microsoft.com/office/powerpoint/2010/main" val="324453659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992DFC5-E568-46ED-8C99-4606B1C0F0F7}" type="datetimeFigureOut">
              <a:rPr lang="en-GB" smtClean="0"/>
              <a:t>16/05/2019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332A07-5945-47C4-92C3-95369E73AB38}" type="slidenum">
              <a:rPr lang="en-GB" smtClean="0"/>
              <a:t>‹#›</a:t>
            </a:fld>
            <a:endParaRPr lang="en-GB"/>
          </a:p>
        </p:txBody>
      </p:sp>
    </p:spTree>
    <p:extLst>
      <p:ext uri="{BB962C8B-B14F-4D97-AF65-F5344CB8AC3E}">
        <p14:creationId xmlns:p14="http://schemas.microsoft.com/office/powerpoint/2010/main" val="63355864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992DFC5-E568-46ED-8C99-4606B1C0F0F7}" type="datetimeFigureOut">
              <a:rPr lang="en-GB" smtClean="0"/>
              <a:t>16/05/2019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332A07-5945-47C4-92C3-95369E73AB38}" type="slidenum">
              <a:rPr lang="en-GB" smtClean="0"/>
              <a:t>‹#›</a:t>
            </a:fld>
            <a:endParaRPr lang="en-GB"/>
          </a:p>
        </p:txBody>
      </p:sp>
    </p:spTree>
    <p:extLst>
      <p:ext uri="{BB962C8B-B14F-4D97-AF65-F5344CB8AC3E}">
        <p14:creationId xmlns:p14="http://schemas.microsoft.com/office/powerpoint/2010/main" val="210553427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992DFC5-E568-46ED-8C99-4606B1C0F0F7}" type="datetimeFigureOut">
              <a:rPr lang="en-GB" smtClean="0"/>
              <a:t>16/05/2019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9332A07-5945-47C4-92C3-95369E73AB38}" type="slidenum">
              <a:rPr lang="en-GB" smtClean="0"/>
              <a:t>‹#›</a:t>
            </a:fld>
            <a:endParaRPr lang="en-GB"/>
          </a:p>
        </p:txBody>
      </p:sp>
    </p:spTree>
    <p:extLst>
      <p:ext uri="{BB962C8B-B14F-4D97-AF65-F5344CB8AC3E}">
        <p14:creationId xmlns:p14="http://schemas.microsoft.com/office/powerpoint/2010/main" val="411214621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992DFC5-E568-46ED-8C99-4606B1C0F0F7}" type="datetimeFigureOut">
              <a:rPr lang="en-GB" smtClean="0"/>
              <a:t>16/05/2019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9332A07-5945-47C4-92C3-95369E73AB38}" type="slidenum">
              <a:rPr lang="en-GB" smtClean="0"/>
              <a:t>‹#›</a:t>
            </a:fld>
            <a:endParaRPr lang="en-GB"/>
          </a:p>
        </p:txBody>
      </p:sp>
    </p:spTree>
    <p:extLst>
      <p:ext uri="{BB962C8B-B14F-4D97-AF65-F5344CB8AC3E}">
        <p14:creationId xmlns:p14="http://schemas.microsoft.com/office/powerpoint/2010/main" val="47231883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992DFC5-E568-46ED-8C99-4606B1C0F0F7}" type="datetimeFigureOut">
              <a:rPr lang="en-GB" smtClean="0"/>
              <a:t>16/05/2019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9332A07-5945-47C4-92C3-95369E73AB38}" type="slidenum">
              <a:rPr lang="en-GB" smtClean="0"/>
              <a:t>‹#›</a:t>
            </a:fld>
            <a:endParaRPr lang="en-GB"/>
          </a:p>
        </p:txBody>
      </p:sp>
    </p:spTree>
    <p:extLst>
      <p:ext uri="{BB962C8B-B14F-4D97-AF65-F5344CB8AC3E}">
        <p14:creationId xmlns:p14="http://schemas.microsoft.com/office/powerpoint/2010/main" val="67354680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92DFC5-E568-46ED-8C99-4606B1C0F0F7}" type="datetimeFigureOut">
              <a:rPr lang="en-GB" smtClean="0"/>
              <a:t>16/05/2019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9332A07-5945-47C4-92C3-95369E73AB38}" type="slidenum">
              <a:rPr lang="en-GB" smtClean="0"/>
              <a:t>‹#›</a:t>
            </a:fld>
            <a:endParaRPr lang="en-GB"/>
          </a:p>
        </p:txBody>
      </p:sp>
    </p:spTree>
    <p:extLst>
      <p:ext uri="{BB962C8B-B14F-4D97-AF65-F5344CB8AC3E}">
        <p14:creationId xmlns:p14="http://schemas.microsoft.com/office/powerpoint/2010/main" val="147947247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5992DFC5-E568-46ED-8C99-4606B1C0F0F7}" type="datetimeFigureOut">
              <a:rPr lang="en-GB" smtClean="0"/>
              <a:t>16/05/2019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9332A07-5945-47C4-92C3-95369E73AB38}" type="slidenum">
              <a:rPr lang="en-GB" smtClean="0"/>
              <a:t>‹#›</a:t>
            </a:fld>
            <a:endParaRPr lang="en-GB"/>
          </a:p>
        </p:txBody>
      </p:sp>
    </p:spTree>
    <p:extLst>
      <p:ext uri="{BB962C8B-B14F-4D97-AF65-F5344CB8AC3E}">
        <p14:creationId xmlns:p14="http://schemas.microsoft.com/office/powerpoint/2010/main" val="283202107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5992DFC5-E568-46ED-8C99-4606B1C0F0F7}" type="datetimeFigureOut">
              <a:rPr lang="en-GB" smtClean="0"/>
              <a:t>16/05/2019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9332A07-5945-47C4-92C3-95369E73AB38}" type="slidenum">
              <a:rPr lang="en-GB" smtClean="0"/>
              <a:t>‹#›</a:t>
            </a:fld>
            <a:endParaRPr lang="en-GB"/>
          </a:p>
        </p:txBody>
      </p:sp>
    </p:spTree>
    <p:extLst>
      <p:ext uri="{BB962C8B-B14F-4D97-AF65-F5344CB8AC3E}">
        <p14:creationId xmlns:p14="http://schemas.microsoft.com/office/powerpoint/2010/main" val="128125849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992DFC5-E568-46ED-8C99-4606B1C0F0F7}" type="datetimeFigureOut">
              <a:rPr lang="en-GB" smtClean="0"/>
              <a:t>16/05/2019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332A07-5945-47C4-92C3-95369E73AB38}" type="slidenum">
              <a:rPr lang="en-GB" smtClean="0"/>
              <a:t>‹#›</a:t>
            </a:fld>
            <a:endParaRPr lang="en-GB"/>
          </a:p>
        </p:txBody>
      </p:sp>
    </p:spTree>
    <p:extLst>
      <p:ext uri="{BB962C8B-B14F-4D97-AF65-F5344CB8AC3E}">
        <p14:creationId xmlns:p14="http://schemas.microsoft.com/office/powerpoint/2010/main" val="3225053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3"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860425"/>
            <a:ext cx="8686800"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78494502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992DFC5-E568-46ED-8C99-4606B1C0F0F7}" type="datetimeFigureOut">
              <a:rPr lang="en-GB" smtClean="0"/>
              <a:t>16/05/2019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332A07-5945-47C4-92C3-95369E73AB38}" type="slidenum">
              <a:rPr lang="en-GB" smtClean="0"/>
              <a:t>‹#›</a:t>
            </a:fld>
            <a:endParaRPr lang="en-GB"/>
          </a:p>
        </p:txBody>
      </p:sp>
    </p:spTree>
    <p:extLst>
      <p:ext uri="{BB962C8B-B14F-4D97-AF65-F5344CB8AC3E}">
        <p14:creationId xmlns:p14="http://schemas.microsoft.com/office/powerpoint/2010/main" val="162075359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제목 슬라이드">
    <p:spTree>
      <p:nvGrpSpPr>
        <p:cNvPr id="1" name=""/>
        <p:cNvGrpSpPr/>
        <p:nvPr/>
      </p:nvGrpSpPr>
      <p:grpSpPr>
        <a:xfrm>
          <a:off x="0" y="0"/>
          <a:ext cx="0" cy="0"/>
          <a:chOff x="0" y="0"/>
          <a:chExt cx="0" cy="0"/>
        </a:xfrm>
      </p:grpSpPr>
      <p:pic>
        <p:nvPicPr>
          <p:cNvPr id="7" name="Picture 3" descr="C:\Users\hanskys\Desktop\EDU\pisa presentation\usb files\GettyImages_145629557.jpg"/>
          <p:cNvPicPr>
            <a:picLocks noChangeAspect="1" noChangeArrowheads="1"/>
          </p:cNvPicPr>
          <p:nvPr/>
        </p:nvPicPr>
        <p:blipFill>
          <a:blip r:embed="rId2" cstate="print"/>
          <a:srcRect b="9658"/>
          <a:stretch>
            <a:fillRect/>
          </a:stretch>
        </p:blipFill>
        <p:spPr bwMode="auto">
          <a:xfrm>
            <a:off x="3270470" y="3435846"/>
            <a:ext cx="3783670" cy="1707654"/>
          </a:xfrm>
          <a:prstGeom prst="rect">
            <a:avLst/>
          </a:prstGeom>
          <a:noFill/>
        </p:spPr>
      </p:pic>
      <p:sp>
        <p:nvSpPr>
          <p:cNvPr id="8" name="Rectangle 40"/>
          <p:cNvSpPr/>
          <p:nvPr/>
        </p:nvSpPr>
        <p:spPr>
          <a:xfrm rot="16200000">
            <a:off x="2798803" y="4038913"/>
            <a:ext cx="1674186" cy="576064"/>
          </a:xfrm>
          <a:prstGeom prst="rect">
            <a:avLst/>
          </a:prstGeom>
          <a:gradFill flip="none" rotWithShape="1">
            <a:gsLst>
              <a:gs pos="0">
                <a:srgbClr val="7F7F7F"/>
              </a:gs>
              <a:gs pos="58000">
                <a:srgbClr val="D25F26">
                  <a:alpha val="35000"/>
                </a:srgbClr>
              </a:gs>
              <a:gs pos="100000">
                <a:srgbClr val="278D99">
                  <a:tint val="23500"/>
                  <a:satMod val="160000"/>
                  <a:alpha val="0"/>
                </a:srgbClr>
              </a:gs>
            </a:gsLst>
            <a:lin ang="5400000" scaled="1"/>
            <a:tileRect/>
          </a:gradFill>
          <a:ln w="12700" cap="flat" cmpd="sng" algn="ctr">
            <a:noFill/>
            <a:prstDash val="solid"/>
            <a:miter lim="800000"/>
          </a:ln>
          <a:effectLst/>
        </p:spPr>
        <p:txBody>
          <a:bodyPr rtlCol="0" anchor="ctr"/>
          <a:lstStyle/>
          <a:p>
            <a:pPr algn="ctr">
              <a:defRPr/>
            </a:pPr>
            <a:endParaRPr lang="en-US" kern="0">
              <a:solidFill>
                <a:sysClr val="window" lastClr="FFFFFF"/>
              </a:solidFill>
              <a:latin typeface="Arial" pitchFamily="34" charset="0"/>
              <a:cs typeface="Arial" pitchFamily="34" charset="0"/>
            </a:endParaRPr>
          </a:p>
        </p:txBody>
      </p:sp>
      <p:sp>
        <p:nvSpPr>
          <p:cNvPr id="9" name="Rectangle 40"/>
          <p:cNvSpPr/>
          <p:nvPr/>
        </p:nvSpPr>
        <p:spPr>
          <a:xfrm rot="16200000">
            <a:off x="1898703" y="3714877"/>
            <a:ext cx="1674186" cy="1224136"/>
          </a:xfrm>
          <a:prstGeom prst="rect">
            <a:avLst/>
          </a:prstGeom>
          <a:solidFill>
            <a:srgbClr val="7F7C8F"/>
          </a:solidFill>
          <a:ln w="12700" cap="flat" cmpd="sng" algn="ctr">
            <a:noFill/>
            <a:prstDash val="solid"/>
            <a:miter lim="800000"/>
          </a:ln>
          <a:effectLst/>
        </p:spPr>
        <p:txBody>
          <a:bodyPr rtlCol="0" anchor="ctr"/>
          <a:lstStyle/>
          <a:p>
            <a:pPr algn="ctr">
              <a:defRPr/>
            </a:pPr>
            <a:endParaRPr lang="en-US" kern="0">
              <a:solidFill>
                <a:sysClr val="window" lastClr="FFFFFF"/>
              </a:solidFill>
              <a:latin typeface="Arial" pitchFamily="34" charset="0"/>
              <a:cs typeface="Arial" pitchFamily="34" charset="0"/>
            </a:endParaRPr>
          </a:p>
        </p:txBody>
      </p:sp>
      <p:pic>
        <p:nvPicPr>
          <p:cNvPr id="10" name="Picture 4" descr="C:\Users\hanskys\Desktop\EDU\pisa presentation\usb files\Reading_shutterstock_124410865_pisa.jpg"/>
          <p:cNvPicPr>
            <a:picLocks noChangeAspect="1" noChangeArrowheads="1"/>
          </p:cNvPicPr>
          <p:nvPr/>
        </p:nvPicPr>
        <p:blipFill>
          <a:blip r:embed="rId3" cstate="print"/>
          <a:srcRect b="17033"/>
          <a:stretch>
            <a:fillRect/>
          </a:stretch>
        </p:blipFill>
        <p:spPr bwMode="auto">
          <a:xfrm>
            <a:off x="4211792" y="1761660"/>
            <a:ext cx="4032617" cy="1674186"/>
          </a:xfrm>
          <a:prstGeom prst="rect">
            <a:avLst/>
          </a:prstGeom>
          <a:noFill/>
        </p:spPr>
      </p:pic>
      <p:sp>
        <p:nvSpPr>
          <p:cNvPr id="11" name="Rectangle 40"/>
          <p:cNvSpPr/>
          <p:nvPr/>
        </p:nvSpPr>
        <p:spPr>
          <a:xfrm rot="16200000">
            <a:off x="4238963" y="2310720"/>
            <a:ext cx="1674186" cy="576064"/>
          </a:xfrm>
          <a:prstGeom prst="rect">
            <a:avLst/>
          </a:prstGeom>
          <a:gradFill flip="none" rotWithShape="1">
            <a:gsLst>
              <a:gs pos="0">
                <a:srgbClr val="D25F26"/>
              </a:gs>
              <a:gs pos="58000">
                <a:srgbClr val="D25F26">
                  <a:alpha val="35000"/>
                </a:srgbClr>
              </a:gs>
              <a:gs pos="100000">
                <a:srgbClr val="278D99">
                  <a:tint val="23500"/>
                  <a:satMod val="160000"/>
                  <a:alpha val="0"/>
                </a:srgbClr>
              </a:gs>
            </a:gsLst>
            <a:lin ang="5400000" scaled="1"/>
            <a:tileRect/>
          </a:gradFill>
          <a:ln w="12700" cap="flat" cmpd="sng" algn="ctr">
            <a:noFill/>
            <a:prstDash val="solid"/>
            <a:miter lim="800000"/>
          </a:ln>
          <a:effectLst/>
        </p:spPr>
        <p:txBody>
          <a:bodyPr rtlCol="0" anchor="ctr"/>
          <a:lstStyle/>
          <a:p>
            <a:pPr algn="ctr">
              <a:defRPr/>
            </a:pPr>
            <a:endParaRPr lang="en-US" kern="0">
              <a:solidFill>
                <a:sysClr val="window" lastClr="FFFFFF"/>
              </a:solidFill>
              <a:latin typeface="Arial" pitchFamily="34" charset="0"/>
              <a:cs typeface="Arial" pitchFamily="34" charset="0"/>
            </a:endParaRPr>
          </a:p>
        </p:txBody>
      </p:sp>
      <p:sp>
        <p:nvSpPr>
          <p:cNvPr id="12" name="Rectangle 40"/>
          <p:cNvSpPr/>
          <p:nvPr/>
        </p:nvSpPr>
        <p:spPr>
          <a:xfrm rot="16200000">
            <a:off x="3338863" y="1986685"/>
            <a:ext cx="1674186" cy="1224136"/>
          </a:xfrm>
          <a:prstGeom prst="rect">
            <a:avLst/>
          </a:prstGeom>
          <a:solidFill>
            <a:srgbClr val="D25F26"/>
          </a:solidFill>
          <a:ln w="12700" cap="flat" cmpd="sng" algn="ctr">
            <a:noFill/>
            <a:prstDash val="solid"/>
            <a:miter lim="800000"/>
          </a:ln>
          <a:effectLst/>
        </p:spPr>
        <p:txBody>
          <a:bodyPr rtlCol="0" anchor="ctr"/>
          <a:lstStyle/>
          <a:p>
            <a:pPr algn="ctr">
              <a:defRPr/>
            </a:pPr>
            <a:endParaRPr lang="en-US" kern="0">
              <a:solidFill>
                <a:sysClr val="window" lastClr="FFFFFF"/>
              </a:solidFill>
              <a:latin typeface="Arial" pitchFamily="34" charset="0"/>
              <a:cs typeface="Arial" pitchFamily="34" charset="0"/>
            </a:endParaRPr>
          </a:p>
        </p:txBody>
      </p:sp>
      <p:pic>
        <p:nvPicPr>
          <p:cNvPr id="13" name="Picture 5" descr="C:\Users\hanskys\Desktop\EDU\pisa presentation\usb files\Science_42-20531161.jpg"/>
          <p:cNvPicPr>
            <a:picLocks noChangeAspect="1" noChangeArrowheads="1"/>
          </p:cNvPicPr>
          <p:nvPr/>
        </p:nvPicPr>
        <p:blipFill>
          <a:blip r:embed="rId4" cstate="print"/>
          <a:srcRect b="11745"/>
          <a:stretch>
            <a:fillRect/>
          </a:stretch>
        </p:blipFill>
        <p:spPr bwMode="auto">
          <a:xfrm flipH="1">
            <a:off x="6479704" y="0"/>
            <a:ext cx="2664296" cy="1763537"/>
          </a:xfrm>
          <a:prstGeom prst="rect">
            <a:avLst/>
          </a:prstGeom>
          <a:noFill/>
        </p:spPr>
      </p:pic>
      <p:sp>
        <p:nvSpPr>
          <p:cNvPr id="14" name="Rectangle 40"/>
          <p:cNvSpPr/>
          <p:nvPr/>
        </p:nvSpPr>
        <p:spPr>
          <a:xfrm rot="16200000">
            <a:off x="6139442" y="520790"/>
            <a:ext cx="1761660" cy="720080"/>
          </a:xfrm>
          <a:prstGeom prst="rect">
            <a:avLst/>
          </a:prstGeom>
          <a:gradFill flip="none" rotWithShape="1">
            <a:gsLst>
              <a:gs pos="0">
                <a:srgbClr val="C4B83E"/>
              </a:gs>
              <a:gs pos="58000">
                <a:srgbClr val="D25F26">
                  <a:alpha val="35000"/>
                </a:srgbClr>
              </a:gs>
              <a:gs pos="100000">
                <a:srgbClr val="278D99">
                  <a:tint val="23500"/>
                  <a:satMod val="160000"/>
                  <a:alpha val="0"/>
                </a:srgbClr>
              </a:gs>
            </a:gsLst>
            <a:lin ang="5400000" scaled="1"/>
            <a:tileRect/>
          </a:gradFill>
          <a:ln w="12700" cap="flat" cmpd="sng" algn="ctr">
            <a:noFill/>
            <a:prstDash val="solid"/>
            <a:miter lim="800000"/>
          </a:ln>
          <a:effectLst/>
        </p:spPr>
        <p:txBody>
          <a:bodyPr rtlCol="0" anchor="ctr"/>
          <a:lstStyle/>
          <a:p>
            <a:pPr algn="ctr">
              <a:defRPr/>
            </a:pPr>
            <a:endParaRPr lang="en-US" kern="0">
              <a:solidFill>
                <a:sysClr val="window" lastClr="FFFFFF"/>
              </a:solidFill>
              <a:latin typeface="Arial" pitchFamily="34" charset="0"/>
              <a:cs typeface="Arial" pitchFamily="34" charset="0"/>
            </a:endParaRPr>
          </a:p>
        </p:txBody>
      </p:sp>
      <p:sp>
        <p:nvSpPr>
          <p:cNvPr id="15" name="Rectangle 40"/>
          <p:cNvSpPr/>
          <p:nvPr/>
        </p:nvSpPr>
        <p:spPr>
          <a:xfrm rot="16200000">
            <a:off x="5059322" y="160750"/>
            <a:ext cx="1761660" cy="1440160"/>
          </a:xfrm>
          <a:prstGeom prst="rect">
            <a:avLst/>
          </a:prstGeom>
          <a:solidFill>
            <a:srgbClr val="C4B83E"/>
          </a:solidFill>
          <a:ln w="12700" cap="flat" cmpd="sng" algn="ctr">
            <a:noFill/>
            <a:prstDash val="solid"/>
            <a:miter lim="800000"/>
          </a:ln>
          <a:effectLst/>
        </p:spPr>
        <p:txBody>
          <a:bodyPr rtlCol="0" anchor="ctr"/>
          <a:lstStyle/>
          <a:p>
            <a:pPr algn="ctr">
              <a:defRPr/>
            </a:pPr>
            <a:endParaRPr lang="en-US" kern="0">
              <a:solidFill>
                <a:sysClr val="window" lastClr="FFFFFF"/>
              </a:solidFill>
              <a:latin typeface="Arial" pitchFamily="34" charset="0"/>
              <a:cs typeface="Arial" pitchFamily="34" charset="0"/>
            </a:endParaRPr>
          </a:p>
        </p:txBody>
      </p:sp>
      <p:sp>
        <p:nvSpPr>
          <p:cNvPr id="16" name="Rectangle 17"/>
          <p:cNvSpPr/>
          <p:nvPr/>
        </p:nvSpPr>
        <p:spPr>
          <a:xfrm rot="10800000">
            <a:off x="3" y="0"/>
            <a:ext cx="2444995" cy="5122962"/>
          </a:xfrm>
          <a:prstGeom prst="rect">
            <a:avLst/>
          </a:prstGeom>
          <a:solidFill>
            <a:sysClr val="window" lastClr="FFFFFF"/>
          </a:solidFill>
          <a:ln w="19050" cap="flat" cmpd="sng" algn="ctr">
            <a:noFill/>
            <a:prstDash val="solid"/>
          </a:ln>
          <a:effectLst/>
        </p:spPr>
        <p:txBody>
          <a:bodyPr rtlCol="0" anchor="ctr"/>
          <a:lstStyle/>
          <a:p>
            <a:pPr algn="ctr">
              <a:defRPr/>
            </a:pPr>
            <a:endParaRPr lang="en-US" kern="0">
              <a:solidFill>
                <a:prstClr val="white"/>
              </a:solidFill>
              <a:latin typeface="Arial" pitchFamily="34" charset="0"/>
              <a:cs typeface="Arial" pitchFamily="34" charset="0"/>
            </a:endParaRPr>
          </a:p>
        </p:txBody>
      </p:sp>
      <p:sp>
        <p:nvSpPr>
          <p:cNvPr id="17" name="Rectangle 20"/>
          <p:cNvSpPr/>
          <p:nvPr/>
        </p:nvSpPr>
        <p:spPr>
          <a:xfrm>
            <a:off x="2339752" y="0"/>
            <a:ext cx="844062" cy="685800"/>
          </a:xfrm>
          <a:prstGeom prst="rect">
            <a:avLst/>
          </a:prstGeom>
          <a:solidFill>
            <a:sysClr val="window" lastClr="FFFFFF"/>
          </a:solidFill>
          <a:ln w="19050" cap="flat" cmpd="sng" algn="ctr">
            <a:noFill/>
            <a:prstDash val="solid"/>
          </a:ln>
          <a:effectLst/>
        </p:spPr>
        <p:txBody>
          <a:bodyPr rtlCol="0" anchor="ctr"/>
          <a:lstStyle/>
          <a:p>
            <a:pPr algn="ctr">
              <a:defRPr/>
            </a:pPr>
            <a:endParaRPr lang="en-US" kern="0">
              <a:solidFill>
                <a:prstClr val="white"/>
              </a:solidFill>
              <a:latin typeface="Arial" pitchFamily="34" charset="0"/>
              <a:cs typeface="Arial" pitchFamily="34" charset="0"/>
            </a:endParaRPr>
          </a:p>
        </p:txBody>
      </p:sp>
      <p:sp>
        <p:nvSpPr>
          <p:cNvPr id="18" name="Rectangle 26"/>
          <p:cNvSpPr/>
          <p:nvPr/>
        </p:nvSpPr>
        <p:spPr>
          <a:xfrm>
            <a:off x="317989" y="1491630"/>
            <a:ext cx="4586356" cy="2239074"/>
          </a:xfrm>
          <a:prstGeom prst="rect">
            <a:avLst/>
          </a:prstGeom>
        </p:spPr>
        <p:txBody>
          <a:bodyPr wrap="square">
            <a:spAutoFit/>
          </a:bodyPr>
          <a:lstStyle/>
          <a:p>
            <a:pPr>
              <a:defRPr/>
            </a:pPr>
            <a:r>
              <a:rPr lang="en-US" sz="2700" b="1" kern="0" dirty="0">
                <a:solidFill>
                  <a:srgbClr val="0070C0"/>
                </a:solidFill>
                <a:latin typeface="Arial" pitchFamily="34" charset="0"/>
                <a:cs typeface="Arial" pitchFamily="34" charset="0"/>
              </a:rPr>
              <a:t>OECD EMPLOYER BRAND</a:t>
            </a:r>
            <a:endParaRPr lang="en-US" sz="2700" i="1" kern="0" dirty="0">
              <a:solidFill>
                <a:srgbClr val="00B0F0"/>
              </a:solidFill>
              <a:latin typeface="Arial" pitchFamily="34" charset="0"/>
              <a:cs typeface="Arial" pitchFamily="34" charset="0"/>
            </a:endParaRPr>
          </a:p>
          <a:p>
            <a:pPr>
              <a:lnSpc>
                <a:spcPct val="150000"/>
              </a:lnSpc>
              <a:defRPr/>
            </a:pPr>
            <a:r>
              <a:rPr lang="en-US" sz="2100" i="1" kern="0" dirty="0">
                <a:solidFill>
                  <a:srgbClr val="00B0F0"/>
                </a:solidFill>
                <a:latin typeface="Arial" pitchFamily="34" charset="0"/>
                <a:cs typeface="Arial" pitchFamily="34" charset="0"/>
              </a:rPr>
              <a:t>Playbook</a:t>
            </a:r>
            <a:br>
              <a:rPr lang="en-US" sz="2700" kern="0" dirty="0">
                <a:solidFill>
                  <a:sysClr val="windowText" lastClr="000000"/>
                </a:solidFill>
                <a:latin typeface="Arial" pitchFamily="34" charset="0"/>
                <a:cs typeface="Arial" pitchFamily="34" charset="0"/>
              </a:rPr>
            </a:br>
            <a:br>
              <a:rPr lang="en-US" sz="2700" kern="0" dirty="0">
                <a:solidFill>
                  <a:sysClr val="windowText" lastClr="000000"/>
                </a:solidFill>
                <a:latin typeface="Arial" pitchFamily="34" charset="0"/>
                <a:cs typeface="Arial" pitchFamily="34" charset="0"/>
              </a:rPr>
            </a:br>
            <a:endParaRPr lang="en-US" sz="2700" kern="0" dirty="0">
              <a:solidFill>
                <a:sysClr val="windowText" lastClr="000000"/>
              </a:solidFill>
              <a:latin typeface="Arial" pitchFamily="34" charset="0"/>
              <a:cs typeface="Arial" pitchFamily="34" charset="0"/>
            </a:endParaRPr>
          </a:p>
        </p:txBody>
      </p:sp>
      <p:sp>
        <p:nvSpPr>
          <p:cNvPr id="19" name="직각 삼각형 18"/>
          <p:cNvSpPr/>
          <p:nvPr/>
        </p:nvSpPr>
        <p:spPr>
          <a:xfrm rot="5400000">
            <a:off x="-693241" y="693241"/>
            <a:ext cx="8118721" cy="6732239"/>
          </a:xfrm>
          <a:prstGeom prst="rtTriangle">
            <a:avLst/>
          </a:prstGeom>
          <a:solidFill>
            <a:srgbClr val="278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a:solidFill>
                <a:prstClr val="white"/>
              </a:solidFill>
              <a:latin typeface="Arial" pitchFamily="34" charset="0"/>
              <a:cs typeface="Arial" pitchFamily="34" charset="0"/>
            </a:endParaRPr>
          </a:p>
        </p:txBody>
      </p:sp>
      <p:grpSp>
        <p:nvGrpSpPr>
          <p:cNvPr id="2" name="Group 4"/>
          <p:cNvGrpSpPr>
            <a:grpSpLocks noChangeAspect="1"/>
          </p:cNvGrpSpPr>
          <p:nvPr/>
        </p:nvGrpSpPr>
        <p:grpSpPr bwMode="auto">
          <a:xfrm>
            <a:off x="4499992" y="2639082"/>
            <a:ext cx="3240361" cy="796765"/>
            <a:chOff x="265" y="1303"/>
            <a:chExt cx="5228" cy="1714"/>
          </a:xfrm>
          <a:solidFill>
            <a:srgbClr val="FFFFFF">
              <a:alpha val="50196"/>
            </a:srgbClr>
          </a:solidFill>
        </p:grpSpPr>
        <p:sp>
          <p:nvSpPr>
            <p:cNvPr id="22" name="Freeform 5"/>
            <p:cNvSpPr>
              <a:spLocks noEditPoints="1"/>
            </p:cNvSpPr>
            <p:nvPr/>
          </p:nvSpPr>
          <p:spPr bwMode="auto">
            <a:xfrm>
              <a:off x="265" y="1341"/>
              <a:ext cx="1263" cy="1643"/>
            </a:xfrm>
            <a:custGeom>
              <a:avLst/>
              <a:gdLst>
                <a:gd name="T0" fmla="*/ 534 w 534"/>
                <a:gd name="T1" fmla="*/ 171 h 693"/>
                <a:gd name="T2" fmla="*/ 513 w 534"/>
                <a:gd name="T3" fmla="*/ 267 h 693"/>
                <a:gd name="T4" fmla="*/ 454 w 534"/>
                <a:gd name="T5" fmla="*/ 336 h 693"/>
                <a:gd name="T6" fmla="*/ 372 w 534"/>
                <a:gd name="T7" fmla="*/ 376 h 693"/>
                <a:gd name="T8" fmla="*/ 278 w 534"/>
                <a:gd name="T9" fmla="*/ 389 h 693"/>
                <a:gd name="T10" fmla="*/ 200 w 534"/>
                <a:gd name="T11" fmla="*/ 389 h 693"/>
                <a:gd name="T12" fmla="*/ 200 w 534"/>
                <a:gd name="T13" fmla="*/ 598 h 693"/>
                <a:gd name="T14" fmla="*/ 206 w 534"/>
                <a:gd name="T15" fmla="*/ 628 h 693"/>
                <a:gd name="T16" fmla="*/ 229 w 534"/>
                <a:gd name="T17" fmla="*/ 648 h 693"/>
                <a:gd name="T18" fmla="*/ 260 w 534"/>
                <a:gd name="T19" fmla="*/ 655 h 693"/>
                <a:gd name="T20" fmla="*/ 301 w 534"/>
                <a:gd name="T21" fmla="*/ 658 h 693"/>
                <a:gd name="T22" fmla="*/ 301 w 534"/>
                <a:gd name="T23" fmla="*/ 693 h 693"/>
                <a:gd name="T24" fmla="*/ 4 w 534"/>
                <a:gd name="T25" fmla="*/ 693 h 693"/>
                <a:gd name="T26" fmla="*/ 4 w 534"/>
                <a:gd name="T27" fmla="*/ 658 h 693"/>
                <a:gd name="T28" fmla="*/ 37 w 534"/>
                <a:gd name="T29" fmla="*/ 655 h 693"/>
                <a:gd name="T30" fmla="*/ 68 w 534"/>
                <a:gd name="T31" fmla="*/ 648 h 693"/>
                <a:gd name="T32" fmla="*/ 90 w 534"/>
                <a:gd name="T33" fmla="*/ 630 h 693"/>
                <a:gd name="T34" fmla="*/ 96 w 534"/>
                <a:gd name="T35" fmla="*/ 598 h 693"/>
                <a:gd name="T36" fmla="*/ 96 w 534"/>
                <a:gd name="T37" fmla="*/ 98 h 693"/>
                <a:gd name="T38" fmla="*/ 91 w 534"/>
                <a:gd name="T39" fmla="*/ 68 h 693"/>
                <a:gd name="T40" fmla="*/ 68 w 534"/>
                <a:gd name="T41" fmla="*/ 47 h 693"/>
                <a:gd name="T42" fmla="*/ 32 w 534"/>
                <a:gd name="T43" fmla="*/ 38 h 693"/>
                <a:gd name="T44" fmla="*/ 0 w 534"/>
                <a:gd name="T45" fmla="*/ 35 h 693"/>
                <a:gd name="T46" fmla="*/ 0 w 534"/>
                <a:gd name="T47" fmla="*/ 0 h 693"/>
                <a:gd name="T48" fmla="*/ 317 w 534"/>
                <a:gd name="T49" fmla="*/ 0 h 693"/>
                <a:gd name="T50" fmla="*/ 474 w 534"/>
                <a:gd name="T51" fmla="*/ 46 h 693"/>
                <a:gd name="T52" fmla="*/ 534 w 534"/>
                <a:gd name="T53" fmla="*/ 171 h 693"/>
                <a:gd name="T54" fmla="*/ 385 w 534"/>
                <a:gd name="T55" fmla="*/ 289 h 693"/>
                <a:gd name="T56" fmla="*/ 407 w 534"/>
                <a:gd name="T57" fmla="*/ 240 h 693"/>
                <a:gd name="T58" fmla="*/ 413 w 534"/>
                <a:gd name="T59" fmla="*/ 195 h 693"/>
                <a:gd name="T60" fmla="*/ 406 w 534"/>
                <a:gd name="T61" fmla="*/ 139 h 693"/>
                <a:gd name="T62" fmla="*/ 383 w 534"/>
                <a:gd name="T63" fmla="*/ 88 h 693"/>
                <a:gd name="T64" fmla="*/ 338 w 534"/>
                <a:gd name="T65" fmla="*/ 53 h 693"/>
                <a:gd name="T66" fmla="*/ 269 w 534"/>
                <a:gd name="T67" fmla="*/ 40 h 693"/>
                <a:gd name="T68" fmla="*/ 200 w 534"/>
                <a:gd name="T69" fmla="*/ 40 h 693"/>
                <a:gd name="T70" fmla="*/ 200 w 534"/>
                <a:gd name="T71" fmla="*/ 346 h 693"/>
                <a:gd name="T72" fmla="*/ 250 w 534"/>
                <a:gd name="T73" fmla="*/ 346 h 693"/>
                <a:gd name="T74" fmla="*/ 336 w 534"/>
                <a:gd name="T75" fmla="*/ 330 h 693"/>
                <a:gd name="T76" fmla="*/ 385 w 534"/>
                <a:gd name="T77" fmla="*/ 289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34" h="693">
                  <a:moveTo>
                    <a:pt x="534" y="171"/>
                  </a:moveTo>
                  <a:cubicBezTo>
                    <a:pt x="534" y="207"/>
                    <a:pt x="527" y="239"/>
                    <a:pt x="513" y="267"/>
                  </a:cubicBezTo>
                  <a:cubicBezTo>
                    <a:pt x="498" y="295"/>
                    <a:pt x="479" y="318"/>
                    <a:pt x="454" y="336"/>
                  </a:cubicBezTo>
                  <a:cubicBezTo>
                    <a:pt x="429" y="354"/>
                    <a:pt x="402" y="367"/>
                    <a:pt x="372" y="376"/>
                  </a:cubicBezTo>
                  <a:cubicBezTo>
                    <a:pt x="343" y="384"/>
                    <a:pt x="311" y="389"/>
                    <a:pt x="278" y="389"/>
                  </a:cubicBezTo>
                  <a:cubicBezTo>
                    <a:pt x="200" y="389"/>
                    <a:pt x="200" y="389"/>
                    <a:pt x="200" y="389"/>
                  </a:cubicBezTo>
                  <a:cubicBezTo>
                    <a:pt x="200" y="598"/>
                    <a:pt x="200" y="598"/>
                    <a:pt x="200" y="598"/>
                  </a:cubicBezTo>
                  <a:cubicBezTo>
                    <a:pt x="200" y="610"/>
                    <a:pt x="202" y="620"/>
                    <a:pt x="206" y="628"/>
                  </a:cubicBezTo>
                  <a:cubicBezTo>
                    <a:pt x="210" y="637"/>
                    <a:pt x="217" y="644"/>
                    <a:pt x="229" y="648"/>
                  </a:cubicBezTo>
                  <a:cubicBezTo>
                    <a:pt x="235" y="651"/>
                    <a:pt x="245" y="653"/>
                    <a:pt x="260" y="655"/>
                  </a:cubicBezTo>
                  <a:cubicBezTo>
                    <a:pt x="275" y="657"/>
                    <a:pt x="289" y="658"/>
                    <a:pt x="301" y="658"/>
                  </a:cubicBezTo>
                  <a:cubicBezTo>
                    <a:pt x="301" y="693"/>
                    <a:pt x="301" y="693"/>
                    <a:pt x="301" y="693"/>
                  </a:cubicBezTo>
                  <a:cubicBezTo>
                    <a:pt x="4" y="693"/>
                    <a:pt x="4" y="693"/>
                    <a:pt x="4" y="693"/>
                  </a:cubicBezTo>
                  <a:cubicBezTo>
                    <a:pt x="4" y="658"/>
                    <a:pt x="4" y="658"/>
                    <a:pt x="4" y="658"/>
                  </a:cubicBezTo>
                  <a:cubicBezTo>
                    <a:pt x="11" y="657"/>
                    <a:pt x="23" y="656"/>
                    <a:pt x="37" y="655"/>
                  </a:cubicBezTo>
                  <a:cubicBezTo>
                    <a:pt x="52" y="653"/>
                    <a:pt x="63" y="651"/>
                    <a:pt x="68" y="648"/>
                  </a:cubicBezTo>
                  <a:cubicBezTo>
                    <a:pt x="78" y="644"/>
                    <a:pt x="85" y="638"/>
                    <a:pt x="90" y="630"/>
                  </a:cubicBezTo>
                  <a:cubicBezTo>
                    <a:pt x="94" y="622"/>
                    <a:pt x="96" y="611"/>
                    <a:pt x="96" y="598"/>
                  </a:cubicBezTo>
                  <a:cubicBezTo>
                    <a:pt x="96" y="98"/>
                    <a:pt x="96" y="98"/>
                    <a:pt x="96" y="98"/>
                  </a:cubicBezTo>
                  <a:cubicBezTo>
                    <a:pt x="96" y="87"/>
                    <a:pt x="95" y="77"/>
                    <a:pt x="91" y="68"/>
                  </a:cubicBezTo>
                  <a:cubicBezTo>
                    <a:pt x="88" y="59"/>
                    <a:pt x="81" y="52"/>
                    <a:pt x="68" y="47"/>
                  </a:cubicBezTo>
                  <a:cubicBezTo>
                    <a:pt x="56" y="43"/>
                    <a:pt x="44" y="40"/>
                    <a:pt x="32" y="38"/>
                  </a:cubicBezTo>
                  <a:cubicBezTo>
                    <a:pt x="19" y="36"/>
                    <a:pt x="9" y="35"/>
                    <a:pt x="0" y="35"/>
                  </a:cubicBezTo>
                  <a:cubicBezTo>
                    <a:pt x="0" y="0"/>
                    <a:pt x="0" y="0"/>
                    <a:pt x="0" y="0"/>
                  </a:cubicBezTo>
                  <a:cubicBezTo>
                    <a:pt x="317" y="0"/>
                    <a:pt x="317" y="0"/>
                    <a:pt x="317" y="0"/>
                  </a:cubicBezTo>
                  <a:cubicBezTo>
                    <a:pt x="381" y="0"/>
                    <a:pt x="433" y="15"/>
                    <a:pt x="474" y="46"/>
                  </a:cubicBezTo>
                  <a:cubicBezTo>
                    <a:pt x="514" y="78"/>
                    <a:pt x="534" y="119"/>
                    <a:pt x="534" y="171"/>
                  </a:cubicBezTo>
                  <a:close/>
                  <a:moveTo>
                    <a:pt x="385" y="289"/>
                  </a:moveTo>
                  <a:cubicBezTo>
                    <a:pt x="396" y="273"/>
                    <a:pt x="404" y="257"/>
                    <a:pt x="407" y="240"/>
                  </a:cubicBezTo>
                  <a:cubicBezTo>
                    <a:pt x="411" y="224"/>
                    <a:pt x="413" y="208"/>
                    <a:pt x="413" y="195"/>
                  </a:cubicBezTo>
                  <a:cubicBezTo>
                    <a:pt x="413" y="177"/>
                    <a:pt x="411" y="158"/>
                    <a:pt x="406" y="139"/>
                  </a:cubicBezTo>
                  <a:cubicBezTo>
                    <a:pt x="402" y="119"/>
                    <a:pt x="394" y="103"/>
                    <a:pt x="383" y="88"/>
                  </a:cubicBezTo>
                  <a:cubicBezTo>
                    <a:pt x="372" y="73"/>
                    <a:pt x="357" y="61"/>
                    <a:pt x="338" y="53"/>
                  </a:cubicBezTo>
                  <a:cubicBezTo>
                    <a:pt x="320" y="44"/>
                    <a:pt x="297" y="40"/>
                    <a:pt x="269" y="40"/>
                  </a:cubicBezTo>
                  <a:cubicBezTo>
                    <a:pt x="200" y="40"/>
                    <a:pt x="200" y="40"/>
                    <a:pt x="200" y="40"/>
                  </a:cubicBezTo>
                  <a:cubicBezTo>
                    <a:pt x="200" y="346"/>
                    <a:pt x="200" y="346"/>
                    <a:pt x="200" y="346"/>
                  </a:cubicBezTo>
                  <a:cubicBezTo>
                    <a:pt x="250" y="346"/>
                    <a:pt x="250" y="346"/>
                    <a:pt x="250" y="346"/>
                  </a:cubicBezTo>
                  <a:cubicBezTo>
                    <a:pt x="285" y="346"/>
                    <a:pt x="314" y="341"/>
                    <a:pt x="336" y="330"/>
                  </a:cubicBezTo>
                  <a:cubicBezTo>
                    <a:pt x="358" y="319"/>
                    <a:pt x="374" y="305"/>
                    <a:pt x="385" y="2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atinLnBrk="1"/>
              <a:endParaRPr lang="en-US">
                <a:solidFill>
                  <a:prstClr val="black"/>
                </a:solidFill>
                <a:latin typeface="Arial" pitchFamily="34" charset="0"/>
                <a:cs typeface="Arial" pitchFamily="34" charset="0"/>
              </a:endParaRPr>
            </a:p>
          </p:txBody>
        </p:sp>
        <p:sp>
          <p:nvSpPr>
            <p:cNvPr id="23" name="Freeform 6"/>
            <p:cNvSpPr>
              <a:spLocks/>
            </p:cNvSpPr>
            <p:nvPr/>
          </p:nvSpPr>
          <p:spPr bwMode="auto">
            <a:xfrm>
              <a:off x="1694" y="1341"/>
              <a:ext cx="738" cy="1643"/>
            </a:xfrm>
            <a:custGeom>
              <a:avLst/>
              <a:gdLst>
                <a:gd name="T0" fmla="*/ 312 w 312"/>
                <a:gd name="T1" fmla="*/ 693 h 693"/>
                <a:gd name="T2" fmla="*/ 0 w 312"/>
                <a:gd name="T3" fmla="*/ 693 h 693"/>
                <a:gd name="T4" fmla="*/ 0 w 312"/>
                <a:gd name="T5" fmla="*/ 658 h 693"/>
                <a:gd name="T6" fmla="*/ 38 w 312"/>
                <a:gd name="T7" fmla="*/ 655 h 693"/>
                <a:gd name="T8" fmla="*/ 73 w 312"/>
                <a:gd name="T9" fmla="*/ 649 h 693"/>
                <a:gd name="T10" fmla="*/ 97 w 312"/>
                <a:gd name="T11" fmla="*/ 632 h 693"/>
                <a:gd name="T12" fmla="*/ 104 w 312"/>
                <a:gd name="T13" fmla="*/ 601 h 693"/>
                <a:gd name="T14" fmla="*/ 104 w 312"/>
                <a:gd name="T15" fmla="*/ 99 h 693"/>
                <a:gd name="T16" fmla="*/ 99 w 312"/>
                <a:gd name="T17" fmla="*/ 71 h 693"/>
                <a:gd name="T18" fmla="*/ 73 w 312"/>
                <a:gd name="T19" fmla="*/ 52 h 693"/>
                <a:gd name="T20" fmla="*/ 36 w 312"/>
                <a:gd name="T21" fmla="*/ 41 h 693"/>
                <a:gd name="T22" fmla="*/ 0 w 312"/>
                <a:gd name="T23" fmla="*/ 35 h 693"/>
                <a:gd name="T24" fmla="*/ 0 w 312"/>
                <a:gd name="T25" fmla="*/ 0 h 693"/>
                <a:gd name="T26" fmla="*/ 312 w 312"/>
                <a:gd name="T27" fmla="*/ 0 h 693"/>
                <a:gd name="T28" fmla="*/ 312 w 312"/>
                <a:gd name="T29" fmla="*/ 35 h 693"/>
                <a:gd name="T30" fmla="*/ 276 w 312"/>
                <a:gd name="T31" fmla="*/ 38 h 693"/>
                <a:gd name="T32" fmla="*/ 239 w 312"/>
                <a:gd name="T33" fmla="*/ 46 h 693"/>
                <a:gd name="T34" fmla="*/ 214 w 312"/>
                <a:gd name="T35" fmla="*/ 65 h 693"/>
                <a:gd name="T36" fmla="*/ 208 w 312"/>
                <a:gd name="T37" fmla="*/ 95 h 693"/>
                <a:gd name="T38" fmla="*/ 208 w 312"/>
                <a:gd name="T39" fmla="*/ 596 h 693"/>
                <a:gd name="T40" fmla="*/ 215 w 312"/>
                <a:gd name="T41" fmla="*/ 625 h 693"/>
                <a:gd name="T42" fmla="*/ 239 w 312"/>
                <a:gd name="T43" fmla="*/ 644 h 693"/>
                <a:gd name="T44" fmla="*/ 273 w 312"/>
                <a:gd name="T45" fmla="*/ 653 h 693"/>
                <a:gd name="T46" fmla="*/ 312 w 312"/>
                <a:gd name="T47" fmla="*/ 658 h 693"/>
                <a:gd name="T48" fmla="*/ 312 w 312"/>
                <a:gd name="T49" fmla="*/ 693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12" h="693">
                  <a:moveTo>
                    <a:pt x="312" y="693"/>
                  </a:moveTo>
                  <a:cubicBezTo>
                    <a:pt x="0" y="693"/>
                    <a:pt x="0" y="693"/>
                    <a:pt x="0" y="693"/>
                  </a:cubicBezTo>
                  <a:cubicBezTo>
                    <a:pt x="0" y="658"/>
                    <a:pt x="0" y="658"/>
                    <a:pt x="0" y="658"/>
                  </a:cubicBezTo>
                  <a:cubicBezTo>
                    <a:pt x="9" y="657"/>
                    <a:pt x="22" y="656"/>
                    <a:pt x="38" y="655"/>
                  </a:cubicBezTo>
                  <a:cubicBezTo>
                    <a:pt x="55" y="654"/>
                    <a:pt x="67" y="652"/>
                    <a:pt x="73" y="649"/>
                  </a:cubicBezTo>
                  <a:cubicBezTo>
                    <a:pt x="84" y="645"/>
                    <a:pt x="92" y="639"/>
                    <a:pt x="97" y="632"/>
                  </a:cubicBezTo>
                  <a:cubicBezTo>
                    <a:pt x="102" y="625"/>
                    <a:pt x="104" y="614"/>
                    <a:pt x="104" y="601"/>
                  </a:cubicBezTo>
                  <a:cubicBezTo>
                    <a:pt x="104" y="99"/>
                    <a:pt x="104" y="99"/>
                    <a:pt x="104" y="99"/>
                  </a:cubicBezTo>
                  <a:cubicBezTo>
                    <a:pt x="104" y="88"/>
                    <a:pt x="102" y="79"/>
                    <a:pt x="99" y="71"/>
                  </a:cubicBezTo>
                  <a:cubicBezTo>
                    <a:pt x="95" y="63"/>
                    <a:pt x="87" y="57"/>
                    <a:pt x="73" y="52"/>
                  </a:cubicBezTo>
                  <a:cubicBezTo>
                    <a:pt x="64" y="48"/>
                    <a:pt x="51" y="44"/>
                    <a:pt x="36" y="41"/>
                  </a:cubicBezTo>
                  <a:cubicBezTo>
                    <a:pt x="22" y="37"/>
                    <a:pt x="10" y="35"/>
                    <a:pt x="0" y="35"/>
                  </a:cubicBezTo>
                  <a:cubicBezTo>
                    <a:pt x="0" y="0"/>
                    <a:pt x="0" y="0"/>
                    <a:pt x="0" y="0"/>
                  </a:cubicBezTo>
                  <a:cubicBezTo>
                    <a:pt x="312" y="0"/>
                    <a:pt x="312" y="0"/>
                    <a:pt x="312" y="0"/>
                  </a:cubicBezTo>
                  <a:cubicBezTo>
                    <a:pt x="312" y="35"/>
                    <a:pt x="312" y="35"/>
                    <a:pt x="312" y="35"/>
                  </a:cubicBezTo>
                  <a:cubicBezTo>
                    <a:pt x="302" y="35"/>
                    <a:pt x="290" y="36"/>
                    <a:pt x="276" y="38"/>
                  </a:cubicBezTo>
                  <a:cubicBezTo>
                    <a:pt x="262" y="40"/>
                    <a:pt x="250" y="43"/>
                    <a:pt x="239" y="46"/>
                  </a:cubicBezTo>
                  <a:cubicBezTo>
                    <a:pt x="227" y="50"/>
                    <a:pt x="219" y="56"/>
                    <a:pt x="214" y="65"/>
                  </a:cubicBezTo>
                  <a:cubicBezTo>
                    <a:pt x="210" y="74"/>
                    <a:pt x="208" y="84"/>
                    <a:pt x="208" y="95"/>
                  </a:cubicBezTo>
                  <a:cubicBezTo>
                    <a:pt x="208" y="596"/>
                    <a:pt x="208" y="596"/>
                    <a:pt x="208" y="596"/>
                  </a:cubicBezTo>
                  <a:cubicBezTo>
                    <a:pt x="208" y="607"/>
                    <a:pt x="210" y="616"/>
                    <a:pt x="215" y="625"/>
                  </a:cubicBezTo>
                  <a:cubicBezTo>
                    <a:pt x="220" y="633"/>
                    <a:pt x="228" y="639"/>
                    <a:pt x="239" y="644"/>
                  </a:cubicBezTo>
                  <a:cubicBezTo>
                    <a:pt x="246" y="647"/>
                    <a:pt x="257" y="650"/>
                    <a:pt x="273" y="653"/>
                  </a:cubicBezTo>
                  <a:cubicBezTo>
                    <a:pt x="288" y="656"/>
                    <a:pt x="301" y="658"/>
                    <a:pt x="312" y="658"/>
                  </a:cubicBezTo>
                  <a:lnTo>
                    <a:pt x="312" y="6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atinLnBrk="1"/>
              <a:endParaRPr lang="en-US">
                <a:solidFill>
                  <a:prstClr val="black"/>
                </a:solidFill>
                <a:latin typeface="Arial" pitchFamily="34" charset="0"/>
                <a:cs typeface="Arial" pitchFamily="34" charset="0"/>
              </a:endParaRPr>
            </a:p>
          </p:txBody>
        </p:sp>
        <p:sp>
          <p:nvSpPr>
            <p:cNvPr id="24" name="Freeform 7"/>
            <p:cNvSpPr>
              <a:spLocks/>
            </p:cNvSpPr>
            <p:nvPr/>
          </p:nvSpPr>
          <p:spPr bwMode="auto">
            <a:xfrm>
              <a:off x="2633" y="1303"/>
              <a:ext cx="1126" cy="1714"/>
            </a:xfrm>
            <a:custGeom>
              <a:avLst/>
              <a:gdLst>
                <a:gd name="T0" fmla="*/ 433 w 476"/>
                <a:gd name="T1" fmla="*/ 391 h 723"/>
                <a:gd name="T2" fmla="*/ 466 w 476"/>
                <a:gd name="T3" fmla="*/ 444 h 723"/>
                <a:gd name="T4" fmla="*/ 476 w 476"/>
                <a:gd name="T5" fmla="*/ 512 h 723"/>
                <a:gd name="T6" fmla="*/ 408 w 476"/>
                <a:gd name="T7" fmla="*/ 663 h 723"/>
                <a:gd name="T8" fmla="*/ 240 w 476"/>
                <a:gd name="T9" fmla="*/ 723 h 723"/>
                <a:gd name="T10" fmla="*/ 147 w 476"/>
                <a:gd name="T11" fmla="*/ 708 h 723"/>
                <a:gd name="T12" fmla="*/ 67 w 476"/>
                <a:gd name="T13" fmla="*/ 674 h 723"/>
                <a:gd name="T14" fmla="*/ 46 w 476"/>
                <a:gd name="T15" fmla="*/ 709 h 723"/>
                <a:gd name="T16" fmla="*/ 7 w 476"/>
                <a:gd name="T17" fmla="*/ 709 h 723"/>
                <a:gd name="T18" fmla="*/ 0 w 476"/>
                <a:gd name="T19" fmla="*/ 472 h 723"/>
                <a:gd name="T20" fmla="*/ 40 w 476"/>
                <a:gd name="T21" fmla="*/ 472 h 723"/>
                <a:gd name="T22" fmla="*/ 68 w 476"/>
                <a:gd name="T23" fmla="*/ 551 h 723"/>
                <a:gd name="T24" fmla="*/ 111 w 476"/>
                <a:gd name="T25" fmla="*/ 617 h 723"/>
                <a:gd name="T26" fmla="*/ 171 w 476"/>
                <a:gd name="T27" fmla="*/ 663 h 723"/>
                <a:gd name="T28" fmla="*/ 250 w 476"/>
                <a:gd name="T29" fmla="*/ 680 h 723"/>
                <a:gd name="T30" fmla="*/ 308 w 476"/>
                <a:gd name="T31" fmla="*/ 672 h 723"/>
                <a:gd name="T32" fmla="*/ 349 w 476"/>
                <a:gd name="T33" fmla="*/ 647 h 723"/>
                <a:gd name="T34" fmla="*/ 372 w 476"/>
                <a:gd name="T35" fmla="*/ 609 h 723"/>
                <a:gd name="T36" fmla="*/ 380 w 476"/>
                <a:gd name="T37" fmla="*/ 559 h 723"/>
                <a:gd name="T38" fmla="*/ 357 w 476"/>
                <a:gd name="T39" fmla="*/ 481 h 723"/>
                <a:gd name="T40" fmla="*/ 287 w 476"/>
                <a:gd name="T41" fmla="*/ 427 h 723"/>
                <a:gd name="T42" fmla="*/ 214 w 476"/>
                <a:gd name="T43" fmla="*/ 399 h 723"/>
                <a:gd name="T44" fmla="*/ 143 w 476"/>
                <a:gd name="T45" fmla="*/ 370 h 723"/>
                <a:gd name="T46" fmla="*/ 52 w 476"/>
                <a:gd name="T47" fmla="*/ 301 h 723"/>
                <a:gd name="T48" fmla="*/ 20 w 476"/>
                <a:gd name="T49" fmla="*/ 189 h 723"/>
                <a:gd name="T50" fmla="*/ 36 w 476"/>
                <a:gd name="T51" fmla="*/ 115 h 723"/>
                <a:gd name="T52" fmla="*/ 82 w 476"/>
                <a:gd name="T53" fmla="*/ 54 h 723"/>
                <a:gd name="T54" fmla="*/ 149 w 476"/>
                <a:gd name="T55" fmla="*/ 15 h 723"/>
                <a:gd name="T56" fmla="*/ 229 w 476"/>
                <a:gd name="T57" fmla="*/ 0 h 723"/>
                <a:gd name="T58" fmla="*/ 315 w 476"/>
                <a:gd name="T59" fmla="*/ 15 h 723"/>
                <a:gd name="T60" fmla="*/ 384 w 476"/>
                <a:gd name="T61" fmla="*/ 49 h 723"/>
                <a:gd name="T62" fmla="*/ 404 w 476"/>
                <a:gd name="T63" fmla="*/ 16 h 723"/>
                <a:gd name="T64" fmla="*/ 443 w 476"/>
                <a:gd name="T65" fmla="*/ 16 h 723"/>
                <a:gd name="T66" fmla="*/ 447 w 476"/>
                <a:gd name="T67" fmla="*/ 246 h 723"/>
                <a:gd name="T68" fmla="*/ 407 w 476"/>
                <a:gd name="T69" fmla="*/ 246 h 723"/>
                <a:gd name="T70" fmla="*/ 383 w 476"/>
                <a:gd name="T71" fmla="*/ 170 h 723"/>
                <a:gd name="T72" fmla="*/ 348 w 476"/>
                <a:gd name="T73" fmla="*/ 105 h 723"/>
                <a:gd name="T74" fmla="*/ 297 w 476"/>
                <a:gd name="T75" fmla="*/ 60 h 723"/>
                <a:gd name="T76" fmla="*/ 223 w 476"/>
                <a:gd name="T77" fmla="*/ 43 h 723"/>
                <a:gd name="T78" fmla="*/ 144 w 476"/>
                <a:gd name="T79" fmla="*/ 72 h 723"/>
                <a:gd name="T80" fmla="*/ 111 w 476"/>
                <a:gd name="T81" fmla="*/ 145 h 723"/>
                <a:gd name="T82" fmla="*/ 132 w 476"/>
                <a:gd name="T83" fmla="*/ 220 h 723"/>
                <a:gd name="T84" fmla="*/ 193 w 476"/>
                <a:gd name="T85" fmla="*/ 268 h 723"/>
                <a:gd name="T86" fmla="*/ 263 w 476"/>
                <a:gd name="T87" fmla="*/ 298 h 723"/>
                <a:gd name="T88" fmla="*/ 330 w 476"/>
                <a:gd name="T89" fmla="*/ 324 h 723"/>
                <a:gd name="T90" fmla="*/ 386 w 476"/>
                <a:gd name="T91" fmla="*/ 353 h 723"/>
                <a:gd name="T92" fmla="*/ 433 w 476"/>
                <a:gd name="T93" fmla="*/ 391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76" h="723">
                  <a:moveTo>
                    <a:pt x="433" y="391"/>
                  </a:moveTo>
                  <a:cubicBezTo>
                    <a:pt x="448" y="407"/>
                    <a:pt x="459" y="425"/>
                    <a:pt x="466" y="444"/>
                  </a:cubicBezTo>
                  <a:cubicBezTo>
                    <a:pt x="473" y="464"/>
                    <a:pt x="476" y="486"/>
                    <a:pt x="476" y="512"/>
                  </a:cubicBezTo>
                  <a:cubicBezTo>
                    <a:pt x="476" y="573"/>
                    <a:pt x="454" y="624"/>
                    <a:pt x="408" y="663"/>
                  </a:cubicBezTo>
                  <a:cubicBezTo>
                    <a:pt x="363" y="703"/>
                    <a:pt x="307" y="723"/>
                    <a:pt x="240" y="723"/>
                  </a:cubicBezTo>
                  <a:cubicBezTo>
                    <a:pt x="209" y="723"/>
                    <a:pt x="178" y="718"/>
                    <a:pt x="147" y="708"/>
                  </a:cubicBezTo>
                  <a:cubicBezTo>
                    <a:pt x="116" y="699"/>
                    <a:pt x="89" y="687"/>
                    <a:pt x="67" y="674"/>
                  </a:cubicBezTo>
                  <a:cubicBezTo>
                    <a:pt x="46" y="709"/>
                    <a:pt x="46" y="709"/>
                    <a:pt x="46" y="709"/>
                  </a:cubicBezTo>
                  <a:cubicBezTo>
                    <a:pt x="7" y="709"/>
                    <a:pt x="7" y="709"/>
                    <a:pt x="7" y="709"/>
                  </a:cubicBezTo>
                  <a:cubicBezTo>
                    <a:pt x="0" y="472"/>
                    <a:pt x="0" y="472"/>
                    <a:pt x="0" y="472"/>
                  </a:cubicBezTo>
                  <a:cubicBezTo>
                    <a:pt x="40" y="472"/>
                    <a:pt x="40" y="472"/>
                    <a:pt x="40" y="472"/>
                  </a:cubicBezTo>
                  <a:cubicBezTo>
                    <a:pt x="48" y="501"/>
                    <a:pt x="57" y="528"/>
                    <a:pt x="68" y="551"/>
                  </a:cubicBezTo>
                  <a:cubicBezTo>
                    <a:pt x="79" y="575"/>
                    <a:pt x="94" y="597"/>
                    <a:pt x="111" y="617"/>
                  </a:cubicBezTo>
                  <a:cubicBezTo>
                    <a:pt x="128" y="637"/>
                    <a:pt x="148" y="652"/>
                    <a:pt x="171" y="663"/>
                  </a:cubicBezTo>
                  <a:cubicBezTo>
                    <a:pt x="193" y="675"/>
                    <a:pt x="220" y="680"/>
                    <a:pt x="250" y="680"/>
                  </a:cubicBezTo>
                  <a:cubicBezTo>
                    <a:pt x="272" y="680"/>
                    <a:pt x="292" y="677"/>
                    <a:pt x="308" y="672"/>
                  </a:cubicBezTo>
                  <a:cubicBezTo>
                    <a:pt x="325" y="666"/>
                    <a:pt x="339" y="657"/>
                    <a:pt x="349" y="647"/>
                  </a:cubicBezTo>
                  <a:cubicBezTo>
                    <a:pt x="360" y="636"/>
                    <a:pt x="367" y="623"/>
                    <a:pt x="372" y="609"/>
                  </a:cubicBezTo>
                  <a:cubicBezTo>
                    <a:pt x="377" y="594"/>
                    <a:pt x="380" y="578"/>
                    <a:pt x="380" y="559"/>
                  </a:cubicBezTo>
                  <a:cubicBezTo>
                    <a:pt x="380" y="531"/>
                    <a:pt x="372" y="505"/>
                    <a:pt x="357" y="481"/>
                  </a:cubicBezTo>
                  <a:cubicBezTo>
                    <a:pt x="341" y="457"/>
                    <a:pt x="318" y="439"/>
                    <a:pt x="287" y="427"/>
                  </a:cubicBezTo>
                  <a:cubicBezTo>
                    <a:pt x="266" y="418"/>
                    <a:pt x="241" y="409"/>
                    <a:pt x="214" y="399"/>
                  </a:cubicBezTo>
                  <a:cubicBezTo>
                    <a:pt x="187" y="388"/>
                    <a:pt x="163" y="379"/>
                    <a:pt x="143" y="370"/>
                  </a:cubicBezTo>
                  <a:cubicBezTo>
                    <a:pt x="104" y="352"/>
                    <a:pt x="74" y="329"/>
                    <a:pt x="52" y="301"/>
                  </a:cubicBezTo>
                  <a:cubicBezTo>
                    <a:pt x="30" y="272"/>
                    <a:pt x="20" y="235"/>
                    <a:pt x="20" y="189"/>
                  </a:cubicBezTo>
                  <a:cubicBezTo>
                    <a:pt x="20" y="163"/>
                    <a:pt x="25" y="138"/>
                    <a:pt x="36" y="115"/>
                  </a:cubicBezTo>
                  <a:cubicBezTo>
                    <a:pt x="46" y="93"/>
                    <a:pt x="62" y="72"/>
                    <a:pt x="82" y="54"/>
                  </a:cubicBezTo>
                  <a:cubicBezTo>
                    <a:pt x="101" y="37"/>
                    <a:pt x="123" y="24"/>
                    <a:pt x="149" y="15"/>
                  </a:cubicBezTo>
                  <a:cubicBezTo>
                    <a:pt x="174" y="5"/>
                    <a:pt x="201" y="0"/>
                    <a:pt x="229" y="0"/>
                  </a:cubicBezTo>
                  <a:cubicBezTo>
                    <a:pt x="261" y="0"/>
                    <a:pt x="290" y="5"/>
                    <a:pt x="315" y="15"/>
                  </a:cubicBezTo>
                  <a:cubicBezTo>
                    <a:pt x="340" y="25"/>
                    <a:pt x="363" y="36"/>
                    <a:pt x="384" y="49"/>
                  </a:cubicBezTo>
                  <a:cubicBezTo>
                    <a:pt x="404" y="16"/>
                    <a:pt x="404" y="16"/>
                    <a:pt x="404" y="16"/>
                  </a:cubicBezTo>
                  <a:cubicBezTo>
                    <a:pt x="443" y="16"/>
                    <a:pt x="443" y="16"/>
                    <a:pt x="443" y="16"/>
                  </a:cubicBezTo>
                  <a:cubicBezTo>
                    <a:pt x="447" y="246"/>
                    <a:pt x="447" y="246"/>
                    <a:pt x="447" y="246"/>
                  </a:cubicBezTo>
                  <a:cubicBezTo>
                    <a:pt x="407" y="246"/>
                    <a:pt x="407" y="246"/>
                    <a:pt x="407" y="246"/>
                  </a:cubicBezTo>
                  <a:cubicBezTo>
                    <a:pt x="400" y="219"/>
                    <a:pt x="392" y="194"/>
                    <a:pt x="383" y="170"/>
                  </a:cubicBezTo>
                  <a:cubicBezTo>
                    <a:pt x="374" y="146"/>
                    <a:pt x="363" y="124"/>
                    <a:pt x="348" y="105"/>
                  </a:cubicBezTo>
                  <a:cubicBezTo>
                    <a:pt x="334" y="86"/>
                    <a:pt x="317" y="71"/>
                    <a:pt x="297" y="60"/>
                  </a:cubicBezTo>
                  <a:cubicBezTo>
                    <a:pt x="277" y="48"/>
                    <a:pt x="252" y="43"/>
                    <a:pt x="223" y="43"/>
                  </a:cubicBezTo>
                  <a:cubicBezTo>
                    <a:pt x="192" y="43"/>
                    <a:pt x="165" y="53"/>
                    <a:pt x="144" y="72"/>
                  </a:cubicBezTo>
                  <a:cubicBezTo>
                    <a:pt x="122" y="92"/>
                    <a:pt x="111" y="117"/>
                    <a:pt x="111" y="145"/>
                  </a:cubicBezTo>
                  <a:cubicBezTo>
                    <a:pt x="111" y="175"/>
                    <a:pt x="118" y="200"/>
                    <a:pt x="132" y="220"/>
                  </a:cubicBezTo>
                  <a:cubicBezTo>
                    <a:pt x="146" y="239"/>
                    <a:pt x="166" y="256"/>
                    <a:pt x="193" y="268"/>
                  </a:cubicBezTo>
                  <a:cubicBezTo>
                    <a:pt x="217" y="280"/>
                    <a:pt x="240" y="290"/>
                    <a:pt x="263" y="298"/>
                  </a:cubicBezTo>
                  <a:cubicBezTo>
                    <a:pt x="286" y="306"/>
                    <a:pt x="308" y="315"/>
                    <a:pt x="330" y="324"/>
                  </a:cubicBezTo>
                  <a:cubicBezTo>
                    <a:pt x="349" y="333"/>
                    <a:pt x="368" y="342"/>
                    <a:pt x="386" y="353"/>
                  </a:cubicBezTo>
                  <a:cubicBezTo>
                    <a:pt x="404" y="364"/>
                    <a:pt x="420" y="377"/>
                    <a:pt x="433" y="3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atinLnBrk="1"/>
              <a:endParaRPr lang="en-US">
                <a:solidFill>
                  <a:prstClr val="black"/>
                </a:solidFill>
                <a:latin typeface="Arial" pitchFamily="34" charset="0"/>
                <a:cs typeface="Arial" pitchFamily="34" charset="0"/>
              </a:endParaRPr>
            </a:p>
          </p:txBody>
        </p:sp>
        <p:sp>
          <p:nvSpPr>
            <p:cNvPr id="25" name="Freeform 8"/>
            <p:cNvSpPr>
              <a:spLocks noEditPoints="1"/>
            </p:cNvSpPr>
            <p:nvPr/>
          </p:nvSpPr>
          <p:spPr bwMode="auto">
            <a:xfrm>
              <a:off x="3804" y="1317"/>
              <a:ext cx="1689" cy="1667"/>
            </a:xfrm>
            <a:custGeom>
              <a:avLst/>
              <a:gdLst>
                <a:gd name="T0" fmla="*/ 714 w 714"/>
                <a:gd name="T1" fmla="*/ 703 h 703"/>
                <a:gd name="T2" fmla="*/ 426 w 714"/>
                <a:gd name="T3" fmla="*/ 703 h 703"/>
                <a:gd name="T4" fmla="*/ 426 w 714"/>
                <a:gd name="T5" fmla="*/ 668 h 703"/>
                <a:gd name="T6" fmla="*/ 489 w 714"/>
                <a:gd name="T7" fmla="*/ 658 h 703"/>
                <a:gd name="T8" fmla="*/ 514 w 714"/>
                <a:gd name="T9" fmla="*/ 640 h 703"/>
                <a:gd name="T10" fmla="*/ 513 w 714"/>
                <a:gd name="T11" fmla="*/ 629 h 703"/>
                <a:gd name="T12" fmla="*/ 511 w 714"/>
                <a:gd name="T13" fmla="*/ 618 h 703"/>
                <a:gd name="T14" fmla="*/ 453 w 714"/>
                <a:gd name="T15" fmla="*/ 463 h 703"/>
                <a:gd name="T16" fmla="*/ 210 w 714"/>
                <a:gd name="T17" fmla="*/ 463 h 703"/>
                <a:gd name="T18" fmla="*/ 188 w 714"/>
                <a:gd name="T19" fmla="*/ 523 h 703"/>
                <a:gd name="T20" fmla="*/ 172 w 714"/>
                <a:gd name="T21" fmla="*/ 569 h 703"/>
                <a:gd name="T22" fmla="*/ 163 w 714"/>
                <a:gd name="T23" fmla="*/ 604 h 703"/>
                <a:gd name="T24" fmla="*/ 161 w 714"/>
                <a:gd name="T25" fmla="*/ 625 h 703"/>
                <a:gd name="T26" fmla="*/ 192 w 714"/>
                <a:gd name="T27" fmla="*/ 655 h 703"/>
                <a:gd name="T28" fmla="*/ 261 w 714"/>
                <a:gd name="T29" fmla="*/ 668 h 703"/>
                <a:gd name="T30" fmla="*/ 261 w 714"/>
                <a:gd name="T31" fmla="*/ 703 h 703"/>
                <a:gd name="T32" fmla="*/ 0 w 714"/>
                <a:gd name="T33" fmla="*/ 703 h 703"/>
                <a:gd name="T34" fmla="*/ 0 w 714"/>
                <a:gd name="T35" fmla="*/ 668 h 703"/>
                <a:gd name="T36" fmla="*/ 32 w 714"/>
                <a:gd name="T37" fmla="*/ 662 h 703"/>
                <a:gd name="T38" fmla="*/ 63 w 714"/>
                <a:gd name="T39" fmla="*/ 650 h 703"/>
                <a:gd name="T40" fmla="*/ 93 w 714"/>
                <a:gd name="T41" fmla="*/ 622 h 703"/>
                <a:gd name="T42" fmla="*/ 114 w 714"/>
                <a:gd name="T43" fmla="*/ 583 h 703"/>
                <a:gd name="T44" fmla="*/ 230 w 714"/>
                <a:gd name="T45" fmla="*/ 290 h 703"/>
                <a:gd name="T46" fmla="*/ 342 w 714"/>
                <a:gd name="T47" fmla="*/ 0 h 703"/>
                <a:gd name="T48" fmla="*/ 381 w 714"/>
                <a:gd name="T49" fmla="*/ 0 h 703"/>
                <a:gd name="T50" fmla="*/ 612 w 714"/>
                <a:gd name="T51" fmla="*/ 598 h 703"/>
                <a:gd name="T52" fmla="*/ 629 w 714"/>
                <a:gd name="T53" fmla="*/ 628 h 703"/>
                <a:gd name="T54" fmla="*/ 655 w 714"/>
                <a:gd name="T55" fmla="*/ 651 h 703"/>
                <a:gd name="T56" fmla="*/ 684 w 714"/>
                <a:gd name="T57" fmla="*/ 663 h 703"/>
                <a:gd name="T58" fmla="*/ 714 w 714"/>
                <a:gd name="T59" fmla="*/ 668 h 703"/>
                <a:gd name="T60" fmla="*/ 714 w 714"/>
                <a:gd name="T61" fmla="*/ 703 h 703"/>
                <a:gd name="T62" fmla="*/ 435 w 714"/>
                <a:gd name="T63" fmla="*/ 420 h 703"/>
                <a:gd name="T64" fmla="*/ 330 w 714"/>
                <a:gd name="T65" fmla="*/ 151 h 703"/>
                <a:gd name="T66" fmla="*/ 227 w 714"/>
                <a:gd name="T67" fmla="*/ 420 h 703"/>
                <a:gd name="T68" fmla="*/ 435 w 714"/>
                <a:gd name="T69" fmla="*/ 420 h 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14" h="703">
                  <a:moveTo>
                    <a:pt x="714" y="703"/>
                  </a:moveTo>
                  <a:cubicBezTo>
                    <a:pt x="426" y="703"/>
                    <a:pt x="426" y="703"/>
                    <a:pt x="426" y="703"/>
                  </a:cubicBezTo>
                  <a:cubicBezTo>
                    <a:pt x="426" y="668"/>
                    <a:pt x="426" y="668"/>
                    <a:pt x="426" y="668"/>
                  </a:cubicBezTo>
                  <a:cubicBezTo>
                    <a:pt x="451" y="666"/>
                    <a:pt x="473" y="663"/>
                    <a:pt x="489" y="658"/>
                  </a:cubicBezTo>
                  <a:cubicBezTo>
                    <a:pt x="506" y="653"/>
                    <a:pt x="514" y="647"/>
                    <a:pt x="514" y="640"/>
                  </a:cubicBezTo>
                  <a:cubicBezTo>
                    <a:pt x="514" y="637"/>
                    <a:pt x="514" y="634"/>
                    <a:pt x="513" y="629"/>
                  </a:cubicBezTo>
                  <a:cubicBezTo>
                    <a:pt x="513" y="625"/>
                    <a:pt x="512" y="621"/>
                    <a:pt x="511" y="618"/>
                  </a:cubicBezTo>
                  <a:cubicBezTo>
                    <a:pt x="453" y="463"/>
                    <a:pt x="453" y="463"/>
                    <a:pt x="453" y="463"/>
                  </a:cubicBezTo>
                  <a:cubicBezTo>
                    <a:pt x="210" y="463"/>
                    <a:pt x="210" y="463"/>
                    <a:pt x="210" y="463"/>
                  </a:cubicBezTo>
                  <a:cubicBezTo>
                    <a:pt x="201" y="486"/>
                    <a:pt x="193" y="506"/>
                    <a:pt x="188" y="523"/>
                  </a:cubicBezTo>
                  <a:cubicBezTo>
                    <a:pt x="182" y="539"/>
                    <a:pt x="177" y="555"/>
                    <a:pt x="172" y="569"/>
                  </a:cubicBezTo>
                  <a:cubicBezTo>
                    <a:pt x="168" y="583"/>
                    <a:pt x="165" y="595"/>
                    <a:pt x="163" y="604"/>
                  </a:cubicBezTo>
                  <a:cubicBezTo>
                    <a:pt x="162" y="612"/>
                    <a:pt x="161" y="620"/>
                    <a:pt x="161" y="625"/>
                  </a:cubicBezTo>
                  <a:cubicBezTo>
                    <a:pt x="161" y="638"/>
                    <a:pt x="171" y="648"/>
                    <a:pt x="192" y="655"/>
                  </a:cubicBezTo>
                  <a:cubicBezTo>
                    <a:pt x="212" y="663"/>
                    <a:pt x="235" y="667"/>
                    <a:pt x="261" y="668"/>
                  </a:cubicBezTo>
                  <a:cubicBezTo>
                    <a:pt x="261" y="703"/>
                    <a:pt x="261" y="703"/>
                    <a:pt x="261" y="703"/>
                  </a:cubicBezTo>
                  <a:cubicBezTo>
                    <a:pt x="0" y="703"/>
                    <a:pt x="0" y="703"/>
                    <a:pt x="0" y="703"/>
                  </a:cubicBezTo>
                  <a:cubicBezTo>
                    <a:pt x="0" y="668"/>
                    <a:pt x="0" y="668"/>
                    <a:pt x="0" y="668"/>
                  </a:cubicBezTo>
                  <a:cubicBezTo>
                    <a:pt x="9" y="667"/>
                    <a:pt x="19" y="666"/>
                    <a:pt x="32" y="662"/>
                  </a:cubicBezTo>
                  <a:cubicBezTo>
                    <a:pt x="45" y="659"/>
                    <a:pt x="55" y="655"/>
                    <a:pt x="63" y="650"/>
                  </a:cubicBezTo>
                  <a:cubicBezTo>
                    <a:pt x="76" y="641"/>
                    <a:pt x="86" y="632"/>
                    <a:pt x="93" y="622"/>
                  </a:cubicBezTo>
                  <a:cubicBezTo>
                    <a:pt x="101" y="613"/>
                    <a:pt x="108" y="600"/>
                    <a:pt x="114" y="583"/>
                  </a:cubicBezTo>
                  <a:cubicBezTo>
                    <a:pt x="149" y="496"/>
                    <a:pt x="188" y="398"/>
                    <a:pt x="230" y="290"/>
                  </a:cubicBezTo>
                  <a:cubicBezTo>
                    <a:pt x="272" y="181"/>
                    <a:pt x="309" y="85"/>
                    <a:pt x="342" y="0"/>
                  </a:cubicBezTo>
                  <a:cubicBezTo>
                    <a:pt x="381" y="0"/>
                    <a:pt x="381" y="0"/>
                    <a:pt x="381" y="0"/>
                  </a:cubicBezTo>
                  <a:cubicBezTo>
                    <a:pt x="612" y="598"/>
                    <a:pt x="612" y="598"/>
                    <a:pt x="612" y="598"/>
                  </a:cubicBezTo>
                  <a:cubicBezTo>
                    <a:pt x="617" y="610"/>
                    <a:pt x="622" y="621"/>
                    <a:pt x="629" y="628"/>
                  </a:cubicBezTo>
                  <a:cubicBezTo>
                    <a:pt x="635" y="636"/>
                    <a:pt x="643" y="644"/>
                    <a:pt x="655" y="651"/>
                  </a:cubicBezTo>
                  <a:cubicBezTo>
                    <a:pt x="662" y="656"/>
                    <a:pt x="672" y="660"/>
                    <a:pt x="684" y="663"/>
                  </a:cubicBezTo>
                  <a:cubicBezTo>
                    <a:pt x="696" y="666"/>
                    <a:pt x="706" y="668"/>
                    <a:pt x="714" y="668"/>
                  </a:cubicBezTo>
                  <a:lnTo>
                    <a:pt x="714" y="703"/>
                  </a:lnTo>
                  <a:close/>
                  <a:moveTo>
                    <a:pt x="435" y="420"/>
                  </a:moveTo>
                  <a:cubicBezTo>
                    <a:pt x="330" y="151"/>
                    <a:pt x="330" y="151"/>
                    <a:pt x="330" y="151"/>
                  </a:cubicBezTo>
                  <a:cubicBezTo>
                    <a:pt x="227" y="420"/>
                    <a:pt x="227" y="420"/>
                    <a:pt x="227" y="420"/>
                  </a:cubicBezTo>
                  <a:lnTo>
                    <a:pt x="435" y="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atinLnBrk="1"/>
              <a:endParaRPr lang="en-US">
                <a:solidFill>
                  <a:prstClr val="black"/>
                </a:solidFill>
                <a:latin typeface="Arial" pitchFamily="34" charset="0"/>
                <a:cs typeface="Arial" pitchFamily="34" charset="0"/>
              </a:endParaRPr>
            </a:p>
          </p:txBody>
        </p:sp>
      </p:grpSp>
      <p:sp>
        <p:nvSpPr>
          <p:cNvPr id="26" name="Right Triangle 21"/>
          <p:cNvSpPr/>
          <p:nvPr/>
        </p:nvSpPr>
        <p:spPr>
          <a:xfrm flipH="1">
            <a:off x="5652120" y="560407"/>
            <a:ext cx="3491880" cy="4583093"/>
          </a:xfrm>
          <a:prstGeom prst="rtTriangle">
            <a:avLst/>
          </a:prstGeom>
          <a:solidFill>
            <a:sysClr val="window" lastClr="FFFFFF"/>
          </a:solidFill>
          <a:ln w="19050" cap="flat" cmpd="sng" algn="ctr">
            <a:noFill/>
            <a:prstDash val="solid"/>
          </a:ln>
          <a:effectLst/>
        </p:spPr>
        <p:txBody>
          <a:bodyPr rtlCol="0" anchor="ctr"/>
          <a:lstStyle/>
          <a:p>
            <a:pPr algn="ctr">
              <a:defRPr/>
            </a:pPr>
            <a:endParaRPr lang="en-US" kern="0">
              <a:solidFill>
                <a:sysClr val="window" lastClr="FFFFFF"/>
              </a:solidFill>
              <a:latin typeface="Arial" pitchFamily="34" charset="0"/>
              <a:cs typeface="Arial" pitchFamily="34" charset="0"/>
            </a:endParaRPr>
          </a:p>
        </p:txBody>
      </p:sp>
      <p:pic>
        <p:nvPicPr>
          <p:cNvPr id="27" name="Picture 7" descr="OECD_TEXT_20cm.png"/>
          <p:cNvPicPr>
            <a:picLocks noChangeAspect="1"/>
          </p:cNvPicPr>
          <p:nvPr/>
        </p:nvPicPr>
        <p:blipFill>
          <a:blip r:embed="rId5" cstate="print"/>
          <a:stretch>
            <a:fillRect/>
          </a:stretch>
        </p:blipFill>
        <p:spPr>
          <a:xfrm>
            <a:off x="6688910" y="4471266"/>
            <a:ext cx="2059554" cy="476749"/>
          </a:xfrm>
          <a:prstGeom prst="rect">
            <a:avLst/>
          </a:prstGeom>
        </p:spPr>
      </p:pic>
      <p:sp>
        <p:nvSpPr>
          <p:cNvPr id="29" name="슬라이드 번호 개체 틀 38"/>
          <p:cNvSpPr txBox="1">
            <a:spLocks/>
          </p:cNvSpPr>
          <p:nvPr/>
        </p:nvSpPr>
        <p:spPr>
          <a:xfrm>
            <a:off x="6553200" y="4767380"/>
            <a:ext cx="2133600" cy="273844"/>
          </a:xfrm>
          <a:prstGeom prst="rect">
            <a:avLst/>
          </a:prstGeom>
        </p:spPr>
        <p:txBody>
          <a:bodyPr vert="horz" lIns="68580" tIns="34290" rIns="68580" bIns="34290" rtlCol="0" anchor="ctr"/>
          <a:lstStyle/>
          <a:p>
            <a:pPr algn="r" latinLnBrk="1">
              <a:defRPr/>
            </a:pPr>
            <a:fld id="{56CE0F94-88E1-4810-8429-2312EEB4C30A}" type="slidenum">
              <a:rPr lang="en-US" sz="900" smtClean="0">
                <a:solidFill>
                  <a:prstClr val="black">
                    <a:tint val="75000"/>
                  </a:prstClr>
                </a:solidFill>
                <a:latin typeface="Arial" pitchFamily="34" charset="0"/>
                <a:cs typeface="Arial" pitchFamily="34" charset="0"/>
              </a:rPr>
              <a:pPr algn="r" latinLnBrk="1">
                <a:defRPr/>
              </a:pPr>
              <a:t>‹#›</a:t>
            </a:fld>
            <a:endParaRPr lang="en-US" sz="900">
              <a:solidFill>
                <a:prstClr val="black">
                  <a:tint val="75000"/>
                </a:prstClr>
              </a:solidFill>
              <a:latin typeface="Arial" pitchFamily="34" charset="0"/>
              <a:cs typeface="Arial" pitchFamily="34" charset="0"/>
            </a:endParaRPr>
          </a:p>
        </p:txBody>
      </p:sp>
      <p:sp>
        <p:nvSpPr>
          <p:cNvPr id="3" name="부제목 2"/>
          <p:cNvSpPr>
            <a:spLocks noGrp="1"/>
          </p:cNvSpPr>
          <p:nvPr>
            <p:ph type="subTitle" idx="1" hasCustomPrompt="1"/>
          </p:nvPr>
        </p:nvSpPr>
        <p:spPr>
          <a:xfrm>
            <a:off x="323528" y="951570"/>
            <a:ext cx="4176464" cy="1314450"/>
          </a:xfrm>
        </p:spPr>
        <p:txBody>
          <a:bodyPr>
            <a:normAutofit/>
          </a:bodyPr>
          <a:lstStyle>
            <a:lvl1pPr marL="0" indent="0" algn="l">
              <a:buNone/>
              <a:defRPr sz="2100" i="1">
                <a:solidFill>
                  <a:schemeClr val="bg1">
                    <a:lumMod val="85000"/>
                  </a:schemeClr>
                </a:solidFill>
                <a:latin typeface="Arial" pitchFamily="34" charset="0"/>
                <a:cs typeface="Arial"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ltLang="ko-KR" dirty="0"/>
              <a:t>Sub title</a:t>
            </a:r>
            <a:endParaRPr lang="ko-KR" altLang="en-US" dirty="0"/>
          </a:p>
        </p:txBody>
      </p:sp>
      <p:sp>
        <p:nvSpPr>
          <p:cNvPr id="33" name="제목 32"/>
          <p:cNvSpPr>
            <a:spLocks noGrp="1"/>
          </p:cNvSpPr>
          <p:nvPr>
            <p:ph type="title" hasCustomPrompt="1"/>
          </p:nvPr>
        </p:nvSpPr>
        <p:spPr>
          <a:xfrm>
            <a:off x="323528" y="465516"/>
            <a:ext cx="5050904" cy="486054"/>
          </a:xfrm>
        </p:spPr>
        <p:txBody>
          <a:bodyPr>
            <a:normAutofit/>
          </a:bodyPr>
          <a:lstStyle>
            <a:lvl1pPr algn="l">
              <a:defRPr sz="3000" b="1">
                <a:solidFill>
                  <a:schemeClr val="bg1"/>
                </a:solidFill>
                <a:latin typeface="Arial" pitchFamily="34" charset="0"/>
                <a:cs typeface="Arial" pitchFamily="34" charset="0"/>
              </a:defRPr>
            </a:lvl1pPr>
          </a:lstStyle>
          <a:p>
            <a:r>
              <a:rPr lang="en-US" altLang="ko-KR" dirty="0"/>
              <a:t>TITLE</a:t>
            </a:r>
            <a:endParaRPr lang="ko-KR" altLang="en-US" dirty="0"/>
          </a:p>
        </p:txBody>
      </p:sp>
    </p:spTree>
    <p:extLst>
      <p:ext uri="{BB962C8B-B14F-4D97-AF65-F5344CB8AC3E}">
        <p14:creationId xmlns:p14="http://schemas.microsoft.com/office/powerpoint/2010/main" val="267187402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제목 및 내용">
    <p:spTree>
      <p:nvGrpSpPr>
        <p:cNvPr id="1" name=""/>
        <p:cNvGrpSpPr/>
        <p:nvPr/>
      </p:nvGrpSpPr>
      <p:grpSpPr>
        <a:xfrm>
          <a:off x="0" y="0"/>
          <a:ext cx="0" cy="0"/>
          <a:chOff x="0" y="0"/>
          <a:chExt cx="0" cy="0"/>
        </a:xfrm>
      </p:grpSpPr>
      <p:sp>
        <p:nvSpPr>
          <p:cNvPr id="8" name="평행 사변형 7"/>
          <p:cNvSpPr/>
          <p:nvPr/>
        </p:nvSpPr>
        <p:spPr>
          <a:xfrm>
            <a:off x="-180528" y="0"/>
            <a:ext cx="9289032"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a:solidFill>
                <a:prstClr val="white"/>
              </a:solidFill>
              <a:latin typeface="Arial" pitchFamily="34" charset="0"/>
              <a:cs typeface="Arial" pitchFamily="34" charset="0"/>
            </a:endParaRPr>
          </a:p>
        </p:txBody>
      </p:sp>
      <p:sp>
        <p:nvSpPr>
          <p:cNvPr id="9" name="평행 사변형 8"/>
          <p:cNvSpPr/>
          <p:nvPr/>
        </p:nvSpPr>
        <p:spPr>
          <a:xfrm>
            <a:off x="-540568" y="0"/>
            <a:ext cx="8568952" cy="504270"/>
          </a:xfrm>
          <a:prstGeom prst="parallelogram">
            <a:avLst>
              <a:gd name="adj" fmla="val 79101"/>
            </a:avLst>
          </a:prstGeom>
          <a:solidFill>
            <a:srgbClr val="278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a:solidFill>
                <a:prstClr val="white"/>
              </a:solidFill>
              <a:latin typeface="Arial" pitchFamily="34" charset="0"/>
              <a:cs typeface="Arial" pitchFamily="34" charset="0"/>
            </a:endParaRPr>
          </a:p>
        </p:txBody>
      </p:sp>
      <p:sp>
        <p:nvSpPr>
          <p:cNvPr id="10" name="평행 사변형 9"/>
          <p:cNvSpPr/>
          <p:nvPr/>
        </p:nvSpPr>
        <p:spPr>
          <a:xfrm>
            <a:off x="-532184" y="0"/>
            <a:ext cx="1359768"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a:solidFill>
                <a:prstClr val="white"/>
              </a:solidFill>
              <a:latin typeface="Arial" pitchFamily="34" charset="0"/>
              <a:cs typeface="Arial" pitchFamily="34" charset="0"/>
            </a:endParaRPr>
          </a:p>
        </p:txBody>
      </p:sp>
      <p:sp>
        <p:nvSpPr>
          <p:cNvPr id="28" name="내용 개체 틀 27"/>
          <p:cNvSpPr>
            <a:spLocks noGrp="1"/>
          </p:cNvSpPr>
          <p:nvPr>
            <p:ph sz="quarter" idx="16"/>
          </p:nvPr>
        </p:nvSpPr>
        <p:spPr>
          <a:xfrm>
            <a:off x="468314" y="844153"/>
            <a:ext cx="8135937" cy="3995738"/>
          </a:xfrm>
        </p:spPr>
        <p:txBody>
          <a:bodyPr/>
          <a:lstStyle>
            <a:lvl1pPr>
              <a:defRPr>
                <a:solidFill>
                  <a:srgbClr val="278D99"/>
                </a:solidFill>
                <a:latin typeface="Arial" pitchFamily="34" charset="0"/>
                <a:cs typeface="Arial" pitchFamily="34" charset="0"/>
              </a:defRPr>
            </a:lvl1pPr>
            <a:lvl2pPr>
              <a:defRPr>
                <a:solidFill>
                  <a:srgbClr val="278D99"/>
                </a:solidFill>
                <a:latin typeface="Arial" pitchFamily="34" charset="0"/>
                <a:cs typeface="Arial" pitchFamily="34" charset="0"/>
              </a:defRPr>
            </a:lvl2pPr>
            <a:lvl3pPr>
              <a:defRPr>
                <a:solidFill>
                  <a:srgbClr val="278D99"/>
                </a:solidFill>
                <a:latin typeface="Arial" pitchFamily="34" charset="0"/>
                <a:cs typeface="Arial" pitchFamily="34" charset="0"/>
              </a:defRPr>
            </a:lvl3pPr>
            <a:lvl4pPr>
              <a:defRPr>
                <a:solidFill>
                  <a:srgbClr val="278D99"/>
                </a:solidFill>
                <a:latin typeface="Arial" pitchFamily="34" charset="0"/>
                <a:cs typeface="Arial" pitchFamily="34" charset="0"/>
              </a:defRPr>
            </a:lvl4pPr>
            <a:lvl5pPr>
              <a:defRPr>
                <a:solidFill>
                  <a:srgbClr val="278D99"/>
                </a:solidFill>
                <a:latin typeface="Arial" pitchFamily="34" charset="0"/>
                <a:cs typeface="Arial" pitchFamily="34" charset="0"/>
              </a:defRPr>
            </a:lvl5p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30" name="슬라이드 번호 개체 틀 29"/>
          <p:cNvSpPr>
            <a:spLocks noGrp="1"/>
          </p:cNvSpPr>
          <p:nvPr>
            <p:ph type="sldNum" sz="quarter" idx="18"/>
          </p:nvPr>
        </p:nvSpPr>
        <p:spPr>
          <a:xfrm>
            <a:off x="0" y="141480"/>
            <a:ext cx="683568" cy="273844"/>
          </a:xfrm>
          <a:prstGeom prst="rect">
            <a:avLst/>
          </a:prstGeom>
        </p:spPr>
        <p:txBody>
          <a:bodyPr/>
          <a:lstStyle>
            <a:lvl1pPr>
              <a:defRPr b="1">
                <a:solidFill>
                  <a:srgbClr val="278D99"/>
                </a:solidFill>
                <a:latin typeface="Arial" pitchFamily="34" charset="0"/>
                <a:cs typeface="Arial" pitchFamily="34" charset="0"/>
              </a:defRPr>
            </a:lvl1pPr>
          </a:lstStyle>
          <a:p>
            <a:pPr latinLnBrk="1"/>
            <a:fld id="{B8364164-D7C2-4011-A351-B5EC1CE463BF}" type="slidenum">
              <a:rPr lang="ko-KR" altLang="en-US" smtClean="0"/>
              <a:pPr latinLnBrk="1"/>
              <a:t>‹#›</a:t>
            </a:fld>
            <a:endParaRPr lang="ko-KR" altLang="en-US" dirty="0"/>
          </a:p>
        </p:txBody>
      </p:sp>
      <p:sp>
        <p:nvSpPr>
          <p:cNvPr id="32" name="제목 31"/>
          <p:cNvSpPr>
            <a:spLocks noGrp="1"/>
          </p:cNvSpPr>
          <p:nvPr>
            <p:ph type="title"/>
          </p:nvPr>
        </p:nvSpPr>
        <p:spPr>
          <a:xfrm>
            <a:off x="827584" y="0"/>
            <a:ext cx="6552728" cy="465516"/>
          </a:xfrm>
        </p:spPr>
        <p:txBody>
          <a:bodyPr>
            <a:noAutofit/>
          </a:bodyPr>
          <a:lstStyle>
            <a:lvl1pPr algn="l" latinLnBrk="0">
              <a:defRPr sz="2100" b="1">
                <a:solidFill>
                  <a:schemeClr val="bg1"/>
                </a:solidFill>
              </a:defRPr>
            </a:lvl1pPr>
          </a:lstStyle>
          <a:p>
            <a:r>
              <a:rPr lang="ko-KR" altLang="en-US" dirty="0"/>
              <a:t>마스터 제목 스타일 편집</a:t>
            </a:r>
          </a:p>
        </p:txBody>
      </p:sp>
    </p:spTree>
    <p:extLst>
      <p:ext uri="{BB962C8B-B14F-4D97-AF65-F5344CB8AC3E}">
        <p14:creationId xmlns:p14="http://schemas.microsoft.com/office/powerpoint/2010/main" val="149044365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0" y="1923678"/>
            <a:ext cx="9144000" cy="714375"/>
          </a:xfrm>
        </p:spPr>
        <p:txBody>
          <a:bodyPr/>
          <a:lstStyle>
            <a:lvl1pPr latinLnBrk="0">
              <a:defRPr>
                <a:latin typeface="Calibri" panose="020F0502020204030204" pitchFamily="34" charset="0"/>
              </a:defRPr>
            </a:lvl1pPr>
          </a:lstStyle>
          <a:p>
            <a:r>
              <a:rPr lang="en-US" dirty="0"/>
              <a:t>Click to edit Master title style</a:t>
            </a:r>
            <a:endParaRPr lang="en-GB" dirty="0"/>
          </a:p>
        </p:txBody>
      </p:sp>
      <p:sp>
        <p:nvSpPr>
          <p:cNvPr id="4" name="내용 개체 틀 2"/>
          <p:cNvSpPr>
            <a:spLocks noGrp="1"/>
          </p:cNvSpPr>
          <p:nvPr>
            <p:ph sz="half" idx="10"/>
          </p:nvPr>
        </p:nvSpPr>
        <p:spPr>
          <a:xfrm>
            <a:off x="0" y="2679763"/>
            <a:ext cx="9144000" cy="961001"/>
          </a:xfrm>
        </p:spPr>
        <p:txBody>
          <a:bodyPr>
            <a:normAutofit/>
          </a:bodyPr>
          <a:lstStyle>
            <a:lvl1pPr marL="0" indent="0" algn="ctr">
              <a:buNone/>
              <a:defRPr sz="2100">
                <a:solidFill>
                  <a:schemeClr val="bg1">
                    <a:lumMod val="65000"/>
                  </a:schemeClr>
                </a:solidFill>
                <a:latin typeface="Calibri" panose="020F0502020204030204" pitchFamily="34" charset="0"/>
                <a:cs typeface="Arial" pitchFamily="34" charset="0"/>
              </a:defRPr>
            </a:lvl1pPr>
            <a:lvl2pPr>
              <a:defRPr sz="1050">
                <a:solidFill>
                  <a:schemeClr val="bg1"/>
                </a:solidFill>
                <a:latin typeface="Arial" pitchFamily="34" charset="0"/>
                <a:cs typeface="Arial" pitchFamily="34" charset="0"/>
              </a:defRPr>
            </a:lvl2pPr>
            <a:lvl3pPr>
              <a:defRPr sz="1050">
                <a:solidFill>
                  <a:schemeClr val="bg1"/>
                </a:solidFill>
                <a:latin typeface="Arial" pitchFamily="34" charset="0"/>
                <a:cs typeface="Arial" pitchFamily="34" charset="0"/>
              </a:defRPr>
            </a:lvl3pPr>
            <a:lvl4pPr>
              <a:defRPr sz="1050">
                <a:solidFill>
                  <a:schemeClr val="bg1"/>
                </a:solidFill>
                <a:latin typeface="Arial" pitchFamily="34" charset="0"/>
                <a:cs typeface="Arial" pitchFamily="34" charset="0"/>
              </a:defRPr>
            </a:lvl4pPr>
            <a:lvl5pPr>
              <a:defRPr sz="1050">
                <a:solidFill>
                  <a:schemeClr val="bg1"/>
                </a:solidFill>
                <a:latin typeface="Arial" pitchFamily="34" charset="0"/>
                <a:cs typeface="Arial" pitchFamily="34" charset="0"/>
              </a:defRPr>
            </a:lvl5pPr>
            <a:lvl6pPr>
              <a:defRPr sz="1350"/>
            </a:lvl6pPr>
            <a:lvl7pPr>
              <a:defRPr sz="1350"/>
            </a:lvl7pPr>
            <a:lvl8pPr>
              <a:defRPr sz="1350"/>
            </a:lvl8pPr>
            <a:lvl9pPr>
              <a:defRPr sz="1350"/>
            </a:lvl9pPr>
          </a:lstStyle>
          <a:p>
            <a:pPr lvl="0"/>
            <a:r>
              <a:rPr lang="en-GB" altLang="ko-KR" dirty="0"/>
              <a:t>Click to edit</a:t>
            </a:r>
            <a:endParaRPr lang="ko-KR" altLang="en-US" dirty="0"/>
          </a:p>
        </p:txBody>
      </p:sp>
    </p:spTree>
    <p:extLst>
      <p:ext uri="{BB962C8B-B14F-4D97-AF65-F5344CB8AC3E}">
        <p14:creationId xmlns:p14="http://schemas.microsoft.com/office/powerpoint/2010/main" val="419847262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1000"/>
                                        <p:tgtEl>
                                          <p:spTgt spid="4">
                                            <p:txEl>
                                              <p:pRg st="0" end="0"/>
                                            </p:txEl>
                                          </p:spTgt>
                                        </p:tgtEl>
                                      </p:cBhvr>
                                    </p:animEffect>
                                    <p:anim calcmode="lin" valueType="num">
                                      <p:cBhvr>
                                        <p:cTn id="11"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tmplLst>
          <p:tmpl lvl="1">
            <p:tnLst>
              <p:par>
                <p:cTn presetID="47"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anim calcmode="lin" valueType="num">
                      <p:cBhvr>
                        <p:cTn dur="1000" fill="hold"/>
                        <p:tgtEl>
                          <p:spTgt spid="4"/>
                        </p:tgtEl>
                        <p:attrNameLst>
                          <p:attrName>ppt_x</p:attrName>
                        </p:attrNameLst>
                      </p:cBhvr>
                      <p:tavLst>
                        <p:tav tm="0">
                          <p:val>
                            <p:strVal val="#ppt_x"/>
                          </p:val>
                        </p:tav>
                        <p:tav tm="100000">
                          <p:val>
                            <p:strVal val="#ppt_x"/>
                          </p:val>
                        </p:tav>
                      </p:tavLst>
                    </p:anim>
                    <p:anim calcmode="lin" valueType="num">
                      <p:cBhvr>
                        <p:cTn dur="1000" fill="hold"/>
                        <p:tgtEl>
                          <p:spTgt spid="4"/>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609603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구역 머리글">
    <p:spTree>
      <p:nvGrpSpPr>
        <p:cNvPr id="1" name=""/>
        <p:cNvGrpSpPr/>
        <p:nvPr/>
      </p:nvGrpSpPr>
      <p:grpSpPr>
        <a:xfrm>
          <a:off x="0" y="0"/>
          <a:ext cx="0" cy="0"/>
          <a:chOff x="0" y="0"/>
          <a:chExt cx="0" cy="0"/>
        </a:xfrm>
      </p:grpSpPr>
      <p:sp>
        <p:nvSpPr>
          <p:cNvPr id="8" name="차트 개체 틀 7"/>
          <p:cNvSpPr>
            <a:spLocks noGrp="1"/>
          </p:cNvSpPr>
          <p:nvPr>
            <p:ph type="chart" sz="quarter" idx="10"/>
          </p:nvPr>
        </p:nvSpPr>
        <p:spPr>
          <a:xfrm>
            <a:off x="683568" y="1221600"/>
            <a:ext cx="7632700" cy="3509963"/>
          </a:xfrm>
        </p:spPr>
        <p:txBody>
          <a:bodyPr/>
          <a:lstStyle/>
          <a:p>
            <a:r>
              <a:rPr lang="ko-KR" altLang="en-US" dirty="0"/>
              <a:t>차트를 추가하려면 아이콘을 클릭하십시오</a:t>
            </a:r>
          </a:p>
        </p:txBody>
      </p:sp>
      <p:sp>
        <p:nvSpPr>
          <p:cNvPr id="9" name="평행 사변형 8"/>
          <p:cNvSpPr/>
          <p:nvPr/>
        </p:nvSpPr>
        <p:spPr>
          <a:xfrm>
            <a:off x="-180528" y="0"/>
            <a:ext cx="9289032"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a:solidFill>
                <a:prstClr val="white"/>
              </a:solidFill>
              <a:latin typeface="Arial" pitchFamily="34" charset="0"/>
              <a:cs typeface="Arial" pitchFamily="34" charset="0"/>
            </a:endParaRPr>
          </a:p>
        </p:txBody>
      </p:sp>
      <p:sp>
        <p:nvSpPr>
          <p:cNvPr id="10" name="평행 사변형 9"/>
          <p:cNvSpPr/>
          <p:nvPr/>
        </p:nvSpPr>
        <p:spPr>
          <a:xfrm>
            <a:off x="-540568" y="0"/>
            <a:ext cx="8568952" cy="504270"/>
          </a:xfrm>
          <a:prstGeom prst="parallelogram">
            <a:avLst>
              <a:gd name="adj" fmla="val 79101"/>
            </a:avLst>
          </a:prstGeom>
          <a:solidFill>
            <a:srgbClr val="278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a:solidFill>
                <a:prstClr val="white"/>
              </a:solidFill>
              <a:latin typeface="Arial" pitchFamily="34" charset="0"/>
              <a:cs typeface="Arial" pitchFamily="34" charset="0"/>
            </a:endParaRPr>
          </a:p>
        </p:txBody>
      </p:sp>
      <p:sp>
        <p:nvSpPr>
          <p:cNvPr id="11" name="평행 사변형 10"/>
          <p:cNvSpPr/>
          <p:nvPr/>
        </p:nvSpPr>
        <p:spPr>
          <a:xfrm>
            <a:off x="-532184" y="0"/>
            <a:ext cx="1359768"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a:solidFill>
                <a:prstClr val="white"/>
              </a:solidFill>
              <a:latin typeface="Arial" pitchFamily="34" charset="0"/>
              <a:cs typeface="Arial" pitchFamily="34" charset="0"/>
            </a:endParaRPr>
          </a:p>
        </p:txBody>
      </p:sp>
      <p:sp>
        <p:nvSpPr>
          <p:cNvPr id="15" name="내용 개체 틀 14"/>
          <p:cNvSpPr>
            <a:spLocks noGrp="1"/>
          </p:cNvSpPr>
          <p:nvPr>
            <p:ph sz="quarter" idx="16" hasCustomPrompt="1"/>
          </p:nvPr>
        </p:nvSpPr>
        <p:spPr>
          <a:xfrm>
            <a:off x="7812361" y="141480"/>
            <a:ext cx="1007367" cy="270272"/>
          </a:xfrm>
        </p:spPr>
        <p:txBody>
          <a:bodyPr>
            <a:normAutofit/>
          </a:bodyPr>
          <a:lstStyle>
            <a:lvl1pPr>
              <a:buNone/>
              <a:defRPr sz="825" b="0" baseline="0">
                <a:solidFill>
                  <a:srgbClr val="278D99"/>
                </a:solidFill>
                <a:latin typeface="Arial" pitchFamily="34" charset="0"/>
                <a:cs typeface="Arial" pitchFamily="34" charset="0"/>
              </a:defRPr>
            </a:lvl1pPr>
          </a:lstStyle>
          <a:p>
            <a:pPr lvl="0"/>
            <a:r>
              <a:rPr lang="en-US" altLang="ko-KR" sz="750" dirty="0">
                <a:latin typeface="Arial" pitchFamily="34" charset="0"/>
                <a:cs typeface="Arial" pitchFamily="34" charset="0"/>
              </a:rPr>
              <a:t>Chart number</a:t>
            </a:r>
            <a:endParaRPr lang="ko-KR" altLang="en-US" dirty="0"/>
          </a:p>
        </p:txBody>
      </p:sp>
      <p:sp>
        <p:nvSpPr>
          <p:cNvPr id="16" name="슬라이드 번호 개체 틀 29"/>
          <p:cNvSpPr>
            <a:spLocks noGrp="1"/>
          </p:cNvSpPr>
          <p:nvPr>
            <p:ph type="sldNum" sz="quarter" idx="18"/>
          </p:nvPr>
        </p:nvSpPr>
        <p:spPr>
          <a:xfrm>
            <a:off x="0" y="141480"/>
            <a:ext cx="611560" cy="273844"/>
          </a:xfrm>
          <a:prstGeom prst="rect">
            <a:avLst/>
          </a:prstGeom>
        </p:spPr>
        <p:txBody>
          <a:bodyPr/>
          <a:lstStyle>
            <a:lvl1pPr>
              <a:defRPr b="1">
                <a:solidFill>
                  <a:srgbClr val="278D99"/>
                </a:solidFill>
                <a:latin typeface="Arial" pitchFamily="34" charset="0"/>
                <a:cs typeface="Arial" pitchFamily="34" charset="0"/>
              </a:defRPr>
            </a:lvl1pPr>
          </a:lstStyle>
          <a:p>
            <a:pPr latinLnBrk="1"/>
            <a:fld id="{B8364164-D7C2-4011-A351-B5EC1CE463BF}" type="slidenum">
              <a:rPr lang="ko-KR" altLang="en-US" smtClean="0"/>
              <a:pPr latinLnBrk="1"/>
              <a:t>‹#›</a:t>
            </a:fld>
            <a:endParaRPr lang="ko-KR" altLang="en-US"/>
          </a:p>
        </p:txBody>
      </p:sp>
      <p:sp>
        <p:nvSpPr>
          <p:cNvPr id="17" name="제목 31"/>
          <p:cNvSpPr>
            <a:spLocks noGrp="1"/>
          </p:cNvSpPr>
          <p:nvPr>
            <p:ph type="title"/>
          </p:nvPr>
        </p:nvSpPr>
        <p:spPr>
          <a:xfrm>
            <a:off x="827584" y="0"/>
            <a:ext cx="6552728" cy="465516"/>
          </a:xfrm>
        </p:spPr>
        <p:txBody>
          <a:bodyPr>
            <a:noAutofit/>
          </a:bodyPr>
          <a:lstStyle>
            <a:lvl1pPr algn="l" latinLnBrk="0">
              <a:defRPr sz="2100" b="1">
                <a:solidFill>
                  <a:schemeClr val="bg1"/>
                </a:solidFill>
              </a:defRPr>
            </a:lvl1pPr>
          </a:lstStyle>
          <a:p>
            <a:r>
              <a:rPr lang="ko-KR" altLang="en-US" dirty="0"/>
              <a:t>마스터 제목 스타일 편집</a:t>
            </a:r>
          </a:p>
        </p:txBody>
      </p:sp>
    </p:spTree>
    <p:extLst>
      <p:ext uri="{BB962C8B-B14F-4D97-AF65-F5344CB8AC3E}">
        <p14:creationId xmlns:p14="http://schemas.microsoft.com/office/powerpoint/2010/main" val="95168300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1_사용자 지정 레이아웃">
    <p:bg>
      <p:bgPr>
        <a:solidFill>
          <a:schemeClr val="bg1">
            <a:lumMod val="75000"/>
          </a:schemeClr>
        </a:solidFill>
        <a:effectLst/>
      </p:bgPr>
    </p:bg>
    <p:spTree>
      <p:nvGrpSpPr>
        <p:cNvPr id="1" name=""/>
        <p:cNvGrpSpPr/>
        <p:nvPr/>
      </p:nvGrpSpPr>
      <p:grpSpPr>
        <a:xfrm>
          <a:off x="0" y="0"/>
          <a:ext cx="0" cy="0"/>
          <a:chOff x="0" y="0"/>
          <a:chExt cx="0" cy="0"/>
        </a:xfrm>
      </p:grpSpPr>
      <p:sp>
        <p:nvSpPr>
          <p:cNvPr id="6" name="평행 사변형 5"/>
          <p:cNvSpPr/>
          <p:nvPr/>
        </p:nvSpPr>
        <p:spPr>
          <a:xfrm>
            <a:off x="-180528" y="0"/>
            <a:ext cx="9289032"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a:solidFill>
                <a:prstClr val="white"/>
              </a:solidFill>
              <a:latin typeface="Arial" pitchFamily="34" charset="0"/>
              <a:cs typeface="Arial" pitchFamily="34" charset="0"/>
            </a:endParaRPr>
          </a:p>
        </p:txBody>
      </p:sp>
      <p:sp>
        <p:nvSpPr>
          <p:cNvPr id="7" name="평행 사변형 6"/>
          <p:cNvSpPr/>
          <p:nvPr/>
        </p:nvSpPr>
        <p:spPr>
          <a:xfrm>
            <a:off x="-540568" y="0"/>
            <a:ext cx="8568952" cy="504270"/>
          </a:xfrm>
          <a:prstGeom prst="parallelogram">
            <a:avLst>
              <a:gd name="adj" fmla="val 79101"/>
            </a:avLst>
          </a:prstGeom>
          <a:solidFill>
            <a:srgbClr val="278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a:solidFill>
                <a:prstClr val="white"/>
              </a:solidFill>
              <a:latin typeface="Arial" pitchFamily="34" charset="0"/>
              <a:cs typeface="Arial" pitchFamily="34" charset="0"/>
            </a:endParaRPr>
          </a:p>
        </p:txBody>
      </p:sp>
      <p:sp>
        <p:nvSpPr>
          <p:cNvPr id="8" name="평행 사변형 7"/>
          <p:cNvSpPr/>
          <p:nvPr/>
        </p:nvSpPr>
        <p:spPr>
          <a:xfrm>
            <a:off x="-532184" y="0"/>
            <a:ext cx="1359768"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a:solidFill>
                <a:prstClr val="white"/>
              </a:solidFill>
              <a:latin typeface="Arial" pitchFamily="34" charset="0"/>
              <a:cs typeface="Arial" pitchFamily="34" charset="0"/>
            </a:endParaRPr>
          </a:p>
        </p:txBody>
      </p:sp>
      <p:sp>
        <p:nvSpPr>
          <p:cNvPr id="13" name="내용 개체 틀 12"/>
          <p:cNvSpPr>
            <a:spLocks noGrp="1"/>
          </p:cNvSpPr>
          <p:nvPr>
            <p:ph sz="quarter" idx="10"/>
          </p:nvPr>
        </p:nvSpPr>
        <p:spPr>
          <a:xfrm>
            <a:off x="395289" y="951570"/>
            <a:ext cx="8353425" cy="3888321"/>
          </a:xfrm>
        </p:spPr>
        <p:txBody>
          <a:bodyPr/>
          <a:lstStyle>
            <a:lvl1pPr latinLnBrk="0">
              <a:defRPr b="1" u="none">
                <a:solidFill>
                  <a:srgbClr val="005686"/>
                </a:solidFill>
                <a:latin typeface="Calibri" panose="020F0502020204030204" pitchFamily="34" charset="0"/>
                <a:cs typeface="Arial" pitchFamily="34" charset="0"/>
              </a:defRPr>
            </a:lvl1pPr>
            <a:lvl2pPr latinLnBrk="0">
              <a:defRPr sz="1800" b="1" u="none">
                <a:solidFill>
                  <a:srgbClr val="278D99"/>
                </a:solidFill>
                <a:latin typeface="Calibri" panose="020F0502020204030204" pitchFamily="34" charset="0"/>
                <a:cs typeface="Arial" pitchFamily="34" charset="0"/>
              </a:defRPr>
            </a:lvl2pPr>
            <a:lvl3pPr latinLnBrk="0">
              <a:defRPr sz="1650" u="none">
                <a:solidFill>
                  <a:srgbClr val="278D99"/>
                </a:solidFill>
                <a:latin typeface="Calibri" panose="020F0502020204030204" pitchFamily="34" charset="0"/>
                <a:cs typeface="Arial" pitchFamily="34" charset="0"/>
              </a:defRPr>
            </a:lvl3pPr>
            <a:lvl4pPr latinLnBrk="0">
              <a:defRPr u="none">
                <a:solidFill>
                  <a:srgbClr val="278D99"/>
                </a:solidFill>
                <a:latin typeface="Calibri" panose="020F0502020204030204" pitchFamily="34" charset="0"/>
                <a:cs typeface="Arial" pitchFamily="34" charset="0"/>
              </a:defRPr>
            </a:lvl4pPr>
            <a:lvl5pPr latinLnBrk="0">
              <a:defRPr u="none">
                <a:solidFill>
                  <a:srgbClr val="278D99"/>
                </a:solidFill>
                <a:latin typeface="Calibri" panose="020F0502020204030204" pitchFamily="34" charset="0"/>
                <a:cs typeface="Arial" pitchFamily="34" charset="0"/>
              </a:defRPr>
            </a:lvl5p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14" name="슬라이드 번호 개체 틀 29"/>
          <p:cNvSpPr>
            <a:spLocks noGrp="1"/>
          </p:cNvSpPr>
          <p:nvPr>
            <p:ph type="sldNum" sz="quarter" idx="18"/>
          </p:nvPr>
        </p:nvSpPr>
        <p:spPr>
          <a:xfrm>
            <a:off x="0" y="141480"/>
            <a:ext cx="611560" cy="273844"/>
          </a:xfrm>
          <a:prstGeom prst="rect">
            <a:avLst/>
          </a:prstGeom>
        </p:spPr>
        <p:txBody>
          <a:bodyPr/>
          <a:lstStyle>
            <a:lvl1pPr>
              <a:defRPr b="1">
                <a:solidFill>
                  <a:srgbClr val="278D99"/>
                </a:solidFill>
                <a:latin typeface="Arial" pitchFamily="34" charset="0"/>
                <a:cs typeface="Arial" pitchFamily="34" charset="0"/>
              </a:defRPr>
            </a:lvl1pPr>
          </a:lstStyle>
          <a:p>
            <a:pPr latinLnBrk="1"/>
            <a:fld id="{B8364164-D7C2-4011-A351-B5EC1CE463BF}" type="slidenum">
              <a:rPr lang="ko-KR" altLang="en-US" smtClean="0"/>
              <a:pPr latinLnBrk="1"/>
              <a:t>‹#›</a:t>
            </a:fld>
            <a:endParaRPr lang="ko-KR" altLang="en-US" dirty="0"/>
          </a:p>
        </p:txBody>
      </p:sp>
      <p:sp>
        <p:nvSpPr>
          <p:cNvPr id="15" name="제목 31"/>
          <p:cNvSpPr>
            <a:spLocks noGrp="1"/>
          </p:cNvSpPr>
          <p:nvPr>
            <p:ph type="title"/>
          </p:nvPr>
        </p:nvSpPr>
        <p:spPr>
          <a:xfrm>
            <a:off x="827584" y="0"/>
            <a:ext cx="6552728" cy="465516"/>
          </a:xfrm>
        </p:spPr>
        <p:txBody>
          <a:bodyPr>
            <a:noAutofit/>
          </a:bodyPr>
          <a:lstStyle>
            <a:lvl1pPr algn="l" latinLnBrk="0">
              <a:defRPr sz="2100" b="1">
                <a:solidFill>
                  <a:schemeClr val="bg1"/>
                </a:solidFill>
              </a:defRPr>
            </a:lvl1pPr>
          </a:lstStyle>
          <a:p>
            <a:r>
              <a:rPr lang="ko-KR" altLang="en-US" dirty="0"/>
              <a:t>마스터 제목 스타일 편집</a:t>
            </a:r>
          </a:p>
        </p:txBody>
      </p:sp>
    </p:spTree>
    <p:extLst>
      <p:ext uri="{BB962C8B-B14F-4D97-AF65-F5344CB8AC3E}">
        <p14:creationId xmlns:p14="http://schemas.microsoft.com/office/powerpoint/2010/main" val="304248102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3_사용자 지정 레이아웃">
    <p:bg>
      <p:bgPr>
        <a:solidFill>
          <a:schemeClr val="bg1"/>
        </a:solidFill>
        <a:effectLst/>
      </p:bgPr>
    </p:bg>
    <p:spTree>
      <p:nvGrpSpPr>
        <p:cNvPr id="1" name=""/>
        <p:cNvGrpSpPr/>
        <p:nvPr/>
      </p:nvGrpSpPr>
      <p:grpSpPr>
        <a:xfrm>
          <a:off x="0" y="0"/>
          <a:ext cx="0" cy="0"/>
          <a:chOff x="0" y="0"/>
          <a:chExt cx="0" cy="0"/>
        </a:xfrm>
      </p:grpSpPr>
      <p:sp>
        <p:nvSpPr>
          <p:cNvPr id="6" name="평행 사변형 5"/>
          <p:cNvSpPr/>
          <p:nvPr/>
        </p:nvSpPr>
        <p:spPr>
          <a:xfrm>
            <a:off x="-180528" y="0"/>
            <a:ext cx="9289032"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a:solidFill>
                <a:prstClr val="white"/>
              </a:solidFill>
              <a:latin typeface="Arial" pitchFamily="34" charset="0"/>
              <a:cs typeface="Arial" pitchFamily="34" charset="0"/>
            </a:endParaRPr>
          </a:p>
        </p:txBody>
      </p:sp>
      <p:sp>
        <p:nvSpPr>
          <p:cNvPr id="7" name="평행 사변형 6"/>
          <p:cNvSpPr/>
          <p:nvPr/>
        </p:nvSpPr>
        <p:spPr>
          <a:xfrm>
            <a:off x="-540568" y="0"/>
            <a:ext cx="8568952" cy="504270"/>
          </a:xfrm>
          <a:prstGeom prst="parallelogram">
            <a:avLst>
              <a:gd name="adj" fmla="val 79101"/>
            </a:avLst>
          </a:prstGeom>
          <a:solidFill>
            <a:srgbClr val="278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a:solidFill>
                <a:prstClr val="white"/>
              </a:solidFill>
              <a:latin typeface="Arial" pitchFamily="34" charset="0"/>
              <a:cs typeface="Arial" pitchFamily="34" charset="0"/>
            </a:endParaRPr>
          </a:p>
        </p:txBody>
      </p:sp>
      <p:sp>
        <p:nvSpPr>
          <p:cNvPr id="8" name="평행 사변형 7"/>
          <p:cNvSpPr/>
          <p:nvPr/>
        </p:nvSpPr>
        <p:spPr>
          <a:xfrm>
            <a:off x="-532184" y="0"/>
            <a:ext cx="1359768"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a:solidFill>
                <a:prstClr val="white"/>
              </a:solidFill>
              <a:latin typeface="Arial" pitchFamily="34" charset="0"/>
              <a:cs typeface="Arial" pitchFamily="34" charset="0"/>
            </a:endParaRPr>
          </a:p>
        </p:txBody>
      </p:sp>
      <p:sp useBgFill="1">
        <p:nvSpPr>
          <p:cNvPr id="13" name="내용 개체 틀 12"/>
          <p:cNvSpPr>
            <a:spLocks noGrp="1"/>
          </p:cNvSpPr>
          <p:nvPr>
            <p:ph sz="quarter" idx="10"/>
          </p:nvPr>
        </p:nvSpPr>
        <p:spPr>
          <a:xfrm>
            <a:off x="395289" y="951570"/>
            <a:ext cx="8353425" cy="4050450"/>
          </a:xfrm>
        </p:spPr>
        <p:txBody>
          <a:bodyPr/>
          <a:lstStyle>
            <a:lvl1pPr latinLnBrk="0">
              <a:defRPr b="1" u="none">
                <a:solidFill>
                  <a:srgbClr val="005686"/>
                </a:solidFill>
                <a:latin typeface="Calibri" panose="020F0502020204030204" pitchFamily="34" charset="0"/>
                <a:cs typeface="Arial" pitchFamily="34" charset="0"/>
              </a:defRPr>
            </a:lvl1pPr>
            <a:lvl2pPr latinLnBrk="0">
              <a:defRPr sz="1800" b="1" u="none">
                <a:solidFill>
                  <a:srgbClr val="278D99"/>
                </a:solidFill>
                <a:latin typeface="Calibri" panose="020F0502020204030204" pitchFamily="34" charset="0"/>
                <a:cs typeface="Arial" pitchFamily="34" charset="0"/>
              </a:defRPr>
            </a:lvl2pPr>
            <a:lvl3pPr latinLnBrk="0">
              <a:defRPr sz="1650" u="none">
                <a:solidFill>
                  <a:srgbClr val="278D99"/>
                </a:solidFill>
                <a:latin typeface="Calibri" panose="020F0502020204030204" pitchFamily="34" charset="0"/>
                <a:cs typeface="Arial" pitchFamily="34" charset="0"/>
              </a:defRPr>
            </a:lvl3pPr>
            <a:lvl4pPr latinLnBrk="0">
              <a:defRPr u="none">
                <a:solidFill>
                  <a:srgbClr val="278D99"/>
                </a:solidFill>
                <a:latin typeface="Calibri" panose="020F0502020204030204" pitchFamily="34" charset="0"/>
                <a:cs typeface="Arial" pitchFamily="34" charset="0"/>
              </a:defRPr>
            </a:lvl4pPr>
            <a:lvl5pPr latinLnBrk="0">
              <a:defRPr u="none">
                <a:solidFill>
                  <a:srgbClr val="278D99"/>
                </a:solidFill>
                <a:latin typeface="Calibri" panose="020F0502020204030204" pitchFamily="34" charset="0"/>
                <a:cs typeface="Arial" pitchFamily="34" charset="0"/>
              </a:defRPr>
            </a:lvl5p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14" name="슬라이드 번호 개체 틀 29"/>
          <p:cNvSpPr>
            <a:spLocks noGrp="1"/>
          </p:cNvSpPr>
          <p:nvPr>
            <p:ph type="sldNum" sz="quarter" idx="18"/>
          </p:nvPr>
        </p:nvSpPr>
        <p:spPr>
          <a:xfrm>
            <a:off x="0" y="141480"/>
            <a:ext cx="611560" cy="273844"/>
          </a:xfrm>
          <a:prstGeom prst="rect">
            <a:avLst/>
          </a:prstGeom>
        </p:spPr>
        <p:txBody>
          <a:bodyPr/>
          <a:lstStyle>
            <a:lvl1pPr>
              <a:defRPr b="1">
                <a:solidFill>
                  <a:srgbClr val="278D99"/>
                </a:solidFill>
                <a:latin typeface="Arial" pitchFamily="34" charset="0"/>
                <a:cs typeface="Arial" pitchFamily="34" charset="0"/>
              </a:defRPr>
            </a:lvl1pPr>
          </a:lstStyle>
          <a:p>
            <a:pPr latinLnBrk="1"/>
            <a:fld id="{B8364164-D7C2-4011-A351-B5EC1CE463BF}" type="slidenum">
              <a:rPr lang="ko-KR" altLang="en-US" smtClean="0"/>
              <a:pPr latinLnBrk="1"/>
              <a:t>‹#›</a:t>
            </a:fld>
            <a:endParaRPr lang="ko-KR" altLang="en-US" dirty="0"/>
          </a:p>
        </p:txBody>
      </p:sp>
      <p:sp>
        <p:nvSpPr>
          <p:cNvPr id="15" name="제목 31"/>
          <p:cNvSpPr>
            <a:spLocks noGrp="1"/>
          </p:cNvSpPr>
          <p:nvPr>
            <p:ph type="title"/>
          </p:nvPr>
        </p:nvSpPr>
        <p:spPr>
          <a:xfrm>
            <a:off x="827584" y="0"/>
            <a:ext cx="6552728" cy="465516"/>
          </a:xfrm>
        </p:spPr>
        <p:txBody>
          <a:bodyPr>
            <a:noAutofit/>
          </a:bodyPr>
          <a:lstStyle>
            <a:lvl1pPr algn="l" latinLnBrk="0">
              <a:defRPr sz="2100" b="1">
                <a:solidFill>
                  <a:schemeClr val="bg1"/>
                </a:solidFill>
              </a:defRPr>
            </a:lvl1pPr>
          </a:lstStyle>
          <a:p>
            <a:r>
              <a:rPr lang="ko-KR" altLang="en-US" dirty="0"/>
              <a:t>마스터 제목 스타일 편집</a:t>
            </a:r>
          </a:p>
        </p:txBody>
      </p:sp>
    </p:spTree>
    <p:extLst>
      <p:ext uri="{BB962C8B-B14F-4D97-AF65-F5344CB8AC3E}">
        <p14:creationId xmlns:p14="http://schemas.microsoft.com/office/powerpoint/2010/main" val="2944785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13">
                                            <p:bg/>
                                          </p:spTgt>
                                        </p:tgtEl>
                                        <p:attrNameLst>
                                          <p:attrName>style.visibility</p:attrName>
                                        </p:attrNameLst>
                                      </p:cBhvr>
                                      <p:to>
                                        <p:strVal val="visible"/>
                                      </p:to>
                                    </p:set>
                                    <p:anim calcmode="lin" valueType="num">
                                      <p:cBhvr>
                                        <p:cTn id="7" dur="500" fill="hold"/>
                                        <p:tgtEl>
                                          <p:spTgt spid="13">
                                            <p:bg/>
                                          </p:spTgt>
                                        </p:tgtEl>
                                        <p:attrNameLst>
                                          <p:attrName>ppt_w</p:attrName>
                                        </p:attrNameLst>
                                      </p:cBhvr>
                                      <p:tavLst>
                                        <p:tav tm="0">
                                          <p:val>
                                            <p:strVal val="2/3*#ppt_w"/>
                                          </p:val>
                                        </p:tav>
                                        <p:tav tm="100000">
                                          <p:val>
                                            <p:strVal val="#ppt_w"/>
                                          </p:val>
                                        </p:tav>
                                      </p:tavLst>
                                    </p:anim>
                                    <p:anim calcmode="lin" valueType="num">
                                      <p:cBhvr>
                                        <p:cTn id="8" dur="500" fill="hold"/>
                                        <p:tgtEl>
                                          <p:spTgt spid="13">
                                            <p:bg/>
                                          </p:spTgt>
                                        </p:tgtEl>
                                        <p:attrNameLst>
                                          <p:attrName>ppt_h</p:attrName>
                                        </p:attrNameLst>
                                      </p:cBhvr>
                                      <p:tavLst>
                                        <p:tav tm="0">
                                          <p:val>
                                            <p:strVal val="2/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72" fill="hold" grpId="0"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 calcmode="lin" valueType="num">
                                      <p:cBhvr>
                                        <p:cTn id="13" dur="500" fill="hold"/>
                                        <p:tgtEl>
                                          <p:spTgt spid="13">
                                            <p:txEl>
                                              <p:pRg st="0" end="0"/>
                                            </p:txEl>
                                          </p:spTgt>
                                        </p:tgtEl>
                                        <p:attrNameLst>
                                          <p:attrName>ppt_w</p:attrName>
                                        </p:attrNameLst>
                                      </p:cBhvr>
                                      <p:tavLst>
                                        <p:tav tm="0">
                                          <p:val>
                                            <p:strVal val="2/3*#ppt_w"/>
                                          </p:val>
                                        </p:tav>
                                        <p:tav tm="100000">
                                          <p:val>
                                            <p:strVal val="#ppt_w"/>
                                          </p:val>
                                        </p:tav>
                                      </p:tavLst>
                                    </p:anim>
                                    <p:anim calcmode="lin" valueType="num">
                                      <p:cBhvr>
                                        <p:cTn id="14" dur="500" fill="hold"/>
                                        <p:tgtEl>
                                          <p:spTgt spid="13">
                                            <p:txEl>
                                              <p:pRg st="0" end="0"/>
                                            </p:txEl>
                                          </p:spTgt>
                                        </p:tgtEl>
                                        <p:attrNameLst>
                                          <p:attrName>ppt_h</p:attrName>
                                        </p:attrNameLst>
                                      </p:cBhvr>
                                      <p:tavLst>
                                        <p:tav tm="0">
                                          <p:val>
                                            <p:strVal val="2/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272" fill="hold" grpId="0" nodeType="click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 calcmode="lin" valueType="num">
                                      <p:cBhvr>
                                        <p:cTn id="19" dur="500" fill="hold"/>
                                        <p:tgtEl>
                                          <p:spTgt spid="13">
                                            <p:txEl>
                                              <p:pRg st="1" end="1"/>
                                            </p:txEl>
                                          </p:spTgt>
                                        </p:tgtEl>
                                        <p:attrNameLst>
                                          <p:attrName>ppt_w</p:attrName>
                                        </p:attrNameLst>
                                      </p:cBhvr>
                                      <p:tavLst>
                                        <p:tav tm="0">
                                          <p:val>
                                            <p:strVal val="2/3*#ppt_w"/>
                                          </p:val>
                                        </p:tav>
                                        <p:tav tm="100000">
                                          <p:val>
                                            <p:strVal val="#ppt_w"/>
                                          </p:val>
                                        </p:tav>
                                      </p:tavLst>
                                    </p:anim>
                                    <p:anim calcmode="lin" valueType="num">
                                      <p:cBhvr>
                                        <p:cTn id="20" dur="500" fill="hold"/>
                                        <p:tgtEl>
                                          <p:spTgt spid="13">
                                            <p:txEl>
                                              <p:pRg st="1" end="1"/>
                                            </p:txEl>
                                          </p:spTgt>
                                        </p:tgtEl>
                                        <p:attrNameLst>
                                          <p:attrName>ppt_h</p:attrName>
                                        </p:attrNameLst>
                                      </p:cBhvr>
                                      <p:tavLst>
                                        <p:tav tm="0">
                                          <p:val>
                                            <p:strVal val="2/3*#ppt_h"/>
                                          </p:val>
                                        </p:tav>
                                        <p:tav tm="100000">
                                          <p:val>
                                            <p:strVal val="#ppt_h"/>
                                          </p:val>
                                        </p:tav>
                                      </p:tavLst>
                                    </p:anim>
                                  </p:childTnLst>
                                </p:cTn>
                              </p:par>
                              <p:par>
                                <p:cTn id="21" presetID="23" presetClass="entr" presetSubtype="272" fill="hold" grpId="0" nodeType="withEffect">
                                  <p:stCondLst>
                                    <p:cond delay="0"/>
                                  </p:stCondLst>
                                  <p:childTnLst>
                                    <p:set>
                                      <p:cBhvr>
                                        <p:cTn id="22" dur="1" fill="hold">
                                          <p:stCondLst>
                                            <p:cond delay="0"/>
                                          </p:stCondLst>
                                        </p:cTn>
                                        <p:tgtEl>
                                          <p:spTgt spid="13">
                                            <p:txEl>
                                              <p:pRg st="2" end="2"/>
                                            </p:txEl>
                                          </p:spTgt>
                                        </p:tgtEl>
                                        <p:attrNameLst>
                                          <p:attrName>style.visibility</p:attrName>
                                        </p:attrNameLst>
                                      </p:cBhvr>
                                      <p:to>
                                        <p:strVal val="visible"/>
                                      </p:to>
                                    </p:set>
                                    <p:anim calcmode="lin" valueType="num">
                                      <p:cBhvr>
                                        <p:cTn id="23" dur="500" fill="hold"/>
                                        <p:tgtEl>
                                          <p:spTgt spid="13">
                                            <p:txEl>
                                              <p:pRg st="2" end="2"/>
                                            </p:txEl>
                                          </p:spTgt>
                                        </p:tgtEl>
                                        <p:attrNameLst>
                                          <p:attrName>ppt_w</p:attrName>
                                        </p:attrNameLst>
                                      </p:cBhvr>
                                      <p:tavLst>
                                        <p:tav tm="0">
                                          <p:val>
                                            <p:strVal val="2/3*#ppt_w"/>
                                          </p:val>
                                        </p:tav>
                                        <p:tav tm="100000">
                                          <p:val>
                                            <p:strVal val="#ppt_w"/>
                                          </p:val>
                                        </p:tav>
                                      </p:tavLst>
                                    </p:anim>
                                    <p:anim calcmode="lin" valueType="num">
                                      <p:cBhvr>
                                        <p:cTn id="24" dur="500" fill="hold"/>
                                        <p:tgtEl>
                                          <p:spTgt spid="13">
                                            <p:txEl>
                                              <p:pRg st="2" end="2"/>
                                            </p:txEl>
                                          </p:spTgt>
                                        </p:tgtEl>
                                        <p:attrNameLst>
                                          <p:attrName>ppt_h</p:attrName>
                                        </p:attrNameLst>
                                      </p:cBhvr>
                                      <p:tavLst>
                                        <p:tav tm="0">
                                          <p:val>
                                            <p:strVal val="2/3*#ppt_h"/>
                                          </p:val>
                                        </p:tav>
                                        <p:tav tm="100000">
                                          <p:val>
                                            <p:strVal val="#ppt_h"/>
                                          </p:val>
                                        </p:tav>
                                      </p:tavLst>
                                    </p:anim>
                                  </p:childTnLst>
                                </p:cTn>
                              </p:par>
                              <p:par>
                                <p:cTn id="25" presetID="23" presetClass="entr" presetSubtype="272" fill="hold" grpId="0" nodeType="with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anim calcmode="lin" valueType="num">
                                      <p:cBhvr>
                                        <p:cTn id="27" dur="500" fill="hold"/>
                                        <p:tgtEl>
                                          <p:spTgt spid="13">
                                            <p:txEl>
                                              <p:pRg st="3" end="3"/>
                                            </p:txEl>
                                          </p:spTgt>
                                        </p:tgtEl>
                                        <p:attrNameLst>
                                          <p:attrName>ppt_w</p:attrName>
                                        </p:attrNameLst>
                                      </p:cBhvr>
                                      <p:tavLst>
                                        <p:tav tm="0">
                                          <p:val>
                                            <p:strVal val="2/3*#ppt_w"/>
                                          </p:val>
                                        </p:tav>
                                        <p:tav tm="100000">
                                          <p:val>
                                            <p:strVal val="#ppt_w"/>
                                          </p:val>
                                        </p:tav>
                                      </p:tavLst>
                                    </p:anim>
                                    <p:anim calcmode="lin" valueType="num">
                                      <p:cBhvr>
                                        <p:cTn id="28" dur="500" fill="hold"/>
                                        <p:tgtEl>
                                          <p:spTgt spid="13">
                                            <p:txEl>
                                              <p:pRg st="3" end="3"/>
                                            </p:txEl>
                                          </p:spTgt>
                                        </p:tgtEl>
                                        <p:attrNameLst>
                                          <p:attrName>ppt_h</p:attrName>
                                        </p:attrNameLst>
                                      </p:cBhvr>
                                      <p:tavLst>
                                        <p:tav tm="0">
                                          <p:val>
                                            <p:strVal val="2/3*#ppt_h"/>
                                          </p:val>
                                        </p:tav>
                                        <p:tav tm="100000">
                                          <p:val>
                                            <p:strVal val="#ppt_h"/>
                                          </p:val>
                                        </p:tav>
                                      </p:tavLst>
                                    </p:anim>
                                  </p:childTnLst>
                                </p:cTn>
                              </p:par>
                              <p:par>
                                <p:cTn id="29" presetID="23" presetClass="entr" presetSubtype="272" fill="hold" grpId="0" nodeType="withEffect">
                                  <p:stCondLst>
                                    <p:cond delay="0"/>
                                  </p:stCondLst>
                                  <p:childTnLst>
                                    <p:set>
                                      <p:cBhvr>
                                        <p:cTn id="30" dur="1" fill="hold">
                                          <p:stCondLst>
                                            <p:cond delay="0"/>
                                          </p:stCondLst>
                                        </p:cTn>
                                        <p:tgtEl>
                                          <p:spTgt spid="13">
                                            <p:txEl>
                                              <p:pRg st="4" end="4"/>
                                            </p:txEl>
                                          </p:spTgt>
                                        </p:tgtEl>
                                        <p:attrNameLst>
                                          <p:attrName>style.visibility</p:attrName>
                                        </p:attrNameLst>
                                      </p:cBhvr>
                                      <p:to>
                                        <p:strVal val="visible"/>
                                      </p:to>
                                    </p:set>
                                    <p:anim calcmode="lin" valueType="num">
                                      <p:cBhvr>
                                        <p:cTn id="31" dur="500" fill="hold"/>
                                        <p:tgtEl>
                                          <p:spTgt spid="13">
                                            <p:txEl>
                                              <p:pRg st="4" end="4"/>
                                            </p:txEl>
                                          </p:spTgt>
                                        </p:tgtEl>
                                        <p:attrNameLst>
                                          <p:attrName>ppt_w</p:attrName>
                                        </p:attrNameLst>
                                      </p:cBhvr>
                                      <p:tavLst>
                                        <p:tav tm="0">
                                          <p:val>
                                            <p:strVal val="2/3*#ppt_w"/>
                                          </p:val>
                                        </p:tav>
                                        <p:tav tm="100000">
                                          <p:val>
                                            <p:strVal val="#ppt_w"/>
                                          </p:val>
                                        </p:tav>
                                      </p:tavLst>
                                    </p:anim>
                                    <p:anim calcmode="lin" valueType="num">
                                      <p:cBhvr>
                                        <p:cTn id="32" dur="500" fill="hold"/>
                                        <p:tgtEl>
                                          <p:spTgt spid="13">
                                            <p:txEl>
                                              <p:pRg st="4" end="4"/>
                                            </p:tx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bldLvl="2" animBg="1">
        <p:tmplLst>
          <p:tmpl>
            <p:tnLst>
              <p:par>
                <p:cTn presetID="23" presetClass="entr" presetSubtype="272"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500" fill="hold"/>
                        <p:tgtEl>
                          <p:spTgt spid="13"/>
                        </p:tgtEl>
                        <p:attrNameLst>
                          <p:attrName>ppt_w</p:attrName>
                        </p:attrNameLst>
                      </p:cBhvr>
                      <p:tavLst>
                        <p:tav tm="0">
                          <p:val>
                            <p:strVal val="2/3*#ppt_w"/>
                          </p:val>
                        </p:tav>
                        <p:tav tm="100000">
                          <p:val>
                            <p:strVal val="#ppt_w"/>
                          </p:val>
                        </p:tav>
                      </p:tavLst>
                    </p:anim>
                    <p:anim calcmode="lin" valueType="num">
                      <p:cBhvr>
                        <p:cTn dur="500" fill="hold"/>
                        <p:tgtEl>
                          <p:spTgt spid="13"/>
                        </p:tgtEl>
                        <p:attrNameLst>
                          <p:attrName>ppt_h</p:attrName>
                        </p:attrNameLst>
                      </p:cBhvr>
                      <p:tavLst>
                        <p:tav tm="0">
                          <p:val>
                            <p:strVal val="2/3*#ppt_h"/>
                          </p:val>
                        </p:tav>
                        <p:tav tm="100000">
                          <p:val>
                            <p:strVal val="#ppt_h"/>
                          </p:val>
                        </p:tav>
                      </p:tavLst>
                    </p:anim>
                  </p:childTnLst>
                </p:cTn>
              </p:par>
            </p:tnLst>
          </p:tmpl>
          <p:tmpl lvl="1">
            <p:tnLst>
              <p:par>
                <p:cTn presetID="23" presetClass="entr" presetSubtype="272"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500" fill="hold"/>
                        <p:tgtEl>
                          <p:spTgt spid="13"/>
                        </p:tgtEl>
                        <p:attrNameLst>
                          <p:attrName>ppt_w</p:attrName>
                        </p:attrNameLst>
                      </p:cBhvr>
                      <p:tavLst>
                        <p:tav tm="0">
                          <p:val>
                            <p:strVal val="2/3*#ppt_w"/>
                          </p:val>
                        </p:tav>
                        <p:tav tm="100000">
                          <p:val>
                            <p:strVal val="#ppt_w"/>
                          </p:val>
                        </p:tav>
                      </p:tavLst>
                    </p:anim>
                    <p:anim calcmode="lin" valueType="num">
                      <p:cBhvr>
                        <p:cTn dur="500" fill="hold"/>
                        <p:tgtEl>
                          <p:spTgt spid="13"/>
                        </p:tgtEl>
                        <p:attrNameLst>
                          <p:attrName>ppt_h</p:attrName>
                        </p:attrNameLst>
                      </p:cBhvr>
                      <p:tavLst>
                        <p:tav tm="0">
                          <p:val>
                            <p:strVal val="2/3*#ppt_h"/>
                          </p:val>
                        </p:tav>
                        <p:tav tm="100000">
                          <p:val>
                            <p:strVal val="#ppt_h"/>
                          </p:val>
                        </p:tav>
                      </p:tavLst>
                    </p:anim>
                  </p:childTnLst>
                </p:cTn>
              </p:par>
            </p:tnLst>
          </p:tmpl>
          <p:tmpl lvl="2">
            <p:tnLst>
              <p:par>
                <p:cTn presetID="23" presetClass="entr" presetSubtype="272"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500" fill="hold"/>
                        <p:tgtEl>
                          <p:spTgt spid="13"/>
                        </p:tgtEl>
                        <p:attrNameLst>
                          <p:attrName>ppt_w</p:attrName>
                        </p:attrNameLst>
                      </p:cBhvr>
                      <p:tavLst>
                        <p:tav tm="0">
                          <p:val>
                            <p:strVal val="2/3*#ppt_w"/>
                          </p:val>
                        </p:tav>
                        <p:tav tm="100000">
                          <p:val>
                            <p:strVal val="#ppt_w"/>
                          </p:val>
                        </p:tav>
                      </p:tavLst>
                    </p:anim>
                    <p:anim calcmode="lin" valueType="num">
                      <p:cBhvr>
                        <p:cTn dur="500" fill="hold"/>
                        <p:tgtEl>
                          <p:spTgt spid="13"/>
                        </p:tgtEl>
                        <p:attrNameLst>
                          <p:attrName>ppt_h</p:attrName>
                        </p:attrNameLst>
                      </p:cBhvr>
                      <p:tavLst>
                        <p:tav tm="0">
                          <p:val>
                            <p:strVal val="2/3*#ppt_h"/>
                          </p:val>
                        </p:tav>
                        <p:tav tm="100000">
                          <p:val>
                            <p:strVal val="#ppt_h"/>
                          </p:val>
                        </p:tav>
                      </p:tavLst>
                    </p:anim>
                  </p:childTnLst>
                </p:cTn>
              </p:par>
            </p:tnLst>
          </p:tmpl>
          <p:tmpl lvl="3">
            <p:tnLst>
              <p:par>
                <p:cTn presetID="23" presetClass="entr" presetSubtype="272"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500" fill="hold"/>
                        <p:tgtEl>
                          <p:spTgt spid="13"/>
                        </p:tgtEl>
                        <p:attrNameLst>
                          <p:attrName>ppt_w</p:attrName>
                        </p:attrNameLst>
                      </p:cBhvr>
                      <p:tavLst>
                        <p:tav tm="0">
                          <p:val>
                            <p:strVal val="2/3*#ppt_w"/>
                          </p:val>
                        </p:tav>
                        <p:tav tm="100000">
                          <p:val>
                            <p:strVal val="#ppt_w"/>
                          </p:val>
                        </p:tav>
                      </p:tavLst>
                    </p:anim>
                    <p:anim calcmode="lin" valueType="num">
                      <p:cBhvr>
                        <p:cTn dur="500" fill="hold"/>
                        <p:tgtEl>
                          <p:spTgt spid="13"/>
                        </p:tgtEl>
                        <p:attrNameLst>
                          <p:attrName>ppt_h</p:attrName>
                        </p:attrNameLst>
                      </p:cBhvr>
                      <p:tavLst>
                        <p:tav tm="0">
                          <p:val>
                            <p:strVal val="2/3*#ppt_h"/>
                          </p:val>
                        </p:tav>
                        <p:tav tm="100000">
                          <p:val>
                            <p:strVal val="#ppt_h"/>
                          </p:val>
                        </p:tav>
                      </p:tavLst>
                    </p:anim>
                  </p:childTnLst>
                </p:cTn>
              </p:par>
            </p:tnLst>
          </p:tmpl>
          <p:tmpl lvl="4">
            <p:tnLst>
              <p:par>
                <p:cTn presetID="23" presetClass="entr" presetSubtype="272"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500" fill="hold"/>
                        <p:tgtEl>
                          <p:spTgt spid="13"/>
                        </p:tgtEl>
                        <p:attrNameLst>
                          <p:attrName>ppt_w</p:attrName>
                        </p:attrNameLst>
                      </p:cBhvr>
                      <p:tavLst>
                        <p:tav tm="0">
                          <p:val>
                            <p:strVal val="2/3*#ppt_w"/>
                          </p:val>
                        </p:tav>
                        <p:tav tm="100000">
                          <p:val>
                            <p:strVal val="#ppt_w"/>
                          </p:val>
                        </p:tav>
                      </p:tavLst>
                    </p:anim>
                    <p:anim calcmode="lin" valueType="num">
                      <p:cBhvr>
                        <p:cTn dur="500" fill="hold"/>
                        <p:tgtEl>
                          <p:spTgt spid="13"/>
                        </p:tgtEl>
                        <p:attrNameLst>
                          <p:attrName>ppt_h</p:attrName>
                        </p:attrNameLst>
                      </p:cBhvr>
                      <p:tavLst>
                        <p:tav tm="0">
                          <p:val>
                            <p:strVal val="2/3*#ppt_h"/>
                          </p:val>
                        </p:tav>
                        <p:tav tm="100000">
                          <p:val>
                            <p:strVal val="#ppt_h"/>
                          </p:val>
                        </p:tav>
                      </p:tavLst>
                    </p:anim>
                  </p:childTnLst>
                </p:cTn>
              </p:par>
            </p:tnLst>
          </p:tmpl>
          <p:tmpl lvl="5">
            <p:tnLst>
              <p:par>
                <p:cTn presetID="23" presetClass="entr" presetSubtype="272"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500" fill="hold"/>
                        <p:tgtEl>
                          <p:spTgt spid="13"/>
                        </p:tgtEl>
                        <p:attrNameLst>
                          <p:attrName>ppt_w</p:attrName>
                        </p:attrNameLst>
                      </p:cBhvr>
                      <p:tavLst>
                        <p:tav tm="0">
                          <p:val>
                            <p:strVal val="2/3*#ppt_w"/>
                          </p:val>
                        </p:tav>
                        <p:tav tm="100000">
                          <p:val>
                            <p:strVal val="#ppt_w"/>
                          </p:val>
                        </p:tav>
                      </p:tavLst>
                    </p:anim>
                    <p:anim calcmode="lin" valueType="num">
                      <p:cBhvr>
                        <p:cTn dur="500" fill="hold"/>
                        <p:tgtEl>
                          <p:spTgt spid="13"/>
                        </p:tgtEl>
                        <p:attrNameLst>
                          <p:attrName>ppt_h</p:attrName>
                        </p:attrNameLst>
                      </p:cBhvr>
                      <p:tavLst>
                        <p:tav tm="0">
                          <p:val>
                            <p:strVal val="2/3*#ppt_h"/>
                          </p:val>
                        </p:tav>
                        <p:tav tm="100000">
                          <p:val>
                            <p:strVal val="#ppt_h"/>
                          </p:val>
                        </p:tav>
                      </p:tavLst>
                    </p:anim>
                  </p:childTnLst>
                </p:cTn>
              </p:par>
            </p:tnLst>
          </p:tmpl>
        </p:tmplLst>
      </p:bldP>
    </p:bld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_사용자 지정 레이아웃">
    <p:bg>
      <p:bgPr>
        <a:solidFill>
          <a:schemeClr val="bg1"/>
        </a:solidFill>
        <a:effectLst/>
      </p:bgPr>
    </p:bg>
    <p:spTree>
      <p:nvGrpSpPr>
        <p:cNvPr id="1" name=""/>
        <p:cNvGrpSpPr/>
        <p:nvPr/>
      </p:nvGrpSpPr>
      <p:grpSpPr>
        <a:xfrm>
          <a:off x="0" y="0"/>
          <a:ext cx="0" cy="0"/>
          <a:chOff x="0" y="0"/>
          <a:chExt cx="0" cy="0"/>
        </a:xfrm>
      </p:grpSpPr>
      <p:sp>
        <p:nvSpPr>
          <p:cNvPr id="6" name="평행 사변형 5"/>
          <p:cNvSpPr/>
          <p:nvPr/>
        </p:nvSpPr>
        <p:spPr>
          <a:xfrm>
            <a:off x="-180528" y="0"/>
            <a:ext cx="9289032"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a:solidFill>
                <a:prstClr val="white"/>
              </a:solidFill>
              <a:latin typeface="Arial" pitchFamily="34" charset="0"/>
              <a:cs typeface="Arial" pitchFamily="34" charset="0"/>
            </a:endParaRPr>
          </a:p>
        </p:txBody>
      </p:sp>
      <p:sp>
        <p:nvSpPr>
          <p:cNvPr id="7" name="평행 사변형 6"/>
          <p:cNvSpPr/>
          <p:nvPr/>
        </p:nvSpPr>
        <p:spPr>
          <a:xfrm>
            <a:off x="-540568" y="0"/>
            <a:ext cx="8568952" cy="504270"/>
          </a:xfrm>
          <a:prstGeom prst="parallelogram">
            <a:avLst>
              <a:gd name="adj" fmla="val 79101"/>
            </a:avLst>
          </a:prstGeom>
          <a:solidFill>
            <a:srgbClr val="278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a:solidFill>
                <a:prstClr val="white"/>
              </a:solidFill>
              <a:latin typeface="Arial" pitchFamily="34" charset="0"/>
              <a:cs typeface="Arial" pitchFamily="34" charset="0"/>
            </a:endParaRPr>
          </a:p>
        </p:txBody>
      </p:sp>
      <p:sp>
        <p:nvSpPr>
          <p:cNvPr id="8" name="평행 사변형 7"/>
          <p:cNvSpPr/>
          <p:nvPr/>
        </p:nvSpPr>
        <p:spPr>
          <a:xfrm>
            <a:off x="-532184" y="0"/>
            <a:ext cx="1359768"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a:solidFill>
                <a:prstClr val="white"/>
              </a:solidFill>
              <a:latin typeface="Arial" pitchFamily="34" charset="0"/>
              <a:cs typeface="Arial" pitchFamily="34" charset="0"/>
            </a:endParaRPr>
          </a:p>
        </p:txBody>
      </p:sp>
      <p:sp>
        <p:nvSpPr>
          <p:cNvPr id="14" name="슬라이드 번호 개체 틀 29"/>
          <p:cNvSpPr>
            <a:spLocks noGrp="1"/>
          </p:cNvSpPr>
          <p:nvPr>
            <p:ph type="sldNum" sz="quarter" idx="18"/>
          </p:nvPr>
        </p:nvSpPr>
        <p:spPr>
          <a:xfrm>
            <a:off x="0" y="141480"/>
            <a:ext cx="611560" cy="273844"/>
          </a:xfrm>
          <a:prstGeom prst="rect">
            <a:avLst/>
          </a:prstGeom>
        </p:spPr>
        <p:txBody>
          <a:bodyPr/>
          <a:lstStyle>
            <a:lvl1pPr>
              <a:defRPr b="1">
                <a:solidFill>
                  <a:srgbClr val="278D99"/>
                </a:solidFill>
                <a:latin typeface="Arial" pitchFamily="34" charset="0"/>
                <a:cs typeface="Arial" pitchFamily="34" charset="0"/>
              </a:defRPr>
            </a:lvl1pPr>
          </a:lstStyle>
          <a:p>
            <a:pPr latinLnBrk="1"/>
            <a:fld id="{B8364164-D7C2-4011-A351-B5EC1CE463BF}" type="slidenum">
              <a:rPr lang="ko-KR" altLang="en-US" smtClean="0"/>
              <a:pPr latinLnBrk="1"/>
              <a:t>‹#›</a:t>
            </a:fld>
            <a:endParaRPr lang="ko-KR" altLang="en-US" dirty="0"/>
          </a:p>
        </p:txBody>
      </p:sp>
      <p:sp>
        <p:nvSpPr>
          <p:cNvPr id="15" name="제목 31"/>
          <p:cNvSpPr>
            <a:spLocks noGrp="1"/>
          </p:cNvSpPr>
          <p:nvPr>
            <p:ph type="title"/>
          </p:nvPr>
        </p:nvSpPr>
        <p:spPr>
          <a:xfrm>
            <a:off x="827584" y="0"/>
            <a:ext cx="6552728" cy="465516"/>
          </a:xfrm>
        </p:spPr>
        <p:txBody>
          <a:bodyPr>
            <a:noAutofit/>
          </a:bodyPr>
          <a:lstStyle>
            <a:lvl1pPr algn="l" latinLnBrk="0">
              <a:defRPr sz="2100" b="1">
                <a:solidFill>
                  <a:schemeClr val="bg1"/>
                </a:solidFill>
              </a:defRPr>
            </a:lvl1pPr>
          </a:lstStyle>
          <a:p>
            <a:r>
              <a:rPr lang="ko-KR" altLang="en-US" dirty="0"/>
              <a:t>마스터 제목 스타일 편집</a:t>
            </a:r>
          </a:p>
        </p:txBody>
      </p:sp>
    </p:spTree>
    <p:extLst>
      <p:ext uri="{BB962C8B-B14F-4D97-AF65-F5344CB8AC3E}">
        <p14:creationId xmlns:p14="http://schemas.microsoft.com/office/powerpoint/2010/main" val="365979460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cSld name="Titre et contenu">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eaLnBrk="1" latinLnBrk="0" hangingPunct="1">
              <a:defRPr/>
            </a:lvl1pPr>
            <a:lvl2pPr eaLnBrk="1" latinLnBrk="0" hangingPunct="1">
              <a:defRPr/>
            </a:lvl2pPr>
            <a:lvl3pPr eaLnBrk="1" latinLnBrk="0" hangingPunct="1">
              <a:defRPr/>
            </a:lvl3pPr>
            <a:lvl4pPr eaLnBrk="1" latinLnBrk="0" hangingPunct="1">
              <a:defRPr/>
            </a:lvl4pPr>
            <a:lvl5pPr eaLnBrk="1" latinLnBrk="0" hangingPunct="1">
              <a:defRPr/>
            </a:lvl5pPr>
          </a:lstStyle>
          <a:p>
            <a:pPr lvl="0" eaLnBrk="1" latinLnBrk="0" hangingPunct="1"/>
            <a:r>
              <a:rPr lang="fr-FR" dirty="0"/>
              <a:t>Cliquez pour modifier les styles du texte du masque</a:t>
            </a:r>
            <a:endParaRPr lang="en-US" dirty="0"/>
          </a:p>
          <a:p>
            <a:pPr lvl="1" eaLnBrk="1" latinLnBrk="0" hangingPunct="1"/>
            <a:r>
              <a:rPr lang="en-US" dirty="0" err="1"/>
              <a:t>Deuxième</a:t>
            </a:r>
            <a:r>
              <a:rPr lang="en-US" dirty="0"/>
              <a:t> </a:t>
            </a:r>
            <a:r>
              <a:rPr lang="en-US" dirty="0" err="1"/>
              <a:t>niveau</a:t>
            </a:r>
            <a:endParaRPr lang="en-US" dirty="0"/>
          </a:p>
          <a:p>
            <a:pPr lvl="2" eaLnBrk="1" latinLnBrk="0" hangingPunct="1"/>
            <a:r>
              <a:rPr lang="en-US" dirty="0" err="1"/>
              <a:t>Troisième</a:t>
            </a:r>
            <a:r>
              <a:rPr lang="en-US" dirty="0"/>
              <a:t> </a:t>
            </a:r>
            <a:r>
              <a:rPr lang="en-US" dirty="0" err="1"/>
              <a:t>niveau</a:t>
            </a:r>
            <a:endParaRPr lang="en-US" dirty="0"/>
          </a:p>
          <a:p>
            <a:pPr lvl="3" eaLnBrk="1" latinLnBrk="0" hangingPunct="1"/>
            <a:r>
              <a:rPr lang="en-US" dirty="0" err="1"/>
              <a:t>Quatrième</a:t>
            </a:r>
            <a:r>
              <a:rPr lang="en-US" dirty="0"/>
              <a:t> </a:t>
            </a:r>
            <a:r>
              <a:rPr lang="en-US" dirty="0" err="1"/>
              <a:t>niveau</a:t>
            </a:r>
            <a:endParaRPr lang="en-US" dirty="0"/>
          </a:p>
          <a:p>
            <a:pPr lvl="4" eaLnBrk="1" latinLnBrk="0" hangingPunct="1"/>
            <a:r>
              <a:rPr lang="en-US" dirty="0" err="1"/>
              <a:t>Cinquième</a:t>
            </a:r>
            <a:r>
              <a:rPr lang="en-US" dirty="0"/>
              <a:t> </a:t>
            </a:r>
            <a:r>
              <a:rPr lang="en-US" dirty="0" err="1"/>
              <a:t>niveau</a:t>
            </a:r>
            <a:endParaRPr kumimoji="0" lang="en-US" dirty="0"/>
          </a:p>
        </p:txBody>
      </p:sp>
      <p:sp>
        <p:nvSpPr>
          <p:cNvPr id="8" name="Date Placeholder 3"/>
          <p:cNvSpPr>
            <a:spLocks noGrp="1"/>
          </p:cNvSpPr>
          <p:nvPr>
            <p:ph type="dt" sz="half" idx="2"/>
          </p:nvPr>
        </p:nvSpPr>
        <p:spPr>
          <a:xfrm>
            <a:off x="403200" y="4808700"/>
            <a:ext cx="900000" cy="183600"/>
          </a:xfrm>
          <a:prstGeom prst="rect">
            <a:avLst/>
          </a:prstGeom>
        </p:spPr>
        <p:txBody>
          <a:bodyPr vert="horz" lIns="91440" tIns="45720" rIns="91440" bIns="45720" rtlCol="0" anchor="t" anchorCtr="0"/>
          <a:lstStyle>
            <a:lvl1pPr algn="l">
              <a:defRPr sz="750" baseline="0">
                <a:solidFill>
                  <a:srgbClr val="727272"/>
                </a:solidFill>
                <a:latin typeface="Arial"/>
              </a:defRPr>
            </a:lvl1pPr>
          </a:lstStyle>
          <a:p>
            <a:fld id="{6AE3DFD1-5F91-4971-B853-E1F3C67BFDE5}" type="datetimeFigureOut">
              <a:rPr lang="en-GB" smtClean="0"/>
              <a:t>16/05/2019</a:t>
            </a:fld>
            <a:endParaRPr lang="en-GB"/>
          </a:p>
        </p:txBody>
      </p:sp>
      <p:sp>
        <p:nvSpPr>
          <p:cNvPr id="9" name="Footer Placeholder 4"/>
          <p:cNvSpPr>
            <a:spLocks noGrp="1"/>
          </p:cNvSpPr>
          <p:nvPr>
            <p:ph type="ftr" sz="quarter" idx="3"/>
          </p:nvPr>
        </p:nvSpPr>
        <p:spPr>
          <a:xfrm>
            <a:off x="1368000" y="4808700"/>
            <a:ext cx="4680000" cy="183600"/>
          </a:xfrm>
          <a:prstGeom prst="rect">
            <a:avLst/>
          </a:prstGeom>
        </p:spPr>
        <p:txBody>
          <a:bodyPr vert="horz" lIns="91440" tIns="45720" rIns="91440" bIns="45720" rtlCol="0" anchor="t" anchorCtr="0"/>
          <a:lstStyle>
            <a:lvl1pPr algn="l">
              <a:defRPr sz="750" kern="1200" baseline="0">
                <a:solidFill>
                  <a:srgbClr val="727272"/>
                </a:solidFill>
                <a:latin typeface="Arial"/>
              </a:defRPr>
            </a:lvl1pPr>
          </a:lstStyle>
          <a:p>
            <a:endParaRPr lang="en-GB"/>
          </a:p>
        </p:txBody>
      </p:sp>
      <p:sp>
        <p:nvSpPr>
          <p:cNvPr id="10" name="Slide Number Placeholder 5"/>
          <p:cNvSpPr>
            <a:spLocks noGrp="1"/>
          </p:cNvSpPr>
          <p:nvPr>
            <p:ph type="sldNum" sz="quarter" idx="4"/>
          </p:nvPr>
        </p:nvSpPr>
        <p:spPr>
          <a:xfrm>
            <a:off x="8640000" y="4808700"/>
            <a:ext cx="342000" cy="183600"/>
          </a:xfrm>
          <a:prstGeom prst="rect">
            <a:avLst/>
          </a:prstGeom>
        </p:spPr>
        <p:txBody>
          <a:bodyPr vert="horz" wrap="none" lIns="91440" tIns="45720" rIns="91440" bIns="45720" rtlCol="0" anchor="t" anchorCtr="0"/>
          <a:lstStyle>
            <a:lvl1pPr algn="r">
              <a:defRPr sz="750" baseline="0">
                <a:solidFill>
                  <a:schemeClr val="bg1"/>
                </a:solidFill>
                <a:latin typeface="Arial"/>
              </a:defRPr>
            </a:lvl1pPr>
          </a:lstStyle>
          <a:p>
            <a:fld id="{32ACCF59-FA54-4EA0-BE5E-32C15864412F}" type="slidenum">
              <a:rPr lang="en-GB" smtClean="0"/>
              <a:t>‹#›</a:t>
            </a:fld>
            <a:endParaRPr lang="en-GB"/>
          </a:p>
        </p:txBody>
      </p:sp>
      <p:sp>
        <p:nvSpPr>
          <p:cNvPr id="11" name="Title Placeholder 1"/>
          <p:cNvSpPr>
            <a:spLocks noGrp="1"/>
          </p:cNvSpPr>
          <p:nvPr>
            <p:ph type="title" hasCustomPrompt="1"/>
          </p:nvPr>
        </p:nvSpPr>
        <p:spPr>
          <a:xfrm>
            <a:off x="1080000" y="178200"/>
            <a:ext cx="7416000" cy="766800"/>
          </a:xfrm>
          <a:prstGeom prst="rect">
            <a:avLst/>
          </a:prstGeom>
        </p:spPr>
        <p:txBody>
          <a:bodyPr vert="horz" lIns="91440" tIns="45720" rIns="91440" bIns="45720" rtlCol="0" anchor="ctr">
            <a:noAutofit/>
          </a:bodyPr>
          <a:lstStyle/>
          <a:p>
            <a:r>
              <a:rPr lang="fr-FR" dirty="0"/>
              <a:t>Cliquez pour modifier le titre</a:t>
            </a:r>
            <a:br>
              <a:rPr lang="fr-FR" dirty="0"/>
            </a:br>
            <a:r>
              <a:rPr lang="fr-FR" dirty="0"/>
              <a:t>Le titre peut-être étendu sur deux lignes</a:t>
            </a:r>
            <a:endParaRPr lang="en-US" dirty="0"/>
          </a:p>
        </p:txBody>
      </p:sp>
    </p:spTree>
    <p:extLst>
      <p:ext uri="{BB962C8B-B14F-4D97-AF65-F5344CB8AC3E}">
        <p14:creationId xmlns:p14="http://schemas.microsoft.com/office/powerpoint/2010/main" val="41739531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4" name="Straight Connector 3"/>
          <p:cNvCxnSpPr/>
          <p:nvPr userDrawn="1"/>
        </p:nvCxnSpPr>
        <p:spPr>
          <a:xfrm>
            <a:off x="457200" y="1063625"/>
            <a:ext cx="8229600" cy="0"/>
          </a:xfrm>
          <a:prstGeom prst="line">
            <a:avLst/>
          </a:prstGeom>
          <a:ln>
            <a:solidFill>
              <a:srgbClr val="D04432"/>
            </a:solidFill>
          </a:ln>
          <a:effectLst/>
        </p:spPr>
        <p:style>
          <a:lnRef idx="2">
            <a:schemeClr val="accent1"/>
          </a:lnRef>
          <a:fillRef idx="0">
            <a:schemeClr val="accent1"/>
          </a:fillRef>
          <a:effectRef idx="1">
            <a:schemeClr val="accent1"/>
          </a:effectRef>
          <a:fontRef idx="minor">
            <a:schemeClr val="tx1"/>
          </a:fontRef>
        </p:style>
      </p:cxnSp>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1146175"/>
            <a:ext cx="8229600"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2"/>
          <p:cNvSpPr>
            <a:spLocks noGrp="1"/>
          </p:cNvSpPr>
          <p:nvPr>
            <p:ph idx="1"/>
          </p:nvPr>
        </p:nvSpPr>
        <p:spPr>
          <a:xfrm>
            <a:off x="457200" y="1309008"/>
            <a:ext cx="8229600" cy="3394075"/>
          </a:xfrm>
          <a:prstGeom prst="rect">
            <a:avLst/>
          </a:prstGeom>
        </p:spPr>
        <p:txBody>
          <a:bodyPr rtlCol="0">
            <a:normAutofit/>
          </a:bodyPr>
          <a:lstStyle>
            <a:lvl1pPr>
              <a:defRPr sz="2800">
                <a:latin typeface="+mj-lt"/>
                <a:cs typeface="HelveticaNeueLT Std"/>
              </a:defRPr>
            </a:lvl1pPr>
            <a:lvl2pPr>
              <a:defRPr sz="2400">
                <a:latin typeface="+mj-lt"/>
                <a:cs typeface="HelveticaNeueLT Std"/>
              </a:defRPr>
            </a:lvl2pPr>
            <a:lvl3pPr>
              <a:defRPr sz="2000">
                <a:latin typeface="+mj-lt"/>
                <a:cs typeface="HelveticaNeueLT Std"/>
              </a:defRPr>
            </a:lvl3pPr>
            <a:lvl4pPr>
              <a:defRPr sz="1800">
                <a:latin typeface="+mj-lt"/>
                <a:cs typeface="HelveticaNeueLT Std"/>
              </a:defRPr>
            </a:lvl4pPr>
            <a:lvl5pPr>
              <a:defRPr sz="1800">
                <a:latin typeface="+mj-lt"/>
                <a:cs typeface="HelveticaNeueLT Std"/>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itle 9"/>
          <p:cNvSpPr>
            <a:spLocks noGrp="1"/>
          </p:cNvSpPr>
          <p:nvPr>
            <p:ph type="title"/>
          </p:nvPr>
        </p:nvSpPr>
        <p:spPr/>
        <p:txBody>
          <a:bodyPr/>
          <a:lstStyle>
            <a:lvl1pPr>
              <a:defRPr sz="2400"/>
            </a:lvl1pPr>
          </a:lstStyle>
          <a:p>
            <a:r>
              <a:rPr lang="en-US" dirty="0"/>
              <a:t>Click to edit Master title style</a:t>
            </a:r>
          </a:p>
        </p:txBody>
      </p:sp>
    </p:spTree>
    <p:extLst>
      <p:ext uri="{BB962C8B-B14F-4D97-AF65-F5344CB8AC3E}">
        <p14:creationId xmlns:p14="http://schemas.microsoft.com/office/powerpoint/2010/main" val="264297035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992DFC5-E568-46ED-8C99-4606B1C0F0F7}" type="datetimeFigureOut">
              <a:rPr lang="en-GB" smtClean="0"/>
              <a:t>16/05/2019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332A07-5945-47C4-92C3-95369E73AB38}" type="slidenum">
              <a:rPr lang="en-GB" smtClean="0"/>
              <a:t>‹#›</a:t>
            </a:fld>
            <a:endParaRPr lang="en-GB"/>
          </a:p>
        </p:txBody>
      </p:sp>
    </p:spTree>
    <p:extLst>
      <p:ext uri="{BB962C8B-B14F-4D97-AF65-F5344CB8AC3E}">
        <p14:creationId xmlns:p14="http://schemas.microsoft.com/office/powerpoint/2010/main" val="252959168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AA3C3D5F-371D-474A-9B34-A3B130EAFBC3}" type="datetimeFigureOut">
              <a:rPr lang="en-GB" smtClean="0"/>
              <a:t>16/05/2019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E8E0EA-56CF-4BE8-901E-0A447D300EF3}" type="slidenum">
              <a:rPr lang="en-GB" smtClean="0"/>
              <a:t>‹#›</a:t>
            </a:fld>
            <a:endParaRPr lang="en-GB"/>
          </a:p>
        </p:txBody>
      </p:sp>
    </p:spTree>
    <p:extLst>
      <p:ext uri="{BB962C8B-B14F-4D97-AF65-F5344CB8AC3E}">
        <p14:creationId xmlns:p14="http://schemas.microsoft.com/office/powerpoint/2010/main" val="167869584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A3C3D5F-371D-474A-9B34-A3B130EAFBC3}" type="datetimeFigureOut">
              <a:rPr lang="en-GB" smtClean="0"/>
              <a:t>16/05/2019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E8E0EA-56CF-4BE8-901E-0A447D300EF3}" type="slidenum">
              <a:rPr lang="en-GB" smtClean="0"/>
              <a:t>‹#›</a:t>
            </a:fld>
            <a:endParaRPr lang="en-GB"/>
          </a:p>
        </p:txBody>
      </p:sp>
    </p:spTree>
    <p:extLst>
      <p:ext uri="{BB962C8B-B14F-4D97-AF65-F5344CB8AC3E}">
        <p14:creationId xmlns:p14="http://schemas.microsoft.com/office/powerpoint/2010/main" val="107477302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A3C3D5F-371D-474A-9B34-A3B130EAFBC3}" type="datetimeFigureOut">
              <a:rPr lang="en-GB" smtClean="0"/>
              <a:t>16/05/2019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E8E0EA-56CF-4BE8-901E-0A447D300EF3}" type="slidenum">
              <a:rPr lang="en-GB" smtClean="0"/>
              <a:t>‹#›</a:t>
            </a:fld>
            <a:endParaRPr lang="en-GB"/>
          </a:p>
        </p:txBody>
      </p:sp>
    </p:spTree>
    <p:extLst>
      <p:ext uri="{BB962C8B-B14F-4D97-AF65-F5344CB8AC3E}">
        <p14:creationId xmlns:p14="http://schemas.microsoft.com/office/powerpoint/2010/main" val="136745343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A3C3D5F-371D-474A-9B34-A3B130EAFBC3}" type="datetimeFigureOut">
              <a:rPr lang="en-GB" smtClean="0"/>
              <a:t>16/05/2019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6E8E0EA-56CF-4BE8-901E-0A447D300EF3}" type="slidenum">
              <a:rPr lang="en-GB" smtClean="0"/>
              <a:t>‹#›</a:t>
            </a:fld>
            <a:endParaRPr lang="en-GB"/>
          </a:p>
        </p:txBody>
      </p:sp>
    </p:spTree>
    <p:extLst>
      <p:ext uri="{BB962C8B-B14F-4D97-AF65-F5344CB8AC3E}">
        <p14:creationId xmlns:p14="http://schemas.microsoft.com/office/powerpoint/2010/main" val="78662173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A3C3D5F-371D-474A-9B34-A3B130EAFBC3}" type="datetimeFigureOut">
              <a:rPr lang="en-GB" smtClean="0"/>
              <a:t>16/05/2019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6E8E0EA-56CF-4BE8-901E-0A447D300EF3}" type="slidenum">
              <a:rPr lang="en-GB" smtClean="0"/>
              <a:t>‹#›</a:t>
            </a:fld>
            <a:endParaRPr lang="en-GB"/>
          </a:p>
        </p:txBody>
      </p:sp>
    </p:spTree>
    <p:extLst>
      <p:ext uri="{BB962C8B-B14F-4D97-AF65-F5344CB8AC3E}">
        <p14:creationId xmlns:p14="http://schemas.microsoft.com/office/powerpoint/2010/main" val="242000941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A3C3D5F-371D-474A-9B34-A3B130EAFBC3}" type="datetimeFigureOut">
              <a:rPr lang="en-GB" smtClean="0"/>
              <a:t>16/05/2019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6E8E0EA-56CF-4BE8-901E-0A447D300EF3}" type="slidenum">
              <a:rPr lang="en-GB" smtClean="0"/>
              <a:t>‹#›</a:t>
            </a:fld>
            <a:endParaRPr lang="en-GB"/>
          </a:p>
        </p:txBody>
      </p:sp>
    </p:spTree>
    <p:extLst>
      <p:ext uri="{BB962C8B-B14F-4D97-AF65-F5344CB8AC3E}">
        <p14:creationId xmlns:p14="http://schemas.microsoft.com/office/powerpoint/2010/main" val="92207187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3C3D5F-371D-474A-9B34-A3B130EAFBC3}" type="datetimeFigureOut">
              <a:rPr lang="en-GB" smtClean="0"/>
              <a:t>16/05/2019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6E8E0EA-56CF-4BE8-901E-0A447D300EF3}" type="slidenum">
              <a:rPr lang="en-GB" smtClean="0"/>
              <a:t>‹#›</a:t>
            </a:fld>
            <a:endParaRPr lang="en-GB"/>
          </a:p>
        </p:txBody>
      </p:sp>
    </p:spTree>
    <p:extLst>
      <p:ext uri="{BB962C8B-B14F-4D97-AF65-F5344CB8AC3E}">
        <p14:creationId xmlns:p14="http://schemas.microsoft.com/office/powerpoint/2010/main" val="60211341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A3C3D5F-371D-474A-9B34-A3B130EAFBC3}" type="datetimeFigureOut">
              <a:rPr lang="en-GB" smtClean="0"/>
              <a:t>16/05/2019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6E8E0EA-56CF-4BE8-901E-0A447D300EF3}" type="slidenum">
              <a:rPr lang="en-GB" smtClean="0"/>
              <a:t>‹#›</a:t>
            </a:fld>
            <a:endParaRPr lang="en-GB"/>
          </a:p>
        </p:txBody>
      </p:sp>
    </p:spTree>
    <p:extLst>
      <p:ext uri="{BB962C8B-B14F-4D97-AF65-F5344CB8AC3E}">
        <p14:creationId xmlns:p14="http://schemas.microsoft.com/office/powerpoint/2010/main" val="158151535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A3C3D5F-371D-474A-9B34-A3B130EAFBC3}" type="datetimeFigureOut">
              <a:rPr lang="en-GB" smtClean="0"/>
              <a:t>16/05/2019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6E8E0EA-56CF-4BE8-901E-0A447D300EF3}" type="slidenum">
              <a:rPr lang="en-GB" smtClean="0"/>
              <a:t>‹#›</a:t>
            </a:fld>
            <a:endParaRPr lang="en-GB"/>
          </a:p>
        </p:txBody>
      </p:sp>
    </p:spTree>
    <p:extLst>
      <p:ext uri="{BB962C8B-B14F-4D97-AF65-F5344CB8AC3E}">
        <p14:creationId xmlns:p14="http://schemas.microsoft.com/office/powerpoint/2010/main" val="20107600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cxnSp>
        <p:nvCxnSpPr>
          <p:cNvPr id="4" name="Straight Connector 3"/>
          <p:cNvCxnSpPr/>
          <p:nvPr userDrawn="1"/>
        </p:nvCxnSpPr>
        <p:spPr>
          <a:xfrm flipV="1">
            <a:off x="804672" y="0"/>
            <a:ext cx="0" cy="5138313"/>
          </a:xfrm>
          <a:prstGeom prst="line">
            <a:avLst/>
          </a:prstGeom>
          <a:ln>
            <a:solidFill>
              <a:srgbClr val="D04432"/>
            </a:solidFill>
          </a:ln>
          <a:effectLst/>
        </p:spPr>
        <p:style>
          <a:lnRef idx="2">
            <a:schemeClr val="accent1"/>
          </a:lnRef>
          <a:fillRef idx="0">
            <a:schemeClr val="accent1"/>
          </a:fillRef>
          <a:effectRef idx="1">
            <a:schemeClr val="accent1"/>
          </a:effectRef>
          <a:fontRef idx="minor">
            <a:schemeClr val="tx1"/>
          </a:fontRef>
        </p:style>
      </p:cxnSp>
      <p:pic>
        <p:nvPicPr>
          <p:cNvPr id="5" name="Picture 6"/>
          <p:cNvPicPr>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rot="16200000">
            <a:off x="-1698715" y="2550838"/>
            <a:ext cx="5184000" cy="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2"/>
          <p:cNvSpPr>
            <a:spLocks noGrp="1"/>
          </p:cNvSpPr>
          <p:nvPr>
            <p:ph idx="1"/>
          </p:nvPr>
        </p:nvSpPr>
        <p:spPr>
          <a:xfrm>
            <a:off x="1056640" y="189653"/>
            <a:ext cx="7945120" cy="4727787"/>
          </a:xfrm>
          <a:prstGeom prst="rect">
            <a:avLst/>
          </a:prstGeom>
        </p:spPr>
        <p:txBody>
          <a:bodyPr rtlCol="0">
            <a:normAutofit/>
          </a:bodyPr>
          <a:lstStyle>
            <a:lvl1pPr>
              <a:defRPr>
                <a:latin typeface="HelveticaNeueLT Std"/>
                <a:cs typeface="HelveticaNeueLT Std"/>
              </a:defRPr>
            </a:lvl1pPr>
            <a:lvl2pPr>
              <a:defRPr>
                <a:latin typeface="HelveticaNeueLT Std"/>
                <a:cs typeface="HelveticaNeueLT Std"/>
              </a:defRPr>
            </a:lvl2pPr>
            <a:lvl3pPr>
              <a:defRPr>
                <a:latin typeface="HelveticaNeueLT Std"/>
                <a:cs typeface="HelveticaNeueLT Std"/>
              </a:defRPr>
            </a:lvl3pPr>
            <a:lvl4pPr>
              <a:defRPr>
                <a:latin typeface="HelveticaNeueLT Std"/>
                <a:cs typeface="HelveticaNeueLT Std"/>
              </a:defRPr>
            </a:lvl4pPr>
            <a:lvl5pPr>
              <a:defRPr>
                <a:latin typeface="HelveticaNeueLT Std"/>
                <a:cs typeface="HelveticaNeueLT Std"/>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itle 9"/>
          <p:cNvSpPr>
            <a:spLocks noGrp="1"/>
          </p:cNvSpPr>
          <p:nvPr>
            <p:ph type="title"/>
          </p:nvPr>
        </p:nvSpPr>
        <p:spPr>
          <a:xfrm rot="16200000">
            <a:off x="-1870075" y="2278507"/>
            <a:ext cx="4597400" cy="857250"/>
          </a:xfrm>
        </p:spPr>
        <p:txBody>
          <a:bodyPr/>
          <a:lstStyle/>
          <a:p>
            <a:r>
              <a:rPr lang="en-US" dirty="0"/>
              <a:t>Click to edit Master title style</a:t>
            </a:r>
          </a:p>
        </p:txBody>
      </p:sp>
    </p:spTree>
    <p:extLst>
      <p:ext uri="{BB962C8B-B14F-4D97-AF65-F5344CB8AC3E}">
        <p14:creationId xmlns:p14="http://schemas.microsoft.com/office/powerpoint/2010/main" val="24551701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A3C3D5F-371D-474A-9B34-A3B130EAFBC3}" type="datetimeFigureOut">
              <a:rPr lang="en-GB" smtClean="0"/>
              <a:t>16/05/2019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E8E0EA-56CF-4BE8-901E-0A447D300EF3}" type="slidenum">
              <a:rPr lang="en-GB" smtClean="0"/>
              <a:t>‹#›</a:t>
            </a:fld>
            <a:endParaRPr lang="en-GB"/>
          </a:p>
        </p:txBody>
      </p:sp>
    </p:spTree>
    <p:extLst>
      <p:ext uri="{BB962C8B-B14F-4D97-AF65-F5344CB8AC3E}">
        <p14:creationId xmlns:p14="http://schemas.microsoft.com/office/powerpoint/2010/main" val="20455350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A3C3D5F-371D-474A-9B34-A3B130EAFBC3}" type="datetimeFigureOut">
              <a:rPr lang="en-GB" smtClean="0"/>
              <a:t>16/05/2019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E8E0EA-56CF-4BE8-901E-0A447D300EF3}" type="slidenum">
              <a:rPr lang="en-GB" smtClean="0"/>
              <a:t>‹#›</a:t>
            </a:fld>
            <a:endParaRPr lang="en-GB"/>
          </a:p>
        </p:txBody>
      </p:sp>
    </p:spTree>
    <p:extLst>
      <p:ext uri="{BB962C8B-B14F-4D97-AF65-F5344CB8AC3E}">
        <p14:creationId xmlns:p14="http://schemas.microsoft.com/office/powerpoint/2010/main" val="418138176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cxnSp>
        <p:nvCxnSpPr>
          <p:cNvPr id="3" name="Straight Connector 2"/>
          <p:cNvCxnSpPr/>
          <p:nvPr userDrawn="1"/>
        </p:nvCxnSpPr>
        <p:spPr>
          <a:xfrm>
            <a:off x="457200" y="782270"/>
            <a:ext cx="8229600" cy="0"/>
          </a:xfrm>
          <a:prstGeom prst="line">
            <a:avLst/>
          </a:prstGeom>
          <a:ln>
            <a:solidFill>
              <a:srgbClr val="D04432"/>
            </a:solidFill>
          </a:ln>
          <a:effectLst/>
        </p:spPr>
        <p:style>
          <a:lnRef idx="2">
            <a:schemeClr val="accent1"/>
          </a:lnRef>
          <a:fillRef idx="0">
            <a:schemeClr val="accent1"/>
          </a:fillRef>
          <a:effectRef idx="1">
            <a:schemeClr val="accent1"/>
          </a:effectRef>
          <a:fontRef idx="minor">
            <a:schemeClr val="tx1"/>
          </a:fontRef>
        </p:style>
      </p:cxnSp>
      <p:pic>
        <p:nvPicPr>
          <p:cNvPr id="4" name="Picture 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7200" y="864820"/>
            <a:ext cx="8229600"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30589"/>
            <a:ext cx="8229600" cy="857250"/>
          </a:xfrm>
        </p:spPr>
        <p:txBody>
          <a:bodyPr/>
          <a:lstStyle>
            <a:lvl1pPr>
              <a:defRPr sz="2800" b="1"/>
            </a:lvl1pPr>
          </a:lstStyle>
          <a:p>
            <a:r>
              <a:rPr lang="en-US" dirty="0"/>
              <a:t>Click to edit Master title style</a:t>
            </a:r>
          </a:p>
        </p:txBody>
      </p:sp>
      <p:sp>
        <p:nvSpPr>
          <p:cNvPr id="5" name="Text Placeholder 2">
            <a:extLst>
              <a:ext uri="{FF2B5EF4-FFF2-40B4-BE49-F238E27FC236}">
                <a16:creationId xmlns:a16="http://schemas.microsoft.com/office/drawing/2014/main" id="{8F47CF34-2D1E-4B04-9936-CCFA7DDA669B}"/>
              </a:ext>
            </a:extLst>
          </p:cNvPr>
          <p:cNvSpPr>
            <a:spLocks noGrp="1"/>
          </p:cNvSpPr>
          <p:nvPr>
            <p:ph idx="1"/>
          </p:nvPr>
        </p:nvSpPr>
        <p:spPr>
          <a:xfrm>
            <a:off x="457200" y="1039444"/>
            <a:ext cx="8544560" cy="3877995"/>
          </a:xfrm>
          <a:prstGeom prst="rect">
            <a:avLst/>
          </a:prstGeom>
        </p:spPr>
        <p:txBody>
          <a:bodyPr rtlCol="0">
            <a:normAutofit/>
          </a:bodyPr>
          <a:lstStyle>
            <a:lvl1pPr>
              <a:defRPr>
                <a:latin typeface="+mj-lt"/>
                <a:cs typeface="HelveticaNeueLT Std"/>
              </a:defRPr>
            </a:lvl1pPr>
            <a:lvl2pPr>
              <a:defRPr>
                <a:solidFill>
                  <a:schemeClr val="tx1">
                    <a:lumMod val="50000"/>
                    <a:lumOff val="50000"/>
                  </a:schemeClr>
                </a:solidFill>
                <a:latin typeface="+mj-lt"/>
                <a:cs typeface="HelveticaNeueLT Std"/>
              </a:defRPr>
            </a:lvl2pPr>
            <a:lvl3pPr>
              <a:defRPr>
                <a:solidFill>
                  <a:schemeClr val="bg1">
                    <a:lumMod val="65000"/>
                  </a:schemeClr>
                </a:solidFill>
                <a:latin typeface="+mj-lt"/>
                <a:cs typeface="HelveticaNeueLT Std"/>
              </a:defRPr>
            </a:lvl3pPr>
            <a:lvl4pPr>
              <a:defRPr>
                <a:latin typeface="+mj-lt"/>
                <a:cs typeface="HelveticaNeueLT Std"/>
              </a:defRPr>
            </a:lvl4pPr>
            <a:lvl5pPr>
              <a:defRPr>
                <a:latin typeface="+mj-lt"/>
                <a:cs typeface="HelveticaNeueLT Std"/>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175457356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TitleSlide_1">
    <p:spTree>
      <p:nvGrpSpPr>
        <p:cNvPr id="1" name=""/>
        <p:cNvGrpSpPr/>
        <p:nvPr/>
      </p:nvGrpSpPr>
      <p:grpSpPr>
        <a:xfrm>
          <a:off x="0" y="0"/>
          <a:ext cx="0" cy="0"/>
          <a:chOff x="0" y="0"/>
          <a:chExt cx="0" cy="0"/>
        </a:xfrm>
      </p:grpSpPr>
      <p:pic>
        <p:nvPicPr>
          <p:cNvPr id="2050" name="Picture 2" descr="C:\Users\torpie_c\AppData\Local\Microsoft\Windows\Temporary Internet Files\Content.Outlook\OEJ00D0C\shutterstock_419238478.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29198"/>
          <a:stretch/>
        </p:blipFill>
        <p:spPr bwMode="auto">
          <a:xfrm>
            <a:off x="2267744" y="3291830"/>
            <a:ext cx="4176464" cy="185167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torpie_c\AppData\Local\Microsoft\Windows\Temporary Internet Files\Content.Outlook\OEJ00D0C\shutterstock_126952121.jp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b="25732"/>
          <a:stretch/>
        </p:blipFill>
        <p:spPr bwMode="auto">
          <a:xfrm>
            <a:off x="3923928" y="1683081"/>
            <a:ext cx="3888432" cy="175276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52" name="Picture 4" descr="C:\Users\torpie_c\AppData\Local\Microsoft\Windows\Temporary Internet Files\Content.Outlook\OEJ00D0C\iStock_22614014_MEDIUM.jp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t="36478"/>
          <a:stretch/>
        </p:blipFill>
        <p:spPr bwMode="auto">
          <a:xfrm>
            <a:off x="4499992" y="-915"/>
            <a:ext cx="4644008" cy="1832863"/>
          </a:xfrm>
          <a:prstGeom prst="rect">
            <a:avLst/>
          </a:prstGeom>
          <a:noFill/>
          <a:extLst>
            <a:ext uri="{909E8E84-426E-40DD-AFC4-6F175D3DCCD1}">
              <a14:hiddenFill xmlns:a14="http://schemas.microsoft.com/office/drawing/2010/main">
                <a:solidFill>
                  <a:srgbClr val="FFFFFF"/>
                </a:solidFill>
              </a14:hiddenFill>
            </a:ext>
          </a:extLst>
        </p:spPr>
      </p:pic>
      <p:sp>
        <p:nvSpPr>
          <p:cNvPr id="26" name="Right Triangle 21"/>
          <p:cNvSpPr/>
          <p:nvPr/>
        </p:nvSpPr>
        <p:spPr>
          <a:xfrm flipH="1">
            <a:off x="4860032" y="267494"/>
            <a:ext cx="4283968" cy="4876006"/>
          </a:xfrm>
          <a:prstGeom prst="rtTriangle">
            <a:avLst/>
          </a:prstGeom>
          <a:solidFill>
            <a:sysClr val="window" lastClr="FFFFFF"/>
          </a:solidFill>
          <a:ln w="19050" cap="flat" cmpd="sng" algn="ctr">
            <a:noFill/>
            <a:prstDash val="solid"/>
          </a:ln>
          <a:effectLst/>
        </p:spPr>
        <p:txBody>
          <a:bodyPr rtlCol="0" anchor="ctr"/>
          <a:lstStyle/>
          <a:p>
            <a:pPr algn="ctr" latinLnBrk="0">
              <a:defRPr/>
            </a:pPr>
            <a:endParaRPr lang="en-GB" kern="0" noProof="0" dirty="0">
              <a:solidFill>
                <a:sysClr val="window" lastClr="FFFFFF"/>
              </a:solidFill>
              <a:latin typeface="Arial" pitchFamily="34" charset="0"/>
              <a:cs typeface="Arial" pitchFamily="34" charset="0"/>
            </a:endParaRPr>
          </a:p>
        </p:txBody>
      </p:sp>
      <p:pic>
        <p:nvPicPr>
          <p:cNvPr id="4" name="Picture 3"/>
          <p:cNvPicPr>
            <a:picLocks noChangeAspect="1"/>
          </p:cNvPicPr>
          <p:nvPr userDrawn="1"/>
        </p:nvPicPr>
        <p:blipFill rotWithShape="1">
          <a:blip r:embed="rId5" cstate="print">
            <a:extLst>
              <a:ext uri="{28A0092B-C50C-407E-A947-70E740481C1C}">
                <a14:useLocalDpi xmlns:a14="http://schemas.microsoft.com/office/drawing/2010/main" val="0"/>
              </a:ext>
            </a:extLst>
          </a:blip>
          <a:srcRect b="36635"/>
          <a:stretch/>
        </p:blipFill>
        <p:spPr>
          <a:xfrm>
            <a:off x="3208" y="-915"/>
            <a:ext cx="6729032" cy="5144417"/>
          </a:xfrm>
          <a:prstGeom prst="rect">
            <a:avLst/>
          </a:prstGeom>
        </p:spPr>
      </p:pic>
      <p:sp>
        <p:nvSpPr>
          <p:cNvPr id="3" name="부제목 2"/>
          <p:cNvSpPr>
            <a:spLocks noGrp="1"/>
          </p:cNvSpPr>
          <p:nvPr>
            <p:ph type="subTitle" idx="1" hasCustomPrompt="1"/>
          </p:nvPr>
        </p:nvSpPr>
        <p:spPr>
          <a:xfrm>
            <a:off x="457200" y="951570"/>
            <a:ext cx="4176464" cy="1314450"/>
          </a:xfrm>
        </p:spPr>
        <p:txBody>
          <a:bodyPr>
            <a:normAutofit/>
          </a:bodyPr>
          <a:lstStyle>
            <a:lvl1pPr marL="0" indent="0" algn="l">
              <a:buNone/>
              <a:defRPr sz="2800" i="1">
                <a:solidFill>
                  <a:schemeClr val="bg1">
                    <a:lumMod val="50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ltLang="ko-KR" noProof="0" dirty="0"/>
              <a:t>Subtitle</a:t>
            </a:r>
          </a:p>
        </p:txBody>
      </p:sp>
      <p:sp>
        <p:nvSpPr>
          <p:cNvPr id="33" name="제목 32"/>
          <p:cNvSpPr>
            <a:spLocks noGrp="1"/>
          </p:cNvSpPr>
          <p:nvPr>
            <p:ph type="title" hasCustomPrompt="1"/>
          </p:nvPr>
        </p:nvSpPr>
        <p:spPr>
          <a:xfrm>
            <a:off x="457200" y="465516"/>
            <a:ext cx="5050904" cy="486054"/>
          </a:xfrm>
        </p:spPr>
        <p:txBody>
          <a:bodyPr>
            <a:normAutofit/>
          </a:bodyPr>
          <a:lstStyle>
            <a:lvl1pPr algn="l">
              <a:defRPr sz="4000" b="1">
                <a:solidFill>
                  <a:schemeClr val="tx1">
                    <a:lumMod val="65000"/>
                    <a:lumOff val="35000"/>
                  </a:schemeClr>
                </a:solidFill>
                <a:latin typeface="Arial" pitchFamily="34" charset="0"/>
                <a:cs typeface="Arial" pitchFamily="34" charset="0"/>
              </a:defRPr>
            </a:lvl1pPr>
          </a:lstStyle>
          <a:p>
            <a:r>
              <a:rPr lang="en-GB" altLang="ko-KR" noProof="0" dirty="0"/>
              <a:t>TITLE</a:t>
            </a:r>
          </a:p>
        </p:txBody>
      </p:sp>
      <p:pic>
        <p:nvPicPr>
          <p:cNvPr id="27" name="Picture 7" descr="OECD_TEXT_20cm.png"/>
          <p:cNvPicPr>
            <a:picLocks noChangeAspect="1"/>
          </p:cNvPicPr>
          <p:nvPr/>
        </p:nvPicPr>
        <p:blipFill>
          <a:blip r:embed="rId6" cstate="print"/>
          <a:stretch>
            <a:fillRect/>
          </a:stretch>
        </p:blipFill>
        <p:spPr>
          <a:xfrm>
            <a:off x="6936511" y="4217665"/>
            <a:ext cx="1690902" cy="476749"/>
          </a:xfrm>
          <a:prstGeom prst="rect">
            <a:avLst/>
          </a:prstGeom>
        </p:spPr>
      </p:pic>
    </p:spTree>
    <p:extLst>
      <p:ext uri="{BB962C8B-B14F-4D97-AF65-F5344CB8AC3E}">
        <p14:creationId xmlns:p14="http://schemas.microsoft.com/office/powerpoint/2010/main" val="13711034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hartSlide_1">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5602"/>
          <a:stretch/>
        </p:blipFill>
        <p:spPr>
          <a:xfrm>
            <a:off x="0" y="0"/>
            <a:ext cx="9108504" cy="627534"/>
          </a:xfrm>
          <a:prstGeom prst="rect">
            <a:avLst/>
          </a:prstGeom>
        </p:spPr>
      </p:pic>
      <p:sp>
        <p:nvSpPr>
          <p:cNvPr id="8" name="차트 개체 틀 7"/>
          <p:cNvSpPr>
            <a:spLocks noGrp="1"/>
          </p:cNvSpPr>
          <p:nvPr>
            <p:ph type="chart" sz="quarter" idx="10" hasCustomPrompt="1"/>
          </p:nvPr>
        </p:nvSpPr>
        <p:spPr>
          <a:xfrm>
            <a:off x="323528" y="1203598"/>
            <a:ext cx="8496944" cy="3798422"/>
          </a:xfrm>
        </p:spPr>
        <p:txBody>
          <a:bodyPr/>
          <a:lstStyle>
            <a:lvl1pPr marL="0" indent="0">
              <a:buNone/>
              <a:defRPr/>
            </a:lvl1pPr>
          </a:lstStyle>
          <a:p>
            <a:r>
              <a:rPr lang="en-GB" altLang="ko-KR" noProof="0" dirty="0"/>
              <a:t> </a:t>
            </a:r>
          </a:p>
        </p:txBody>
      </p:sp>
      <p:sp>
        <p:nvSpPr>
          <p:cNvPr id="17" name="제목 31"/>
          <p:cNvSpPr>
            <a:spLocks noGrp="1"/>
          </p:cNvSpPr>
          <p:nvPr>
            <p:ph type="title"/>
          </p:nvPr>
        </p:nvSpPr>
        <p:spPr>
          <a:xfrm>
            <a:off x="827584" y="0"/>
            <a:ext cx="6696744" cy="627534"/>
          </a:xfrm>
        </p:spPr>
        <p:txBody>
          <a:bodyPr>
            <a:noAutofit/>
          </a:bodyPr>
          <a:lstStyle>
            <a:lvl1pPr algn="l" latinLnBrk="0">
              <a:defRPr sz="2000" b="1">
                <a:solidFill>
                  <a:schemeClr val="bg1"/>
                </a:solidFill>
              </a:defRPr>
            </a:lvl1pPr>
          </a:lstStyle>
          <a:p>
            <a:r>
              <a:rPr lang="en-CA" altLang="ko-KR" noProof="0" dirty="0"/>
              <a:t>Click to edit Master title style</a:t>
            </a:r>
          </a:p>
        </p:txBody>
      </p:sp>
      <p:sp>
        <p:nvSpPr>
          <p:cNvPr id="14" name="Content Placeholder 4"/>
          <p:cNvSpPr>
            <a:spLocks noGrp="1"/>
          </p:cNvSpPr>
          <p:nvPr>
            <p:ph sz="quarter" idx="17" hasCustomPrompt="1"/>
          </p:nvPr>
        </p:nvSpPr>
        <p:spPr>
          <a:xfrm>
            <a:off x="7740650" y="339502"/>
            <a:ext cx="863600" cy="252413"/>
          </a:xfrm>
        </p:spPr>
        <p:txBody>
          <a:bodyPr>
            <a:normAutofit/>
          </a:bodyPr>
          <a:lstStyle>
            <a:lvl1pPr marL="0" indent="0">
              <a:buNone/>
              <a:defRPr sz="1400">
                <a:solidFill>
                  <a:srgbClr val="635C85"/>
                </a:solidFill>
              </a:defRPr>
            </a:lvl1pPr>
          </a:lstStyle>
          <a:p>
            <a:pPr lvl="0"/>
            <a:r>
              <a:rPr lang="en-GB" noProof="0" dirty="0"/>
              <a:t>Chart #</a:t>
            </a:r>
          </a:p>
        </p:txBody>
      </p:sp>
      <p:sp>
        <p:nvSpPr>
          <p:cNvPr id="12" name="Content Placeholder 5"/>
          <p:cNvSpPr>
            <a:spLocks noGrp="1"/>
          </p:cNvSpPr>
          <p:nvPr>
            <p:ph sz="quarter" idx="18" hasCustomPrompt="1"/>
          </p:nvPr>
        </p:nvSpPr>
        <p:spPr>
          <a:xfrm>
            <a:off x="35496" y="735547"/>
            <a:ext cx="9073008" cy="270272"/>
          </a:xfrm>
        </p:spPr>
        <p:txBody>
          <a:bodyPr>
            <a:normAutofit/>
          </a:bodyPr>
          <a:lstStyle>
            <a:lvl1pPr marL="0" indent="0" algn="ctr">
              <a:buNone/>
              <a:defRPr sz="1300">
                <a:solidFill>
                  <a:schemeClr val="bg1">
                    <a:lumMod val="65000"/>
                  </a:schemeClr>
                </a:solidFill>
              </a:defRPr>
            </a:lvl1pPr>
          </a:lstStyle>
          <a:p>
            <a:pPr lvl="0"/>
            <a:r>
              <a:rPr lang="en-CA" noProof="0" dirty="0"/>
              <a:t>Click to enter subtitle</a:t>
            </a:r>
          </a:p>
        </p:txBody>
      </p:sp>
    </p:spTree>
    <p:extLst>
      <p:ext uri="{BB962C8B-B14F-4D97-AF65-F5344CB8AC3E}">
        <p14:creationId xmlns:p14="http://schemas.microsoft.com/office/powerpoint/2010/main" val="34491373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TitleSlide_2">
    <p:spTree>
      <p:nvGrpSpPr>
        <p:cNvPr id="1" name=""/>
        <p:cNvGrpSpPr/>
        <p:nvPr/>
      </p:nvGrpSpPr>
      <p:grpSpPr>
        <a:xfrm>
          <a:off x="0" y="0"/>
          <a:ext cx="0" cy="0"/>
          <a:chOff x="0" y="0"/>
          <a:chExt cx="0" cy="0"/>
        </a:xfrm>
      </p:grpSpPr>
      <p:sp>
        <p:nvSpPr>
          <p:cNvPr id="13" name="직각 삼각형 18"/>
          <p:cNvSpPr/>
          <p:nvPr userDrawn="1"/>
        </p:nvSpPr>
        <p:spPr>
          <a:xfrm rot="5400000">
            <a:off x="-3357537" y="-137382"/>
            <a:ext cx="8118721" cy="6732239"/>
          </a:xfrm>
          <a:prstGeom prst="r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ko-KR" noProof="0" dirty="0">
              <a:solidFill>
                <a:schemeClr val="tx2">
                  <a:lumMod val="50000"/>
                </a:schemeClr>
              </a:solidFill>
              <a:latin typeface="Arial" pitchFamily="34" charset="0"/>
              <a:cs typeface="Arial" pitchFamily="34" charset="0"/>
            </a:endParaRPr>
          </a:p>
        </p:txBody>
      </p:sp>
      <p:sp>
        <p:nvSpPr>
          <p:cNvPr id="14" name="직각 삼각형 30"/>
          <p:cNvSpPr/>
          <p:nvPr userDrawn="1"/>
        </p:nvSpPr>
        <p:spPr>
          <a:xfrm rot="5400000">
            <a:off x="-3226610" y="-268314"/>
            <a:ext cx="7424819" cy="6300191"/>
          </a:xfrm>
          <a:prstGeom prst="rtTriangle">
            <a:avLst/>
          </a:prstGeom>
          <a:solidFill>
            <a:srgbClr val="8770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ko-KR" noProof="0" dirty="0">
              <a:solidFill>
                <a:prstClr val="white"/>
              </a:solidFill>
              <a:latin typeface="Arial" pitchFamily="34" charset="0"/>
              <a:cs typeface="Arial" pitchFamily="34" charset="0"/>
            </a:endParaRPr>
          </a:p>
        </p:txBody>
      </p:sp>
      <p:pic>
        <p:nvPicPr>
          <p:cNvPr id="2052" name="Picture 4" descr="C:\Users\torpie_c\AppData\Local\Microsoft\Windows\Temporary Internet Files\Content.Outlook\OEJ00D0C\iStock_22614014_MEDIUM.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36478"/>
          <a:stretch/>
        </p:blipFill>
        <p:spPr bwMode="auto">
          <a:xfrm>
            <a:off x="3366070" y="2"/>
            <a:ext cx="5772515" cy="183286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torpie_c\AppData\Local\Microsoft\Windows\Temporary Internet Files\Content.Outlook\OEJ00D0C\shutterstock_419238478.jp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b="29198"/>
          <a:stretch/>
        </p:blipFill>
        <p:spPr bwMode="auto">
          <a:xfrm>
            <a:off x="2339752" y="3381840"/>
            <a:ext cx="4976278" cy="176166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torpie_c\AppData\Local\Microsoft\Windows\Temporary Internet Files\Content.Outlook\OEJ00D0C\shutterstock_126952121.jp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b="25732"/>
          <a:stretch/>
        </p:blipFill>
        <p:spPr bwMode="auto">
          <a:xfrm>
            <a:off x="3779913" y="1683079"/>
            <a:ext cx="4898851" cy="181912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userDrawn="1"/>
        </p:nvPicPr>
        <p:blipFill rotWithShape="1">
          <a:blip r:embed="rId5" cstate="print">
            <a:extLst>
              <a:ext uri="{28A0092B-C50C-407E-A947-70E740481C1C}">
                <a14:useLocalDpi xmlns:a14="http://schemas.microsoft.com/office/drawing/2010/main" val="0"/>
              </a:ext>
            </a:extLst>
          </a:blip>
          <a:srcRect b="36677"/>
          <a:stretch/>
        </p:blipFill>
        <p:spPr>
          <a:xfrm>
            <a:off x="-1" y="-1"/>
            <a:ext cx="6732241" cy="5143501"/>
          </a:xfrm>
          <a:prstGeom prst="rect">
            <a:avLst/>
          </a:prstGeom>
        </p:spPr>
      </p:pic>
      <p:sp>
        <p:nvSpPr>
          <p:cNvPr id="26" name="Right Triangle 21"/>
          <p:cNvSpPr/>
          <p:nvPr/>
        </p:nvSpPr>
        <p:spPr>
          <a:xfrm flipH="1">
            <a:off x="5868144" y="1005576"/>
            <a:ext cx="3275856" cy="4137924"/>
          </a:xfrm>
          <a:prstGeom prst="rtTriangle">
            <a:avLst/>
          </a:prstGeom>
          <a:solidFill>
            <a:sysClr val="window" lastClr="FFFFFF"/>
          </a:solidFill>
          <a:ln w="19050" cap="flat" cmpd="sng" algn="ctr">
            <a:noFill/>
            <a:prstDash val="solid"/>
          </a:ln>
          <a:effectLst/>
        </p:spPr>
        <p:txBody>
          <a:bodyPr rtlCol="0" anchor="ctr"/>
          <a:lstStyle/>
          <a:p>
            <a:pPr algn="ctr" latinLnBrk="0">
              <a:defRPr/>
            </a:pPr>
            <a:endParaRPr lang="en-GB" kern="0" noProof="0" dirty="0">
              <a:solidFill>
                <a:sysClr val="window" lastClr="FFFFFF"/>
              </a:solidFill>
              <a:latin typeface="Arial" pitchFamily="34" charset="0"/>
              <a:cs typeface="Arial" pitchFamily="34" charset="0"/>
            </a:endParaRPr>
          </a:p>
        </p:txBody>
      </p:sp>
      <p:pic>
        <p:nvPicPr>
          <p:cNvPr id="27" name="Picture 7" descr="OECD_TEXT_20cm.png"/>
          <p:cNvPicPr>
            <a:picLocks noChangeAspect="1"/>
          </p:cNvPicPr>
          <p:nvPr/>
        </p:nvPicPr>
        <p:blipFill>
          <a:blip r:embed="rId6" cstate="print"/>
          <a:stretch>
            <a:fillRect/>
          </a:stretch>
        </p:blipFill>
        <p:spPr>
          <a:xfrm>
            <a:off x="6688910" y="4471270"/>
            <a:ext cx="2059554" cy="476749"/>
          </a:xfrm>
          <a:prstGeom prst="rect">
            <a:avLst/>
          </a:prstGeom>
        </p:spPr>
      </p:pic>
      <p:sp>
        <p:nvSpPr>
          <p:cNvPr id="29" name="슬라이드 번호 개체 틀 38"/>
          <p:cNvSpPr txBox="1">
            <a:spLocks/>
          </p:cNvSpPr>
          <p:nvPr/>
        </p:nvSpPr>
        <p:spPr>
          <a:xfrm>
            <a:off x="6553200" y="4767381"/>
            <a:ext cx="2133600" cy="273844"/>
          </a:xfrm>
          <a:prstGeom prst="rect">
            <a:avLst/>
          </a:prstGeom>
        </p:spPr>
        <p:txBody>
          <a:bodyPr vert="horz" lIns="91440" tIns="45720" rIns="91440" bIns="45720" rtlCol="0" anchor="ctr"/>
          <a:lstStyle/>
          <a:p>
            <a:pPr algn="r">
              <a:defRPr/>
            </a:pPr>
            <a:fld id="{56CE0F94-88E1-4810-8429-2312EEB4C30A}" type="slidenum">
              <a:rPr lang="en-GB" sz="1200" noProof="0" smtClean="0">
                <a:solidFill>
                  <a:prstClr val="black">
                    <a:tint val="75000"/>
                  </a:prstClr>
                </a:solidFill>
                <a:latin typeface="Arial" pitchFamily="34" charset="0"/>
                <a:cs typeface="Arial" pitchFamily="34" charset="0"/>
              </a:rPr>
              <a:pPr algn="r">
                <a:defRPr/>
              </a:pPr>
              <a:t>‹#›</a:t>
            </a:fld>
            <a:endParaRPr lang="en-GB" sz="1200" noProof="0" dirty="0">
              <a:solidFill>
                <a:prstClr val="black">
                  <a:tint val="75000"/>
                </a:prstClr>
              </a:solidFill>
              <a:latin typeface="Arial" pitchFamily="34" charset="0"/>
              <a:cs typeface="Arial" pitchFamily="34" charset="0"/>
            </a:endParaRPr>
          </a:p>
        </p:txBody>
      </p:sp>
      <p:sp>
        <p:nvSpPr>
          <p:cNvPr id="3" name="부제목 2"/>
          <p:cNvSpPr>
            <a:spLocks noGrp="1"/>
          </p:cNvSpPr>
          <p:nvPr>
            <p:ph type="subTitle" idx="1" hasCustomPrompt="1"/>
          </p:nvPr>
        </p:nvSpPr>
        <p:spPr>
          <a:xfrm>
            <a:off x="457200" y="951570"/>
            <a:ext cx="4176464" cy="1314450"/>
          </a:xfrm>
        </p:spPr>
        <p:txBody>
          <a:bodyPr>
            <a:normAutofit/>
          </a:bodyPr>
          <a:lstStyle>
            <a:lvl1pPr marL="0" indent="0" algn="l">
              <a:buNone/>
              <a:defRPr sz="2800" i="1">
                <a:solidFill>
                  <a:schemeClr val="bg1">
                    <a:lumMod val="8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ltLang="ko-KR" noProof="0" dirty="0"/>
              <a:t>Subtitle</a:t>
            </a:r>
          </a:p>
        </p:txBody>
      </p:sp>
      <p:sp>
        <p:nvSpPr>
          <p:cNvPr id="33" name="제목 32"/>
          <p:cNvSpPr>
            <a:spLocks noGrp="1"/>
          </p:cNvSpPr>
          <p:nvPr>
            <p:ph type="title" hasCustomPrompt="1"/>
          </p:nvPr>
        </p:nvSpPr>
        <p:spPr>
          <a:xfrm>
            <a:off x="457200" y="465516"/>
            <a:ext cx="5050904" cy="486054"/>
          </a:xfrm>
        </p:spPr>
        <p:txBody>
          <a:bodyPr>
            <a:normAutofit/>
          </a:bodyPr>
          <a:lstStyle>
            <a:lvl1pPr algn="l">
              <a:defRPr sz="4000" b="1">
                <a:solidFill>
                  <a:schemeClr val="bg1"/>
                </a:solidFill>
                <a:latin typeface="Arial" pitchFamily="34" charset="0"/>
                <a:cs typeface="Arial" pitchFamily="34" charset="0"/>
              </a:defRPr>
            </a:lvl1pPr>
          </a:lstStyle>
          <a:p>
            <a:r>
              <a:rPr lang="en-GB" altLang="ko-KR" noProof="0" dirty="0"/>
              <a:t>TITLE</a:t>
            </a:r>
          </a:p>
        </p:txBody>
      </p:sp>
    </p:spTree>
    <p:extLst>
      <p:ext uri="{BB962C8B-B14F-4D97-AF65-F5344CB8AC3E}">
        <p14:creationId xmlns:p14="http://schemas.microsoft.com/office/powerpoint/2010/main" val="41994409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ectionHeader_1">
    <p:spTree>
      <p:nvGrpSpPr>
        <p:cNvPr id="1" name=""/>
        <p:cNvGrpSpPr/>
        <p:nvPr/>
      </p:nvGrpSpPr>
      <p:grpSpPr>
        <a:xfrm>
          <a:off x="0" y="0"/>
          <a:ext cx="0" cy="0"/>
          <a:chOff x="0" y="0"/>
          <a:chExt cx="0" cy="0"/>
        </a:xfrm>
      </p:grpSpPr>
      <p:sp>
        <p:nvSpPr>
          <p:cNvPr id="2" name="Title 1"/>
          <p:cNvSpPr>
            <a:spLocks noGrp="1"/>
          </p:cNvSpPr>
          <p:nvPr>
            <p:ph type="title"/>
          </p:nvPr>
        </p:nvSpPr>
        <p:spPr>
          <a:xfrm>
            <a:off x="0" y="1977684"/>
            <a:ext cx="9144000" cy="857250"/>
          </a:xfrm>
        </p:spPr>
        <p:txBody>
          <a:bodyPr>
            <a:normAutofit/>
          </a:bodyPr>
          <a:lstStyle>
            <a:lvl1pPr>
              <a:defRPr sz="2800"/>
            </a:lvl1pPr>
          </a:lstStyle>
          <a:p>
            <a:r>
              <a:rPr lang="en-US" dirty="0"/>
              <a:t>Click to edit Master title style</a:t>
            </a:r>
            <a:endParaRPr lang="en-CA" dirty="0"/>
          </a:p>
        </p:txBody>
      </p:sp>
    </p:spTree>
    <p:extLst>
      <p:ext uri="{BB962C8B-B14F-4D97-AF65-F5344CB8AC3E}">
        <p14:creationId xmlns:p14="http://schemas.microsoft.com/office/powerpoint/2010/main" val="23207464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cxnSp>
        <p:nvCxnSpPr>
          <p:cNvPr id="3" name="Straight Connector 2"/>
          <p:cNvCxnSpPr/>
          <p:nvPr userDrawn="1"/>
        </p:nvCxnSpPr>
        <p:spPr>
          <a:xfrm>
            <a:off x="457200" y="1063625"/>
            <a:ext cx="8229600" cy="0"/>
          </a:xfrm>
          <a:prstGeom prst="line">
            <a:avLst/>
          </a:prstGeom>
          <a:ln>
            <a:solidFill>
              <a:srgbClr val="D04432"/>
            </a:solidFill>
          </a:ln>
          <a:effectLst/>
        </p:spPr>
        <p:style>
          <a:lnRef idx="2">
            <a:schemeClr val="accent1"/>
          </a:lnRef>
          <a:fillRef idx="0">
            <a:schemeClr val="accent1"/>
          </a:fillRef>
          <a:effectRef idx="1">
            <a:schemeClr val="accent1"/>
          </a:effectRef>
          <a:fontRef idx="minor">
            <a:schemeClr val="tx1"/>
          </a:fontRef>
        </p:style>
      </p:cxnSp>
      <p:pic>
        <p:nvPicPr>
          <p:cNvPr id="4" name="Picture 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7200" y="1146175"/>
            <a:ext cx="8229600"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18299452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77A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1856" y="1476376"/>
            <a:ext cx="5348208" cy="1502352"/>
          </a:xfrm>
          <a:prstGeom prst="rect">
            <a:avLst/>
          </a:prstGeom>
        </p:spPr>
        <p:txBody>
          <a:bodyPr/>
          <a:lstStyle>
            <a:lvl1pPr>
              <a:defRPr sz="4000"/>
            </a:lvl1pPr>
          </a:lstStyle>
          <a:p>
            <a:r>
              <a:rPr lang="en-US" dirty="0"/>
              <a:t>Click to edit Master title style</a:t>
            </a:r>
          </a:p>
        </p:txBody>
      </p:sp>
      <p:pic>
        <p:nvPicPr>
          <p:cNvPr id="4"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208714" y="0"/>
            <a:ext cx="2935287"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019931" y="4162427"/>
            <a:ext cx="178911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p:cNvPicPr>
          <p:nvPr userDrawn="1"/>
        </p:nvPicPr>
        <p:blipFill>
          <a:blip r:embed="rId4">
            <a:extLst>
              <a:ext uri="{28A0092B-C50C-407E-A947-70E740481C1C}">
                <a14:useLocalDpi xmlns:a14="http://schemas.microsoft.com/office/drawing/2010/main" val="0"/>
              </a:ext>
            </a:extLst>
          </a:blip>
          <a:srcRect/>
          <a:stretch>
            <a:fillRect/>
          </a:stretch>
        </p:blipFill>
        <p:spPr bwMode="auto">
          <a:xfrm rot="-3623967">
            <a:off x="4633124" y="2513807"/>
            <a:ext cx="5943601"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PISA_LOGO-02.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04825" y="625476"/>
            <a:ext cx="12382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0"/>
          <p:cNvSpPr>
            <a:spLocks noGrp="1"/>
          </p:cNvSpPr>
          <p:nvPr>
            <p:ph type="body" sz="quarter" idx="10"/>
          </p:nvPr>
        </p:nvSpPr>
        <p:spPr>
          <a:xfrm>
            <a:off x="522288" y="3217863"/>
            <a:ext cx="5348287" cy="944562"/>
          </a:xfrm>
          <a:prstGeom prst="rect">
            <a:avLst/>
          </a:prstGeom>
        </p:spPr>
        <p:txBody>
          <a:bodyPr/>
          <a:lstStyle>
            <a:lvl1pPr marL="0" indent="0">
              <a:buNone/>
              <a:defRPr sz="2400">
                <a:solidFill>
                  <a:schemeClr val="bg1"/>
                </a:solidFill>
                <a:latin typeface="HelveticaNeueLT Std Med"/>
              </a:defRPr>
            </a:lvl1pPr>
          </a:lstStyle>
          <a:p>
            <a:pPr lvl="0"/>
            <a:endParaRPr lang="en-GB" dirty="0"/>
          </a:p>
        </p:txBody>
      </p:sp>
    </p:spTree>
    <p:extLst>
      <p:ext uri="{BB962C8B-B14F-4D97-AF65-F5344CB8AC3E}">
        <p14:creationId xmlns:p14="http://schemas.microsoft.com/office/powerpoint/2010/main" val="378458584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0077A0"/>
        </a:solidFill>
        <a:effectLst/>
      </p:bgPr>
    </p:bg>
    <p:spTree>
      <p:nvGrpSpPr>
        <p:cNvPr id="1" name=""/>
        <p:cNvGrpSpPr/>
        <p:nvPr/>
      </p:nvGrpSpPr>
      <p:grpSpPr>
        <a:xfrm>
          <a:off x="0" y="0"/>
          <a:ext cx="0" cy="0"/>
          <a:chOff x="0" y="0"/>
          <a:chExt cx="0" cy="0"/>
        </a:xfrm>
      </p:grpSpPr>
      <p:pic>
        <p:nvPicPr>
          <p:cNvPr id="5" name="Picture 9" descr="PISA_TB_3-01.png"/>
          <p:cNvPicPr>
            <a:picLocks noChangeAspect="1"/>
          </p:cNvPicPr>
          <p:nvPr userDrawn="1"/>
        </p:nvPicPr>
        <p:blipFill rotWithShape="1">
          <a:blip r:embed="rId2">
            <a:extLst>
              <a:ext uri="{28A0092B-C50C-407E-A947-70E740481C1C}">
                <a14:useLocalDpi xmlns:a14="http://schemas.microsoft.com/office/drawing/2010/main" val="0"/>
              </a:ext>
            </a:extLst>
          </a:blip>
          <a:srcRect b="71635"/>
          <a:stretch/>
        </p:blipFill>
        <p:spPr bwMode="auto">
          <a:xfrm>
            <a:off x="0" y="2760133"/>
            <a:ext cx="6475413" cy="304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183189" y="2088622"/>
            <a:ext cx="7479144" cy="597958"/>
          </a:xfrm>
          <a:prstGeom prst="rect">
            <a:avLst/>
          </a:prstGeom>
        </p:spPr>
        <p:txBody>
          <a:bodyPr/>
          <a:lstStyle>
            <a:lvl1pPr>
              <a:defRPr sz="3600"/>
            </a:lvl1pPr>
          </a:lstStyle>
          <a:p>
            <a:r>
              <a:rPr lang="en-US" dirty="0"/>
              <a:t>Click to edit Master title style</a:t>
            </a:r>
          </a:p>
        </p:txBody>
      </p:sp>
      <p:sp>
        <p:nvSpPr>
          <p:cNvPr id="2" name="Rectangle 1"/>
          <p:cNvSpPr/>
          <p:nvPr userDrawn="1"/>
        </p:nvSpPr>
        <p:spPr>
          <a:xfrm>
            <a:off x="2153377" y="4866501"/>
            <a:ext cx="5099002" cy="261610"/>
          </a:xfrm>
          <a:prstGeom prst="rect">
            <a:avLst/>
          </a:prstGeom>
        </p:spPr>
        <p:txBody>
          <a:bodyPr wrap="square">
            <a:spAutoFit/>
          </a:bodyPr>
          <a:lstStyle/>
          <a:p>
            <a:pPr algn="ctr"/>
            <a:r>
              <a:rPr lang="en-US" sz="1100" dirty="0">
                <a:solidFill>
                  <a:schemeClr val="bg1"/>
                </a:solidFill>
                <a:latin typeface="HelveticaNeueLT Std Med"/>
              </a:rPr>
              <a:t>45th meeting of the PISA Governing Board</a:t>
            </a:r>
          </a:p>
        </p:txBody>
      </p:sp>
    </p:spTree>
    <p:extLst>
      <p:ext uri="{BB962C8B-B14F-4D97-AF65-F5344CB8AC3E}">
        <p14:creationId xmlns:p14="http://schemas.microsoft.com/office/powerpoint/2010/main" val="29196993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userDrawn="1"/>
        </p:nvCxnSpPr>
        <p:spPr>
          <a:xfrm>
            <a:off x="685800" y="2700338"/>
            <a:ext cx="7772400" cy="0"/>
          </a:xfrm>
          <a:prstGeom prst="line">
            <a:avLst/>
          </a:prstGeom>
          <a:ln>
            <a:solidFill>
              <a:srgbClr val="D04432"/>
            </a:solidFill>
          </a:ln>
          <a:effectLst/>
        </p:spPr>
        <p:style>
          <a:lnRef idx="2">
            <a:schemeClr val="accent1"/>
          </a:lnRef>
          <a:fillRef idx="0">
            <a:schemeClr val="accent1"/>
          </a:fillRef>
          <a:effectRef idx="1">
            <a:schemeClr val="accent1"/>
          </a:effectRef>
          <a:fontRef idx="minor">
            <a:schemeClr val="tx1"/>
          </a:fontRef>
        </p:style>
      </p:cxnSp>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71600" y="2868613"/>
            <a:ext cx="6400800" cy="3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598614"/>
            <a:ext cx="7772400" cy="1101725"/>
          </a:xfrm>
        </p:spPr>
        <p:txBody>
          <a:bodyPr/>
          <a:lstStyle>
            <a:lvl1pPr algn="ctr">
              <a:defRPr sz="3600">
                <a:latin typeface="+mj-lt"/>
              </a:defRPr>
            </a:lvl1p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sz="2400">
                <a:solidFill>
                  <a:schemeClr val="tx1">
                    <a:tint val="75000"/>
                  </a:schemeClr>
                </a:solidFill>
                <a:latin typeface="+mj-lt"/>
                <a:cs typeface="HelveticaNeueLT Std"/>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9117483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500"/>
                                        <p:tgtEl>
                                          <p:spTgt spid="3">
                                            <p:txEl>
                                              <p:pRg st="0" end="0"/>
                                            </p:txEl>
                                          </p:spTgt>
                                        </p:tgtEl>
                                      </p:cBhvr>
                                    </p:animEffect>
                                    <p:anim calcmode="lin" valueType="num">
                                      <p:cBhvr>
                                        <p:cTn id="11" dur="1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2" dur="1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42"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500"/>
                        <p:tgtEl>
                          <p:spTgt spid="3"/>
                        </p:tgtEl>
                      </p:cBhvr>
                    </p:animEffect>
                    <p:anim calcmode="lin" valueType="num">
                      <p:cBhvr>
                        <p:cTn dur="1500" fill="hold"/>
                        <p:tgtEl>
                          <p:spTgt spid="3"/>
                        </p:tgtEl>
                        <p:attrNameLst>
                          <p:attrName>ppt_x</p:attrName>
                        </p:attrNameLst>
                      </p:cBhvr>
                      <p:tavLst>
                        <p:tav tm="0">
                          <p:val>
                            <p:strVal val="#ppt_x"/>
                          </p:val>
                        </p:tav>
                        <p:tav tm="100000">
                          <p:val>
                            <p:strVal val="#ppt_x"/>
                          </p:val>
                        </p:tav>
                      </p:tavLst>
                    </p:anim>
                    <p:anim calcmode="lin" valueType="num">
                      <p:cBhvr>
                        <p:cTn dur="1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2" name="Rectangle 11"/>
          <p:cNvSpPr/>
          <p:nvPr userDrawn="1"/>
        </p:nvSpPr>
        <p:spPr>
          <a:xfrm>
            <a:off x="0" y="4874186"/>
            <a:ext cx="9144000" cy="261610"/>
          </a:xfrm>
          <a:prstGeom prst="rect">
            <a:avLst/>
          </a:prstGeom>
          <a:solidFill>
            <a:srgbClr val="0077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Espace réservé du texte 2"/>
          <p:cNvSpPr>
            <a:spLocks noGrp="1"/>
          </p:cNvSpPr>
          <p:nvPr>
            <p:ph type="body" sz="quarter" idx="10"/>
          </p:nvPr>
        </p:nvSpPr>
        <p:spPr>
          <a:xfrm>
            <a:off x="457200" y="804333"/>
            <a:ext cx="8290371" cy="4199467"/>
          </a:xfrm>
          <a:prstGeom prst="rect">
            <a:avLst/>
          </a:prstGeom>
        </p:spPr>
        <p:txBody>
          <a:bodyPr/>
          <a:lstStyle>
            <a:lvl1pPr>
              <a:defRPr sz="2400">
                <a:latin typeface="HelveticaNeueLT Std Med"/>
              </a:defRPr>
            </a:lvl1pPr>
          </a:lstStyle>
          <a:p>
            <a:endParaRPr lang="fr-FR" dirty="0"/>
          </a:p>
        </p:txBody>
      </p:sp>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629709"/>
            <a:ext cx="8229600"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9"/>
          <p:cNvSpPr>
            <a:spLocks noGrp="1"/>
          </p:cNvSpPr>
          <p:nvPr>
            <p:ph type="title"/>
          </p:nvPr>
        </p:nvSpPr>
        <p:spPr>
          <a:xfrm>
            <a:off x="457200" y="104775"/>
            <a:ext cx="8229600" cy="513292"/>
          </a:xfrm>
          <a:prstGeom prst="rect">
            <a:avLst/>
          </a:prstGeom>
        </p:spPr>
        <p:txBody>
          <a:bodyPr/>
          <a:lstStyle>
            <a:lvl1pPr>
              <a:defRPr sz="2800">
                <a:solidFill>
                  <a:schemeClr val="tx1"/>
                </a:solidFill>
              </a:defRPr>
            </a:lvl1pPr>
          </a:lstStyle>
          <a:p>
            <a:r>
              <a:rPr lang="en-US" dirty="0"/>
              <a:t>Click to edit Master title style</a:t>
            </a:r>
          </a:p>
        </p:txBody>
      </p:sp>
      <p:pic>
        <p:nvPicPr>
          <p:cNvPr id="7" name="Picture 12" descr="PISA_LOGO-02.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267991" y="155565"/>
            <a:ext cx="691035" cy="309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userDrawn="1"/>
        </p:nvSpPr>
        <p:spPr>
          <a:xfrm>
            <a:off x="2153377" y="4866501"/>
            <a:ext cx="5099002" cy="261610"/>
          </a:xfrm>
          <a:prstGeom prst="rect">
            <a:avLst/>
          </a:prstGeom>
        </p:spPr>
        <p:txBody>
          <a:bodyPr wrap="square">
            <a:spAutoFit/>
          </a:bodyPr>
          <a:lstStyle/>
          <a:p>
            <a:pPr algn="ctr"/>
            <a:r>
              <a:rPr lang="en-US" sz="1100" dirty="0">
                <a:solidFill>
                  <a:schemeClr val="bg1"/>
                </a:solidFill>
                <a:latin typeface="HelveticaNeueLT Std Med"/>
              </a:rPr>
              <a:t>45th meeting of the PISA Governing Board</a:t>
            </a:r>
          </a:p>
        </p:txBody>
      </p:sp>
    </p:spTree>
    <p:extLst>
      <p:ext uri="{BB962C8B-B14F-4D97-AF65-F5344CB8AC3E}">
        <p14:creationId xmlns:p14="http://schemas.microsoft.com/office/powerpoint/2010/main" val="298888766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0077A0">
            <a:alpha val="44000"/>
          </a:srgbClr>
        </a:solidFill>
        <a:effectLst/>
      </p:bgPr>
    </p:bg>
    <p:spTree>
      <p:nvGrpSpPr>
        <p:cNvPr id="1" name=""/>
        <p:cNvGrpSpPr/>
        <p:nvPr/>
      </p:nvGrpSpPr>
      <p:grpSpPr>
        <a:xfrm>
          <a:off x="0" y="0"/>
          <a:ext cx="0" cy="0"/>
          <a:chOff x="0" y="0"/>
          <a:chExt cx="0" cy="0"/>
        </a:xfrm>
      </p:grpSpPr>
      <p:sp>
        <p:nvSpPr>
          <p:cNvPr id="3" name="Title 9"/>
          <p:cNvSpPr>
            <a:spLocks noGrp="1"/>
          </p:cNvSpPr>
          <p:nvPr>
            <p:ph type="title"/>
          </p:nvPr>
        </p:nvSpPr>
        <p:spPr>
          <a:xfrm>
            <a:off x="457200" y="104775"/>
            <a:ext cx="8229600" cy="513292"/>
          </a:xfrm>
          <a:prstGeom prst="rect">
            <a:avLst/>
          </a:prstGeom>
        </p:spPr>
        <p:txBody>
          <a:bodyPr/>
          <a:lstStyle>
            <a:lvl1pPr>
              <a:defRPr sz="2800">
                <a:solidFill>
                  <a:schemeClr val="tx1"/>
                </a:solidFill>
              </a:defRPr>
            </a:lvl1pPr>
          </a:lstStyle>
          <a:p>
            <a:r>
              <a:rPr lang="en-US" dirty="0"/>
              <a:t>Click to edit Master title style</a:t>
            </a:r>
          </a:p>
        </p:txBody>
      </p:sp>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629709"/>
            <a:ext cx="8229600"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space réservé du texte 2"/>
          <p:cNvSpPr>
            <a:spLocks noGrp="1"/>
          </p:cNvSpPr>
          <p:nvPr>
            <p:ph type="body" sz="quarter" idx="10"/>
          </p:nvPr>
        </p:nvSpPr>
        <p:spPr>
          <a:xfrm>
            <a:off x="457200" y="804333"/>
            <a:ext cx="8290371" cy="4199467"/>
          </a:xfrm>
          <a:prstGeom prst="rect">
            <a:avLst/>
          </a:prstGeom>
        </p:spPr>
        <p:txBody>
          <a:bodyPr/>
          <a:lstStyle>
            <a:lvl1pPr>
              <a:defRPr sz="2400">
                <a:latin typeface="HelveticaNeueLT Std Med"/>
              </a:defRPr>
            </a:lvl1pPr>
          </a:lstStyle>
          <a:p>
            <a:endParaRPr lang="fr-FR" dirty="0"/>
          </a:p>
        </p:txBody>
      </p:sp>
      <p:pic>
        <p:nvPicPr>
          <p:cNvPr id="6" name="Picture 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59535" y="78196"/>
            <a:ext cx="1027862" cy="41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PISA_LOGO-02.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67991" y="155565"/>
            <a:ext cx="691035" cy="309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userDrawn="1"/>
        </p:nvSpPr>
        <p:spPr>
          <a:xfrm>
            <a:off x="0" y="4874186"/>
            <a:ext cx="9144000" cy="261610"/>
          </a:xfrm>
          <a:prstGeom prst="rect">
            <a:avLst/>
          </a:prstGeom>
          <a:solidFill>
            <a:srgbClr val="0077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2153377" y="4866501"/>
            <a:ext cx="5099002" cy="261610"/>
          </a:xfrm>
          <a:prstGeom prst="rect">
            <a:avLst/>
          </a:prstGeom>
        </p:spPr>
        <p:txBody>
          <a:bodyPr wrap="square">
            <a:spAutoFit/>
          </a:bodyPr>
          <a:lstStyle/>
          <a:p>
            <a:pPr algn="ctr"/>
            <a:r>
              <a:rPr lang="en-US" sz="1100" dirty="0">
                <a:solidFill>
                  <a:schemeClr val="bg1"/>
                </a:solidFill>
                <a:latin typeface="HelveticaNeueLT Std Med"/>
              </a:rPr>
              <a:t>45th meeting of the PISA Governing Board</a:t>
            </a:r>
          </a:p>
        </p:txBody>
      </p:sp>
    </p:spTree>
    <p:extLst>
      <p:ext uri="{BB962C8B-B14F-4D97-AF65-F5344CB8AC3E}">
        <p14:creationId xmlns:p14="http://schemas.microsoft.com/office/powerpoint/2010/main" val="115665214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cSld name="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95386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cSld name="6_Custom Layout">
    <p:spTree>
      <p:nvGrpSpPr>
        <p:cNvPr id="1" name=""/>
        <p:cNvGrpSpPr/>
        <p:nvPr/>
      </p:nvGrpSpPr>
      <p:grpSpPr>
        <a:xfrm>
          <a:off x="0" y="0"/>
          <a:ext cx="0" cy="0"/>
          <a:chOff x="0" y="0"/>
          <a:chExt cx="0" cy="0"/>
        </a:xfrm>
      </p:grpSpPr>
      <p:pic>
        <p:nvPicPr>
          <p:cNvPr id="3"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860425"/>
            <a:ext cx="8686800"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49213"/>
            <a:ext cx="8229600" cy="857250"/>
          </a:xfrm>
          <a:prstGeom prst="rect">
            <a:avLst/>
          </a:prstGeom>
        </p:spPr>
        <p:txBody>
          <a:bodyPr/>
          <a:lstStyle>
            <a:lvl1pPr>
              <a:defRPr sz="2800"/>
            </a:lvl1pPr>
          </a:lstStyle>
          <a:p>
            <a:r>
              <a:rPr lang="en-US" dirty="0"/>
              <a:t>Click to edit Master title style</a:t>
            </a:r>
          </a:p>
        </p:txBody>
      </p:sp>
    </p:spTree>
    <p:extLst>
      <p:ext uri="{BB962C8B-B14F-4D97-AF65-F5344CB8AC3E}">
        <p14:creationId xmlns:p14="http://schemas.microsoft.com/office/powerpoint/2010/main" val="76943438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cxnSp>
        <p:nvCxnSpPr>
          <p:cNvPr id="4" name="Straight Connector 3"/>
          <p:cNvCxnSpPr/>
          <p:nvPr userDrawn="1"/>
        </p:nvCxnSpPr>
        <p:spPr>
          <a:xfrm>
            <a:off x="457200" y="1063625"/>
            <a:ext cx="8229600" cy="0"/>
          </a:xfrm>
          <a:prstGeom prst="line">
            <a:avLst/>
          </a:prstGeom>
          <a:ln>
            <a:solidFill>
              <a:srgbClr val="D04432"/>
            </a:solidFill>
          </a:ln>
          <a:effectLst/>
        </p:spPr>
        <p:style>
          <a:lnRef idx="2">
            <a:schemeClr val="accent1"/>
          </a:lnRef>
          <a:fillRef idx="0">
            <a:schemeClr val="accent1"/>
          </a:fillRef>
          <a:effectRef idx="1">
            <a:schemeClr val="accent1"/>
          </a:effectRef>
          <a:fontRef idx="minor">
            <a:schemeClr val="tx1"/>
          </a:fontRef>
        </p:style>
      </p:cxnSp>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1146175"/>
            <a:ext cx="8229600" cy="46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Placeholder 2"/>
          <p:cNvSpPr>
            <a:spLocks noGrp="1"/>
          </p:cNvSpPr>
          <p:nvPr>
            <p:ph idx="1"/>
          </p:nvPr>
        </p:nvSpPr>
        <p:spPr>
          <a:xfrm>
            <a:off x="457200" y="1309008"/>
            <a:ext cx="8229600" cy="3881251"/>
          </a:xfrm>
          <a:prstGeom prst="rect">
            <a:avLst/>
          </a:prstGeom>
        </p:spPr>
        <p:txBody>
          <a:bodyPr rtlCol="0">
            <a:normAutofit/>
          </a:bodyPr>
          <a:lstStyle>
            <a:lvl1pPr>
              <a:defRPr sz="2800">
                <a:solidFill>
                  <a:schemeClr val="tx1">
                    <a:lumMod val="65000"/>
                    <a:lumOff val="35000"/>
                  </a:schemeClr>
                </a:solidFill>
                <a:latin typeface="+mj-lt"/>
                <a:cs typeface="HelveticaNeueLT Std"/>
              </a:defRPr>
            </a:lvl1pPr>
            <a:lvl2pPr>
              <a:defRPr sz="2400">
                <a:solidFill>
                  <a:schemeClr val="tx1">
                    <a:lumMod val="50000"/>
                    <a:lumOff val="50000"/>
                  </a:schemeClr>
                </a:solidFill>
                <a:latin typeface="+mj-lt"/>
                <a:cs typeface="HelveticaNeueLT Std"/>
              </a:defRPr>
            </a:lvl2pPr>
            <a:lvl3pPr>
              <a:defRPr sz="2000">
                <a:solidFill>
                  <a:schemeClr val="bg1">
                    <a:lumMod val="65000"/>
                  </a:schemeClr>
                </a:solidFill>
                <a:latin typeface="+mj-lt"/>
                <a:cs typeface="HelveticaNeueLT Std"/>
              </a:defRPr>
            </a:lvl3pPr>
            <a:lvl4pPr>
              <a:defRPr sz="1800">
                <a:solidFill>
                  <a:schemeClr val="bg1">
                    <a:lumMod val="75000"/>
                  </a:schemeClr>
                </a:solidFill>
                <a:latin typeface="+mj-lt"/>
                <a:cs typeface="HelveticaNeueLT Std"/>
              </a:defRPr>
            </a:lvl4pPr>
            <a:lvl5pPr>
              <a:defRPr sz="1800">
                <a:solidFill>
                  <a:schemeClr val="bg1">
                    <a:lumMod val="75000"/>
                  </a:schemeClr>
                </a:solidFill>
                <a:latin typeface="+mj-lt"/>
                <a:cs typeface="HelveticaNeueLT Std"/>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itle 9"/>
          <p:cNvSpPr>
            <a:spLocks noGrp="1"/>
          </p:cNvSpPr>
          <p:nvPr>
            <p:ph type="title"/>
          </p:nvPr>
        </p:nvSpPr>
        <p:spPr/>
        <p:txBody>
          <a:bodyPr/>
          <a:lstStyle>
            <a:lvl1pPr>
              <a:defRPr sz="2800"/>
            </a:lvl1pPr>
          </a:lstStyle>
          <a:p>
            <a:r>
              <a:rPr lang="en-US" dirty="0"/>
              <a:t>Click to edit Master title style</a:t>
            </a:r>
          </a:p>
        </p:txBody>
      </p:sp>
    </p:spTree>
    <p:extLst>
      <p:ext uri="{BB962C8B-B14F-4D97-AF65-F5344CB8AC3E}">
        <p14:creationId xmlns:p14="http://schemas.microsoft.com/office/powerpoint/2010/main" val="97568614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3"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860425"/>
            <a:ext cx="8686800" cy="46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32024916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4" name="Straight Connector 3"/>
          <p:cNvCxnSpPr/>
          <p:nvPr userDrawn="1"/>
        </p:nvCxnSpPr>
        <p:spPr>
          <a:xfrm>
            <a:off x="457200" y="1063625"/>
            <a:ext cx="8229600" cy="0"/>
          </a:xfrm>
          <a:prstGeom prst="line">
            <a:avLst/>
          </a:prstGeom>
          <a:ln>
            <a:solidFill>
              <a:srgbClr val="D04432"/>
            </a:solidFill>
          </a:ln>
          <a:effectLst/>
        </p:spPr>
        <p:style>
          <a:lnRef idx="2">
            <a:schemeClr val="accent1"/>
          </a:lnRef>
          <a:fillRef idx="0">
            <a:schemeClr val="accent1"/>
          </a:fillRef>
          <a:effectRef idx="1">
            <a:schemeClr val="accent1"/>
          </a:effectRef>
          <a:fontRef idx="minor">
            <a:schemeClr val="tx1"/>
          </a:fontRef>
        </p:style>
      </p:cxnSp>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1146175"/>
            <a:ext cx="8229600" cy="46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Placeholder 2"/>
          <p:cNvSpPr>
            <a:spLocks noGrp="1"/>
          </p:cNvSpPr>
          <p:nvPr>
            <p:ph idx="1"/>
          </p:nvPr>
        </p:nvSpPr>
        <p:spPr>
          <a:xfrm>
            <a:off x="457200" y="1309008"/>
            <a:ext cx="8229600" cy="3881251"/>
          </a:xfrm>
          <a:prstGeom prst="rect">
            <a:avLst/>
          </a:prstGeom>
        </p:spPr>
        <p:txBody>
          <a:bodyPr rtlCol="0">
            <a:normAutofit/>
          </a:bodyPr>
          <a:lstStyle>
            <a:lvl1pPr>
              <a:defRPr sz="2800">
                <a:solidFill>
                  <a:schemeClr val="tx1">
                    <a:lumMod val="65000"/>
                    <a:lumOff val="35000"/>
                  </a:schemeClr>
                </a:solidFill>
                <a:latin typeface="+mj-lt"/>
                <a:cs typeface="HelveticaNeueLT Std"/>
              </a:defRPr>
            </a:lvl1pPr>
            <a:lvl2pPr>
              <a:defRPr sz="2400">
                <a:solidFill>
                  <a:schemeClr val="tx1">
                    <a:lumMod val="50000"/>
                    <a:lumOff val="50000"/>
                  </a:schemeClr>
                </a:solidFill>
                <a:latin typeface="+mj-lt"/>
                <a:cs typeface="HelveticaNeueLT Std"/>
              </a:defRPr>
            </a:lvl2pPr>
            <a:lvl3pPr>
              <a:defRPr sz="2000">
                <a:solidFill>
                  <a:schemeClr val="bg1">
                    <a:lumMod val="65000"/>
                  </a:schemeClr>
                </a:solidFill>
                <a:latin typeface="+mj-lt"/>
                <a:cs typeface="HelveticaNeueLT Std"/>
              </a:defRPr>
            </a:lvl3pPr>
            <a:lvl4pPr>
              <a:defRPr sz="1800">
                <a:solidFill>
                  <a:schemeClr val="bg1">
                    <a:lumMod val="75000"/>
                  </a:schemeClr>
                </a:solidFill>
                <a:latin typeface="+mj-lt"/>
                <a:cs typeface="HelveticaNeueLT Std"/>
              </a:defRPr>
            </a:lvl4pPr>
            <a:lvl5pPr>
              <a:defRPr sz="1800">
                <a:solidFill>
                  <a:schemeClr val="bg1">
                    <a:lumMod val="75000"/>
                  </a:schemeClr>
                </a:solidFill>
                <a:latin typeface="+mj-lt"/>
                <a:cs typeface="HelveticaNeueLT Std"/>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itle 9"/>
          <p:cNvSpPr>
            <a:spLocks noGrp="1"/>
          </p:cNvSpPr>
          <p:nvPr>
            <p:ph type="title"/>
          </p:nvPr>
        </p:nvSpPr>
        <p:spPr/>
        <p:txBody>
          <a:bodyPr/>
          <a:lstStyle>
            <a:lvl1pPr>
              <a:defRPr sz="2800"/>
            </a:lvl1pPr>
          </a:lstStyle>
          <a:p>
            <a:r>
              <a:rPr lang="en-US" dirty="0"/>
              <a:t>Click to edit Master title style</a:t>
            </a:r>
          </a:p>
        </p:txBody>
      </p:sp>
    </p:spTree>
    <p:extLst>
      <p:ext uri="{BB962C8B-B14F-4D97-AF65-F5344CB8AC3E}">
        <p14:creationId xmlns:p14="http://schemas.microsoft.com/office/powerpoint/2010/main" val="368582075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cxnSp>
        <p:nvCxnSpPr>
          <p:cNvPr id="4" name="Straight Connector 3"/>
          <p:cNvCxnSpPr/>
          <p:nvPr userDrawn="1"/>
        </p:nvCxnSpPr>
        <p:spPr>
          <a:xfrm flipV="1">
            <a:off x="804672" y="0"/>
            <a:ext cx="0" cy="5138313"/>
          </a:xfrm>
          <a:prstGeom prst="line">
            <a:avLst/>
          </a:prstGeom>
          <a:ln>
            <a:solidFill>
              <a:srgbClr val="D04432"/>
            </a:solidFill>
          </a:ln>
          <a:effectLst/>
        </p:spPr>
        <p:style>
          <a:lnRef idx="2">
            <a:schemeClr val="accent1"/>
          </a:lnRef>
          <a:fillRef idx="0">
            <a:schemeClr val="accent1"/>
          </a:fillRef>
          <a:effectRef idx="1">
            <a:schemeClr val="accent1"/>
          </a:effectRef>
          <a:fontRef idx="minor">
            <a:schemeClr val="tx1"/>
          </a:fontRef>
        </p:style>
      </p:cxnSp>
      <p:pic>
        <p:nvPicPr>
          <p:cNvPr id="5" name="Picture 6"/>
          <p:cNvPicPr>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rot="16200000">
            <a:off x="-1698715" y="2550838"/>
            <a:ext cx="5184000" cy="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Placeholder 2"/>
          <p:cNvSpPr>
            <a:spLocks noGrp="1"/>
          </p:cNvSpPr>
          <p:nvPr>
            <p:ph idx="1"/>
          </p:nvPr>
        </p:nvSpPr>
        <p:spPr>
          <a:xfrm>
            <a:off x="1056640" y="189653"/>
            <a:ext cx="7945120" cy="4727787"/>
          </a:xfrm>
          <a:prstGeom prst="rect">
            <a:avLst/>
          </a:prstGeom>
        </p:spPr>
        <p:txBody>
          <a:bodyPr rtlCol="0">
            <a:normAutofit/>
          </a:bodyPr>
          <a:lstStyle>
            <a:lvl1pPr>
              <a:defRPr>
                <a:latin typeface="HelveticaNeueLT Std"/>
                <a:cs typeface="HelveticaNeueLT Std"/>
              </a:defRPr>
            </a:lvl1pPr>
            <a:lvl2pPr>
              <a:defRPr>
                <a:latin typeface="HelveticaNeueLT Std"/>
                <a:cs typeface="HelveticaNeueLT Std"/>
              </a:defRPr>
            </a:lvl2pPr>
            <a:lvl3pPr>
              <a:defRPr>
                <a:latin typeface="HelveticaNeueLT Std"/>
                <a:cs typeface="HelveticaNeueLT Std"/>
              </a:defRPr>
            </a:lvl3pPr>
            <a:lvl4pPr>
              <a:defRPr>
                <a:latin typeface="HelveticaNeueLT Std"/>
                <a:cs typeface="HelveticaNeueLT Std"/>
              </a:defRPr>
            </a:lvl4pPr>
            <a:lvl5pPr>
              <a:defRPr>
                <a:latin typeface="HelveticaNeueLT Std"/>
                <a:cs typeface="HelveticaNeueLT Std"/>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itle 9"/>
          <p:cNvSpPr>
            <a:spLocks noGrp="1"/>
          </p:cNvSpPr>
          <p:nvPr>
            <p:ph type="title"/>
          </p:nvPr>
        </p:nvSpPr>
        <p:spPr>
          <a:xfrm rot="16200000">
            <a:off x="-1870075" y="2278507"/>
            <a:ext cx="4597400" cy="857250"/>
          </a:xfrm>
        </p:spPr>
        <p:txBody>
          <a:bodyPr/>
          <a:lstStyle/>
          <a:p>
            <a:r>
              <a:rPr lang="en-US" dirty="0"/>
              <a:t>Click to edit Master title style</a:t>
            </a:r>
          </a:p>
        </p:txBody>
      </p:sp>
    </p:spTree>
    <p:extLst>
      <p:ext uri="{BB962C8B-B14F-4D97-AF65-F5344CB8AC3E}">
        <p14:creationId xmlns:p14="http://schemas.microsoft.com/office/powerpoint/2010/main" val="317851095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userDrawn="1"/>
        </p:nvCxnSpPr>
        <p:spPr>
          <a:xfrm>
            <a:off x="685800" y="2700338"/>
            <a:ext cx="7772400" cy="0"/>
          </a:xfrm>
          <a:prstGeom prst="line">
            <a:avLst/>
          </a:prstGeom>
          <a:ln>
            <a:solidFill>
              <a:srgbClr val="D04432"/>
            </a:solidFill>
          </a:ln>
          <a:effectLst/>
        </p:spPr>
        <p:style>
          <a:lnRef idx="2">
            <a:schemeClr val="accent1"/>
          </a:lnRef>
          <a:fillRef idx="0">
            <a:schemeClr val="accent1"/>
          </a:fillRef>
          <a:effectRef idx="1">
            <a:schemeClr val="accent1"/>
          </a:effectRef>
          <a:fontRef idx="minor">
            <a:schemeClr val="tx1"/>
          </a:fontRef>
        </p:style>
      </p:cxnSp>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71600" y="2868613"/>
            <a:ext cx="6400800" cy="36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1598614"/>
            <a:ext cx="7772400" cy="1101725"/>
          </a:xfrm>
        </p:spPr>
        <p:txBody>
          <a:bodyPr/>
          <a:lstStyle>
            <a:lvl1pPr algn="ctr">
              <a:defRPr sz="3600">
                <a:latin typeface="+mj-lt"/>
              </a:defRPr>
            </a:lvl1p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sz="2400">
                <a:solidFill>
                  <a:schemeClr val="tx1">
                    <a:tint val="75000"/>
                  </a:schemeClr>
                </a:solidFill>
                <a:latin typeface="+mj-lt"/>
                <a:cs typeface="HelveticaNeueLT Std"/>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49817252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500"/>
                                        <p:tgtEl>
                                          <p:spTgt spid="3">
                                            <p:txEl>
                                              <p:pRg st="0" end="0"/>
                                            </p:txEl>
                                          </p:spTgt>
                                        </p:tgtEl>
                                      </p:cBhvr>
                                    </p:animEffect>
                                    <p:anim calcmode="lin" valueType="num">
                                      <p:cBhvr>
                                        <p:cTn id="11" dur="1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2" dur="1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42"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500"/>
                        <p:tgtEl>
                          <p:spTgt spid="3"/>
                        </p:tgtEl>
                      </p:cBhvr>
                    </p:animEffect>
                    <p:anim calcmode="lin" valueType="num">
                      <p:cBhvr>
                        <p:cTn dur="1500" fill="hold"/>
                        <p:tgtEl>
                          <p:spTgt spid="3"/>
                        </p:tgtEl>
                        <p:attrNameLst>
                          <p:attrName>ppt_x</p:attrName>
                        </p:attrNameLst>
                      </p:cBhvr>
                      <p:tavLst>
                        <p:tav tm="0">
                          <p:val>
                            <p:strVal val="#ppt_x"/>
                          </p:val>
                        </p:tav>
                        <p:tav tm="100000">
                          <p:val>
                            <p:strVal val="#ppt_x"/>
                          </p:val>
                        </p:tav>
                      </p:tavLst>
                    </p:anim>
                    <p:anim calcmode="lin" valueType="num">
                      <p:cBhvr>
                        <p:cTn dur="1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p:cNvCxnSpPr/>
          <p:nvPr userDrawn="1"/>
        </p:nvCxnSpPr>
        <p:spPr>
          <a:xfrm>
            <a:off x="457200" y="1063625"/>
            <a:ext cx="8229600" cy="0"/>
          </a:xfrm>
          <a:prstGeom prst="line">
            <a:avLst/>
          </a:prstGeom>
          <a:ln>
            <a:solidFill>
              <a:srgbClr val="D04432"/>
            </a:solidFill>
          </a:ln>
          <a:effectLst/>
        </p:spPr>
        <p:style>
          <a:lnRef idx="2">
            <a:schemeClr val="accent1"/>
          </a:lnRef>
          <a:fillRef idx="0">
            <a:schemeClr val="accent1"/>
          </a:fillRef>
          <a:effectRef idx="1">
            <a:schemeClr val="accent1"/>
          </a:effectRef>
          <a:fontRef idx="minor">
            <a:schemeClr val="tx1"/>
          </a:fontRef>
        </p:style>
      </p:cxnSp>
      <p:pic>
        <p:nvPicPr>
          <p:cNvPr id="6"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1146175"/>
            <a:ext cx="8229600" cy="46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290866"/>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0866"/>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07346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p:cNvCxnSpPr/>
          <p:nvPr userDrawn="1"/>
        </p:nvCxnSpPr>
        <p:spPr>
          <a:xfrm>
            <a:off x="457200" y="1063625"/>
            <a:ext cx="8229600" cy="0"/>
          </a:xfrm>
          <a:prstGeom prst="line">
            <a:avLst/>
          </a:prstGeom>
          <a:ln>
            <a:solidFill>
              <a:srgbClr val="D04432"/>
            </a:solidFill>
          </a:ln>
          <a:effectLst/>
        </p:spPr>
        <p:style>
          <a:lnRef idx="2">
            <a:schemeClr val="accent1"/>
          </a:lnRef>
          <a:fillRef idx="0">
            <a:schemeClr val="accent1"/>
          </a:fillRef>
          <a:effectRef idx="1">
            <a:schemeClr val="accent1"/>
          </a:effectRef>
          <a:fontRef idx="minor">
            <a:schemeClr val="tx1"/>
          </a:fontRef>
        </p:style>
      </p:cxnSp>
      <p:pic>
        <p:nvPicPr>
          <p:cNvPr id="6"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1146175"/>
            <a:ext cx="8229600"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290866"/>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0866"/>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01709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userDrawn="1"/>
        </p:nvCxnSpPr>
        <p:spPr>
          <a:xfrm>
            <a:off x="457200" y="1063625"/>
            <a:ext cx="8229600" cy="0"/>
          </a:xfrm>
          <a:prstGeom prst="line">
            <a:avLst/>
          </a:prstGeom>
          <a:ln>
            <a:solidFill>
              <a:srgbClr val="D04432"/>
            </a:solidFill>
          </a:ln>
          <a:effectLst/>
        </p:spPr>
        <p:style>
          <a:lnRef idx="2">
            <a:schemeClr val="accent1"/>
          </a:lnRef>
          <a:fillRef idx="0">
            <a:schemeClr val="accent1"/>
          </a:fillRef>
          <a:effectRef idx="1">
            <a:schemeClr val="accent1"/>
          </a:effectRef>
          <a:fontRef idx="minor">
            <a:schemeClr val="tx1"/>
          </a:fontRef>
        </p:style>
      </p:cxnSp>
      <p:pic>
        <p:nvPicPr>
          <p:cNvPr id="8"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1146175"/>
            <a:ext cx="8229600" cy="46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0938"/>
            <a:ext cx="4040188" cy="481012"/>
          </a:xfrm>
        </p:spPr>
        <p:txBody>
          <a:bodyPr anchor="b">
            <a:normAutofit/>
          </a:bodyPr>
          <a:lstStyle>
            <a:lvl1pPr marL="0" indent="0">
              <a:buNone/>
              <a:defRPr sz="2000" b="0" i="0">
                <a:latin typeface="HelveticaNeueLT Std Med"/>
                <a:cs typeface="HelveticaNeueLT Std Med"/>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631951"/>
            <a:ext cx="4040188" cy="2962275"/>
          </a:xfrm>
        </p:spPr>
        <p:txBody>
          <a:bodyPr/>
          <a:lstStyle>
            <a:lvl1pPr>
              <a:defRPr sz="2400">
                <a:latin typeface="HelveticaNeueLT Std"/>
                <a:cs typeface="HelveticaNeueLT Std"/>
              </a:defRPr>
            </a:lvl1pPr>
            <a:lvl2pPr>
              <a:defRPr sz="2000">
                <a:latin typeface="HelveticaNeueLT Std"/>
                <a:cs typeface="HelveticaNeueLT Std"/>
              </a:defRPr>
            </a:lvl2pPr>
            <a:lvl3pPr>
              <a:defRPr sz="1800">
                <a:latin typeface="HelveticaNeueLT Std"/>
                <a:cs typeface="HelveticaNeueLT Std"/>
              </a:defRPr>
            </a:lvl3pPr>
            <a:lvl4pPr>
              <a:defRPr sz="1600">
                <a:latin typeface="HelveticaNeueLT Std"/>
                <a:cs typeface="HelveticaNeueLT Std"/>
              </a:defRPr>
            </a:lvl4pPr>
            <a:lvl5pPr>
              <a:defRPr sz="1600">
                <a:latin typeface="HelveticaNeueLT Std"/>
                <a:cs typeface="HelveticaNeueLT Std"/>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150938"/>
            <a:ext cx="4041775" cy="481012"/>
          </a:xfrm>
        </p:spPr>
        <p:txBody>
          <a:bodyPr anchor="b">
            <a:normAutofit/>
          </a:bodyPr>
          <a:lstStyle>
            <a:lvl1pPr marL="0" indent="0">
              <a:buNone/>
              <a:defRPr sz="2000" b="0" i="0">
                <a:latin typeface="HelveticaNeueLT Std Med"/>
                <a:cs typeface="HelveticaNeueLT Std Med"/>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1631951"/>
            <a:ext cx="4041775" cy="2962275"/>
          </a:xfrm>
        </p:spPr>
        <p:txBody>
          <a:bodyPr/>
          <a:lstStyle>
            <a:lvl1pPr>
              <a:defRPr sz="2400">
                <a:latin typeface="HelveticaNeueLT Std"/>
                <a:cs typeface="HelveticaNeueLT Std"/>
              </a:defRPr>
            </a:lvl1pPr>
            <a:lvl2pPr>
              <a:defRPr sz="2000">
                <a:latin typeface="HelveticaNeueLT Std"/>
                <a:cs typeface="HelveticaNeueLT Std"/>
              </a:defRPr>
            </a:lvl2pPr>
            <a:lvl3pPr>
              <a:defRPr sz="1800">
                <a:latin typeface="HelveticaNeueLT Std"/>
                <a:cs typeface="HelveticaNeueLT Std"/>
              </a:defRPr>
            </a:lvl3pPr>
            <a:lvl4pPr>
              <a:defRPr sz="1600">
                <a:latin typeface="HelveticaNeueLT Std"/>
                <a:cs typeface="HelveticaNeueLT Std"/>
              </a:defRPr>
            </a:lvl4pPr>
            <a:lvl5pPr>
              <a:defRPr sz="1600">
                <a:latin typeface="HelveticaNeueLT Std"/>
                <a:cs typeface="HelveticaNeueLT Std"/>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2095819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2"/>
          <p:cNvCxnSpPr/>
          <p:nvPr userDrawn="1"/>
        </p:nvCxnSpPr>
        <p:spPr>
          <a:xfrm>
            <a:off x="457200" y="1063625"/>
            <a:ext cx="8229600" cy="0"/>
          </a:xfrm>
          <a:prstGeom prst="line">
            <a:avLst/>
          </a:prstGeom>
          <a:ln>
            <a:solidFill>
              <a:srgbClr val="D04432"/>
            </a:solidFill>
          </a:ln>
          <a:effectLst/>
        </p:spPr>
        <p:style>
          <a:lnRef idx="2">
            <a:schemeClr val="accent1"/>
          </a:lnRef>
          <a:fillRef idx="0">
            <a:schemeClr val="accent1"/>
          </a:fillRef>
          <a:effectRef idx="1">
            <a:schemeClr val="accent1"/>
          </a:effectRef>
          <a:fontRef idx="minor">
            <a:schemeClr val="tx1"/>
          </a:fontRef>
        </p:style>
      </p:cxnSp>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1146175"/>
            <a:ext cx="8229600" cy="46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1053981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816273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p:cNvCxnSpPr/>
          <p:nvPr userDrawn="1"/>
        </p:nvCxnSpPr>
        <p:spPr>
          <a:xfrm>
            <a:off x="457201" y="1063625"/>
            <a:ext cx="3008313" cy="0"/>
          </a:xfrm>
          <a:prstGeom prst="line">
            <a:avLst/>
          </a:prstGeom>
          <a:ln>
            <a:solidFill>
              <a:srgbClr val="D04432"/>
            </a:solidFill>
          </a:ln>
          <a:effectLst/>
        </p:spPr>
        <p:style>
          <a:lnRef idx="2">
            <a:schemeClr val="accent1"/>
          </a:lnRef>
          <a:fillRef idx="0">
            <a:schemeClr val="accent1"/>
          </a:fillRef>
          <a:effectRef idx="1">
            <a:schemeClr val="accent1"/>
          </a:effectRef>
          <a:fontRef idx="minor">
            <a:schemeClr val="tx1"/>
          </a:fontRef>
        </p:style>
      </p:cxnSp>
      <p:pic>
        <p:nvPicPr>
          <p:cNvPr id="6" name="Picture 4"/>
          <p:cNvPicPr>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1146175"/>
            <a:ext cx="2971800" cy="26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57201" y="204789"/>
            <a:ext cx="3008313" cy="871537"/>
          </a:xfrm>
        </p:spPr>
        <p:txBody>
          <a:bodyPr anchor="b">
            <a:normAutofit/>
          </a:bodyPr>
          <a:lstStyle>
            <a:lvl1pPr algn="l">
              <a:defRPr sz="1600" b="0"/>
            </a:lvl1pPr>
          </a:lstStyle>
          <a:p>
            <a:r>
              <a:rPr lang="en-US" dirty="0"/>
              <a:t>Click to edit Master title style</a:t>
            </a:r>
          </a:p>
        </p:txBody>
      </p:sp>
      <p:sp>
        <p:nvSpPr>
          <p:cNvPr id="3" name="Content Placeholder 2"/>
          <p:cNvSpPr>
            <a:spLocks noGrp="1"/>
          </p:cNvSpPr>
          <p:nvPr>
            <p:ph idx="1"/>
          </p:nvPr>
        </p:nvSpPr>
        <p:spPr>
          <a:xfrm>
            <a:off x="3575050" y="204789"/>
            <a:ext cx="5111750" cy="4389437"/>
          </a:xfrm>
        </p:spPr>
        <p:txBody>
          <a:bodyPr/>
          <a:lstStyle>
            <a:lvl1pPr>
              <a:defRPr sz="3200">
                <a:latin typeface="HelveticaNeueLT Std"/>
                <a:cs typeface="HelveticaNeueLT Std"/>
              </a:defRPr>
            </a:lvl1pPr>
            <a:lvl2pPr>
              <a:defRPr sz="2800">
                <a:latin typeface="HelveticaNeueLT Std"/>
                <a:cs typeface="HelveticaNeueLT Std"/>
              </a:defRPr>
            </a:lvl2pPr>
            <a:lvl3pPr>
              <a:defRPr sz="2400">
                <a:latin typeface="HelveticaNeueLT Std"/>
                <a:cs typeface="HelveticaNeueLT Std"/>
              </a:defRPr>
            </a:lvl3pPr>
            <a:lvl4pPr>
              <a:defRPr sz="2000">
                <a:latin typeface="HelveticaNeueLT Std"/>
                <a:cs typeface="HelveticaNeueLT Std"/>
              </a:defRPr>
            </a:lvl4pPr>
            <a:lvl5pPr>
              <a:defRPr sz="2000">
                <a:latin typeface="HelveticaNeueLT Std"/>
                <a:cs typeface="HelveticaNeueLT Std"/>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251858"/>
            <a:ext cx="3008313" cy="3342368"/>
          </a:xfrm>
        </p:spPr>
        <p:txBody>
          <a:bodyPr/>
          <a:lstStyle>
            <a:lvl1pPr marL="0" indent="0">
              <a:buNone/>
              <a:defRPr sz="1400">
                <a:latin typeface="HelveticaNeueLT Std"/>
                <a:cs typeface="HelveticaNeueLT Std"/>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dirty="0"/>
              <a:t>Click to edit Master text styles</a:t>
            </a:r>
          </a:p>
        </p:txBody>
      </p:sp>
    </p:spTree>
    <p:extLst>
      <p:ext uri="{BB962C8B-B14F-4D97-AF65-F5344CB8AC3E}">
        <p14:creationId xmlns:p14="http://schemas.microsoft.com/office/powerpoint/2010/main" val="68040045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4" name="Straight Connector 3"/>
          <p:cNvCxnSpPr/>
          <p:nvPr userDrawn="1"/>
        </p:nvCxnSpPr>
        <p:spPr>
          <a:xfrm>
            <a:off x="457200" y="1063625"/>
            <a:ext cx="8229600" cy="0"/>
          </a:xfrm>
          <a:prstGeom prst="line">
            <a:avLst/>
          </a:prstGeom>
          <a:ln>
            <a:solidFill>
              <a:srgbClr val="D04432"/>
            </a:solidFill>
          </a:ln>
          <a:effectLst/>
        </p:spPr>
        <p:style>
          <a:lnRef idx="2">
            <a:schemeClr val="accent1"/>
          </a:lnRef>
          <a:fillRef idx="0">
            <a:schemeClr val="accent1"/>
          </a:fillRef>
          <a:effectRef idx="1">
            <a:schemeClr val="accent1"/>
          </a:effectRef>
          <a:fontRef idx="minor">
            <a:schemeClr val="tx1"/>
          </a:fontRef>
        </p:style>
      </p:cxnSp>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1146175"/>
            <a:ext cx="8229600" cy="46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a:latin typeface="HelveticaNeueLT Std"/>
                <a:cs typeface="HelveticaNeueLT Std"/>
              </a:defRPr>
            </a:lvl1pPr>
            <a:lvl2pPr>
              <a:defRPr>
                <a:latin typeface="HelveticaNeueLT Std"/>
                <a:cs typeface="HelveticaNeueLT Std"/>
              </a:defRPr>
            </a:lvl2pPr>
            <a:lvl3pPr>
              <a:defRPr>
                <a:latin typeface="HelveticaNeueLT Std"/>
                <a:cs typeface="HelveticaNeueLT Std"/>
              </a:defRPr>
            </a:lvl3pPr>
            <a:lvl4pPr>
              <a:defRPr>
                <a:latin typeface="HelveticaNeueLT Std"/>
                <a:cs typeface="HelveticaNeueLT Std"/>
              </a:defRPr>
            </a:lvl4pPr>
            <a:lvl5pPr>
              <a:defRPr>
                <a:latin typeface="HelveticaNeueLT Std"/>
                <a:cs typeface="HelveticaNeueLT St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3898486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cxnSp>
        <p:nvCxnSpPr>
          <p:cNvPr id="3" name="Straight Connector 2"/>
          <p:cNvCxnSpPr/>
          <p:nvPr userDrawn="1"/>
        </p:nvCxnSpPr>
        <p:spPr>
          <a:xfrm>
            <a:off x="457200" y="782270"/>
            <a:ext cx="8229600" cy="0"/>
          </a:xfrm>
          <a:prstGeom prst="line">
            <a:avLst/>
          </a:prstGeom>
          <a:ln>
            <a:solidFill>
              <a:srgbClr val="D04432"/>
            </a:solidFill>
          </a:ln>
          <a:effectLst/>
        </p:spPr>
        <p:style>
          <a:lnRef idx="2">
            <a:schemeClr val="accent1"/>
          </a:lnRef>
          <a:fillRef idx="0">
            <a:schemeClr val="accent1"/>
          </a:fillRef>
          <a:effectRef idx="1">
            <a:schemeClr val="accent1"/>
          </a:effectRef>
          <a:fontRef idx="minor">
            <a:schemeClr val="tx1"/>
          </a:fontRef>
        </p:style>
      </p:cxnSp>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864820"/>
            <a:ext cx="8229600"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30589"/>
            <a:ext cx="8229600" cy="857250"/>
          </a:xfrm>
        </p:spPr>
        <p:txBody>
          <a:bodyPr/>
          <a:lstStyle>
            <a:lvl1pPr>
              <a:defRPr sz="2800" b="1"/>
            </a:lvl1pPr>
          </a:lstStyle>
          <a:p>
            <a:r>
              <a:rPr lang="en-US" dirty="0"/>
              <a:t>Click to edit Master title style</a:t>
            </a:r>
          </a:p>
        </p:txBody>
      </p:sp>
    </p:spTree>
    <p:extLst>
      <p:ext uri="{BB962C8B-B14F-4D97-AF65-F5344CB8AC3E}">
        <p14:creationId xmlns:p14="http://schemas.microsoft.com/office/powerpoint/2010/main" val="17432764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3" name="Picture 3"/>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860425"/>
            <a:ext cx="8686800"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0017853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4" name="Straight Connector 3"/>
          <p:cNvCxnSpPr/>
          <p:nvPr userDrawn="1"/>
        </p:nvCxnSpPr>
        <p:spPr>
          <a:xfrm>
            <a:off x="457200" y="1063625"/>
            <a:ext cx="8229600" cy="0"/>
          </a:xfrm>
          <a:prstGeom prst="line">
            <a:avLst/>
          </a:prstGeom>
          <a:ln>
            <a:solidFill>
              <a:srgbClr val="D04432"/>
            </a:solidFill>
          </a:ln>
          <a:effectLst/>
        </p:spPr>
        <p:style>
          <a:lnRef idx="2">
            <a:schemeClr val="accent1"/>
          </a:lnRef>
          <a:fillRef idx="0">
            <a:schemeClr val="accent1"/>
          </a:fillRef>
          <a:effectRef idx="1">
            <a:schemeClr val="accent1"/>
          </a:effectRef>
          <a:fontRef idx="minor">
            <a:schemeClr val="tx1"/>
          </a:fontRef>
        </p:style>
      </p:cxnSp>
      <p:pic>
        <p:nvPicPr>
          <p:cNvPr id="5"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7200" y="1146175"/>
            <a:ext cx="8229600"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2"/>
          <p:cNvSpPr>
            <a:spLocks noGrp="1"/>
          </p:cNvSpPr>
          <p:nvPr>
            <p:ph idx="1"/>
          </p:nvPr>
        </p:nvSpPr>
        <p:spPr>
          <a:xfrm>
            <a:off x="457200" y="1309008"/>
            <a:ext cx="8229600" cy="3394075"/>
          </a:xfrm>
          <a:prstGeom prst="rect">
            <a:avLst/>
          </a:prstGeom>
        </p:spPr>
        <p:txBody>
          <a:bodyPr rtlCol="0">
            <a:normAutofit/>
          </a:bodyPr>
          <a:lstStyle>
            <a:lvl1pPr>
              <a:defRPr sz="2800">
                <a:latin typeface="+mj-lt"/>
                <a:cs typeface="HelveticaNeueLT Std"/>
              </a:defRPr>
            </a:lvl1pPr>
            <a:lvl2pPr>
              <a:defRPr sz="2400">
                <a:latin typeface="+mj-lt"/>
                <a:cs typeface="HelveticaNeueLT Std"/>
              </a:defRPr>
            </a:lvl2pPr>
            <a:lvl3pPr>
              <a:defRPr sz="2000">
                <a:latin typeface="+mj-lt"/>
                <a:cs typeface="HelveticaNeueLT Std"/>
              </a:defRPr>
            </a:lvl3pPr>
            <a:lvl4pPr>
              <a:defRPr sz="1800">
                <a:latin typeface="+mj-lt"/>
                <a:cs typeface="HelveticaNeueLT Std"/>
              </a:defRPr>
            </a:lvl4pPr>
            <a:lvl5pPr>
              <a:defRPr sz="1800">
                <a:latin typeface="+mj-lt"/>
                <a:cs typeface="HelveticaNeueLT Std"/>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itle 9"/>
          <p:cNvSpPr>
            <a:spLocks noGrp="1"/>
          </p:cNvSpPr>
          <p:nvPr>
            <p:ph type="title"/>
          </p:nvPr>
        </p:nvSpPr>
        <p:spPr/>
        <p:txBody>
          <a:bodyPr/>
          <a:lstStyle>
            <a:lvl1pPr>
              <a:defRPr sz="2400"/>
            </a:lvl1pPr>
          </a:lstStyle>
          <a:p>
            <a:r>
              <a:rPr lang="en-US" dirty="0"/>
              <a:t>Click to edit Master title style</a:t>
            </a:r>
          </a:p>
        </p:txBody>
      </p:sp>
    </p:spTree>
    <p:extLst>
      <p:ext uri="{BB962C8B-B14F-4D97-AF65-F5344CB8AC3E}">
        <p14:creationId xmlns:p14="http://schemas.microsoft.com/office/powerpoint/2010/main" val="351404670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cxnSp>
        <p:nvCxnSpPr>
          <p:cNvPr id="4" name="Straight Connector 3"/>
          <p:cNvCxnSpPr/>
          <p:nvPr userDrawn="1"/>
        </p:nvCxnSpPr>
        <p:spPr>
          <a:xfrm flipV="1">
            <a:off x="804672" y="0"/>
            <a:ext cx="0" cy="5138313"/>
          </a:xfrm>
          <a:prstGeom prst="line">
            <a:avLst/>
          </a:prstGeom>
          <a:ln>
            <a:solidFill>
              <a:srgbClr val="D04432"/>
            </a:solidFill>
          </a:ln>
          <a:effectLst/>
        </p:spPr>
        <p:style>
          <a:lnRef idx="2">
            <a:schemeClr val="accent1"/>
          </a:lnRef>
          <a:fillRef idx="0">
            <a:schemeClr val="accent1"/>
          </a:fillRef>
          <a:effectRef idx="1">
            <a:schemeClr val="accent1"/>
          </a:effectRef>
          <a:fontRef idx="minor">
            <a:schemeClr val="tx1"/>
          </a:fontRef>
        </p:style>
      </p:cxnSp>
      <p:pic>
        <p:nvPicPr>
          <p:cNvPr id="5" name="Picture 6"/>
          <p:cNvPicPr>
            <a:picLocks/>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rot="16200000">
            <a:off x="-1698715" y="2550838"/>
            <a:ext cx="5184000" cy="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2"/>
          <p:cNvSpPr>
            <a:spLocks noGrp="1"/>
          </p:cNvSpPr>
          <p:nvPr>
            <p:ph idx="1"/>
          </p:nvPr>
        </p:nvSpPr>
        <p:spPr>
          <a:xfrm>
            <a:off x="1056640" y="189653"/>
            <a:ext cx="7945120" cy="4727787"/>
          </a:xfrm>
          <a:prstGeom prst="rect">
            <a:avLst/>
          </a:prstGeom>
        </p:spPr>
        <p:txBody>
          <a:bodyPr rtlCol="0">
            <a:normAutofit/>
          </a:bodyPr>
          <a:lstStyle>
            <a:lvl1pPr>
              <a:defRPr>
                <a:latin typeface="HelveticaNeueLT Std"/>
                <a:cs typeface="HelveticaNeueLT Std"/>
              </a:defRPr>
            </a:lvl1pPr>
            <a:lvl2pPr>
              <a:defRPr>
                <a:latin typeface="HelveticaNeueLT Std"/>
                <a:cs typeface="HelveticaNeueLT Std"/>
              </a:defRPr>
            </a:lvl2pPr>
            <a:lvl3pPr>
              <a:defRPr>
                <a:latin typeface="HelveticaNeueLT Std"/>
                <a:cs typeface="HelveticaNeueLT Std"/>
              </a:defRPr>
            </a:lvl3pPr>
            <a:lvl4pPr>
              <a:defRPr>
                <a:latin typeface="HelveticaNeueLT Std"/>
                <a:cs typeface="HelveticaNeueLT Std"/>
              </a:defRPr>
            </a:lvl4pPr>
            <a:lvl5pPr>
              <a:defRPr>
                <a:latin typeface="HelveticaNeueLT Std"/>
                <a:cs typeface="HelveticaNeueLT Std"/>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itle 9"/>
          <p:cNvSpPr>
            <a:spLocks noGrp="1"/>
          </p:cNvSpPr>
          <p:nvPr>
            <p:ph type="title"/>
          </p:nvPr>
        </p:nvSpPr>
        <p:spPr>
          <a:xfrm rot="16200000">
            <a:off x="-1870075" y="2278507"/>
            <a:ext cx="4597400" cy="857250"/>
          </a:xfrm>
        </p:spPr>
        <p:txBody>
          <a:bodyPr/>
          <a:lstStyle/>
          <a:p>
            <a:r>
              <a:rPr lang="en-US" dirty="0"/>
              <a:t>Click to edit Master title style</a:t>
            </a:r>
          </a:p>
        </p:txBody>
      </p:sp>
    </p:spTree>
    <p:extLst>
      <p:ext uri="{BB962C8B-B14F-4D97-AF65-F5344CB8AC3E}">
        <p14:creationId xmlns:p14="http://schemas.microsoft.com/office/powerpoint/2010/main" val="254284166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userDrawn="1"/>
        </p:nvCxnSpPr>
        <p:spPr>
          <a:xfrm>
            <a:off x="685800" y="2700338"/>
            <a:ext cx="7772400" cy="0"/>
          </a:xfrm>
          <a:prstGeom prst="line">
            <a:avLst/>
          </a:prstGeom>
          <a:ln>
            <a:solidFill>
              <a:srgbClr val="D04432"/>
            </a:solidFill>
          </a:ln>
          <a:effectLst/>
        </p:spPr>
        <p:style>
          <a:lnRef idx="2">
            <a:schemeClr val="accent1"/>
          </a:lnRef>
          <a:fillRef idx="0">
            <a:schemeClr val="accent1"/>
          </a:fillRef>
          <a:effectRef idx="1">
            <a:schemeClr val="accent1"/>
          </a:effectRef>
          <a:fontRef idx="minor">
            <a:schemeClr val="tx1"/>
          </a:fontRef>
        </p:style>
      </p:cxnSp>
      <p:pic>
        <p:nvPicPr>
          <p:cNvPr id="5"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371600" y="2868613"/>
            <a:ext cx="6400800" cy="3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598614"/>
            <a:ext cx="7772400" cy="1101725"/>
          </a:xfrm>
        </p:spPr>
        <p:txBody>
          <a:bodyPr/>
          <a:lstStyle>
            <a:lvl1pPr algn="ctr">
              <a:defRPr sz="3600">
                <a:latin typeface="+mj-lt"/>
              </a:defRPr>
            </a:lvl1p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latinLnBrk="0">
              <a:buNone/>
              <a:defRPr sz="2400">
                <a:solidFill>
                  <a:schemeClr val="tx1">
                    <a:tint val="75000"/>
                  </a:schemeClr>
                </a:solidFill>
                <a:latin typeface="+mj-lt"/>
                <a:cs typeface="HelveticaNeueLT Std"/>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57791491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500"/>
                                        <p:tgtEl>
                                          <p:spTgt spid="3">
                                            <p:txEl>
                                              <p:pRg st="0" end="0"/>
                                            </p:txEl>
                                          </p:spTgt>
                                        </p:tgtEl>
                                      </p:cBhvr>
                                    </p:animEffect>
                                    <p:anim calcmode="lin" valueType="num">
                                      <p:cBhvr>
                                        <p:cTn id="11" dur="1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2" dur="1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42"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500"/>
                        <p:tgtEl>
                          <p:spTgt spid="3"/>
                        </p:tgtEl>
                      </p:cBhvr>
                    </p:animEffect>
                    <p:anim calcmode="lin" valueType="num">
                      <p:cBhvr>
                        <p:cTn dur="1500" fill="hold"/>
                        <p:tgtEl>
                          <p:spTgt spid="3"/>
                        </p:tgtEl>
                        <p:attrNameLst>
                          <p:attrName>ppt_x</p:attrName>
                        </p:attrNameLst>
                      </p:cBhvr>
                      <p:tavLst>
                        <p:tav tm="0">
                          <p:val>
                            <p:strVal val="#ppt_x"/>
                          </p:val>
                        </p:tav>
                        <p:tav tm="100000">
                          <p:val>
                            <p:strVal val="#ppt_x"/>
                          </p:val>
                        </p:tav>
                      </p:tavLst>
                    </p:anim>
                    <p:anim calcmode="lin" valueType="num">
                      <p:cBhvr>
                        <p:cTn dur="1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userDrawn="1"/>
        </p:nvCxnSpPr>
        <p:spPr>
          <a:xfrm>
            <a:off x="457200" y="1063625"/>
            <a:ext cx="8229600" cy="0"/>
          </a:xfrm>
          <a:prstGeom prst="line">
            <a:avLst/>
          </a:prstGeom>
          <a:ln>
            <a:solidFill>
              <a:srgbClr val="D04432"/>
            </a:solidFill>
          </a:ln>
          <a:effectLst/>
        </p:spPr>
        <p:style>
          <a:lnRef idx="2">
            <a:schemeClr val="accent1"/>
          </a:lnRef>
          <a:fillRef idx="0">
            <a:schemeClr val="accent1"/>
          </a:fillRef>
          <a:effectRef idx="1">
            <a:schemeClr val="accent1"/>
          </a:effectRef>
          <a:fontRef idx="minor">
            <a:schemeClr val="tx1"/>
          </a:fontRef>
        </p:style>
      </p:cxnSp>
      <p:pic>
        <p:nvPicPr>
          <p:cNvPr id="8"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1146175"/>
            <a:ext cx="8229600"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0938"/>
            <a:ext cx="4040188" cy="481012"/>
          </a:xfrm>
        </p:spPr>
        <p:txBody>
          <a:bodyPr anchor="b">
            <a:normAutofit/>
          </a:bodyPr>
          <a:lstStyle>
            <a:lvl1pPr marL="0" indent="0">
              <a:buNone/>
              <a:defRPr sz="2000" b="0" i="0">
                <a:latin typeface="HelveticaNeueLT Std Med"/>
                <a:cs typeface="HelveticaNeueLT Std Med"/>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631951"/>
            <a:ext cx="4040188" cy="2962275"/>
          </a:xfrm>
        </p:spPr>
        <p:txBody>
          <a:bodyPr/>
          <a:lstStyle>
            <a:lvl1pPr>
              <a:defRPr sz="2400">
                <a:latin typeface="HelveticaNeueLT Std"/>
                <a:cs typeface="HelveticaNeueLT Std"/>
              </a:defRPr>
            </a:lvl1pPr>
            <a:lvl2pPr>
              <a:defRPr sz="2000">
                <a:latin typeface="HelveticaNeueLT Std"/>
                <a:cs typeface="HelveticaNeueLT Std"/>
              </a:defRPr>
            </a:lvl2pPr>
            <a:lvl3pPr>
              <a:defRPr sz="1800">
                <a:latin typeface="HelveticaNeueLT Std"/>
                <a:cs typeface="HelveticaNeueLT Std"/>
              </a:defRPr>
            </a:lvl3pPr>
            <a:lvl4pPr>
              <a:defRPr sz="1600">
                <a:latin typeface="HelveticaNeueLT Std"/>
                <a:cs typeface="HelveticaNeueLT Std"/>
              </a:defRPr>
            </a:lvl4pPr>
            <a:lvl5pPr>
              <a:defRPr sz="1600">
                <a:latin typeface="HelveticaNeueLT Std"/>
                <a:cs typeface="HelveticaNeueLT Std"/>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150938"/>
            <a:ext cx="4041775" cy="481012"/>
          </a:xfrm>
        </p:spPr>
        <p:txBody>
          <a:bodyPr anchor="b">
            <a:normAutofit/>
          </a:bodyPr>
          <a:lstStyle>
            <a:lvl1pPr marL="0" indent="0">
              <a:buNone/>
              <a:defRPr sz="2000" b="0" i="0">
                <a:latin typeface="HelveticaNeueLT Std Med"/>
                <a:cs typeface="HelveticaNeueLT Std Med"/>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1631951"/>
            <a:ext cx="4041775" cy="2962275"/>
          </a:xfrm>
        </p:spPr>
        <p:txBody>
          <a:bodyPr/>
          <a:lstStyle>
            <a:lvl1pPr>
              <a:defRPr sz="2400">
                <a:latin typeface="HelveticaNeueLT Std"/>
                <a:cs typeface="HelveticaNeueLT Std"/>
              </a:defRPr>
            </a:lvl1pPr>
            <a:lvl2pPr>
              <a:defRPr sz="2000">
                <a:latin typeface="HelveticaNeueLT Std"/>
                <a:cs typeface="HelveticaNeueLT Std"/>
              </a:defRPr>
            </a:lvl2pPr>
            <a:lvl3pPr>
              <a:defRPr sz="1800">
                <a:latin typeface="HelveticaNeueLT Std"/>
                <a:cs typeface="HelveticaNeueLT Std"/>
              </a:defRPr>
            </a:lvl3pPr>
            <a:lvl4pPr>
              <a:defRPr sz="1600">
                <a:latin typeface="HelveticaNeueLT Std"/>
                <a:cs typeface="HelveticaNeueLT Std"/>
              </a:defRPr>
            </a:lvl4pPr>
            <a:lvl5pPr>
              <a:defRPr sz="1600">
                <a:latin typeface="HelveticaNeueLT Std"/>
                <a:cs typeface="HelveticaNeueLT Std"/>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9791646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p:cNvCxnSpPr/>
          <p:nvPr userDrawn="1"/>
        </p:nvCxnSpPr>
        <p:spPr>
          <a:xfrm>
            <a:off x="457200" y="1063625"/>
            <a:ext cx="8229600" cy="0"/>
          </a:xfrm>
          <a:prstGeom prst="line">
            <a:avLst/>
          </a:prstGeom>
          <a:ln>
            <a:solidFill>
              <a:srgbClr val="D04432"/>
            </a:solidFill>
          </a:ln>
          <a:effectLst/>
        </p:spPr>
        <p:style>
          <a:lnRef idx="2">
            <a:schemeClr val="accent1"/>
          </a:lnRef>
          <a:fillRef idx="0">
            <a:schemeClr val="accent1"/>
          </a:fillRef>
          <a:effectRef idx="1">
            <a:schemeClr val="accent1"/>
          </a:effectRef>
          <a:fontRef idx="minor">
            <a:schemeClr val="tx1"/>
          </a:fontRef>
        </p:style>
      </p:cxnSp>
      <p:pic>
        <p:nvPicPr>
          <p:cNvPr id="6" name="Picture 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7200" y="1146175"/>
            <a:ext cx="8229600"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290866"/>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0866"/>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302533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userDrawn="1"/>
        </p:nvCxnSpPr>
        <p:spPr>
          <a:xfrm>
            <a:off x="457200" y="1063625"/>
            <a:ext cx="8229600" cy="0"/>
          </a:xfrm>
          <a:prstGeom prst="line">
            <a:avLst/>
          </a:prstGeom>
          <a:ln>
            <a:solidFill>
              <a:srgbClr val="D04432"/>
            </a:solidFill>
          </a:ln>
          <a:effectLst/>
        </p:spPr>
        <p:style>
          <a:lnRef idx="2">
            <a:schemeClr val="accent1"/>
          </a:lnRef>
          <a:fillRef idx="0">
            <a:schemeClr val="accent1"/>
          </a:fillRef>
          <a:effectRef idx="1">
            <a:schemeClr val="accent1"/>
          </a:effectRef>
          <a:fontRef idx="minor">
            <a:schemeClr val="tx1"/>
          </a:fontRef>
        </p:style>
      </p:cxnSp>
      <p:pic>
        <p:nvPicPr>
          <p:cNvPr id="8" name="Picture 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7200" y="1146175"/>
            <a:ext cx="8229600"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0938"/>
            <a:ext cx="4040188" cy="481012"/>
          </a:xfrm>
        </p:spPr>
        <p:txBody>
          <a:bodyPr anchor="b">
            <a:normAutofit/>
          </a:bodyPr>
          <a:lstStyle>
            <a:lvl1pPr marL="0" indent="0">
              <a:buNone/>
              <a:defRPr sz="2000" b="0" i="0">
                <a:latin typeface="HelveticaNeueLT Std Med"/>
                <a:cs typeface="HelveticaNeueLT Std Med"/>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631951"/>
            <a:ext cx="4040188" cy="2962275"/>
          </a:xfrm>
        </p:spPr>
        <p:txBody>
          <a:bodyPr/>
          <a:lstStyle>
            <a:lvl1pPr>
              <a:defRPr sz="2400">
                <a:latin typeface="HelveticaNeueLT Std"/>
                <a:cs typeface="HelveticaNeueLT Std"/>
              </a:defRPr>
            </a:lvl1pPr>
            <a:lvl2pPr>
              <a:defRPr sz="2000">
                <a:latin typeface="HelveticaNeueLT Std"/>
                <a:cs typeface="HelveticaNeueLT Std"/>
              </a:defRPr>
            </a:lvl2pPr>
            <a:lvl3pPr>
              <a:defRPr sz="1800">
                <a:latin typeface="HelveticaNeueLT Std"/>
                <a:cs typeface="HelveticaNeueLT Std"/>
              </a:defRPr>
            </a:lvl3pPr>
            <a:lvl4pPr>
              <a:defRPr sz="1600">
                <a:latin typeface="HelveticaNeueLT Std"/>
                <a:cs typeface="HelveticaNeueLT Std"/>
              </a:defRPr>
            </a:lvl4pPr>
            <a:lvl5pPr>
              <a:defRPr sz="1600">
                <a:latin typeface="HelveticaNeueLT Std"/>
                <a:cs typeface="HelveticaNeueLT Std"/>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150938"/>
            <a:ext cx="4041775" cy="481012"/>
          </a:xfrm>
        </p:spPr>
        <p:txBody>
          <a:bodyPr anchor="b">
            <a:normAutofit/>
          </a:bodyPr>
          <a:lstStyle>
            <a:lvl1pPr marL="0" indent="0">
              <a:buNone/>
              <a:defRPr sz="2000" b="0" i="0">
                <a:latin typeface="HelveticaNeueLT Std Med"/>
                <a:cs typeface="HelveticaNeueLT Std Med"/>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1631951"/>
            <a:ext cx="4041775" cy="2962275"/>
          </a:xfrm>
        </p:spPr>
        <p:txBody>
          <a:bodyPr/>
          <a:lstStyle>
            <a:lvl1pPr>
              <a:defRPr sz="2400">
                <a:latin typeface="HelveticaNeueLT Std"/>
                <a:cs typeface="HelveticaNeueLT Std"/>
              </a:defRPr>
            </a:lvl1pPr>
            <a:lvl2pPr>
              <a:defRPr sz="2000">
                <a:latin typeface="HelveticaNeueLT Std"/>
                <a:cs typeface="HelveticaNeueLT Std"/>
              </a:defRPr>
            </a:lvl2pPr>
            <a:lvl3pPr>
              <a:defRPr sz="1800">
                <a:latin typeface="HelveticaNeueLT Std"/>
                <a:cs typeface="HelveticaNeueLT Std"/>
              </a:defRPr>
            </a:lvl3pPr>
            <a:lvl4pPr>
              <a:defRPr sz="1600">
                <a:latin typeface="HelveticaNeueLT Std"/>
                <a:cs typeface="HelveticaNeueLT Std"/>
              </a:defRPr>
            </a:lvl4pPr>
            <a:lvl5pPr>
              <a:defRPr sz="1600">
                <a:latin typeface="HelveticaNeueLT Std"/>
                <a:cs typeface="HelveticaNeueLT Std"/>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7306403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2"/>
          <p:cNvCxnSpPr/>
          <p:nvPr userDrawn="1"/>
        </p:nvCxnSpPr>
        <p:spPr>
          <a:xfrm>
            <a:off x="457200" y="1063625"/>
            <a:ext cx="8229600" cy="0"/>
          </a:xfrm>
          <a:prstGeom prst="line">
            <a:avLst/>
          </a:prstGeom>
          <a:ln>
            <a:solidFill>
              <a:srgbClr val="D04432"/>
            </a:solidFill>
          </a:ln>
          <a:effectLst/>
        </p:spPr>
        <p:style>
          <a:lnRef idx="2">
            <a:schemeClr val="accent1"/>
          </a:lnRef>
          <a:fillRef idx="0">
            <a:schemeClr val="accent1"/>
          </a:fillRef>
          <a:effectRef idx="1">
            <a:schemeClr val="accent1"/>
          </a:effectRef>
          <a:fontRef idx="minor">
            <a:schemeClr val="tx1"/>
          </a:fontRef>
        </p:style>
      </p:cxnSp>
      <p:pic>
        <p:nvPicPr>
          <p:cNvPr id="4" name="Picture 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7200" y="1146175"/>
            <a:ext cx="8229600"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78792363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021656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p:cNvCxnSpPr/>
          <p:nvPr userDrawn="1"/>
        </p:nvCxnSpPr>
        <p:spPr>
          <a:xfrm>
            <a:off x="457201" y="1063625"/>
            <a:ext cx="3008313" cy="0"/>
          </a:xfrm>
          <a:prstGeom prst="line">
            <a:avLst/>
          </a:prstGeom>
          <a:ln>
            <a:solidFill>
              <a:srgbClr val="D04432"/>
            </a:solidFill>
          </a:ln>
          <a:effectLst/>
        </p:spPr>
        <p:style>
          <a:lnRef idx="2">
            <a:schemeClr val="accent1"/>
          </a:lnRef>
          <a:fillRef idx="0">
            <a:schemeClr val="accent1"/>
          </a:fillRef>
          <a:effectRef idx="1">
            <a:schemeClr val="accent1"/>
          </a:effectRef>
          <a:fontRef idx="minor">
            <a:schemeClr val="tx1"/>
          </a:fontRef>
        </p:style>
      </p:cxnSp>
      <p:pic>
        <p:nvPicPr>
          <p:cNvPr id="6" name="Picture 4"/>
          <p:cNvPicPr>
            <a:picLocks/>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7200" y="1146175"/>
            <a:ext cx="2971800" cy="2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1" y="204789"/>
            <a:ext cx="3008313" cy="871537"/>
          </a:xfrm>
        </p:spPr>
        <p:txBody>
          <a:bodyPr anchor="b">
            <a:normAutofit/>
          </a:bodyPr>
          <a:lstStyle>
            <a:lvl1pPr algn="l">
              <a:defRPr sz="1600" b="0"/>
            </a:lvl1pPr>
          </a:lstStyle>
          <a:p>
            <a:r>
              <a:rPr lang="en-US" dirty="0"/>
              <a:t>Click to edit Master title style</a:t>
            </a:r>
          </a:p>
        </p:txBody>
      </p:sp>
      <p:sp>
        <p:nvSpPr>
          <p:cNvPr id="3" name="Content Placeholder 2"/>
          <p:cNvSpPr>
            <a:spLocks noGrp="1"/>
          </p:cNvSpPr>
          <p:nvPr>
            <p:ph idx="1"/>
          </p:nvPr>
        </p:nvSpPr>
        <p:spPr>
          <a:xfrm>
            <a:off x="3575050" y="204789"/>
            <a:ext cx="5111750" cy="4389437"/>
          </a:xfrm>
        </p:spPr>
        <p:txBody>
          <a:bodyPr/>
          <a:lstStyle>
            <a:lvl1pPr>
              <a:defRPr sz="3200">
                <a:latin typeface="HelveticaNeueLT Std"/>
                <a:cs typeface="HelveticaNeueLT Std"/>
              </a:defRPr>
            </a:lvl1pPr>
            <a:lvl2pPr>
              <a:defRPr sz="2800">
                <a:latin typeface="HelveticaNeueLT Std"/>
                <a:cs typeface="HelveticaNeueLT Std"/>
              </a:defRPr>
            </a:lvl2pPr>
            <a:lvl3pPr>
              <a:defRPr sz="2400">
                <a:latin typeface="HelveticaNeueLT Std"/>
                <a:cs typeface="HelveticaNeueLT Std"/>
              </a:defRPr>
            </a:lvl3pPr>
            <a:lvl4pPr>
              <a:defRPr sz="2000">
                <a:latin typeface="HelveticaNeueLT Std"/>
                <a:cs typeface="HelveticaNeueLT Std"/>
              </a:defRPr>
            </a:lvl4pPr>
            <a:lvl5pPr>
              <a:defRPr sz="2000">
                <a:latin typeface="HelveticaNeueLT Std"/>
                <a:cs typeface="HelveticaNeueLT Std"/>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251858"/>
            <a:ext cx="3008313" cy="3342368"/>
          </a:xfrm>
        </p:spPr>
        <p:txBody>
          <a:bodyPr/>
          <a:lstStyle>
            <a:lvl1pPr marL="0" indent="0">
              <a:buNone/>
              <a:defRPr sz="1400">
                <a:latin typeface="HelveticaNeueLT Std"/>
                <a:cs typeface="HelveticaNeueLT Std"/>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dirty="0"/>
              <a:t>Click to edit Master text styles</a:t>
            </a:r>
          </a:p>
        </p:txBody>
      </p:sp>
    </p:spTree>
    <p:extLst>
      <p:ext uri="{BB962C8B-B14F-4D97-AF65-F5344CB8AC3E}">
        <p14:creationId xmlns:p14="http://schemas.microsoft.com/office/powerpoint/2010/main" val="256810877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4" name="Straight Connector 3"/>
          <p:cNvCxnSpPr/>
          <p:nvPr userDrawn="1"/>
        </p:nvCxnSpPr>
        <p:spPr>
          <a:xfrm>
            <a:off x="457200" y="1063625"/>
            <a:ext cx="8229600" cy="0"/>
          </a:xfrm>
          <a:prstGeom prst="line">
            <a:avLst/>
          </a:prstGeom>
          <a:ln>
            <a:solidFill>
              <a:srgbClr val="D04432"/>
            </a:solidFill>
          </a:ln>
          <a:effectLst/>
        </p:spPr>
        <p:style>
          <a:lnRef idx="2">
            <a:schemeClr val="accent1"/>
          </a:lnRef>
          <a:fillRef idx="0">
            <a:schemeClr val="accent1"/>
          </a:fillRef>
          <a:effectRef idx="1">
            <a:schemeClr val="accent1"/>
          </a:effectRef>
          <a:fontRef idx="minor">
            <a:schemeClr val="tx1"/>
          </a:fontRef>
        </p:style>
      </p:cxnSp>
      <p:pic>
        <p:nvPicPr>
          <p:cNvPr id="5"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7200" y="1146175"/>
            <a:ext cx="8229600"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a:latin typeface="HelveticaNeueLT Std"/>
                <a:cs typeface="HelveticaNeueLT Std"/>
              </a:defRPr>
            </a:lvl1pPr>
            <a:lvl2pPr>
              <a:defRPr>
                <a:latin typeface="HelveticaNeueLT Std"/>
                <a:cs typeface="HelveticaNeueLT Std"/>
              </a:defRPr>
            </a:lvl2pPr>
            <a:lvl3pPr>
              <a:defRPr>
                <a:latin typeface="HelveticaNeueLT Std"/>
                <a:cs typeface="HelveticaNeueLT Std"/>
              </a:defRPr>
            </a:lvl3pPr>
            <a:lvl4pPr>
              <a:defRPr>
                <a:latin typeface="HelveticaNeueLT Std"/>
                <a:cs typeface="HelveticaNeueLT Std"/>
              </a:defRPr>
            </a:lvl4pPr>
            <a:lvl5pPr>
              <a:defRPr>
                <a:latin typeface="HelveticaNeueLT Std"/>
                <a:cs typeface="HelveticaNeueLT St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6612886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cSld name="제목 및 내용">
    <p:spTree>
      <p:nvGrpSpPr>
        <p:cNvPr id="1" name=""/>
        <p:cNvGrpSpPr/>
        <p:nvPr/>
      </p:nvGrpSpPr>
      <p:grpSpPr>
        <a:xfrm>
          <a:off x="0" y="0"/>
          <a:ext cx="0" cy="0"/>
          <a:chOff x="0" y="0"/>
          <a:chExt cx="0" cy="0"/>
        </a:xfrm>
      </p:grpSpPr>
      <p:sp>
        <p:nvSpPr>
          <p:cNvPr id="8" name="평행 사변형 7"/>
          <p:cNvSpPr/>
          <p:nvPr/>
        </p:nvSpPr>
        <p:spPr>
          <a:xfrm>
            <a:off x="-180528" y="0"/>
            <a:ext cx="9289032"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latin typeface="Arial" pitchFamily="34" charset="0"/>
              <a:cs typeface="Arial" pitchFamily="34" charset="0"/>
            </a:endParaRPr>
          </a:p>
        </p:txBody>
      </p:sp>
      <p:sp>
        <p:nvSpPr>
          <p:cNvPr id="9" name="평행 사변형 8"/>
          <p:cNvSpPr/>
          <p:nvPr/>
        </p:nvSpPr>
        <p:spPr>
          <a:xfrm>
            <a:off x="-540568" y="0"/>
            <a:ext cx="8568952" cy="504270"/>
          </a:xfrm>
          <a:prstGeom prst="parallelogram">
            <a:avLst>
              <a:gd name="adj" fmla="val 79101"/>
            </a:avLst>
          </a:prstGeom>
          <a:solidFill>
            <a:srgbClr val="278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latin typeface="Arial" pitchFamily="34" charset="0"/>
              <a:cs typeface="Arial" pitchFamily="34" charset="0"/>
            </a:endParaRPr>
          </a:p>
        </p:txBody>
      </p:sp>
      <p:sp>
        <p:nvSpPr>
          <p:cNvPr id="10" name="평행 사변형 9"/>
          <p:cNvSpPr/>
          <p:nvPr/>
        </p:nvSpPr>
        <p:spPr>
          <a:xfrm>
            <a:off x="-532184" y="0"/>
            <a:ext cx="1359768"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latin typeface="Arial" pitchFamily="34" charset="0"/>
              <a:cs typeface="Arial" pitchFamily="34" charset="0"/>
            </a:endParaRPr>
          </a:p>
        </p:txBody>
      </p:sp>
      <p:sp>
        <p:nvSpPr>
          <p:cNvPr id="28" name="내용 개체 틀 27"/>
          <p:cNvSpPr>
            <a:spLocks noGrp="1"/>
          </p:cNvSpPr>
          <p:nvPr>
            <p:ph sz="quarter" idx="16"/>
          </p:nvPr>
        </p:nvSpPr>
        <p:spPr>
          <a:xfrm>
            <a:off x="468316" y="844153"/>
            <a:ext cx="8135937" cy="3995738"/>
          </a:xfrm>
        </p:spPr>
        <p:txBody>
          <a:bodyPr/>
          <a:lstStyle>
            <a:lvl1pPr>
              <a:defRPr>
                <a:solidFill>
                  <a:srgbClr val="278D99"/>
                </a:solidFill>
                <a:latin typeface="Arial" pitchFamily="34" charset="0"/>
                <a:cs typeface="Arial" pitchFamily="34" charset="0"/>
              </a:defRPr>
            </a:lvl1pPr>
            <a:lvl2pPr>
              <a:defRPr>
                <a:solidFill>
                  <a:srgbClr val="278D99"/>
                </a:solidFill>
                <a:latin typeface="Arial" pitchFamily="34" charset="0"/>
                <a:cs typeface="Arial" pitchFamily="34" charset="0"/>
              </a:defRPr>
            </a:lvl2pPr>
            <a:lvl3pPr>
              <a:defRPr>
                <a:solidFill>
                  <a:srgbClr val="278D99"/>
                </a:solidFill>
                <a:latin typeface="Arial" pitchFamily="34" charset="0"/>
                <a:cs typeface="Arial" pitchFamily="34" charset="0"/>
              </a:defRPr>
            </a:lvl3pPr>
            <a:lvl4pPr>
              <a:defRPr>
                <a:solidFill>
                  <a:srgbClr val="278D99"/>
                </a:solidFill>
                <a:latin typeface="Arial" pitchFamily="34" charset="0"/>
                <a:cs typeface="Arial" pitchFamily="34" charset="0"/>
              </a:defRPr>
            </a:lvl4pPr>
            <a:lvl5pPr>
              <a:defRPr>
                <a:solidFill>
                  <a:srgbClr val="278D99"/>
                </a:solidFill>
                <a:latin typeface="Arial" pitchFamily="34" charset="0"/>
                <a:cs typeface="Arial" pitchFamily="34" charset="0"/>
              </a:defRPr>
            </a:lvl5p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30" name="슬라이드 번호 개체 틀 29"/>
          <p:cNvSpPr>
            <a:spLocks noGrp="1"/>
          </p:cNvSpPr>
          <p:nvPr>
            <p:ph type="sldNum" sz="quarter" idx="18"/>
          </p:nvPr>
        </p:nvSpPr>
        <p:spPr>
          <a:xfrm>
            <a:off x="0" y="141480"/>
            <a:ext cx="683568" cy="273844"/>
          </a:xfrm>
          <a:prstGeom prst="rect">
            <a:avLst/>
          </a:prstGeom>
        </p:spPr>
        <p:txBody>
          <a:bodyPr/>
          <a:lstStyle>
            <a:lvl1pPr>
              <a:defRPr b="1">
                <a:solidFill>
                  <a:srgbClr val="278D99"/>
                </a:solidFill>
                <a:latin typeface="Arial" pitchFamily="34" charset="0"/>
                <a:cs typeface="Arial" pitchFamily="34" charset="0"/>
              </a:defRPr>
            </a:lvl1pPr>
          </a:lstStyle>
          <a:p>
            <a:fld id="{B8364164-D7C2-4011-A351-B5EC1CE463BF}" type="slidenum">
              <a:rPr lang="ko-KR" altLang="en-US" smtClean="0"/>
              <a:pPr/>
              <a:t>‹#›</a:t>
            </a:fld>
            <a:endParaRPr lang="ko-KR" altLang="en-US" dirty="0"/>
          </a:p>
        </p:txBody>
      </p:sp>
      <p:sp>
        <p:nvSpPr>
          <p:cNvPr id="32" name="제목 31"/>
          <p:cNvSpPr>
            <a:spLocks noGrp="1"/>
          </p:cNvSpPr>
          <p:nvPr>
            <p:ph type="title"/>
          </p:nvPr>
        </p:nvSpPr>
        <p:spPr>
          <a:xfrm>
            <a:off x="827584" y="0"/>
            <a:ext cx="6552728" cy="465516"/>
          </a:xfrm>
        </p:spPr>
        <p:txBody>
          <a:bodyPr>
            <a:noAutofit/>
          </a:bodyPr>
          <a:lstStyle>
            <a:lvl1pPr algn="l" latinLnBrk="0">
              <a:defRPr sz="2100" b="1">
                <a:solidFill>
                  <a:schemeClr val="bg1"/>
                </a:solidFill>
              </a:defRPr>
            </a:lvl1pPr>
          </a:lstStyle>
          <a:p>
            <a:r>
              <a:rPr lang="ko-KR" altLang="en-US" dirty="0"/>
              <a:t>마스터 제목 스타일 편집</a:t>
            </a:r>
          </a:p>
        </p:txBody>
      </p:sp>
    </p:spTree>
    <p:extLst>
      <p:ext uri="{BB962C8B-B14F-4D97-AF65-F5344CB8AC3E}">
        <p14:creationId xmlns:p14="http://schemas.microsoft.com/office/powerpoint/2010/main" val="420996795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ppt pisa">
    <p:spTree>
      <p:nvGrpSpPr>
        <p:cNvPr id="1" name=""/>
        <p:cNvGrpSpPr/>
        <p:nvPr/>
      </p:nvGrpSpPr>
      <p:grpSpPr>
        <a:xfrm>
          <a:off x="0" y="0"/>
          <a:ext cx="0" cy="0"/>
          <a:chOff x="0" y="0"/>
          <a:chExt cx="0" cy="0"/>
        </a:xfrm>
      </p:grpSpPr>
      <p:pic>
        <p:nvPicPr>
          <p:cNvPr id="3" name="Picture 3"/>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42902"/>
            <a:ext cx="9144000" cy="48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iagrammplatzhalter 4"/>
          <p:cNvSpPr>
            <a:spLocks noGrp="1"/>
          </p:cNvSpPr>
          <p:nvPr>
            <p:ph type="chart" sz="quarter" idx="10"/>
          </p:nvPr>
        </p:nvSpPr>
        <p:spPr>
          <a:xfrm>
            <a:off x="124239" y="785813"/>
            <a:ext cx="8895522" cy="4089330"/>
          </a:xfrm>
        </p:spPr>
        <p:txBody>
          <a:bodyPr/>
          <a:lstStyle/>
          <a:p>
            <a:endParaRPr lang="de-DE" dirty="0"/>
          </a:p>
        </p:txBody>
      </p:sp>
      <p:sp>
        <p:nvSpPr>
          <p:cNvPr id="6" name="Titel 5"/>
          <p:cNvSpPr>
            <a:spLocks noGrp="1"/>
          </p:cNvSpPr>
          <p:nvPr>
            <p:ph type="title"/>
          </p:nvPr>
        </p:nvSpPr>
        <p:spPr>
          <a:xfrm>
            <a:off x="457200" y="0"/>
            <a:ext cx="7504981" cy="665922"/>
          </a:xfrm>
        </p:spPr>
        <p:txBody>
          <a:bodyPr anchor="ctr"/>
          <a:lstStyle>
            <a:lvl1pPr>
              <a:defRPr b="1"/>
            </a:lvl1pPr>
          </a:lstStyle>
          <a:p>
            <a:r>
              <a:rPr lang="de-DE" dirty="0"/>
              <a:t>Titelmasterformat durch Klicken bearbeiten</a:t>
            </a:r>
          </a:p>
        </p:txBody>
      </p:sp>
      <p:sp>
        <p:nvSpPr>
          <p:cNvPr id="8" name="Foliennummernplatzhalter 7"/>
          <p:cNvSpPr>
            <a:spLocks noGrp="1"/>
          </p:cNvSpPr>
          <p:nvPr>
            <p:ph type="sldNum" sz="quarter" idx="11"/>
          </p:nvPr>
        </p:nvSpPr>
        <p:spPr/>
        <p:txBody>
          <a:bodyPr/>
          <a:lstStyle/>
          <a:p>
            <a:fld id="{CE2BFB64-0912-4A7F-A2C8-8DF5C6C76DC0}" type="slidenum">
              <a:rPr lang="de-DE" smtClean="0"/>
              <a:pPr/>
              <a:t>‹#›</a:t>
            </a:fld>
            <a:endParaRPr lang="de-DE" dirty="0"/>
          </a:p>
        </p:txBody>
      </p:sp>
    </p:spTree>
    <p:extLst>
      <p:ext uri="{BB962C8B-B14F-4D97-AF65-F5344CB8AC3E}">
        <p14:creationId xmlns:p14="http://schemas.microsoft.com/office/powerpoint/2010/main" val="268033878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77A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1856" y="1476376"/>
            <a:ext cx="5348208" cy="1502352"/>
          </a:xfrm>
          <a:prstGeom prst="rect">
            <a:avLst/>
          </a:prstGeom>
        </p:spPr>
        <p:txBody>
          <a:bodyPr lIns="91423" tIns="45711" rIns="91423" bIns="45711"/>
          <a:lstStyle>
            <a:lvl1pPr>
              <a:defRPr sz="4000"/>
            </a:lvl1pPr>
          </a:lstStyle>
          <a:p>
            <a:r>
              <a:rPr lang="en-US" dirty="0"/>
              <a:t>Click to edit Master title style</a:t>
            </a:r>
          </a:p>
        </p:txBody>
      </p:sp>
      <p:pic>
        <p:nvPicPr>
          <p:cNvPr id="4"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208715" y="0"/>
            <a:ext cx="2935287"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019932" y="4162428"/>
            <a:ext cx="178911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p:cNvPicPr>
          <p:nvPr userDrawn="1"/>
        </p:nvPicPr>
        <p:blipFill>
          <a:blip r:embed="rId4">
            <a:extLst>
              <a:ext uri="{28A0092B-C50C-407E-A947-70E740481C1C}">
                <a14:useLocalDpi xmlns:a14="http://schemas.microsoft.com/office/drawing/2010/main" val="0"/>
              </a:ext>
            </a:extLst>
          </a:blip>
          <a:srcRect/>
          <a:stretch>
            <a:fillRect/>
          </a:stretch>
        </p:blipFill>
        <p:spPr bwMode="auto">
          <a:xfrm rot="-3623967">
            <a:off x="4633125" y="2513808"/>
            <a:ext cx="5943601"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PISA_LOGO-02.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04825" y="625476"/>
            <a:ext cx="12382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0"/>
          <p:cNvSpPr>
            <a:spLocks noGrp="1"/>
          </p:cNvSpPr>
          <p:nvPr>
            <p:ph type="body" sz="quarter" idx="10"/>
          </p:nvPr>
        </p:nvSpPr>
        <p:spPr>
          <a:xfrm>
            <a:off x="522289" y="3217863"/>
            <a:ext cx="5348287" cy="944562"/>
          </a:xfrm>
          <a:prstGeom prst="rect">
            <a:avLst/>
          </a:prstGeom>
        </p:spPr>
        <p:txBody>
          <a:bodyPr lIns="91423" tIns="45711" rIns="91423" bIns="45711"/>
          <a:lstStyle>
            <a:lvl1pPr marL="0" indent="0">
              <a:buNone/>
              <a:defRPr sz="2400">
                <a:solidFill>
                  <a:schemeClr val="bg1"/>
                </a:solidFill>
                <a:latin typeface="HelveticaNeueLT Std Med"/>
              </a:defRPr>
            </a:lvl1pPr>
          </a:lstStyle>
          <a:p>
            <a:pPr lvl="0"/>
            <a:endParaRPr lang="en-GB" dirty="0"/>
          </a:p>
        </p:txBody>
      </p:sp>
    </p:spTree>
    <p:extLst>
      <p:ext uri="{BB962C8B-B14F-4D97-AF65-F5344CB8AC3E}">
        <p14:creationId xmlns:p14="http://schemas.microsoft.com/office/powerpoint/2010/main" val="152445153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0077A0"/>
        </a:solidFill>
        <a:effectLst/>
      </p:bgPr>
    </p:bg>
    <p:spTree>
      <p:nvGrpSpPr>
        <p:cNvPr id="1" name=""/>
        <p:cNvGrpSpPr/>
        <p:nvPr/>
      </p:nvGrpSpPr>
      <p:grpSpPr>
        <a:xfrm>
          <a:off x="0" y="0"/>
          <a:ext cx="0" cy="0"/>
          <a:chOff x="0" y="0"/>
          <a:chExt cx="0" cy="0"/>
        </a:xfrm>
      </p:grpSpPr>
      <p:pic>
        <p:nvPicPr>
          <p:cNvPr id="5" name="Picture 9" descr="PISA_TB_3-01.png"/>
          <p:cNvPicPr>
            <a:picLocks noChangeAspect="1"/>
          </p:cNvPicPr>
          <p:nvPr userDrawn="1"/>
        </p:nvPicPr>
        <p:blipFill rotWithShape="1">
          <a:blip r:embed="rId2">
            <a:extLst>
              <a:ext uri="{28A0092B-C50C-407E-A947-70E740481C1C}">
                <a14:useLocalDpi xmlns:a14="http://schemas.microsoft.com/office/drawing/2010/main" val="0"/>
              </a:ext>
            </a:extLst>
          </a:blip>
          <a:srcRect b="71635"/>
          <a:stretch/>
        </p:blipFill>
        <p:spPr bwMode="auto">
          <a:xfrm>
            <a:off x="0" y="2760134"/>
            <a:ext cx="6475413" cy="304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183189" y="2088623"/>
            <a:ext cx="7479144" cy="597958"/>
          </a:xfrm>
          <a:prstGeom prst="rect">
            <a:avLst/>
          </a:prstGeom>
        </p:spPr>
        <p:txBody>
          <a:bodyPr lIns="91423" tIns="45711" rIns="91423" bIns="45711"/>
          <a:lstStyle>
            <a:lvl1pPr>
              <a:defRPr sz="3600"/>
            </a:lvl1pPr>
          </a:lstStyle>
          <a:p>
            <a:r>
              <a:rPr lang="en-US" dirty="0"/>
              <a:t>Click to edit Master title style</a:t>
            </a:r>
          </a:p>
        </p:txBody>
      </p:sp>
    </p:spTree>
    <p:extLst>
      <p:ext uri="{BB962C8B-B14F-4D97-AF65-F5344CB8AC3E}">
        <p14:creationId xmlns:p14="http://schemas.microsoft.com/office/powerpoint/2010/main" val="37332109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3" name="Straight Connector 2"/>
          <p:cNvCxnSpPr/>
          <p:nvPr userDrawn="1"/>
        </p:nvCxnSpPr>
        <p:spPr>
          <a:xfrm>
            <a:off x="457200" y="782270"/>
            <a:ext cx="8229600" cy="0"/>
          </a:xfrm>
          <a:prstGeom prst="line">
            <a:avLst/>
          </a:prstGeom>
          <a:ln>
            <a:solidFill>
              <a:srgbClr val="D04432"/>
            </a:solidFill>
          </a:ln>
          <a:effectLst/>
        </p:spPr>
        <p:style>
          <a:lnRef idx="2">
            <a:schemeClr val="accent1"/>
          </a:lnRef>
          <a:fillRef idx="0">
            <a:schemeClr val="accent1"/>
          </a:fillRef>
          <a:effectRef idx="1">
            <a:schemeClr val="accent1"/>
          </a:effectRef>
          <a:fontRef idx="minor">
            <a:schemeClr val="tx1"/>
          </a:fontRef>
        </p:style>
      </p:cxnSp>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864820"/>
            <a:ext cx="8229600"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30589"/>
            <a:ext cx="8229600" cy="857250"/>
          </a:xfrm>
        </p:spPr>
        <p:txBody>
          <a:bodyPr/>
          <a:lstStyle>
            <a:lvl1pPr>
              <a:defRPr sz="2800" b="1"/>
            </a:lvl1pPr>
          </a:lstStyle>
          <a:p>
            <a:r>
              <a:rPr lang="en-US" dirty="0"/>
              <a:t>Click to edit Master title style</a:t>
            </a:r>
          </a:p>
        </p:txBody>
      </p:sp>
      <p:sp>
        <p:nvSpPr>
          <p:cNvPr id="5" name="Text Placeholder 2">
            <a:extLst>
              <a:ext uri="{FF2B5EF4-FFF2-40B4-BE49-F238E27FC236}">
                <a16:creationId xmlns:a16="http://schemas.microsoft.com/office/drawing/2014/main" id="{8F47CF34-2D1E-4B04-9936-CCFA7DDA669B}"/>
              </a:ext>
            </a:extLst>
          </p:cNvPr>
          <p:cNvSpPr>
            <a:spLocks noGrp="1"/>
          </p:cNvSpPr>
          <p:nvPr>
            <p:ph idx="1"/>
          </p:nvPr>
        </p:nvSpPr>
        <p:spPr>
          <a:xfrm>
            <a:off x="457200" y="1039444"/>
            <a:ext cx="8544560" cy="3877995"/>
          </a:xfrm>
          <a:prstGeom prst="rect">
            <a:avLst/>
          </a:prstGeom>
        </p:spPr>
        <p:txBody>
          <a:bodyPr rtlCol="0">
            <a:normAutofit/>
          </a:bodyPr>
          <a:lstStyle>
            <a:lvl1pPr>
              <a:defRPr>
                <a:latin typeface="+mj-lt"/>
                <a:cs typeface="HelveticaNeueLT Std"/>
              </a:defRPr>
            </a:lvl1pPr>
            <a:lvl2pPr>
              <a:defRPr>
                <a:solidFill>
                  <a:schemeClr val="tx1">
                    <a:lumMod val="50000"/>
                    <a:lumOff val="50000"/>
                  </a:schemeClr>
                </a:solidFill>
                <a:latin typeface="+mj-lt"/>
                <a:cs typeface="HelveticaNeueLT Std"/>
              </a:defRPr>
            </a:lvl2pPr>
            <a:lvl3pPr>
              <a:defRPr>
                <a:solidFill>
                  <a:schemeClr val="bg1">
                    <a:lumMod val="65000"/>
                  </a:schemeClr>
                </a:solidFill>
                <a:latin typeface="+mj-lt"/>
                <a:cs typeface="HelveticaNeueLT Std"/>
              </a:defRPr>
            </a:lvl3pPr>
            <a:lvl4pPr>
              <a:defRPr>
                <a:latin typeface="+mj-lt"/>
                <a:cs typeface="HelveticaNeueLT Std"/>
              </a:defRPr>
            </a:lvl4pPr>
            <a:lvl5pPr>
              <a:defRPr>
                <a:latin typeface="+mj-lt"/>
                <a:cs typeface="HelveticaNeueLT Std"/>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92174289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0077A0">
            <a:alpha val="44000"/>
          </a:srgbClr>
        </a:solidFill>
        <a:effectLst/>
      </p:bgPr>
    </p:bg>
    <p:spTree>
      <p:nvGrpSpPr>
        <p:cNvPr id="1" name=""/>
        <p:cNvGrpSpPr/>
        <p:nvPr/>
      </p:nvGrpSpPr>
      <p:grpSpPr>
        <a:xfrm>
          <a:off x="0" y="0"/>
          <a:ext cx="0" cy="0"/>
          <a:chOff x="0" y="0"/>
          <a:chExt cx="0" cy="0"/>
        </a:xfrm>
      </p:grpSpPr>
      <p:sp>
        <p:nvSpPr>
          <p:cNvPr id="3" name="Title 9"/>
          <p:cNvSpPr>
            <a:spLocks noGrp="1"/>
          </p:cNvSpPr>
          <p:nvPr>
            <p:ph type="title"/>
          </p:nvPr>
        </p:nvSpPr>
        <p:spPr>
          <a:xfrm>
            <a:off x="457200" y="104775"/>
            <a:ext cx="8229600" cy="513292"/>
          </a:xfrm>
          <a:prstGeom prst="rect">
            <a:avLst/>
          </a:prstGeom>
        </p:spPr>
        <p:txBody>
          <a:bodyPr lIns="91423" tIns="45711" rIns="91423" bIns="45711"/>
          <a:lstStyle>
            <a:lvl1pPr>
              <a:defRPr sz="2800">
                <a:solidFill>
                  <a:schemeClr val="tx1"/>
                </a:solidFill>
              </a:defRPr>
            </a:lvl1pPr>
          </a:lstStyle>
          <a:p>
            <a:r>
              <a:rPr lang="en-US" dirty="0"/>
              <a:t>Click to edit Master title style</a:t>
            </a:r>
          </a:p>
        </p:txBody>
      </p:sp>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629709"/>
            <a:ext cx="8229600"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space réservé du texte 2"/>
          <p:cNvSpPr>
            <a:spLocks noGrp="1"/>
          </p:cNvSpPr>
          <p:nvPr>
            <p:ph type="body" sz="quarter" idx="10"/>
          </p:nvPr>
        </p:nvSpPr>
        <p:spPr>
          <a:xfrm>
            <a:off x="457201" y="804334"/>
            <a:ext cx="8290371" cy="4199467"/>
          </a:xfrm>
          <a:prstGeom prst="rect">
            <a:avLst/>
          </a:prstGeom>
        </p:spPr>
        <p:txBody>
          <a:bodyPr lIns="91423" tIns="45711" rIns="91423" bIns="45711"/>
          <a:lstStyle>
            <a:lvl1pPr>
              <a:defRPr sz="2400">
                <a:latin typeface="HelveticaNeueLT Std Med"/>
              </a:defRPr>
            </a:lvl1pPr>
          </a:lstStyle>
          <a:p>
            <a:endParaRPr lang="fr-FR" dirty="0"/>
          </a:p>
        </p:txBody>
      </p:sp>
      <p:pic>
        <p:nvPicPr>
          <p:cNvPr id="6" name="Picture 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59535" y="78197"/>
            <a:ext cx="1027862" cy="41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PISA_LOGO-02.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67992" y="155566"/>
            <a:ext cx="691035" cy="309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userDrawn="1"/>
        </p:nvSpPr>
        <p:spPr>
          <a:xfrm>
            <a:off x="0" y="4874186"/>
            <a:ext cx="9144000" cy="261610"/>
          </a:xfrm>
          <a:prstGeom prst="rect">
            <a:avLst/>
          </a:prstGeom>
          <a:solidFill>
            <a:srgbClr val="0077A0"/>
          </a:solidFill>
          <a:ln>
            <a:noFill/>
          </a:ln>
          <a:effectLst/>
        </p:spPr>
        <p:style>
          <a:lnRef idx="1">
            <a:schemeClr val="accent1"/>
          </a:lnRef>
          <a:fillRef idx="3">
            <a:schemeClr val="accent1"/>
          </a:fillRef>
          <a:effectRef idx="2">
            <a:schemeClr val="accent1"/>
          </a:effectRef>
          <a:fontRef idx="minor">
            <a:schemeClr val="lt1"/>
          </a:fontRef>
        </p:style>
        <p:txBody>
          <a:bodyPr lIns="91423" tIns="45711" rIns="91423" bIns="45711" rtlCol="0" anchor="ctr"/>
          <a:lstStyle/>
          <a:p>
            <a:pPr algn="ctr"/>
            <a:endParaRPr lang="en-US"/>
          </a:p>
        </p:txBody>
      </p:sp>
    </p:spTree>
    <p:extLst>
      <p:ext uri="{BB962C8B-B14F-4D97-AF65-F5344CB8AC3E}">
        <p14:creationId xmlns:p14="http://schemas.microsoft.com/office/powerpoint/2010/main" val="33273694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084" y="4767637"/>
            <a:ext cx="2134220" cy="273831"/>
          </a:xfrm>
          <a:prstGeom prst="rect">
            <a:avLst/>
          </a:prstGeom>
        </p:spPr>
        <p:txBody>
          <a:bodyPr lIns="77160" tIns="38580" rIns="77160" bIns="38580"/>
          <a:lstStyle>
            <a:lvl1pPr defTabSz="771593" fontAlgn="auto">
              <a:spcBef>
                <a:spcPts val="0"/>
              </a:spcBef>
              <a:spcAft>
                <a:spcPts val="0"/>
              </a:spcAft>
              <a:defRPr>
                <a:latin typeface="+mn-lt"/>
                <a:cs typeface="+mn-cs"/>
              </a:defRPr>
            </a:lvl1pPr>
          </a:lstStyle>
          <a:p>
            <a:pPr>
              <a:defRPr/>
            </a:pPr>
            <a:fld id="{8945EC4C-7858-418E-84C5-CDE29CC60182}" type="datetimeFigureOut">
              <a:rPr lang="en-US"/>
              <a:pPr>
                <a:defRPr/>
              </a:pPr>
              <a:t>5/16/2019</a:t>
            </a:fld>
            <a:endParaRPr lang="en-US" dirty="0"/>
          </a:p>
        </p:txBody>
      </p:sp>
      <p:sp>
        <p:nvSpPr>
          <p:cNvPr id="3" name="Footer Placeholder 2"/>
          <p:cNvSpPr>
            <a:spLocks noGrp="1"/>
          </p:cNvSpPr>
          <p:nvPr>
            <p:ph type="ftr" sz="quarter" idx="11"/>
          </p:nvPr>
        </p:nvSpPr>
        <p:spPr>
          <a:xfrm>
            <a:off x="3123987" y="4767637"/>
            <a:ext cx="2896026" cy="273831"/>
          </a:xfrm>
          <a:prstGeom prst="rect">
            <a:avLst/>
          </a:prstGeom>
        </p:spPr>
        <p:txBody>
          <a:bodyPr lIns="77160" tIns="38580" rIns="77160" bIns="38580"/>
          <a:lstStyle>
            <a:lvl1pPr defTabSz="771593" fontAlgn="auto">
              <a:spcBef>
                <a:spcPts val="0"/>
              </a:spcBef>
              <a:spcAft>
                <a:spcPts val="0"/>
              </a:spcAft>
              <a:defRPr>
                <a:latin typeface="+mn-lt"/>
                <a:cs typeface="+mn-cs"/>
              </a:defRPr>
            </a:lvl1pPr>
          </a:lstStyle>
          <a:p>
            <a:pPr>
              <a:defRPr/>
            </a:pPr>
            <a:endParaRPr lang="en-US" dirty="0"/>
          </a:p>
        </p:txBody>
      </p:sp>
      <p:sp>
        <p:nvSpPr>
          <p:cNvPr id="4" name="Slide Number Placeholder 3"/>
          <p:cNvSpPr>
            <a:spLocks noGrp="1"/>
          </p:cNvSpPr>
          <p:nvPr>
            <p:ph type="sldNum" sz="quarter" idx="12"/>
          </p:nvPr>
        </p:nvSpPr>
        <p:spPr>
          <a:xfrm>
            <a:off x="6552698" y="4767637"/>
            <a:ext cx="2134221" cy="273831"/>
          </a:xfrm>
          <a:prstGeom prst="rect">
            <a:avLst/>
          </a:prstGeom>
        </p:spPr>
        <p:txBody>
          <a:bodyPr lIns="77160" tIns="38580" rIns="77160" bIns="38580"/>
          <a:lstStyle>
            <a:lvl1pPr defTabSz="771593" fontAlgn="auto">
              <a:spcBef>
                <a:spcPts val="0"/>
              </a:spcBef>
              <a:spcAft>
                <a:spcPts val="0"/>
              </a:spcAft>
              <a:defRPr>
                <a:latin typeface="+mn-lt"/>
                <a:cs typeface="+mn-cs"/>
              </a:defRPr>
            </a:lvl1pPr>
          </a:lstStyle>
          <a:p>
            <a:pPr>
              <a:defRPr/>
            </a:pPr>
            <a:fld id="{68A5A03D-A0B0-473D-84C3-6201A2E00819}" type="slidenum">
              <a:rPr lang="en-US"/>
              <a:pPr>
                <a:defRPr/>
              </a:pPr>
              <a:t>‹#›</a:t>
            </a:fld>
            <a:endParaRPr lang="en-US" dirty="0"/>
          </a:p>
        </p:txBody>
      </p:sp>
    </p:spTree>
    <p:extLst>
      <p:ext uri="{BB962C8B-B14F-4D97-AF65-F5344CB8AC3E}">
        <p14:creationId xmlns:p14="http://schemas.microsoft.com/office/powerpoint/2010/main" val="39139564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cxnSp>
        <p:nvCxnSpPr>
          <p:cNvPr id="3" name="Straight Connector 2"/>
          <p:cNvCxnSpPr/>
          <p:nvPr userDrawn="1"/>
        </p:nvCxnSpPr>
        <p:spPr>
          <a:xfrm>
            <a:off x="457200" y="782270"/>
            <a:ext cx="8229600" cy="0"/>
          </a:xfrm>
          <a:prstGeom prst="line">
            <a:avLst/>
          </a:prstGeom>
          <a:ln>
            <a:solidFill>
              <a:srgbClr val="D04432"/>
            </a:solidFill>
          </a:ln>
          <a:effectLst/>
        </p:spPr>
        <p:style>
          <a:lnRef idx="2">
            <a:schemeClr val="accent1"/>
          </a:lnRef>
          <a:fillRef idx="0">
            <a:schemeClr val="accent1"/>
          </a:fillRef>
          <a:effectRef idx="1">
            <a:schemeClr val="accent1"/>
          </a:effectRef>
          <a:fontRef idx="minor">
            <a:schemeClr val="tx1"/>
          </a:fontRef>
        </p:style>
      </p:cxnSp>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864820"/>
            <a:ext cx="8229600"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30589"/>
            <a:ext cx="8229600" cy="857250"/>
          </a:xfrm>
        </p:spPr>
        <p:txBody>
          <a:bodyPr/>
          <a:lstStyle>
            <a:lvl1pPr>
              <a:defRPr sz="2800" b="1"/>
            </a:lvl1pPr>
          </a:lstStyle>
          <a:p>
            <a:r>
              <a:rPr lang="en-US" dirty="0"/>
              <a:t>Click to edit Master title style</a:t>
            </a:r>
          </a:p>
        </p:txBody>
      </p:sp>
    </p:spTree>
    <p:extLst>
      <p:ext uri="{BB962C8B-B14F-4D97-AF65-F5344CB8AC3E}">
        <p14:creationId xmlns:p14="http://schemas.microsoft.com/office/powerpoint/2010/main" val="7257258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3552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cxnSp>
        <p:nvCxnSpPr>
          <p:cNvPr id="4" name="Straight Connector 3"/>
          <p:cNvCxnSpPr/>
          <p:nvPr userDrawn="1"/>
        </p:nvCxnSpPr>
        <p:spPr>
          <a:xfrm>
            <a:off x="457200" y="1063625"/>
            <a:ext cx="8229600" cy="0"/>
          </a:xfrm>
          <a:prstGeom prst="line">
            <a:avLst/>
          </a:prstGeom>
          <a:ln>
            <a:solidFill>
              <a:srgbClr val="D04432"/>
            </a:solidFill>
          </a:ln>
          <a:effectLst/>
        </p:spPr>
        <p:style>
          <a:lnRef idx="2">
            <a:schemeClr val="accent1"/>
          </a:lnRef>
          <a:fillRef idx="0">
            <a:schemeClr val="accent1"/>
          </a:fillRef>
          <a:effectRef idx="1">
            <a:schemeClr val="accent1"/>
          </a:effectRef>
          <a:fontRef idx="minor">
            <a:schemeClr val="tx1"/>
          </a:fontRef>
        </p:style>
      </p:cxnSp>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1146175"/>
            <a:ext cx="8229600"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2"/>
          <p:cNvSpPr>
            <a:spLocks noGrp="1"/>
          </p:cNvSpPr>
          <p:nvPr>
            <p:ph idx="1"/>
          </p:nvPr>
        </p:nvSpPr>
        <p:spPr>
          <a:xfrm>
            <a:off x="457200" y="1309007"/>
            <a:ext cx="8229600" cy="3394075"/>
          </a:xfrm>
          <a:prstGeom prst="rect">
            <a:avLst/>
          </a:prstGeom>
        </p:spPr>
        <p:txBody>
          <a:bodyPr rtlCol="0">
            <a:normAutofit/>
          </a:bodyPr>
          <a:lstStyle>
            <a:lvl1pPr>
              <a:defRPr>
                <a:latin typeface="HelveticaNeueLT Std"/>
                <a:cs typeface="HelveticaNeueLT Std"/>
              </a:defRPr>
            </a:lvl1pPr>
            <a:lvl2pPr>
              <a:defRPr>
                <a:latin typeface="HelveticaNeueLT Std"/>
                <a:cs typeface="HelveticaNeueLT Std"/>
              </a:defRPr>
            </a:lvl2pPr>
            <a:lvl3pPr>
              <a:defRPr>
                <a:latin typeface="HelveticaNeueLT Std"/>
                <a:cs typeface="HelveticaNeueLT Std"/>
              </a:defRPr>
            </a:lvl3pPr>
            <a:lvl4pPr>
              <a:defRPr>
                <a:latin typeface="HelveticaNeueLT Std"/>
                <a:cs typeface="HelveticaNeueLT Std"/>
              </a:defRPr>
            </a:lvl4pPr>
            <a:lvl5pPr>
              <a:defRPr>
                <a:latin typeface="HelveticaNeueLT Std"/>
                <a:cs typeface="HelveticaNeueLT Std"/>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itle 9"/>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9382651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p:cNvCxnSpPr/>
          <p:nvPr userDrawn="1"/>
        </p:nvCxnSpPr>
        <p:spPr>
          <a:xfrm>
            <a:off x="457201" y="1063625"/>
            <a:ext cx="3008313" cy="0"/>
          </a:xfrm>
          <a:prstGeom prst="line">
            <a:avLst/>
          </a:prstGeom>
          <a:ln>
            <a:solidFill>
              <a:srgbClr val="D04432"/>
            </a:solidFill>
          </a:ln>
          <a:effectLst/>
        </p:spPr>
        <p:style>
          <a:lnRef idx="2">
            <a:schemeClr val="accent1"/>
          </a:lnRef>
          <a:fillRef idx="0">
            <a:schemeClr val="accent1"/>
          </a:fillRef>
          <a:effectRef idx="1">
            <a:schemeClr val="accent1"/>
          </a:effectRef>
          <a:fontRef idx="minor">
            <a:schemeClr val="tx1"/>
          </a:fontRef>
        </p:style>
      </p:cxnSp>
      <p:pic>
        <p:nvPicPr>
          <p:cNvPr id="6" name="Picture 4"/>
          <p:cNvPicPr>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1146175"/>
            <a:ext cx="2971800" cy="2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1" y="204789"/>
            <a:ext cx="3008313" cy="871537"/>
          </a:xfrm>
        </p:spPr>
        <p:txBody>
          <a:bodyPr anchor="b">
            <a:normAutofit/>
          </a:bodyPr>
          <a:lstStyle>
            <a:lvl1pPr algn="l">
              <a:defRPr sz="1600" b="0"/>
            </a:lvl1pPr>
          </a:lstStyle>
          <a:p>
            <a:r>
              <a:rPr lang="en-US" dirty="0"/>
              <a:t>Click to edit Master title style</a:t>
            </a:r>
          </a:p>
        </p:txBody>
      </p:sp>
      <p:sp>
        <p:nvSpPr>
          <p:cNvPr id="3" name="Content Placeholder 2"/>
          <p:cNvSpPr>
            <a:spLocks noGrp="1"/>
          </p:cNvSpPr>
          <p:nvPr>
            <p:ph idx="1"/>
          </p:nvPr>
        </p:nvSpPr>
        <p:spPr>
          <a:xfrm>
            <a:off x="3575050" y="204789"/>
            <a:ext cx="5111750" cy="4389437"/>
          </a:xfrm>
        </p:spPr>
        <p:txBody>
          <a:bodyPr/>
          <a:lstStyle>
            <a:lvl1pPr>
              <a:defRPr sz="3200">
                <a:latin typeface="HelveticaNeueLT Std"/>
                <a:cs typeface="HelveticaNeueLT Std"/>
              </a:defRPr>
            </a:lvl1pPr>
            <a:lvl2pPr>
              <a:defRPr sz="2800">
                <a:latin typeface="HelveticaNeueLT Std"/>
                <a:cs typeface="HelveticaNeueLT Std"/>
              </a:defRPr>
            </a:lvl2pPr>
            <a:lvl3pPr>
              <a:defRPr sz="2400">
                <a:latin typeface="HelveticaNeueLT Std"/>
                <a:cs typeface="HelveticaNeueLT Std"/>
              </a:defRPr>
            </a:lvl3pPr>
            <a:lvl4pPr>
              <a:defRPr sz="2000">
                <a:latin typeface="HelveticaNeueLT Std"/>
                <a:cs typeface="HelveticaNeueLT Std"/>
              </a:defRPr>
            </a:lvl4pPr>
            <a:lvl5pPr>
              <a:defRPr sz="2000">
                <a:latin typeface="HelveticaNeueLT Std"/>
                <a:cs typeface="HelveticaNeueLT Std"/>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251858"/>
            <a:ext cx="3008313" cy="3342368"/>
          </a:xfrm>
        </p:spPr>
        <p:txBody>
          <a:bodyPr/>
          <a:lstStyle>
            <a:lvl1pPr marL="0" indent="0">
              <a:buNone/>
              <a:defRPr sz="1400">
                <a:latin typeface="HelveticaNeueLT Std"/>
                <a:cs typeface="HelveticaNeueLT Std"/>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dirty="0"/>
              <a:t>Click to edit Master text styles</a:t>
            </a:r>
          </a:p>
        </p:txBody>
      </p:sp>
    </p:spTree>
    <p:extLst>
      <p:ext uri="{BB962C8B-B14F-4D97-AF65-F5344CB8AC3E}">
        <p14:creationId xmlns:p14="http://schemas.microsoft.com/office/powerpoint/2010/main" val="9612652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4" name="Straight Connector 3"/>
          <p:cNvCxnSpPr/>
          <p:nvPr userDrawn="1"/>
        </p:nvCxnSpPr>
        <p:spPr>
          <a:xfrm>
            <a:off x="457200" y="1063625"/>
            <a:ext cx="8229600" cy="0"/>
          </a:xfrm>
          <a:prstGeom prst="line">
            <a:avLst/>
          </a:prstGeom>
          <a:ln>
            <a:solidFill>
              <a:srgbClr val="D04432"/>
            </a:solidFill>
          </a:ln>
          <a:effectLst/>
        </p:spPr>
        <p:style>
          <a:lnRef idx="2">
            <a:schemeClr val="accent1"/>
          </a:lnRef>
          <a:fillRef idx="0">
            <a:schemeClr val="accent1"/>
          </a:fillRef>
          <a:effectRef idx="1">
            <a:schemeClr val="accent1"/>
          </a:effectRef>
          <a:fontRef idx="minor">
            <a:schemeClr val="tx1"/>
          </a:fontRef>
        </p:style>
      </p:cxnSp>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1146175"/>
            <a:ext cx="8229600"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a:latin typeface="HelveticaNeueLT Std"/>
                <a:cs typeface="HelveticaNeueLT Std"/>
              </a:defRPr>
            </a:lvl1pPr>
            <a:lvl2pPr>
              <a:defRPr>
                <a:latin typeface="HelveticaNeueLT Std"/>
                <a:cs typeface="HelveticaNeueLT Std"/>
              </a:defRPr>
            </a:lvl2pPr>
            <a:lvl3pPr>
              <a:defRPr>
                <a:latin typeface="HelveticaNeueLT Std"/>
                <a:cs typeface="HelveticaNeueLT Std"/>
              </a:defRPr>
            </a:lvl3pPr>
            <a:lvl4pPr>
              <a:defRPr>
                <a:latin typeface="HelveticaNeueLT Std"/>
                <a:cs typeface="HelveticaNeueLT Std"/>
              </a:defRPr>
            </a:lvl4pPr>
            <a:lvl5pPr>
              <a:defRPr>
                <a:latin typeface="HelveticaNeueLT Std"/>
                <a:cs typeface="HelveticaNeueLT St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223073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제목 및 내용">
    <p:spTree>
      <p:nvGrpSpPr>
        <p:cNvPr id="1" name=""/>
        <p:cNvGrpSpPr/>
        <p:nvPr/>
      </p:nvGrpSpPr>
      <p:grpSpPr>
        <a:xfrm>
          <a:off x="0" y="0"/>
          <a:ext cx="0" cy="0"/>
          <a:chOff x="0" y="0"/>
          <a:chExt cx="0" cy="0"/>
        </a:xfrm>
      </p:grpSpPr>
      <p:sp>
        <p:nvSpPr>
          <p:cNvPr id="8" name="평행 사변형 7"/>
          <p:cNvSpPr/>
          <p:nvPr/>
        </p:nvSpPr>
        <p:spPr>
          <a:xfrm>
            <a:off x="-180528" y="0"/>
            <a:ext cx="9289032"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1" hangingPunct="0">
              <a:lnSpc>
                <a:spcPct val="100000"/>
              </a:lnSpc>
              <a:spcBef>
                <a:spcPct val="0"/>
              </a:spcBef>
              <a:spcAft>
                <a:spcPct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pitchFamily="34" charset="0"/>
              <a:ea typeface="맑은 고딕" panose="020B0503020000020004" pitchFamily="34" charset="-127"/>
              <a:cs typeface="Arial" pitchFamily="34" charset="0"/>
            </a:endParaRPr>
          </a:p>
        </p:txBody>
      </p:sp>
      <p:sp>
        <p:nvSpPr>
          <p:cNvPr id="9" name="평행 사변형 8"/>
          <p:cNvSpPr/>
          <p:nvPr/>
        </p:nvSpPr>
        <p:spPr>
          <a:xfrm>
            <a:off x="-540568" y="0"/>
            <a:ext cx="8568952" cy="504270"/>
          </a:xfrm>
          <a:prstGeom prst="parallelogram">
            <a:avLst>
              <a:gd name="adj" fmla="val 79101"/>
            </a:avLst>
          </a:prstGeom>
          <a:solidFill>
            <a:srgbClr val="278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1" hangingPunct="0">
              <a:lnSpc>
                <a:spcPct val="100000"/>
              </a:lnSpc>
              <a:spcBef>
                <a:spcPct val="0"/>
              </a:spcBef>
              <a:spcAft>
                <a:spcPct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pitchFamily="34" charset="0"/>
              <a:ea typeface="맑은 고딕" panose="020B0503020000020004" pitchFamily="34" charset="-127"/>
              <a:cs typeface="Arial" pitchFamily="34" charset="0"/>
            </a:endParaRPr>
          </a:p>
        </p:txBody>
      </p:sp>
      <p:sp>
        <p:nvSpPr>
          <p:cNvPr id="10" name="평행 사변형 9"/>
          <p:cNvSpPr/>
          <p:nvPr/>
        </p:nvSpPr>
        <p:spPr>
          <a:xfrm>
            <a:off x="-532184" y="0"/>
            <a:ext cx="1359768"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1" hangingPunct="0">
              <a:lnSpc>
                <a:spcPct val="100000"/>
              </a:lnSpc>
              <a:spcBef>
                <a:spcPct val="0"/>
              </a:spcBef>
              <a:spcAft>
                <a:spcPct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pitchFamily="34" charset="0"/>
              <a:ea typeface="맑은 고딕" panose="020B0503020000020004" pitchFamily="34" charset="-127"/>
              <a:cs typeface="Arial" pitchFamily="34" charset="0"/>
            </a:endParaRPr>
          </a:p>
        </p:txBody>
      </p:sp>
      <p:sp>
        <p:nvSpPr>
          <p:cNvPr id="28" name="내용 개체 틀 27"/>
          <p:cNvSpPr>
            <a:spLocks noGrp="1"/>
          </p:cNvSpPr>
          <p:nvPr>
            <p:ph sz="quarter" idx="16"/>
          </p:nvPr>
        </p:nvSpPr>
        <p:spPr>
          <a:xfrm>
            <a:off x="468782" y="844153"/>
            <a:ext cx="8135937" cy="3995738"/>
          </a:xfrm>
        </p:spPr>
        <p:txBody>
          <a:bodyPr/>
          <a:lstStyle>
            <a:lvl1pPr>
              <a:defRPr>
                <a:solidFill>
                  <a:srgbClr val="278D99"/>
                </a:solidFill>
                <a:latin typeface="Arial" pitchFamily="34" charset="0"/>
                <a:cs typeface="Arial" pitchFamily="34" charset="0"/>
              </a:defRPr>
            </a:lvl1pPr>
            <a:lvl2pPr>
              <a:defRPr>
                <a:solidFill>
                  <a:srgbClr val="278D99"/>
                </a:solidFill>
                <a:latin typeface="Arial" pitchFamily="34" charset="0"/>
                <a:cs typeface="Arial" pitchFamily="34" charset="0"/>
              </a:defRPr>
            </a:lvl2pPr>
            <a:lvl3pPr>
              <a:defRPr>
                <a:solidFill>
                  <a:srgbClr val="278D99"/>
                </a:solidFill>
                <a:latin typeface="Arial" pitchFamily="34" charset="0"/>
                <a:cs typeface="Arial" pitchFamily="34" charset="0"/>
              </a:defRPr>
            </a:lvl3pPr>
            <a:lvl4pPr>
              <a:defRPr>
                <a:solidFill>
                  <a:srgbClr val="278D99"/>
                </a:solidFill>
                <a:latin typeface="Arial" pitchFamily="34" charset="0"/>
                <a:cs typeface="Arial" pitchFamily="34" charset="0"/>
              </a:defRPr>
            </a:lvl4pPr>
            <a:lvl5pPr>
              <a:defRPr>
                <a:solidFill>
                  <a:srgbClr val="278D99"/>
                </a:solidFill>
                <a:latin typeface="Arial" pitchFamily="34" charset="0"/>
                <a:cs typeface="Arial" pitchFamily="34" charset="0"/>
              </a:defRPr>
            </a:lvl5p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30" name="슬라이드 번호 개체 틀 29"/>
          <p:cNvSpPr>
            <a:spLocks noGrp="1"/>
          </p:cNvSpPr>
          <p:nvPr>
            <p:ph type="sldNum" sz="quarter" idx="18"/>
          </p:nvPr>
        </p:nvSpPr>
        <p:spPr>
          <a:xfrm>
            <a:off x="0" y="141480"/>
            <a:ext cx="683568" cy="273844"/>
          </a:xfrm>
          <a:prstGeom prst="rect">
            <a:avLst/>
          </a:prstGeom>
        </p:spPr>
        <p:txBody>
          <a:bodyPr/>
          <a:lstStyle>
            <a:lvl1pPr>
              <a:defRPr b="1">
                <a:solidFill>
                  <a:srgbClr val="278D99"/>
                </a:solidFill>
                <a:latin typeface="Arial" pitchFamily="34" charset="0"/>
                <a:cs typeface="Arial" pitchFamily="34" charset="0"/>
              </a:defRPr>
            </a:lvl1pPr>
          </a:lstStyle>
          <a:p>
            <a:pPr marL="0" marR="0" lvl="0" indent="0" algn="l" defTabSz="457200" rtl="0" eaLnBrk="0" fontAlgn="base" latinLnBrk="1" hangingPunct="0">
              <a:lnSpc>
                <a:spcPct val="100000"/>
              </a:lnSpc>
              <a:spcBef>
                <a:spcPct val="0"/>
              </a:spcBef>
              <a:spcAft>
                <a:spcPct val="0"/>
              </a:spcAft>
              <a:buClrTx/>
              <a:buSzTx/>
              <a:buFontTx/>
              <a:buNone/>
              <a:tabLst/>
              <a:defRPr/>
            </a:pPr>
            <a:fld id="{B8364164-D7C2-4011-A351-B5EC1CE463BF}" type="slidenum">
              <a:rPr kumimoji="0" lang="ko-KR" altLang="en-US" sz="1800" b="1" i="0" u="none" strike="noStrike" kern="1200" cap="none" spc="0" normalizeH="0" baseline="0" noProof="0" smtClean="0">
                <a:ln>
                  <a:noFill/>
                </a:ln>
                <a:solidFill>
                  <a:srgbClr val="278D99"/>
                </a:solidFill>
                <a:effectLst/>
                <a:uLnTx/>
                <a:uFillTx/>
                <a:latin typeface="Arial" pitchFamily="34" charset="0"/>
                <a:cs typeface="Arial" pitchFamily="34" charset="0"/>
              </a:rPr>
              <a:pPr marL="0" marR="0" lvl="0" indent="0" algn="l" defTabSz="457200" rtl="0" eaLnBrk="0" fontAlgn="base" latinLnBrk="1" hangingPunct="0">
                <a:lnSpc>
                  <a:spcPct val="100000"/>
                </a:lnSpc>
                <a:spcBef>
                  <a:spcPct val="0"/>
                </a:spcBef>
                <a:spcAft>
                  <a:spcPct val="0"/>
                </a:spcAft>
                <a:buClrTx/>
                <a:buSzTx/>
                <a:buFontTx/>
                <a:buNone/>
                <a:tabLst/>
                <a:defRPr/>
              </a:pPr>
              <a:t>‹#›</a:t>
            </a:fld>
            <a:endParaRPr kumimoji="0" lang="ko-KR" altLang="en-US" sz="1800" b="1" i="0" u="none" strike="noStrike" kern="1200" cap="none" spc="0" normalizeH="0" baseline="0" noProof="0" dirty="0">
              <a:ln>
                <a:noFill/>
              </a:ln>
              <a:solidFill>
                <a:srgbClr val="278D99"/>
              </a:solidFill>
              <a:effectLst/>
              <a:uLnTx/>
              <a:uFillTx/>
              <a:latin typeface="Arial" pitchFamily="34" charset="0"/>
              <a:cs typeface="Arial" pitchFamily="34" charset="0"/>
            </a:endParaRPr>
          </a:p>
        </p:txBody>
      </p:sp>
      <p:sp>
        <p:nvSpPr>
          <p:cNvPr id="32" name="제목 31"/>
          <p:cNvSpPr>
            <a:spLocks noGrp="1"/>
          </p:cNvSpPr>
          <p:nvPr>
            <p:ph type="title"/>
          </p:nvPr>
        </p:nvSpPr>
        <p:spPr>
          <a:xfrm>
            <a:off x="827584" y="0"/>
            <a:ext cx="6552728" cy="465516"/>
          </a:xfrm>
        </p:spPr>
        <p:txBody>
          <a:bodyPr>
            <a:noAutofit/>
          </a:bodyPr>
          <a:lstStyle>
            <a:lvl1pPr algn="l" latinLnBrk="0">
              <a:defRPr sz="2800" b="1">
                <a:solidFill>
                  <a:schemeClr val="bg1"/>
                </a:solidFill>
              </a:defRPr>
            </a:lvl1pPr>
          </a:lstStyle>
          <a:p>
            <a:r>
              <a:rPr lang="ko-KR" altLang="en-US" dirty="0"/>
              <a:t>마스터 제목 스타일 편집</a:t>
            </a:r>
          </a:p>
        </p:txBody>
      </p:sp>
    </p:spTree>
    <p:extLst>
      <p:ext uri="{BB962C8B-B14F-4D97-AF65-F5344CB8AC3E}">
        <p14:creationId xmlns:p14="http://schemas.microsoft.com/office/powerpoint/2010/main" val="22871763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39000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ppt pisa">
    <p:spTree>
      <p:nvGrpSpPr>
        <p:cNvPr id="1" name=""/>
        <p:cNvGrpSpPr/>
        <p:nvPr/>
      </p:nvGrpSpPr>
      <p:grpSpPr>
        <a:xfrm>
          <a:off x="0" y="0"/>
          <a:ext cx="0" cy="0"/>
          <a:chOff x="0" y="0"/>
          <a:chExt cx="0" cy="0"/>
        </a:xfrm>
      </p:grpSpPr>
      <p:pic>
        <p:nvPicPr>
          <p:cNvPr id="3" name="Picture 3"/>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42927"/>
            <a:ext cx="9144000" cy="48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iagrammplatzhalter 4"/>
          <p:cNvSpPr>
            <a:spLocks noGrp="1"/>
          </p:cNvSpPr>
          <p:nvPr>
            <p:ph type="chart" sz="quarter" idx="10"/>
          </p:nvPr>
        </p:nvSpPr>
        <p:spPr>
          <a:xfrm>
            <a:off x="124239" y="785813"/>
            <a:ext cx="8895522" cy="4089330"/>
          </a:xfrm>
        </p:spPr>
        <p:txBody>
          <a:bodyPr/>
          <a:lstStyle/>
          <a:p>
            <a:endParaRPr lang="de-DE" dirty="0"/>
          </a:p>
        </p:txBody>
      </p:sp>
      <p:sp>
        <p:nvSpPr>
          <p:cNvPr id="6" name="Titel 5"/>
          <p:cNvSpPr>
            <a:spLocks noGrp="1"/>
          </p:cNvSpPr>
          <p:nvPr>
            <p:ph type="title"/>
          </p:nvPr>
        </p:nvSpPr>
        <p:spPr>
          <a:xfrm>
            <a:off x="457663" y="0"/>
            <a:ext cx="7504981" cy="665922"/>
          </a:xfrm>
        </p:spPr>
        <p:txBody>
          <a:bodyPr anchor="ctr"/>
          <a:lstStyle>
            <a:lvl1pPr>
              <a:defRPr b="1"/>
            </a:lvl1pPr>
          </a:lstStyle>
          <a:p>
            <a:r>
              <a:rPr lang="de-DE" dirty="0"/>
              <a:t>Titelmasterformat durch Klicken bearbeiten</a:t>
            </a:r>
          </a:p>
        </p:txBody>
      </p:sp>
      <p:sp>
        <p:nvSpPr>
          <p:cNvPr id="8" name="Foliennummernplatzhalter 7"/>
          <p:cNvSpPr>
            <a:spLocks noGrp="1"/>
          </p:cNvSpPr>
          <p:nvPr>
            <p:ph type="sldNum" sz="quarter" idx="11"/>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fld id="{CE2BFB64-0912-4A7F-A2C8-8DF5C6C76DC0}" type="slidenum">
              <a:rPr kumimoji="0" lang="de-DE" sz="18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a:t>
            </a:fld>
            <a:endParaRPr kumimoji="0" lang="de-DE" sz="1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7224128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hartSlide_1">
    <p:spTree>
      <p:nvGrpSpPr>
        <p:cNvPr id="1" name=""/>
        <p:cNvGrpSpPr/>
        <p:nvPr/>
      </p:nvGrpSpPr>
      <p:grpSpPr>
        <a:xfrm>
          <a:off x="0" y="0"/>
          <a:ext cx="0" cy="0"/>
          <a:chOff x="0" y="0"/>
          <a:chExt cx="0" cy="0"/>
        </a:xfrm>
      </p:grpSpPr>
      <p:sp>
        <p:nvSpPr>
          <p:cNvPr id="8" name="차트 개체 틀 7"/>
          <p:cNvSpPr>
            <a:spLocks noGrp="1"/>
          </p:cNvSpPr>
          <p:nvPr>
            <p:ph type="chart" sz="quarter" idx="10" hasCustomPrompt="1"/>
          </p:nvPr>
        </p:nvSpPr>
        <p:spPr>
          <a:xfrm>
            <a:off x="179512" y="965645"/>
            <a:ext cx="8856984" cy="4177855"/>
          </a:xfrm>
        </p:spPr>
        <p:txBody>
          <a:bodyPr/>
          <a:lstStyle>
            <a:lvl1pPr marL="0" indent="0">
              <a:buNone/>
              <a:defRPr/>
            </a:lvl1pPr>
          </a:lstStyle>
          <a:p>
            <a:r>
              <a:rPr lang="en-GB" altLang="ko-KR" noProof="0" dirty="0"/>
              <a:t> </a:t>
            </a:r>
          </a:p>
        </p:txBody>
      </p:sp>
      <p:sp>
        <p:nvSpPr>
          <p:cNvPr id="17" name="제목 31"/>
          <p:cNvSpPr>
            <a:spLocks noGrp="1"/>
          </p:cNvSpPr>
          <p:nvPr>
            <p:ph type="title"/>
          </p:nvPr>
        </p:nvSpPr>
        <p:spPr>
          <a:xfrm>
            <a:off x="827584" y="0"/>
            <a:ext cx="6696744" cy="627534"/>
          </a:xfrm>
        </p:spPr>
        <p:txBody>
          <a:bodyPr>
            <a:noAutofit/>
          </a:bodyPr>
          <a:lstStyle>
            <a:lvl1pPr algn="l" latinLnBrk="0">
              <a:defRPr sz="2000" b="1">
                <a:solidFill>
                  <a:schemeClr val="bg1"/>
                </a:solidFill>
              </a:defRPr>
            </a:lvl1pPr>
          </a:lstStyle>
          <a:p>
            <a:r>
              <a:rPr lang="en-CA" altLang="ko-KR" noProof="0" dirty="0"/>
              <a:t>Click to edit Master title style</a:t>
            </a:r>
          </a:p>
        </p:txBody>
      </p:sp>
      <p:sp>
        <p:nvSpPr>
          <p:cNvPr id="14" name="Content Placeholder 4"/>
          <p:cNvSpPr>
            <a:spLocks noGrp="1"/>
          </p:cNvSpPr>
          <p:nvPr>
            <p:ph sz="quarter" idx="17" hasCustomPrompt="1"/>
          </p:nvPr>
        </p:nvSpPr>
        <p:spPr>
          <a:xfrm>
            <a:off x="7740650" y="339502"/>
            <a:ext cx="863600" cy="252413"/>
          </a:xfrm>
        </p:spPr>
        <p:txBody>
          <a:bodyPr>
            <a:normAutofit/>
          </a:bodyPr>
          <a:lstStyle>
            <a:lvl1pPr marL="0" indent="0">
              <a:buNone/>
              <a:defRPr sz="1400">
                <a:solidFill>
                  <a:schemeClr val="accent1"/>
                </a:solidFill>
              </a:defRPr>
            </a:lvl1pPr>
          </a:lstStyle>
          <a:p>
            <a:pPr lvl="0"/>
            <a:r>
              <a:rPr lang="en-GB" noProof="0" dirty="0"/>
              <a:t>Chart #</a:t>
            </a:r>
          </a:p>
        </p:txBody>
      </p:sp>
      <p:sp>
        <p:nvSpPr>
          <p:cNvPr id="12" name="Content Placeholder 5"/>
          <p:cNvSpPr>
            <a:spLocks noGrp="1"/>
          </p:cNvSpPr>
          <p:nvPr>
            <p:ph sz="quarter" idx="18" hasCustomPrompt="1"/>
          </p:nvPr>
        </p:nvSpPr>
        <p:spPr>
          <a:xfrm>
            <a:off x="35496" y="695373"/>
            <a:ext cx="9073008" cy="270272"/>
          </a:xfrm>
        </p:spPr>
        <p:txBody>
          <a:bodyPr>
            <a:normAutofit/>
          </a:bodyPr>
          <a:lstStyle>
            <a:lvl1pPr marL="0" indent="0" algn="ctr">
              <a:buNone/>
              <a:defRPr sz="1300">
                <a:solidFill>
                  <a:schemeClr val="bg1">
                    <a:lumMod val="75000"/>
                  </a:schemeClr>
                </a:solidFill>
              </a:defRPr>
            </a:lvl1pPr>
          </a:lstStyle>
          <a:p>
            <a:pPr lvl="0"/>
            <a:r>
              <a:rPr lang="en-CA" noProof="0" dirty="0"/>
              <a:t>Click to enter subtitle</a:t>
            </a: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l="5602"/>
          <a:stretch/>
        </p:blipFill>
        <p:spPr>
          <a:xfrm>
            <a:off x="0" y="0"/>
            <a:ext cx="9108504" cy="627534"/>
          </a:xfrm>
          <a:prstGeom prst="rect">
            <a:avLst/>
          </a:prstGeom>
        </p:spPr>
      </p:pic>
      <p:sp>
        <p:nvSpPr>
          <p:cNvPr id="10" name="Rectangle 9"/>
          <p:cNvSpPr/>
          <p:nvPr userDrawn="1"/>
        </p:nvSpPr>
        <p:spPr>
          <a:xfrm>
            <a:off x="827584" y="0"/>
            <a:ext cx="6696744" cy="627534"/>
          </a:xfrm>
          <a:prstGeom prst="rect">
            <a:avLst/>
          </a:prstGeom>
          <a:solidFill>
            <a:srgbClr val="00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lumMod val="75000"/>
                </a:schemeClr>
              </a:solidFill>
            </a:endParaRPr>
          </a:p>
        </p:txBody>
      </p:sp>
      <p:sp>
        <p:nvSpPr>
          <p:cNvPr id="11" name="Right Triangle 10"/>
          <p:cNvSpPr/>
          <p:nvPr userDrawn="1"/>
        </p:nvSpPr>
        <p:spPr>
          <a:xfrm flipH="1">
            <a:off x="251519" y="0"/>
            <a:ext cx="576063" cy="627534"/>
          </a:xfrm>
          <a:prstGeom prst="rtTriangle">
            <a:avLst/>
          </a:prstGeom>
          <a:solidFill>
            <a:srgbClr val="00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3" name="Right Triangle 12"/>
          <p:cNvSpPr/>
          <p:nvPr userDrawn="1"/>
        </p:nvSpPr>
        <p:spPr>
          <a:xfrm flipV="1">
            <a:off x="7524328" y="0"/>
            <a:ext cx="504056" cy="626143"/>
          </a:xfrm>
          <a:prstGeom prst="rtTriangle">
            <a:avLst/>
          </a:prstGeom>
          <a:solidFill>
            <a:srgbClr val="00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6666"/>
              </a:solidFill>
            </a:endParaRPr>
          </a:p>
        </p:txBody>
      </p:sp>
      <p:sp>
        <p:nvSpPr>
          <p:cNvPr id="2" name="TextBox 1">
            <a:extLst>
              <a:ext uri="{FF2B5EF4-FFF2-40B4-BE49-F238E27FC236}">
                <a16:creationId xmlns:a16="http://schemas.microsoft.com/office/drawing/2014/main" id="{6FEB46B7-7506-469F-A8FC-A373376072AD}"/>
              </a:ext>
            </a:extLst>
          </p:cNvPr>
          <p:cNvSpPr txBox="1"/>
          <p:nvPr userDrawn="1"/>
        </p:nvSpPr>
        <p:spPr>
          <a:xfrm>
            <a:off x="35496" y="149609"/>
            <a:ext cx="575766" cy="307777"/>
          </a:xfrm>
          <a:prstGeom prst="rect">
            <a:avLst/>
          </a:prstGeom>
          <a:noFill/>
          <a:ln>
            <a:noFill/>
          </a:ln>
        </p:spPr>
        <p:txBody>
          <a:bodyPr wrap="square" rtlCol="0" anchor="ctr">
            <a:spAutoFit/>
          </a:bodyPr>
          <a:lstStyle/>
          <a:p>
            <a:fld id="{F8B68265-1E94-4E80-9EAB-F2F921D196C8}" type="slidenum">
              <a:rPr lang="en-US" sz="1400" smtClean="0">
                <a:solidFill>
                  <a:srgbClr val="006666"/>
                </a:solidFill>
                <a:latin typeface="Arial" panose="020B0604020202020204" pitchFamily="34" charset="0"/>
                <a:cs typeface="Arial" panose="020B0604020202020204" pitchFamily="34" charset="0"/>
              </a:rPr>
              <a:t>‹#›</a:t>
            </a:fld>
            <a:endParaRPr lang="en-US" sz="1200" dirty="0">
              <a:solidFill>
                <a:srgbClr val="0066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9745643"/>
      </p:ext>
    </p:extLst>
  </p:cSld>
  <p:clrMapOvr>
    <a:masterClrMapping/>
  </p:clrMapOvr>
  <p:transition spd="med">
    <p:pull/>
  </p:transition>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cxnSp>
        <p:nvCxnSpPr>
          <p:cNvPr id="3" name="Straight Connector 2"/>
          <p:cNvCxnSpPr/>
          <p:nvPr userDrawn="1"/>
        </p:nvCxnSpPr>
        <p:spPr>
          <a:xfrm>
            <a:off x="457200" y="782270"/>
            <a:ext cx="8229600" cy="0"/>
          </a:xfrm>
          <a:prstGeom prst="line">
            <a:avLst/>
          </a:prstGeom>
          <a:ln>
            <a:solidFill>
              <a:srgbClr val="D04432"/>
            </a:solidFill>
          </a:ln>
          <a:effectLst/>
        </p:spPr>
        <p:style>
          <a:lnRef idx="2">
            <a:schemeClr val="accent1"/>
          </a:lnRef>
          <a:fillRef idx="0">
            <a:schemeClr val="accent1"/>
          </a:fillRef>
          <a:effectRef idx="1">
            <a:schemeClr val="accent1"/>
          </a:effectRef>
          <a:fontRef idx="minor">
            <a:schemeClr val="tx1"/>
          </a:fontRef>
        </p:style>
      </p:cxnSp>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864820"/>
            <a:ext cx="8229600"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30589"/>
            <a:ext cx="8229600" cy="857250"/>
          </a:xfrm>
        </p:spPr>
        <p:txBody>
          <a:bodyPr/>
          <a:lstStyle>
            <a:lvl1pPr>
              <a:defRPr sz="2800" b="1"/>
            </a:lvl1pPr>
          </a:lstStyle>
          <a:p>
            <a:r>
              <a:rPr lang="en-US" dirty="0"/>
              <a:t>Click to edit Master title style</a:t>
            </a:r>
          </a:p>
        </p:txBody>
      </p:sp>
      <p:sp>
        <p:nvSpPr>
          <p:cNvPr id="5" name="Text Placeholder 2">
            <a:extLst>
              <a:ext uri="{FF2B5EF4-FFF2-40B4-BE49-F238E27FC236}">
                <a16:creationId xmlns:a16="http://schemas.microsoft.com/office/drawing/2014/main" id="{8F47CF34-2D1E-4B04-9936-CCFA7DDA669B}"/>
              </a:ext>
            </a:extLst>
          </p:cNvPr>
          <p:cNvSpPr>
            <a:spLocks noGrp="1"/>
          </p:cNvSpPr>
          <p:nvPr>
            <p:ph idx="1"/>
          </p:nvPr>
        </p:nvSpPr>
        <p:spPr>
          <a:xfrm>
            <a:off x="457201" y="1039445"/>
            <a:ext cx="8544560" cy="3877995"/>
          </a:xfrm>
          <a:prstGeom prst="rect">
            <a:avLst/>
          </a:prstGeom>
        </p:spPr>
        <p:txBody>
          <a:bodyPr rtlCol="0">
            <a:normAutofit/>
          </a:bodyPr>
          <a:lstStyle>
            <a:lvl1pPr>
              <a:defRPr>
                <a:latin typeface="+mj-lt"/>
                <a:cs typeface="HelveticaNeueLT Std"/>
              </a:defRPr>
            </a:lvl1pPr>
            <a:lvl2pPr>
              <a:defRPr>
                <a:solidFill>
                  <a:schemeClr val="tx1">
                    <a:lumMod val="50000"/>
                    <a:lumOff val="50000"/>
                  </a:schemeClr>
                </a:solidFill>
                <a:latin typeface="+mj-lt"/>
                <a:cs typeface="HelveticaNeueLT Std"/>
              </a:defRPr>
            </a:lvl2pPr>
            <a:lvl3pPr>
              <a:defRPr>
                <a:solidFill>
                  <a:schemeClr val="bg1">
                    <a:lumMod val="65000"/>
                  </a:schemeClr>
                </a:solidFill>
                <a:latin typeface="+mj-lt"/>
                <a:cs typeface="HelveticaNeueLT Std"/>
              </a:defRPr>
            </a:lvl3pPr>
            <a:lvl4pPr>
              <a:defRPr>
                <a:latin typeface="+mj-lt"/>
                <a:cs typeface="HelveticaNeueLT Std"/>
              </a:defRPr>
            </a:lvl4pPr>
            <a:lvl5pPr>
              <a:defRPr>
                <a:latin typeface="+mj-lt"/>
                <a:cs typeface="HelveticaNeueLT Std"/>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25296171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3"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063625"/>
            <a:ext cx="8686800"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887718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4" name="Straight Connector 3"/>
          <p:cNvCxnSpPr/>
          <p:nvPr userDrawn="1"/>
        </p:nvCxnSpPr>
        <p:spPr>
          <a:xfrm>
            <a:off x="457200" y="1063625"/>
            <a:ext cx="8229600" cy="0"/>
          </a:xfrm>
          <a:prstGeom prst="line">
            <a:avLst/>
          </a:prstGeom>
          <a:ln>
            <a:solidFill>
              <a:srgbClr val="D04432"/>
            </a:solidFill>
          </a:ln>
          <a:effectLst/>
        </p:spPr>
        <p:style>
          <a:lnRef idx="2">
            <a:schemeClr val="accent1"/>
          </a:lnRef>
          <a:fillRef idx="0">
            <a:schemeClr val="accent1"/>
          </a:fillRef>
          <a:effectRef idx="1">
            <a:schemeClr val="accent1"/>
          </a:effectRef>
          <a:fontRef idx="minor">
            <a:schemeClr val="tx1"/>
          </a:fontRef>
        </p:style>
      </p:cxnSp>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1146175"/>
            <a:ext cx="8229600"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2"/>
          <p:cNvSpPr>
            <a:spLocks noGrp="1"/>
          </p:cNvSpPr>
          <p:nvPr>
            <p:ph idx="1"/>
          </p:nvPr>
        </p:nvSpPr>
        <p:spPr>
          <a:xfrm>
            <a:off x="457200" y="1309008"/>
            <a:ext cx="8229600" cy="3394075"/>
          </a:xfrm>
          <a:prstGeom prst="rect">
            <a:avLst/>
          </a:prstGeom>
        </p:spPr>
        <p:txBody>
          <a:bodyPr rtlCol="0">
            <a:normAutofit/>
          </a:bodyPr>
          <a:lstStyle>
            <a:lvl1pPr>
              <a:defRPr sz="2800">
                <a:solidFill>
                  <a:schemeClr val="accent1">
                    <a:lumMod val="75000"/>
                  </a:schemeClr>
                </a:solidFill>
                <a:latin typeface="HelveticaNeueLT Std"/>
                <a:cs typeface="HelveticaNeueLT Std"/>
              </a:defRPr>
            </a:lvl1pPr>
            <a:lvl2pPr>
              <a:defRPr sz="2400">
                <a:solidFill>
                  <a:srgbClr val="00A4DE"/>
                </a:solidFill>
                <a:latin typeface="HelveticaNeueLT Std"/>
                <a:cs typeface="HelveticaNeueLT Std"/>
              </a:defRPr>
            </a:lvl2pPr>
            <a:lvl3pPr>
              <a:defRPr sz="2000">
                <a:solidFill>
                  <a:schemeClr val="accent1">
                    <a:lumMod val="75000"/>
                  </a:schemeClr>
                </a:solidFill>
                <a:latin typeface="HelveticaNeueLT Std"/>
                <a:cs typeface="HelveticaNeueLT Std"/>
              </a:defRPr>
            </a:lvl3pPr>
            <a:lvl4pPr>
              <a:defRPr>
                <a:solidFill>
                  <a:schemeClr val="accent1">
                    <a:lumMod val="75000"/>
                  </a:schemeClr>
                </a:solidFill>
                <a:latin typeface="HelveticaNeueLT Std"/>
                <a:cs typeface="HelveticaNeueLT Std"/>
              </a:defRPr>
            </a:lvl4pPr>
            <a:lvl5pPr>
              <a:defRPr>
                <a:solidFill>
                  <a:schemeClr val="accent1">
                    <a:lumMod val="75000"/>
                  </a:schemeClr>
                </a:solidFill>
                <a:latin typeface="HelveticaNeueLT Std"/>
                <a:cs typeface="HelveticaNeueLT Std"/>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itle 9"/>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85239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strVal val="2/3*#ppt_w"/>
                                          </p:val>
                                        </p:tav>
                                        <p:tav tm="100000">
                                          <p:val>
                                            <p:strVal val="#ppt_w"/>
                                          </p:val>
                                        </p:tav>
                                      </p:tavLst>
                                    </p:anim>
                                    <p:anim calcmode="lin" valueType="num">
                                      <p:cBhvr>
                                        <p:cTn id="8" dur="500" fill="hold"/>
                                        <p:tgtEl>
                                          <p:spTgt spid="7">
                                            <p:txEl>
                                              <p:pRg st="0" end="0"/>
                                            </p:txEl>
                                          </p:spTgt>
                                        </p:tgtEl>
                                        <p:attrNameLst>
                                          <p:attrName>ppt_h</p:attrName>
                                        </p:attrNameLst>
                                      </p:cBhvr>
                                      <p:tavLst>
                                        <p:tav tm="0">
                                          <p:val>
                                            <p:strVal val="2/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72"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p:cTn id="13" dur="500" fill="hold"/>
                                        <p:tgtEl>
                                          <p:spTgt spid="7">
                                            <p:txEl>
                                              <p:pRg st="1" end="1"/>
                                            </p:txEl>
                                          </p:spTgt>
                                        </p:tgtEl>
                                        <p:attrNameLst>
                                          <p:attrName>ppt_w</p:attrName>
                                        </p:attrNameLst>
                                      </p:cBhvr>
                                      <p:tavLst>
                                        <p:tav tm="0">
                                          <p:val>
                                            <p:strVal val="2/3*#ppt_w"/>
                                          </p:val>
                                        </p:tav>
                                        <p:tav tm="100000">
                                          <p:val>
                                            <p:strVal val="#ppt_w"/>
                                          </p:val>
                                        </p:tav>
                                      </p:tavLst>
                                    </p:anim>
                                    <p:anim calcmode="lin" valueType="num">
                                      <p:cBhvr>
                                        <p:cTn id="14" dur="500" fill="hold"/>
                                        <p:tgtEl>
                                          <p:spTgt spid="7">
                                            <p:txEl>
                                              <p:pRg st="1" end="1"/>
                                            </p:txEl>
                                          </p:spTgt>
                                        </p:tgtEl>
                                        <p:attrNameLst>
                                          <p:attrName>ppt_h</p:attrName>
                                        </p:attrNameLst>
                                      </p:cBhvr>
                                      <p:tavLst>
                                        <p:tav tm="0">
                                          <p:val>
                                            <p:strVal val="2/3*#ppt_h"/>
                                          </p:val>
                                        </p:tav>
                                        <p:tav tm="100000">
                                          <p:val>
                                            <p:strVal val="#ppt_h"/>
                                          </p:val>
                                        </p:tav>
                                      </p:tavLst>
                                    </p:anim>
                                  </p:childTnLst>
                                </p:cTn>
                              </p:par>
                              <p:par>
                                <p:cTn id="15" presetID="23" presetClass="entr" presetSubtype="272" fill="hold" grpId="0"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p:cTn id="17" dur="500" fill="hold"/>
                                        <p:tgtEl>
                                          <p:spTgt spid="7">
                                            <p:txEl>
                                              <p:pRg st="2" end="2"/>
                                            </p:txEl>
                                          </p:spTgt>
                                        </p:tgtEl>
                                        <p:attrNameLst>
                                          <p:attrName>ppt_w</p:attrName>
                                        </p:attrNameLst>
                                      </p:cBhvr>
                                      <p:tavLst>
                                        <p:tav tm="0">
                                          <p:val>
                                            <p:strVal val="2/3*#ppt_w"/>
                                          </p:val>
                                        </p:tav>
                                        <p:tav tm="100000">
                                          <p:val>
                                            <p:strVal val="#ppt_w"/>
                                          </p:val>
                                        </p:tav>
                                      </p:tavLst>
                                    </p:anim>
                                    <p:anim calcmode="lin" valueType="num">
                                      <p:cBhvr>
                                        <p:cTn id="18" dur="500" fill="hold"/>
                                        <p:tgtEl>
                                          <p:spTgt spid="7">
                                            <p:txEl>
                                              <p:pRg st="2" end="2"/>
                                            </p:txEl>
                                          </p:spTgt>
                                        </p:tgtEl>
                                        <p:attrNameLst>
                                          <p:attrName>ppt_h</p:attrName>
                                        </p:attrNameLst>
                                      </p:cBhvr>
                                      <p:tavLst>
                                        <p:tav tm="0">
                                          <p:val>
                                            <p:strVal val="2/3*#ppt_h"/>
                                          </p:val>
                                        </p:tav>
                                        <p:tav tm="100000">
                                          <p:val>
                                            <p:strVal val="#ppt_h"/>
                                          </p:val>
                                        </p:tav>
                                      </p:tavLst>
                                    </p:anim>
                                  </p:childTnLst>
                                </p:cTn>
                              </p:par>
                              <p:par>
                                <p:cTn id="19" presetID="23" presetClass="entr" presetSubtype="272" fill="hold" grpId="0" nodeType="with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 calcmode="lin" valueType="num">
                                      <p:cBhvr>
                                        <p:cTn id="21" dur="500" fill="hold"/>
                                        <p:tgtEl>
                                          <p:spTgt spid="7">
                                            <p:txEl>
                                              <p:pRg st="3" end="3"/>
                                            </p:txEl>
                                          </p:spTgt>
                                        </p:tgtEl>
                                        <p:attrNameLst>
                                          <p:attrName>ppt_w</p:attrName>
                                        </p:attrNameLst>
                                      </p:cBhvr>
                                      <p:tavLst>
                                        <p:tav tm="0">
                                          <p:val>
                                            <p:strVal val="2/3*#ppt_w"/>
                                          </p:val>
                                        </p:tav>
                                        <p:tav tm="100000">
                                          <p:val>
                                            <p:strVal val="#ppt_w"/>
                                          </p:val>
                                        </p:tav>
                                      </p:tavLst>
                                    </p:anim>
                                    <p:anim calcmode="lin" valueType="num">
                                      <p:cBhvr>
                                        <p:cTn id="22" dur="500" fill="hold"/>
                                        <p:tgtEl>
                                          <p:spTgt spid="7">
                                            <p:txEl>
                                              <p:pRg st="3" end="3"/>
                                            </p:txEl>
                                          </p:spTgt>
                                        </p:tgtEl>
                                        <p:attrNameLst>
                                          <p:attrName>ppt_h</p:attrName>
                                        </p:attrNameLst>
                                      </p:cBhvr>
                                      <p:tavLst>
                                        <p:tav tm="0">
                                          <p:val>
                                            <p:strVal val="2/3*#ppt_h"/>
                                          </p:val>
                                        </p:tav>
                                        <p:tav tm="100000">
                                          <p:val>
                                            <p:strVal val="#ppt_h"/>
                                          </p:val>
                                        </p:tav>
                                      </p:tavLst>
                                    </p:anim>
                                  </p:childTnLst>
                                </p:cTn>
                              </p:par>
                              <p:par>
                                <p:cTn id="23" presetID="23" presetClass="entr" presetSubtype="272" fill="hold" grpId="0" nodeType="with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 calcmode="lin" valueType="num">
                                      <p:cBhvr>
                                        <p:cTn id="25" dur="500" fill="hold"/>
                                        <p:tgtEl>
                                          <p:spTgt spid="7">
                                            <p:txEl>
                                              <p:pRg st="4" end="4"/>
                                            </p:txEl>
                                          </p:spTgt>
                                        </p:tgtEl>
                                        <p:attrNameLst>
                                          <p:attrName>ppt_w</p:attrName>
                                        </p:attrNameLst>
                                      </p:cBhvr>
                                      <p:tavLst>
                                        <p:tav tm="0">
                                          <p:val>
                                            <p:strVal val="2/3*#ppt_w"/>
                                          </p:val>
                                        </p:tav>
                                        <p:tav tm="100000">
                                          <p:val>
                                            <p:strVal val="#ppt_w"/>
                                          </p:val>
                                        </p:tav>
                                      </p:tavLst>
                                    </p:anim>
                                    <p:anim calcmode="lin" valueType="num">
                                      <p:cBhvr>
                                        <p:cTn id="26" dur="500" fill="hold"/>
                                        <p:tgtEl>
                                          <p:spTgt spid="7">
                                            <p:txEl>
                                              <p:pRg st="4" end="4"/>
                                            </p:tx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2">
        <p:tmplLst>
          <p:tmpl lvl="1">
            <p:tnLst>
              <p:par>
                <p:cTn presetID="23" presetClass="entr" presetSubtype="272" fill="hold" nodeType="click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p:cTn dur="500" fill="hold"/>
                        <p:tgtEl>
                          <p:spTgt spid="7"/>
                        </p:tgtEl>
                        <p:attrNameLst>
                          <p:attrName>ppt_w</p:attrName>
                        </p:attrNameLst>
                      </p:cBhvr>
                      <p:tavLst>
                        <p:tav tm="0">
                          <p:val>
                            <p:strVal val="2/3*#ppt_w"/>
                          </p:val>
                        </p:tav>
                        <p:tav tm="100000">
                          <p:val>
                            <p:strVal val="#ppt_w"/>
                          </p:val>
                        </p:tav>
                      </p:tavLst>
                    </p:anim>
                    <p:anim calcmode="lin" valueType="num">
                      <p:cBhvr>
                        <p:cTn dur="500" fill="hold"/>
                        <p:tgtEl>
                          <p:spTgt spid="7"/>
                        </p:tgtEl>
                        <p:attrNameLst>
                          <p:attrName>ppt_h</p:attrName>
                        </p:attrNameLst>
                      </p:cBhvr>
                      <p:tavLst>
                        <p:tav tm="0">
                          <p:val>
                            <p:strVal val="2/3*#ppt_h"/>
                          </p:val>
                        </p:tav>
                        <p:tav tm="100000">
                          <p:val>
                            <p:strVal val="#ppt_h"/>
                          </p:val>
                        </p:tav>
                      </p:tavLst>
                    </p:anim>
                  </p:childTnLst>
                </p:cTn>
              </p:par>
            </p:tnLst>
          </p:tmpl>
          <p:tmpl lvl="2">
            <p:tnLst>
              <p:par>
                <p:cTn presetID="23" presetClass="entr" presetSubtype="272" fill="hold" nodeType="click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p:cTn dur="500" fill="hold"/>
                        <p:tgtEl>
                          <p:spTgt spid="7"/>
                        </p:tgtEl>
                        <p:attrNameLst>
                          <p:attrName>ppt_w</p:attrName>
                        </p:attrNameLst>
                      </p:cBhvr>
                      <p:tavLst>
                        <p:tav tm="0">
                          <p:val>
                            <p:strVal val="2/3*#ppt_w"/>
                          </p:val>
                        </p:tav>
                        <p:tav tm="100000">
                          <p:val>
                            <p:strVal val="#ppt_w"/>
                          </p:val>
                        </p:tav>
                      </p:tavLst>
                    </p:anim>
                    <p:anim calcmode="lin" valueType="num">
                      <p:cBhvr>
                        <p:cTn dur="500" fill="hold"/>
                        <p:tgtEl>
                          <p:spTgt spid="7"/>
                        </p:tgtEl>
                        <p:attrNameLst>
                          <p:attrName>ppt_h</p:attrName>
                        </p:attrNameLst>
                      </p:cBhvr>
                      <p:tavLst>
                        <p:tav tm="0">
                          <p:val>
                            <p:strVal val="2/3*#ppt_h"/>
                          </p:val>
                        </p:tav>
                        <p:tav tm="100000">
                          <p:val>
                            <p:strVal val="#ppt_h"/>
                          </p:val>
                        </p:tav>
                      </p:tavLst>
                    </p:anim>
                  </p:childTnLst>
                </p:cTn>
              </p:par>
            </p:tnLst>
          </p:tmpl>
          <p:tmpl lvl="3">
            <p:tnLst>
              <p:par>
                <p:cTn presetID="23" presetClass="entr" presetSubtype="272"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p:cTn dur="500" fill="hold"/>
                        <p:tgtEl>
                          <p:spTgt spid="7"/>
                        </p:tgtEl>
                        <p:attrNameLst>
                          <p:attrName>ppt_w</p:attrName>
                        </p:attrNameLst>
                      </p:cBhvr>
                      <p:tavLst>
                        <p:tav tm="0">
                          <p:val>
                            <p:strVal val="2/3*#ppt_w"/>
                          </p:val>
                        </p:tav>
                        <p:tav tm="100000">
                          <p:val>
                            <p:strVal val="#ppt_w"/>
                          </p:val>
                        </p:tav>
                      </p:tavLst>
                    </p:anim>
                    <p:anim calcmode="lin" valueType="num">
                      <p:cBhvr>
                        <p:cTn dur="500" fill="hold"/>
                        <p:tgtEl>
                          <p:spTgt spid="7"/>
                        </p:tgtEl>
                        <p:attrNameLst>
                          <p:attrName>ppt_h</p:attrName>
                        </p:attrNameLst>
                      </p:cBhvr>
                      <p:tavLst>
                        <p:tav tm="0">
                          <p:val>
                            <p:strVal val="2/3*#ppt_h"/>
                          </p:val>
                        </p:tav>
                        <p:tav tm="100000">
                          <p:val>
                            <p:strVal val="#ppt_h"/>
                          </p:val>
                        </p:tav>
                      </p:tavLst>
                    </p:anim>
                  </p:childTnLst>
                </p:cTn>
              </p:par>
            </p:tnLst>
          </p:tmpl>
          <p:tmpl lvl="4">
            <p:tnLst>
              <p:par>
                <p:cTn presetID="23" presetClass="entr" presetSubtype="272" fill="hold" nodeType="withEffect">
                  <p:stCondLst>
                    <p:cond delay="0"/>
                  </p:stCondLst>
                  <p:childTnLst>
                    <p:set>
                      <p:cBhvr>
                        <p:cTn presetID="59" presetClass="entr" dur="1" fill="hold">
                          <p:stCondLst>
                            <p:cond delay="0"/>
                          </p:stCondLst>
                        </p:cTn>
                        <p:tgtEl>
                          <p:spTgt spid="7"/>
                        </p:tgtEl>
                        <p:attrNameLst>
                          <p:attrName>style.visibility</p:attrName>
                        </p:attrNameLst>
                      </p:cBhvr>
                      <p:to>
                        <p:strVal val="visible"/>
                      </p:to>
                    </p:set>
                    <p:anim calcmode="lin" valueType="num">
                      <p:cBhvr>
                        <p:cTn dur="500" fill="hold"/>
                        <p:tgtEl>
                          <p:spTgt spid="7"/>
                        </p:tgtEl>
                        <p:attrNameLst>
                          <p:attrName>ppt_w</p:attrName>
                        </p:attrNameLst>
                      </p:cBhvr>
                      <p:tavLst>
                        <p:tav tm="0">
                          <p:val>
                            <p:strVal val="2/3*#ppt_w"/>
                          </p:val>
                        </p:tav>
                        <p:tav tm="100000">
                          <p:val>
                            <p:strVal val="#ppt_w"/>
                          </p:val>
                        </p:tav>
                      </p:tavLst>
                    </p:anim>
                    <p:anim calcmode="lin" valueType="num">
                      <p:cBhvr>
                        <p:cTn dur="500" fill="hold"/>
                        <p:tgtEl>
                          <p:spTgt spid="7"/>
                        </p:tgtEl>
                        <p:attrNameLst>
                          <p:attrName>ppt_h</p:attrName>
                        </p:attrNameLst>
                      </p:cBhvr>
                      <p:tavLst>
                        <p:tav tm="0">
                          <p:val>
                            <p:strVal val="2/3*#ppt_h"/>
                          </p:val>
                        </p:tav>
                        <p:tav tm="100000">
                          <p:val>
                            <p:strVal val="#ppt_h"/>
                          </p:val>
                        </p:tav>
                      </p:tavLst>
                    </p:anim>
                  </p:childTnLst>
                </p:cTn>
              </p:par>
            </p:tnLst>
          </p:tmpl>
          <p:tmpl lvl="5">
            <p:tnLst>
              <p:par>
                <p:cTn presetID="23" presetClass="entr" presetSubtype="272"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p:cTn dur="500" fill="hold"/>
                        <p:tgtEl>
                          <p:spTgt spid="7"/>
                        </p:tgtEl>
                        <p:attrNameLst>
                          <p:attrName>ppt_w</p:attrName>
                        </p:attrNameLst>
                      </p:cBhvr>
                      <p:tavLst>
                        <p:tav tm="0">
                          <p:val>
                            <p:strVal val="2/3*#ppt_w"/>
                          </p:val>
                        </p:tav>
                        <p:tav tm="100000">
                          <p:val>
                            <p:strVal val="#ppt_w"/>
                          </p:val>
                        </p:tav>
                      </p:tavLst>
                    </p:anim>
                    <p:anim calcmode="lin" valueType="num">
                      <p:cBhvr>
                        <p:cTn dur="500" fill="hold"/>
                        <p:tgtEl>
                          <p:spTgt spid="7"/>
                        </p:tgtEl>
                        <p:attrNameLst>
                          <p:attrName>ppt_h</p:attrName>
                        </p:attrNameLst>
                      </p:cBhvr>
                      <p:tavLst>
                        <p:tav tm="0">
                          <p:val>
                            <p:strVal val="2/3*#ppt_h"/>
                          </p:val>
                        </p:tav>
                        <p:tav tm="100000">
                          <p:val>
                            <p:strVal val="#ppt_h"/>
                          </p:val>
                        </p:tav>
                      </p:tavLst>
                    </p:anim>
                  </p:child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userDrawn="1"/>
        </p:nvCxnSpPr>
        <p:spPr>
          <a:xfrm>
            <a:off x="685800" y="2700338"/>
            <a:ext cx="7772400" cy="0"/>
          </a:xfrm>
          <a:prstGeom prst="line">
            <a:avLst/>
          </a:prstGeom>
          <a:ln>
            <a:solidFill>
              <a:srgbClr val="D04432"/>
            </a:solidFill>
          </a:ln>
          <a:effectLst/>
        </p:spPr>
        <p:style>
          <a:lnRef idx="2">
            <a:schemeClr val="accent1"/>
          </a:lnRef>
          <a:fillRef idx="0">
            <a:schemeClr val="accent1"/>
          </a:fillRef>
          <a:effectRef idx="1">
            <a:schemeClr val="accent1"/>
          </a:effectRef>
          <a:fontRef idx="minor">
            <a:schemeClr val="tx1"/>
          </a:fontRef>
        </p:style>
      </p:cxnSp>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71600" y="2868613"/>
            <a:ext cx="6400800" cy="3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598614"/>
            <a:ext cx="7772400" cy="1101725"/>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latin typeface="HelveticaNeueLT Std"/>
                <a:cs typeface="HelveticaNeueLT Std"/>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851601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87469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p:cNvCxnSpPr/>
          <p:nvPr userDrawn="1"/>
        </p:nvCxnSpPr>
        <p:spPr>
          <a:xfrm>
            <a:off x="457200" y="1063625"/>
            <a:ext cx="8229600" cy="0"/>
          </a:xfrm>
          <a:prstGeom prst="line">
            <a:avLst/>
          </a:prstGeom>
          <a:ln>
            <a:solidFill>
              <a:srgbClr val="D04432"/>
            </a:solidFill>
          </a:ln>
          <a:effectLst/>
        </p:spPr>
        <p:style>
          <a:lnRef idx="2">
            <a:schemeClr val="accent1"/>
          </a:lnRef>
          <a:fillRef idx="0">
            <a:schemeClr val="accent1"/>
          </a:fillRef>
          <a:effectRef idx="1">
            <a:schemeClr val="accent1"/>
          </a:effectRef>
          <a:fontRef idx="minor">
            <a:schemeClr val="tx1"/>
          </a:fontRef>
        </p:style>
      </p:cxnSp>
      <p:pic>
        <p:nvPicPr>
          <p:cNvPr id="6"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1146175"/>
            <a:ext cx="8229600"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290866"/>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0866"/>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22807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userDrawn="1"/>
        </p:nvCxnSpPr>
        <p:spPr>
          <a:xfrm>
            <a:off x="457200" y="1063625"/>
            <a:ext cx="8229600" cy="0"/>
          </a:xfrm>
          <a:prstGeom prst="line">
            <a:avLst/>
          </a:prstGeom>
          <a:ln>
            <a:solidFill>
              <a:srgbClr val="D04432"/>
            </a:solidFill>
          </a:ln>
          <a:effectLst/>
        </p:spPr>
        <p:style>
          <a:lnRef idx="2">
            <a:schemeClr val="accent1"/>
          </a:lnRef>
          <a:fillRef idx="0">
            <a:schemeClr val="accent1"/>
          </a:fillRef>
          <a:effectRef idx="1">
            <a:schemeClr val="accent1"/>
          </a:effectRef>
          <a:fontRef idx="minor">
            <a:schemeClr val="tx1"/>
          </a:fontRef>
        </p:style>
      </p:cxnSp>
      <p:pic>
        <p:nvPicPr>
          <p:cNvPr id="8"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1146175"/>
            <a:ext cx="8229600"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0938"/>
            <a:ext cx="4040188" cy="481012"/>
          </a:xfrm>
        </p:spPr>
        <p:txBody>
          <a:bodyPr anchor="b">
            <a:normAutofit/>
          </a:bodyPr>
          <a:lstStyle>
            <a:lvl1pPr marL="0" indent="0">
              <a:buNone/>
              <a:defRPr sz="2000" b="0" i="0">
                <a:latin typeface="HelveticaNeueLT Std Med"/>
                <a:cs typeface="HelveticaNeueLT Std Med"/>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631951"/>
            <a:ext cx="4040188" cy="2962275"/>
          </a:xfrm>
        </p:spPr>
        <p:txBody>
          <a:bodyPr/>
          <a:lstStyle>
            <a:lvl1pPr>
              <a:defRPr sz="2400">
                <a:latin typeface="HelveticaNeueLT Std"/>
                <a:cs typeface="HelveticaNeueLT Std"/>
              </a:defRPr>
            </a:lvl1pPr>
            <a:lvl2pPr>
              <a:defRPr sz="2000">
                <a:latin typeface="HelveticaNeueLT Std"/>
                <a:cs typeface="HelveticaNeueLT Std"/>
              </a:defRPr>
            </a:lvl2pPr>
            <a:lvl3pPr>
              <a:defRPr sz="1800">
                <a:latin typeface="HelveticaNeueLT Std"/>
                <a:cs typeface="HelveticaNeueLT Std"/>
              </a:defRPr>
            </a:lvl3pPr>
            <a:lvl4pPr>
              <a:defRPr sz="1600">
                <a:latin typeface="HelveticaNeueLT Std"/>
                <a:cs typeface="HelveticaNeueLT Std"/>
              </a:defRPr>
            </a:lvl4pPr>
            <a:lvl5pPr>
              <a:defRPr sz="1600">
                <a:latin typeface="HelveticaNeueLT Std"/>
                <a:cs typeface="HelveticaNeueLT Std"/>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150938"/>
            <a:ext cx="4041775" cy="481012"/>
          </a:xfrm>
        </p:spPr>
        <p:txBody>
          <a:bodyPr anchor="b">
            <a:normAutofit/>
          </a:bodyPr>
          <a:lstStyle>
            <a:lvl1pPr marL="0" indent="0">
              <a:buNone/>
              <a:defRPr sz="2000" b="0" i="0">
                <a:latin typeface="HelveticaNeueLT Std Med"/>
                <a:cs typeface="HelveticaNeueLT Std Med"/>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1631951"/>
            <a:ext cx="4041775" cy="2962275"/>
          </a:xfrm>
        </p:spPr>
        <p:txBody>
          <a:bodyPr/>
          <a:lstStyle>
            <a:lvl1pPr>
              <a:defRPr sz="2400">
                <a:latin typeface="HelveticaNeueLT Std"/>
                <a:cs typeface="HelveticaNeueLT Std"/>
              </a:defRPr>
            </a:lvl1pPr>
            <a:lvl2pPr>
              <a:defRPr sz="2000">
                <a:latin typeface="HelveticaNeueLT Std"/>
                <a:cs typeface="HelveticaNeueLT Std"/>
              </a:defRPr>
            </a:lvl2pPr>
            <a:lvl3pPr>
              <a:defRPr sz="1800">
                <a:latin typeface="HelveticaNeueLT Std"/>
                <a:cs typeface="HelveticaNeueLT Std"/>
              </a:defRPr>
            </a:lvl3pPr>
            <a:lvl4pPr>
              <a:defRPr sz="1600">
                <a:latin typeface="HelveticaNeueLT Std"/>
                <a:cs typeface="HelveticaNeueLT Std"/>
              </a:defRPr>
            </a:lvl4pPr>
            <a:lvl5pPr>
              <a:defRPr sz="1600">
                <a:latin typeface="HelveticaNeueLT Std"/>
                <a:cs typeface="HelveticaNeueLT Std"/>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098979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5" name="Image 1"/>
          <p:cNvPicPr>
            <a:picLocks noChangeAspect="1"/>
          </p:cNvPicPr>
          <p:nvPr userDrawn="1"/>
        </p:nvPicPr>
        <p:blipFill>
          <a:blip r:embed="rId2"/>
          <a:stretch>
            <a:fillRect/>
          </a:stretch>
        </p:blipFill>
        <p:spPr>
          <a:xfrm>
            <a:off x="-488809" y="-452186"/>
            <a:ext cx="10941569" cy="5595687"/>
          </a:xfrm>
          <a:prstGeom prst="rect">
            <a:avLst/>
          </a:prstGeom>
        </p:spPr>
      </p:pic>
      <p:cxnSp>
        <p:nvCxnSpPr>
          <p:cNvPr id="3" name="Straight Connector 2"/>
          <p:cNvCxnSpPr/>
          <p:nvPr userDrawn="1"/>
        </p:nvCxnSpPr>
        <p:spPr>
          <a:xfrm>
            <a:off x="457200" y="1063625"/>
            <a:ext cx="8229600" cy="0"/>
          </a:xfrm>
          <a:prstGeom prst="line">
            <a:avLst/>
          </a:prstGeom>
          <a:ln>
            <a:solidFill>
              <a:srgbClr val="D04432"/>
            </a:solidFill>
          </a:ln>
          <a:effectLst/>
        </p:spPr>
        <p:style>
          <a:lnRef idx="2">
            <a:schemeClr val="accent1"/>
          </a:lnRef>
          <a:fillRef idx="0">
            <a:schemeClr val="accent1"/>
          </a:fillRef>
          <a:effectRef idx="1">
            <a:schemeClr val="accent1"/>
          </a:effectRef>
          <a:fontRef idx="minor">
            <a:schemeClr val="tx1"/>
          </a:fontRef>
        </p:style>
      </p:cxnSp>
      <p:pic>
        <p:nvPicPr>
          <p:cNvPr id="4" name="Picture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7200" y="1146175"/>
            <a:ext cx="8229600"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1565798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0" y="0"/>
            <a:ext cx="9366250" cy="5143500"/>
          </a:xfrm>
          <a:prstGeom prst="rect">
            <a:avLst/>
          </a:prstGeom>
        </p:spPr>
      </p:pic>
    </p:spTree>
    <p:extLst>
      <p:ext uri="{BB962C8B-B14F-4D97-AF65-F5344CB8AC3E}">
        <p14:creationId xmlns:p14="http://schemas.microsoft.com/office/powerpoint/2010/main" val="7243510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PhAnim="0" preserve="1" userDrawn="1">
  <p:cSld name="1_Title Only">
    <p:bg>
      <p:bgPr>
        <a:solidFill>
          <a:schemeClr val="bg1">
            <a:alpha val="9400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0" y="0"/>
            <a:ext cx="9366250" cy="5143500"/>
          </a:xfrm>
          <a:prstGeom prst="rect">
            <a:avLst/>
          </a:prstGeom>
        </p:spPr>
      </p:pic>
      <p:sp>
        <p:nvSpPr>
          <p:cNvPr id="7" name="Rectangle 6"/>
          <p:cNvSpPr/>
          <p:nvPr userDrawn="1"/>
        </p:nvSpPr>
        <p:spPr>
          <a:xfrm>
            <a:off x="0" y="0"/>
            <a:ext cx="9437615" cy="5143500"/>
          </a:xfrm>
          <a:prstGeom prst="rect">
            <a:avLst/>
          </a:prstGeom>
          <a:solidFill>
            <a:schemeClr val="accent5">
              <a:lumMod val="20000"/>
              <a:lumOff val="80000"/>
              <a:alpha val="95000"/>
            </a:schemeClr>
          </a:solidFill>
          <a:ln>
            <a:no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fr-FR" sz="1800"/>
          </a:p>
        </p:txBody>
      </p:sp>
      <p:sp>
        <p:nvSpPr>
          <p:cNvPr id="8" name="Title 1"/>
          <p:cNvSpPr>
            <a:spLocks noGrp="1"/>
          </p:cNvSpPr>
          <p:nvPr>
            <p:ph type="ctrTitle"/>
          </p:nvPr>
        </p:nvSpPr>
        <p:spPr>
          <a:xfrm>
            <a:off x="106931" y="1993990"/>
            <a:ext cx="9152389" cy="1101725"/>
          </a:xfrm>
        </p:spPr>
        <p:txBody>
          <a:bodyPr/>
          <a:lstStyle>
            <a:lvl1pPr algn="ctr">
              <a:defRPr sz="3600">
                <a:solidFill>
                  <a:schemeClr val="accent5">
                    <a:lumMod val="75000"/>
                  </a:schemeClr>
                </a:solidFill>
              </a:defRPr>
            </a:lvl1pPr>
          </a:lstStyle>
          <a:p>
            <a:r>
              <a:rPr lang="en-US" dirty="0"/>
              <a:t>Click to edit Master title style</a:t>
            </a:r>
          </a:p>
        </p:txBody>
      </p:sp>
      <p:sp>
        <p:nvSpPr>
          <p:cNvPr id="9" name="Subtitle 2"/>
          <p:cNvSpPr>
            <a:spLocks noGrp="1"/>
          </p:cNvSpPr>
          <p:nvPr>
            <p:ph type="subTitle" idx="1"/>
          </p:nvPr>
        </p:nvSpPr>
        <p:spPr>
          <a:xfrm>
            <a:off x="106931" y="3195830"/>
            <a:ext cx="9152389" cy="1314450"/>
          </a:xfrm>
        </p:spPr>
        <p:txBody>
          <a:bodyPr/>
          <a:lstStyle>
            <a:lvl1pPr marL="0" indent="0" algn="ctr">
              <a:buNone/>
              <a:defRPr sz="2800" b="1">
                <a:solidFill>
                  <a:schemeClr val="accent5">
                    <a:lumMod val="50000"/>
                  </a:schemeClr>
                </a:solidFill>
                <a:latin typeface="HelveticaNeueLT Std"/>
                <a:cs typeface="HelveticaNeueLT Std"/>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pic>
        <p:nvPicPr>
          <p:cNvPr id="10"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7200" y="1146175"/>
            <a:ext cx="8229600"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9"/>
          <p:cNvSpPr txBox="1">
            <a:spLocks/>
          </p:cNvSpPr>
          <p:nvPr userDrawn="1"/>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4400" kern="1200">
                <a:solidFill>
                  <a:srgbClr val="0077A0"/>
                </a:solidFill>
                <a:latin typeface="HelveticaNeueLT Std Med"/>
                <a:ea typeface="MS PGothic" panose="020B0600070205080204" pitchFamily="34" charset="-128"/>
                <a:cs typeface="HelveticaNeueLT Std Med"/>
              </a:defRPr>
            </a:lvl1pPr>
            <a:lvl2pPr algn="l" defTabSz="457200" rtl="0" eaLnBrk="0" fontAlgn="base" hangingPunct="0">
              <a:spcBef>
                <a:spcPct val="0"/>
              </a:spcBef>
              <a:spcAft>
                <a:spcPct val="0"/>
              </a:spcAft>
              <a:defRPr sz="4400">
                <a:solidFill>
                  <a:srgbClr val="0077A0"/>
                </a:solidFill>
                <a:latin typeface="HelveticaNeueLT Std Med" pitchFamily="6" charset="0"/>
                <a:ea typeface="MS PGothic" panose="020B0600070205080204" pitchFamily="34" charset="-128"/>
                <a:cs typeface="HelveticaNeueLT Std Med" pitchFamily="6" charset="0"/>
              </a:defRPr>
            </a:lvl2pPr>
            <a:lvl3pPr algn="l" defTabSz="457200" rtl="0" eaLnBrk="0" fontAlgn="base" hangingPunct="0">
              <a:spcBef>
                <a:spcPct val="0"/>
              </a:spcBef>
              <a:spcAft>
                <a:spcPct val="0"/>
              </a:spcAft>
              <a:defRPr sz="4400">
                <a:solidFill>
                  <a:srgbClr val="0077A0"/>
                </a:solidFill>
                <a:latin typeface="HelveticaNeueLT Std Med" pitchFamily="6" charset="0"/>
                <a:ea typeface="MS PGothic" panose="020B0600070205080204" pitchFamily="34" charset="-128"/>
                <a:cs typeface="HelveticaNeueLT Std Med" pitchFamily="6" charset="0"/>
              </a:defRPr>
            </a:lvl3pPr>
            <a:lvl4pPr algn="l" defTabSz="457200" rtl="0" eaLnBrk="0" fontAlgn="base" hangingPunct="0">
              <a:spcBef>
                <a:spcPct val="0"/>
              </a:spcBef>
              <a:spcAft>
                <a:spcPct val="0"/>
              </a:spcAft>
              <a:defRPr sz="4400">
                <a:solidFill>
                  <a:srgbClr val="0077A0"/>
                </a:solidFill>
                <a:latin typeface="HelveticaNeueLT Std Med" pitchFamily="6" charset="0"/>
                <a:ea typeface="MS PGothic" panose="020B0600070205080204" pitchFamily="34" charset="-128"/>
                <a:cs typeface="HelveticaNeueLT Std Med" pitchFamily="6" charset="0"/>
              </a:defRPr>
            </a:lvl4pPr>
            <a:lvl5pPr algn="l" defTabSz="457200" rtl="0" eaLnBrk="0" fontAlgn="base" hangingPunct="0">
              <a:spcBef>
                <a:spcPct val="0"/>
              </a:spcBef>
              <a:spcAft>
                <a:spcPct val="0"/>
              </a:spcAft>
              <a:defRPr sz="4400">
                <a:solidFill>
                  <a:srgbClr val="0077A0"/>
                </a:solidFill>
                <a:latin typeface="HelveticaNeueLT Std Med" pitchFamily="6" charset="0"/>
                <a:ea typeface="MS PGothic" panose="020B0600070205080204" pitchFamily="34" charset="-128"/>
                <a:cs typeface="HelveticaNeueLT Std Med" pitchFamily="6" charset="0"/>
              </a:defRPr>
            </a:lvl5pPr>
            <a:lvl6pPr marL="457200" algn="l" defTabSz="457200" rtl="0" fontAlgn="base">
              <a:spcBef>
                <a:spcPct val="0"/>
              </a:spcBef>
              <a:spcAft>
                <a:spcPct val="0"/>
              </a:spcAft>
              <a:defRPr sz="4400">
                <a:solidFill>
                  <a:srgbClr val="0077A0"/>
                </a:solidFill>
                <a:latin typeface="HelveticaNeueLT Std Med" pitchFamily="6" charset="0"/>
                <a:ea typeface="MS PGothic" panose="020B0600070205080204" pitchFamily="34" charset="-128"/>
              </a:defRPr>
            </a:lvl6pPr>
            <a:lvl7pPr marL="914400" algn="l" defTabSz="457200" rtl="0" fontAlgn="base">
              <a:spcBef>
                <a:spcPct val="0"/>
              </a:spcBef>
              <a:spcAft>
                <a:spcPct val="0"/>
              </a:spcAft>
              <a:defRPr sz="4400">
                <a:solidFill>
                  <a:srgbClr val="0077A0"/>
                </a:solidFill>
                <a:latin typeface="HelveticaNeueLT Std Med" pitchFamily="6" charset="0"/>
                <a:ea typeface="MS PGothic" panose="020B0600070205080204" pitchFamily="34" charset="-128"/>
              </a:defRPr>
            </a:lvl7pPr>
            <a:lvl8pPr marL="1371600" algn="l" defTabSz="457200" rtl="0" fontAlgn="base">
              <a:spcBef>
                <a:spcPct val="0"/>
              </a:spcBef>
              <a:spcAft>
                <a:spcPct val="0"/>
              </a:spcAft>
              <a:defRPr sz="4400">
                <a:solidFill>
                  <a:srgbClr val="0077A0"/>
                </a:solidFill>
                <a:latin typeface="HelveticaNeueLT Std Med" pitchFamily="6" charset="0"/>
                <a:ea typeface="MS PGothic" panose="020B0600070205080204" pitchFamily="34" charset="-128"/>
              </a:defRPr>
            </a:lvl8pPr>
            <a:lvl9pPr marL="1828800" algn="l" defTabSz="457200" rtl="0" fontAlgn="base">
              <a:spcBef>
                <a:spcPct val="0"/>
              </a:spcBef>
              <a:spcAft>
                <a:spcPct val="0"/>
              </a:spcAft>
              <a:defRPr sz="4400">
                <a:solidFill>
                  <a:srgbClr val="0077A0"/>
                </a:solidFill>
                <a:latin typeface="HelveticaNeueLT Std Med" pitchFamily="6" charset="0"/>
                <a:ea typeface="MS PGothic" panose="020B0600070205080204" pitchFamily="34" charset="-128"/>
              </a:defRPr>
            </a:lvl9pPr>
          </a:lstStyle>
          <a:p>
            <a:r>
              <a:rPr lang="en-US" sz="4400" b="1" dirty="0">
                <a:solidFill>
                  <a:srgbClr val="0099CC"/>
                </a:solidFill>
              </a:rPr>
              <a:t>PISA Myths</a:t>
            </a:r>
          </a:p>
        </p:txBody>
      </p:sp>
    </p:spTree>
    <p:extLst>
      <p:ext uri="{BB962C8B-B14F-4D97-AF65-F5344CB8AC3E}">
        <p14:creationId xmlns:p14="http://schemas.microsoft.com/office/powerpoint/2010/main" val="3657566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1000"/>
                                        <p:tgtEl>
                                          <p:spTgt spid="9">
                                            <p:txEl>
                                              <p:pRg st="0" end="0"/>
                                            </p:txEl>
                                          </p:spTgt>
                                        </p:tgtEl>
                                      </p:cBhvr>
                                    </p:animEffect>
                                    <p:anim calcmode="lin" valueType="num">
                                      <p:cBhvr>
                                        <p:cTn id="13"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build="p">
        <p:tmplLst>
          <p:tmpl lvl="1">
            <p:tnLst>
              <p:par>
                <p:cTn presetID="42"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90900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p:cNvCxnSpPr/>
          <p:nvPr userDrawn="1"/>
        </p:nvCxnSpPr>
        <p:spPr>
          <a:xfrm>
            <a:off x="457201" y="1063625"/>
            <a:ext cx="3008313" cy="0"/>
          </a:xfrm>
          <a:prstGeom prst="line">
            <a:avLst/>
          </a:prstGeom>
          <a:ln>
            <a:solidFill>
              <a:srgbClr val="D04432"/>
            </a:solidFill>
          </a:ln>
          <a:effectLst/>
        </p:spPr>
        <p:style>
          <a:lnRef idx="2">
            <a:schemeClr val="accent1"/>
          </a:lnRef>
          <a:fillRef idx="0">
            <a:schemeClr val="accent1"/>
          </a:fillRef>
          <a:effectRef idx="1">
            <a:schemeClr val="accent1"/>
          </a:effectRef>
          <a:fontRef idx="minor">
            <a:schemeClr val="tx1"/>
          </a:fontRef>
        </p:style>
      </p:cxnSp>
      <p:pic>
        <p:nvPicPr>
          <p:cNvPr id="6" name="Picture 4"/>
          <p:cNvPicPr>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1146175"/>
            <a:ext cx="2971800" cy="2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1" y="204789"/>
            <a:ext cx="3008313" cy="871537"/>
          </a:xfrm>
        </p:spPr>
        <p:txBody>
          <a:bodyPr anchor="b">
            <a:normAutofit/>
          </a:bodyPr>
          <a:lstStyle>
            <a:lvl1pPr algn="l">
              <a:defRPr sz="1600" b="0"/>
            </a:lvl1pPr>
          </a:lstStyle>
          <a:p>
            <a:r>
              <a:rPr lang="en-US" dirty="0"/>
              <a:t>Click to edit Master title style</a:t>
            </a:r>
          </a:p>
        </p:txBody>
      </p:sp>
      <p:sp>
        <p:nvSpPr>
          <p:cNvPr id="3" name="Content Placeholder 2"/>
          <p:cNvSpPr>
            <a:spLocks noGrp="1"/>
          </p:cNvSpPr>
          <p:nvPr>
            <p:ph idx="1"/>
          </p:nvPr>
        </p:nvSpPr>
        <p:spPr>
          <a:xfrm>
            <a:off x="3575050" y="204789"/>
            <a:ext cx="5111750" cy="4389437"/>
          </a:xfrm>
        </p:spPr>
        <p:txBody>
          <a:bodyPr/>
          <a:lstStyle>
            <a:lvl1pPr>
              <a:defRPr sz="3200">
                <a:latin typeface="HelveticaNeueLT Std"/>
                <a:cs typeface="HelveticaNeueLT Std"/>
              </a:defRPr>
            </a:lvl1pPr>
            <a:lvl2pPr>
              <a:defRPr sz="2800">
                <a:latin typeface="HelveticaNeueLT Std"/>
                <a:cs typeface="HelveticaNeueLT Std"/>
              </a:defRPr>
            </a:lvl2pPr>
            <a:lvl3pPr>
              <a:defRPr sz="2400">
                <a:latin typeface="HelveticaNeueLT Std"/>
                <a:cs typeface="HelveticaNeueLT Std"/>
              </a:defRPr>
            </a:lvl3pPr>
            <a:lvl4pPr>
              <a:defRPr sz="2000">
                <a:latin typeface="HelveticaNeueLT Std"/>
                <a:cs typeface="HelveticaNeueLT Std"/>
              </a:defRPr>
            </a:lvl4pPr>
            <a:lvl5pPr>
              <a:defRPr sz="2000">
                <a:latin typeface="HelveticaNeueLT Std"/>
                <a:cs typeface="HelveticaNeueLT Std"/>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251858"/>
            <a:ext cx="3008313" cy="3342368"/>
          </a:xfrm>
        </p:spPr>
        <p:txBody>
          <a:bodyPr/>
          <a:lstStyle>
            <a:lvl1pPr marL="0" indent="0">
              <a:buNone/>
              <a:defRPr sz="1400">
                <a:latin typeface="HelveticaNeueLT Std"/>
                <a:cs typeface="HelveticaNeueLT Std"/>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dirty="0"/>
              <a:t>Click to edit Master text styles</a:t>
            </a:r>
          </a:p>
        </p:txBody>
      </p:sp>
    </p:spTree>
    <p:extLst>
      <p:ext uri="{BB962C8B-B14F-4D97-AF65-F5344CB8AC3E}">
        <p14:creationId xmlns:p14="http://schemas.microsoft.com/office/powerpoint/2010/main" val="40081719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cxnSp>
        <p:nvCxnSpPr>
          <p:cNvPr id="5" name="Straight Connector 4"/>
          <p:cNvCxnSpPr/>
          <p:nvPr userDrawn="1"/>
        </p:nvCxnSpPr>
        <p:spPr>
          <a:xfrm>
            <a:off x="0" y="4025900"/>
            <a:ext cx="7278688" cy="0"/>
          </a:xfrm>
          <a:prstGeom prst="line">
            <a:avLst/>
          </a:prstGeom>
          <a:ln>
            <a:solidFill>
              <a:srgbClr val="D04432"/>
            </a:solidFill>
          </a:ln>
          <a:effectLst/>
        </p:spPr>
        <p:style>
          <a:lnRef idx="2">
            <a:schemeClr val="accent1"/>
          </a:lnRef>
          <a:fillRef idx="0">
            <a:schemeClr val="accent1"/>
          </a:fillRef>
          <a:effectRef idx="1">
            <a:schemeClr val="accent1"/>
          </a:effectRef>
          <a:fontRef idx="minor">
            <a:schemeClr val="tx1"/>
          </a:fontRef>
        </p:style>
      </p:cxnSp>
      <p:pic>
        <p:nvPicPr>
          <p:cNvPr id="6"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536951"/>
            <a:ext cx="7315200" cy="3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2288" y="3600451"/>
            <a:ext cx="5486400" cy="425450"/>
          </a:xfrm>
        </p:spPr>
        <p:txBody>
          <a:bodyPr anchor="b"/>
          <a:lstStyle>
            <a:lvl1pPr algn="l">
              <a:defRPr sz="2000" b="0"/>
            </a:lvl1pPr>
          </a:lstStyle>
          <a:p>
            <a:r>
              <a:rPr lang="en-US" dirty="0"/>
              <a:t>Click to edit Master title style</a:t>
            </a:r>
          </a:p>
        </p:txBody>
      </p:sp>
      <p:sp>
        <p:nvSpPr>
          <p:cNvPr id="3" name="Picture Placeholder 2"/>
          <p:cNvSpPr>
            <a:spLocks noGrp="1"/>
          </p:cNvSpPr>
          <p:nvPr>
            <p:ph type="pic" idx="1"/>
          </p:nvPr>
        </p:nvSpPr>
        <p:spPr>
          <a:xfrm>
            <a:off x="1792288" y="460375"/>
            <a:ext cx="5486400" cy="3086100"/>
          </a:xfrm>
        </p:spPr>
        <p:txBody>
          <a:bodyPr rtlCol="0">
            <a:normAutofit/>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pPr lvl="0"/>
            <a:endParaRPr lang="en-US" noProof="0" dirty="0"/>
          </a:p>
        </p:txBody>
      </p:sp>
      <p:sp>
        <p:nvSpPr>
          <p:cNvPr id="4" name="Text Placeholder 3"/>
          <p:cNvSpPr>
            <a:spLocks noGrp="1"/>
          </p:cNvSpPr>
          <p:nvPr>
            <p:ph type="body" sz="half" idx="2"/>
          </p:nvPr>
        </p:nvSpPr>
        <p:spPr>
          <a:xfrm>
            <a:off x="1792288" y="4025901"/>
            <a:ext cx="5486400" cy="603250"/>
          </a:xfrm>
        </p:spPr>
        <p:txBody>
          <a:bodyPr/>
          <a:lstStyle>
            <a:lvl1pPr marL="0" indent="0">
              <a:buNone/>
              <a:defRPr sz="1400">
                <a:latin typeface="HelveticaNeueLT Std"/>
                <a:cs typeface="HelveticaNeueLT Std"/>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dirty="0"/>
              <a:t>Click to edit Master text styles</a:t>
            </a:r>
          </a:p>
        </p:txBody>
      </p:sp>
    </p:spTree>
    <p:extLst>
      <p:ext uri="{BB962C8B-B14F-4D97-AF65-F5344CB8AC3E}">
        <p14:creationId xmlns:p14="http://schemas.microsoft.com/office/powerpoint/2010/main" val="40662723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4" name="Straight Connector 3"/>
          <p:cNvCxnSpPr/>
          <p:nvPr userDrawn="1"/>
        </p:nvCxnSpPr>
        <p:spPr>
          <a:xfrm>
            <a:off x="457200" y="1063625"/>
            <a:ext cx="8229600" cy="0"/>
          </a:xfrm>
          <a:prstGeom prst="line">
            <a:avLst/>
          </a:prstGeom>
          <a:ln>
            <a:solidFill>
              <a:srgbClr val="D04432"/>
            </a:solidFill>
          </a:ln>
          <a:effectLst/>
        </p:spPr>
        <p:style>
          <a:lnRef idx="2">
            <a:schemeClr val="accent1"/>
          </a:lnRef>
          <a:fillRef idx="0">
            <a:schemeClr val="accent1"/>
          </a:fillRef>
          <a:effectRef idx="1">
            <a:schemeClr val="accent1"/>
          </a:effectRef>
          <a:fontRef idx="minor">
            <a:schemeClr val="tx1"/>
          </a:fontRef>
        </p:style>
      </p:cxnSp>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1146175"/>
            <a:ext cx="8229600"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a:latin typeface="HelveticaNeueLT Std"/>
                <a:cs typeface="HelveticaNeueLT Std"/>
              </a:defRPr>
            </a:lvl1pPr>
            <a:lvl2pPr>
              <a:defRPr>
                <a:latin typeface="HelveticaNeueLT Std"/>
                <a:cs typeface="HelveticaNeueLT Std"/>
              </a:defRPr>
            </a:lvl2pPr>
            <a:lvl3pPr>
              <a:defRPr>
                <a:latin typeface="HelveticaNeueLT Std"/>
                <a:cs typeface="HelveticaNeueLT Std"/>
              </a:defRPr>
            </a:lvl3pPr>
            <a:lvl4pPr>
              <a:defRPr>
                <a:latin typeface="HelveticaNeueLT Std"/>
                <a:cs typeface="HelveticaNeueLT Std"/>
              </a:defRPr>
            </a:lvl4pPr>
            <a:lvl5pPr>
              <a:defRPr>
                <a:latin typeface="HelveticaNeueLT Std"/>
                <a:cs typeface="HelveticaNeueLT St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962092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cxnSp>
        <p:nvCxnSpPr>
          <p:cNvPr id="4" name="Straight Connector 3"/>
          <p:cNvCxnSpPr/>
          <p:nvPr userDrawn="1"/>
        </p:nvCxnSpPr>
        <p:spPr>
          <a:xfrm>
            <a:off x="6629400" y="206376"/>
            <a:ext cx="0" cy="4387850"/>
          </a:xfrm>
          <a:prstGeom prst="line">
            <a:avLst/>
          </a:prstGeom>
          <a:ln>
            <a:solidFill>
              <a:srgbClr val="D04432"/>
            </a:solidFill>
          </a:ln>
          <a:effectLst/>
        </p:spPr>
        <p:style>
          <a:lnRef idx="2">
            <a:schemeClr val="accent1"/>
          </a:lnRef>
          <a:fillRef idx="0">
            <a:schemeClr val="accent1"/>
          </a:fillRef>
          <a:effectRef idx="1">
            <a:schemeClr val="accent1"/>
          </a:effectRef>
          <a:fontRef idx="minor">
            <a:schemeClr val="tx1"/>
          </a:fontRef>
        </p:style>
      </p:cxnSp>
      <p:sp>
        <p:nvSpPr>
          <p:cNvPr id="2" name="Vertical Title 1"/>
          <p:cNvSpPr>
            <a:spLocks noGrp="1"/>
          </p:cNvSpPr>
          <p:nvPr>
            <p:ph type="title" orient="vert"/>
          </p:nvPr>
        </p:nvSpPr>
        <p:spPr>
          <a:xfrm>
            <a:off x="6629400" y="206376"/>
            <a:ext cx="2057400" cy="438785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457200" y="206376"/>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5861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pic>
        <p:nvPicPr>
          <p:cNvPr id="5" name="Image 1"/>
          <p:cNvPicPr>
            <a:picLocks noChangeAspect="1"/>
          </p:cNvPicPr>
          <p:nvPr userDrawn="1"/>
        </p:nvPicPr>
        <p:blipFill>
          <a:blip r:embed="rId2"/>
          <a:stretch>
            <a:fillRect/>
          </a:stretch>
        </p:blipFill>
        <p:spPr>
          <a:xfrm>
            <a:off x="-488809" y="-452186"/>
            <a:ext cx="10941569" cy="5595687"/>
          </a:xfrm>
          <a:prstGeom prst="rect">
            <a:avLst/>
          </a:prstGeom>
        </p:spPr>
      </p:pic>
      <p:cxnSp>
        <p:nvCxnSpPr>
          <p:cNvPr id="3" name="Straight Connector 2"/>
          <p:cNvCxnSpPr/>
          <p:nvPr userDrawn="1"/>
        </p:nvCxnSpPr>
        <p:spPr>
          <a:xfrm>
            <a:off x="457200" y="1063625"/>
            <a:ext cx="8229600" cy="0"/>
          </a:xfrm>
          <a:prstGeom prst="line">
            <a:avLst/>
          </a:prstGeom>
          <a:ln>
            <a:solidFill>
              <a:srgbClr val="D04432"/>
            </a:solidFill>
          </a:ln>
          <a:effectLst/>
        </p:spPr>
        <p:style>
          <a:lnRef idx="2">
            <a:schemeClr val="accent1"/>
          </a:lnRef>
          <a:fillRef idx="0">
            <a:schemeClr val="accent1"/>
          </a:fillRef>
          <a:effectRef idx="1">
            <a:schemeClr val="accent1"/>
          </a:effectRef>
          <a:fontRef idx="minor">
            <a:schemeClr val="tx1"/>
          </a:fontRef>
        </p:style>
      </p:cxnSp>
      <p:pic>
        <p:nvPicPr>
          <p:cNvPr id="4" name="Picture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7200" y="1146175"/>
            <a:ext cx="8229600"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8880681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Cover">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360107" y="2256543"/>
            <a:ext cx="3489325" cy="456274"/>
          </a:xfrm>
          <a:prstGeom prst="rect">
            <a:avLst/>
          </a:prstGeom>
          <a:noFill/>
        </p:spPr>
        <p:txBody>
          <a:bodyPr vert="horz"/>
          <a:lstStyle>
            <a:lvl1pPr marL="0" indent="0" algn="ctr">
              <a:buNone/>
              <a:defRPr sz="2400" b="0" i="0" baseline="0">
                <a:solidFill>
                  <a:srgbClr val="D04432"/>
                </a:solidFill>
                <a:latin typeface="HelveticaNeueLT Std Med"/>
                <a:cs typeface="HelveticaNeueLT Std Med"/>
              </a:defRPr>
            </a:lvl1pPr>
          </a:lstStyle>
          <a:p>
            <a:pPr lvl="0"/>
            <a:r>
              <a:rPr lang="en-US"/>
              <a:t>Click to edit Master text styles</a:t>
            </a:r>
          </a:p>
        </p:txBody>
      </p:sp>
      <p:sp>
        <p:nvSpPr>
          <p:cNvPr id="13" name="Text Placeholder 12"/>
          <p:cNvSpPr>
            <a:spLocks noGrp="1"/>
          </p:cNvSpPr>
          <p:nvPr>
            <p:ph type="body" sz="quarter" idx="11"/>
          </p:nvPr>
        </p:nvSpPr>
        <p:spPr>
          <a:xfrm>
            <a:off x="1360489" y="3058047"/>
            <a:ext cx="3489325" cy="443911"/>
          </a:xfrm>
          <a:prstGeom prst="rect">
            <a:avLst/>
          </a:prstGeom>
        </p:spPr>
        <p:txBody>
          <a:bodyPr vert="horz"/>
          <a:lstStyle>
            <a:lvl1pPr marL="0" indent="0" algn="ctr">
              <a:buNone/>
              <a:defRPr sz="2000" b="0" i="0" baseline="0">
                <a:latin typeface="HelveticaNeueLT Std"/>
                <a:cs typeface="HelveticaNeueLT Std"/>
              </a:defRPr>
            </a:lvl1pPr>
            <a:lvl3pPr marL="914378" indent="0">
              <a:buNone/>
              <a:defRPr/>
            </a:lvl3pPr>
          </a:lstStyle>
          <a:p>
            <a:pPr lvl="0"/>
            <a:r>
              <a:rPr lang="en-US"/>
              <a:t>Click to edit Master text styles</a:t>
            </a:r>
          </a:p>
        </p:txBody>
      </p:sp>
      <p:sp>
        <p:nvSpPr>
          <p:cNvPr id="14" name="Text Placeholder 8"/>
          <p:cNvSpPr>
            <a:spLocks noGrp="1"/>
          </p:cNvSpPr>
          <p:nvPr>
            <p:ph type="body" sz="quarter" idx="12"/>
          </p:nvPr>
        </p:nvSpPr>
        <p:spPr>
          <a:xfrm>
            <a:off x="1360489" y="4032184"/>
            <a:ext cx="3489325" cy="399050"/>
          </a:xfrm>
          <a:prstGeom prst="rect">
            <a:avLst/>
          </a:prstGeom>
          <a:noFill/>
        </p:spPr>
        <p:txBody>
          <a:bodyPr vert="horz"/>
          <a:lstStyle>
            <a:lvl1pPr marL="0" indent="0" algn="ctr">
              <a:buNone/>
              <a:defRPr sz="1800" baseline="0">
                <a:solidFill>
                  <a:srgbClr val="D04432"/>
                </a:solidFill>
                <a:latin typeface="HelveticaNeueLT Std"/>
                <a:cs typeface="HelveticaNeueLT Std"/>
              </a:defRPr>
            </a:lvl1pPr>
          </a:lstStyle>
          <a:p>
            <a:pPr lvl="0"/>
            <a:r>
              <a:rPr lang="en-US"/>
              <a:t>Click to edit Master text styles</a:t>
            </a:r>
          </a:p>
        </p:txBody>
      </p:sp>
    </p:spTree>
    <p:extLst>
      <p:ext uri="{BB962C8B-B14F-4D97-AF65-F5344CB8AC3E}">
        <p14:creationId xmlns:p14="http://schemas.microsoft.com/office/powerpoint/2010/main" val="3760081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90483" name="Rectangle 19"/>
          <p:cNvSpPr>
            <a:spLocks noGrp="1" noChangeArrowheads="1"/>
          </p:cNvSpPr>
          <p:nvPr>
            <p:ph type="ctrTitle"/>
          </p:nvPr>
        </p:nvSpPr>
        <p:spPr bwMode="white">
          <a:xfrm>
            <a:off x="650876" y="2007394"/>
            <a:ext cx="3768725" cy="622697"/>
          </a:xfrm>
          <a:ln/>
        </p:spPr>
        <p:txBody>
          <a:bodyPr anchor="ctr"/>
          <a:lstStyle>
            <a:lvl1pPr>
              <a:defRPr sz="2400" b="0">
                <a:solidFill>
                  <a:srgbClr val="FFFFFF"/>
                </a:solidFill>
              </a:defRPr>
            </a:lvl1pPr>
          </a:lstStyle>
          <a:p>
            <a:r>
              <a:rPr lang="en-US"/>
              <a:t>Click To Edit Master Title Style</a:t>
            </a:r>
          </a:p>
        </p:txBody>
      </p:sp>
      <p:sp>
        <p:nvSpPr>
          <p:cNvPr id="190484" name="Rectangle 20"/>
          <p:cNvSpPr>
            <a:spLocks noGrp="1" noChangeArrowheads="1"/>
          </p:cNvSpPr>
          <p:nvPr>
            <p:ph type="subTitle" idx="1"/>
          </p:nvPr>
        </p:nvSpPr>
        <p:spPr>
          <a:xfrm>
            <a:off x="650875" y="3550444"/>
            <a:ext cx="6940550" cy="314325"/>
          </a:xfrm>
          <a:ln/>
        </p:spPr>
        <p:txBody>
          <a:bodyPr/>
          <a:lstStyle>
            <a:lvl1pPr marL="0" indent="0">
              <a:lnSpc>
                <a:spcPct val="90000"/>
              </a:lnSpc>
              <a:buFont typeface="Wingdings" pitchFamily="2" charset="2"/>
              <a:buNone/>
              <a:defRPr b="1">
                <a:solidFill>
                  <a:schemeClr val="bg2"/>
                </a:solidFill>
              </a:defRPr>
            </a:lvl1pPr>
          </a:lstStyle>
          <a:p>
            <a:r>
              <a:rPr lang="en-US"/>
              <a:t>Click to Edit Master Subtitle Style</a:t>
            </a:r>
          </a:p>
        </p:txBody>
      </p:sp>
    </p:spTree>
    <p:extLst>
      <p:ext uri="{BB962C8B-B14F-4D97-AF65-F5344CB8AC3E}">
        <p14:creationId xmlns:p14="http://schemas.microsoft.com/office/powerpoint/2010/main" val="1697345482"/>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8039461"/>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3574162565"/>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5639" y="1335882"/>
            <a:ext cx="3894137" cy="267890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02175" y="1335882"/>
            <a:ext cx="3894138" cy="267890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0037081"/>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3029877"/>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74155941"/>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6948011"/>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3601131114"/>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376001258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55650" y="2031690"/>
            <a:ext cx="8388350" cy="714375"/>
          </a:xfrm>
          <a:prstGeom prst="rect">
            <a:avLst/>
          </a:prstGeom>
        </p:spPr>
        <p:txBody>
          <a:bodyPr/>
          <a:lstStyle>
            <a:lvl1pPr>
              <a:defRPr>
                <a:solidFill>
                  <a:srgbClr val="FFFF00"/>
                </a:solidFill>
              </a:defRPr>
            </a:lvl1pPr>
          </a:lstStyle>
          <a:p>
            <a:r>
              <a:rPr lang="en-US" dirty="0"/>
              <a:t>Click to edit Master title style</a:t>
            </a:r>
            <a:endParaRPr lang="en-GB" dirty="0"/>
          </a:p>
        </p:txBody>
      </p:sp>
    </p:spTree>
    <p:extLst>
      <p:ext uri="{BB962C8B-B14F-4D97-AF65-F5344CB8AC3E}">
        <p14:creationId xmlns:p14="http://schemas.microsoft.com/office/powerpoint/2010/main" val="423813884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 fill="hold"/>
                                        <p:tgtEl>
                                          <p:spTgt spid="2"/>
                                        </p:tgtEl>
                                        <p:attrNameLst>
                                          <p:attrName>ppt_w</p:attrName>
                                        </p:attrNameLst>
                                      </p:cBhvr>
                                      <p:tavLst>
                                        <p:tav tm="0">
                                          <p:val>
                                            <p:strVal val="2/3*#ppt_w"/>
                                          </p:val>
                                        </p:tav>
                                        <p:tav tm="100000">
                                          <p:val>
                                            <p:strVal val="#ppt_w"/>
                                          </p:val>
                                        </p:tav>
                                      </p:tavLst>
                                    </p:anim>
                                    <p:anim calcmode="lin" valueType="num">
                                      <p:cBhvr>
                                        <p:cTn id="8" dur="3000" fill="hold"/>
                                        <p:tgtEl>
                                          <p:spTgt spid="2"/>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1867369"/>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5926" y="342900"/>
            <a:ext cx="2035175" cy="3671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55639" y="342900"/>
            <a:ext cx="5957887" cy="3671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3757545"/>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pt pisa">
    <p:spTree>
      <p:nvGrpSpPr>
        <p:cNvPr id="1" name=""/>
        <p:cNvGrpSpPr/>
        <p:nvPr/>
      </p:nvGrpSpPr>
      <p:grpSpPr>
        <a:xfrm>
          <a:off x="0" y="0"/>
          <a:ext cx="0" cy="0"/>
          <a:chOff x="0" y="0"/>
          <a:chExt cx="0" cy="0"/>
        </a:xfrm>
      </p:grpSpPr>
      <p:pic>
        <p:nvPicPr>
          <p:cNvPr id="3"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42902"/>
            <a:ext cx="9144000" cy="48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iagrammplatzhalter 4"/>
          <p:cNvSpPr>
            <a:spLocks noGrp="1"/>
          </p:cNvSpPr>
          <p:nvPr>
            <p:ph type="chart" sz="quarter" idx="10"/>
          </p:nvPr>
        </p:nvSpPr>
        <p:spPr>
          <a:xfrm>
            <a:off x="124239" y="785813"/>
            <a:ext cx="8895522" cy="4089330"/>
          </a:xfrm>
        </p:spPr>
        <p:txBody>
          <a:bodyPr/>
          <a:lstStyle/>
          <a:p>
            <a:endParaRPr lang="de-DE" dirty="0"/>
          </a:p>
        </p:txBody>
      </p:sp>
      <p:sp>
        <p:nvSpPr>
          <p:cNvPr id="6" name="Titel 5"/>
          <p:cNvSpPr>
            <a:spLocks noGrp="1"/>
          </p:cNvSpPr>
          <p:nvPr>
            <p:ph type="title"/>
          </p:nvPr>
        </p:nvSpPr>
        <p:spPr>
          <a:xfrm>
            <a:off x="457200" y="0"/>
            <a:ext cx="7504981" cy="665922"/>
          </a:xfrm>
        </p:spPr>
        <p:txBody>
          <a:bodyPr anchor="ctr"/>
          <a:lstStyle>
            <a:lvl1pPr>
              <a:defRPr b="1"/>
            </a:lvl1pPr>
          </a:lstStyle>
          <a:p>
            <a:r>
              <a:rPr lang="de-DE" dirty="0"/>
              <a:t>Titelmasterformat durch Klicken bearbeiten</a:t>
            </a:r>
          </a:p>
        </p:txBody>
      </p:sp>
      <p:sp>
        <p:nvSpPr>
          <p:cNvPr id="8" name="Foliennummernplatzhalter 7"/>
          <p:cNvSpPr>
            <a:spLocks noGrp="1"/>
          </p:cNvSpPr>
          <p:nvPr>
            <p:ph type="sldNum" sz="quarter" idx="11"/>
          </p:nvPr>
        </p:nvSpPr>
        <p:spPr/>
        <p:txBody>
          <a:bodyPr/>
          <a:lstStyle/>
          <a:p>
            <a:fld id="{CE2BFB64-0912-4A7F-A2C8-8DF5C6C76DC0}" type="slidenum">
              <a:rPr lang="de-DE" smtClean="0"/>
              <a:pPr/>
              <a:t>‹#›</a:t>
            </a:fld>
            <a:endParaRPr lang="de-DE" dirty="0"/>
          </a:p>
        </p:txBody>
      </p:sp>
    </p:spTree>
    <p:extLst>
      <p:ext uri="{BB962C8B-B14F-4D97-AF65-F5344CB8AC3E}">
        <p14:creationId xmlns:p14="http://schemas.microsoft.com/office/powerpoint/2010/main" val="16673112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4" name="Straight Connector 3"/>
          <p:cNvCxnSpPr/>
          <p:nvPr userDrawn="1"/>
        </p:nvCxnSpPr>
        <p:spPr>
          <a:xfrm>
            <a:off x="457200" y="665922"/>
            <a:ext cx="8229600" cy="0"/>
          </a:xfrm>
          <a:prstGeom prst="line">
            <a:avLst/>
          </a:prstGeom>
          <a:ln>
            <a:solidFill>
              <a:srgbClr val="D04432"/>
            </a:solidFill>
          </a:ln>
          <a:effectLst/>
        </p:spPr>
        <p:style>
          <a:lnRef idx="2">
            <a:schemeClr val="accent1"/>
          </a:lnRef>
          <a:fillRef idx="0">
            <a:schemeClr val="accent1"/>
          </a:fillRef>
          <a:effectRef idx="1">
            <a:schemeClr val="accent1"/>
          </a:effectRef>
          <a:fontRef idx="minor">
            <a:schemeClr val="tx1"/>
          </a:fontRef>
        </p:style>
      </p:cxnSp>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749678"/>
            <a:ext cx="8229600"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2"/>
          <p:cNvSpPr>
            <a:spLocks noGrp="1"/>
          </p:cNvSpPr>
          <p:nvPr>
            <p:ph idx="1"/>
          </p:nvPr>
        </p:nvSpPr>
        <p:spPr>
          <a:xfrm>
            <a:off x="457200" y="795717"/>
            <a:ext cx="8229600" cy="3907366"/>
          </a:xfrm>
          <a:prstGeom prst="rect">
            <a:avLst/>
          </a:prstGeom>
        </p:spPr>
        <p:txBody>
          <a:bodyPr rtlCol="0">
            <a:normAutofit/>
          </a:bodyPr>
          <a:lstStyle>
            <a:lvl1pPr>
              <a:defRPr>
                <a:latin typeface="HelveticaNeueLT Std"/>
                <a:cs typeface="HelveticaNeueLT Std"/>
              </a:defRPr>
            </a:lvl1pPr>
            <a:lvl2pPr>
              <a:defRPr>
                <a:latin typeface="HelveticaNeueLT Std"/>
                <a:cs typeface="HelveticaNeueLT Std"/>
              </a:defRPr>
            </a:lvl2pPr>
            <a:lvl3pPr>
              <a:defRPr>
                <a:latin typeface="HelveticaNeueLT Std"/>
                <a:cs typeface="HelveticaNeueLT Std"/>
              </a:defRPr>
            </a:lvl3pPr>
            <a:lvl4pPr>
              <a:defRPr>
                <a:latin typeface="HelveticaNeueLT Std"/>
                <a:cs typeface="HelveticaNeueLT Std"/>
              </a:defRPr>
            </a:lvl4pPr>
            <a:lvl5pPr>
              <a:defRPr>
                <a:latin typeface="HelveticaNeueLT Std"/>
                <a:cs typeface="HelveticaNeueLT Std"/>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itle 9"/>
          <p:cNvSpPr>
            <a:spLocks noGrp="1"/>
          </p:cNvSpPr>
          <p:nvPr>
            <p:ph type="title"/>
          </p:nvPr>
        </p:nvSpPr>
        <p:spPr/>
        <p:txBody>
          <a:bodyPr/>
          <a:lstStyle/>
          <a:p>
            <a:r>
              <a:rPr lang="en-US" dirty="0"/>
              <a:t>Click to edit Master title style</a:t>
            </a:r>
          </a:p>
        </p:txBody>
      </p:sp>
      <p:sp>
        <p:nvSpPr>
          <p:cNvPr id="6" name="Foliennummernplatzhalter 5"/>
          <p:cNvSpPr>
            <a:spLocks noGrp="1"/>
          </p:cNvSpPr>
          <p:nvPr>
            <p:ph type="sldNum" sz="quarter" idx="4"/>
          </p:nvPr>
        </p:nvSpPr>
        <p:spPr>
          <a:xfrm>
            <a:off x="7086600" y="4876692"/>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CE2BFB64-0912-4A7F-A2C8-8DF5C6C76DC0}" type="slidenum">
              <a:rPr lang="de-DE" smtClean="0"/>
              <a:t>‹#›</a:t>
            </a:fld>
            <a:endParaRPr lang="de-DE" dirty="0"/>
          </a:p>
        </p:txBody>
      </p:sp>
    </p:spTree>
    <p:extLst>
      <p:ext uri="{BB962C8B-B14F-4D97-AF65-F5344CB8AC3E}">
        <p14:creationId xmlns:p14="http://schemas.microsoft.com/office/powerpoint/2010/main" val="31550967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userDrawn="1"/>
        </p:nvCxnSpPr>
        <p:spPr>
          <a:xfrm>
            <a:off x="685800" y="2700338"/>
            <a:ext cx="7772400" cy="0"/>
          </a:xfrm>
          <a:prstGeom prst="line">
            <a:avLst/>
          </a:prstGeom>
          <a:ln>
            <a:solidFill>
              <a:srgbClr val="D04432"/>
            </a:solidFill>
          </a:ln>
          <a:effectLst/>
        </p:spPr>
        <p:style>
          <a:lnRef idx="2">
            <a:schemeClr val="accent1"/>
          </a:lnRef>
          <a:fillRef idx="0">
            <a:schemeClr val="accent1"/>
          </a:fillRef>
          <a:effectRef idx="1">
            <a:schemeClr val="accent1"/>
          </a:effectRef>
          <a:fontRef idx="minor">
            <a:schemeClr val="tx1"/>
          </a:fontRef>
        </p:style>
      </p:cxnSp>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71600" y="2868613"/>
            <a:ext cx="6400800" cy="3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598613"/>
            <a:ext cx="7772400" cy="1101725"/>
          </a:xfrm>
        </p:spPr>
        <p:txBody>
          <a:bodyPr/>
          <a:lstStyle>
            <a:lvl1pPr>
              <a:defRPr sz="3200"/>
            </a:lvl1p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sz="2400">
                <a:solidFill>
                  <a:schemeClr val="tx1">
                    <a:tint val="75000"/>
                  </a:schemeClr>
                </a:solidFill>
                <a:latin typeface="+mj-lt"/>
                <a:cs typeface="HelveticaNeueLT Std"/>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Foliennummernplatzhalter 5"/>
          <p:cNvSpPr>
            <a:spLocks noGrp="1"/>
          </p:cNvSpPr>
          <p:nvPr>
            <p:ph type="sldNum" sz="quarter" idx="4"/>
          </p:nvPr>
        </p:nvSpPr>
        <p:spPr>
          <a:xfrm>
            <a:off x="7086600" y="4876692"/>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CE2BFB64-0912-4A7F-A2C8-8DF5C6C76DC0}" type="slidenum">
              <a:rPr lang="de-DE" smtClean="0"/>
              <a:t>‹#›</a:t>
            </a:fld>
            <a:endParaRPr lang="de-DE" dirty="0"/>
          </a:p>
        </p:txBody>
      </p:sp>
    </p:spTree>
    <p:extLst>
      <p:ext uri="{BB962C8B-B14F-4D97-AF65-F5344CB8AC3E}">
        <p14:creationId xmlns:p14="http://schemas.microsoft.com/office/powerpoint/2010/main" val="38172353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p:cNvCxnSpPr/>
          <p:nvPr userDrawn="1"/>
        </p:nvCxnSpPr>
        <p:spPr>
          <a:xfrm>
            <a:off x="457200" y="1063625"/>
            <a:ext cx="8229600" cy="0"/>
          </a:xfrm>
          <a:prstGeom prst="line">
            <a:avLst/>
          </a:prstGeom>
          <a:ln>
            <a:solidFill>
              <a:srgbClr val="D04432"/>
            </a:solidFill>
          </a:ln>
          <a:effectLst/>
        </p:spPr>
        <p:style>
          <a:lnRef idx="2">
            <a:schemeClr val="accent1"/>
          </a:lnRef>
          <a:fillRef idx="0">
            <a:schemeClr val="accent1"/>
          </a:fillRef>
          <a:effectRef idx="1">
            <a:schemeClr val="accent1"/>
          </a:effectRef>
          <a:fontRef idx="minor">
            <a:schemeClr val="tx1"/>
          </a:fontRef>
        </p:style>
      </p:cxnSp>
      <p:pic>
        <p:nvPicPr>
          <p:cNvPr id="6"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1146175"/>
            <a:ext cx="8229600"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290865"/>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0865"/>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32632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userDrawn="1"/>
        </p:nvCxnSpPr>
        <p:spPr>
          <a:xfrm>
            <a:off x="457200" y="1063625"/>
            <a:ext cx="8229600" cy="0"/>
          </a:xfrm>
          <a:prstGeom prst="line">
            <a:avLst/>
          </a:prstGeom>
          <a:ln>
            <a:solidFill>
              <a:srgbClr val="D04432"/>
            </a:solidFill>
          </a:ln>
          <a:effectLst/>
        </p:spPr>
        <p:style>
          <a:lnRef idx="2">
            <a:schemeClr val="accent1"/>
          </a:lnRef>
          <a:fillRef idx="0">
            <a:schemeClr val="accent1"/>
          </a:fillRef>
          <a:effectRef idx="1">
            <a:schemeClr val="accent1"/>
          </a:effectRef>
          <a:fontRef idx="minor">
            <a:schemeClr val="tx1"/>
          </a:fontRef>
        </p:style>
      </p:cxnSp>
      <p:pic>
        <p:nvPicPr>
          <p:cNvPr id="8"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1146175"/>
            <a:ext cx="8229600"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0938"/>
            <a:ext cx="4040188" cy="481012"/>
          </a:xfrm>
        </p:spPr>
        <p:txBody>
          <a:bodyPr anchor="b">
            <a:normAutofit/>
          </a:bodyPr>
          <a:lstStyle>
            <a:lvl1pPr marL="0" indent="0">
              <a:buNone/>
              <a:defRPr sz="2000" b="0" i="0">
                <a:latin typeface="HelveticaNeueLT Std Med"/>
                <a:cs typeface="HelveticaNeueLT Std Me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atin typeface="HelveticaNeueLT Std"/>
                <a:cs typeface="HelveticaNeueLT Std"/>
              </a:defRPr>
            </a:lvl1pPr>
            <a:lvl2pPr>
              <a:defRPr sz="2000">
                <a:latin typeface="HelveticaNeueLT Std"/>
                <a:cs typeface="HelveticaNeueLT Std"/>
              </a:defRPr>
            </a:lvl2pPr>
            <a:lvl3pPr>
              <a:defRPr sz="1800">
                <a:latin typeface="HelveticaNeueLT Std"/>
                <a:cs typeface="HelveticaNeueLT Std"/>
              </a:defRPr>
            </a:lvl3pPr>
            <a:lvl4pPr>
              <a:defRPr sz="1600">
                <a:latin typeface="HelveticaNeueLT Std"/>
                <a:cs typeface="HelveticaNeueLT Std"/>
              </a:defRPr>
            </a:lvl4pPr>
            <a:lvl5pPr>
              <a:defRPr sz="1600">
                <a:latin typeface="HelveticaNeueLT Std"/>
                <a:cs typeface="HelveticaNeueLT Std"/>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150938"/>
            <a:ext cx="4041775" cy="481012"/>
          </a:xfrm>
        </p:spPr>
        <p:txBody>
          <a:bodyPr anchor="b">
            <a:normAutofit/>
          </a:bodyPr>
          <a:lstStyle>
            <a:lvl1pPr marL="0" indent="0">
              <a:buNone/>
              <a:defRPr sz="2000" b="0" i="0">
                <a:latin typeface="HelveticaNeueLT Std Med"/>
                <a:cs typeface="HelveticaNeueLT Std Me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atin typeface="HelveticaNeueLT Std"/>
                <a:cs typeface="HelveticaNeueLT Std"/>
              </a:defRPr>
            </a:lvl1pPr>
            <a:lvl2pPr>
              <a:defRPr sz="2000">
                <a:latin typeface="HelveticaNeueLT Std"/>
                <a:cs typeface="HelveticaNeueLT Std"/>
              </a:defRPr>
            </a:lvl2pPr>
            <a:lvl3pPr>
              <a:defRPr sz="1800">
                <a:latin typeface="HelveticaNeueLT Std"/>
                <a:cs typeface="HelveticaNeueLT Std"/>
              </a:defRPr>
            </a:lvl3pPr>
            <a:lvl4pPr>
              <a:defRPr sz="1600">
                <a:latin typeface="HelveticaNeueLT Std"/>
                <a:cs typeface="HelveticaNeueLT Std"/>
              </a:defRPr>
            </a:lvl4pPr>
            <a:lvl5pPr>
              <a:defRPr sz="1600">
                <a:latin typeface="HelveticaNeueLT Std"/>
                <a:cs typeface="HelveticaNeueLT Std"/>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liennummernplatzhalter 8"/>
          <p:cNvSpPr>
            <a:spLocks noGrp="1"/>
          </p:cNvSpPr>
          <p:nvPr>
            <p:ph type="sldNum" sz="quarter" idx="10"/>
          </p:nvPr>
        </p:nvSpPr>
        <p:spPr/>
        <p:txBody>
          <a:bodyPr/>
          <a:lstStyle/>
          <a:p>
            <a:fld id="{CE2BFB64-0912-4A7F-A2C8-8DF5C6C76DC0}" type="slidenum">
              <a:rPr lang="de-DE" smtClean="0"/>
              <a:t>‹#›</a:t>
            </a:fld>
            <a:endParaRPr lang="de-DE" dirty="0"/>
          </a:p>
        </p:txBody>
      </p:sp>
    </p:spTree>
    <p:extLst>
      <p:ext uri="{BB962C8B-B14F-4D97-AF65-F5344CB8AC3E}">
        <p14:creationId xmlns:p14="http://schemas.microsoft.com/office/powerpoint/2010/main" val="23346974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2"/>
          <p:cNvCxnSpPr/>
          <p:nvPr userDrawn="1"/>
        </p:nvCxnSpPr>
        <p:spPr>
          <a:xfrm>
            <a:off x="457200" y="1063625"/>
            <a:ext cx="8229600" cy="0"/>
          </a:xfrm>
          <a:prstGeom prst="line">
            <a:avLst/>
          </a:prstGeom>
          <a:ln>
            <a:solidFill>
              <a:srgbClr val="D04432"/>
            </a:solidFill>
          </a:ln>
          <a:effectLst/>
        </p:spPr>
        <p:style>
          <a:lnRef idx="2">
            <a:schemeClr val="accent1"/>
          </a:lnRef>
          <a:fillRef idx="0">
            <a:schemeClr val="accent1"/>
          </a:fillRef>
          <a:effectRef idx="1">
            <a:schemeClr val="accent1"/>
          </a:effectRef>
          <a:fontRef idx="minor">
            <a:schemeClr val="tx1"/>
          </a:fontRef>
        </p:style>
      </p:cxnSp>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1146175"/>
            <a:ext cx="8229600"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4214558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34540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p:cNvCxnSpPr/>
          <p:nvPr userDrawn="1"/>
        </p:nvCxnSpPr>
        <p:spPr>
          <a:xfrm>
            <a:off x="457200" y="1063625"/>
            <a:ext cx="3008313" cy="0"/>
          </a:xfrm>
          <a:prstGeom prst="line">
            <a:avLst/>
          </a:prstGeom>
          <a:ln>
            <a:solidFill>
              <a:srgbClr val="D04432"/>
            </a:solidFill>
          </a:ln>
          <a:effectLst/>
        </p:spPr>
        <p:style>
          <a:lnRef idx="2">
            <a:schemeClr val="accent1"/>
          </a:lnRef>
          <a:fillRef idx="0">
            <a:schemeClr val="accent1"/>
          </a:fillRef>
          <a:effectRef idx="1">
            <a:schemeClr val="accent1"/>
          </a:effectRef>
          <a:fontRef idx="minor">
            <a:schemeClr val="tx1"/>
          </a:fontRef>
        </p:style>
      </p:cxnSp>
      <p:pic>
        <p:nvPicPr>
          <p:cNvPr id="6" name="Picture 4"/>
          <p:cNvPicPr>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1146175"/>
            <a:ext cx="2971800" cy="2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04788"/>
            <a:ext cx="3008313" cy="871537"/>
          </a:xfrm>
        </p:spPr>
        <p:txBody>
          <a:bodyPr anchor="b">
            <a:normAutofit/>
          </a:bodyPr>
          <a:lstStyle>
            <a:lvl1pPr algn="l">
              <a:defRPr sz="1600" b="0"/>
            </a:lvl1pPr>
          </a:lstStyle>
          <a:p>
            <a:r>
              <a:rPr lang="en-US" dirty="0"/>
              <a:t>Click to edit Master title style</a:t>
            </a:r>
          </a:p>
        </p:txBody>
      </p:sp>
      <p:sp>
        <p:nvSpPr>
          <p:cNvPr id="3" name="Content Placeholder 2"/>
          <p:cNvSpPr>
            <a:spLocks noGrp="1"/>
          </p:cNvSpPr>
          <p:nvPr>
            <p:ph idx="1"/>
          </p:nvPr>
        </p:nvSpPr>
        <p:spPr>
          <a:xfrm>
            <a:off x="3575050" y="204788"/>
            <a:ext cx="5111750" cy="4389437"/>
          </a:xfrm>
        </p:spPr>
        <p:txBody>
          <a:bodyPr/>
          <a:lstStyle>
            <a:lvl1pPr>
              <a:defRPr sz="3200">
                <a:latin typeface="HelveticaNeueLT Std"/>
                <a:cs typeface="HelveticaNeueLT Std"/>
              </a:defRPr>
            </a:lvl1pPr>
            <a:lvl2pPr>
              <a:defRPr sz="2800">
                <a:latin typeface="HelveticaNeueLT Std"/>
                <a:cs typeface="HelveticaNeueLT Std"/>
              </a:defRPr>
            </a:lvl2pPr>
            <a:lvl3pPr>
              <a:defRPr sz="2400">
                <a:latin typeface="HelveticaNeueLT Std"/>
                <a:cs typeface="HelveticaNeueLT Std"/>
              </a:defRPr>
            </a:lvl3pPr>
            <a:lvl4pPr>
              <a:defRPr sz="2000">
                <a:latin typeface="HelveticaNeueLT Std"/>
                <a:cs typeface="HelveticaNeueLT Std"/>
              </a:defRPr>
            </a:lvl4pPr>
            <a:lvl5pPr>
              <a:defRPr sz="2000">
                <a:latin typeface="HelveticaNeueLT Std"/>
                <a:cs typeface="HelveticaNeueLT Std"/>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251857"/>
            <a:ext cx="3008313" cy="3342368"/>
          </a:xfrm>
        </p:spPr>
        <p:txBody>
          <a:bodyPr/>
          <a:lstStyle>
            <a:lvl1pPr marL="0" indent="0">
              <a:buNone/>
              <a:defRPr sz="1400">
                <a:latin typeface="HelveticaNeueLT Std"/>
                <a:cs typeface="HelveticaNeueLT Std"/>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416595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Content Placeholder 2"/>
          <p:cNvSpPr>
            <a:spLocks noGrp="1"/>
          </p:cNvSpPr>
          <p:nvPr>
            <p:ph idx="1"/>
          </p:nvPr>
        </p:nvSpPr>
        <p:spPr>
          <a:xfrm>
            <a:off x="755650" y="2065193"/>
            <a:ext cx="8388350" cy="3078306"/>
          </a:xfrm>
          <a:prstGeom prst="rect">
            <a:avLst/>
          </a:prstGeom>
        </p:spPr>
        <p:txBody>
          <a:bodyPr/>
          <a:lstStyle>
            <a:lvl1pPr marL="0" indent="0" algn="ctr">
              <a:buFont typeface="Wingdings" pitchFamily="2" charset="2"/>
              <a:buNone/>
              <a:defRPr sz="2400">
                <a:solidFill>
                  <a:schemeClr val="bg1"/>
                </a:solidFill>
              </a:defRPr>
            </a:lvl1pPr>
            <a:lvl2pPr marL="0" indent="0" algn="ctr">
              <a:buNone/>
              <a:defRPr sz="1800">
                <a:solidFill>
                  <a:schemeClr val="bg1">
                    <a:lumMod val="85000"/>
                  </a:schemeClr>
                </a:solidFill>
              </a:defRPr>
            </a:lvl2pPr>
            <a:lvl3pPr marL="0" indent="0" algn="ctr">
              <a:buNone/>
              <a:defRPr sz="1500">
                <a:solidFill>
                  <a:schemeClr val="bg1">
                    <a:lumMod val="65000"/>
                  </a:schemeClr>
                </a:solidFill>
              </a:defRPr>
            </a:lvl3pPr>
            <a:lvl4pPr marL="0" indent="0" algn="ctr">
              <a:buNone/>
              <a:defRPr sz="1350">
                <a:solidFill>
                  <a:schemeClr val="bg1">
                    <a:lumMod val="65000"/>
                  </a:schemeClr>
                </a:solidFill>
              </a:defRPr>
            </a:lvl4pPr>
            <a:lvl5pPr marL="0" indent="0" algn="ctr">
              <a:buNone/>
              <a:defRPr sz="1350">
                <a:solidFill>
                  <a:schemeClr val="bg1">
                    <a:lumMod val="6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84498855"/>
      </p:ext>
    </p:extLst>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cxnSp>
        <p:nvCxnSpPr>
          <p:cNvPr id="5" name="Straight Connector 4"/>
          <p:cNvCxnSpPr/>
          <p:nvPr userDrawn="1"/>
        </p:nvCxnSpPr>
        <p:spPr>
          <a:xfrm>
            <a:off x="0" y="4025900"/>
            <a:ext cx="7278688" cy="0"/>
          </a:xfrm>
          <a:prstGeom prst="line">
            <a:avLst/>
          </a:prstGeom>
          <a:ln>
            <a:solidFill>
              <a:srgbClr val="D04432"/>
            </a:solidFill>
          </a:ln>
          <a:effectLst/>
        </p:spPr>
        <p:style>
          <a:lnRef idx="2">
            <a:schemeClr val="accent1"/>
          </a:lnRef>
          <a:fillRef idx="0">
            <a:schemeClr val="accent1"/>
          </a:fillRef>
          <a:effectRef idx="1">
            <a:schemeClr val="accent1"/>
          </a:effectRef>
          <a:fontRef idx="minor">
            <a:schemeClr val="tx1"/>
          </a:fontRef>
        </p:style>
      </p:cxnSp>
      <p:pic>
        <p:nvPicPr>
          <p:cNvPr id="6"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536950"/>
            <a:ext cx="7315200" cy="3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2288" y="3600450"/>
            <a:ext cx="5486400" cy="425450"/>
          </a:xfrm>
        </p:spPr>
        <p:txBody>
          <a:bodyPr anchor="b"/>
          <a:lstStyle>
            <a:lvl1pPr algn="l">
              <a:defRPr sz="2000" b="0"/>
            </a:lvl1pPr>
          </a:lstStyle>
          <a:p>
            <a:r>
              <a:rPr lang="en-US" dirty="0"/>
              <a:t>Click to edit Master title style</a:t>
            </a:r>
          </a:p>
        </p:txBody>
      </p:sp>
      <p:sp>
        <p:nvSpPr>
          <p:cNvPr id="3" name="Picture Placeholder 2"/>
          <p:cNvSpPr>
            <a:spLocks noGrp="1"/>
          </p:cNvSpPr>
          <p:nvPr>
            <p:ph type="pic" idx="1"/>
          </p:nvPr>
        </p:nvSpPr>
        <p:spPr>
          <a:xfrm>
            <a:off x="1792288" y="460375"/>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atin typeface="HelveticaNeueLT Std"/>
                <a:cs typeface="HelveticaNeueLT Std"/>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9345819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4" name="Straight Connector 3"/>
          <p:cNvCxnSpPr/>
          <p:nvPr userDrawn="1"/>
        </p:nvCxnSpPr>
        <p:spPr>
          <a:xfrm>
            <a:off x="457200" y="1063625"/>
            <a:ext cx="8229600" cy="0"/>
          </a:xfrm>
          <a:prstGeom prst="line">
            <a:avLst/>
          </a:prstGeom>
          <a:ln>
            <a:solidFill>
              <a:srgbClr val="D04432"/>
            </a:solidFill>
          </a:ln>
          <a:effectLst/>
        </p:spPr>
        <p:style>
          <a:lnRef idx="2">
            <a:schemeClr val="accent1"/>
          </a:lnRef>
          <a:fillRef idx="0">
            <a:schemeClr val="accent1"/>
          </a:fillRef>
          <a:effectRef idx="1">
            <a:schemeClr val="accent1"/>
          </a:effectRef>
          <a:fontRef idx="minor">
            <a:schemeClr val="tx1"/>
          </a:fontRef>
        </p:style>
      </p:cxnSp>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1146175"/>
            <a:ext cx="8229600"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a:latin typeface="HelveticaNeueLT Std"/>
                <a:cs typeface="HelveticaNeueLT Std"/>
              </a:defRPr>
            </a:lvl1pPr>
            <a:lvl2pPr>
              <a:defRPr>
                <a:latin typeface="HelveticaNeueLT Std"/>
                <a:cs typeface="HelveticaNeueLT Std"/>
              </a:defRPr>
            </a:lvl2pPr>
            <a:lvl3pPr>
              <a:defRPr>
                <a:latin typeface="HelveticaNeueLT Std"/>
                <a:cs typeface="HelveticaNeueLT Std"/>
              </a:defRPr>
            </a:lvl3pPr>
            <a:lvl4pPr>
              <a:defRPr>
                <a:latin typeface="HelveticaNeueLT Std"/>
                <a:cs typeface="HelveticaNeueLT Std"/>
              </a:defRPr>
            </a:lvl4pPr>
            <a:lvl5pPr>
              <a:defRPr>
                <a:latin typeface="HelveticaNeueLT Std"/>
                <a:cs typeface="HelveticaNeueLT St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069715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cxnSp>
        <p:nvCxnSpPr>
          <p:cNvPr id="4" name="Straight Connector 3"/>
          <p:cNvCxnSpPr/>
          <p:nvPr userDrawn="1"/>
        </p:nvCxnSpPr>
        <p:spPr>
          <a:xfrm>
            <a:off x="6629400" y="206375"/>
            <a:ext cx="0" cy="4387850"/>
          </a:xfrm>
          <a:prstGeom prst="line">
            <a:avLst/>
          </a:prstGeom>
          <a:ln>
            <a:solidFill>
              <a:srgbClr val="D04432"/>
            </a:solidFill>
          </a:ln>
          <a:effectLst/>
        </p:spPr>
        <p:style>
          <a:lnRef idx="2">
            <a:schemeClr val="accent1"/>
          </a:lnRef>
          <a:fillRef idx="0">
            <a:schemeClr val="accent1"/>
          </a:fillRef>
          <a:effectRef idx="1">
            <a:schemeClr val="accent1"/>
          </a:effectRef>
          <a:fontRef idx="minor">
            <a:schemeClr val="tx1"/>
          </a:fontRef>
        </p:style>
      </p:cxnSp>
      <p:sp>
        <p:nvSpPr>
          <p:cNvPr id="2" name="Vertical Title 1"/>
          <p:cNvSpPr>
            <a:spLocks noGrp="1"/>
          </p:cNvSpPr>
          <p:nvPr>
            <p:ph type="title" orient="vert"/>
          </p:nvPr>
        </p:nvSpPr>
        <p:spPr>
          <a:xfrm>
            <a:off x="6629400" y="206375"/>
            <a:ext cx="2057400" cy="438785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40017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3"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860425"/>
            <a:ext cx="8686800" cy="46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8768741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4" name="Straight Connector 3"/>
          <p:cNvCxnSpPr/>
          <p:nvPr userDrawn="1"/>
        </p:nvCxnSpPr>
        <p:spPr>
          <a:xfrm>
            <a:off x="457200" y="1063625"/>
            <a:ext cx="8229600" cy="0"/>
          </a:xfrm>
          <a:prstGeom prst="line">
            <a:avLst/>
          </a:prstGeom>
          <a:ln>
            <a:solidFill>
              <a:srgbClr val="D04432"/>
            </a:solidFill>
          </a:ln>
          <a:effectLst/>
        </p:spPr>
        <p:style>
          <a:lnRef idx="2">
            <a:schemeClr val="accent1"/>
          </a:lnRef>
          <a:fillRef idx="0">
            <a:schemeClr val="accent1"/>
          </a:fillRef>
          <a:effectRef idx="1">
            <a:schemeClr val="accent1"/>
          </a:effectRef>
          <a:fontRef idx="minor">
            <a:schemeClr val="tx1"/>
          </a:fontRef>
        </p:style>
      </p:cxnSp>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1146175"/>
            <a:ext cx="8229600" cy="46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Placeholder 2"/>
          <p:cNvSpPr>
            <a:spLocks noGrp="1"/>
          </p:cNvSpPr>
          <p:nvPr>
            <p:ph idx="1"/>
          </p:nvPr>
        </p:nvSpPr>
        <p:spPr>
          <a:xfrm>
            <a:off x="457200" y="1309008"/>
            <a:ext cx="8229600" cy="3881251"/>
          </a:xfrm>
          <a:prstGeom prst="rect">
            <a:avLst/>
          </a:prstGeom>
        </p:spPr>
        <p:txBody>
          <a:bodyPr rtlCol="0">
            <a:normAutofit/>
          </a:bodyPr>
          <a:lstStyle>
            <a:lvl1pPr>
              <a:defRPr sz="2800">
                <a:solidFill>
                  <a:schemeClr val="tx1">
                    <a:lumMod val="65000"/>
                    <a:lumOff val="35000"/>
                  </a:schemeClr>
                </a:solidFill>
                <a:latin typeface="+mj-lt"/>
                <a:cs typeface="HelveticaNeueLT Std"/>
              </a:defRPr>
            </a:lvl1pPr>
            <a:lvl2pPr>
              <a:defRPr sz="2400">
                <a:solidFill>
                  <a:schemeClr val="tx1">
                    <a:lumMod val="50000"/>
                    <a:lumOff val="50000"/>
                  </a:schemeClr>
                </a:solidFill>
                <a:latin typeface="+mj-lt"/>
                <a:cs typeface="HelveticaNeueLT Std"/>
              </a:defRPr>
            </a:lvl2pPr>
            <a:lvl3pPr>
              <a:defRPr sz="2000">
                <a:solidFill>
                  <a:schemeClr val="bg1">
                    <a:lumMod val="65000"/>
                  </a:schemeClr>
                </a:solidFill>
                <a:latin typeface="+mj-lt"/>
                <a:cs typeface="HelveticaNeueLT Std"/>
              </a:defRPr>
            </a:lvl3pPr>
            <a:lvl4pPr>
              <a:defRPr sz="1800">
                <a:solidFill>
                  <a:schemeClr val="bg1">
                    <a:lumMod val="75000"/>
                  </a:schemeClr>
                </a:solidFill>
                <a:latin typeface="+mj-lt"/>
                <a:cs typeface="HelveticaNeueLT Std"/>
              </a:defRPr>
            </a:lvl4pPr>
            <a:lvl5pPr>
              <a:defRPr sz="1800">
                <a:solidFill>
                  <a:schemeClr val="bg1">
                    <a:lumMod val="75000"/>
                  </a:schemeClr>
                </a:solidFill>
                <a:latin typeface="+mj-lt"/>
                <a:cs typeface="HelveticaNeueLT Std"/>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itle 9"/>
          <p:cNvSpPr>
            <a:spLocks noGrp="1"/>
          </p:cNvSpPr>
          <p:nvPr>
            <p:ph type="title"/>
          </p:nvPr>
        </p:nvSpPr>
        <p:spPr/>
        <p:txBody>
          <a:bodyPr/>
          <a:lstStyle>
            <a:lvl1pPr>
              <a:defRPr sz="2800"/>
            </a:lvl1pPr>
          </a:lstStyle>
          <a:p>
            <a:r>
              <a:rPr lang="en-US" dirty="0"/>
              <a:t>Click to edit Master title style</a:t>
            </a:r>
          </a:p>
        </p:txBody>
      </p:sp>
    </p:spTree>
    <p:extLst>
      <p:ext uri="{BB962C8B-B14F-4D97-AF65-F5344CB8AC3E}">
        <p14:creationId xmlns:p14="http://schemas.microsoft.com/office/powerpoint/2010/main" val="15134618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cxnSp>
        <p:nvCxnSpPr>
          <p:cNvPr id="4" name="Straight Connector 3"/>
          <p:cNvCxnSpPr/>
          <p:nvPr userDrawn="1"/>
        </p:nvCxnSpPr>
        <p:spPr>
          <a:xfrm flipV="1">
            <a:off x="804672" y="0"/>
            <a:ext cx="0" cy="5138313"/>
          </a:xfrm>
          <a:prstGeom prst="line">
            <a:avLst/>
          </a:prstGeom>
          <a:ln>
            <a:solidFill>
              <a:srgbClr val="D04432"/>
            </a:solidFill>
          </a:ln>
          <a:effectLst/>
        </p:spPr>
        <p:style>
          <a:lnRef idx="2">
            <a:schemeClr val="accent1"/>
          </a:lnRef>
          <a:fillRef idx="0">
            <a:schemeClr val="accent1"/>
          </a:fillRef>
          <a:effectRef idx="1">
            <a:schemeClr val="accent1"/>
          </a:effectRef>
          <a:fontRef idx="minor">
            <a:schemeClr val="tx1"/>
          </a:fontRef>
        </p:style>
      </p:cxnSp>
      <p:pic>
        <p:nvPicPr>
          <p:cNvPr id="5" name="Picture 6"/>
          <p:cNvPicPr>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rot="16200000">
            <a:off x="-1698715" y="2550838"/>
            <a:ext cx="5184000" cy="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Placeholder 2"/>
          <p:cNvSpPr>
            <a:spLocks noGrp="1"/>
          </p:cNvSpPr>
          <p:nvPr>
            <p:ph idx="1"/>
          </p:nvPr>
        </p:nvSpPr>
        <p:spPr>
          <a:xfrm>
            <a:off x="1056640" y="189653"/>
            <a:ext cx="7945120" cy="4727787"/>
          </a:xfrm>
          <a:prstGeom prst="rect">
            <a:avLst/>
          </a:prstGeom>
        </p:spPr>
        <p:txBody>
          <a:bodyPr rtlCol="0">
            <a:normAutofit/>
          </a:bodyPr>
          <a:lstStyle>
            <a:lvl1pPr>
              <a:defRPr>
                <a:latin typeface="HelveticaNeueLT Std"/>
                <a:cs typeface="HelveticaNeueLT Std"/>
              </a:defRPr>
            </a:lvl1pPr>
            <a:lvl2pPr>
              <a:defRPr>
                <a:latin typeface="HelveticaNeueLT Std"/>
                <a:cs typeface="HelveticaNeueLT Std"/>
              </a:defRPr>
            </a:lvl2pPr>
            <a:lvl3pPr>
              <a:defRPr>
                <a:latin typeface="HelveticaNeueLT Std"/>
                <a:cs typeface="HelveticaNeueLT Std"/>
              </a:defRPr>
            </a:lvl3pPr>
            <a:lvl4pPr>
              <a:defRPr>
                <a:latin typeface="HelveticaNeueLT Std"/>
                <a:cs typeface="HelveticaNeueLT Std"/>
              </a:defRPr>
            </a:lvl4pPr>
            <a:lvl5pPr>
              <a:defRPr>
                <a:latin typeface="HelveticaNeueLT Std"/>
                <a:cs typeface="HelveticaNeueLT Std"/>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itle 9"/>
          <p:cNvSpPr>
            <a:spLocks noGrp="1"/>
          </p:cNvSpPr>
          <p:nvPr>
            <p:ph type="title"/>
          </p:nvPr>
        </p:nvSpPr>
        <p:spPr>
          <a:xfrm rot="16200000">
            <a:off x="-1870075" y="2278507"/>
            <a:ext cx="4597400" cy="857250"/>
          </a:xfrm>
        </p:spPr>
        <p:txBody>
          <a:bodyPr/>
          <a:lstStyle/>
          <a:p>
            <a:r>
              <a:rPr lang="en-US" dirty="0"/>
              <a:t>Click to edit Master title style</a:t>
            </a:r>
          </a:p>
        </p:txBody>
      </p:sp>
    </p:spTree>
    <p:extLst>
      <p:ext uri="{BB962C8B-B14F-4D97-AF65-F5344CB8AC3E}">
        <p14:creationId xmlns:p14="http://schemas.microsoft.com/office/powerpoint/2010/main" val="36284285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userDrawn="1"/>
        </p:nvCxnSpPr>
        <p:spPr>
          <a:xfrm>
            <a:off x="685800" y="2700338"/>
            <a:ext cx="7772400" cy="0"/>
          </a:xfrm>
          <a:prstGeom prst="line">
            <a:avLst/>
          </a:prstGeom>
          <a:ln>
            <a:solidFill>
              <a:srgbClr val="D04432"/>
            </a:solidFill>
          </a:ln>
          <a:effectLst/>
        </p:spPr>
        <p:style>
          <a:lnRef idx="2">
            <a:schemeClr val="accent1"/>
          </a:lnRef>
          <a:fillRef idx="0">
            <a:schemeClr val="accent1"/>
          </a:fillRef>
          <a:effectRef idx="1">
            <a:schemeClr val="accent1"/>
          </a:effectRef>
          <a:fontRef idx="minor">
            <a:schemeClr val="tx1"/>
          </a:fontRef>
        </p:style>
      </p:cxnSp>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71600" y="2868613"/>
            <a:ext cx="6400800" cy="36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1598614"/>
            <a:ext cx="7772400" cy="1101725"/>
          </a:xfrm>
        </p:spPr>
        <p:txBody>
          <a:bodyPr/>
          <a:lstStyle>
            <a:lvl1pPr algn="ctr">
              <a:defRPr sz="3600">
                <a:latin typeface="+mj-lt"/>
              </a:defRPr>
            </a:lvl1p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sz="2400">
                <a:solidFill>
                  <a:schemeClr val="tx1">
                    <a:tint val="75000"/>
                  </a:schemeClr>
                </a:solidFill>
                <a:latin typeface="+mj-lt"/>
                <a:cs typeface="HelveticaNeueLT Std"/>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6500515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500"/>
                                        <p:tgtEl>
                                          <p:spTgt spid="3">
                                            <p:txEl>
                                              <p:pRg st="0" end="0"/>
                                            </p:txEl>
                                          </p:spTgt>
                                        </p:tgtEl>
                                      </p:cBhvr>
                                    </p:animEffect>
                                    <p:anim calcmode="lin" valueType="num">
                                      <p:cBhvr>
                                        <p:cTn id="11" dur="1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2" dur="1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42"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500"/>
                        <p:tgtEl>
                          <p:spTgt spid="3"/>
                        </p:tgtEl>
                      </p:cBhvr>
                    </p:animEffect>
                    <p:anim calcmode="lin" valueType="num">
                      <p:cBhvr>
                        <p:cTn dur="1500" fill="hold"/>
                        <p:tgtEl>
                          <p:spTgt spid="3"/>
                        </p:tgtEl>
                        <p:attrNameLst>
                          <p:attrName>ppt_x</p:attrName>
                        </p:attrNameLst>
                      </p:cBhvr>
                      <p:tavLst>
                        <p:tav tm="0">
                          <p:val>
                            <p:strVal val="#ppt_x"/>
                          </p:val>
                        </p:tav>
                        <p:tav tm="100000">
                          <p:val>
                            <p:strVal val="#ppt_x"/>
                          </p:val>
                        </p:tav>
                      </p:tavLst>
                    </p:anim>
                    <p:anim calcmode="lin" valueType="num">
                      <p:cBhvr>
                        <p:cTn dur="1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p:cNvCxnSpPr/>
          <p:nvPr userDrawn="1"/>
        </p:nvCxnSpPr>
        <p:spPr>
          <a:xfrm>
            <a:off x="457200" y="1063625"/>
            <a:ext cx="8229600" cy="0"/>
          </a:xfrm>
          <a:prstGeom prst="line">
            <a:avLst/>
          </a:prstGeom>
          <a:ln>
            <a:solidFill>
              <a:srgbClr val="D04432"/>
            </a:solidFill>
          </a:ln>
          <a:effectLst/>
        </p:spPr>
        <p:style>
          <a:lnRef idx="2">
            <a:schemeClr val="accent1"/>
          </a:lnRef>
          <a:fillRef idx="0">
            <a:schemeClr val="accent1"/>
          </a:fillRef>
          <a:effectRef idx="1">
            <a:schemeClr val="accent1"/>
          </a:effectRef>
          <a:fontRef idx="minor">
            <a:schemeClr val="tx1"/>
          </a:fontRef>
        </p:style>
      </p:cxnSp>
      <p:pic>
        <p:nvPicPr>
          <p:cNvPr id="6"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1146175"/>
            <a:ext cx="8229600" cy="46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290866"/>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0866"/>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13175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userDrawn="1"/>
        </p:nvCxnSpPr>
        <p:spPr>
          <a:xfrm>
            <a:off x="457200" y="1063625"/>
            <a:ext cx="8229600" cy="0"/>
          </a:xfrm>
          <a:prstGeom prst="line">
            <a:avLst/>
          </a:prstGeom>
          <a:ln>
            <a:solidFill>
              <a:srgbClr val="D04432"/>
            </a:solidFill>
          </a:ln>
          <a:effectLst/>
        </p:spPr>
        <p:style>
          <a:lnRef idx="2">
            <a:schemeClr val="accent1"/>
          </a:lnRef>
          <a:fillRef idx="0">
            <a:schemeClr val="accent1"/>
          </a:fillRef>
          <a:effectRef idx="1">
            <a:schemeClr val="accent1"/>
          </a:effectRef>
          <a:fontRef idx="minor">
            <a:schemeClr val="tx1"/>
          </a:fontRef>
        </p:style>
      </p:cxnSp>
      <p:pic>
        <p:nvPicPr>
          <p:cNvPr id="8"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1146175"/>
            <a:ext cx="8229600" cy="46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0938"/>
            <a:ext cx="4040188" cy="481012"/>
          </a:xfrm>
        </p:spPr>
        <p:txBody>
          <a:bodyPr anchor="b">
            <a:normAutofit/>
          </a:bodyPr>
          <a:lstStyle>
            <a:lvl1pPr marL="0" indent="0">
              <a:buNone/>
              <a:defRPr sz="2000" b="0" i="0">
                <a:latin typeface="HelveticaNeueLT Std Med"/>
                <a:cs typeface="HelveticaNeueLT Std Med"/>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631951"/>
            <a:ext cx="4040188" cy="2962275"/>
          </a:xfrm>
        </p:spPr>
        <p:txBody>
          <a:bodyPr/>
          <a:lstStyle>
            <a:lvl1pPr>
              <a:defRPr sz="2400">
                <a:latin typeface="HelveticaNeueLT Std"/>
                <a:cs typeface="HelveticaNeueLT Std"/>
              </a:defRPr>
            </a:lvl1pPr>
            <a:lvl2pPr>
              <a:defRPr sz="2000">
                <a:latin typeface="HelveticaNeueLT Std"/>
                <a:cs typeface="HelveticaNeueLT Std"/>
              </a:defRPr>
            </a:lvl2pPr>
            <a:lvl3pPr>
              <a:defRPr sz="1800">
                <a:latin typeface="HelveticaNeueLT Std"/>
                <a:cs typeface="HelveticaNeueLT Std"/>
              </a:defRPr>
            </a:lvl3pPr>
            <a:lvl4pPr>
              <a:defRPr sz="1600">
                <a:latin typeface="HelveticaNeueLT Std"/>
                <a:cs typeface="HelveticaNeueLT Std"/>
              </a:defRPr>
            </a:lvl4pPr>
            <a:lvl5pPr>
              <a:defRPr sz="1600">
                <a:latin typeface="HelveticaNeueLT Std"/>
                <a:cs typeface="HelveticaNeueLT Std"/>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150938"/>
            <a:ext cx="4041775" cy="481012"/>
          </a:xfrm>
        </p:spPr>
        <p:txBody>
          <a:bodyPr anchor="b">
            <a:normAutofit/>
          </a:bodyPr>
          <a:lstStyle>
            <a:lvl1pPr marL="0" indent="0">
              <a:buNone/>
              <a:defRPr sz="2000" b="0" i="0">
                <a:latin typeface="HelveticaNeueLT Std Med"/>
                <a:cs typeface="HelveticaNeueLT Std Med"/>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1631951"/>
            <a:ext cx="4041775" cy="2962275"/>
          </a:xfrm>
        </p:spPr>
        <p:txBody>
          <a:bodyPr/>
          <a:lstStyle>
            <a:lvl1pPr>
              <a:defRPr sz="2400">
                <a:latin typeface="HelveticaNeueLT Std"/>
                <a:cs typeface="HelveticaNeueLT Std"/>
              </a:defRPr>
            </a:lvl1pPr>
            <a:lvl2pPr>
              <a:defRPr sz="2000">
                <a:latin typeface="HelveticaNeueLT Std"/>
                <a:cs typeface="HelveticaNeueLT Std"/>
              </a:defRPr>
            </a:lvl2pPr>
            <a:lvl3pPr>
              <a:defRPr sz="1800">
                <a:latin typeface="HelveticaNeueLT Std"/>
                <a:cs typeface="HelveticaNeueLT Std"/>
              </a:defRPr>
            </a:lvl3pPr>
            <a:lvl4pPr>
              <a:defRPr sz="1600">
                <a:latin typeface="HelveticaNeueLT Std"/>
                <a:cs typeface="HelveticaNeueLT Std"/>
              </a:defRPr>
            </a:lvl4pPr>
            <a:lvl5pPr>
              <a:defRPr sz="1600">
                <a:latin typeface="HelveticaNeueLT Std"/>
                <a:cs typeface="HelveticaNeueLT Std"/>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731906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2"/>
          <p:cNvCxnSpPr/>
          <p:nvPr userDrawn="1"/>
        </p:nvCxnSpPr>
        <p:spPr>
          <a:xfrm>
            <a:off x="457200" y="1063625"/>
            <a:ext cx="8229600" cy="0"/>
          </a:xfrm>
          <a:prstGeom prst="line">
            <a:avLst/>
          </a:prstGeom>
          <a:ln>
            <a:solidFill>
              <a:srgbClr val="D04432"/>
            </a:solidFill>
          </a:ln>
          <a:effectLst/>
        </p:spPr>
        <p:style>
          <a:lnRef idx="2">
            <a:schemeClr val="accent1"/>
          </a:lnRef>
          <a:fillRef idx="0">
            <a:schemeClr val="accent1"/>
          </a:fillRef>
          <a:effectRef idx="1">
            <a:schemeClr val="accent1"/>
          </a:effectRef>
          <a:fontRef idx="minor">
            <a:schemeClr val="tx1"/>
          </a:fontRef>
        </p:style>
      </p:cxnSp>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1146175"/>
            <a:ext cx="8229600" cy="46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546652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55650" y="0"/>
            <a:ext cx="8388350" cy="621707"/>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856348545"/>
      </p:ext>
    </p:extLst>
  </p:cSld>
  <p:clrMapOvr>
    <a:masterClrMapping/>
  </p:clrMapOvr>
  <p:transition>
    <p:push/>
  </p:transition>
  <p:hf sldNum="0" hdr="0" dt="0"/>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3007377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p:cNvCxnSpPr/>
          <p:nvPr userDrawn="1"/>
        </p:nvCxnSpPr>
        <p:spPr>
          <a:xfrm>
            <a:off x="457201" y="1063625"/>
            <a:ext cx="3008313" cy="0"/>
          </a:xfrm>
          <a:prstGeom prst="line">
            <a:avLst/>
          </a:prstGeom>
          <a:ln>
            <a:solidFill>
              <a:srgbClr val="D04432"/>
            </a:solidFill>
          </a:ln>
          <a:effectLst/>
        </p:spPr>
        <p:style>
          <a:lnRef idx="2">
            <a:schemeClr val="accent1"/>
          </a:lnRef>
          <a:fillRef idx="0">
            <a:schemeClr val="accent1"/>
          </a:fillRef>
          <a:effectRef idx="1">
            <a:schemeClr val="accent1"/>
          </a:effectRef>
          <a:fontRef idx="minor">
            <a:schemeClr val="tx1"/>
          </a:fontRef>
        </p:style>
      </p:cxnSp>
      <p:pic>
        <p:nvPicPr>
          <p:cNvPr id="6" name="Picture 4"/>
          <p:cNvPicPr>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1146175"/>
            <a:ext cx="2971800" cy="26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57201" y="204789"/>
            <a:ext cx="3008313" cy="871537"/>
          </a:xfrm>
        </p:spPr>
        <p:txBody>
          <a:bodyPr anchor="b">
            <a:normAutofit/>
          </a:bodyPr>
          <a:lstStyle>
            <a:lvl1pPr algn="l">
              <a:defRPr sz="1600" b="0"/>
            </a:lvl1pPr>
          </a:lstStyle>
          <a:p>
            <a:r>
              <a:rPr lang="en-US" dirty="0"/>
              <a:t>Click to edit Master title style</a:t>
            </a:r>
          </a:p>
        </p:txBody>
      </p:sp>
      <p:sp>
        <p:nvSpPr>
          <p:cNvPr id="3" name="Content Placeholder 2"/>
          <p:cNvSpPr>
            <a:spLocks noGrp="1"/>
          </p:cNvSpPr>
          <p:nvPr>
            <p:ph idx="1"/>
          </p:nvPr>
        </p:nvSpPr>
        <p:spPr>
          <a:xfrm>
            <a:off x="3575050" y="204789"/>
            <a:ext cx="5111750" cy="4389437"/>
          </a:xfrm>
        </p:spPr>
        <p:txBody>
          <a:bodyPr/>
          <a:lstStyle>
            <a:lvl1pPr>
              <a:defRPr sz="3200">
                <a:latin typeface="HelveticaNeueLT Std"/>
                <a:cs typeface="HelveticaNeueLT Std"/>
              </a:defRPr>
            </a:lvl1pPr>
            <a:lvl2pPr>
              <a:defRPr sz="2800">
                <a:latin typeface="HelveticaNeueLT Std"/>
                <a:cs typeface="HelveticaNeueLT Std"/>
              </a:defRPr>
            </a:lvl2pPr>
            <a:lvl3pPr>
              <a:defRPr sz="2400">
                <a:latin typeface="HelveticaNeueLT Std"/>
                <a:cs typeface="HelveticaNeueLT Std"/>
              </a:defRPr>
            </a:lvl3pPr>
            <a:lvl4pPr>
              <a:defRPr sz="2000">
                <a:latin typeface="HelveticaNeueLT Std"/>
                <a:cs typeface="HelveticaNeueLT Std"/>
              </a:defRPr>
            </a:lvl4pPr>
            <a:lvl5pPr>
              <a:defRPr sz="2000">
                <a:latin typeface="HelveticaNeueLT Std"/>
                <a:cs typeface="HelveticaNeueLT Std"/>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251858"/>
            <a:ext cx="3008313" cy="3342368"/>
          </a:xfrm>
        </p:spPr>
        <p:txBody>
          <a:bodyPr/>
          <a:lstStyle>
            <a:lvl1pPr marL="0" indent="0">
              <a:buNone/>
              <a:defRPr sz="1400">
                <a:latin typeface="HelveticaNeueLT Std"/>
                <a:cs typeface="HelveticaNeueLT Std"/>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dirty="0"/>
              <a:t>Click to edit Master text styles</a:t>
            </a:r>
          </a:p>
        </p:txBody>
      </p:sp>
    </p:spTree>
    <p:extLst>
      <p:ext uri="{BB962C8B-B14F-4D97-AF65-F5344CB8AC3E}">
        <p14:creationId xmlns:p14="http://schemas.microsoft.com/office/powerpoint/2010/main" val="167506674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4" name="Straight Connector 3"/>
          <p:cNvCxnSpPr/>
          <p:nvPr userDrawn="1"/>
        </p:nvCxnSpPr>
        <p:spPr>
          <a:xfrm>
            <a:off x="457200" y="1063625"/>
            <a:ext cx="8229600" cy="0"/>
          </a:xfrm>
          <a:prstGeom prst="line">
            <a:avLst/>
          </a:prstGeom>
          <a:ln>
            <a:solidFill>
              <a:srgbClr val="D04432"/>
            </a:solidFill>
          </a:ln>
          <a:effectLst/>
        </p:spPr>
        <p:style>
          <a:lnRef idx="2">
            <a:schemeClr val="accent1"/>
          </a:lnRef>
          <a:fillRef idx="0">
            <a:schemeClr val="accent1"/>
          </a:fillRef>
          <a:effectRef idx="1">
            <a:schemeClr val="accent1"/>
          </a:effectRef>
          <a:fontRef idx="minor">
            <a:schemeClr val="tx1"/>
          </a:fontRef>
        </p:style>
      </p:cxnSp>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1146175"/>
            <a:ext cx="8229600" cy="46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a:latin typeface="HelveticaNeueLT Std"/>
                <a:cs typeface="HelveticaNeueLT Std"/>
              </a:defRPr>
            </a:lvl1pPr>
            <a:lvl2pPr>
              <a:defRPr>
                <a:latin typeface="HelveticaNeueLT Std"/>
                <a:cs typeface="HelveticaNeueLT Std"/>
              </a:defRPr>
            </a:lvl2pPr>
            <a:lvl3pPr>
              <a:defRPr>
                <a:latin typeface="HelveticaNeueLT Std"/>
                <a:cs typeface="HelveticaNeueLT Std"/>
              </a:defRPr>
            </a:lvl3pPr>
            <a:lvl4pPr>
              <a:defRPr>
                <a:latin typeface="HelveticaNeueLT Std"/>
                <a:cs typeface="HelveticaNeueLT Std"/>
              </a:defRPr>
            </a:lvl4pPr>
            <a:lvl5pPr>
              <a:defRPr>
                <a:latin typeface="HelveticaNeueLT Std"/>
                <a:cs typeface="HelveticaNeueLT St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610468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77A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1856" y="1476376"/>
            <a:ext cx="5348208" cy="1502352"/>
          </a:xfrm>
          <a:prstGeom prst="rect">
            <a:avLst/>
          </a:prstGeom>
        </p:spPr>
        <p:txBody>
          <a:bodyPr/>
          <a:lstStyle>
            <a:lvl1pPr>
              <a:defRPr sz="4000"/>
            </a:lvl1pPr>
          </a:lstStyle>
          <a:p>
            <a:r>
              <a:rPr lang="en-US" dirty="0"/>
              <a:t>Click to edit Master title style</a:t>
            </a:r>
          </a:p>
        </p:txBody>
      </p:sp>
      <p:pic>
        <p:nvPicPr>
          <p:cNvPr id="4"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208714" y="0"/>
            <a:ext cx="2935287"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019931" y="4162427"/>
            <a:ext cx="178911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p:cNvPicPr>
          <p:nvPr userDrawn="1"/>
        </p:nvPicPr>
        <p:blipFill>
          <a:blip r:embed="rId4">
            <a:extLst>
              <a:ext uri="{28A0092B-C50C-407E-A947-70E740481C1C}">
                <a14:useLocalDpi xmlns:a14="http://schemas.microsoft.com/office/drawing/2010/main" val="0"/>
              </a:ext>
            </a:extLst>
          </a:blip>
          <a:srcRect/>
          <a:stretch>
            <a:fillRect/>
          </a:stretch>
        </p:blipFill>
        <p:spPr bwMode="auto">
          <a:xfrm rot="-3623967">
            <a:off x="4633124" y="2513807"/>
            <a:ext cx="5943601"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PISA_LOGO-02.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04825" y="625476"/>
            <a:ext cx="12382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0"/>
          <p:cNvSpPr>
            <a:spLocks noGrp="1"/>
          </p:cNvSpPr>
          <p:nvPr>
            <p:ph type="body" sz="quarter" idx="10"/>
          </p:nvPr>
        </p:nvSpPr>
        <p:spPr>
          <a:xfrm>
            <a:off x="522288" y="3217863"/>
            <a:ext cx="5348287" cy="944562"/>
          </a:xfrm>
          <a:prstGeom prst="rect">
            <a:avLst/>
          </a:prstGeom>
        </p:spPr>
        <p:txBody>
          <a:bodyPr/>
          <a:lstStyle>
            <a:lvl1pPr marL="0" indent="0">
              <a:buNone/>
              <a:defRPr sz="2400">
                <a:solidFill>
                  <a:schemeClr val="bg1"/>
                </a:solidFill>
                <a:latin typeface="HelveticaNeueLT Std Med"/>
              </a:defRPr>
            </a:lvl1pPr>
          </a:lstStyle>
          <a:p>
            <a:pPr lvl="0"/>
            <a:endParaRPr lang="en-GB" dirty="0"/>
          </a:p>
        </p:txBody>
      </p:sp>
    </p:spTree>
    <p:extLst>
      <p:ext uri="{BB962C8B-B14F-4D97-AF65-F5344CB8AC3E}">
        <p14:creationId xmlns:p14="http://schemas.microsoft.com/office/powerpoint/2010/main" val="11945240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0077A0"/>
        </a:solidFill>
        <a:effectLst/>
      </p:bgPr>
    </p:bg>
    <p:spTree>
      <p:nvGrpSpPr>
        <p:cNvPr id="1" name=""/>
        <p:cNvGrpSpPr/>
        <p:nvPr/>
      </p:nvGrpSpPr>
      <p:grpSpPr>
        <a:xfrm>
          <a:off x="0" y="0"/>
          <a:ext cx="0" cy="0"/>
          <a:chOff x="0" y="0"/>
          <a:chExt cx="0" cy="0"/>
        </a:xfrm>
      </p:grpSpPr>
      <p:pic>
        <p:nvPicPr>
          <p:cNvPr id="5" name="Picture 9" descr="PISA_TB_3-01.png"/>
          <p:cNvPicPr>
            <a:picLocks noChangeAspect="1"/>
          </p:cNvPicPr>
          <p:nvPr userDrawn="1"/>
        </p:nvPicPr>
        <p:blipFill rotWithShape="1">
          <a:blip r:embed="rId2">
            <a:extLst>
              <a:ext uri="{28A0092B-C50C-407E-A947-70E740481C1C}">
                <a14:useLocalDpi xmlns:a14="http://schemas.microsoft.com/office/drawing/2010/main" val="0"/>
              </a:ext>
            </a:extLst>
          </a:blip>
          <a:srcRect b="71635"/>
          <a:stretch/>
        </p:blipFill>
        <p:spPr bwMode="auto">
          <a:xfrm>
            <a:off x="0" y="2760133"/>
            <a:ext cx="6475413" cy="304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183189" y="2088622"/>
            <a:ext cx="7479144" cy="597958"/>
          </a:xfrm>
          <a:prstGeom prst="rect">
            <a:avLst/>
          </a:prstGeom>
        </p:spPr>
        <p:txBody>
          <a:bodyPr/>
          <a:lstStyle>
            <a:lvl1pPr>
              <a:defRPr sz="3600"/>
            </a:lvl1pPr>
          </a:lstStyle>
          <a:p>
            <a:r>
              <a:rPr lang="en-US" dirty="0"/>
              <a:t>Click to edit Master title style</a:t>
            </a:r>
          </a:p>
        </p:txBody>
      </p:sp>
      <p:sp>
        <p:nvSpPr>
          <p:cNvPr id="2" name="Rectangle 1"/>
          <p:cNvSpPr/>
          <p:nvPr userDrawn="1"/>
        </p:nvSpPr>
        <p:spPr>
          <a:xfrm>
            <a:off x="2153377" y="4866501"/>
            <a:ext cx="5099002" cy="261610"/>
          </a:xfrm>
          <a:prstGeom prst="rect">
            <a:avLst/>
          </a:prstGeom>
        </p:spPr>
        <p:txBody>
          <a:bodyPr wrap="square">
            <a:spAutoFit/>
          </a:bodyPr>
          <a:lstStyle/>
          <a:p>
            <a:pPr algn="ctr"/>
            <a:r>
              <a:rPr lang="en-US" sz="1100" dirty="0">
                <a:solidFill>
                  <a:schemeClr val="bg1"/>
                </a:solidFill>
                <a:latin typeface="HelveticaNeueLT Std Med"/>
              </a:rPr>
              <a:t>45th meeting of the PISA Governing Board</a:t>
            </a:r>
          </a:p>
        </p:txBody>
      </p:sp>
    </p:spTree>
    <p:extLst>
      <p:ext uri="{BB962C8B-B14F-4D97-AF65-F5344CB8AC3E}">
        <p14:creationId xmlns:p14="http://schemas.microsoft.com/office/powerpoint/2010/main" val="14294849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0077A0">
            <a:alpha val="44000"/>
          </a:srgbClr>
        </a:solidFill>
        <a:effectLst/>
      </p:bgPr>
    </p:bg>
    <p:spTree>
      <p:nvGrpSpPr>
        <p:cNvPr id="1" name=""/>
        <p:cNvGrpSpPr/>
        <p:nvPr/>
      </p:nvGrpSpPr>
      <p:grpSpPr>
        <a:xfrm>
          <a:off x="0" y="0"/>
          <a:ext cx="0" cy="0"/>
          <a:chOff x="0" y="0"/>
          <a:chExt cx="0" cy="0"/>
        </a:xfrm>
      </p:grpSpPr>
      <p:sp>
        <p:nvSpPr>
          <p:cNvPr id="3" name="Title 9"/>
          <p:cNvSpPr>
            <a:spLocks noGrp="1"/>
          </p:cNvSpPr>
          <p:nvPr>
            <p:ph type="title"/>
          </p:nvPr>
        </p:nvSpPr>
        <p:spPr>
          <a:xfrm>
            <a:off x="457200" y="104775"/>
            <a:ext cx="8229600" cy="513292"/>
          </a:xfrm>
          <a:prstGeom prst="rect">
            <a:avLst/>
          </a:prstGeom>
        </p:spPr>
        <p:txBody>
          <a:bodyPr/>
          <a:lstStyle>
            <a:lvl1pPr>
              <a:defRPr sz="2800">
                <a:solidFill>
                  <a:schemeClr val="tx1"/>
                </a:solidFill>
              </a:defRPr>
            </a:lvl1pPr>
          </a:lstStyle>
          <a:p>
            <a:r>
              <a:rPr lang="en-US" dirty="0"/>
              <a:t>Click to edit Master title style</a:t>
            </a:r>
          </a:p>
        </p:txBody>
      </p:sp>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629709"/>
            <a:ext cx="8229600"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space réservé du texte 2"/>
          <p:cNvSpPr>
            <a:spLocks noGrp="1"/>
          </p:cNvSpPr>
          <p:nvPr>
            <p:ph type="body" sz="quarter" idx="10"/>
          </p:nvPr>
        </p:nvSpPr>
        <p:spPr>
          <a:xfrm>
            <a:off x="457200" y="804333"/>
            <a:ext cx="8290371" cy="4199467"/>
          </a:xfrm>
          <a:prstGeom prst="rect">
            <a:avLst/>
          </a:prstGeom>
        </p:spPr>
        <p:txBody>
          <a:bodyPr/>
          <a:lstStyle>
            <a:lvl1pPr>
              <a:defRPr sz="2400">
                <a:latin typeface="HelveticaNeueLT Std Med"/>
              </a:defRPr>
            </a:lvl1pPr>
          </a:lstStyle>
          <a:p>
            <a:endParaRPr lang="fr-FR" dirty="0"/>
          </a:p>
        </p:txBody>
      </p:sp>
      <p:pic>
        <p:nvPicPr>
          <p:cNvPr id="6" name="Picture 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59535" y="78196"/>
            <a:ext cx="1027862" cy="41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PISA_LOGO-02.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67991" y="155565"/>
            <a:ext cx="691035" cy="309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userDrawn="1"/>
        </p:nvSpPr>
        <p:spPr>
          <a:xfrm>
            <a:off x="0" y="4874186"/>
            <a:ext cx="9144000" cy="261610"/>
          </a:xfrm>
          <a:prstGeom prst="rect">
            <a:avLst/>
          </a:prstGeom>
          <a:solidFill>
            <a:srgbClr val="0077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2153377" y="4866501"/>
            <a:ext cx="5099002" cy="261610"/>
          </a:xfrm>
          <a:prstGeom prst="rect">
            <a:avLst/>
          </a:prstGeom>
        </p:spPr>
        <p:txBody>
          <a:bodyPr wrap="square">
            <a:spAutoFit/>
          </a:bodyPr>
          <a:lstStyle/>
          <a:p>
            <a:pPr algn="ctr"/>
            <a:r>
              <a:rPr lang="en-US" sz="1100" dirty="0">
                <a:solidFill>
                  <a:schemeClr val="bg1"/>
                </a:solidFill>
                <a:latin typeface="HelveticaNeueLT Std Med"/>
              </a:rPr>
              <a:t>45th meeting of the PISA Governing Board</a:t>
            </a:r>
          </a:p>
        </p:txBody>
      </p:sp>
    </p:spTree>
    <p:extLst>
      <p:ext uri="{BB962C8B-B14F-4D97-AF65-F5344CB8AC3E}">
        <p14:creationId xmlns:p14="http://schemas.microsoft.com/office/powerpoint/2010/main" val="9578775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cSld name="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027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6_Custom Layout">
    <p:spTree>
      <p:nvGrpSpPr>
        <p:cNvPr id="1" name=""/>
        <p:cNvGrpSpPr/>
        <p:nvPr/>
      </p:nvGrpSpPr>
      <p:grpSpPr>
        <a:xfrm>
          <a:off x="0" y="0"/>
          <a:ext cx="0" cy="0"/>
          <a:chOff x="0" y="0"/>
          <a:chExt cx="0" cy="0"/>
        </a:xfrm>
      </p:grpSpPr>
      <p:pic>
        <p:nvPicPr>
          <p:cNvPr id="3"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860425"/>
            <a:ext cx="8686800"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49213"/>
            <a:ext cx="8229600" cy="857250"/>
          </a:xfrm>
          <a:prstGeom prst="rect">
            <a:avLst/>
          </a:prstGeom>
        </p:spPr>
        <p:txBody>
          <a:bodyPr/>
          <a:lstStyle>
            <a:lvl1pPr>
              <a:defRPr sz="2800"/>
            </a:lvl1pPr>
          </a:lstStyle>
          <a:p>
            <a:r>
              <a:rPr lang="en-US" dirty="0"/>
              <a:t>Click to edit Master title style</a:t>
            </a:r>
          </a:p>
        </p:txBody>
      </p:sp>
    </p:spTree>
    <p:extLst>
      <p:ext uri="{BB962C8B-B14F-4D97-AF65-F5344CB8AC3E}">
        <p14:creationId xmlns:p14="http://schemas.microsoft.com/office/powerpoint/2010/main" val="37891101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cxnSp>
        <p:nvCxnSpPr>
          <p:cNvPr id="4" name="Straight Connector 3"/>
          <p:cNvCxnSpPr/>
          <p:nvPr userDrawn="1"/>
        </p:nvCxnSpPr>
        <p:spPr>
          <a:xfrm>
            <a:off x="457200" y="1063625"/>
            <a:ext cx="8229600" cy="0"/>
          </a:xfrm>
          <a:prstGeom prst="line">
            <a:avLst/>
          </a:prstGeom>
          <a:ln>
            <a:solidFill>
              <a:srgbClr val="D04432"/>
            </a:solidFill>
          </a:ln>
          <a:effectLst/>
        </p:spPr>
        <p:style>
          <a:lnRef idx="2">
            <a:schemeClr val="accent1"/>
          </a:lnRef>
          <a:fillRef idx="0">
            <a:schemeClr val="accent1"/>
          </a:fillRef>
          <a:effectRef idx="1">
            <a:schemeClr val="accent1"/>
          </a:effectRef>
          <a:fontRef idx="minor">
            <a:schemeClr val="tx1"/>
          </a:fontRef>
        </p:style>
      </p:cxnSp>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1146175"/>
            <a:ext cx="8229600" cy="46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Placeholder 2"/>
          <p:cNvSpPr>
            <a:spLocks noGrp="1"/>
          </p:cNvSpPr>
          <p:nvPr>
            <p:ph idx="1"/>
          </p:nvPr>
        </p:nvSpPr>
        <p:spPr>
          <a:xfrm>
            <a:off x="457200" y="1309008"/>
            <a:ext cx="8229600" cy="3881251"/>
          </a:xfrm>
          <a:prstGeom prst="rect">
            <a:avLst/>
          </a:prstGeom>
        </p:spPr>
        <p:txBody>
          <a:bodyPr rtlCol="0">
            <a:normAutofit/>
          </a:bodyPr>
          <a:lstStyle>
            <a:lvl1pPr>
              <a:defRPr sz="2800">
                <a:solidFill>
                  <a:schemeClr val="tx1">
                    <a:lumMod val="65000"/>
                    <a:lumOff val="35000"/>
                  </a:schemeClr>
                </a:solidFill>
                <a:latin typeface="+mj-lt"/>
                <a:cs typeface="HelveticaNeueLT Std"/>
              </a:defRPr>
            </a:lvl1pPr>
            <a:lvl2pPr>
              <a:defRPr sz="2400">
                <a:solidFill>
                  <a:schemeClr val="tx1">
                    <a:lumMod val="50000"/>
                    <a:lumOff val="50000"/>
                  </a:schemeClr>
                </a:solidFill>
                <a:latin typeface="+mj-lt"/>
                <a:cs typeface="HelveticaNeueLT Std"/>
              </a:defRPr>
            </a:lvl2pPr>
            <a:lvl3pPr>
              <a:defRPr sz="2000">
                <a:solidFill>
                  <a:schemeClr val="bg1">
                    <a:lumMod val="65000"/>
                  </a:schemeClr>
                </a:solidFill>
                <a:latin typeface="+mj-lt"/>
                <a:cs typeface="HelveticaNeueLT Std"/>
              </a:defRPr>
            </a:lvl3pPr>
            <a:lvl4pPr>
              <a:defRPr sz="1800">
                <a:solidFill>
                  <a:schemeClr val="bg1">
                    <a:lumMod val="75000"/>
                  </a:schemeClr>
                </a:solidFill>
                <a:latin typeface="+mj-lt"/>
                <a:cs typeface="HelveticaNeueLT Std"/>
              </a:defRPr>
            </a:lvl4pPr>
            <a:lvl5pPr>
              <a:defRPr sz="1800">
                <a:solidFill>
                  <a:schemeClr val="bg1">
                    <a:lumMod val="75000"/>
                  </a:schemeClr>
                </a:solidFill>
                <a:latin typeface="+mj-lt"/>
                <a:cs typeface="HelveticaNeueLT Std"/>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itle 9"/>
          <p:cNvSpPr>
            <a:spLocks noGrp="1"/>
          </p:cNvSpPr>
          <p:nvPr>
            <p:ph type="title"/>
          </p:nvPr>
        </p:nvSpPr>
        <p:spPr/>
        <p:txBody>
          <a:bodyPr/>
          <a:lstStyle>
            <a:lvl1pPr>
              <a:defRPr sz="2800"/>
            </a:lvl1pPr>
          </a:lstStyle>
          <a:p>
            <a:r>
              <a:rPr lang="en-US" dirty="0"/>
              <a:t>Click to edit Master title style</a:t>
            </a:r>
          </a:p>
        </p:txBody>
      </p:sp>
    </p:spTree>
    <p:extLst>
      <p:ext uri="{BB962C8B-B14F-4D97-AF65-F5344CB8AC3E}">
        <p14:creationId xmlns:p14="http://schemas.microsoft.com/office/powerpoint/2010/main" val="4918262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3"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860425"/>
            <a:ext cx="8686800"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358075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EDU_CHART">
    <p:spTree>
      <p:nvGrpSpPr>
        <p:cNvPr id="1" name=""/>
        <p:cNvGrpSpPr/>
        <p:nvPr/>
      </p:nvGrpSpPr>
      <p:grpSpPr>
        <a:xfrm>
          <a:off x="0" y="0"/>
          <a:ext cx="0" cy="0"/>
          <a:chOff x="0" y="0"/>
          <a:chExt cx="0" cy="0"/>
        </a:xfrm>
      </p:grpSpPr>
      <p:sp>
        <p:nvSpPr>
          <p:cNvPr id="15" name="EDU_EXCEL_TITLE"/>
          <p:cNvSpPr>
            <a:spLocks noGrp="1"/>
          </p:cNvSpPr>
          <p:nvPr>
            <p:ph type="title"/>
          </p:nvPr>
        </p:nvSpPr>
        <p:spPr>
          <a:xfrm>
            <a:off x="755650" y="144066"/>
            <a:ext cx="8388350" cy="714375"/>
          </a:xfrm>
          <a:prstGeom prst="rect">
            <a:avLst/>
          </a:prstGeom>
        </p:spPr>
        <p:txBody>
          <a:bodyPr>
            <a:normAutofit/>
          </a:bodyPr>
          <a:lstStyle>
            <a:lvl1pPr>
              <a:defRPr sz="1800">
                <a:solidFill>
                  <a:schemeClr val="tx1"/>
                </a:solidFill>
              </a:defRPr>
            </a:lvl1pPr>
          </a:lstStyle>
          <a:p>
            <a:r>
              <a:rPr lang="en-US" dirty="0"/>
              <a:t>Click to edit Master title style</a:t>
            </a:r>
            <a:endParaRPr lang="fr-FR" dirty="0"/>
          </a:p>
        </p:txBody>
      </p:sp>
      <p:sp>
        <p:nvSpPr>
          <p:cNvPr id="3" name="Text Placeholder 2"/>
          <p:cNvSpPr>
            <a:spLocks noGrp="1"/>
          </p:cNvSpPr>
          <p:nvPr>
            <p:ph type="body" sz="quarter" idx="14" hasCustomPrompt="1"/>
          </p:nvPr>
        </p:nvSpPr>
        <p:spPr>
          <a:xfrm>
            <a:off x="881590" y="1053000"/>
            <a:ext cx="8146800" cy="3712500"/>
          </a:xfrm>
          <a:prstGeom prst="rect">
            <a:avLst/>
          </a:prstGeom>
        </p:spPr>
        <p:txBody>
          <a:bodyPr/>
          <a:lstStyle>
            <a:lvl1pPr marL="0" indent="0">
              <a:buNone/>
              <a:defRPr/>
            </a:lvl1pPr>
          </a:lstStyle>
          <a:p>
            <a:pPr lvl="0"/>
            <a:r>
              <a:rPr lang="fr-FR" dirty="0"/>
              <a:t> </a:t>
            </a:r>
          </a:p>
        </p:txBody>
      </p:sp>
      <p:sp>
        <p:nvSpPr>
          <p:cNvPr id="8" name="Text Placeholder 7"/>
          <p:cNvSpPr>
            <a:spLocks noGrp="1"/>
          </p:cNvSpPr>
          <p:nvPr>
            <p:ph type="body" sz="quarter" idx="13"/>
          </p:nvPr>
        </p:nvSpPr>
        <p:spPr>
          <a:xfrm>
            <a:off x="7272300" y="4537852"/>
            <a:ext cx="1620180" cy="388575"/>
          </a:xfrm>
          <a:prstGeom prst="star32">
            <a:avLst/>
          </a:prstGeom>
          <a:solidFill>
            <a:srgbClr val="0033CC"/>
          </a:solidFill>
          <a:ln w="12700">
            <a:noFill/>
            <a:miter lim="800000"/>
            <a:headEnd/>
            <a:tailEnd/>
          </a:ln>
        </p:spPr>
        <p:txBody>
          <a:bodyPr wrap="none" anchor="ctr">
            <a:noAutofit/>
          </a:bodyPr>
          <a:lstStyle>
            <a:lvl1pPr>
              <a:buNone/>
              <a:defRPr lang="en-US" sz="900" smtClean="0">
                <a:solidFill>
                  <a:srgbClr val="FF0000"/>
                </a:solidFill>
                <a:latin typeface="Comic Sans MS" pitchFamily="66" charset="0"/>
              </a:defRPr>
            </a:lvl1pPr>
            <a:lvl2pPr>
              <a:defRPr lang="en-US" sz="825" smtClean="0">
                <a:solidFill>
                  <a:schemeClr val="tx1"/>
                </a:solidFill>
                <a:latin typeface="+mn-lt"/>
              </a:defRPr>
            </a:lvl2pPr>
            <a:lvl3pPr>
              <a:defRPr lang="en-US" sz="825" smtClean="0">
                <a:solidFill>
                  <a:schemeClr val="tx1"/>
                </a:solidFill>
                <a:latin typeface="+mn-lt"/>
              </a:defRPr>
            </a:lvl3pPr>
            <a:lvl4pPr>
              <a:defRPr lang="en-US" sz="825" smtClean="0">
                <a:solidFill>
                  <a:schemeClr val="tx1"/>
                </a:solidFill>
                <a:latin typeface="+mn-lt"/>
              </a:defRPr>
            </a:lvl4pPr>
            <a:lvl5pPr>
              <a:defRPr lang="fr-FR" sz="825">
                <a:solidFill>
                  <a:schemeClr val="tx1"/>
                </a:solidFill>
                <a:latin typeface="+mn-lt"/>
              </a:defRPr>
            </a:lvl5pPr>
          </a:lstStyle>
          <a:p>
            <a:pPr marL="0" lvl="0" indent="0" algn="ctr" eaLnBrk="0" hangingPunct="0"/>
            <a:endParaRPr lang="fr-FR" dirty="0"/>
          </a:p>
        </p:txBody>
      </p:sp>
      <p:sp>
        <p:nvSpPr>
          <p:cNvPr id="4" name="Text Placeholder 3"/>
          <p:cNvSpPr>
            <a:spLocks noGrp="1"/>
          </p:cNvSpPr>
          <p:nvPr>
            <p:ph type="body" sz="quarter" idx="15" hasCustomPrompt="1"/>
          </p:nvPr>
        </p:nvSpPr>
        <p:spPr>
          <a:xfrm>
            <a:off x="746575" y="749048"/>
            <a:ext cx="8397425" cy="377428"/>
          </a:xfrm>
          <a:prstGeom prst="rect">
            <a:avLst/>
          </a:prstGeom>
          <a:noFill/>
        </p:spPr>
        <p:txBody>
          <a:bodyPr>
            <a:normAutofit/>
          </a:bodyPr>
          <a:lstStyle>
            <a:lvl1pPr marL="0" indent="0" algn="ctr">
              <a:buNone/>
              <a:defRPr sz="1050">
                <a:solidFill>
                  <a:srgbClr val="FFC000"/>
                </a:solidFill>
                <a:latin typeface="Comic Sans MS" pitchFamily="66" charset="0"/>
              </a:defRPr>
            </a:lvl1pPr>
          </a:lstStyle>
          <a:p>
            <a:pPr lvl="0"/>
            <a:r>
              <a:rPr lang="fr-FR" dirty="0"/>
              <a:t> </a:t>
            </a:r>
          </a:p>
        </p:txBody>
      </p:sp>
    </p:spTree>
    <p:extLst>
      <p:ext uri="{BB962C8B-B14F-4D97-AF65-F5344CB8AC3E}">
        <p14:creationId xmlns:p14="http://schemas.microsoft.com/office/powerpoint/2010/main" val="9533162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4" name="Straight Connector 3"/>
          <p:cNvCxnSpPr/>
          <p:nvPr userDrawn="1"/>
        </p:nvCxnSpPr>
        <p:spPr>
          <a:xfrm>
            <a:off x="457200" y="754440"/>
            <a:ext cx="8229600" cy="0"/>
          </a:xfrm>
          <a:prstGeom prst="line">
            <a:avLst/>
          </a:prstGeom>
          <a:ln>
            <a:solidFill>
              <a:srgbClr val="D04432"/>
            </a:solidFill>
          </a:ln>
          <a:effectLst/>
        </p:spPr>
        <p:style>
          <a:lnRef idx="2">
            <a:schemeClr val="accent1"/>
          </a:lnRef>
          <a:fillRef idx="0">
            <a:schemeClr val="accent1"/>
          </a:fillRef>
          <a:effectRef idx="1">
            <a:schemeClr val="accent1"/>
          </a:effectRef>
          <a:fontRef idx="minor">
            <a:schemeClr val="tx1"/>
          </a:fontRef>
        </p:style>
      </p:cxnSp>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801715"/>
            <a:ext cx="8229600"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2"/>
          <p:cNvSpPr>
            <a:spLocks noGrp="1"/>
          </p:cNvSpPr>
          <p:nvPr>
            <p:ph idx="1"/>
          </p:nvPr>
        </p:nvSpPr>
        <p:spPr>
          <a:xfrm>
            <a:off x="457200" y="937431"/>
            <a:ext cx="8537944" cy="4116580"/>
          </a:xfrm>
          <a:prstGeom prst="rect">
            <a:avLst/>
          </a:prstGeom>
        </p:spPr>
        <p:txBody>
          <a:bodyPr rtlCol="0">
            <a:normAutofit/>
          </a:bodyPr>
          <a:lstStyle>
            <a:lvl1pPr>
              <a:defRPr sz="2800">
                <a:solidFill>
                  <a:schemeClr val="tx1">
                    <a:lumMod val="75000"/>
                    <a:lumOff val="25000"/>
                  </a:schemeClr>
                </a:solidFill>
                <a:latin typeface="+mj-lt"/>
                <a:cs typeface="HelveticaNeueLT Std"/>
              </a:defRPr>
            </a:lvl1pPr>
            <a:lvl2pPr>
              <a:defRPr sz="2400">
                <a:solidFill>
                  <a:schemeClr val="tx1">
                    <a:lumMod val="65000"/>
                    <a:lumOff val="35000"/>
                  </a:schemeClr>
                </a:solidFill>
                <a:latin typeface="+mj-lt"/>
                <a:cs typeface="HelveticaNeueLT Std"/>
              </a:defRPr>
            </a:lvl2pPr>
            <a:lvl3pPr>
              <a:defRPr sz="2000">
                <a:solidFill>
                  <a:schemeClr val="tx1">
                    <a:lumMod val="50000"/>
                    <a:lumOff val="50000"/>
                  </a:schemeClr>
                </a:solidFill>
                <a:latin typeface="+mj-lt"/>
                <a:cs typeface="HelveticaNeueLT Std"/>
              </a:defRPr>
            </a:lvl3pPr>
            <a:lvl4pPr>
              <a:defRPr sz="1800">
                <a:solidFill>
                  <a:schemeClr val="tx1">
                    <a:lumMod val="50000"/>
                    <a:lumOff val="50000"/>
                  </a:schemeClr>
                </a:solidFill>
                <a:latin typeface="+mj-lt"/>
                <a:cs typeface="HelveticaNeueLT Std"/>
              </a:defRPr>
            </a:lvl4pPr>
            <a:lvl5pPr>
              <a:defRPr sz="1800">
                <a:solidFill>
                  <a:schemeClr val="tx1">
                    <a:lumMod val="50000"/>
                    <a:lumOff val="50000"/>
                  </a:schemeClr>
                </a:solidFill>
                <a:latin typeface="+mj-lt"/>
                <a:cs typeface="HelveticaNeueLT Std"/>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itle 9"/>
          <p:cNvSpPr>
            <a:spLocks noGrp="1"/>
          </p:cNvSpPr>
          <p:nvPr>
            <p:ph type="title"/>
          </p:nvPr>
        </p:nvSpPr>
        <p:spPr>
          <a:xfrm>
            <a:off x="457200" y="206376"/>
            <a:ext cx="8229600" cy="477772"/>
          </a:xfrm>
        </p:spPr>
        <p:txBody>
          <a:bodyPr/>
          <a:lstStyle>
            <a:lvl1pPr>
              <a:defRPr sz="3200" b="1"/>
            </a:lvl1pPr>
          </a:lstStyle>
          <a:p>
            <a:r>
              <a:rPr lang="en-US" dirty="0"/>
              <a:t>Click to edit Master title style</a:t>
            </a:r>
          </a:p>
        </p:txBody>
      </p:sp>
    </p:spTree>
    <p:extLst>
      <p:ext uri="{BB962C8B-B14F-4D97-AF65-F5344CB8AC3E}">
        <p14:creationId xmlns:p14="http://schemas.microsoft.com/office/powerpoint/2010/main" val="101774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strVal val="2/3*#ppt_w"/>
                                          </p:val>
                                        </p:tav>
                                        <p:tav tm="100000">
                                          <p:val>
                                            <p:strVal val="#ppt_w"/>
                                          </p:val>
                                        </p:tav>
                                      </p:tavLst>
                                    </p:anim>
                                    <p:anim calcmode="lin" valueType="num">
                                      <p:cBhvr>
                                        <p:cTn id="8" dur="500" fill="hold"/>
                                        <p:tgtEl>
                                          <p:spTgt spid="7">
                                            <p:txEl>
                                              <p:pRg st="0" end="0"/>
                                            </p:txEl>
                                          </p:spTgt>
                                        </p:tgtEl>
                                        <p:attrNameLst>
                                          <p:attrName>ppt_h</p:attrName>
                                        </p:attrNameLst>
                                      </p:cBhvr>
                                      <p:tavLst>
                                        <p:tav tm="0">
                                          <p:val>
                                            <p:strVal val="2/3*#ppt_h"/>
                                          </p:val>
                                        </p:tav>
                                        <p:tav tm="100000">
                                          <p:val>
                                            <p:strVal val="#ppt_h"/>
                                          </p:val>
                                        </p:tav>
                                      </p:tavLst>
                                    </p:anim>
                                  </p:childTnLst>
                                </p:cTn>
                              </p:par>
                              <p:par>
                                <p:cTn id="9" presetID="23" presetClass="entr" presetSubtype="272" fill="hold" grpId="0"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p:cTn id="11" dur="500" fill="hold"/>
                                        <p:tgtEl>
                                          <p:spTgt spid="7">
                                            <p:txEl>
                                              <p:pRg st="1" end="1"/>
                                            </p:txEl>
                                          </p:spTgt>
                                        </p:tgtEl>
                                        <p:attrNameLst>
                                          <p:attrName>ppt_w</p:attrName>
                                        </p:attrNameLst>
                                      </p:cBhvr>
                                      <p:tavLst>
                                        <p:tav tm="0">
                                          <p:val>
                                            <p:strVal val="2/3*#ppt_w"/>
                                          </p:val>
                                        </p:tav>
                                        <p:tav tm="100000">
                                          <p:val>
                                            <p:strVal val="#ppt_w"/>
                                          </p:val>
                                        </p:tav>
                                      </p:tavLst>
                                    </p:anim>
                                    <p:anim calcmode="lin" valueType="num">
                                      <p:cBhvr>
                                        <p:cTn id="12" dur="500" fill="hold"/>
                                        <p:tgtEl>
                                          <p:spTgt spid="7">
                                            <p:txEl>
                                              <p:pRg st="1" end="1"/>
                                            </p:txEl>
                                          </p:spTgt>
                                        </p:tgtEl>
                                        <p:attrNameLst>
                                          <p:attrName>ppt_h</p:attrName>
                                        </p:attrNameLst>
                                      </p:cBhvr>
                                      <p:tavLst>
                                        <p:tav tm="0">
                                          <p:val>
                                            <p:strVal val="2/3*#ppt_h"/>
                                          </p:val>
                                        </p:tav>
                                        <p:tav tm="100000">
                                          <p:val>
                                            <p:strVal val="#ppt_h"/>
                                          </p:val>
                                        </p:tav>
                                      </p:tavLst>
                                    </p:anim>
                                  </p:childTnLst>
                                </p:cTn>
                              </p:par>
                              <p:par>
                                <p:cTn id="13" presetID="23" presetClass="entr" presetSubtype="272" fill="hold" grpId="0"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 calcmode="lin" valueType="num">
                                      <p:cBhvr>
                                        <p:cTn id="15" dur="500" fill="hold"/>
                                        <p:tgtEl>
                                          <p:spTgt spid="7">
                                            <p:txEl>
                                              <p:pRg st="2" end="2"/>
                                            </p:txEl>
                                          </p:spTgt>
                                        </p:tgtEl>
                                        <p:attrNameLst>
                                          <p:attrName>ppt_w</p:attrName>
                                        </p:attrNameLst>
                                      </p:cBhvr>
                                      <p:tavLst>
                                        <p:tav tm="0">
                                          <p:val>
                                            <p:strVal val="2/3*#ppt_w"/>
                                          </p:val>
                                        </p:tav>
                                        <p:tav tm="100000">
                                          <p:val>
                                            <p:strVal val="#ppt_w"/>
                                          </p:val>
                                        </p:tav>
                                      </p:tavLst>
                                    </p:anim>
                                    <p:anim calcmode="lin" valueType="num">
                                      <p:cBhvr>
                                        <p:cTn id="16" dur="500" fill="hold"/>
                                        <p:tgtEl>
                                          <p:spTgt spid="7">
                                            <p:txEl>
                                              <p:pRg st="2" end="2"/>
                                            </p:txEl>
                                          </p:spTgt>
                                        </p:tgtEl>
                                        <p:attrNameLst>
                                          <p:attrName>ppt_h</p:attrName>
                                        </p:attrNameLst>
                                      </p:cBhvr>
                                      <p:tavLst>
                                        <p:tav tm="0">
                                          <p:val>
                                            <p:strVal val="2/3*#ppt_h"/>
                                          </p:val>
                                        </p:tav>
                                        <p:tav tm="100000">
                                          <p:val>
                                            <p:strVal val="#ppt_h"/>
                                          </p:val>
                                        </p:tav>
                                      </p:tavLst>
                                    </p:anim>
                                  </p:childTnLst>
                                </p:cTn>
                              </p:par>
                              <p:par>
                                <p:cTn id="17" presetID="23" presetClass="entr" presetSubtype="272" fill="hold" grpId="0"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 calcmode="lin" valueType="num">
                                      <p:cBhvr>
                                        <p:cTn id="19" dur="500" fill="hold"/>
                                        <p:tgtEl>
                                          <p:spTgt spid="7">
                                            <p:txEl>
                                              <p:pRg st="3" end="3"/>
                                            </p:txEl>
                                          </p:spTgt>
                                        </p:tgtEl>
                                        <p:attrNameLst>
                                          <p:attrName>ppt_w</p:attrName>
                                        </p:attrNameLst>
                                      </p:cBhvr>
                                      <p:tavLst>
                                        <p:tav tm="0">
                                          <p:val>
                                            <p:strVal val="2/3*#ppt_w"/>
                                          </p:val>
                                        </p:tav>
                                        <p:tav tm="100000">
                                          <p:val>
                                            <p:strVal val="#ppt_w"/>
                                          </p:val>
                                        </p:tav>
                                      </p:tavLst>
                                    </p:anim>
                                    <p:anim calcmode="lin" valueType="num">
                                      <p:cBhvr>
                                        <p:cTn id="20" dur="500" fill="hold"/>
                                        <p:tgtEl>
                                          <p:spTgt spid="7">
                                            <p:txEl>
                                              <p:pRg st="3" end="3"/>
                                            </p:txEl>
                                          </p:spTgt>
                                        </p:tgtEl>
                                        <p:attrNameLst>
                                          <p:attrName>ppt_h</p:attrName>
                                        </p:attrNameLst>
                                      </p:cBhvr>
                                      <p:tavLst>
                                        <p:tav tm="0">
                                          <p:val>
                                            <p:strVal val="2/3*#ppt_h"/>
                                          </p:val>
                                        </p:tav>
                                        <p:tav tm="100000">
                                          <p:val>
                                            <p:strVal val="#ppt_h"/>
                                          </p:val>
                                        </p:tav>
                                      </p:tavLst>
                                    </p:anim>
                                  </p:childTnLst>
                                </p:cTn>
                              </p:par>
                              <p:par>
                                <p:cTn id="21" presetID="23" presetClass="entr" presetSubtype="272" fill="hold" grpId="0" nodeType="with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 calcmode="lin" valueType="num">
                                      <p:cBhvr>
                                        <p:cTn id="23" dur="500" fill="hold"/>
                                        <p:tgtEl>
                                          <p:spTgt spid="7">
                                            <p:txEl>
                                              <p:pRg st="4" end="4"/>
                                            </p:txEl>
                                          </p:spTgt>
                                        </p:tgtEl>
                                        <p:attrNameLst>
                                          <p:attrName>ppt_w</p:attrName>
                                        </p:attrNameLst>
                                      </p:cBhvr>
                                      <p:tavLst>
                                        <p:tav tm="0">
                                          <p:val>
                                            <p:strVal val="2/3*#ppt_w"/>
                                          </p:val>
                                        </p:tav>
                                        <p:tav tm="100000">
                                          <p:val>
                                            <p:strVal val="#ppt_w"/>
                                          </p:val>
                                        </p:tav>
                                      </p:tavLst>
                                    </p:anim>
                                    <p:anim calcmode="lin" valueType="num">
                                      <p:cBhvr>
                                        <p:cTn id="24" dur="500" fill="hold"/>
                                        <p:tgtEl>
                                          <p:spTgt spid="7">
                                            <p:txEl>
                                              <p:pRg st="4" end="4"/>
                                            </p:tx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3" presetClass="entr" presetSubtype="272" fill="hold" nodeType="click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p:cTn dur="500" fill="hold"/>
                        <p:tgtEl>
                          <p:spTgt spid="7"/>
                        </p:tgtEl>
                        <p:attrNameLst>
                          <p:attrName>ppt_w</p:attrName>
                        </p:attrNameLst>
                      </p:cBhvr>
                      <p:tavLst>
                        <p:tav tm="0">
                          <p:val>
                            <p:strVal val="2/3*#ppt_w"/>
                          </p:val>
                        </p:tav>
                        <p:tav tm="100000">
                          <p:val>
                            <p:strVal val="#ppt_w"/>
                          </p:val>
                        </p:tav>
                      </p:tavLst>
                    </p:anim>
                    <p:anim calcmode="lin" valueType="num">
                      <p:cBhvr>
                        <p:cTn dur="500" fill="hold"/>
                        <p:tgtEl>
                          <p:spTgt spid="7"/>
                        </p:tgtEl>
                        <p:attrNameLst>
                          <p:attrName>ppt_h</p:attrName>
                        </p:attrNameLst>
                      </p:cBhvr>
                      <p:tavLst>
                        <p:tav tm="0">
                          <p:val>
                            <p:strVal val="2/3*#ppt_h"/>
                          </p:val>
                        </p:tav>
                        <p:tav tm="100000">
                          <p:val>
                            <p:strVal val="#ppt_h"/>
                          </p:val>
                        </p:tav>
                      </p:tavLst>
                    </p:anim>
                  </p:childTnLst>
                </p:cTn>
              </p:par>
            </p:tnLst>
          </p:tmpl>
          <p:tmpl lvl="2">
            <p:tnLst>
              <p:par>
                <p:cTn presetID="23" presetClass="entr" presetSubtype="272"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p:cTn dur="500" fill="hold"/>
                        <p:tgtEl>
                          <p:spTgt spid="7"/>
                        </p:tgtEl>
                        <p:attrNameLst>
                          <p:attrName>ppt_w</p:attrName>
                        </p:attrNameLst>
                      </p:cBhvr>
                      <p:tavLst>
                        <p:tav tm="0">
                          <p:val>
                            <p:strVal val="2/3*#ppt_w"/>
                          </p:val>
                        </p:tav>
                        <p:tav tm="100000">
                          <p:val>
                            <p:strVal val="#ppt_w"/>
                          </p:val>
                        </p:tav>
                      </p:tavLst>
                    </p:anim>
                    <p:anim calcmode="lin" valueType="num">
                      <p:cBhvr>
                        <p:cTn dur="500" fill="hold"/>
                        <p:tgtEl>
                          <p:spTgt spid="7"/>
                        </p:tgtEl>
                        <p:attrNameLst>
                          <p:attrName>ppt_h</p:attrName>
                        </p:attrNameLst>
                      </p:cBhvr>
                      <p:tavLst>
                        <p:tav tm="0">
                          <p:val>
                            <p:strVal val="2/3*#ppt_h"/>
                          </p:val>
                        </p:tav>
                        <p:tav tm="100000">
                          <p:val>
                            <p:strVal val="#ppt_h"/>
                          </p:val>
                        </p:tav>
                      </p:tavLst>
                    </p:anim>
                  </p:childTnLst>
                </p:cTn>
              </p:par>
            </p:tnLst>
          </p:tmpl>
          <p:tmpl lvl="3">
            <p:tnLst>
              <p:par>
                <p:cTn presetID="23" presetClass="entr" presetSubtype="272"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p:cTn dur="500" fill="hold"/>
                        <p:tgtEl>
                          <p:spTgt spid="7"/>
                        </p:tgtEl>
                        <p:attrNameLst>
                          <p:attrName>ppt_w</p:attrName>
                        </p:attrNameLst>
                      </p:cBhvr>
                      <p:tavLst>
                        <p:tav tm="0">
                          <p:val>
                            <p:strVal val="2/3*#ppt_w"/>
                          </p:val>
                        </p:tav>
                        <p:tav tm="100000">
                          <p:val>
                            <p:strVal val="#ppt_w"/>
                          </p:val>
                        </p:tav>
                      </p:tavLst>
                    </p:anim>
                    <p:anim calcmode="lin" valueType="num">
                      <p:cBhvr>
                        <p:cTn dur="500" fill="hold"/>
                        <p:tgtEl>
                          <p:spTgt spid="7"/>
                        </p:tgtEl>
                        <p:attrNameLst>
                          <p:attrName>ppt_h</p:attrName>
                        </p:attrNameLst>
                      </p:cBhvr>
                      <p:tavLst>
                        <p:tav tm="0">
                          <p:val>
                            <p:strVal val="2/3*#ppt_h"/>
                          </p:val>
                        </p:tav>
                        <p:tav tm="100000">
                          <p:val>
                            <p:strVal val="#ppt_h"/>
                          </p:val>
                        </p:tav>
                      </p:tavLst>
                    </p:anim>
                  </p:childTnLst>
                </p:cTn>
              </p:par>
            </p:tnLst>
          </p:tmpl>
          <p:tmpl lvl="4">
            <p:tnLst>
              <p:par>
                <p:cTn presetID="23" presetClass="entr" presetSubtype="272"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p:cTn dur="500" fill="hold"/>
                        <p:tgtEl>
                          <p:spTgt spid="7"/>
                        </p:tgtEl>
                        <p:attrNameLst>
                          <p:attrName>ppt_w</p:attrName>
                        </p:attrNameLst>
                      </p:cBhvr>
                      <p:tavLst>
                        <p:tav tm="0">
                          <p:val>
                            <p:strVal val="2/3*#ppt_w"/>
                          </p:val>
                        </p:tav>
                        <p:tav tm="100000">
                          <p:val>
                            <p:strVal val="#ppt_w"/>
                          </p:val>
                        </p:tav>
                      </p:tavLst>
                    </p:anim>
                    <p:anim calcmode="lin" valueType="num">
                      <p:cBhvr>
                        <p:cTn dur="500" fill="hold"/>
                        <p:tgtEl>
                          <p:spTgt spid="7"/>
                        </p:tgtEl>
                        <p:attrNameLst>
                          <p:attrName>ppt_h</p:attrName>
                        </p:attrNameLst>
                      </p:cBhvr>
                      <p:tavLst>
                        <p:tav tm="0">
                          <p:val>
                            <p:strVal val="2/3*#ppt_h"/>
                          </p:val>
                        </p:tav>
                        <p:tav tm="100000">
                          <p:val>
                            <p:strVal val="#ppt_h"/>
                          </p:val>
                        </p:tav>
                      </p:tavLst>
                    </p:anim>
                  </p:childTnLst>
                </p:cTn>
              </p:par>
            </p:tnLst>
          </p:tmpl>
          <p:tmpl lvl="5">
            <p:tnLst>
              <p:par>
                <p:cTn presetID="23" presetClass="entr" presetSubtype="272"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p:cTn dur="500" fill="hold"/>
                        <p:tgtEl>
                          <p:spTgt spid="7"/>
                        </p:tgtEl>
                        <p:attrNameLst>
                          <p:attrName>ppt_w</p:attrName>
                        </p:attrNameLst>
                      </p:cBhvr>
                      <p:tavLst>
                        <p:tav tm="0">
                          <p:val>
                            <p:strVal val="2/3*#ppt_w"/>
                          </p:val>
                        </p:tav>
                        <p:tav tm="100000">
                          <p:val>
                            <p:strVal val="#ppt_w"/>
                          </p:val>
                        </p:tav>
                      </p:tavLst>
                    </p:anim>
                    <p:anim calcmode="lin" valueType="num">
                      <p:cBhvr>
                        <p:cTn dur="500" fill="hold"/>
                        <p:tgtEl>
                          <p:spTgt spid="7"/>
                        </p:tgtEl>
                        <p:attrNameLst>
                          <p:attrName>ppt_h</p:attrName>
                        </p:attrNameLst>
                      </p:cBhvr>
                      <p:tavLst>
                        <p:tav tm="0">
                          <p:val>
                            <p:strVal val="2/3*#ppt_h"/>
                          </p:val>
                        </p:tav>
                        <p:tav tm="100000">
                          <p:val>
                            <p:strVal val="#ppt_h"/>
                          </p:val>
                        </p:tav>
                      </p:tavLst>
                    </p:anim>
                  </p:childTnLst>
                </p:cTn>
              </p:par>
            </p:tnLst>
          </p:tmpl>
        </p:tmplLst>
      </p:bldP>
    </p:bld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cxnSp>
        <p:nvCxnSpPr>
          <p:cNvPr id="4" name="Straight Connector 3"/>
          <p:cNvCxnSpPr/>
          <p:nvPr userDrawn="1"/>
        </p:nvCxnSpPr>
        <p:spPr>
          <a:xfrm flipV="1">
            <a:off x="804672" y="2"/>
            <a:ext cx="0" cy="5138313"/>
          </a:xfrm>
          <a:prstGeom prst="line">
            <a:avLst/>
          </a:prstGeom>
          <a:ln>
            <a:solidFill>
              <a:srgbClr val="D04432"/>
            </a:solidFill>
          </a:ln>
          <a:effectLst/>
        </p:spPr>
        <p:style>
          <a:lnRef idx="2">
            <a:schemeClr val="accent1"/>
          </a:lnRef>
          <a:fillRef idx="0">
            <a:schemeClr val="accent1"/>
          </a:fillRef>
          <a:effectRef idx="1">
            <a:schemeClr val="accent1"/>
          </a:effectRef>
          <a:fontRef idx="minor">
            <a:schemeClr val="tx1"/>
          </a:fontRef>
        </p:style>
      </p:cxnSp>
      <p:pic>
        <p:nvPicPr>
          <p:cNvPr id="5" name="Picture 6"/>
          <p:cNvPicPr>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rot="16200000">
            <a:off x="-1698715" y="2550838"/>
            <a:ext cx="5184000" cy="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2"/>
          <p:cNvSpPr>
            <a:spLocks noGrp="1"/>
          </p:cNvSpPr>
          <p:nvPr>
            <p:ph idx="1"/>
          </p:nvPr>
        </p:nvSpPr>
        <p:spPr>
          <a:xfrm>
            <a:off x="1056640" y="189653"/>
            <a:ext cx="7945120" cy="4727787"/>
          </a:xfrm>
          <a:prstGeom prst="rect">
            <a:avLst/>
          </a:prstGeom>
        </p:spPr>
        <p:txBody>
          <a:bodyPr rtlCol="0">
            <a:normAutofit/>
          </a:bodyPr>
          <a:lstStyle>
            <a:lvl1pPr>
              <a:defRPr>
                <a:latin typeface="HelveticaNeueLT Std"/>
                <a:cs typeface="HelveticaNeueLT Std"/>
              </a:defRPr>
            </a:lvl1pPr>
            <a:lvl2pPr>
              <a:defRPr>
                <a:latin typeface="HelveticaNeueLT Std"/>
                <a:cs typeface="HelveticaNeueLT Std"/>
              </a:defRPr>
            </a:lvl2pPr>
            <a:lvl3pPr>
              <a:defRPr>
                <a:latin typeface="HelveticaNeueLT Std"/>
                <a:cs typeface="HelveticaNeueLT Std"/>
              </a:defRPr>
            </a:lvl3pPr>
            <a:lvl4pPr>
              <a:defRPr>
                <a:latin typeface="HelveticaNeueLT Std"/>
                <a:cs typeface="HelveticaNeueLT Std"/>
              </a:defRPr>
            </a:lvl4pPr>
            <a:lvl5pPr>
              <a:defRPr>
                <a:latin typeface="HelveticaNeueLT Std"/>
                <a:cs typeface="HelveticaNeueLT Std"/>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itle 9"/>
          <p:cNvSpPr>
            <a:spLocks noGrp="1"/>
          </p:cNvSpPr>
          <p:nvPr>
            <p:ph type="title"/>
          </p:nvPr>
        </p:nvSpPr>
        <p:spPr>
          <a:xfrm rot="16200000">
            <a:off x="-1870075" y="2278507"/>
            <a:ext cx="4597400" cy="857250"/>
          </a:xfrm>
        </p:spPr>
        <p:txBody>
          <a:bodyPr/>
          <a:lstStyle/>
          <a:p>
            <a:r>
              <a:rPr lang="en-US" dirty="0"/>
              <a:t>Click to edit Master title style</a:t>
            </a:r>
          </a:p>
        </p:txBody>
      </p:sp>
    </p:spTree>
    <p:extLst>
      <p:ext uri="{BB962C8B-B14F-4D97-AF65-F5344CB8AC3E}">
        <p14:creationId xmlns:p14="http://schemas.microsoft.com/office/powerpoint/2010/main" val="24174227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userDrawn="1"/>
        </p:nvCxnSpPr>
        <p:spPr>
          <a:xfrm>
            <a:off x="685800" y="2700338"/>
            <a:ext cx="7772400" cy="0"/>
          </a:xfrm>
          <a:prstGeom prst="line">
            <a:avLst/>
          </a:prstGeom>
          <a:ln>
            <a:solidFill>
              <a:srgbClr val="D04432"/>
            </a:solidFill>
          </a:ln>
          <a:effectLst/>
        </p:spPr>
        <p:style>
          <a:lnRef idx="2">
            <a:schemeClr val="accent1"/>
          </a:lnRef>
          <a:fillRef idx="0">
            <a:schemeClr val="accent1"/>
          </a:fillRef>
          <a:effectRef idx="1">
            <a:schemeClr val="accent1"/>
          </a:effectRef>
          <a:fontRef idx="minor">
            <a:schemeClr val="tx1"/>
          </a:fontRef>
        </p:style>
      </p:cxnSp>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71600" y="2868613"/>
            <a:ext cx="6400800" cy="3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599109"/>
            <a:ext cx="7772400" cy="1101725"/>
          </a:xfrm>
        </p:spPr>
        <p:txBody>
          <a:bodyPr/>
          <a:lstStyle>
            <a:lvl1pPr algn="ctr">
              <a:defRPr sz="3600">
                <a:latin typeface="+mj-lt"/>
              </a:defRPr>
            </a:lvl1p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sz="2400">
                <a:solidFill>
                  <a:schemeClr val="tx1">
                    <a:tint val="75000"/>
                  </a:schemeClr>
                </a:solidFill>
                <a:latin typeface="+mj-lt"/>
                <a:cs typeface="HelveticaNeueLT Std"/>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574436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500"/>
                                        <p:tgtEl>
                                          <p:spTgt spid="3">
                                            <p:txEl>
                                              <p:pRg st="0" end="0"/>
                                            </p:txEl>
                                          </p:spTgt>
                                        </p:tgtEl>
                                      </p:cBhvr>
                                    </p:animEffect>
                                    <p:anim calcmode="lin" valueType="num">
                                      <p:cBhvr>
                                        <p:cTn id="11" dur="1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2" dur="1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42"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500"/>
                        <p:tgtEl>
                          <p:spTgt spid="3"/>
                        </p:tgtEl>
                      </p:cBhvr>
                    </p:animEffect>
                    <p:anim calcmode="lin" valueType="num">
                      <p:cBhvr>
                        <p:cTn dur="1500" fill="hold"/>
                        <p:tgtEl>
                          <p:spTgt spid="3"/>
                        </p:tgtEl>
                        <p:attrNameLst>
                          <p:attrName>ppt_x</p:attrName>
                        </p:attrNameLst>
                      </p:cBhvr>
                      <p:tavLst>
                        <p:tav tm="0">
                          <p:val>
                            <p:strVal val="#ppt_x"/>
                          </p:val>
                        </p:tav>
                        <p:tav tm="100000">
                          <p:val>
                            <p:strVal val="#ppt_x"/>
                          </p:val>
                        </p:tav>
                      </p:tavLst>
                    </p:anim>
                    <p:anim calcmode="lin" valueType="num">
                      <p:cBhvr>
                        <p:cTn dur="1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p:cNvCxnSpPr/>
          <p:nvPr userDrawn="1"/>
        </p:nvCxnSpPr>
        <p:spPr>
          <a:xfrm>
            <a:off x="457200" y="1063625"/>
            <a:ext cx="8229600" cy="0"/>
          </a:xfrm>
          <a:prstGeom prst="line">
            <a:avLst/>
          </a:prstGeom>
          <a:ln>
            <a:solidFill>
              <a:srgbClr val="D04432"/>
            </a:solidFill>
          </a:ln>
          <a:effectLst/>
        </p:spPr>
        <p:style>
          <a:lnRef idx="2">
            <a:schemeClr val="accent1"/>
          </a:lnRef>
          <a:fillRef idx="0">
            <a:schemeClr val="accent1"/>
          </a:fillRef>
          <a:effectRef idx="1">
            <a:schemeClr val="accent1"/>
          </a:effectRef>
          <a:fontRef idx="minor">
            <a:schemeClr val="tx1"/>
          </a:fontRef>
        </p:style>
      </p:cxnSp>
      <p:pic>
        <p:nvPicPr>
          <p:cNvPr id="6"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1146175"/>
            <a:ext cx="8229600"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290908"/>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0908"/>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88218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userDrawn="1"/>
        </p:nvCxnSpPr>
        <p:spPr>
          <a:xfrm>
            <a:off x="457200" y="1063625"/>
            <a:ext cx="8229600" cy="0"/>
          </a:xfrm>
          <a:prstGeom prst="line">
            <a:avLst/>
          </a:prstGeom>
          <a:ln>
            <a:solidFill>
              <a:srgbClr val="D04432"/>
            </a:solidFill>
          </a:ln>
          <a:effectLst/>
        </p:spPr>
        <p:style>
          <a:lnRef idx="2">
            <a:schemeClr val="accent1"/>
          </a:lnRef>
          <a:fillRef idx="0">
            <a:schemeClr val="accent1"/>
          </a:fillRef>
          <a:effectRef idx="1">
            <a:schemeClr val="accent1"/>
          </a:effectRef>
          <a:fontRef idx="minor">
            <a:schemeClr val="tx1"/>
          </a:fontRef>
        </p:style>
      </p:cxnSp>
      <p:pic>
        <p:nvPicPr>
          <p:cNvPr id="8"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1146175"/>
            <a:ext cx="8229600"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0938"/>
            <a:ext cx="4040188" cy="481012"/>
          </a:xfrm>
        </p:spPr>
        <p:txBody>
          <a:bodyPr anchor="b">
            <a:normAutofit/>
          </a:bodyPr>
          <a:lstStyle>
            <a:lvl1pPr marL="0" indent="0">
              <a:buNone/>
              <a:defRPr sz="2000" b="0" i="0">
                <a:latin typeface="HelveticaNeueLT Std Med"/>
                <a:cs typeface="HelveticaNeueLT Std Med"/>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631951"/>
            <a:ext cx="4040188" cy="2962275"/>
          </a:xfrm>
        </p:spPr>
        <p:txBody>
          <a:bodyPr/>
          <a:lstStyle>
            <a:lvl1pPr>
              <a:defRPr sz="2400">
                <a:latin typeface="HelveticaNeueLT Std"/>
                <a:cs typeface="HelveticaNeueLT Std"/>
              </a:defRPr>
            </a:lvl1pPr>
            <a:lvl2pPr>
              <a:defRPr sz="2000">
                <a:latin typeface="HelveticaNeueLT Std"/>
                <a:cs typeface="HelveticaNeueLT Std"/>
              </a:defRPr>
            </a:lvl2pPr>
            <a:lvl3pPr>
              <a:defRPr sz="1800">
                <a:latin typeface="HelveticaNeueLT Std"/>
                <a:cs typeface="HelveticaNeueLT Std"/>
              </a:defRPr>
            </a:lvl3pPr>
            <a:lvl4pPr>
              <a:defRPr sz="1600">
                <a:latin typeface="HelveticaNeueLT Std"/>
                <a:cs typeface="HelveticaNeueLT Std"/>
              </a:defRPr>
            </a:lvl4pPr>
            <a:lvl5pPr>
              <a:defRPr sz="1600">
                <a:latin typeface="HelveticaNeueLT Std"/>
                <a:cs typeface="HelveticaNeueLT Std"/>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3" y="1150938"/>
            <a:ext cx="4041775" cy="481012"/>
          </a:xfrm>
        </p:spPr>
        <p:txBody>
          <a:bodyPr anchor="b">
            <a:normAutofit/>
          </a:bodyPr>
          <a:lstStyle>
            <a:lvl1pPr marL="0" indent="0">
              <a:buNone/>
              <a:defRPr sz="2000" b="0" i="0">
                <a:latin typeface="HelveticaNeueLT Std Med"/>
                <a:cs typeface="HelveticaNeueLT Std Med"/>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3" y="1631951"/>
            <a:ext cx="4041775" cy="2962275"/>
          </a:xfrm>
        </p:spPr>
        <p:txBody>
          <a:bodyPr/>
          <a:lstStyle>
            <a:lvl1pPr>
              <a:defRPr sz="2400">
                <a:latin typeface="HelveticaNeueLT Std"/>
                <a:cs typeface="HelveticaNeueLT Std"/>
              </a:defRPr>
            </a:lvl1pPr>
            <a:lvl2pPr>
              <a:defRPr sz="2000">
                <a:latin typeface="HelveticaNeueLT Std"/>
                <a:cs typeface="HelveticaNeueLT Std"/>
              </a:defRPr>
            </a:lvl2pPr>
            <a:lvl3pPr>
              <a:defRPr sz="1800">
                <a:latin typeface="HelveticaNeueLT Std"/>
                <a:cs typeface="HelveticaNeueLT Std"/>
              </a:defRPr>
            </a:lvl3pPr>
            <a:lvl4pPr>
              <a:defRPr sz="1600">
                <a:latin typeface="HelveticaNeueLT Std"/>
                <a:cs typeface="HelveticaNeueLT Std"/>
              </a:defRPr>
            </a:lvl4pPr>
            <a:lvl5pPr>
              <a:defRPr sz="1600">
                <a:latin typeface="HelveticaNeueLT Std"/>
                <a:cs typeface="HelveticaNeueLT Std"/>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183684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2"/>
          <p:cNvCxnSpPr/>
          <p:nvPr userDrawn="1"/>
        </p:nvCxnSpPr>
        <p:spPr>
          <a:xfrm>
            <a:off x="457200" y="1063625"/>
            <a:ext cx="8229600" cy="0"/>
          </a:xfrm>
          <a:prstGeom prst="line">
            <a:avLst/>
          </a:prstGeom>
          <a:ln>
            <a:solidFill>
              <a:srgbClr val="D04432"/>
            </a:solidFill>
          </a:ln>
          <a:effectLst/>
        </p:spPr>
        <p:style>
          <a:lnRef idx="2">
            <a:schemeClr val="accent1"/>
          </a:lnRef>
          <a:fillRef idx="0">
            <a:schemeClr val="accent1"/>
          </a:fillRef>
          <a:effectRef idx="1">
            <a:schemeClr val="accent1"/>
          </a:effectRef>
          <a:fontRef idx="minor">
            <a:schemeClr val="tx1"/>
          </a:fontRef>
        </p:style>
      </p:cxnSp>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1146175"/>
            <a:ext cx="8229600"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1921014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02849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p:cNvCxnSpPr/>
          <p:nvPr userDrawn="1"/>
        </p:nvCxnSpPr>
        <p:spPr>
          <a:xfrm>
            <a:off x="457219" y="1063625"/>
            <a:ext cx="3008313" cy="0"/>
          </a:xfrm>
          <a:prstGeom prst="line">
            <a:avLst/>
          </a:prstGeom>
          <a:ln>
            <a:solidFill>
              <a:srgbClr val="D04432"/>
            </a:solidFill>
          </a:ln>
          <a:effectLst/>
        </p:spPr>
        <p:style>
          <a:lnRef idx="2">
            <a:schemeClr val="accent1"/>
          </a:lnRef>
          <a:fillRef idx="0">
            <a:schemeClr val="accent1"/>
          </a:fillRef>
          <a:effectRef idx="1">
            <a:schemeClr val="accent1"/>
          </a:effectRef>
          <a:fontRef idx="minor">
            <a:schemeClr val="tx1"/>
          </a:fontRef>
        </p:style>
      </p:cxnSp>
      <p:pic>
        <p:nvPicPr>
          <p:cNvPr id="6" name="Picture 4"/>
          <p:cNvPicPr>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1146175"/>
            <a:ext cx="2971800" cy="2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19" y="205078"/>
            <a:ext cx="3008313" cy="871537"/>
          </a:xfrm>
        </p:spPr>
        <p:txBody>
          <a:bodyPr anchor="b">
            <a:normAutofit/>
          </a:bodyPr>
          <a:lstStyle>
            <a:lvl1pPr algn="l">
              <a:defRPr sz="1600" b="0"/>
            </a:lvl1pPr>
          </a:lstStyle>
          <a:p>
            <a:r>
              <a:rPr lang="en-US" dirty="0"/>
              <a:t>Click to edit Master title style</a:t>
            </a:r>
          </a:p>
        </p:txBody>
      </p:sp>
      <p:sp>
        <p:nvSpPr>
          <p:cNvPr id="3" name="Content Placeholder 2"/>
          <p:cNvSpPr>
            <a:spLocks noGrp="1"/>
          </p:cNvSpPr>
          <p:nvPr>
            <p:ph idx="1"/>
          </p:nvPr>
        </p:nvSpPr>
        <p:spPr>
          <a:xfrm>
            <a:off x="3575050" y="205028"/>
            <a:ext cx="5111750" cy="4389437"/>
          </a:xfrm>
        </p:spPr>
        <p:txBody>
          <a:bodyPr/>
          <a:lstStyle>
            <a:lvl1pPr>
              <a:defRPr sz="3200">
                <a:latin typeface="HelveticaNeueLT Std"/>
                <a:cs typeface="HelveticaNeueLT Std"/>
              </a:defRPr>
            </a:lvl1pPr>
            <a:lvl2pPr>
              <a:defRPr sz="2800">
                <a:latin typeface="HelveticaNeueLT Std"/>
                <a:cs typeface="HelveticaNeueLT Std"/>
              </a:defRPr>
            </a:lvl2pPr>
            <a:lvl3pPr>
              <a:defRPr sz="2400">
                <a:latin typeface="HelveticaNeueLT Std"/>
                <a:cs typeface="HelveticaNeueLT Std"/>
              </a:defRPr>
            </a:lvl3pPr>
            <a:lvl4pPr>
              <a:defRPr sz="2000">
                <a:latin typeface="HelveticaNeueLT Std"/>
                <a:cs typeface="HelveticaNeueLT Std"/>
              </a:defRPr>
            </a:lvl4pPr>
            <a:lvl5pPr>
              <a:defRPr sz="2000">
                <a:latin typeface="HelveticaNeueLT Std"/>
                <a:cs typeface="HelveticaNeueLT Std"/>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9" y="1251859"/>
            <a:ext cx="3008313" cy="3342368"/>
          </a:xfrm>
        </p:spPr>
        <p:txBody>
          <a:bodyPr/>
          <a:lstStyle>
            <a:lvl1pPr marL="0" indent="0">
              <a:buNone/>
              <a:defRPr sz="1400">
                <a:latin typeface="HelveticaNeueLT Std"/>
                <a:cs typeface="HelveticaNeueLT Std"/>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dirty="0"/>
              <a:t>Click to edit Master text styles</a:t>
            </a:r>
          </a:p>
        </p:txBody>
      </p:sp>
    </p:spTree>
    <p:extLst>
      <p:ext uri="{BB962C8B-B14F-4D97-AF65-F5344CB8AC3E}">
        <p14:creationId xmlns:p14="http://schemas.microsoft.com/office/powerpoint/2010/main" val="3204320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4" name="Straight Connector 3"/>
          <p:cNvCxnSpPr/>
          <p:nvPr userDrawn="1"/>
        </p:nvCxnSpPr>
        <p:spPr>
          <a:xfrm>
            <a:off x="457200" y="1063625"/>
            <a:ext cx="8229600" cy="0"/>
          </a:xfrm>
          <a:prstGeom prst="line">
            <a:avLst/>
          </a:prstGeom>
          <a:ln>
            <a:solidFill>
              <a:srgbClr val="D04432"/>
            </a:solidFill>
          </a:ln>
          <a:effectLst/>
        </p:spPr>
        <p:style>
          <a:lnRef idx="2">
            <a:schemeClr val="accent1"/>
          </a:lnRef>
          <a:fillRef idx="0">
            <a:schemeClr val="accent1"/>
          </a:fillRef>
          <a:effectRef idx="1">
            <a:schemeClr val="accent1"/>
          </a:effectRef>
          <a:fontRef idx="minor">
            <a:schemeClr val="tx1"/>
          </a:fontRef>
        </p:style>
      </p:cxnSp>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1146175"/>
            <a:ext cx="8229600"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a:latin typeface="HelveticaNeueLT Std"/>
                <a:cs typeface="HelveticaNeueLT Std"/>
              </a:defRPr>
            </a:lvl1pPr>
            <a:lvl2pPr>
              <a:defRPr>
                <a:latin typeface="HelveticaNeueLT Std"/>
                <a:cs typeface="HelveticaNeueLT Std"/>
              </a:defRPr>
            </a:lvl2pPr>
            <a:lvl3pPr>
              <a:defRPr>
                <a:latin typeface="HelveticaNeueLT Std"/>
                <a:cs typeface="HelveticaNeueLT Std"/>
              </a:defRPr>
            </a:lvl3pPr>
            <a:lvl4pPr>
              <a:defRPr>
                <a:latin typeface="HelveticaNeueLT Std"/>
                <a:cs typeface="HelveticaNeueLT Std"/>
              </a:defRPr>
            </a:lvl4pPr>
            <a:lvl5pPr>
              <a:defRPr>
                <a:latin typeface="HelveticaNeueLT Std"/>
                <a:cs typeface="HelveticaNeueLT St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627221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제목 슬라이드">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cstate="print"/>
          <a:srcRect t="2514" r="31667" b="28955"/>
          <a:stretch>
            <a:fillRect/>
          </a:stretch>
        </p:blipFill>
        <p:spPr bwMode="auto">
          <a:xfrm>
            <a:off x="5076056" y="0"/>
            <a:ext cx="4067944" cy="2031690"/>
          </a:xfrm>
          <a:prstGeom prst="rect">
            <a:avLst/>
          </a:prstGeom>
          <a:noFill/>
          <a:ln w="9525">
            <a:noFill/>
            <a:miter lim="800000"/>
            <a:headEnd/>
            <a:tailEnd/>
          </a:ln>
        </p:spPr>
      </p:pic>
      <p:pic>
        <p:nvPicPr>
          <p:cNvPr id="28" name="그림 27" descr="186555785.jpg"/>
          <p:cNvPicPr>
            <a:picLocks noChangeAspect="1"/>
          </p:cNvPicPr>
          <p:nvPr userDrawn="1"/>
        </p:nvPicPr>
        <p:blipFill>
          <a:blip r:embed="rId3" cstate="print"/>
          <a:stretch>
            <a:fillRect/>
          </a:stretch>
        </p:blipFill>
        <p:spPr>
          <a:xfrm>
            <a:off x="3995936" y="1869672"/>
            <a:ext cx="4476984" cy="2241785"/>
          </a:xfrm>
          <a:prstGeom prst="rect">
            <a:avLst/>
          </a:prstGeom>
        </p:spPr>
      </p:pic>
      <p:pic>
        <p:nvPicPr>
          <p:cNvPr id="30" name="그림 29" descr="463246487.jpg"/>
          <p:cNvPicPr>
            <a:picLocks noChangeAspect="1"/>
          </p:cNvPicPr>
          <p:nvPr userDrawn="1"/>
        </p:nvPicPr>
        <p:blipFill>
          <a:blip r:embed="rId4" cstate="print"/>
          <a:srcRect b="2960"/>
          <a:stretch>
            <a:fillRect/>
          </a:stretch>
        </p:blipFill>
        <p:spPr>
          <a:xfrm>
            <a:off x="2483768" y="3219822"/>
            <a:ext cx="4680520" cy="2124056"/>
          </a:xfrm>
          <a:prstGeom prst="rect">
            <a:avLst/>
          </a:prstGeom>
        </p:spPr>
      </p:pic>
      <p:sp>
        <p:nvSpPr>
          <p:cNvPr id="19" name="직각 삼각형 18"/>
          <p:cNvSpPr/>
          <p:nvPr/>
        </p:nvSpPr>
        <p:spPr>
          <a:xfrm rot="5400000">
            <a:off x="-693241" y="693241"/>
            <a:ext cx="8118721" cy="6732239"/>
          </a:xfrm>
          <a:prstGeom prst="r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itchFamily="34" charset="0"/>
              <a:cs typeface="Arial" pitchFamily="34" charset="0"/>
            </a:endParaRPr>
          </a:p>
        </p:txBody>
      </p:sp>
      <p:sp>
        <p:nvSpPr>
          <p:cNvPr id="31" name="직각 삼각형 30"/>
          <p:cNvSpPr/>
          <p:nvPr userDrawn="1"/>
        </p:nvSpPr>
        <p:spPr>
          <a:xfrm rot="5400000">
            <a:off x="-562313" y="562314"/>
            <a:ext cx="7424819" cy="6300191"/>
          </a:xfrm>
          <a:prstGeom prst="rtTriangle">
            <a:avLst/>
          </a:prstGeom>
          <a:solidFill>
            <a:srgbClr val="9C3B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itchFamily="34" charset="0"/>
              <a:cs typeface="Arial" pitchFamily="34" charset="0"/>
            </a:endParaRPr>
          </a:p>
        </p:txBody>
      </p:sp>
      <p:sp>
        <p:nvSpPr>
          <p:cNvPr id="26" name="Right Triangle 21"/>
          <p:cNvSpPr/>
          <p:nvPr/>
        </p:nvSpPr>
        <p:spPr>
          <a:xfrm flipH="1">
            <a:off x="5652120" y="560407"/>
            <a:ext cx="3491880" cy="4583093"/>
          </a:xfrm>
          <a:prstGeom prst="rtTriangle">
            <a:avLst/>
          </a:prstGeom>
          <a:solidFill>
            <a:sysClr val="window" lastClr="FFFFFF"/>
          </a:solidFill>
          <a:ln w="19050" cap="flat" cmpd="sng" algn="ctr">
            <a:noFill/>
            <a:prstDash val="solid"/>
          </a:ln>
          <a:effectLst/>
        </p:spPr>
        <p:txBody>
          <a:bodyPr rtlCol="0" anchor="ctr"/>
          <a:lstStyle/>
          <a:p>
            <a:pPr algn="ctr" latinLnBrk="0">
              <a:defRPr/>
            </a:pPr>
            <a:endParaRPr lang="en-US" kern="0">
              <a:solidFill>
                <a:sysClr val="window" lastClr="FFFFFF"/>
              </a:solidFill>
              <a:latin typeface="Arial" pitchFamily="34" charset="0"/>
              <a:cs typeface="Arial" pitchFamily="34" charset="0"/>
            </a:endParaRPr>
          </a:p>
        </p:txBody>
      </p:sp>
      <p:pic>
        <p:nvPicPr>
          <p:cNvPr id="27" name="Picture 7" descr="OECD_TEXT_20cm.png"/>
          <p:cNvPicPr>
            <a:picLocks noChangeAspect="1"/>
          </p:cNvPicPr>
          <p:nvPr/>
        </p:nvPicPr>
        <p:blipFill>
          <a:blip r:embed="rId5" cstate="print"/>
          <a:stretch>
            <a:fillRect/>
          </a:stretch>
        </p:blipFill>
        <p:spPr>
          <a:xfrm>
            <a:off x="6688910" y="4471266"/>
            <a:ext cx="2059554" cy="476749"/>
          </a:xfrm>
          <a:prstGeom prst="rect">
            <a:avLst/>
          </a:prstGeom>
        </p:spPr>
      </p:pic>
      <p:sp>
        <p:nvSpPr>
          <p:cNvPr id="29" name="슬라이드 번호 개체 틀 38"/>
          <p:cNvSpPr txBox="1">
            <a:spLocks/>
          </p:cNvSpPr>
          <p:nvPr/>
        </p:nvSpPr>
        <p:spPr>
          <a:xfrm>
            <a:off x="6553200" y="4767380"/>
            <a:ext cx="2133600" cy="273844"/>
          </a:xfrm>
          <a:prstGeom prst="rect">
            <a:avLst/>
          </a:prstGeom>
        </p:spPr>
        <p:txBody>
          <a:bodyPr vert="horz" lIns="91440" tIns="45720" rIns="91440" bIns="45720" rtlCol="0" anchor="ctr"/>
          <a:lstStyle/>
          <a:p>
            <a:pPr algn="r">
              <a:defRPr/>
            </a:pPr>
            <a:fld id="{56CE0F94-88E1-4810-8429-2312EEB4C30A}" type="slidenum">
              <a:rPr lang="en-US" sz="1200" smtClean="0">
                <a:solidFill>
                  <a:prstClr val="black">
                    <a:tint val="75000"/>
                  </a:prstClr>
                </a:solidFill>
                <a:latin typeface="Arial" pitchFamily="34" charset="0"/>
                <a:cs typeface="Arial" pitchFamily="34" charset="0"/>
              </a:rPr>
              <a:pPr algn="r">
                <a:defRPr/>
              </a:pPr>
              <a:t>‹#›</a:t>
            </a:fld>
            <a:endParaRPr lang="en-US" sz="1200">
              <a:solidFill>
                <a:prstClr val="black">
                  <a:tint val="75000"/>
                </a:prstClr>
              </a:solidFill>
              <a:latin typeface="Arial" pitchFamily="34" charset="0"/>
              <a:cs typeface="Arial" pitchFamily="34" charset="0"/>
            </a:endParaRPr>
          </a:p>
        </p:txBody>
      </p:sp>
      <p:sp>
        <p:nvSpPr>
          <p:cNvPr id="3" name="부제목 2"/>
          <p:cNvSpPr>
            <a:spLocks noGrp="1"/>
          </p:cNvSpPr>
          <p:nvPr>
            <p:ph type="subTitle" idx="1" hasCustomPrompt="1"/>
          </p:nvPr>
        </p:nvSpPr>
        <p:spPr>
          <a:xfrm>
            <a:off x="323528" y="951570"/>
            <a:ext cx="4176464" cy="1314450"/>
          </a:xfrm>
        </p:spPr>
        <p:txBody>
          <a:bodyPr>
            <a:normAutofit/>
          </a:bodyPr>
          <a:lstStyle>
            <a:lvl1pPr marL="0" indent="0" algn="l">
              <a:buNone/>
              <a:defRPr sz="2800" i="1">
                <a:solidFill>
                  <a:schemeClr val="bg1">
                    <a:lumMod val="8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ko-KR" dirty="0"/>
              <a:t>Sub title</a:t>
            </a:r>
            <a:endParaRPr lang="ko-KR" altLang="en-US" dirty="0"/>
          </a:p>
        </p:txBody>
      </p:sp>
      <p:sp>
        <p:nvSpPr>
          <p:cNvPr id="33" name="제목 32"/>
          <p:cNvSpPr>
            <a:spLocks noGrp="1"/>
          </p:cNvSpPr>
          <p:nvPr>
            <p:ph type="title" hasCustomPrompt="1"/>
          </p:nvPr>
        </p:nvSpPr>
        <p:spPr>
          <a:xfrm>
            <a:off x="323528" y="465516"/>
            <a:ext cx="5050904" cy="486054"/>
          </a:xfrm>
        </p:spPr>
        <p:txBody>
          <a:bodyPr>
            <a:normAutofit/>
          </a:bodyPr>
          <a:lstStyle>
            <a:lvl1pPr algn="l">
              <a:defRPr sz="4000" b="1">
                <a:solidFill>
                  <a:schemeClr val="bg1"/>
                </a:solidFill>
                <a:latin typeface="Arial" pitchFamily="34" charset="0"/>
                <a:cs typeface="Arial" pitchFamily="34" charset="0"/>
              </a:defRPr>
            </a:lvl1pPr>
          </a:lstStyle>
          <a:p>
            <a:r>
              <a:rPr lang="en-US" altLang="ko-KR" dirty="0"/>
              <a:t>TITLE</a:t>
            </a:r>
            <a:endParaRPr lang="ko-KR" altLang="en-US" dirty="0"/>
          </a:p>
        </p:txBody>
      </p:sp>
    </p:spTree>
    <p:extLst>
      <p:ext uri="{BB962C8B-B14F-4D97-AF65-F5344CB8AC3E}">
        <p14:creationId xmlns:p14="http://schemas.microsoft.com/office/powerpoint/2010/main" val="2872429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3"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063625"/>
            <a:ext cx="8686800"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397834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제목 및 내용">
    <p:spTree>
      <p:nvGrpSpPr>
        <p:cNvPr id="1" name=""/>
        <p:cNvGrpSpPr/>
        <p:nvPr/>
      </p:nvGrpSpPr>
      <p:grpSpPr>
        <a:xfrm>
          <a:off x="0" y="0"/>
          <a:ext cx="0" cy="0"/>
          <a:chOff x="0" y="0"/>
          <a:chExt cx="0" cy="0"/>
        </a:xfrm>
      </p:grpSpPr>
      <p:sp>
        <p:nvSpPr>
          <p:cNvPr id="8" name="평행 사변형 7"/>
          <p:cNvSpPr/>
          <p:nvPr/>
        </p:nvSpPr>
        <p:spPr>
          <a:xfrm>
            <a:off x="-180528" y="0"/>
            <a:ext cx="9289032"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itchFamily="34" charset="0"/>
              <a:cs typeface="Arial" pitchFamily="34" charset="0"/>
            </a:endParaRPr>
          </a:p>
        </p:txBody>
      </p:sp>
      <p:sp>
        <p:nvSpPr>
          <p:cNvPr id="9" name="평행 사변형 8"/>
          <p:cNvSpPr/>
          <p:nvPr/>
        </p:nvSpPr>
        <p:spPr>
          <a:xfrm>
            <a:off x="-540568" y="0"/>
            <a:ext cx="8568952" cy="504270"/>
          </a:xfrm>
          <a:prstGeom prst="parallelogram">
            <a:avLst>
              <a:gd name="adj" fmla="val 79101"/>
            </a:avLst>
          </a:prstGeom>
          <a:solidFill>
            <a:srgbClr val="278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itchFamily="34" charset="0"/>
              <a:cs typeface="Arial" pitchFamily="34" charset="0"/>
            </a:endParaRPr>
          </a:p>
        </p:txBody>
      </p:sp>
      <p:sp>
        <p:nvSpPr>
          <p:cNvPr id="10" name="평행 사변형 9"/>
          <p:cNvSpPr/>
          <p:nvPr/>
        </p:nvSpPr>
        <p:spPr>
          <a:xfrm>
            <a:off x="-532184" y="0"/>
            <a:ext cx="1359768"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itchFamily="34" charset="0"/>
              <a:cs typeface="Arial" pitchFamily="34" charset="0"/>
            </a:endParaRPr>
          </a:p>
        </p:txBody>
      </p:sp>
      <p:sp>
        <p:nvSpPr>
          <p:cNvPr id="28" name="내용 개체 틀 27"/>
          <p:cNvSpPr>
            <a:spLocks noGrp="1"/>
          </p:cNvSpPr>
          <p:nvPr>
            <p:ph sz="quarter" idx="16"/>
          </p:nvPr>
        </p:nvSpPr>
        <p:spPr>
          <a:xfrm>
            <a:off x="468314" y="844153"/>
            <a:ext cx="8135937" cy="3995738"/>
          </a:xfrm>
        </p:spPr>
        <p:txBody>
          <a:bodyPr/>
          <a:lstStyle>
            <a:lvl1pPr>
              <a:defRPr>
                <a:solidFill>
                  <a:srgbClr val="278D99"/>
                </a:solidFill>
                <a:latin typeface="Arial" pitchFamily="34" charset="0"/>
                <a:cs typeface="Arial" pitchFamily="34" charset="0"/>
              </a:defRPr>
            </a:lvl1pPr>
            <a:lvl2pPr>
              <a:defRPr>
                <a:solidFill>
                  <a:srgbClr val="278D99"/>
                </a:solidFill>
                <a:latin typeface="Arial" pitchFamily="34" charset="0"/>
                <a:cs typeface="Arial" pitchFamily="34" charset="0"/>
              </a:defRPr>
            </a:lvl2pPr>
            <a:lvl3pPr>
              <a:defRPr>
                <a:solidFill>
                  <a:srgbClr val="278D99"/>
                </a:solidFill>
                <a:latin typeface="Arial" pitchFamily="34" charset="0"/>
                <a:cs typeface="Arial" pitchFamily="34" charset="0"/>
              </a:defRPr>
            </a:lvl3pPr>
            <a:lvl4pPr>
              <a:defRPr>
                <a:solidFill>
                  <a:srgbClr val="278D99"/>
                </a:solidFill>
                <a:latin typeface="Arial" pitchFamily="34" charset="0"/>
                <a:cs typeface="Arial" pitchFamily="34" charset="0"/>
              </a:defRPr>
            </a:lvl4pPr>
            <a:lvl5pPr>
              <a:defRPr>
                <a:solidFill>
                  <a:srgbClr val="278D99"/>
                </a:solidFill>
                <a:latin typeface="Arial" pitchFamily="34" charset="0"/>
                <a:cs typeface="Arial" pitchFamily="34" charset="0"/>
              </a:defRPr>
            </a:lvl5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ko-KR" altLang="en-US" dirty="0"/>
          </a:p>
        </p:txBody>
      </p:sp>
      <p:sp>
        <p:nvSpPr>
          <p:cNvPr id="30" name="슬라이드 번호 개체 틀 29"/>
          <p:cNvSpPr>
            <a:spLocks noGrp="1"/>
          </p:cNvSpPr>
          <p:nvPr>
            <p:ph type="sldNum" sz="quarter" idx="18"/>
          </p:nvPr>
        </p:nvSpPr>
        <p:spPr>
          <a:xfrm>
            <a:off x="0" y="141480"/>
            <a:ext cx="467544" cy="273844"/>
          </a:xfrm>
          <a:prstGeom prst="rect">
            <a:avLst/>
          </a:prstGeom>
        </p:spPr>
        <p:txBody>
          <a:bodyPr/>
          <a:lstStyle>
            <a:lvl1pPr>
              <a:defRPr b="1">
                <a:solidFill>
                  <a:srgbClr val="278D99"/>
                </a:solidFill>
                <a:latin typeface="Arial" pitchFamily="34" charset="0"/>
                <a:cs typeface="Arial" pitchFamily="34" charset="0"/>
              </a:defRPr>
            </a:lvl1pPr>
          </a:lstStyle>
          <a:p>
            <a:fld id="{B8364164-D7C2-4011-A351-B5EC1CE463BF}" type="slidenum">
              <a:rPr lang="ko-KR" altLang="en-US" smtClean="0"/>
              <a:pPr/>
              <a:t>‹#›</a:t>
            </a:fld>
            <a:endParaRPr lang="ko-KR" altLang="en-US"/>
          </a:p>
        </p:txBody>
      </p:sp>
      <p:sp>
        <p:nvSpPr>
          <p:cNvPr id="32" name="제목 31"/>
          <p:cNvSpPr>
            <a:spLocks noGrp="1"/>
          </p:cNvSpPr>
          <p:nvPr>
            <p:ph type="title"/>
          </p:nvPr>
        </p:nvSpPr>
        <p:spPr>
          <a:xfrm>
            <a:off x="827584" y="0"/>
            <a:ext cx="6552728" cy="465516"/>
          </a:xfrm>
        </p:spPr>
        <p:txBody>
          <a:bodyPr>
            <a:noAutofit/>
          </a:bodyPr>
          <a:lstStyle>
            <a:lvl1pPr algn="l">
              <a:defRPr sz="2800" b="1">
                <a:solidFill>
                  <a:schemeClr val="bg1"/>
                </a:solidFill>
              </a:defRPr>
            </a:lvl1pPr>
          </a:lstStyle>
          <a:p>
            <a:r>
              <a:rPr lang="ko-KR" altLang="en-US"/>
              <a:t>마스터 제목 스타일 편집</a:t>
            </a:r>
            <a:endParaRPr lang="ko-KR" altLang="en-US" dirty="0"/>
          </a:p>
        </p:txBody>
      </p:sp>
    </p:spTree>
    <p:extLst>
      <p:ext uri="{BB962C8B-B14F-4D97-AF65-F5344CB8AC3E}">
        <p14:creationId xmlns:p14="http://schemas.microsoft.com/office/powerpoint/2010/main" val="1217480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제목 및 내용">
    <p:bg>
      <p:bgPr>
        <a:gradFill flip="none" rotWithShape="1">
          <a:gsLst>
            <a:gs pos="0">
              <a:srgbClr val="660033"/>
            </a:gs>
            <a:gs pos="50000">
              <a:srgbClr val="990033"/>
            </a:gs>
            <a:gs pos="100000">
              <a:srgbClr val="660033"/>
            </a:gs>
          </a:gsLst>
          <a:lin ang="5400000" scaled="1"/>
          <a:tileRect/>
        </a:gradFill>
        <a:effectLst/>
      </p:bgPr>
    </p:bg>
    <p:spTree>
      <p:nvGrpSpPr>
        <p:cNvPr id="1" name=""/>
        <p:cNvGrpSpPr/>
        <p:nvPr/>
      </p:nvGrpSpPr>
      <p:grpSpPr>
        <a:xfrm>
          <a:off x="0" y="0"/>
          <a:ext cx="0" cy="0"/>
          <a:chOff x="0" y="0"/>
          <a:chExt cx="0" cy="0"/>
        </a:xfrm>
      </p:grpSpPr>
      <p:sp>
        <p:nvSpPr>
          <p:cNvPr id="8" name="평행 사변형 7"/>
          <p:cNvSpPr/>
          <p:nvPr/>
        </p:nvSpPr>
        <p:spPr>
          <a:xfrm>
            <a:off x="-180528" y="0"/>
            <a:ext cx="9289032"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itchFamily="34" charset="0"/>
              <a:cs typeface="Arial" pitchFamily="34" charset="0"/>
            </a:endParaRPr>
          </a:p>
        </p:txBody>
      </p:sp>
      <p:sp>
        <p:nvSpPr>
          <p:cNvPr id="9" name="평행 사변형 8"/>
          <p:cNvSpPr/>
          <p:nvPr/>
        </p:nvSpPr>
        <p:spPr>
          <a:xfrm>
            <a:off x="-540568" y="0"/>
            <a:ext cx="8568952" cy="504270"/>
          </a:xfrm>
          <a:prstGeom prst="parallelogram">
            <a:avLst>
              <a:gd name="adj" fmla="val 79101"/>
            </a:avLst>
          </a:prstGeom>
          <a:solidFill>
            <a:srgbClr val="278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itchFamily="34" charset="0"/>
              <a:cs typeface="Arial" pitchFamily="34" charset="0"/>
            </a:endParaRPr>
          </a:p>
        </p:txBody>
      </p:sp>
      <p:sp>
        <p:nvSpPr>
          <p:cNvPr id="10" name="평행 사변형 9"/>
          <p:cNvSpPr/>
          <p:nvPr/>
        </p:nvSpPr>
        <p:spPr>
          <a:xfrm>
            <a:off x="-532184" y="0"/>
            <a:ext cx="1359768"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itchFamily="34" charset="0"/>
              <a:cs typeface="Arial" pitchFamily="34" charset="0"/>
            </a:endParaRPr>
          </a:p>
        </p:txBody>
      </p:sp>
      <p:sp>
        <p:nvSpPr>
          <p:cNvPr id="28" name="내용 개체 틀 27"/>
          <p:cNvSpPr>
            <a:spLocks noGrp="1"/>
          </p:cNvSpPr>
          <p:nvPr>
            <p:ph sz="quarter" idx="16"/>
          </p:nvPr>
        </p:nvSpPr>
        <p:spPr>
          <a:xfrm>
            <a:off x="4270159" y="727968"/>
            <a:ext cx="4873840" cy="4341181"/>
          </a:xfrm>
        </p:spPr>
        <p:txBody>
          <a:bodyPr>
            <a:normAutofit/>
          </a:bodyPr>
          <a:lstStyle>
            <a:lvl1pPr marL="177800" indent="-177800" latinLnBrk="0">
              <a:spcBef>
                <a:spcPts val="600"/>
              </a:spcBef>
              <a:defRPr sz="2400">
                <a:solidFill>
                  <a:schemeClr val="bg1">
                    <a:lumMod val="85000"/>
                  </a:schemeClr>
                </a:solidFill>
                <a:latin typeface="Calibri" panose="020F0502020204030204" pitchFamily="34" charset="0"/>
                <a:cs typeface="Arial" pitchFamily="34" charset="0"/>
              </a:defRPr>
            </a:lvl1pPr>
            <a:lvl2pPr marL="355600" indent="-177800" latinLnBrk="0">
              <a:spcBef>
                <a:spcPts val="600"/>
              </a:spcBef>
              <a:defRPr sz="2000">
                <a:solidFill>
                  <a:schemeClr val="bg1">
                    <a:lumMod val="75000"/>
                  </a:schemeClr>
                </a:solidFill>
                <a:latin typeface="Calibri" panose="020F0502020204030204" pitchFamily="34" charset="0"/>
                <a:cs typeface="Arial" pitchFamily="34" charset="0"/>
              </a:defRPr>
            </a:lvl2pPr>
            <a:lvl3pPr indent="0" latinLnBrk="0">
              <a:spcBef>
                <a:spcPts val="600"/>
              </a:spcBef>
              <a:defRPr sz="1800">
                <a:solidFill>
                  <a:schemeClr val="bg1">
                    <a:lumMod val="75000"/>
                  </a:schemeClr>
                </a:solidFill>
                <a:latin typeface="Calibri" panose="020F0502020204030204" pitchFamily="34" charset="0"/>
                <a:cs typeface="Arial" pitchFamily="34" charset="0"/>
              </a:defRPr>
            </a:lvl3pPr>
            <a:lvl4pPr indent="0" latinLnBrk="0">
              <a:spcBef>
                <a:spcPts val="600"/>
              </a:spcBef>
              <a:defRPr sz="1600">
                <a:solidFill>
                  <a:schemeClr val="bg1">
                    <a:lumMod val="75000"/>
                  </a:schemeClr>
                </a:solidFill>
                <a:latin typeface="Calibri" panose="020F0502020204030204" pitchFamily="34" charset="0"/>
                <a:cs typeface="Arial" pitchFamily="34" charset="0"/>
              </a:defRPr>
            </a:lvl4pPr>
            <a:lvl5pPr indent="0" latinLnBrk="0">
              <a:spcBef>
                <a:spcPts val="600"/>
              </a:spcBef>
              <a:defRPr sz="1600">
                <a:solidFill>
                  <a:schemeClr val="bg1">
                    <a:lumMod val="75000"/>
                  </a:schemeClr>
                </a:solidFill>
                <a:latin typeface="Calibri" panose="020F0502020204030204" pitchFamily="34" charset="0"/>
                <a:cs typeface="Arial" pitchFamily="34" charset="0"/>
              </a:defRPr>
            </a:lvl5p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30" name="슬라이드 번호 개체 틀 29"/>
          <p:cNvSpPr>
            <a:spLocks noGrp="1"/>
          </p:cNvSpPr>
          <p:nvPr>
            <p:ph type="sldNum" sz="quarter" idx="18"/>
          </p:nvPr>
        </p:nvSpPr>
        <p:spPr>
          <a:xfrm>
            <a:off x="0" y="141480"/>
            <a:ext cx="467544" cy="273844"/>
          </a:xfrm>
          <a:prstGeom prst="rect">
            <a:avLst/>
          </a:prstGeom>
        </p:spPr>
        <p:txBody>
          <a:bodyPr/>
          <a:lstStyle>
            <a:lvl1pPr>
              <a:defRPr b="1">
                <a:solidFill>
                  <a:srgbClr val="278D99"/>
                </a:solidFill>
                <a:latin typeface="Arial" pitchFamily="34" charset="0"/>
                <a:cs typeface="Arial" pitchFamily="34" charset="0"/>
              </a:defRPr>
            </a:lvl1pPr>
          </a:lstStyle>
          <a:p>
            <a:fld id="{B8364164-D7C2-4011-A351-B5EC1CE463BF}" type="slidenum">
              <a:rPr lang="ko-KR" altLang="en-US" smtClean="0"/>
              <a:pPr/>
              <a:t>‹#›</a:t>
            </a:fld>
            <a:endParaRPr lang="ko-KR" altLang="en-US"/>
          </a:p>
        </p:txBody>
      </p:sp>
      <p:sp>
        <p:nvSpPr>
          <p:cNvPr id="32" name="제목 31"/>
          <p:cNvSpPr>
            <a:spLocks noGrp="1"/>
          </p:cNvSpPr>
          <p:nvPr>
            <p:ph type="title"/>
          </p:nvPr>
        </p:nvSpPr>
        <p:spPr>
          <a:xfrm>
            <a:off x="827584" y="0"/>
            <a:ext cx="6552728" cy="465516"/>
          </a:xfrm>
        </p:spPr>
        <p:txBody>
          <a:bodyPr>
            <a:noAutofit/>
          </a:bodyPr>
          <a:lstStyle>
            <a:lvl1pPr algn="l">
              <a:defRPr sz="2800" b="1">
                <a:solidFill>
                  <a:schemeClr val="bg1"/>
                </a:solidFill>
              </a:defRPr>
            </a:lvl1pPr>
          </a:lstStyle>
          <a:p>
            <a:r>
              <a:rPr lang="ko-KR" altLang="en-US"/>
              <a:t>마스터 제목 스타일 편집</a:t>
            </a:r>
            <a:endParaRPr lang="ko-KR" altLang="en-US" dirty="0"/>
          </a:p>
        </p:txBody>
      </p:sp>
      <p:sp>
        <p:nvSpPr>
          <p:cNvPr id="6" name="Text Placeholder 5"/>
          <p:cNvSpPr>
            <a:spLocks noGrp="1"/>
          </p:cNvSpPr>
          <p:nvPr>
            <p:ph type="body" sz="quarter" idx="19"/>
          </p:nvPr>
        </p:nvSpPr>
        <p:spPr>
          <a:xfrm>
            <a:off x="1207362" y="1953087"/>
            <a:ext cx="2032987" cy="1686758"/>
          </a:xfrm>
        </p:spPr>
        <p:txBody>
          <a:bodyPr>
            <a:noAutofit/>
          </a:bodyPr>
          <a:lstStyle>
            <a:lvl1pPr marL="0" indent="0" algn="ctr" latinLnBrk="0">
              <a:buNone/>
              <a:defRPr sz="2000">
                <a:latin typeface="Calibri" panose="020F0502020204030204" pitchFamily="34" charset="0"/>
              </a:defRPr>
            </a:lvl1pPr>
          </a:lstStyle>
          <a:p>
            <a:pPr lvl="0"/>
            <a:r>
              <a:rPr lang="en-US" dirty="0"/>
              <a:t>Click to edit Master text styles</a:t>
            </a:r>
          </a:p>
        </p:txBody>
      </p:sp>
    </p:spTree>
    <p:extLst>
      <p:ext uri="{BB962C8B-B14F-4D97-AF65-F5344CB8AC3E}">
        <p14:creationId xmlns:p14="http://schemas.microsoft.com/office/powerpoint/2010/main" val="4072825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 calcmode="lin" valueType="num">
                                      <p:cBhvr>
                                        <p:cTn id="7" dur="1000" fill="hold"/>
                                        <p:tgtEl>
                                          <p:spTgt spid="28">
                                            <p:txEl>
                                              <p:pRg st="0" end="0"/>
                                            </p:txEl>
                                          </p:spTgt>
                                        </p:tgtEl>
                                        <p:attrNameLst>
                                          <p:attrName>ppt_w</p:attrName>
                                        </p:attrNameLst>
                                      </p:cBhvr>
                                      <p:tavLst>
                                        <p:tav tm="0">
                                          <p:val>
                                            <p:strVal val="2/3*#ppt_w"/>
                                          </p:val>
                                        </p:tav>
                                        <p:tav tm="100000">
                                          <p:val>
                                            <p:strVal val="#ppt_w"/>
                                          </p:val>
                                        </p:tav>
                                      </p:tavLst>
                                    </p:anim>
                                    <p:anim calcmode="lin" valueType="num">
                                      <p:cBhvr>
                                        <p:cTn id="8" dur="1000" fill="hold"/>
                                        <p:tgtEl>
                                          <p:spTgt spid="28">
                                            <p:txEl>
                                              <p:pRg st="0" end="0"/>
                                            </p:txEl>
                                          </p:spTgt>
                                        </p:tgtEl>
                                        <p:attrNameLst>
                                          <p:attrName>ppt_h</p:attrName>
                                        </p:attrNameLst>
                                      </p:cBhvr>
                                      <p:tavLst>
                                        <p:tav tm="0">
                                          <p:val>
                                            <p:strVal val="2/3*#ppt_h"/>
                                          </p:val>
                                        </p:tav>
                                        <p:tav tm="100000">
                                          <p:val>
                                            <p:strVal val="#ppt_h"/>
                                          </p:val>
                                        </p:tav>
                                      </p:tavLst>
                                    </p:anim>
                                  </p:childTnLst>
                                </p:cTn>
                              </p:par>
                            </p:childTnLst>
                          </p:cTn>
                        </p:par>
                        <p:par>
                          <p:cTn id="9" fill="hold">
                            <p:stCondLst>
                              <p:cond delay="1000"/>
                            </p:stCondLst>
                            <p:childTnLst>
                              <p:par>
                                <p:cTn id="10" presetID="23" presetClass="entr" presetSubtype="272" fill="hold" grpId="0" nodeType="afterEffect">
                                  <p:stCondLst>
                                    <p:cond delay="0"/>
                                  </p:stCondLst>
                                  <p:childTnLst>
                                    <p:set>
                                      <p:cBhvr>
                                        <p:cTn id="11" dur="1" fill="hold">
                                          <p:stCondLst>
                                            <p:cond delay="0"/>
                                          </p:stCondLst>
                                        </p:cTn>
                                        <p:tgtEl>
                                          <p:spTgt spid="28">
                                            <p:txEl>
                                              <p:pRg st="1" end="1"/>
                                            </p:txEl>
                                          </p:spTgt>
                                        </p:tgtEl>
                                        <p:attrNameLst>
                                          <p:attrName>style.visibility</p:attrName>
                                        </p:attrNameLst>
                                      </p:cBhvr>
                                      <p:to>
                                        <p:strVal val="visible"/>
                                      </p:to>
                                    </p:set>
                                    <p:anim calcmode="lin" valueType="num">
                                      <p:cBhvr>
                                        <p:cTn id="12" dur="1000" fill="hold"/>
                                        <p:tgtEl>
                                          <p:spTgt spid="28">
                                            <p:txEl>
                                              <p:pRg st="1" end="1"/>
                                            </p:txEl>
                                          </p:spTgt>
                                        </p:tgtEl>
                                        <p:attrNameLst>
                                          <p:attrName>ppt_w</p:attrName>
                                        </p:attrNameLst>
                                      </p:cBhvr>
                                      <p:tavLst>
                                        <p:tav tm="0">
                                          <p:val>
                                            <p:strVal val="2/3*#ppt_w"/>
                                          </p:val>
                                        </p:tav>
                                        <p:tav tm="100000">
                                          <p:val>
                                            <p:strVal val="#ppt_w"/>
                                          </p:val>
                                        </p:tav>
                                      </p:tavLst>
                                    </p:anim>
                                    <p:anim calcmode="lin" valueType="num">
                                      <p:cBhvr>
                                        <p:cTn id="13" dur="1000" fill="hold"/>
                                        <p:tgtEl>
                                          <p:spTgt spid="28">
                                            <p:txEl>
                                              <p:pRg st="1" end="1"/>
                                            </p:txEl>
                                          </p:spTgt>
                                        </p:tgtEl>
                                        <p:attrNameLst>
                                          <p:attrName>ppt_h</p:attrName>
                                        </p:attrNameLst>
                                      </p:cBhvr>
                                      <p:tavLst>
                                        <p:tav tm="0">
                                          <p:val>
                                            <p:strVal val="2/3*#ppt_h"/>
                                          </p:val>
                                        </p:tav>
                                        <p:tav tm="100000">
                                          <p:val>
                                            <p:strVal val="#ppt_h"/>
                                          </p:val>
                                        </p:tav>
                                      </p:tavLst>
                                    </p:anim>
                                  </p:childTnLst>
                                </p:cTn>
                              </p:par>
                            </p:childTnLst>
                          </p:cTn>
                        </p:par>
                        <p:par>
                          <p:cTn id="14" fill="hold">
                            <p:stCondLst>
                              <p:cond delay="2000"/>
                            </p:stCondLst>
                            <p:childTnLst>
                              <p:par>
                                <p:cTn id="15" presetID="23" presetClass="entr" presetSubtype="272" fill="hold" grpId="0" nodeType="afterEffect">
                                  <p:stCondLst>
                                    <p:cond delay="0"/>
                                  </p:stCondLst>
                                  <p:childTnLst>
                                    <p:set>
                                      <p:cBhvr>
                                        <p:cTn id="16" dur="1" fill="hold">
                                          <p:stCondLst>
                                            <p:cond delay="0"/>
                                          </p:stCondLst>
                                        </p:cTn>
                                        <p:tgtEl>
                                          <p:spTgt spid="28">
                                            <p:txEl>
                                              <p:pRg st="2" end="2"/>
                                            </p:txEl>
                                          </p:spTgt>
                                        </p:tgtEl>
                                        <p:attrNameLst>
                                          <p:attrName>style.visibility</p:attrName>
                                        </p:attrNameLst>
                                      </p:cBhvr>
                                      <p:to>
                                        <p:strVal val="visible"/>
                                      </p:to>
                                    </p:set>
                                    <p:anim calcmode="lin" valueType="num">
                                      <p:cBhvr>
                                        <p:cTn id="17" dur="1000" fill="hold"/>
                                        <p:tgtEl>
                                          <p:spTgt spid="28">
                                            <p:txEl>
                                              <p:pRg st="2" end="2"/>
                                            </p:txEl>
                                          </p:spTgt>
                                        </p:tgtEl>
                                        <p:attrNameLst>
                                          <p:attrName>ppt_w</p:attrName>
                                        </p:attrNameLst>
                                      </p:cBhvr>
                                      <p:tavLst>
                                        <p:tav tm="0">
                                          <p:val>
                                            <p:strVal val="2/3*#ppt_w"/>
                                          </p:val>
                                        </p:tav>
                                        <p:tav tm="100000">
                                          <p:val>
                                            <p:strVal val="#ppt_w"/>
                                          </p:val>
                                        </p:tav>
                                      </p:tavLst>
                                    </p:anim>
                                    <p:anim calcmode="lin" valueType="num">
                                      <p:cBhvr>
                                        <p:cTn id="18" dur="1000" fill="hold"/>
                                        <p:tgtEl>
                                          <p:spTgt spid="28">
                                            <p:txEl>
                                              <p:pRg st="2" end="2"/>
                                            </p:txEl>
                                          </p:spTgt>
                                        </p:tgtEl>
                                        <p:attrNameLst>
                                          <p:attrName>ppt_h</p:attrName>
                                        </p:attrNameLst>
                                      </p:cBhvr>
                                      <p:tavLst>
                                        <p:tav tm="0">
                                          <p:val>
                                            <p:strVal val="2/3*#ppt_h"/>
                                          </p:val>
                                        </p:tav>
                                        <p:tav tm="100000">
                                          <p:val>
                                            <p:strVal val="#ppt_h"/>
                                          </p:val>
                                        </p:tav>
                                      </p:tavLst>
                                    </p:anim>
                                  </p:childTnLst>
                                </p:cTn>
                              </p:par>
                            </p:childTnLst>
                          </p:cTn>
                        </p:par>
                        <p:par>
                          <p:cTn id="19" fill="hold">
                            <p:stCondLst>
                              <p:cond delay="3000"/>
                            </p:stCondLst>
                            <p:childTnLst>
                              <p:par>
                                <p:cTn id="20" presetID="23" presetClass="entr" presetSubtype="272" fill="hold" grpId="0" nodeType="afterEffect">
                                  <p:stCondLst>
                                    <p:cond delay="0"/>
                                  </p:stCondLst>
                                  <p:childTnLst>
                                    <p:set>
                                      <p:cBhvr>
                                        <p:cTn id="21" dur="1" fill="hold">
                                          <p:stCondLst>
                                            <p:cond delay="0"/>
                                          </p:stCondLst>
                                        </p:cTn>
                                        <p:tgtEl>
                                          <p:spTgt spid="28">
                                            <p:txEl>
                                              <p:pRg st="3" end="3"/>
                                            </p:txEl>
                                          </p:spTgt>
                                        </p:tgtEl>
                                        <p:attrNameLst>
                                          <p:attrName>style.visibility</p:attrName>
                                        </p:attrNameLst>
                                      </p:cBhvr>
                                      <p:to>
                                        <p:strVal val="visible"/>
                                      </p:to>
                                    </p:set>
                                    <p:anim calcmode="lin" valueType="num">
                                      <p:cBhvr>
                                        <p:cTn id="22" dur="1000" fill="hold"/>
                                        <p:tgtEl>
                                          <p:spTgt spid="28">
                                            <p:txEl>
                                              <p:pRg st="3" end="3"/>
                                            </p:txEl>
                                          </p:spTgt>
                                        </p:tgtEl>
                                        <p:attrNameLst>
                                          <p:attrName>ppt_w</p:attrName>
                                        </p:attrNameLst>
                                      </p:cBhvr>
                                      <p:tavLst>
                                        <p:tav tm="0">
                                          <p:val>
                                            <p:strVal val="2/3*#ppt_w"/>
                                          </p:val>
                                        </p:tav>
                                        <p:tav tm="100000">
                                          <p:val>
                                            <p:strVal val="#ppt_w"/>
                                          </p:val>
                                        </p:tav>
                                      </p:tavLst>
                                    </p:anim>
                                    <p:anim calcmode="lin" valueType="num">
                                      <p:cBhvr>
                                        <p:cTn id="23" dur="1000" fill="hold"/>
                                        <p:tgtEl>
                                          <p:spTgt spid="28">
                                            <p:txEl>
                                              <p:pRg st="3" end="3"/>
                                            </p:txEl>
                                          </p:spTgt>
                                        </p:tgtEl>
                                        <p:attrNameLst>
                                          <p:attrName>ppt_h</p:attrName>
                                        </p:attrNameLst>
                                      </p:cBhvr>
                                      <p:tavLst>
                                        <p:tav tm="0">
                                          <p:val>
                                            <p:strVal val="2/3*#ppt_h"/>
                                          </p:val>
                                        </p:tav>
                                        <p:tav tm="100000">
                                          <p:val>
                                            <p:strVal val="#ppt_h"/>
                                          </p:val>
                                        </p:tav>
                                      </p:tavLst>
                                    </p:anim>
                                  </p:childTnLst>
                                </p:cTn>
                              </p:par>
                            </p:childTnLst>
                          </p:cTn>
                        </p:par>
                        <p:par>
                          <p:cTn id="24" fill="hold">
                            <p:stCondLst>
                              <p:cond delay="4000"/>
                            </p:stCondLst>
                            <p:childTnLst>
                              <p:par>
                                <p:cTn id="25" presetID="23" presetClass="entr" presetSubtype="272" fill="hold" grpId="0" nodeType="afterEffect">
                                  <p:stCondLst>
                                    <p:cond delay="0"/>
                                  </p:stCondLst>
                                  <p:childTnLst>
                                    <p:set>
                                      <p:cBhvr>
                                        <p:cTn id="26" dur="1" fill="hold">
                                          <p:stCondLst>
                                            <p:cond delay="0"/>
                                          </p:stCondLst>
                                        </p:cTn>
                                        <p:tgtEl>
                                          <p:spTgt spid="28">
                                            <p:txEl>
                                              <p:pRg st="4" end="4"/>
                                            </p:txEl>
                                          </p:spTgt>
                                        </p:tgtEl>
                                        <p:attrNameLst>
                                          <p:attrName>style.visibility</p:attrName>
                                        </p:attrNameLst>
                                      </p:cBhvr>
                                      <p:to>
                                        <p:strVal val="visible"/>
                                      </p:to>
                                    </p:set>
                                    <p:anim calcmode="lin" valueType="num">
                                      <p:cBhvr>
                                        <p:cTn id="27" dur="1000" fill="hold"/>
                                        <p:tgtEl>
                                          <p:spTgt spid="28">
                                            <p:txEl>
                                              <p:pRg st="4" end="4"/>
                                            </p:txEl>
                                          </p:spTgt>
                                        </p:tgtEl>
                                        <p:attrNameLst>
                                          <p:attrName>ppt_w</p:attrName>
                                        </p:attrNameLst>
                                      </p:cBhvr>
                                      <p:tavLst>
                                        <p:tav tm="0">
                                          <p:val>
                                            <p:strVal val="2/3*#ppt_w"/>
                                          </p:val>
                                        </p:tav>
                                        <p:tav tm="100000">
                                          <p:val>
                                            <p:strVal val="#ppt_w"/>
                                          </p:val>
                                        </p:tav>
                                      </p:tavLst>
                                    </p:anim>
                                    <p:anim calcmode="lin" valueType="num">
                                      <p:cBhvr>
                                        <p:cTn id="28" dur="1000" fill="hold"/>
                                        <p:tgtEl>
                                          <p:spTgt spid="28">
                                            <p:txEl>
                                              <p:pRg st="4" end="4"/>
                                            </p:tx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p:tmplLst>
          <p:tmpl lvl="1">
            <p:tnLst>
              <p:par>
                <p:cTn presetID="23" presetClass="entr" presetSubtype="272"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p:cTn dur="1000" fill="hold"/>
                        <p:tgtEl>
                          <p:spTgt spid="28"/>
                        </p:tgtEl>
                        <p:attrNameLst>
                          <p:attrName>ppt_w</p:attrName>
                        </p:attrNameLst>
                      </p:cBhvr>
                      <p:tavLst>
                        <p:tav tm="0">
                          <p:val>
                            <p:strVal val="2/3*#ppt_w"/>
                          </p:val>
                        </p:tav>
                        <p:tav tm="100000">
                          <p:val>
                            <p:strVal val="#ppt_w"/>
                          </p:val>
                        </p:tav>
                      </p:tavLst>
                    </p:anim>
                    <p:anim calcmode="lin" valueType="num">
                      <p:cBhvr>
                        <p:cTn dur="1000" fill="hold"/>
                        <p:tgtEl>
                          <p:spTgt spid="28"/>
                        </p:tgtEl>
                        <p:attrNameLst>
                          <p:attrName>ppt_h</p:attrName>
                        </p:attrNameLst>
                      </p:cBhvr>
                      <p:tavLst>
                        <p:tav tm="0">
                          <p:val>
                            <p:strVal val="2/3*#ppt_h"/>
                          </p:val>
                        </p:tav>
                        <p:tav tm="100000">
                          <p:val>
                            <p:strVal val="#ppt_h"/>
                          </p:val>
                        </p:tav>
                      </p:tavLst>
                    </p:anim>
                  </p:childTnLst>
                </p:cTn>
              </p:par>
            </p:tnLst>
          </p:tmpl>
          <p:tmpl lvl="2">
            <p:tnLst>
              <p:par>
                <p:cTn presetID="23" presetClass="entr" presetSubtype="272"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p:cTn dur="1000" fill="hold"/>
                        <p:tgtEl>
                          <p:spTgt spid="28"/>
                        </p:tgtEl>
                        <p:attrNameLst>
                          <p:attrName>ppt_w</p:attrName>
                        </p:attrNameLst>
                      </p:cBhvr>
                      <p:tavLst>
                        <p:tav tm="0">
                          <p:val>
                            <p:strVal val="2/3*#ppt_w"/>
                          </p:val>
                        </p:tav>
                        <p:tav tm="100000">
                          <p:val>
                            <p:strVal val="#ppt_w"/>
                          </p:val>
                        </p:tav>
                      </p:tavLst>
                    </p:anim>
                    <p:anim calcmode="lin" valueType="num">
                      <p:cBhvr>
                        <p:cTn dur="1000" fill="hold"/>
                        <p:tgtEl>
                          <p:spTgt spid="28"/>
                        </p:tgtEl>
                        <p:attrNameLst>
                          <p:attrName>ppt_h</p:attrName>
                        </p:attrNameLst>
                      </p:cBhvr>
                      <p:tavLst>
                        <p:tav tm="0">
                          <p:val>
                            <p:strVal val="2/3*#ppt_h"/>
                          </p:val>
                        </p:tav>
                        <p:tav tm="100000">
                          <p:val>
                            <p:strVal val="#ppt_h"/>
                          </p:val>
                        </p:tav>
                      </p:tavLst>
                    </p:anim>
                  </p:childTnLst>
                </p:cTn>
              </p:par>
            </p:tnLst>
          </p:tmpl>
          <p:tmpl lvl="3">
            <p:tnLst>
              <p:par>
                <p:cTn presetID="23" presetClass="entr" presetSubtype="272"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p:cTn dur="1000" fill="hold"/>
                        <p:tgtEl>
                          <p:spTgt spid="28"/>
                        </p:tgtEl>
                        <p:attrNameLst>
                          <p:attrName>ppt_w</p:attrName>
                        </p:attrNameLst>
                      </p:cBhvr>
                      <p:tavLst>
                        <p:tav tm="0">
                          <p:val>
                            <p:strVal val="2/3*#ppt_w"/>
                          </p:val>
                        </p:tav>
                        <p:tav tm="100000">
                          <p:val>
                            <p:strVal val="#ppt_w"/>
                          </p:val>
                        </p:tav>
                      </p:tavLst>
                    </p:anim>
                    <p:anim calcmode="lin" valueType="num">
                      <p:cBhvr>
                        <p:cTn dur="1000" fill="hold"/>
                        <p:tgtEl>
                          <p:spTgt spid="28"/>
                        </p:tgtEl>
                        <p:attrNameLst>
                          <p:attrName>ppt_h</p:attrName>
                        </p:attrNameLst>
                      </p:cBhvr>
                      <p:tavLst>
                        <p:tav tm="0">
                          <p:val>
                            <p:strVal val="2/3*#ppt_h"/>
                          </p:val>
                        </p:tav>
                        <p:tav tm="100000">
                          <p:val>
                            <p:strVal val="#ppt_h"/>
                          </p:val>
                        </p:tav>
                      </p:tavLst>
                    </p:anim>
                  </p:childTnLst>
                </p:cTn>
              </p:par>
            </p:tnLst>
          </p:tmpl>
          <p:tmpl lvl="4">
            <p:tnLst>
              <p:par>
                <p:cTn presetID="23" presetClass="entr" presetSubtype="272"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p:cTn dur="1000" fill="hold"/>
                        <p:tgtEl>
                          <p:spTgt spid="28"/>
                        </p:tgtEl>
                        <p:attrNameLst>
                          <p:attrName>ppt_w</p:attrName>
                        </p:attrNameLst>
                      </p:cBhvr>
                      <p:tavLst>
                        <p:tav tm="0">
                          <p:val>
                            <p:strVal val="2/3*#ppt_w"/>
                          </p:val>
                        </p:tav>
                        <p:tav tm="100000">
                          <p:val>
                            <p:strVal val="#ppt_w"/>
                          </p:val>
                        </p:tav>
                      </p:tavLst>
                    </p:anim>
                    <p:anim calcmode="lin" valueType="num">
                      <p:cBhvr>
                        <p:cTn dur="1000" fill="hold"/>
                        <p:tgtEl>
                          <p:spTgt spid="28"/>
                        </p:tgtEl>
                        <p:attrNameLst>
                          <p:attrName>ppt_h</p:attrName>
                        </p:attrNameLst>
                      </p:cBhvr>
                      <p:tavLst>
                        <p:tav tm="0">
                          <p:val>
                            <p:strVal val="2/3*#ppt_h"/>
                          </p:val>
                        </p:tav>
                        <p:tav tm="100000">
                          <p:val>
                            <p:strVal val="#ppt_h"/>
                          </p:val>
                        </p:tav>
                      </p:tavLst>
                    </p:anim>
                  </p:childTnLst>
                </p:cTn>
              </p:par>
            </p:tnLst>
          </p:tmpl>
          <p:tmpl lvl="5">
            <p:tnLst>
              <p:par>
                <p:cTn presetID="23" presetClass="entr" presetSubtype="272"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p:cTn dur="1000" fill="hold"/>
                        <p:tgtEl>
                          <p:spTgt spid="28"/>
                        </p:tgtEl>
                        <p:attrNameLst>
                          <p:attrName>ppt_w</p:attrName>
                        </p:attrNameLst>
                      </p:cBhvr>
                      <p:tavLst>
                        <p:tav tm="0">
                          <p:val>
                            <p:strVal val="2/3*#ppt_w"/>
                          </p:val>
                        </p:tav>
                        <p:tav tm="100000">
                          <p:val>
                            <p:strVal val="#ppt_w"/>
                          </p:val>
                        </p:tav>
                      </p:tavLst>
                    </p:anim>
                    <p:anim calcmode="lin" valueType="num">
                      <p:cBhvr>
                        <p:cTn dur="1000" fill="hold"/>
                        <p:tgtEl>
                          <p:spTgt spid="28"/>
                        </p:tgtEl>
                        <p:attrNameLst>
                          <p:attrName>ppt_h</p:attrName>
                        </p:attrNameLst>
                      </p:cBhvr>
                      <p:tavLst>
                        <p:tav tm="0">
                          <p:val>
                            <p:strVal val="2/3*#ppt_h"/>
                          </p:val>
                        </p:tav>
                        <p:tav tm="100000">
                          <p:val>
                            <p:strVal val="#ppt_h"/>
                          </p:val>
                        </p:tav>
                      </p:tavLst>
                    </p:anim>
                  </p:childTnLst>
                </p:cTn>
              </p:par>
            </p:tnLst>
          </p:tmpl>
        </p:tmplLst>
      </p:bldP>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콘텐츠 2개">
    <p:spTree>
      <p:nvGrpSpPr>
        <p:cNvPr id="1" name=""/>
        <p:cNvGrpSpPr/>
        <p:nvPr/>
      </p:nvGrpSpPr>
      <p:grpSpPr>
        <a:xfrm>
          <a:off x="0" y="0"/>
          <a:ext cx="0" cy="0"/>
          <a:chOff x="0" y="0"/>
          <a:chExt cx="0" cy="0"/>
        </a:xfrm>
      </p:grpSpPr>
      <p:sp>
        <p:nvSpPr>
          <p:cNvPr id="3" name="내용 개체 틀 2"/>
          <p:cNvSpPr>
            <a:spLocks noGrp="1"/>
          </p:cNvSpPr>
          <p:nvPr>
            <p:ph sz="half" idx="1"/>
          </p:nvPr>
        </p:nvSpPr>
        <p:spPr>
          <a:xfrm>
            <a:off x="457200" y="1016683"/>
            <a:ext cx="4038600" cy="1749642"/>
          </a:xfrm>
        </p:spPr>
        <p:txBody>
          <a:bodyPr>
            <a:normAutofit/>
          </a:bodyPr>
          <a:lstStyle>
            <a:lvl1pPr>
              <a:defRPr sz="1400">
                <a:solidFill>
                  <a:schemeClr val="bg1"/>
                </a:solidFill>
                <a:latin typeface="Arial" pitchFamily="34" charset="0"/>
                <a:cs typeface="Arial" pitchFamily="34" charset="0"/>
              </a:defRPr>
            </a:lvl1pPr>
            <a:lvl2pPr>
              <a:defRPr sz="1400">
                <a:solidFill>
                  <a:schemeClr val="bg1"/>
                </a:solidFill>
                <a:latin typeface="Arial" pitchFamily="34" charset="0"/>
                <a:cs typeface="Arial" pitchFamily="34" charset="0"/>
              </a:defRPr>
            </a:lvl2pPr>
            <a:lvl3pPr>
              <a:defRPr sz="1400">
                <a:solidFill>
                  <a:schemeClr val="bg1"/>
                </a:solidFill>
                <a:latin typeface="Arial" pitchFamily="34" charset="0"/>
                <a:cs typeface="Arial" pitchFamily="34" charset="0"/>
              </a:defRPr>
            </a:lvl3pPr>
            <a:lvl4pPr>
              <a:defRPr sz="1400">
                <a:solidFill>
                  <a:schemeClr val="bg1"/>
                </a:solidFill>
                <a:latin typeface="Arial" pitchFamily="34" charset="0"/>
                <a:cs typeface="Arial" pitchFamily="34" charset="0"/>
              </a:defRPr>
            </a:lvl4pPr>
            <a:lvl5pPr>
              <a:defRPr sz="1400">
                <a:solidFill>
                  <a:schemeClr val="bg1"/>
                </a:solidFill>
                <a:latin typeface="Arial" pitchFamily="34" charset="0"/>
                <a:cs typeface="Arial" pitchFamily="34" charset="0"/>
              </a:defRPr>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016683"/>
            <a:ext cx="4038600" cy="1749642"/>
          </a:xfrm>
        </p:spPr>
        <p:txBody>
          <a:bodyPr>
            <a:normAutofit/>
          </a:bodyPr>
          <a:lstStyle>
            <a:lvl1pPr>
              <a:defRPr sz="1400">
                <a:solidFill>
                  <a:schemeClr val="bg1"/>
                </a:solidFill>
                <a:latin typeface="Arial" pitchFamily="34" charset="0"/>
                <a:cs typeface="Arial" pitchFamily="34" charset="0"/>
              </a:defRPr>
            </a:lvl1pPr>
            <a:lvl2pPr>
              <a:defRPr sz="1400">
                <a:solidFill>
                  <a:schemeClr val="bg1"/>
                </a:solidFill>
                <a:latin typeface="Arial" pitchFamily="34" charset="0"/>
                <a:cs typeface="Arial" pitchFamily="34" charset="0"/>
              </a:defRPr>
            </a:lvl2pPr>
            <a:lvl3pPr>
              <a:defRPr sz="1400">
                <a:solidFill>
                  <a:schemeClr val="bg1"/>
                </a:solidFill>
                <a:latin typeface="Arial" pitchFamily="34" charset="0"/>
                <a:cs typeface="Arial" pitchFamily="34" charset="0"/>
              </a:defRPr>
            </a:lvl3pPr>
            <a:lvl4pPr>
              <a:defRPr sz="1400">
                <a:solidFill>
                  <a:schemeClr val="bg1"/>
                </a:solidFill>
                <a:latin typeface="Arial" pitchFamily="34" charset="0"/>
                <a:cs typeface="Arial" pitchFamily="34" charset="0"/>
              </a:defRPr>
            </a:lvl4pPr>
            <a:lvl5pPr>
              <a:defRPr sz="1400">
                <a:solidFill>
                  <a:schemeClr val="bg1"/>
                </a:solidFill>
                <a:latin typeface="Arial" pitchFamily="34" charset="0"/>
                <a:cs typeface="Arial" pitchFamily="34" charset="0"/>
              </a:defRPr>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8" name="평행 사변형 7"/>
          <p:cNvSpPr/>
          <p:nvPr/>
        </p:nvSpPr>
        <p:spPr>
          <a:xfrm>
            <a:off x="-180528" y="0"/>
            <a:ext cx="9289032"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itchFamily="34" charset="0"/>
              <a:cs typeface="Arial" pitchFamily="34" charset="0"/>
            </a:endParaRPr>
          </a:p>
        </p:txBody>
      </p:sp>
      <p:sp>
        <p:nvSpPr>
          <p:cNvPr id="9" name="평행 사변형 8"/>
          <p:cNvSpPr/>
          <p:nvPr/>
        </p:nvSpPr>
        <p:spPr>
          <a:xfrm>
            <a:off x="-540568" y="0"/>
            <a:ext cx="8568952" cy="504270"/>
          </a:xfrm>
          <a:prstGeom prst="parallelogram">
            <a:avLst>
              <a:gd name="adj" fmla="val 79101"/>
            </a:avLst>
          </a:prstGeom>
          <a:solidFill>
            <a:srgbClr val="278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itchFamily="34" charset="0"/>
              <a:cs typeface="Arial" pitchFamily="34" charset="0"/>
            </a:endParaRPr>
          </a:p>
        </p:txBody>
      </p:sp>
      <p:sp>
        <p:nvSpPr>
          <p:cNvPr id="10" name="평행 사변형 9"/>
          <p:cNvSpPr/>
          <p:nvPr/>
        </p:nvSpPr>
        <p:spPr>
          <a:xfrm>
            <a:off x="-532184" y="0"/>
            <a:ext cx="1359768"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itchFamily="34" charset="0"/>
              <a:cs typeface="Arial" pitchFamily="34" charset="0"/>
            </a:endParaRPr>
          </a:p>
        </p:txBody>
      </p:sp>
      <p:sp>
        <p:nvSpPr>
          <p:cNvPr id="13" name="내용 개체 틀 2"/>
          <p:cNvSpPr>
            <a:spLocks noGrp="1"/>
          </p:cNvSpPr>
          <p:nvPr>
            <p:ph sz="half" idx="13"/>
          </p:nvPr>
        </p:nvSpPr>
        <p:spPr>
          <a:xfrm>
            <a:off x="467544" y="2928342"/>
            <a:ext cx="4038600" cy="1749642"/>
          </a:xfrm>
        </p:spPr>
        <p:txBody>
          <a:bodyPr>
            <a:normAutofit/>
          </a:bodyPr>
          <a:lstStyle>
            <a:lvl1pPr>
              <a:defRPr sz="1400">
                <a:solidFill>
                  <a:schemeClr val="bg1"/>
                </a:solidFill>
                <a:latin typeface="Arial" pitchFamily="34" charset="0"/>
                <a:cs typeface="Arial" pitchFamily="34" charset="0"/>
              </a:defRPr>
            </a:lvl1pPr>
            <a:lvl2pPr>
              <a:defRPr sz="1400">
                <a:solidFill>
                  <a:schemeClr val="bg1"/>
                </a:solidFill>
                <a:latin typeface="Arial" pitchFamily="34" charset="0"/>
                <a:cs typeface="Arial" pitchFamily="34" charset="0"/>
              </a:defRPr>
            </a:lvl2pPr>
            <a:lvl3pPr>
              <a:defRPr sz="1400">
                <a:solidFill>
                  <a:schemeClr val="bg1"/>
                </a:solidFill>
                <a:latin typeface="Arial" pitchFamily="34" charset="0"/>
                <a:cs typeface="Arial" pitchFamily="34" charset="0"/>
              </a:defRPr>
            </a:lvl3pPr>
            <a:lvl4pPr>
              <a:defRPr sz="1400">
                <a:solidFill>
                  <a:schemeClr val="bg1"/>
                </a:solidFill>
                <a:latin typeface="Arial" pitchFamily="34" charset="0"/>
                <a:cs typeface="Arial" pitchFamily="34" charset="0"/>
              </a:defRPr>
            </a:lvl4pPr>
            <a:lvl5pPr>
              <a:defRPr sz="1400">
                <a:solidFill>
                  <a:schemeClr val="bg1"/>
                </a:solidFill>
                <a:latin typeface="Arial" pitchFamily="34" charset="0"/>
                <a:cs typeface="Arial" pitchFamily="34" charset="0"/>
              </a:defRPr>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14" name="내용 개체 틀 3"/>
          <p:cNvSpPr>
            <a:spLocks noGrp="1"/>
          </p:cNvSpPr>
          <p:nvPr>
            <p:ph sz="half" idx="14"/>
          </p:nvPr>
        </p:nvSpPr>
        <p:spPr>
          <a:xfrm>
            <a:off x="4658544" y="2928342"/>
            <a:ext cx="4038600" cy="1749642"/>
          </a:xfrm>
        </p:spPr>
        <p:txBody>
          <a:bodyPr>
            <a:normAutofit/>
          </a:bodyPr>
          <a:lstStyle>
            <a:lvl1pPr>
              <a:defRPr sz="1400">
                <a:solidFill>
                  <a:schemeClr val="bg1"/>
                </a:solidFill>
                <a:latin typeface="Arial" pitchFamily="34" charset="0"/>
                <a:cs typeface="Arial" pitchFamily="34" charset="0"/>
              </a:defRPr>
            </a:lvl1pPr>
            <a:lvl2pPr>
              <a:defRPr sz="1400">
                <a:solidFill>
                  <a:schemeClr val="bg1"/>
                </a:solidFill>
                <a:latin typeface="Arial" pitchFamily="34" charset="0"/>
                <a:cs typeface="Arial" pitchFamily="34" charset="0"/>
              </a:defRPr>
            </a:lvl2pPr>
            <a:lvl3pPr>
              <a:defRPr sz="1400">
                <a:solidFill>
                  <a:schemeClr val="bg1"/>
                </a:solidFill>
                <a:latin typeface="Arial" pitchFamily="34" charset="0"/>
                <a:cs typeface="Arial" pitchFamily="34" charset="0"/>
              </a:defRPr>
            </a:lvl3pPr>
            <a:lvl4pPr>
              <a:defRPr sz="1400">
                <a:solidFill>
                  <a:schemeClr val="bg1"/>
                </a:solidFill>
                <a:latin typeface="Arial" pitchFamily="34" charset="0"/>
                <a:cs typeface="Arial" pitchFamily="34" charset="0"/>
              </a:defRPr>
            </a:lvl4pPr>
            <a:lvl5pPr>
              <a:defRPr sz="1400">
                <a:solidFill>
                  <a:schemeClr val="bg1"/>
                </a:solidFill>
                <a:latin typeface="Arial" pitchFamily="34" charset="0"/>
                <a:cs typeface="Arial" pitchFamily="34" charset="0"/>
              </a:defRPr>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15" name="슬라이드 번호 개체 틀 29"/>
          <p:cNvSpPr>
            <a:spLocks noGrp="1"/>
          </p:cNvSpPr>
          <p:nvPr>
            <p:ph type="sldNum" sz="quarter" idx="18"/>
          </p:nvPr>
        </p:nvSpPr>
        <p:spPr>
          <a:xfrm>
            <a:off x="0" y="141480"/>
            <a:ext cx="467544" cy="273844"/>
          </a:xfrm>
          <a:prstGeom prst="rect">
            <a:avLst/>
          </a:prstGeom>
        </p:spPr>
        <p:txBody>
          <a:bodyPr/>
          <a:lstStyle>
            <a:lvl1pPr>
              <a:defRPr b="1">
                <a:solidFill>
                  <a:srgbClr val="278D99"/>
                </a:solidFill>
                <a:latin typeface="Arial" pitchFamily="34" charset="0"/>
                <a:cs typeface="Arial" pitchFamily="34" charset="0"/>
              </a:defRPr>
            </a:lvl1pPr>
          </a:lstStyle>
          <a:p>
            <a:fld id="{B8364164-D7C2-4011-A351-B5EC1CE463BF}" type="slidenum">
              <a:rPr lang="ko-KR" altLang="en-US" smtClean="0"/>
              <a:pPr/>
              <a:t>‹#›</a:t>
            </a:fld>
            <a:endParaRPr lang="ko-KR" altLang="en-US"/>
          </a:p>
        </p:txBody>
      </p:sp>
      <p:sp>
        <p:nvSpPr>
          <p:cNvPr id="16" name="제목 31"/>
          <p:cNvSpPr>
            <a:spLocks noGrp="1"/>
          </p:cNvSpPr>
          <p:nvPr>
            <p:ph type="title"/>
          </p:nvPr>
        </p:nvSpPr>
        <p:spPr>
          <a:xfrm>
            <a:off x="827584" y="0"/>
            <a:ext cx="6552728" cy="465516"/>
          </a:xfrm>
        </p:spPr>
        <p:txBody>
          <a:bodyPr>
            <a:noAutofit/>
          </a:bodyPr>
          <a:lstStyle>
            <a:lvl1pPr algn="l">
              <a:defRPr sz="2800" b="1">
                <a:solidFill>
                  <a:schemeClr val="bg1"/>
                </a:solidFill>
              </a:defRPr>
            </a:lvl1pPr>
          </a:lstStyle>
          <a:p>
            <a:r>
              <a:rPr lang="ko-KR" altLang="en-US"/>
              <a:t>마스터 제목 스타일 편집</a:t>
            </a:r>
            <a:endParaRPr lang="ko-KR" altLang="en-US" dirty="0"/>
          </a:p>
        </p:txBody>
      </p:sp>
    </p:spTree>
    <p:extLst>
      <p:ext uri="{BB962C8B-B14F-4D97-AF65-F5344CB8AC3E}">
        <p14:creationId xmlns:p14="http://schemas.microsoft.com/office/powerpoint/2010/main" val="1694977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사용자 지정 레이아웃">
    <p:spTree>
      <p:nvGrpSpPr>
        <p:cNvPr id="1" name=""/>
        <p:cNvGrpSpPr/>
        <p:nvPr/>
      </p:nvGrpSpPr>
      <p:grpSpPr>
        <a:xfrm>
          <a:off x="0" y="0"/>
          <a:ext cx="0" cy="0"/>
          <a:chOff x="0" y="0"/>
          <a:chExt cx="0" cy="0"/>
        </a:xfrm>
      </p:grpSpPr>
      <p:sp>
        <p:nvSpPr>
          <p:cNvPr id="6" name="평행 사변형 5"/>
          <p:cNvSpPr/>
          <p:nvPr/>
        </p:nvSpPr>
        <p:spPr>
          <a:xfrm>
            <a:off x="-180528" y="0"/>
            <a:ext cx="9289032"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itchFamily="34" charset="0"/>
              <a:cs typeface="Arial" pitchFamily="34" charset="0"/>
            </a:endParaRPr>
          </a:p>
        </p:txBody>
      </p:sp>
      <p:sp>
        <p:nvSpPr>
          <p:cNvPr id="7" name="평행 사변형 6"/>
          <p:cNvSpPr/>
          <p:nvPr/>
        </p:nvSpPr>
        <p:spPr>
          <a:xfrm>
            <a:off x="-540568" y="0"/>
            <a:ext cx="8568952" cy="504270"/>
          </a:xfrm>
          <a:prstGeom prst="parallelogram">
            <a:avLst>
              <a:gd name="adj" fmla="val 79101"/>
            </a:avLst>
          </a:prstGeom>
          <a:solidFill>
            <a:srgbClr val="278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itchFamily="34" charset="0"/>
              <a:cs typeface="Arial" pitchFamily="34" charset="0"/>
            </a:endParaRPr>
          </a:p>
        </p:txBody>
      </p:sp>
      <p:sp>
        <p:nvSpPr>
          <p:cNvPr id="8" name="평행 사변형 7"/>
          <p:cNvSpPr/>
          <p:nvPr/>
        </p:nvSpPr>
        <p:spPr>
          <a:xfrm>
            <a:off x="-532184" y="0"/>
            <a:ext cx="1359768"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itchFamily="34" charset="0"/>
              <a:cs typeface="Arial" pitchFamily="34" charset="0"/>
            </a:endParaRPr>
          </a:p>
        </p:txBody>
      </p:sp>
      <p:sp>
        <p:nvSpPr>
          <p:cNvPr id="11" name="내용 개체 틀 2"/>
          <p:cNvSpPr>
            <a:spLocks noGrp="1"/>
          </p:cNvSpPr>
          <p:nvPr>
            <p:ph sz="half" idx="1"/>
          </p:nvPr>
        </p:nvSpPr>
        <p:spPr>
          <a:xfrm>
            <a:off x="457200" y="649748"/>
            <a:ext cx="8075240" cy="961001"/>
          </a:xfrm>
        </p:spPr>
        <p:txBody>
          <a:bodyPr>
            <a:normAutofit/>
          </a:bodyPr>
          <a:lstStyle>
            <a:lvl1pPr>
              <a:defRPr sz="1400">
                <a:solidFill>
                  <a:schemeClr val="bg1"/>
                </a:solidFill>
                <a:latin typeface="Arial" pitchFamily="34" charset="0"/>
                <a:cs typeface="Arial" pitchFamily="34" charset="0"/>
              </a:defRPr>
            </a:lvl1pPr>
            <a:lvl2pPr>
              <a:defRPr sz="1400">
                <a:solidFill>
                  <a:schemeClr val="bg1"/>
                </a:solidFill>
                <a:latin typeface="Arial" pitchFamily="34" charset="0"/>
                <a:cs typeface="Arial" pitchFamily="34" charset="0"/>
              </a:defRPr>
            </a:lvl2pPr>
            <a:lvl3pPr>
              <a:defRPr sz="1400">
                <a:solidFill>
                  <a:schemeClr val="bg1"/>
                </a:solidFill>
                <a:latin typeface="Arial" pitchFamily="34" charset="0"/>
                <a:cs typeface="Arial" pitchFamily="34" charset="0"/>
              </a:defRPr>
            </a:lvl3pPr>
            <a:lvl4pPr>
              <a:defRPr sz="1400">
                <a:solidFill>
                  <a:schemeClr val="bg1"/>
                </a:solidFill>
                <a:latin typeface="Arial" pitchFamily="34" charset="0"/>
                <a:cs typeface="Arial" pitchFamily="34" charset="0"/>
              </a:defRPr>
            </a:lvl4pPr>
            <a:lvl5pPr>
              <a:defRPr sz="1400">
                <a:solidFill>
                  <a:schemeClr val="bg1"/>
                </a:solidFill>
                <a:latin typeface="Arial" pitchFamily="34" charset="0"/>
                <a:cs typeface="Arial" pitchFamily="34" charset="0"/>
              </a:defRPr>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12" name="내용 개체 틀 2"/>
          <p:cNvSpPr>
            <a:spLocks noGrp="1"/>
          </p:cNvSpPr>
          <p:nvPr>
            <p:ph sz="half" idx="10"/>
          </p:nvPr>
        </p:nvSpPr>
        <p:spPr>
          <a:xfrm>
            <a:off x="457200" y="1783874"/>
            <a:ext cx="8075240" cy="961001"/>
          </a:xfrm>
        </p:spPr>
        <p:txBody>
          <a:bodyPr>
            <a:normAutofit/>
          </a:bodyPr>
          <a:lstStyle>
            <a:lvl1pPr>
              <a:defRPr sz="1400">
                <a:solidFill>
                  <a:schemeClr val="bg1"/>
                </a:solidFill>
                <a:latin typeface="Arial" pitchFamily="34" charset="0"/>
                <a:cs typeface="Arial" pitchFamily="34" charset="0"/>
              </a:defRPr>
            </a:lvl1pPr>
            <a:lvl2pPr>
              <a:defRPr sz="1400">
                <a:solidFill>
                  <a:schemeClr val="bg1"/>
                </a:solidFill>
                <a:latin typeface="Arial" pitchFamily="34" charset="0"/>
                <a:cs typeface="Arial" pitchFamily="34" charset="0"/>
              </a:defRPr>
            </a:lvl2pPr>
            <a:lvl3pPr>
              <a:defRPr sz="1400">
                <a:solidFill>
                  <a:schemeClr val="bg1"/>
                </a:solidFill>
                <a:latin typeface="Arial" pitchFamily="34" charset="0"/>
                <a:cs typeface="Arial" pitchFamily="34" charset="0"/>
              </a:defRPr>
            </a:lvl3pPr>
            <a:lvl4pPr>
              <a:defRPr sz="1400">
                <a:solidFill>
                  <a:schemeClr val="bg1"/>
                </a:solidFill>
                <a:latin typeface="Arial" pitchFamily="34" charset="0"/>
                <a:cs typeface="Arial" pitchFamily="34" charset="0"/>
              </a:defRPr>
            </a:lvl4pPr>
            <a:lvl5pPr>
              <a:defRPr sz="1400">
                <a:solidFill>
                  <a:schemeClr val="bg1"/>
                </a:solidFill>
                <a:latin typeface="Arial" pitchFamily="34" charset="0"/>
                <a:cs typeface="Arial" pitchFamily="34" charset="0"/>
              </a:defRPr>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13" name="내용 개체 틀 2"/>
          <p:cNvSpPr>
            <a:spLocks noGrp="1"/>
          </p:cNvSpPr>
          <p:nvPr>
            <p:ph sz="half" idx="11"/>
          </p:nvPr>
        </p:nvSpPr>
        <p:spPr>
          <a:xfrm>
            <a:off x="467544" y="2906893"/>
            <a:ext cx="8075240" cy="961001"/>
          </a:xfrm>
        </p:spPr>
        <p:txBody>
          <a:bodyPr>
            <a:normAutofit/>
          </a:bodyPr>
          <a:lstStyle>
            <a:lvl1pPr>
              <a:defRPr sz="1400">
                <a:solidFill>
                  <a:schemeClr val="bg1"/>
                </a:solidFill>
                <a:latin typeface="Arial" pitchFamily="34" charset="0"/>
                <a:cs typeface="Arial" pitchFamily="34" charset="0"/>
              </a:defRPr>
            </a:lvl1pPr>
            <a:lvl2pPr>
              <a:defRPr sz="1400">
                <a:solidFill>
                  <a:schemeClr val="bg1"/>
                </a:solidFill>
                <a:latin typeface="Arial" pitchFamily="34" charset="0"/>
                <a:cs typeface="Arial" pitchFamily="34" charset="0"/>
              </a:defRPr>
            </a:lvl2pPr>
            <a:lvl3pPr>
              <a:defRPr sz="1400">
                <a:solidFill>
                  <a:schemeClr val="bg1"/>
                </a:solidFill>
                <a:latin typeface="Arial" pitchFamily="34" charset="0"/>
                <a:cs typeface="Arial" pitchFamily="34" charset="0"/>
              </a:defRPr>
            </a:lvl3pPr>
            <a:lvl4pPr>
              <a:defRPr sz="1400">
                <a:solidFill>
                  <a:schemeClr val="bg1"/>
                </a:solidFill>
                <a:latin typeface="Arial" pitchFamily="34" charset="0"/>
                <a:cs typeface="Arial" pitchFamily="34" charset="0"/>
              </a:defRPr>
            </a:lvl4pPr>
            <a:lvl5pPr>
              <a:defRPr sz="1400">
                <a:solidFill>
                  <a:schemeClr val="bg1"/>
                </a:solidFill>
                <a:latin typeface="Arial" pitchFamily="34" charset="0"/>
                <a:cs typeface="Arial" pitchFamily="34" charset="0"/>
              </a:defRPr>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14" name="내용 개체 틀 2"/>
          <p:cNvSpPr>
            <a:spLocks noGrp="1"/>
          </p:cNvSpPr>
          <p:nvPr>
            <p:ph sz="half" idx="12"/>
          </p:nvPr>
        </p:nvSpPr>
        <p:spPr>
          <a:xfrm>
            <a:off x="467544" y="4041019"/>
            <a:ext cx="8075240" cy="961001"/>
          </a:xfrm>
        </p:spPr>
        <p:txBody>
          <a:bodyPr>
            <a:normAutofit/>
          </a:bodyPr>
          <a:lstStyle>
            <a:lvl1pPr>
              <a:defRPr sz="1400">
                <a:solidFill>
                  <a:schemeClr val="bg1"/>
                </a:solidFill>
                <a:latin typeface="Arial" pitchFamily="34" charset="0"/>
                <a:cs typeface="Arial" pitchFamily="34" charset="0"/>
              </a:defRPr>
            </a:lvl1pPr>
            <a:lvl2pPr>
              <a:defRPr sz="1400">
                <a:solidFill>
                  <a:schemeClr val="bg1"/>
                </a:solidFill>
                <a:latin typeface="Arial" pitchFamily="34" charset="0"/>
                <a:cs typeface="Arial" pitchFamily="34" charset="0"/>
              </a:defRPr>
            </a:lvl2pPr>
            <a:lvl3pPr>
              <a:defRPr sz="1400">
                <a:solidFill>
                  <a:schemeClr val="bg1"/>
                </a:solidFill>
                <a:latin typeface="Arial" pitchFamily="34" charset="0"/>
                <a:cs typeface="Arial" pitchFamily="34" charset="0"/>
              </a:defRPr>
            </a:lvl3pPr>
            <a:lvl4pPr>
              <a:defRPr sz="1400">
                <a:solidFill>
                  <a:schemeClr val="bg1"/>
                </a:solidFill>
                <a:latin typeface="Arial" pitchFamily="34" charset="0"/>
                <a:cs typeface="Arial" pitchFamily="34" charset="0"/>
              </a:defRPr>
            </a:lvl4pPr>
            <a:lvl5pPr>
              <a:defRPr sz="1400">
                <a:solidFill>
                  <a:schemeClr val="bg1"/>
                </a:solidFill>
                <a:latin typeface="Arial" pitchFamily="34" charset="0"/>
                <a:cs typeface="Arial" pitchFamily="34" charset="0"/>
              </a:defRPr>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17" name="슬라이드 번호 개체 틀 29"/>
          <p:cNvSpPr>
            <a:spLocks noGrp="1"/>
          </p:cNvSpPr>
          <p:nvPr>
            <p:ph type="sldNum" sz="quarter" idx="18"/>
          </p:nvPr>
        </p:nvSpPr>
        <p:spPr>
          <a:xfrm>
            <a:off x="0" y="141480"/>
            <a:ext cx="467544" cy="273844"/>
          </a:xfrm>
          <a:prstGeom prst="rect">
            <a:avLst/>
          </a:prstGeom>
        </p:spPr>
        <p:txBody>
          <a:bodyPr/>
          <a:lstStyle>
            <a:lvl1pPr>
              <a:defRPr b="1">
                <a:solidFill>
                  <a:srgbClr val="278D99"/>
                </a:solidFill>
                <a:latin typeface="Arial" pitchFamily="34" charset="0"/>
                <a:cs typeface="Arial" pitchFamily="34" charset="0"/>
              </a:defRPr>
            </a:lvl1pPr>
          </a:lstStyle>
          <a:p>
            <a:fld id="{B8364164-D7C2-4011-A351-B5EC1CE463BF}" type="slidenum">
              <a:rPr lang="ko-KR" altLang="en-US" smtClean="0"/>
              <a:pPr/>
              <a:t>‹#›</a:t>
            </a:fld>
            <a:endParaRPr lang="ko-KR" altLang="en-US"/>
          </a:p>
        </p:txBody>
      </p:sp>
      <p:sp>
        <p:nvSpPr>
          <p:cNvPr id="18" name="제목 31"/>
          <p:cNvSpPr>
            <a:spLocks noGrp="1"/>
          </p:cNvSpPr>
          <p:nvPr>
            <p:ph type="title"/>
          </p:nvPr>
        </p:nvSpPr>
        <p:spPr>
          <a:xfrm>
            <a:off x="827584" y="0"/>
            <a:ext cx="6552728" cy="465516"/>
          </a:xfrm>
        </p:spPr>
        <p:txBody>
          <a:bodyPr>
            <a:noAutofit/>
          </a:bodyPr>
          <a:lstStyle>
            <a:lvl1pPr algn="l">
              <a:defRPr sz="2800" b="1">
                <a:solidFill>
                  <a:schemeClr val="bg1"/>
                </a:solidFill>
              </a:defRPr>
            </a:lvl1pPr>
          </a:lstStyle>
          <a:p>
            <a:r>
              <a:rPr lang="ko-KR" altLang="en-US"/>
              <a:t>마스터 제목 스타일 편집</a:t>
            </a:r>
            <a:endParaRPr lang="ko-KR" altLang="en-US" dirty="0"/>
          </a:p>
        </p:txBody>
      </p:sp>
    </p:spTree>
    <p:extLst>
      <p:ext uri="{BB962C8B-B14F-4D97-AF65-F5344CB8AC3E}">
        <p14:creationId xmlns:p14="http://schemas.microsoft.com/office/powerpoint/2010/main" val="1682423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구역 머리글">
    <p:spTree>
      <p:nvGrpSpPr>
        <p:cNvPr id="1" name=""/>
        <p:cNvGrpSpPr/>
        <p:nvPr/>
      </p:nvGrpSpPr>
      <p:grpSpPr>
        <a:xfrm>
          <a:off x="0" y="0"/>
          <a:ext cx="0" cy="0"/>
          <a:chOff x="0" y="0"/>
          <a:chExt cx="0" cy="0"/>
        </a:xfrm>
      </p:grpSpPr>
      <p:sp>
        <p:nvSpPr>
          <p:cNvPr id="8" name="차트 개체 틀 7"/>
          <p:cNvSpPr>
            <a:spLocks noGrp="1"/>
          </p:cNvSpPr>
          <p:nvPr>
            <p:ph type="chart" sz="quarter" idx="10"/>
          </p:nvPr>
        </p:nvSpPr>
        <p:spPr>
          <a:xfrm>
            <a:off x="683568" y="1221600"/>
            <a:ext cx="7632700" cy="3509963"/>
          </a:xfrm>
        </p:spPr>
        <p:txBody>
          <a:bodyPr/>
          <a:lstStyle/>
          <a:p>
            <a:r>
              <a:rPr lang="ko-KR" altLang="en-US"/>
              <a:t>차트를 추가하려면 아이콘을 클릭하십시오</a:t>
            </a:r>
          </a:p>
        </p:txBody>
      </p:sp>
      <p:sp>
        <p:nvSpPr>
          <p:cNvPr id="9" name="평행 사변형 8"/>
          <p:cNvSpPr/>
          <p:nvPr/>
        </p:nvSpPr>
        <p:spPr>
          <a:xfrm>
            <a:off x="-180528" y="0"/>
            <a:ext cx="9289032"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itchFamily="34" charset="0"/>
              <a:cs typeface="Arial" pitchFamily="34" charset="0"/>
            </a:endParaRPr>
          </a:p>
        </p:txBody>
      </p:sp>
      <p:sp>
        <p:nvSpPr>
          <p:cNvPr id="10" name="평행 사변형 9"/>
          <p:cNvSpPr/>
          <p:nvPr/>
        </p:nvSpPr>
        <p:spPr>
          <a:xfrm>
            <a:off x="-540568" y="0"/>
            <a:ext cx="8568952" cy="504270"/>
          </a:xfrm>
          <a:prstGeom prst="parallelogram">
            <a:avLst>
              <a:gd name="adj" fmla="val 79101"/>
            </a:avLst>
          </a:prstGeom>
          <a:solidFill>
            <a:srgbClr val="278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itchFamily="34" charset="0"/>
              <a:cs typeface="Arial" pitchFamily="34" charset="0"/>
            </a:endParaRPr>
          </a:p>
        </p:txBody>
      </p:sp>
      <p:sp>
        <p:nvSpPr>
          <p:cNvPr id="11" name="평행 사변형 10"/>
          <p:cNvSpPr/>
          <p:nvPr/>
        </p:nvSpPr>
        <p:spPr>
          <a:xfrm>
            <a:off x="-532184" y="0"/>
            <a:ext cx="1359768"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itchFamily="34" charset="0"/>
              <a:cs typeface="Arial" pitchFamily="34" charset="0"/>
            </a:endParaRPr>
          </a:p>
        </p:txBody>
      </p:sp>
      <p:sp>
        <p:nvSpPr>
          <p:cNvPr id="15" name="내용 개체 틀 14"/>
          <p:cNvSpPr>
            <a:spLocks noGrp="1"/>
          </p:cNvSpPr>
          <p:nvPr>
            <p:ph sz="quarter" idx="16" hasCustomPrompt="1"/>
          </p:nvPr>
        </p:nvSpPr>
        <p:spPr>
          <a:xfrm>
            <a:off x="7812361" y="141480"/>
            <a:ext cx="1007367" cy="270272"/>
          </a:xfrm>
        </p:spPr>
        <p:txBody>
          <a:bodyPr>
            <a:normAutofit/>
          </a:bodyPr>
          <a:lstStyle>
            <a:lvl1pPr>
              <a:buNone/>
              <a:defRPr sz="1100" b="0" baseline="0">
                <a:solidFill>
                  <a:srgbClr val="278D99"/>
                </a:solidFill>
                <a:latin typeface="Arial" pitchFamily="34" charset="0"/>
                <a:cs typeface="Arial" pitchFamily="34" charset="0"/>
              </a:defRPr>
            </a:lvl1pPr>
          </a:lstStyle>
          <a:p>
            <a:pPr lvl="0"/>
            <a:r>
              <a:rPr lang="en-US" altLang="ko-KR" sz="1000" dirty="0">
                <a:latin typeface="Arial" pitchFamily="34" charset="0"/>
                <a:cs typeface="Arial" pitchFamily="34" charset="0"/>
              </a:rPr>
              <a:t>Chart number</a:t>
            </a:r>
            <a:endParaRPr lang="ko-KR" altLang="en-US" dirty="0"/>
          </a:p>
        </p:txBody>
      </p:sp>
      <p:sp>
        <p:nvSpPr>
          <p:cNvPr id="16" name="슬라이드 번호 개체 틀 29"/>
          <p:cNvSpPr>
            <a:spLocks noGrp="1"/>
          </p:cNvSpPr>
          <p:nvPr>
            <p:ph type="sldNum" sz="quarter" idx="18"/>
          </p:nvPr>
        </p:nvSpPr>
        <p:spPr>
          <a:xfrm>
            <a:off x="0" y="141480"/>
            <a:ext cx="467544" cy="273844"/>
          </a:xfrm>
          <a:prstGeom prst="rect">
            <a:avLst/>
          </a:prstGeom>
        </p:spPr>
        <p:txBody>
          <a:bodyPr/>
          <a:lstStyle>
            <a:lvl1pPr>
              <a:defRPr b="1">
                <a:solidFill>
                  <a:srgbClr val="278D99"/>
                </a:solidFill>
                <a:latin typeface="Arial" pitchFamily="34" charset="0"/>
                <a:cs typeface="Arial" pitchFamily="34" charset="0"/>
              </a:defRPr>
            </a:lvl1pPr>
          </a:lstStyle>
          <a:p>
            <a:fld id="{B8364164-D7C2-4011-A351-B5EC1CE463BF}" type="slidenum">
              <a:rPr lang="ko-KR" altLang="en-US" smtClean="0"/>
              <a:pPr/>
              <a:t>‹#›</a:t>
            </a:fld>
            <a:endParaRPr lang="ko-KR" altLang="en-US"/>
          </a:p>
        </p:txBody>
      </p:sp>
      <p:sp>
        <p:nvSpPr>
          <p:cNvPr id="17" name="제목 31"/>
          <p:cNvSpPr>
            <a:spLocks noGrp="1"/>
          </p:cNvSpPr>
          <p:nvPr>
            <p:ph type="title"/>
          </p:nvPr>
        </p:nvSpPr>
        <p:spPr>
          <a:xfrm>
            <a:off x="827584" y="0"/>
            <a:ext cx="6552728" cy="465516"/>
          </a:xfrm>
        </p:spPr>
        <p:txBody>
          <a:bodyPr>
            <a:noAutofit/>
          </a:bodyPr>
          <a:lstStyle>
            <a:lvl1pPr algn="l">
              <a:defRPr sz="2800" b="1">
                <a:solidFill>
                  <a:schemeClr val="bg1"/>
                </a:solidFill>
              </a:defRPr>
            </a:lvl1pPr>
          </a:lstStyle>
          <a:p>
            <a:r>
              <a:rPr lang="ko-KR" altLang="en-US"/>
              <a:t>마스터 제목 스타일 편집</a:t>
            </a:r>
            <a:endParaRPr lang="ko-KR" altLang="en-US" dirty="0"/>
          </a:p>
        </p:txBody>
      </p:sp>
    </p:spTree>
    <p:extLst>
      <p:ext uri="{BB962C8B-B14F-4D97-AF65-F5344CB8AC3E}">
        <p14:creationId xmlns:p14="http://schemas.microsoft.com/office/powerpoint/2010/main" val="1364754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1_사용자 지정 레이아웃">
    <p:spTree>
      <p:nvGrpSpPr>
        <p:cNvPr id="1" name=""/>
        <p:cNvGrpSpPr/>
        <p:nvPr/>
      </p:nvGrpSpPr>
      <p:grpSpPr>
        <a:xfrm>
          <a:off x="0" y="0"/>
          <a:ext cx="0" cy="0"/>
          <a:chOff x="0" y="0"/>
          <a:chExt cx="0" cy="0"/>
        </a:xfrm>
      </p:grpSpPr>
      <p:sp>
        <p:nvSpPr>
          <p:cNvPr id="6" name="평행 사변형 5"/>
          <p:cNvSpPr/>
          <p:nvPr/>
        </p:nvSpPr>
        <p:spPr>
          <a:xfrm>
            <a:off x="-180528" y="0"/>
            <a:ext cx="9289032"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itchFamily="34" charset="0"/>
              <a:cs typeface="Arial" pitchFamily="34" charset="0"/>
            </a:endParaRPr>
          </a:p>
        </p:txBody>
      </p:sp>
      <p:sp>
        <p:nvSpPr>
          <p:cNvPr id="7" name="평행 사변형 6"/>
          <p:cNvSpPr/>
          <p:nvPr/>
        </p:nvSpPr>
        <p:spPr>
          <a:xfrm>
            <a:off x="-540568" y="0"/>
            <a:ext cx="8568952" cy="504270"/>
          </a:xfrm>
          <a:prstGeom prst="parallelogram">
            <a:avLst>
              <a:gd name="adj" fmla="val 79101"/>
            </a:avLst>
          </a:prstGeom>
          <a:solidFill>
            <a:srgbClr val="278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itchFamily="34" charset="0"/>
              <a:cs typeface="Arial" pitchFamily="34" charset="0"/>
            </a:endParaRPr>
          </a:p>
        </p:txBody>
      </p:sp>
      <p:sp>
        <p:nvSpPr>
          <p:cNvPr id="8" name="평행 사변형 7"/>
          <p:cNvSpPr/>
          <p:nvPr/>
        </p:nvSpPr>
        <p:spPr>
          <a:xfrm>
            <a:off x="-532184" y="0"/>
            <a:ext cx="1359768"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itchFamily="34" charset="0"/>
              <a:cs typeface="Arial" pitchFamily="34" charset="0"/>
            </a:endParaRPr>
          </a:p>
        </p:txBody>
      </p:sp>
      <p:sp>
        <p:nvSpPr>
          <p:cNvPr id="13" name="내용 개체 틀 12"/>
          <p:cNvSpPr>
            <a:spLocks noGrp="1"/>
          </p:cNvSpPr>
          <p:nvPr>
            <p:ph sz="quarter" idx="10"/>
          </p:nvPr>
        </p:nvSpPr>
        <p:spPr>
          <a:xfrm>
            <a:off x="395289" y="951570"/>
            <a:ext cx="8353425" cy="3888321"/>
          </a:xfrm>
        </p:spPr>
        <p:txBody>
          <a:bodyPr/>
          <a:lstStyle>
            <a:lvl1pPr>
              <a:defRPr>
                <a:solidFill>
                  <a:srgbClr val="278D99"/>
                </a:solidFill>
                <a:latin typeface="Arial" pitchFamily="34" charset="0"/>
                <a:cs typeface="Arial" pitchFamily="34" charset="0"/>
              </a:defRPr>
            </a:lvl1pPr>
            <a:lvl2pPr>
              <a:defRPr>
                <a:solidFill>
                  <a:srgbClr val="278D99"/>
                </a:solidFill>
                <a:latin typeface="Arial" pitchFamily="34" charset="0"/>
                <a:cs typeface="Arial" pitchFamily="34" charset="0"/>
              </a:defRPr>
            </a:lvl2pPr>
            <a:lvl3pPr>
              <a:defRPr>
                <a:solidFill>
                  <a:srgbClr val="278D99"/>
                </a:solidFill>
                <a:latin typeface="Arial" pitchFamily="34" charset="0"/>
                <a:cs typeface="Arial" pitchFamily="34" charset="0"/>
              </a:defRPr>
            </a:lvl3pPr>
            <a:lvl4pPr>
              <a:defRPr>
                <a:solidFill>
                  <a:srgbClr val="278D99"/>
                </a:solidFill>
                <a:latin typeface="Arial" pitchFamily="34" charset="0"/>
                <a:cs typeface="Arial" pitchFamily="34" charset="0"/>
              </a:defRPr>
            </a:lvl4pPr>
            <a:lvl5pPr>
              <a:defRPr>
                <a:solidFill>
                  <a:srgbClr val="278D99"/>
                </a:solidFill>
                <a:latin typeface="Arial" pitchFamily="34" charset="0"/>
                <a:cs typeface="Arial" pitchFamily="34" charset="0"/>
              </a:defRPr>
            </a:lvl5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ko-KR" altLang="en-US" dirty="0"/>
          </a:p>
        </p:txBody>
      </p:sp>
      <p:sp>
        <p:nvSpPr>
          <p:cNvPr id="14" name="슬라이드 번호 개체 틀 29"/>
          <p:cNvSpPr>
            <a:spLocks noGrp="1"/>
          </p:cNvSpPr>
          <p:nvPr>
            <p:ph type="sldNum" sz="quarter" idx="18"/>
          </p:nvPr>
        </p:nvSpPr>
        <p:spPr>
          <a:xfrm>
            <a:off x="0" y="141480"/>
            <a:ext cx="467544" cy="273844"/>
          </a:xfrm>
          <a:prstGeom prst="rect">
            <a:avLst/>
          </a:prstGeom>
        </p:spPr>
        <p:txBody>
          <a:bodyPr/>
          <a:lstStyle>
            <a:lvl1pPr>
              <a:defRPr b="1">
                <a:solidFill>
                  <a:srgbClr val="278D99"/>
                </a:solidFill>
                <a:latin typeface="Arial" pitchFamily="34" charset="0"/>
                <a:cs typeface="Arial" pitchFamily="34" charset="0"/>
              </a:defRPr>
            </a:lvl1pPr>
          </a:lstStyle>
          <a:p>
            <a:fld id="{B8364164-D7C2-4011-A351-B5EC1CE463BF}" type="slidenum">
              <a:rPr lang="ko-KR" altLang="en-US" smtClean="0"/>
              <a:pPr/>
              <a:t>‹#›</a:t>
            </a:fld>
            <a:endParaRPr lang="ko-KR" altLang="en-US"/>
          </a:p>
        </p:txBody>
      </p:sp>
      <p:sp>
        <p:nvSpPr>
          <p:cNvPr id="15" name="제목 31"/>
          <p:cNvSpPr>
            <a:spLocks noGrp="1"/>
          </p:cNvSpPr>
          <p:nvPr>
            <p:ph type="title"/>
          </p:nvPr>
        </p:nvSpPr>
        <p:spPr>
          <a:xfrm>
            <a:off x="827584" y="0"/>
            <a:ext cx="6552728" cy="465516"/>
          </a:xfrm>
        </p:spPr>
        <p:txBody>
          <a:bodyPr>
            <a:noAutofit/>
          </a:bodyPr>
          <a:lstStyle>
            <a:lvl1pPr algn="l">
              <a:defRPr sz="2800" b="1">
                <a:solidFill>
                  <a:schemeClr val="bg1"/>
                </a:solidFill>
              </a:defRPr>
            </a:lvl1pPr>
          </a:lstStyle>
          <a:p>
            <a:r>
              <a:rPr lang="ko-KR" altLang="en-US"/>
              <a:t>마스터 제목 스타일 편집</a:t>
            </a:r>
            <a:endParaRPr lang="ko-KR" altLang="en-US" dirty="0"/>
          </a:p>
        </p:txBody>
      </p:sp>
    </p:spTree>
    <p:extLst>
      <p:ext uri="{BB962C8B-B14F-4D97-AF65-F5344CB8AC3E}">
        <p14:creationId xmlns:p14="http://schemas.microsoft.com/office/powerpoint/2010/main" val="2755861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2_사용자 지정 레이아웃">
    <p:spTree>
      <p:nvGrpSpPr>
        <p:cNvPr id="1" name=""/>
        <p:cNvGrpSpPr/>
        <p:nvPr/>
      </p:nvGrpSpPr>
      <p:grpSpPr>
        <a:xfrm>
          <a:off x="0" y="0"/>
          <a:ext cx="0" cy="0"/>
          <a:chOff x="0" y="0"/>
          <a:chExt cx="0" cy="0"/>
        </a:xfrm>
      </p:grpSpPr>
      <p:sp>
        <p:nvSpPr>
          <p:cNvPr id="14" name="그림 개체 틀 13"/>
          <p:cNvSpPr>
            <a:spLocks noGrp="1"/>
          </p:cNvSpPr>
          <p:nvPr>
            <p:ph type="pic" sz="quarter" idx="10"/>
          </p:nvPr>
        </p:nvSpPr>
        <p:spPr>
          <a:xfrm>
            <a:off x="0" y="1"/>
            <a:ext cx="9144000" cy="3327797"/>
          </a:xfrm>
        </p:spPr>
        <p:txBody>
          <a:bodyPr/>
          <a:lstStyle/>
          <a:p>
            <a:r>
              <a:rPr lang="ko-KR" altLang="en-US"/>
              <a:t>그림을 추가하려면 아이콘을 클릭하십시오</a:t>
            </a:r>
          </a:p>
        </p:txBody>
      </p:sp>
      <p:sp>
        <p:nvSpPr>
          <p:cNvPr id="6" name="평행 사변형 5"/>
          <p:cNvSpPr/>
          <p:nvPr/>
        </p:nvSpPr>
        <p:spPr>
          <a:xfrm>
            <a:off x="1835696" y="3057804"/>
            <a:ext cx="8712968" cy="1296144"/>
          </a:xfrm>
          <a:prstGeom prst="parallelogram">
            <a:avLst>
              <a:gd name="adj" fmla="val 8130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prstClr val="white"/>
              </a:solidFill>
            </a:endParaRPr>
          </a:p>
        </p:txBody>
      </p:sp>
      <p:sp>
        <p:nvSpPr>
          <p:cNvPr id="8" name="평행 사변형 7"/>
          <p:cNvSpPr/>
          <p:nvPr/>
        </p:nvSpPr>
        <p:spPr>
          <a:xfrm>
            <a:off x="-1404664" y="3057804"/>
            <a:ext cx="4680519" cy="1296144"/>
          </a:xfrm>
          <a:prstGeom prst="parallelogram">
            <a:avLst>
              <a:gd name="adj" fmla="val 81305"/>
            </a:avLst>
          </a:prstGeom>
          <a:solidFill>
            <a:srgbClr val="278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prstClr val="white"/>
              </a:solidFill>
            </a:endParaRPr>
          </a:p>
        </p:txBody>
      </p:sp>
      <p:sp>
        <p:nvSpPr>
          <p:cNvPr id="9" name="평행 사변형 8"/>
          <p:cNvSpPr/>
          <p:nvPr/>
        </p:nvSpPr>
        <p:spPr>
          <a:xfrm>
            <a:off x="-972616" y="4482498"/>
            <a:ext cx="7704856" cy="573528"/>
          </a:xfrm>
          <a:prstGeom prst="parallelogram">
            <a:avLst>
              <a:gd name="adj" fmla="val 81305"/>
            </a:avLst>
          </a:prstGeom>
          <a:solidFill>
            <a:srgbClr val="278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prstClr val="white"/>
              </a:solidFill>
            </a:endParaRPr>
          </a:p>
        </p:txBody>
      </p:sp>
      <p:sp>
        <p:nvSpPr>
          <p:cNvPr id="10" name="TextBox 9"/>
          <p:cNvSpPr txBox="1"/>
          <p:nvPr/>
        </p:nvSpPr>
        <p:spPr>
          <a:xfrm>
            <a:off x="395536" y="4569972"/>
            <a:ext cx="9289032" cy="523220"/>
          </a:xfrm>
          <a:prstGeom prst="rect">
            <a:avLst/>
          </a:prstGeom>
          <a:noFill/>
        </p:spPr>
        <p:txBody>
          <a:bodyPr wrap="square" rtlCol="0">
            <a:spAutoFit/>
          </a:bodyPr>
          <a:lstStyle/>
          <a:p>
            <a:r>
              <a:rPr lang="en-US" altLang="ko-KR" sz="2800" b="1" dirty="0" err="1">
                <a:solidFill>
                  <a:prstClr val="white"/>
                </a:solidFill>
                <a:latin typeface="Arial" pitchFamily="34" charset="0"/>
                <a:cs typeface="Arial" pitchFamily="34" charset="0"/>
              </a:rPr>
              <a:t>P</a:t>
            </a:r>
            <a:r>
              <a:rPr lang="en-US" altLang="ko-KR" sz="1600" dirty="0" err="1">
                <a:solidFill>
                  <a:prstClr val="white"/>
                </a:solidFill>
                <a:latin typeface="Arial" pitchFamily="34" charset="0"/>
                <a:cs typeface="Arial" pitchFamily="34" charset="0"/>
              </a:rPr>
              <a:t>rogramme</a:t>
            </a:r>
            <a:r>
              <a:rPr lang="en-US" altLang="ko-KR" sz="1600" dirty="0">
                <a:solidFill>
                  <a:prstClr val="white"/>
                </a:solidFill>
                <a:latin typeface="Arial" pitchFamily="34" charset="0"/>
                <a:cs typeface="Arial" pitchFamily="34" charset="0"/>
              </a:rPr>
              <a:t> for </a:t>
            </a:r>
            <a:r>
              <a:rPr lang="en-US" altLang="ko-KR" sz="2800" b="1" dirty="0">
                <a:solidFill>
                  <a:prstClr val="white"/>
                </a:solidFill>
                <a:latin typeface="Arial" pitchFamily="34" charset="0"/>
                <a:cs typeface="Arial" pitchFamily="34" charset="0"/>
              </a:rPr>
              <a:t>I</a:t>
            </a:r>
            <a:r>
              <a:rPr lang="en-US" altLang="ko-KR" sz="1600" dirty="0">
                <a:solidFill>
                  <a:prstClr val="white"/>
                </a:solidFill>
                <a:latin typeface="Arial" pitchFamily="34" charset="0"/>
                <a:cs typeface="Arial" pitchFamily="34" charset="0"/>
              </a:rPr>
              <a:t>nternational</a:t>
            </a:r>
            <a:r>
              <a:rPr lang="en-US" altLang="ko-KR" sz="2000" dirty="0">
                <a:solidFill>
                  <a:prstClr val="white"/>
                </a:solidFill>
                <a:latin typeface="Arial" pitchFamily="34" charset="0"/>
                <a:cs typeface="Arial" pitchFamily="34" charset="0"/>
              </a:rPr>
              <a:t> </a:t>
            </a:r>
            <a:r>
              <a:rPr lang="en-US" altLang="ko-KR" sz="2800" b="1" dirty="0">
                <a:solidFill>
                  <a:prstClr val="white"/>
                </a:solidFill>
                <a:latin typeface="Arial" pitchFamily="34" charset="0"/>
                <a:cs typeface="Arial" pitchFamily="34" charset="0"/>
              </a:rPr>
              <a:t>S</a:t>
            </a:r>
            <a:r>
              <a:rPr lang="en-US" altLang="ko-KR" sz="1600" dirty="0">
                <a:solidFill>
                  <a:prstClr val="white"/>
                </a:solidFill>
                <a:latin typeface="Arial" pitchFamily="34" charset="0"/>
                <a:cs typeface="Arial" pitchFamily="34" charset="0"/>
              </a:rPr>
              <a:t>tudent </a:t>
            </a:r>
            <a:r>
              <a:rPr lang="en-US" altLang="ko-KR" sz="2800" b="1" dirty="0">
                <a:solidFill>
                  <a:prstClr val="white"/>
                </a:solidFill>
                <a:latin typeface="Arial" pitchFamily="34" charset="0"/>
                <a:cs typeface="Arial" pitchFamily="34" charset="0"/>
              </a:rPr>
              <a:t>A</a:t>
            </a:r>
            <a:r>
              <a:rPr lang="en-US" altLang="ko-KR" sz="1600" dirty="0">
                <a:solidFill>
                  <a:prstClr val="white"/>
                </a:solidFill>
                <a:latin typeface="Arial" pitchFamily="34" charset="0"/>
                <a:cs typeface="Arial" pitchFamily="34" charset="0"/>
              </a:rPr>
              <a:t>ssessment</a:t>
            </a:r>
            <a:endParaRPr lang="ko-KR" altLang="en-US" sz="1600" dirty="0">
              <a:solidFill>
                <a:prstClr val="white"/>
              </a:solidFill>
              <a:latin typeface="Arial" pitchFamily="34" charset="0"/>
              <a:cs typeface="Arial" pitchFamily="34" charset="0"/>
            </a:endParaRPr>
          </a:p>
        </p:txBody>
      </p:sp>
      <p:pic>
        <p:nvPicPr>
          <p:cNvPr id="11" name="Picture 36"/>
          <p:cNvPicPr>
            <a:picLocks noChangeAspect="1"/>
          </p:cNvPicPr>
          <p:nvPr/>
        </p:nvPicPr>
        <p:blipFill rotWithShape="1">
          <a:blip r:embed="rId2" cstate="print">
            <a:duotone>
              <a:schemeClr val="bg2">
                <a:shade val="45000"/>
                <a:satMod val="135000"/>
              </a:schemeClr>
              <a:prstClr val="white"/>
            </a:duotone>
            <a:lum bright="40000"/>
            <a:extLst>
              <a:ext uri="{28A0092B-C50C-407E-A947-70E740481C1C}">
                <a14:useLocalDpi xmlns:a14="http://schemas.microsoft.com/office/drawing/2010/main" val="0"/>
              </a:ext>
            </a:extLst>
          </a:blip>
          <a:srcRect l="24247" r="59854" b="17579"/>
          <a:stretch/>
        </p:blipFill>
        <p:spPr>
          <a:xfrm>
            <a:off x="899592" y="3306250"/>
            <a:ext cx="648072" cy="777668"/>
          </a:xfrm>
          <a:prstGeom prst="rect">
            <a:avLst/>
          </a:prstGeom>
        </p:spPr>
      </p:pic>
      <p:sp>
        <p:nvSpPr>
          <p:cNvPr id="2" name="제목 1"/>
          <p:cNvSpPr>
            <a:spLocks noGrp="1"/>
          </p:cNvSpPr>
          <p:nvPr>
            <p:ph type="title"/>
          </p:nvPr>
        </p:nvSpPr>
        <p:spPr>
          <a:xfrm>
            <a:off x="3131840" y="3273828"/>
            <a:ext cx="5544616" cy="857250"/>
          </a:xfrm>
        </p:spPr>
        <p:txBody>
          <a:bodyPr>
            <a:noAutofit/>
          </a:bodyPr>
          <a:lstStyle>
            <a:lvl1pPr>
              <a:defRPr sz="3600" b="1">
                <a:solidFill>
                  <a:srgbClr val="278D99"/>
                </a:solidFill>
                <a:latin typeface="Arial" pitchFamily="34" charset="0"/>
                <a:cs typeface="Arial" pitchFamily="34" charset="0"/>
              </a:defRPr>
            </a:lvl1pPr>
          </a:lstStyle>
          <a:p>
            <a:r>
              <a:rPr lang="ko-KR" altLang="en-US"/>
              <a:t>마스터 제목 스타일 편집</a:t>
            </a:r>
            <a:endParaRPr lang="ko-KR" altLang="en-US" dirty="0"/>
          </a:p>
        </p:txBody>
      </p:sp>
      <p:pic>
        <p:nvPicPr>
          <p:cNvPr id="12" name="Picture 7" descr="OECD_TEXT_20cm.png"/>
          <p:cNvPicPr>
            <a:picLocks noChangeAspect="1"/>
          </p:cNvPicPr>
          <p:nvPr/>
        </p:nvPicPr>
        <p:blipFill>
          <a:blip r:embed="rId2" cstate="print"/>
          <a:stretch>
            <a:fillRect/>
          </a:stretch>
        </p:blipFill>
        <p:spPr>
          <a:xfrm>
            <a:off x="6948264" y="4569972"/>
            <a:ext cx="1800200" cy="416713"/>
          </a:xfrm>
          <a:prstGeom prst="rect">
            <a:avLst/>
          </a:prstGeom>
        </p:spPr>
      </p:pic>
    </p:spTree>
    <p:extLst>
      <p:ext uri="{BB962C8B-B14F-4D97-AF65-F5344CB8AC3E}">
        <p14:creationId xmlns:p14="http://schemas.microsoft.com/office/powerpoint/2010/main" val="658719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9745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55650" y="2031690"/>
            <a:ext cx="8388350" cy="714375"/>
          </a:xfrm>
        </p:spPr>
        <p:txBody>
          <a:bodyPr/>
          <a:lstStyle>
            <a:lvl1pPr>
              <a:defRPr>
                <a:solidFill>
                  <a:srgbClr val="FFFF00"/>
                </a:solidFill>
              </a:defRPr>
            </a:lvl1pPr>
          </a:lstStyle>
          <a:p>
            <a:r>
              <a:rPr lang="en-US" dirty="0"/>
              <a:t>Click to edit Master title style</a:t>
            </a:r>
            <a:endParaRPr lang="en-GB" dirty="0"/>
          </a:p>
        </p:txBody>
      </p:sp>
    </p:spTree>
    <p:extLst>
      <p:ext uri="{BB962C8B-B14F-4D97-AF65-F5344CB8AC3E}">
        <p14:creationId xmlns:p14="http://schemas.microsoft.com/office/powerpoint/2010/main" val="231217938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 fill="hold"/>
                                        <p:tgtEl>
                                          <p:spTgt spid="2"/>
                                        </p:tgtEl>
                                        <p:attrNameLst>
                                          <p:attrName>ppt_w</p:attrName>
                                        </p:attrNameLst>
                                      </p:cBhvr>
                                      <p:tavLst>
                                        <p:tav tm="0">
                                          <p:val>
                                            <p:strVal val="2/3*#ppt_w"/>
                                          </p:val>
                                        </p:tav>
                                        <p:tav tm="100000">
                                          <p:val>
                                            <p:strVal val="#ppt_w"/>
                                          </p:val>
                                        </p:tav>
                                      </p:tavLst>
                                    </p:anim>
                                    <p:anim calcmode="lin" valueType="num">
                                      <p:cBhvr>
                                        <p:cTn id="8" dur="3000" fill="hold"/>
                                        <p:tgtEl>
                                          <p:spTgt spid="2"/>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fr-FR" dirty="0"/>
              <a:t>Click to </a:t>
            </a:r>
            <a:r>
              <a:rPr lang="fr-FR" dirty="0" err="1"/>
              <a:t>edit</a:t>
            </a:r>
            <a:r>
              <a:rPr lang="fr-FR" dirty="0"/>
              <a:t> </a:t>
            </a:r>
            <a:r>
              <a:rPr lang="fr-FR" dirty="0" err="1"/>
              <a:t>Slide</a:t>
            </a:r>
            <a:r>
              <a:rPr lang="fr-FR" dirty="0"/>
              <a:t> </a:t>
            </a:r>
            <a:r>
              <a:rPr lang="fr-FR" dirty="0" err="1"/>
              <a:t>title</a:t>
            </a:r>
            <a:br>
              <a:rPr lang="fr-FR" dirty="0"/>
            </a:br>
            <a:r>
              <a:rPr lang="fr-FR" dirty="0" err="1"/>
              <a:t>Slide</a:t>
            </a:r>
            <a:r>
              <a:rPr lang="fr-FR" dirty="0"/>
              <a:t> </a:t>
            </a:r>
            <a:r>
              <a:rPr lang="fr-FR" dirty="0" err="1"/>
              <a:t>title</a:t>
            </a:r>
            <a:r>
              <a:rPr lang="fr-FR" dirty="0"/>
              <a:t> </a:t>
            </a:r>
            <a:r>
              <a:rPr lang="fr-FR" dirty="0" err="1"/>
              <a:t>can</a:t>
            </a:r>
            <a:r>
              <a:rPr lang="fr-FR" dirty="0"/>
              <a:t> </a:t>
            </a:r>
            <a:r>
              <a:rPr lang="fr-FR" dirty="0" err="1"/>
              <a:t>be</a:t>
            </a:r>
            <a:r>
              <a:rPr lang="fr-FR" dirty="0"/>
              <a:t> </a:t>
            </a:r>
            <a:r>
              <a:rPr lang="fr-FR" dirty="0" err="1"/>
              <a:t>extended</a:t>
            </a:r>
            <a:r>
              <a:rPr lang="fr-FR" dirty="0"/>
              <a:t> to </a:t>
            </a:r>
            <a:r>
              <a:rPr lang="fr-FR" dirty="0" err="1"/>
              <a:t>two</a:t>
            </a:r>
            <a:r>
              <a:rPr lang="fr-FR" dirty="0"/>
              <a:t> </a:t>
            </a:r>
            <a:r>
              <a:rPr lang="fr-FR" dirty="0" err="1"/>
              <a:t>lines</a:t>
            </a:r>
            <a:endParaRPr lang="en-US" dirty="0"/>
          </a:p>
        </p:txBody>
      </p:sp>
      <p:sp>
        <p:nvSpPr>
          <p:cNvPr id="3" name="Content Placeholder 2"/>
          <p:cNvSpPr>
            <a:spLocks noGrp="1"/>
          </p:cNvSpPr>
          <p:nvPr>
            <p:ph idx="1"/>
          </p:nvPr>
        </p:nvSpPr>
        <p:spPr/>
        <p:txBody>
          <a:bodyPr/>
          <a:lstStyle>
            <a:lvl1pPr>
              <a:defRPr>
                <a:solidFill>
                  <a:schemeClr val="tx1"/>
                </a:solidFill>
              </a:defRPr>
            </a:lvl1pPr>
            <a:lvl2pPr>
              <a:buClr>
                <a:schemeClr val="tx1"/>
              </a:buCl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403200" y="4808700"/>
            <a:ext cx="900000" cy="183600"/>
          </a:xfrm>
          <a:prstGeom prst="rect">
            <a:avLst/>
          </a:prstGeom>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fld id="{330E7764-1277-458E-9D8E-39F64F5D6DD0}" type="datetimeFigureOut">
              <a:rPr kumimoji="0" lang="en-GB" sz="1800" b="0" i="0" u="none" strike="noStrike" kern="1200" cap="none" spc="0" normalizeH="0" baseline="0" noProof="0" smtClean="0">
                <a:ln>
                  <a:noFill/>
                </a:ln>
                <a:solidFill>
                  <a:prstClr val="black"/>
                </a:solidFill>
                <a:effectLst/>
                <a:uLnTx/>
                <a:uFillTx/>
                <a:latin typeface="맑은 고딕"/>
                <a:ea typeface="+mn-ea"/>
                <a:cs typeface="+mn-cs"/>
              </a:rPr>
              <a:pPr marL="0" marR="0" lvl="0" indent="0" algn="l" defTabSz="914400" rtl="0" eaLnBrk="1" fontAlgn="auto" latinLnBrk="1" hangingPunct="1">
                <a:lnSpc>
                  <a:spcPct val="100000"/>
                </a:lnSpc>
                <a:spcBef>
                  <a:spcPts val="0"/>
                </a:spcBef>
                <a:spcAft>
                  <a:spcPts val="0"/>
                </a:spcAft>
                <a:buClrTx/>
                <a:buSzTx/>
                <a:buFontTx/>
                <a:buNone/>
                <a:tabLst/>
                <a:defRPr/>
              </a:pPr>
              <a:t>16/05/2019</a:t>
            </a:fld>
            <a:endParaRPr kumimoji="0" lang="en-GB" sz="1800" b="0" i="0" u="none" strike="noStrike" kern="1200" cap="none" spc="0" normalizeH="0" baseline="0" noProof="0">
              <a:ln>
                <a:noFill/>
              </a:ln>
              <a:solidFill>
                <a:prstClr val="black"/>
              </a:solidFill>
              <a:effectLst/>
              <a:uLnTx/>
              <a:uFillTx/>
              <a:latin typeface="맑은 고딕"/>
              <a:ea typeface="+mn-ea"/>
              <a:cs typeface="+mn-cs"/>
            </a:endParaRPr>
          </a:p>
        </p:txBody>
      </p:sp>
      <p:sp>
        <p:nvSpPr>
          <p:cNvPr id="5" name="Footer Placeholder 4"/>
          <p:cNvSpPr>
            <a:spLocks noGrp="1"/>
          </p:cNvSpPr>
          <p:nvPr>
            <p:ph type="ftr" sz="quarter" idx="11"/>
          </p:nvPr>
        </p:nvSpPr>
        <p:spPr>
          <a:xfrm>
            <a:off x="1368000" y="4808700"/>
            <a:ext cx="4680000" cy="183600"/>
          </a:xfrm>
          <a:prstGeom prst="rect">
            <a:avLst/>
          </a:prstGeom>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맑은 고딕"/>
              <a:ea typeface="+mn-ea"/>
              <a:cs typeface="+mn-cs"/>
            </a:endParaRPr>
          </a:p>
        </p:txBody>
      </p:sp>
      <p:sp>
        <p:nvSpPr>
          <p:cNvPr id="6" name="Slide Number Placeholder 5"/>
          <p:cNvSpPr>
            <a:spLocks noGrp="1"/>
          </p:cNvSpPr>
          <p:nvPr>
            <p:ph type="sldNum" sz="quarter" idx="12"/>
          </p:nvPr>
        </p:nvSpPr>
        <p:spPr>
          <a:xfrm>
            <a:off x="8640000" y="4808700"/>
            <a:ext cx="342000" cy="183600"/>
          </a:xfrm>
          <a:prstGeom prst="rect">
            <a:avLst/>
          </a:prstGeom>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fld id="{2A020832-E319-49F4-8DFE-4C9D4DD7AAB2}" type="slidenum">
              <a:rPr kumimoji="0" lang="en-GB" sz="1800" b="0" i="0" u="none" strike="noStrike" kern="1200" cap="none" spc="0" normalizeH="0" baseline="0" noProof="0" smtClean="0">
                <a:ln>
                  <a:noFill/>
                </a:ln>
                <a:solidFill>
                  <a:prstClr val="black"/>
                </a:solidFill>
                <a:effectLst/>
                <a:uLnTx/>
                <a:uFillTx/>
                <a:latin typeface="맑은 고딕"/>
                <a:ea typeface="+mn-ea"/>
                <a:cs typeface="+mn-cs"/>
              </a:rPr>
              <a:pPr marL="0" marR="0" lvl="0" indent="0" algn="l" defTabSz="914400" rtl="0" eaLnBrk="1" fontAlgn="auto" latinLnBrk="1"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맑은 고딕"/>
              <a:ea typeface="+mn-ea"/>
              <a:cs typeface="+mn-cs"/>
            </a:endParaRPr>
          </a:p>
        </p:txBody>
      </p:sp>
    </p:spTree>
    <p:extLst>
      <p:ext uri="{BB962C8B-B14F-4D97-AF65-F5344CB8AC3E}">
        <p14:creationId xmlns:p14="http://schemas.microsoft.com/office/powerpoint/2010/main" val="1144492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emf"/><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 Id="rId14" Type="http://schemas.openxmlformats.org/officeDocument/2006/relationships/image" Target="../media/image5.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1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theme" Target="../theme/theme12.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theme" Target="../theme/theme13.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135.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theme" Target="../theme/theme14.xml"/><Relationship Id="rId5" Type="http://schemas.openxmlformats.org/officeDocument/2006/relationships/slideLayout" Target="../slideLayouts/slideLayout137.xml"/><Relationship Id="rId4" Type="http://schemas.openxmlformats.org/officeDocument/2006/relationships/slideLayout" Target="../slideLayouts/slideLayout136.xml"/></Relationships>
</file>

<file path=ppt/slideMasters/_rels/slideMaster15.xml.rels><?xml version="1.0" encoding="UTF-8" standalone="yes"?>
<Relationships xmlns="http://schemas.openxmlformats.org/package/2006/relationships"><Relationship Id="rId8" Type="http://schemas.openxmlformats.org/officeDocument/2006/relationships/theme" Target="../theme/theme1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5" Type="http://schemas.openxmlformats.org/officeDocument/2006/relationships/slideLayout" Target="../slideLayouts/slideLayout142.xml"/><Relationship Id="rId4" Type="http://schemas.openxmlformats.org/officeDocument/2006/relationships/slideLayout" Target="../slideLayouts/slideLayout14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6.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theme" Target="../theme/theme17.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170.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5" Type="http://schemas.openxmlformats.org/officeDocument/2006/relationships/theme" Target="../theme/theme18.xml"/><Relationship Id="rId4" Type="http://schemas.openxmlformats.org/officeDocument/2006/relationships/slideLayout" Target="../slideLayouts/slideLayout17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theme" Target="../theme/theme3.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6" Type="http://schemas.openxmlformats.org/officeDocument/2006/relationships/image" Target="../media/image7.pn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4.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theme" Target="../theme/theme7.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5.xml"/><Relationship Id="rId7" Type="http://schemas.openxmlformats.org/officeDocument/2006/relationships/theme" Target="../theme/theme8.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5" Type="http://schemas.openxmlformats.org/officeDocument/2006/relationships/slideLayout" Target="../slideLayouts/slideLayout77.xml"/><Relationship Id="rId4" Type="http://schemas.openxmlformats.org/officeDocument/2006/relationships/slideLayout" Target="../slideLayouts/slideLayout7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theme" Target="../theme/theme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77A0"/>
        </a:solidFill>
        <a:effectLst/>
      </p:bgPr>
    </p:bg>
    <p:spTree>
      <p:nvGrpSpPr>
        <p:cNvPr id="1" name=""/>
        <p:cNvGrpSpPr/>
        <p:nvPr/>
      </p:nvGrpSpPr>
      <p:grpSpPr>
        <a:xfrm>
          <a:off x="0" y="0"/>
          <a:ext cx="0" cy="0"/>
          <a:chOff x="0" y="0"/>
          <a:chExt cx="0" cy="0"/>
        </a:xfrm>
      </p:grpSpPr>
      <p:pic>
        <p:nvPicPr>
          <p:cNvPr id="1026" name="Picture 9" descr="PISA_TB_3-01.png"/>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rot="-3627186">
            <a:off x="7970837" y="2544763"/>
            <a:ext cx="6475413" cy="107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7"/>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208713" y="0"/>
            <a:ext cx="2935287"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1"/>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7019925" y="4162425"/>
            <a:ext cx="178911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6"/>
          <p:cNvPicPr>
            <a:picLocks/>
          </p:cNvPicPr>
          <p:nvPr userDrawn="1"/>
        </p:nvPicPr>
        <p:blipFill>
          <a:blip r:embed="rId13">
            <a:extLst>
              <a:ext uri="{28A0092B-C50C-407E-A947-70E740481C1C}">
                <a14:useLocalDpi xmlns:a14="http://schemas.microsoft.com/office/drawing/2010/main" val="0"/>
              </a:ext>
            </a:extLst>
          </a:blip>
          <a:srcRect/>
          <a:stretch>
            <a:fillRect/>
          </a:stretch>
        </p:blipFill>
        <p:spPr bwMode="auto">
          <a:xfrm rot="-3623967">
            <a:off x="4633118" y="2513807"/>
            <a:ext cx="5943601"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12" descr="PISA_LOGO-02.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504825" y="625475"/>
            <a:ext cx="12382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75" r:id="rId1"/>
    <p:sldLayoutId id="2147483838" r:id="rId2"/>
    <p:sldLayoutId id="2147483839" r:id="rId3"/>
    <p:sldLayoutId id="2147483840" r:id="rId4"/>
    <p:sldLayoutId id="2147483833" r:id="rId5"/>
    <p:sldLayoutId id="2147483835" r:id="rId6"/>
    <p:sldLayoutId id="2147483836" r:id="rId7"/>
    <p:sldLayoutId id="2147483837" r:id="rId8"/>
  </p:sldLayoutIdLst>
  <p:txStyles>
    <p:titleStyle>
      <a:lvl1pPr algn="l" defTabSz="457200" rtl="0" fontAlgn="base">
        <a:spcBef>
          <a:spcPct val="0"/>
        </a:spcBef>
        <a:spcAft>
          <a:spcPct val="0"/>
        </a:spcAft>
        <a:defRPr sz="4400" kern="1200">
          <a:solidFill>
            <a:schemeClr val="bg1"/>
          </a:solidFill>
          <a:latin typeface="HelveticaNeueLT Std Med"/>
          <a:ea typeface="MS PGothic" panose="020B0600070205080204" pitchFamily="34" charset="-128"/>
          <a:cs typeface="HelveticaNeueLT Std Med"/>
        </a:defRPr>
      </a:lvl1pPr>
      <a:lvl2pPr algn="l" defTabSz="457200" rtl="0" fontAlgn="base">
        <a:spcBef>
          <a:spcPct val="0"/>
        </a:spcBef>
        <a:spcAft>
          <a:spcPct val="0"/>
        </a:spcAft>
        <a:defRPr sz="4400">
          <a:solidFill>
            <a:schemeClr val="bg1"/>
          </a:solidFill>
          <a:latin typeface="HelveticaNeueLT Std Med" pitchFamily="6" charset="0"/>
          <a:ea typeface="MS PGothic" panose="020B0600070205080204" pitchFamily="34" charset="-128"/>
        </a:defRPr>
      </a:lvl2pPr>
      <a:lvl3pPr algn="l" defTabSz="457200" rtl="0" fontAlgn="base">
        <a:spcBef>
          <a:spcPct val="0"/>
        </a:spcBef>
        <a:spcAft>
          <a:spcPct val="0"/>
        </a:spcAft>
        <a:defRPr sz="4400">
          <a:solidFill>
            <a:schemeClr val="bg1"/>
          </a:solidFill>
          <a:latin typeface="HelveticaNeueLT Std Med" pitchFamily="6" charset="0"/>
          <a:ea typeface="MS PGothic" panose="020B0600070205080204" pitchFamily="34" charset="-128"/>
        </a:defRPr>
      </a:lvl3pPr>
      <a:lvl4pPr algn="l" defTabSz="457200" rtl="0" fontAlgn="base">
        <a:spcBef>
          <a:spcPct val="0"/>
        </a:spcBef>
        <a:spcAft>
          <a:spcPct val="0"/>
        </a:spcAft>
        <a:defRPr sz="4400">
          <a:solidFill>
            <a:schemeClr val="bg1"/>
          </a:solidFill>
          <a:latin typeface="HelveticaNeueLT Std Med" pitchFamily="6" charset="0"/>
          <a:ea typeface="MS PGothic" panose="020B0600070205080204" pitchFamily="34" charset="-128"/>
        </a:defRPr>
      </a:lvl4pPr>
      <a:lvl5pPr algn="l" defTabSz="457200" rtl="0" fontAlgn="base">
        <a:spcBef>
          <a:spcPct val="0"/>
        </a:spcBef>
        <a:spcAft>
          <a:spcPct val="0"/>
        </a:spcAft>
        <a:defRPr sz="4400">
          <a:solidFill>
            <a:schemeClr val="bg1"/>
          </a:solidFill>
          <a:latin typeface="HelveticaNeueLT Std Med" pitchFamily="6" charset="0"/>
          <a:ea typeface="MS PGothic" panose="020B0600070205080204" pitchFamily="34" charset="-128"/>
        </a:defRPr>
      </a:lvl5pPr>
      <a:lvl6pPr marL="457200" algn="l" defTabSz="457200" rtl="0" fontAlgn="base">
        <a:spcBef>
          <a:spcPct val="0"/>
        </a:spcBef>
        <a:spcAft>
          <a:spcPct val="0"/>
        </a:spcAft>
        <a:defRPr sz="4400">
          <a:solidFill>
            <a:schemeClr val="bg1"/>
          </a:solidFill>
          <a:latin typeface="HelveticaNeueLT Std Med" pitchFamily="6" charset="0"/>
          <a:ea typeface="MS PGothic" panose="020B0600070205080204" pitchFamily="34" charset="-128"/>
        </a:defRPr>
      </a:lvl6pPr>
      <a:lvl7pPr marL="914400" algn="l" defTabSz="457200" rtl="0" fontAlgn="base">
        <a:spcBef>
          <a:spcPct val="0"/>
        </a:spcBef>
        <a:spcAft>
          <a:spcPct val="0"/>
        </a:spcAft>
        <a:defRPr sz="4400">
          <a:solidFill>
            <a:schemeClr val="bg1"/>
          </a:solidFill>
          <a:latin typeface="HelveticaNeueLT Std Med" pitchFamily="6" charset="0"/>
          <a:ea typeface="MS PGothic" panose="020B0600070205080204" pitchFamily="34" charset="-128"/>
        </a:defRPr>
      </a:lvl7pPr>
      <a:lvl8pPr marL="1371600" algn="l" defTabSz="457200" rtl="0" fontAlgn="base">
        <a:spcBef>
          <a:spcPct val="0"/>
        </a:spcBef>
        <a:spcAft>
          <a:spcPct val="0"/>
        </a:spcAft>
        <a:defRPr sz="4400">
          <a:solidFill>
            <a:schemeClr val="bg1"/>
          </a:solidFill>
          <a:latin typeface="HelveticaNeueLT Std Med" pitchFamily="6" charset="0"/>
          <a:ea typeface="MS PGothic" panose="020B0600070205080204" pitchFamily="34" charset="-128"/>
        </a:defRPr>
      </a:lvl8pPr>
      <a:lvl9pPr marL="1828800" algn="l" defTabSz="457200" rtl="0" fontAlgn="base">
        <a:spcBef>
          <a:spcPct val="0"/>
        </a:spcBef>
        <a:spcAft>
          <a:spcPct val="0"/>
        </a:spcAft>
        <a:defRPr sz="4400">
          <a:solidFill>
            <a:schemeClr val="bg1"/>
          </a:solidFill>
          <a:latin typeface="HelveticaNeueLT Std Med" pitchFamily="6" charset="0"/>
          <a:ea typeface="MS PGothic" panose="020B0600070205080204" pitchFamily="34" charset="-128"/>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131E"/>
            </a:gs>
            <a:gs pos="50000">
              <a:srgbClr val="00456C"/>
            </a:gs>
            <a:gs pos="100000">
              <a:srgbClr val="00131E"/>
            </a:gs>
          </a:gsLst>
          <a:lin ang="5400000" scaled="1"/>
          <a:tileRect/>
        </a:gradFill>
        <a:effectLst/>
      </p:bgPr>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ko-KR" altLang="en-US"/>
              <a:t>마스터 제목 스타일 편집</a:t>
            </a:r>
          </a:p>
        </p:txBody>
      </p:sp>
      <p:sp>
        <p:nvSpPr>
          <p:cNvPr id="3" name="텍스트 개체 틀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Tree>
    <p:extLst>
      <p:ext uri="{BB962C8B-B14F-4D97-AF65-F5344CB8AC3E}">
        <p14:creationId xmlns:p14="http://schemas.microsoft.com/office/powerpoint/2010/main" val="1443006471"/>
      </p:ext>
    </p:extLst>
  </p:cSld>
  <p:clrMap bg1="lt1" tx1="dk1" bg2="lt2" tx2="dk2" accent1="accent1" accent2="accent2" accent3="accent3" accent4="accent4" accent5="accent5" accent6="accent6" hlink="hlink" folHlink="folHlink"/>
  <p:sldLayoutIdLst>
    <p:sldLayoutId id="2147484233" r:id="rId1"/>
    <p:sldLayoutId id="2147484234" r:id="rId2"/>
    <p:sldLayoutId id="2147484235" r:id="rId3"/>
    <p:sldLayoutId id="2147484236" r:id="rId4"/>
    <p:sldLayoutId id="2147484237" r:id="rId5"/>
    <p:sldLayoutId id="2147484238" r:id="rId6"/>
    <p:sldLayoutId id="2147484239" r:id="rId7"/>
    <p:sldLayoutId id="2147484240" r:id="rId8"/>
    <p:sldLayoutId id="2147484241" r:id="rId9"/>
    <p:sldLayoutId id="2147484242" r:id="rId10"/>
    <p:sldLayoutId id="214748424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914400" rtl="0" eaLnBrk="1" latinLnBrk="1" hangingPunct="1">
        <a:spcBef>
          <a:spcPct val="0"/>
        </a:spcBef>
        <a:buNone/>
        <a:defRPr sz="4400" kern="1200">
          <a:solidFill>
            <a:schemeClr val="bg1"/>
          </a:solidFill>
          <a:latin typeface="Arial" pitchFamily="34" charset="0"/>
          <a:ea typeface="+mj-ea"/>
          <a:cs typeface="Arial" pitchFamily="34" charset="0"/>
        </a:defRPr>
      </a:lvl1pPr>
    </p:titleStyle>
    <p:bodyStyle>
      <a:lvl1pPr marL="342900" indent="-342900" algn="l" defTabSz="914400" rtl="0" eaLnBrk="1" latinLnBrk="1" hangingPunct="1">
        <a:spcBef>
          <a:spcPct val="20000"/>
        </a:spcBef>
        <a:buFont typeface="Arial" pitchFamily="34" charset="0"/>
        <a:buChar char="•"/>
        <a:defRPr sz="3200" kern="1200">
          <a:solidFill>
            <a:schemeClr val="bg1"/>
          </a:solidFill>
          <a:latin typeface="Arial" pitchFamily="34" charset="0"/>
          <a:ea typeface="+mn-ea"/>
          <a:cs typeface="Arial" pitchFamily="34" charset="0"/>
        </a:defRPr>
      </a:lvl1pPr>
      <a:lvl2pPr marL="742950" indent="-285750" algn="l" defTabSz="914400" rtl="0" eaLnBrk="1" latinLnBrk="1" hangingPunct="1">
        <a:spcBef>
          <a:spcPct val="20000"/>
        </a:spcBef>
        <a:buFont typeface="Arial" pitchFamily="34" charset="0"/>
        <a:buChar char="–"/>
        <a:defRPr sz="2800" kern="1200">
          <a:solidFill>
            <a:schemeClr val="bg1"/>
          </a:solidFill>
          <a:latin typeface="Arial" pitchFamily="34" charset="0"/>
          <a:ea typeface="+mn-ea"/>
          <a:cs typeface="Arial" pitchFamily="34" charset="0"/>
        </a:defRPr>
      </a:lvl2pPr>
      <a:lvl3pPr marL="1143000" indent="-228600" algn="l" defTabSz="914400" rtl="0" eaLnBrk="1" latinLnBrk="1" hangingPunct="1">
        <a:spcBef>
          <a:spcPct val="20000"/>
        </a:spcBef>
        <a:buFont typeface="Arial" pitchFamily="34" charset="0"/>
        <a:buChar char="•"/>
        <a:defRPr sz="2400" kern="1200">
          <a:solidFill>
            <a:schemeClr val="bg1"/>
          </a:solidFill>
          <a:latin typeface="Arial" pitchFamily="34" charset="0"/>
          <a:ea typeface="+mn-ea"/>
          <a:cs typeface="Arial" pitchFamily="34" charset="0"/>
        </a:defRPr>
      </a:lvl3pPr>
      <a:lvl4pPr marL="1600200" indent="-228600" algn="l" defTabSz="914400" rtl="0" eaLnBrk="1" latinLnBrk="1" hangingPunct="1">
        <a:spcBef>
          <a:spcPct val="20000"/>
        </a:spcBef>
        <a:buFont typeface="Arial" pitchFamily="34" charset="0"/>
        <a:buChar char="–"/>
        <a:defRPr sz="2000" kern="1200">
          <a:solidFill>
            <a:schemeClr val="bg1"/>
          </a:solidFill>
          <a:latin typeface="Arial" pitchFamily="34" charset="0"/>
          <a:ea typeface="+mn-ea"/>
          <a:cs typeface="Arial" pitchFamily="34" charset="0"/>
        </a:defRPr>
      </a:lvl4pPr>
      <a:lvl5pPr marL="2057400" indent="-228600" algn="l" defTabSz="914400" rtl="0" eaLnBrk="1" latinLnBrk="1" hangingPunct="1">
        <a:spcBef>
          <a:spcPct val="20000"/>
        </a:spcBef>
        <a:buFont typeface="Arial" pitchFamily="34" charset="0"/>
        <a:buChar char="»"/>
        <a:defRPr sz="2000" kern="1200">
          <a:solidFill>
            <a:schemeClr val="bg1"/>
          </a:solidFill>
          <a:latin typeface="Arial" pitchFamily="34" charset="0"/>
          <a:ea typeface="+mn-ea"/>
          <a:cs typeface="Arial" pitchFamily="34" charset="0"/>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992DFC5-E568-46ED-8C99-4606B1C0F0F7}" type="datetimeFigureOut">
              <a:rPr lang="en-GB" smtClean="0"/>
              <a:t>16/05/2019</a:t>
            </a:fld>
            <a:endParaRPr lang="en-GB"/>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9332A07-5945-47C4-92C3-95369E73AB38}" type="slidenum">
              <a:rPr lang="en-GB" smtClean="0"/>
              <a:t>‹#›</a:t>
            </a:fld>
            <a:endParaRPr lang="en-GB"/>
          </a:p>
        </p:txBody>
      </p:sp>
    </p:spTree>
    <p:extLst>
      <p:ext uri="{BB962C8B-B14F-4D97-AF65-F5344CB8AC3E}">
        <p14:creationId xmlns:p14="http://schemas.microsoft.com/office/powerpoint/2010/main" val="2181602462"/>
      </p:ext>
    </p:extLst>
  </p:cSld>
  <p:clrMap bg1="lt1" tx1="dk1" bg2="lt2" tx2="dk2" accent1="accent1" accent2="accent2" accent3="accent3" accent4="accent4" accent5="accent5" accent6="accent6" hlink="hlink" folHlink="folHlink"/>
  <p:sldLayoutIdLst>
    <p:sldLayoutId id="2147484245" r:id="rId1"/>
    <p:sldLayoutId id="2147484246" r:id="rId2"/>
    <p:sldLayoutId id="2147484247" r:id="rId3"/>
    <p:sldLayoutId id="2147484248" r:id="rId4"/>
    <p:sldLayoutId id="2147484249" r:id="rId5"/>
    <p:sldLayoutId id="2147484250" r:id="rId6"/>
    <p:sldLayoutId id="2147484251" r:id="rId7"/>
    <p:sldLayoutId id="2147484252" r:id="rId8"/>
    <p:sldLayoutId id="2147484253" r:id="rId9"/>
    <p:sldLayoutId id="2147484254" r:id="rId10"/>
    <p:sldLayoutId id="214748425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a:gsLst>
            <a:gs pos="0">
              <a:srgbClr val="00131E"/>
            </a:gs>
            <a:gs pos="50000">
              <a:srgbClr val="00456C"/>
            </a:gs>
            <a:gs pos="100000">
              <a:srgbClr val="00131E"/>
            </a:gs>
          </a:gsLst>
          <a:lin ang="5400000" scaled="1"/>
        </a:gradFill>
        <a:effectLst/>
      </p:bgPr>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ko-KR" altLang="en-US"/>
              <a:t>마스터 제목 스타일 편집</a:t>
            </a:r>
          </a:p>
        </p:txBody>
      </p:sp>
      <p:sp>
        <p:nvSpPr>
          <p:cNvPr id="3" name="텍스트 개체 틀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Tree>
    <p:extLst>
      <p:ext uri="{BB962C8B-B14F-4D97-AF65-F5344CB8AC3E}">
        <p14:creationId xmlns:p14="http://schemas.microsoft.com/office/powerpoint/2010/main" val="3760859867"/>
      </p:ext>
    </p:extLst>
  </p:cSld>
  <p:clrMap bg1="lt1" tx1="dk1" bg2="lt2" tx2="dk2" accent1="accent1" accent2="accent2" accent3="accent3" accent4="accent4" accent5="accent5" accent6="accent6" hlink="hlink" folHlink="folHlink"/>
  <p:sldLayoutIdLst>
    <p:sldLayoutId id="2147484270" r:id="rId1"/>
    <p:sldLayoutId id="2147484271" r:id="rId2"/>
    <p:sldLayoutId id="2147484272" r:id="rId3"/>
    <p:sldLayoutId id="2147484273" r:id="rId4"/>
    <p:sldLayoutId id="2147484274" r:id="rId5"/>
    <p:sldLayoutId id="2147484275" r:id="rId6"/>
    <p:sldLayoutId id="2147484276" r:id="rId7"/>
    <p:sldLayoutId id="2147484277" r:id="rId8"/>
    <p:sldLayoutId id="2147484278" r:id="rId9"/>
    <p:sldLayoutId id="2147484279" r:id="rId10"/>
  </p:sldLayoutIdLst>
  <p:hf hdr="0" ftr="0" dt="0"/>
  <p:txStyles>
    <p:titleStyle>
      <a:lvl1pPr algn="ctr" defTabSz="685800" rtl="0" eaLnBrk="1" latinLnBrk="1" hangingPunct="1">
        <a:spcBef>
          <a:spcPct val="0"/>
        </a:spcBef>
        <a:buNone/>
        <a:defRPr sz="3300" kern="1200">
          <a:solidFill>
            <a:schemeClr val="bg1"/>
          </a:solidFill>
          <a:latin typeface="Arial" pitchFamily="34" charset="0"/>
          <a:ea typeface="+mj-ea"/>
          <a:cs typeface="Arial" pitchFamily="34" charset="0"/>
        </a:defRPr>
      </a:lvl1pPr>
    </p:titleStyle>
    <p:bodyStyle>
      <a:lvl1pPr marL="257175" indent="-257175" algn="l" defTabSz="685800" rtl="0" eaLnBrk="1" latinLnBrk="0" hangingPunct="1">
        <a:spcBef>
          <a:spcPct val="20000"/>
        </a:spcBef>
        <a:buFont typeface="Arial" pitchFamily="34" charset="0"/>
        <a:buChar char="•"/>
        <a:defRPr sz="2400" kern="1200">
          <a:solidFill>
            <a:schemeClr val="bg1"/>
          </a:solidFill>
          <a:latin typeface="Arial" pitchFamily="34" charset="0"/>
          <a:ea typeface="+mn-ea"/>
          <a:cs typeface="Arial" pitchFamily="34" charset="0"/>
        </a:defRPr>
      </a:lvl1pPr>
      <a:lvl2pPr marL="557213" indent="-214313" algn="l" defTabSz="685800" rtl="0" eaLnBrk="1" latinLnBrk="1" hangingPunct="1">
        <a:spcBef>
          <a:spcPct val="20000"/>
        </a:spcBef>
        <a:buFont typeface="Arial" pitchFamily="34" charset="0"/>
        <a:buChar char="–"/>
        <a:defRPr sz="2100" kern="1200">
          <a:solidFill>
            <a:schemeClr val="bg1"/>
          </a:solidFill>
          <a:latin typeface="Arial" pitchFamily="34" charset="0"/>
          <a:ea typeface="+mn-ea"/>
          <a:cs typeface="Arial" pitchFamily="34" charset="0"/>
        </a:defRPr>
      </a:lvl2pPr>
      <a:lvl3pPr marL="857250" indent="-171450" algn="l" defTabSz="685800" rtl="0" eaLnBrk="1" latinLnBrk="1" hangingPunct="1">
        <a:spcBef>
          <a:spcPct val="20000"/>
        </a:spcBef>
        <a:buFont typeface="Arial" pitchFamily="34" charset="0"/>
        <a:buChar char="•"/>
        <a:defRPr sz="1800" kern="1200">
          <a:solidFill>
            <a:schemeClr val="bg1"/>
          </a:solidFill>
          <a:latin typeface="Arial" pitchFamily="34" charset="0"/>
          <a:ea typeface="+mn-ea"/>
          <a:cs typeface="Arial" pitchFamily="34" charset="0"/>
        </a:defRPr>
      </a:lvl3pPr>
      <a:lvl4pPr marL="1200150" indent="-171450" algn="l" defTabSz="685800" rtl="0" eaLnBrk="1" latinLnBrk="1" hangingPunct="1">
        <a:spcBef>
          <a:spcPct val="20000"/>
        </a:spcBef>
        <a:buFont typeface="Arial" pitchFamily="34" charset="0"/>
        <a:buChar char="–"/>
        <a:defRPr sz="1500" kern="1200">
          <a:solidFill>
            <a:schemeClr val="bg1"/>
          </a:solidFill>
          <a:latin typeface="Arial" pitchFamily="34" charset="0"/>
          <a:ea typeface="+mn-ea"/>
          <a:cs typeface="Arial" pitchFamily="34" charset="0"/>
        </a:defRPr>
      </a:lvl4pPr>
      <a:lvl5pPr marL="1543050" indent="-171450" algn="l" defTabSz="685800" rtl="0" eaLnBrk="1" latinLnBrk="1" hangingPunct="1">
        <a:spcBef>
          <a:spcPct val="20000"/>
        </a:spcBef>
        <a:buFont typeface="Arial" pitchFamily="34" charset="0"/>
        <a:buChar char="»"/>
        <a:defRPr sz="1500" kern="1200">
          <a:solidFill>
            <a:schemeClr val="bg1"/>
          </a:solidFill>
          <a:latin typeface="Arial" pitchFamily="34" charset="0"/>
          <a:ea typeface="+mn-ea"/>
          <a:cs typeface="Arial" pitchFamily="34" charset="0"/>
        </a:defRPr>
      </a:lvl5pPr>
      <a:lvl6pPr marL="18859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ko-KR"/>
      </a:defPPr>
      <a:lvl1pPr marL="0" algn="l" defTabSz="685800" rtl="0" eaLnBrk="1" latinLnBrk="1" hangingPunct="1">
        <a:defRPr sz="1350" kern="1200">
          <a:solidFill>
            <a:schemeClr val="tx1"/>
          </a:solidFill>
          <a:latin typeface="+mn-lt"/>
          <a:ea typeface="+mn-ea"/>
          <a:cs typeface="+mn-cs"/>
        </a:defRPr>
      </a:lvl1pPr>
      <a:lvl2pPr marL="342900" algn="l" defTabSz="685800" rtl="0" eaLnBrk="1" latinLnBrk="1" hangingPunct="1">
        <a:defRPr sz="1350" kern="1200">
          <a:solidFill>
            <a:schemeClr val="tx1"/>
          </a:solidFill>
          <a:latin typeface="+mn-lt"/>
          <a:ea typeface="+mn-ea"/>
          <a:cs typeface="+mn-cs"/>
        </a:defRPr>
      </a:lvl2pPr>
      <a:lvl3pPr marL="685800" algn="l" defTabSz="685800" rtl="0" eaLnBrk="1" latinLnBrk="1" hangingPunct="1">
        <a:defRPr sz="1350" kern="1200">
          <a:solidFill>
            <a:schemeClr val="tx1"/>
          </a:solidFill>
          <a:latin typeface="+mn-lt"/>
          <a:ea typeface="+mn-ea"/>
          <a:cs typeface="+mn-cs"/>
        </a:defRPr>
      </a:lvl3pPr>
      <a:lvl4pPr marL="1028700" algn="l" defTabSz="685800" rtl="0" eaLnBrk="1" latinLnBrk="1" hangingPunct="1">
        <a:defRPr sz="1350" kern="1200">
          <a:solidFill>
            <a:schemeClr val="tx1"/>
          </a:solidFill>
          <a:latin typeface="+mn-lt"/>
          <a:ea typeface="+mn-ea"/>
          <a:cs typeface="+mn-cs"/>
        </a:defRPr>
      </a:lvl4pPr>
      <a:lvl5pPr marL="1371600" algn="l" defTabSz="685800" rtl="0" eaLnBrk="1" latinLnBrk="1" hangingPunct="1">
        <a:defRPr sz="1350" kern="1200">
          <a:solidFill>
            <a:schemeClr val="tx1"/>
          </a:solidFill>
          <a:latin typeface="+mn-lt"/>
          <a:ea typeface="+mn-ea"/>
          <a:cs typeface="+mn-cs"/>
        </a:defRPr>
      </a:lvl5pPr>
      <a:lvl6pPr marL="1714500" algn="l" defTabSz="685800" rtl="0" eaLnBrk="1" latinLnBrk="1" hangingPunct="1">
        <a:defRPr sz="1350" kern="1200">
          <a:solidFill>
            <a:schemeClr val="tx1"/>
          </a:solidFill>
          <a:latin typeface="+mn-lt"/>
          <a:ea typeface="+mn-ea"/>
          <a:cs typeface="+mn-cs"/>
        </a:defRPr>
      </a:lvl6pPr>
      <a:lvl7pPr marL="2057400" algn="l" defTabSz="685800" rtl="0" eaLnBrk="1" latinLnBrk="1" hangingPunct="1">
        <a:defRPr sz="1350" kern="1200">
          <a:solidFill>
            <a:schemeClr val="tx1"/>
          </a:solidFill>
          <a:latin typeface="+mn-lt"/>
          <a:ea typeface="+mn-ea"/>
          <a:cs typeface="+mn-cs"/>
        </a:defRPr>
      </a:lvl7pPr>
      <a:lvl8pPr marL="2400300" algn="l" defTabSz="685800" rtl="0" eaLnBrk="1" latinLnBrk="1" hangingPunct="1">
        <a:defRPr sz="1350" kern="1200">
          <a:solidFill>
            <a:schemeClr val="tx1"/>
          </a:solidFill>
          <a:latin typeface="+mn-lt"/>
          <a:ea typeface="+mn-ea"/>
          <a:cs typeface="+mn-cs"/>
        </a:defRPr>
      </a:lvl8pPr>
      <a:lvl9pPr marL="2743200" algn="l" defTabSz="685800" rtl="0" eaLnBrk="1" latinLnBrk="1"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AA3C3D5F-371D-474A-9B34-A3B130EAFBC3}" type="datetimeFigureOut">
              <a:rPr lang="en-GB" smtClean="0"/>
              <a:t>16/05/2019</a:t>
            </a:fld>
            <a:endParaRPr lang="en-GB"/>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6E8E0EA-56CF-4BE8-901E-0A447D300EF3}" type="slidenum">
              <a:rPr lang="en-GB" smtClean="0"/>
              <a:t>‹#›</a:t>
            </a:fld>
            <a:endParaRPr lang="en-GB"/>
          </a:p>
        </p:txBody>
      </p:sp>
    </p:spTree>
    <p:extLst>
      <p:ext uri="{BB962C8B-B14F-4D97-AF65-F5344CB8AC3E}">
        <p14:creationId xmlns:p14="http://schemas.microsoft.com/office/powerpoint/2010/main" val="1293607667"/>
      </p:ext>
    </p:extLst>
  </p:cSld>
  <p:clrMap bg1="lt1" tx1="dk1" bg2="lt2" tx2="dk2" accent1="accent1" accent2="accent2" accent3="accent3" accent4="accent4" accent5="accent5" accent6="accent6" hlink="hlink" folHlink="folHlink"/>
  <p:sldLayoutIdLst>
    <p:sldLayoutId id="2147484281" r:id="rId1"/>
    <p:sldLayoutId id="2147484282" r:id="rId2"/>
    <p:sldLayoutId id="2147484283" r:id="rId3"/>
    <p:sldLayoutId id="2147484284" r:id="rId4"/>
    <p:sldLayoutId id="2147484285" r:id="rId5"/>
    <p:sldLayoutId id="2147484286" r:id="rId6"/>
    <p:sldLayoutId id="2147484287" r:id="rId7"/>
    <p:sldLayoutId id="2147484288" r:id="rId8"/>
    <p:sldLayoutId id="2147484289" r:id="rId9"/>
    <p:sldLayoutId id="2147484290" r:id="rId10"/>
    <p:sldLayoutId id="2147484291" r:id="rId11"/>
    <p:sldLayoutId id="214748429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rgbClr val="4B4B4B"/>
        </a:solidFill>
        <a:effectLst/>
      </p:bgPr>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CA" noProof="0" dirty="0">
                <a:effectLst/>
              </a:rPr>
              <a:t>Click to edit Master title style</a:t>
            </a:r>
            <a:endParaRPr lang="en-CA" altLang="ko-KR" noProof="0" dirty="0"/>
          </a:p>
        </p:txBody>
      </p:sp>
      <p:sp>
        <p:nvSpPr>
          <p:cNvPr id="3" name="텍스트 개체 틀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CA" noProof="0" dirty="0">
                <a:effectLst/>
              </a:rPr>
              <a:t>Click to edit Master text styles</a:t>
            </a:r>
            <a:endParaRPr lang="en-CA" altLang="ko-KR" noProof="0" dirty="0"/>
          </a:p>
          <a:p>
            <a:pPr lvl="1"/>
            <a:r>
              <a:rPr lang="en-CA" noProof="0" dirty="0">
                <a:effectLst/>
              </a:rPr>
              <a:t>Second level</a:t>
            </a:r>
            <a:endParaRPr lang="en-CA" altLang="ko-KR" noProof="0" dirty="0"/>
          </a:p>
          <a:p>
            <a:pPr lvl="2"/>
            <a:r>
              <a:rPr lang="en-CA" altLang="ko-KR" noProof="0" dirty="0"/>
              <a:t>Third level</a:t>
            </a:r>
          </a:p>
          <a:p>
            <a:pPr lvl="3"/>
            <a:r>
              <a:rPr lang="en-CA" altLang="ko-KR" noProof="0" dirty="0"/>
              <a:t>Fourth level</a:t>
            </a:r>
          </a:p>
          <a:p>
            <a:pPr lvl="4"/>
            <a:r>
              <a:rPr lang="en-CA" altLang="ko-KR" noProof="0" dirty="0"/>
              <a:t>Fifth level</a:t>
            </a:r>
          </a:p>
        </p:txBody>
      </p:sp>
    </p:spTree>
    <p:extLst>
      <p:ext uri="{BB962C8B-B14F-4D97-AF65-F5344CB8AC3E}">
        <p14:creationId xmlns:p14="http://schemas.microsoft.com/office/powerpoint/2010/main" val="1847150242"/>
      </p:ext>
    </p:extLst>
  </p:cSld>
  <p:clrMap bg1="lt1" tx1="dk1" bg2="lt2" tx2="dk2" accent1="accent1" accent2="accent2" accent3="accent3" accent4="accent4" accent5="accent5" accent6="accent6" hlink="hlink" folHlink="folHlink"/>
  <p:sldLayoutIdLst>
    <p:sldLayoutId id="2147484311" r:id="rId1"/>
    <p:sldLayoutId id="2147484312" r:id="rId2"/>
    <p:sldLayoutId id="2147484313" r:id="rId3"/>
    <p:sldLayoutId id="2147484314" r:id="rId4"/>
    <p:sldLayoutId id="2147484315" r:id="rId5"/>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ctr" defTabSz="914400" rtl="0" eaLnBrk="1" latinLnBrk="1" hangingPunct="1">
        <a:spcBef>
          <a:spcPct val="0"/>
        </a:spcBef>
        <a:buNone/>
        <a:defRPr sz="4400" kern="1200">
          <a:solidFill>
            <a:schemeClr val="bg1"/>
          </a:solidFill>
          <a:latin typeface="Arial" pitchFamily="34" charset="0"/>
          <a:ea typeface="+mj-ea"/>
          <a:cs typeface="Arial" pitchFamily="34" charset="0"/>
        </a:defRPr>
      </a:lvl1pPr>
    </p:titleStyle>
    <p:bodyStyle>
      <a:lvl1pPr marL="342900" indent="-342900" algn="l" defTabSz="914400" rtl="0" eaLnBrk="1" latinLnBrk="1" hangingPunct="1">
        <a:spcBef>
          <a:spcPct val="20000"/>
        </a:spcBef>
        <a:buFont typeface="Arial" pitchFamily="34" charset="0"/>
        <a:buChar char="•"/>
        <a:defRPr sz="3200" kern="1200">
          <a:solidFill>
            <a:schemeClr val="bg1"/>
          </a:solidFill>
          <a:latin typeface="Arial" pitchFamily="34" charset="0"/>
          <a:ea typeface="+mn-ea"/>
          <a:cs typeface="Arial" pitchFamily="34" charset="0"/>
        </a:defRPr>
      </a:lvl1pPr>
      <a:lvl2pPr marL="742950" indent="-285750" algn="l" defTabSz="914400" rtl="0" eaLnBrk="1" latinLnBrk="1" hangingPunct="1">
        <a:spcBef>
          <a:spcPct val="20000"/>
        </a:spcBef>
        <a:buFont typeface="Arial" pitchFamily="34" charset="0"/>
        <a:buChar char="–"/>
        <a:defRPr sz="2800" kern="1200">
          <a:solidFill>
            <a:schemeClr val="bg1"/>
          </a:solidFill>
          <a:latin typeface="Arial" pitchFamily="34" charset="0"/>
          <a:ea typeface="+mn-ea"/>
          <a:cs typeface="Arial" pitchFamily="34" charset="0"/>
        </a:defRPr>
      </a:lvl2pPr>
      <a:lvl3pPr marL="1143000" indent="-228600" algn="l" defTabSz="914400" rtl="0" eaLnBrk="1" latinLnBrk="1" hangingPunct="1">
        <a:spcBef>
          <a:spcPct val="20000"/>
        </a:spcBef>
        <a:buFont typeface="Arial" pitchFamily="34" charset="0"/>
        <a:buChar char="•"/>
        <a:defRPr sz="2400" kern="1200">
          <a:solidFill>
            <a:schemeClr val="bg1"/>
          </a:solidFill>
          <a:latin typeface="Arial" pitchFamily="34" charset="0"/>
          <a:ea typeface="+mn-ea"/>
          <a:cs typeface="Arial" pitchFamily="34" charset="0"/>
        </a:defRPr>
      </a:lvl3pPr>
      <a:lvl4pPr marL="1600200" indent="-228600" algn="l" defTabSz="914400" rtl="0" eaLnBrk="1" latinLnBrk="1" hangingPunct="1">
        <a:spcBef>
          <a:spcPct val="20000"/>
        </a:spcBef>
        <a:buFont typeface="Arial" pitchFamily="34" charset="0"/>
        <a:buChar char="–"/>
        <a:defRPr sz="2000" kern="1200">
          <a:solidFill>
            <a:schemeClr val="bg1"/>
          </a:solidFill>
          <a:latin typeface="Arial" pitchFamily="34" charset="0"/>
          <a:ea typeface="+mn-ea"/>
          <a:cs typeface="Arial" pitchFamily="34" charset="0"/>
        </a:defRPr>
      </a:lvl4pPr>
      <a:lvl5pPr marL="2057400" indent="-228600" algn="l" defTabSz="914400" rtl="0" eaLnBrk="1" latinLnBrk="1" hangingPunct="1">
        <a:spcBef>
          <a:spcPct val="20000"/>
        </a:spcBef>
        <a:buFont typeface="Arial" pitchFamily="34" charset="0"/>
        <a:buChar char="»"/>
        <a:defRPr sz="2000" kern="1200" baseline="0">
          <a:solidFill>
            <a:schemeClr val="bg1"/>
          </a:solidFill>
          <a:latin typeface="Arial" pitchFamily="34" charset="0"/>
          <a:ea typeface="+mn-ea"/>
          <a:cs typeface="Arial" pitchFamily="34" charset="0"/>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9337315"/>
      </p:ext>
    </p:extLst>
  </p:cSld>
  <p:clrMap bg1="lt1" tx1="dk1" bg2="lt2" tx2="dk2" accent1="accent1" accent2="accent2" accent3="accent3" accent4="accent4" accent5="accent5" accent6="accent6" hlink="hlink" folHlink="folHlink"/>
  <p:sldLayoutIdLst>
    <p:sldLayoutId id="2147484317" r:id="rId1"/>
    <p:sldLayoutId id="2147484318" r:id="rId2"/>
    <p:sldLayoutId id="2147484319" r:id="rId3"/>
    <p:sldLayoutId id="2147484320" r:id="rId4"/>
    <p:sldLayoutId id="2147484321" r:id="rId5"/>
    <p:sldLayoutId id="2147484322" r:id="rId6"/>
    <p:sldLayoutId id="2147484324" r:id="rId7"/>
  </p:sldLayoutIdLst>
  <p:txStyles>
    <p:titleStyle>
      <a:lvl1pPr algn="l" defTabSz="457200" rtl="0" fontAlgn="base">
        <a:spcBef>
          <a:spcPct val="0"/>
        </a:spcBef>
        <a:spcAft>
          <a:spcPct val="0"/>
        </a:spcAft>
        <a:defRPr sz="4400" kern="1200">
          <a:solidFill>
            <a:schemeClr val="bg1"/>
          </a:solidFill>
          <a:latin typeface="HelveticaNeueLT Std Med"/>
          <a:ea typeface="MS PGothic" panose="020B0600070205080204" pitchFamily="34" charset="-128"/>
          <a:cs typeface="HelveticaNeueLT Std Med"/>
        </a:defRPr>
      </a:lvl1pPr>
      <a:lvl2pPr algn="l" defTabSz="457200" rtl="0" fontAlgn="base">
        <a:spcBef>
          <a:spcPct val="0"/>
        </a:spcBef>
        <a:spcAft>
          <a:spcPct val="0"/>
        </a:spcAft>
        <a:defRPr sz="4400">
          <a:solidFill>
            <a:schemeClr val="bg1"/>
          </a:solidFill>
          <a:latin typeface="HelveticaNeueLT Std Med" pitchFamily="6" charset="0"/>
          <a:ea typeface="MS PGothic" panose="020B0600070205080204" pitchFamily="34" charset="-128"/>
        </a:defRPr>
      </a:lvl2pPr>
      <a:lvl3pPr algn="l" defTabSz="457200" rtl="0" fontAlgn="base">
        <a:spcBef>
          <a:spcPct val="0"/>
        </a:spcBef>
        <a:spcAft>
          <a:spcPct val="0"/>
        </a:spcAft>
        <a:defRPr sz="4400">
          <a:solidFill>
            <a:schemeClr val="bg1"/>
          </a:solidFill>
          <a:latin typeface="HelveticaNeueLT Std Med" pitchFamily="6" charset="0"/>
          <a:ea typeface="MS PGothic" panose="020B0600070205080204" pitchFamily="34" charset="-128"/>
        </a:defRPr>
      </a:lvl3pPr>
      <a:lvl4pPr algn="l" defTabSz="457200" rtl="0" fontAlgn="base">
        <a:spcBef>
          <a:spcPct val="0"/>
        </a:spcBef>
        <a:spcAft>
          <a:spcPct val="0"/>
        </a:spcAft>
        <a:defRPr sz="4400">
          <a:solidFill>
            <a:schemeClr val="bg1"/>
          </a:solidFill>
          <a:latin typeface="HelveticaNeueLT Std Med" pitchFamily="6" charset="0"/>
          <a:ea typeface="MS PGothic" panose="020B0600070205080204" pitchFamily="34" charset="-128"/>
        </a:defRPr>
      </a:lvl4pPr>
      <a:lvl5pPr algn="l" defTabSz="457200" rtl="0" fontAlgn="base">
        <a:spcBef>
          <a:spcPct val="0"/>
        </a:spcBef>
        <a:spcAft>
          <a:spcPct val="0"/>
        </a:spcAft>
        <a:defRPr sz="4400">
          <a:solidFill>
            <a:schemeClr val="bg1"/>
          </a:solidFill>
          <a:latin typeface="HelveticaNeueLT Std Med" pitchFamily="6" charset="0"/>
          <a:ea typeface="MS PGothic" panose="020B0600070205080204" pitchFamily="34" charset="-128"/>
        </a:defRPr>
      </a:lvl5pPr>
      <a:lvl6pPr marL="457200" algn="l" defTabSz="457200" rtl="0" fontAlgn="base">
        <a:spcBef>
          <a:spcPct val="0"/>
        </a:spcBef>
        <a:spcAft>
          <a:spcPct val="0"/>
        </a:spcAft>
        <a:defRPr sz="4400">
          <a:solidFill>
            <a:schemeClr val="bg1"/>
          </a:solidFill>
          <a:latin typeface="HelveticaNeueLT Std Med" pitchFamily="6" charset="0"/>
          <a:ea typeface="MS PGothic" panose="020B0600070205080204" pitchFamily="34" charset="-128"/>
        </a:defRPr>
      </a:lvl6pPr>
      <a:lvl7pPr marL="914400" algn="l" defTabSz="457200" rtl="0" fontAlgn="base">
        <a:spcBef>
          <a:spcPct val="0"/>
        </a:spcBef>
        <a:spcAft>
          <a:spcPct val="0"/>
        </a:spcAft>
        <a:defRPr sz="4400">
          <a:solidFill>
            <a:schemeClr val="bg1"/>
          </a:solidFill>
          <a:latin typeface="HelveticaNeueLT Std Med" pitchFamily="6" charset="0"/>
          <a:ea typeface="MS PGothic" panose="020B0600070205080204" pitchFamily="34" charset="-128"/>
        </a:defRPr>
      </a:lvl7pPr>
      <a:lvl8pPr marL="1371600" algn="l" defTabSz="457200" rtl="0" fontAlgn="base">
        <a:spcBef>
          <a:spcPct val="0"/>
        </a:spcBef>
        <a:spcAft>
          <a:spcPct val="0"/>
        </a:spcAft>
        <a:defRPr sz="4400">
          <a:solidFill>
            <a:schemeClr val="bg1"/>
          </a:solidFill>
          <a:latin typeface="HelveticaNeueLT Std Med" pitchFamily="6" charset="0"/>
          <a:ea typeface="MS PGothic" panose="020B0600070205080204" pitchFamily="34" charset="-128"/>
        </a:defRPr>
      </a:lvl8pPr>
      <a:lvl9pPr marL="1828800" algn="l" defTabSz="457200" rtl="0" fontAlgn="base">
        <a:spcBef>
          <a:spcPct val="0"/>
        </a:spcBef>
        <a:spcAft>
          <a:spcPct val="0"/>
        </a:spcAft>
        <a:defRPr sz="4400">
          <a:solidFill>
            <a:schemeClr val="bg1"/>
          </a:solidFill>
          <a:latin typeface="HelveticaNeueLT Std Med" pitchFamily="6" charset="0"/>
          <a:ea typeface="MS PGothic" panose="020B0600070205080204" pitchFamily="34" charset="-128"/>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p:cNvSpPr>
            <a:spLocks noGrp="1"/>
          </p:cNvSpPr>
          <p:nvPr>
            <p:ph type="body" idx="1"/>
          </p:nvPr>
        </p:nvSpPr>
        <p:spPr bwMode="auto">
          <a:xfrm>
            <a:off x="457200" y="1200151"/>
            <a:ext cx="8229600" cy="339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658499442"/>
      </p:ext>
    </p:extLst>
  </p:cSld>
  <p:clrMap bg1="lt1" tx1="dk1" bg2="lt2" tx2="dk2" accent1="accent1" accent2="accent2" accent3="accent3" accent4="accent4" accent5="accent5" accent6="accent6" hlink="hlink" folHlink="folHlink"/>
  <p:sldLayoutIdLst>
    <p:sldLayoutId id="2147484328" r:id="rId1"/>
    <p:sldLayoutId id="2147484329" r:id="rId2"/>
    <p:sldLayoutId id="2147484330" r:id="rId3"/>
    <p:sldLayoutId id="2147484331" r:id="rId4"/>
    <p:sldLayoutId id="2147484332" r:id="rId5"/>
    <p:sldLayoutId id="2147484333" r:id="rId6"/>
    <p:sldLayoutId id="2147484334" r:id="rId7"/>
    <p:sldLayoutId id="2147484335" r:id="rId8"/>
    <p:sldLayoutId id="2147484336" r:id="rId9"/>
    <p:sldLayoutId id="2147484337" r:id="rId10"/>
    <p:sldLayoutId id="2147484338" r:id="rId11"/>
  </p:sldLayoutIdLst>
  <p:txStyles>
    <p:titleStyle>
      <a:lvl1pPr algn="l" defTabSz="457189" rtl="0" eaLnBrk="0" fontAlgn="base" hangingPunct="0">
        <a:spcBef>
          <a:spcPct val="0"/>
        </a:spcBef>
        <a:spcAft>
          <a:spcPct val="0"/>
        </a:spcAft>
        <a:defRPr kern="1200">
          <a:solidFill>
            <a:srgbClr val="005681"/>
          </a:solidFill>
          <a:latin typeface="HelveticaNeueLT Std Med"/>
          <a:ea typeface="MS PGothic" panose="020B0600070205080204" pitchFamily="34" charset="-128"/>
          <a:cs typeface="HelveticaNeueLT Std Med"/>
        </a:defRPr>
      </a:lvl1pPr>
      <a:lvl2pPr algn="l" defTabSz="457189" rtl="0" eaLnBrk="0" fontAlgn="base" hangingPunct="0">
        <a:spcBef>
          <a:spcPct val="0"/>
        </a:spcBef>
        <a:spcAft>
          <a:spcPct val="0"/>
        </a:spcAft>
        <a:defRPr>
          <a:solidFill>
            <a:srgbClr val="005681"/>
          </a:solidFill>
          <a:latin typeface="HelveticaNeueLT Std Med" pitchFamily="6" charset="0"/>
          <a:ea typeface="MS PGothic" panose="020B0600070205080204" pitchFamily="34" charset="-128"/>
          <a:cs typeface="HelveticaNeueLT Std Med" pitchFamily="6" charset="0"/>
        </a:defRPr>
      </a:lvl2pPr>
      <a:lvl3pPr algn="l" defTabSz="457189" rtl="0" eaLnBrk="0" fontAlgn="base" hangingPunct="0">
        <a:spcBef>
          <a:spcPct val="0"/>
        </a:spcBef>
        <a:spcAft>
          <a:spcPct val="0"/>
        </a:spcAft>
        <a:defRPr>
          <a:solidFill>
            <a:srgbClr val="005681"/>
          </a:solidFill>
          <a:latin typeface="HelveticaNeueLT Std Med" pitchFamily="6" charset="0"/>
          <a:ea typeface="MS PGothic" panose="020B0600070205080204" pitchFamily="34" charset="-128"/>
          <a:cs typeface="HelveticaNeueLT Std Med" pitchFamily="6" charset="0"/>
        </a:defRPr>
      </a:lvl3pPr>
      <a:lvl4pPr algn="l" defTabSz="457189" rtl="0" eaLnBrk="0" fontAlgn="base" hangingPunct="0">
        <a:spcBef>
          <a:spcPct val="0"/>
        </a:spcBef>
        <a:spcAft>
          <a:spcPct val="0"/>
        </a:spcAft>
        <a:defRPr>
          <a:solidFill>
            <a:srgbClr val="005681"/>
          </a:solidFill>
          <a:latin typeface="HelveticaNeueLT Std Med" pitchFamily="6" charset="0"/>
          <a:ea typeface="MS PGothic" panose="020B0600070205080204" pitchFamily="34" charset="-128"/>
          <a:cs typeface="HelveticaNeueLT Std Med" pitchFamily="6" charset="0"/>
        </a:defRPr>
      </a:lvl4pPr>
      <a:lvl5pPr algn="l" defTabSz="457189" rtl="0" eaLnBrk="0" fontAlgn="base" hangingPunct="0">
        <a:spcBef>
          <a:spcPct val="0"/>
        </a:spcBef>
        <a:spcAft>
          <a:spcPct val="0"/>
        </a:spcAft>
        <a:defRPr>
          <a:solidFill>
            <a:srgbClr val="005681"/>
          </a:solidFill>
          <a:latin typeface="HelveticaNeueLT Std Med" pitchFamily="6" charset="0"/>
          <a:ea typeface="MS PGothic" panose="020B0600070205080204" pitchFamily="34" charset="-128"/>
          <a:cs typeface="HelveticaNeueLT Std Med" pitchFamily="6" charset="0"/>
        </a:defRPr>
      </a:lvl5pPr>
      <a:lvl6pPr marL="457189" algn="l" defTabSz="457189" rtl="0" fontAlgn="base">
        <a:spcBef>
          <a:spcPct val="0"/>
        </a:spcBef>
        <a:spcAft>
          <a:spcPct val="0"/>
        </a:spcAft>
        <a:defRPr sz="4400">
          <a:solidFill>
            <a:srgbClr val="0077A0"/>
          </a:solidFill>
          <a:latin typeface="HelveticaNeueLT Std Med" pitchFamily="6" charset="0"/>
          <a:ea typeface="MS PGothic" panose="020B0600070205080204" pitchFamily="34" charset="-128"/>
        </a:defRPr>
      </a:lvl6pPr>
      <a:lvl7pPr marL="914378" algn="l" defTabSz="457189" rtl="0" fontAlgn="base">
        <a:spcBef>
          <a:spcPct val="0"/>
        </a:spcBef>
        <a:spcAft>
          <a:spcPct val="0"/>
        </a:spcAft>
        <a:defRPr sz="4400">
          <a:solidFill>
            <a:srgbClr val="0077A0"/>
          </a:solidFill>
          <a:latin typeface="HelveticaNeueLT Std Med" pitchFamily="6" charset="0"/>
          <a:ea typeface="MS PGothic" panose="020B0600070205080204" pitchFamily="34" charset="-128"/>
        </a:defRPr>
      </a:lvl7pPr>
      <a:lvl8pPr marL="1371566" algn="l" defTabSz="457189" rtl="0" fontAlgn="base">
        <a:spcBef>
          <a:spcPct val="0"/>
        </a:spcBef>
        <a:spcAft>
          <a:spcPct val="0"/>
        </a:spcAft>
        <a:defRPr sz="4400">
          <a:solidFill>
            <a:srgbClr val="0077A0"/>
          </a:solidFill>
          <a:latin typeface="HelveticaNeueLT Std Med" pitchFamily="6" charset="0"/>
          <a:ea typeface="MS PGothic" panose="020B0600070205080204" pitchFamily="34" charset="-128"/>
        </a:defRPr>
      </a:lvl8pPr>
      <a:lvl9pPr marL="1828754" algn="l" defTabSz="457189" rtl="0" fontAlgn="base">
        <a:spcBef>
          <a:spcPct val="0"/>
        </a:spcBef>
        <a:spcAft>
          <a:spcPct val="0"/>
        </a:spcAft>
        <a:defRPr sz="4400">
          <a:solidFill>
            <a:srgbClr val="0077A0"/>
          </a:solidFill>
          <a:latin typeface="HelveticaNeueLT Std Med" pitchFamily="6" charset="0"/>
          <a:ea typeface="MS PGothic" panose="020B0600070205080204" pitchFamily="34" charset="-128"/>
        </a:defRPr>
      </a:lvl9pPr>
    </p:titleStyle>
    <p:bodyStyle>
      <a:lvl1pPr marL="342892" indent="-342892" algn="l" defTabSz="457189" rtl="0" eaLnBrk="0" fontAlgn="base" hangingPunct="0">
        <a:spcBef>
          <a:spcPct val="20000"/>
        </a:spcBef>
        <a:spcAft>
          <a:spcPct val="0"/>
        </a:spcAft>
        <a:buFont typeface="Arial" panose="020B0604020202020204" pitchFamily="34" charset="0"/>
        <a:buChar char="•"/>
        <a:defRPr sz="3200" kern="1200">
          <a:solidFill>
            <a:schemeClr val="tx1"/>
          </a:solidFill>
          <a:latin typeface="HelveticaNeueLT Std"/>
          <a:ea typeface="MS PGothic" panose="020B0600070205080204" pitchFamily="34" charset="-128"/>
          <a:cs typeface="HelveticaNeueLT Std"/>
        </a:defRPr>
      </a:lvl1pPr>
      <a:lvl2pPr marL="742931" indent="-285743" algn="l" defTabSz="457189" rtl="0" eaLnBrk="0" fontAlgn="base" hangingPunct="0">
        <a:spcBef>
          <a:spcPct val="20000"/>
        </a:spcBef>
        <a:spcAft>
          <a:spcPct val="0"/>
        </a:spcAft>
        <a:buFont typeface="Arial" panose="020B0604020202020204" pitchFamily="34" charset="0"/>
        <a:buChar char="–"/>
        <a:defRPr sz="2800" kern="1200">
          <a:solidFill>
            <a:schemeClr val="tx1"/>
          </a:solidFill>
          <a:latin typeface="HelveticaNeueLT Std"/>
          <a:ea typeface="MS PGothic" panose="020B0600070205080204" pitchFamily="34" charset="-128"/>
          <a:cs typeface="HelveticaNeueLT Std"/>
        </a:defRPr>
      </a:lvl2pPr>
      <a:lvl3pPr marL="1142972" indent="-228594" algn="l" defTabSz="457189" rtl="0" eaLnBrk="0" fontAlgn="base" hangingPunct="0">
        <a:spcBef>
          <a:spcPct val="20000"/>
        </a:spcBef>
        <a:spcAft>
          <a:spcPct val="0"/>
        </a:spcAft>
        <a:buFont typeface="Arial" panose="020B0604020202020204" pitchFamily="34" charset="0"/>
        <a:buChar char="•"/>
        <a:defRPr sz="2400" kern="1200">
          <a:solidFill>
            <a:schemeClr val="tx1"/>
          </a:solidFill>
          <a:latin typeface="HelveticaNeueLT Std"/>
          <a:ea typeface="MS PGothic" panose="020B0600070205080204" pitchFamily="34" charset="-128"/>
          <a:cs typeface="HelveticaNeueLT Std"/>
        </a:defRPr>
      </a:lvl3pPr>
      <a:lvl4pPr marL="1600160" indent="-228594" algn="l" defTabSz="457189" rtl="0" eaLnBrk="0" fontAlgn="base" hangingPunct="0">
        <a:spcBef>
          <a:spcPct val="20000"/>
        </a:spcBef>
        <a:spcAft>
          <a:spcPct val="0"/>
        </a:spcAft>
        <a:buFont typeface="Arial" panose="020B0604020202020204" pitchFamily="34" charset="0"/>
        <a:buChar char="–"/>
        <a:defRPr sz="2000" kern="1200">
          <a:solidFill>
            <a:schemeClr val="tx1"/>
          </a:solidFill>
          <a:latin typeface="HelveticaNeueLT Std"/>
          <a:ea typeface="MS PGothic" panose="020B0600070205080204" pitchFamily="34" charset="-128"/>
          <a:cs typeface="HelveticaNeueLT Std"/>
        </a:defRPr>
      </a:lvl4pPr>
      <a:lvl5pPr marL="2057348" indent="-228594" algn="l" defTabSz="457189" rtl="0" eaLnBrk="0" fontAlgn="base" hangingPunct="0">
        <a:spcBef>
          <a:spcPct val="20000"/>
        </a:spcBef>
        <a:spcAft>
          <a:spcPct val="0"/>
        </a:spcAft>
        <a:buFont typeface="Arial" panose="020B0604020202020204" pitchFamily="34" charset="0"/>
        <a:buChar char="»"/>
        <a:defRPr sz="2000" kern="1200">
          <a:solidFill>
            <a:schemeClr val="tx1"/>
          </a:solidFill>
          <a:latin typeface="HelveticaNeueLT Std"/>
          <a:ea typeface="MS PGothic" panose="020B0600070205080204" pitchFamily="34" charset="-128"/>
          <a:cs typeface="HelveticaNeueLT Std"/>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p:cNvSpPr>
            <a:spLocks noGrp="1"/>
          </p:cNvSpPr>
          <p:nvPr>
            <p:ph type="body" idx="1"/>
          </p:nvPr>
        </p:nvSpPr>
        <p:spPr bwMode="auto">
          <a:xfrm>
            <a:off x="457200" y="1200151"/>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063784349"/>
      </p:ext>
    </p:extLst>
  </p:cSld>
  <p:clrMap bg1="lt1" tx1="dk1" bg2="lt2" tx2="dk2" accent1="accent1" accent2="accent2" accent3="accent3" accent4="accent4" accent5="accent5" accent6="accent6" hlink="hlink" folHlink="folHlink"/>
  <p:sldLayoutIdLst>
    <p:sldLayoutId id="2147484357" r:id="rId1"/>
    <p:sldLayoutId id="2147484358" r:id="rId2"/>
    <p:sldLayoutId id="2147484359" r:id="rId3"/>
    <p:sldLayoutId id="2147484360" r:id="rId4"/>
    <p:sldLayoutId id="2147484361" r:id="rId5"/>
    <p:sldLayoutId id="2147484362" r:id="rId6"/>
    <p:sldLayoutId id="2147484363" r:id="rId7"/>
    <p:sldLayoutId id="2147484364" r:id="rId8"/>
    <p:sldLayoutId id="2147484365" r:id="rId9"/>
    <p:sldLayoutId id="2147484366" r:id="rId10"/>
    <p:sldLayoutId id="2147484367" r:id="rId11"/>
    <p:sldLayoutId id="2147484368" r:id="rId12"/>
  </p:sldLayoutIdLst>
  <p:txStyles>
    <p:titleStyle>
      <a:lvl1pPr algn="l" defTabSz="457189" rtl="0" eaLnBrk="0" fontAlgn="base" hangingPunct="0">
        <a:spcBef>
          <a:spcPct val="0"/>
        </a:spcBef>
        <a:spcAft>
          <a:spcPct val="0"/>
        </a:spcAft>
        <a:defRPr kern="1200">
          <a:solidFill>
            <a:srgbClr val="005681"/>
          </a:solidFill>
          <a:latin typeface="HelveticaNeueLT Std Med"/>
          <a:ea typeface="MS PGothic" panose="020B0600070205080204" pitchFamily="34" charset="-128"/>
          <a:cs typeface="HelveticaNeueLT Std Med"/>
        </a:defRPr>
      </a:lvl1pPr>
      <a:lvl2pPr algn="l" defTabSz="457189" rtl="0" eaLnBrk="0" fontAlgn="base" hangingPunct="0">
        <a:spcBef>
          <a:spcPct val="0"/>
        </a:spcBef>
        <a:spcAft>
          <a:spcPct val="0"/>
        </a:spcAft>
        <a:defRPr>
          <a:solidFill>
            <a:srgbClr val="005681"/>
          </a:solidFill>
          <a:latin typeface="HelveticaNeueLT Std Med" pitchFamily="6" charset="0"/>
          <a:ea typeface="MS PGothic" panose="020B0600070205080204" pitchFamily="34" charset="-128"/>
          <a:cs typeface="HelveticaNeueLT Std Med" pitchFamily="6" charset="0"/>
        </a:defRPr>
      </a:lvl2pPr>
      <a:lvl3pPr algn="l" defTabSz="457189" rtl="0" eaLnBrk="0" fontAlgn="base" hangingPunct="0">
        <a:spcBef>
          <a:spcPct val="0"/>
        </a:spcBef>
        <a:spcAft>
          <a:spcPct val="0"/>
        </a:spcAft>
        <a:defRPr>
          <a:solidFill>
            <a:srgbClr val="005681"/>
          </a:solidFill>
          <a:latin typeface="HelveticaNeueLT Std Med" pitchFamily="6" charset="0"/>
          <a:ea typeface="MS PGothic" panose="020B0600070205080204" pitchFamily="34" charset="-128"/>
          <a:cs typeface="HelveticaNeueLT Std Med" pitchFamily="6" charset="0"/>
        </a:defRPr>
      </a:lvl3pPr>
      <a:lvl4pPr algn="l" defTabSz="457189" rtl="0" eaLnBrk="0" fontAlgn="base" hangingPunct="0">
        <a:spcBef>
          <a:spcPct val="0"/>
        </a:spcBef>
        <a:spcAft>
          <a:spcPct val="0"/>
        </a:spcAft>
        <a:defRPr>
          <a:solidFill>
            <a:srgbClr val="005681"/>
          </a:solidFill>
          <a:latin typeface="HelveticaNeueLT Std Med" pitchFamily="6" charset="0"/>
          <a:ea typeface="MS PGothic" panose="020B0600070205080204" pitchFamily="34" charset="-128"/>
          <a:cs typeface="HelveticaNeueLT Std Med" pitchFamily="6" charset="0"/>
        </a:defRPr>
      </a:lvl4pPr>
      <a:lvl5pPr algn="l" defTabSz="457189" rtl="0" eaLnBrk="0" fontAlgn="base" hangingPunct="0">
        <a:spcBef>
          <a:spcPct val="0"/>
        </a:spcBef>
        <a:spcAft>
          <a:spcPct val="0"/>
        </a:spcAft>
        <a:defRPr>
          <a:solidFill>
            <a:srgbClr val="005681"/>
          </a:solidFill>
          <a:latin typeface="HelveticaNeueLT Std Med" pitchFamily="6" charset="0"/>
          <a:ea typeface="MS PGothic" panose="020B0600070205080204" pitchFamily="34" charset="-128"/>
          <a:cs typeface="HelveticaNeueLT Std Med" pitchFamily="6" charset="0"/>
        </a:defRPr>
      </a:lvl5pPr>
      <a:lvl6pPr marL="457189" algn="l" defTabSz="457189" rtl="0" fontAlgn="base">
        <a:spcBef>
          <a:spcPct val="0"/>
        </a:spcBef>
        <a:spcAft>
          <a:spcPct val="0"/>
        </a:spcAft>
        <a:defRPr sz="4400">
          <a:solidFill>
            <a:srgbClr val="0077A0"/>
          </a:solidFill>
          <a:latin typeface="HelveticaNeueLT Std Med" pitchFamily="6" charset="0"/>
          <a:ea typeface="MS PGothic" panose="020B0600070205080204" pitchFamily="34" charset="-128"/>
        </a:defRPr>
      </a:lvl6pPr>
      <a:lvl7pPr marL="914378" algn="l" defTabSz="457189" rtl="0" fontAlgn="base">
        <a:spcBef>
          <a:spcPct val="0"/>
        </a:spcBef>
        <a:spcAft>
          <a:spcPct val="0"/>
        </a:spcAft>
        <a:defRPr sz="4400">
          <a:solidFill>
            <a:srgbClr val="0077A0"/>
          </a:solidFill>
          <a:latin typeface="HelveticaNeueLT Std Med" pitchFamily="6" charset="0"/>
          <a:ea typeface="MS PGothic" panose="020B0600070205080204" pitchFamily="34" charset="-128"/>
        </a:defRPr>
      </a:lvl7pPr>
      <a:lvl8pPr marL="1371566" algn="l" defTabSz="457189" rtl="0" fontAlgn="base">
        <a:spcBef>
          <a:spcPct val="0"/>
        </a:spcBef>
        <a:spcAft>
          <a:spcPct val="0"/>
        </a:spcAft>
        <a:defRPr sz="4400">
          <a:solidFill>
            <a:srgbClr val="0077A0"/>
          </a:solidFill>
          <a:latin typeface="HelveticaNeueLT Std Med" pitchFamily="6" charset="0"/>
          <a:ea typeface="MS PGothic" panose="020B0600070205080204" pitchFamily="34" charset="-128"/>
        </a:defRPr>
      </a:lvl8pPr>
      <a:lvl9pPr marL="1828754" algn="l" defTabSz="457189" rtl="0" fontAlgn="base">
        <a:spcBef>
          <a:spcPct val="0"/>
        </a:spcBef>
        <a:spcAft>
          <a:spcPct val="0"/>
        </a:spcAft>
        <a:defRPr sz="4400">
          <a:solidFill>
            <a:srgbClr val="0077A0"/>
          </a:solidFill>
          <a:latin typeface="HelveticaNeueLT Std Med" pitchFamily="6" charset="0"/>
          <a:ea typeface="MS PGothic" panose="020B0600070205080204" pitchFamily="34" charset="-128"/>
        </a:defRPr>
      </a:lvl9pPr>
    </p:titleStyle>
    <p:bodyStyle>
      <a:lvl1pPr marL="342892" indent="-342892" algn="l" defTabSz="457189" rtl="0" eaLnBrk="0" fontAlgn="base" hangingPunct="0">
        <a:spcBef>
          <a:spcPct val="20000"/>
        </a:spcBef>
        <a:spcAft>
          <a:spcPct val="0"/>
        </a:spcAft>
        <a:buFont typeface="Arial" panose="020B0604020202020204" pitchFamily="34" charset="0"/>
        <a:buChar char="•"/>
        <a:defRPr sz="3200" kern="1200">
          <a:solidFill>
            <a:schemeClr val="tx1"/>
          </a:solidFill>
          <a:latin typeface="HelveticaNeueLT Std"/>
          <a:ea typeface="MS PGothic" panose="020B0600070205080204" pitchFamily="34" charset="-128"/>
          <a:cs typeface="HelveticaNeueLT Std"/>
        </a:defRPr>
      </a:lvl1pPr>
      <a:lvl2pPr marL="742931" indent="-285743" algn="l" defTabSz="457189" rtl="0" eaLnBrk="0" fontAlgn="base" hangingPunct="0">
        <a:spcBef>
          <a:spcPct val="20000"/>
        </a:spcBef>
        <a:spcAft>
          <a:spcPct val="0"/>
        </a:spcAft>
        <a:buFont typeface="Arial" panose="020B0604020202020204" pitchFamily="34" charset="0"/>
        <a:buChar char="–"/>
        <a:defRPr sz="2800" kern="1200">
          <a:solidFill>
            <a:schemeClr val="tx1"/>
          </a:solidFill>
          <a:latin typeface="HelveticaNeueLT Std"/>
          <a:ea typeface="MS PGothic" panose="020B0600070205080204" pitchFamily="34" charset="-128"/>
          <a:cs typeface="HelveticaNeueLT Std"/>
        </a:defRPr>
      </a:lvl2pPr>
      <a:lvl3pPr marL="1142972" indent="-228594" algn="l" defTabSz="457189" rtl="0" eaLnBrk="0" fontAlgn="base" hangingPunct="0">
        <a:spcBef>
          <a:spcPct val="20000"/>
        </a:spcBef>
        <a:spcAft>
          <a:spcPct val="0"/>
        </a:spcAft>
        <a:buFont typeface="Arial" panose="020B0604020202020204" pitchFamily="34" charset="0"/>
        <a:buChar char="•"/>
        <a:defRPr sz="2400" kern="1200">
          <a:solidFill>
            <a:schemeClr val="tx1"/>
          </a:solidFill>
          <a:latin typeface="HelveticaNeueLT Std"/>
          <a:ea typeface="MS PGothic" panose="020B0600070205080204" pitchFamily="34" charset="-128"/>
          <a:cs typeface="HelveticaNeueLT Std"/>
        </a:defRPr>
      </a:lvl3pPr>
      <a:lvl4pPr marL="1600160" indent="-228594" algn="l" defTabSz="457189" rtl="0" eaLnBrk="0" fontAlgn="base" hangingPunct="0">
        <a:spcBef>
          <a:spcPct val="20000"/>
        </a:spcBef>
        <a:spcAft>
          <a:spcPct val="0"/>
        </a:spcAft>
        <a:buFont typeface="Arial" panose="020B0604020202020204" pitchFamily="34" charset="0"/>
        <a:buChar char="–"/>
        <a:defRPr sz="2000" kern="1200">
          <a:solidFill>
            <a:schemeClr val="tx1"/>
          </a:solidFill>
          <a:latin typeface="HelveticaNeueLT Std"/>
          <a:ea typeface="MS PGothic" panose="020B0600070205080204" pitchFamily="34" charset="-128"/>
          <a:cs typeface="HelveticaNeueLT Std"/>
        </a:defRPr>
      </a:lvl4pPr>
      <a:lvl5pPr marL="2057348" indent="-228594" algn="l" defTabSz="457189" rtl="0" eaLnBrk="0" fontAlgn="base" hangingPunct="0">
        <a:spcBef>
          <a:spcPct val="20000"/>
        </a:spcBef>
        <a:spcAft>
          <a:spcPct val="0"/>
        </a:spcAft>
        <a:buFont typeface="Arial" panose="020B0604020202020204" pitchFamily="34" charset="0"/>
        <a:buChar char="»"/>
        <a:defRPr sz="2000" kern="1200">
          <a:solidFill>
            <a:schemeClr val="tx1"/>
          </a:solidFill>
          <a:latin typeface="HelveticaNeueLT Std"/>
          <a:ea typeface="MS PGothic" panose="020B0600070205080204" pitchFamily="34" charset="-128"/>
          <a:cs typeface="HelveticaNeueLT Std"/>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7563291"/>
      </p:ext>
    </p:extLst>
  </p:cSld>
  <p:clrMap bg1="lt1" tx1="dk1" bg2="lt2" tx2="dk2" accent1="accent1" accent2="accent2" accent3="accent3" accent4="accent4" accent5="accent5" accent6="accent6" hlink="hlink" folHlink="folHlink"/>
  <p:sldLayoutIdLst>
    <p:sldLayoutId id="2147484385" r:id="rId1"/>
    <p:sldLayoutId id="2147484386" r:id="rId2"/>
    <p:sldLayoutId id="2147484387" r:id="rId3"/>
    <p:sldLayoutId id="2147484388" r:id="rId4"/>
  </p:sldLayoutIdLst>
  <p:txStyles>
    <p:titleStyle>
      <a:lvl1pPr algn="l" defTabSz="457113" rtl="0" fontAlgn="base">
        <a:spcBef>
          <a:spcPct val="0"/>
        </a:spcBef>
        <a:spcAft>
          <a:spcPct val="0"/>
        </a:spcAft>
        <a:defRPr sz="4400" kern="1200">
          <a:solidFill>
            <a:schemeClr val="bg1"/>
          </a:solidFill>
          <a:latin typeface="HelveticaNeueLT Std Med"/>
          <a:ea typeface="MS PGothic" panose="020B0600070205080204" pitchFamily="34" charset="-128"/>
          <a:cs typeface="HelveticaNeueLT Std Med"/>
        </a:defRPr>
      </a:lvl1pPr>
      <a:lvl2pPr algn="l" defTabSz="457113" rtl="0" fontAlgn="base">
        <a:spcBef>
          <a:spcPct val="0"/>
        </a:spcBef>
        <a:spcAft>
          <a:spcPct val="0"/>
        </a:spcAft>
        <a:defRPr sz="4400">
          <a:solidFill>
            <a:schemeClr val="bg1"/>
          </a:solidFill>
          <a:latin typeface="HelveticaNeueLT Std Med" pitchFamily="6" charset="0"/>
          <a:ea typeface="MS PGothic" panose="020B0600070205080204" pitchFamily="34" charset="-128"/>
        </a:defRPr>
      </a:lvl2pPr>
      <a:lvl3pPr algn="l" defTabSz="457113" rtl="0" fontAlgn="base">
        <a:spcBef>
          <a:spcPct val="0"/>
        </a:spcBef>
        <a:spcAft>
          <a:spcPct val="0"/>
        </a:spcAft>
        <a:defRPr sz="4400">
          <a:solidFill>
            <a:schemeClr val="bg1"/>
          </a:solidFill>
          <a:latin typeface="HelveticaNeueLT Std Med" pitchFamily="6" charset="0"/>
          <a:ea typeface="MS PGothic" panose="020B0600070205080204" pitchFamily="34" charset="-128"/>
        </a:defRPr>
      </a:lvl3pPr>
      <a:lvl4pPr algn="l" defTabSz="457113" rtl="0" fontAlgn="base">
        <a:spcBef>
          <a:spcPct val="0"/>
        </a:spcBef>
        <a:spcAft>
          <a:spcPct val="0"/>
        </a:spcAft>
        <a:defRPr sz="4400">
          <a:solidFill>
            <a:schemeClr val="bg1"/>
          </a:solidFill>
          <a:latin typeface="HelveticaNeueLT Std Med" pitchFamily="6" charset="0"/>
          <a:ea typeface="MS PGothic" panose="020B0600070205080204" pitchFamily="34" charset="-128"/>
        </a:defRPr>
      </a:lvl4pPr>
      <a:lvl5pPr algn="l" defTabSz="457113" rtl="0" fontAlgn="base">
        <a:spcBef>
          <a:spcPct val="0"/>
        </a:spcBef>
        <a:spcAft>
          <a:spcPct val="0"/>
        </a:spcAft>
        <a:defRPr sz="4400">
          <a:solidFill>
            <a:schemeClr val="bg1"/>
          </a:solidFill>
          <a:latin typeface="HelveticaNeueLT Std Med" pitchFamily="6" charset="0"/>
          <a:ea typeface="MS PGothic" panose="020B0600070205080204" pitchFamily="34" charset="-128"/>
        </a:defRPr>
      </a:lvl5pPr>
      <a:lvl6pPr marL="457113" algn="l" defTabSz="457113" rtl="0" fontAlgn="base">
        <a:spcBef>
          <a:spcPct val="0"/>
        </a:spcBef>
        <a:spcAft>
          <a:spcPct val="0"/>
        </a:spcAft>
        <a:defRPr sz="4400">
          <a:solidFill>
            <a:schemeClr val="bg1"/>
          </a:solidFill>
          <a:latin typeface="HelveticaNeueLT Std Med" pitchFamily="6" charset="0"/>
          <a:ea typeface="MS PGothic" panose="020B0600070205080204" pitchFamily="34" charset="-128"/>
        </a:defRPr>
      </a:lvl6pPr>
      <a:lvl7pPr marL="914225" algn="l" defTabSz="457113" rtl="0" fontAlgn="base">
        <a:spcBef>
          <a:spcPct val="0"/>
        </a:spcBef>
        <a:spcAft>
          <a:spcPct val="0"/>
        </a:spcAft>
        <a:defRPr sz="4400">
          <a:solidFill>
            <a:schemeClr val="bg1"/>
          </a:solidFill>
          <a:latin typeface="HelveticaNeueLT Std Med" pitchFamily="6" charset="0"/>
          <a:ea typeface="MS PGothic" panose="020B0600070205080204" pitchFamily="34" charset="-128"/>
        </a:defRPr>
      </a:lvl7pPr>
      <a:lvl8pPr marL="1371338" algn="l" defTabSz="457113" rtl="0" fontAlgn="base">
        <a:spcBef>
          <a:spcPct val="0"/>
        </a:spcBef>
        <a:spcAft>
          <a:spcPct val="0"/>
        </a:spcAft>
        <a:defRPr sz="4400">
          <a:solidFill>
            <a:schemeClr val="bg1"/>
          </a:solidFill>
          <a:latin typeface="HelveticaNeueLT Std Med" pitchFamily="6" charset="0"/>
          <a:ea typeface="MS PGothic" panose="020B0600070205080204" pitchFamily="34" charset="-128"/>
        </a:defRPr>
      </a:lvl8pPr>
      <a:lvl9pPr marL="1828450" algn="l" defTabSz="457113" rtl="0" fontAlgn="base">
        <a:spcBef>
          <a:spcPct val="0"/>
        </a:spcBef>
        <a:spcAft>
          <a:spcPct val="0"/>
        </a:spcAft>
        <a:defRPr sz="4400">
          <a:solidFill>
            <a:schemeClr val="bg1"/>
          </a:solidFill>
          <a:latin typeface="HelveticaNeueLT Std Med" pitchFamily="6" charset="0"/>
          <a:ea typeface="MS PGothic" panose="020B0600070205080204" pitchFamily="34" charset="-128"/>
        </a:defRPr>
      </a:lvl9pPr>
    </p:titleStyle>
    <p:bodyStyle>
      <a:lvl1pPr marL="342834" indent="-342834" algn="l" defTabSz="457113" rtl="0" fontAlgn="base">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808" indent="-285695" algn="l" defTabSz="457113" rtl="0" fontAlgn="base">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2781" indent="-228556" algn="l" defTabSz="457113" rtl="0" fontAlgn="base">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599894" indent="-228556" algn="l" defTabSz="457113"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007" indent="-228556" algn="l" defTabSz="457113"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119" indent="-228556" algn="l" defTabSz="457113" rtl="0" eaLnBrk="1" latinLnBrk="0" hangingPunct="1">
        <a:spcBef>
          <a:spcPct val="20000"/>
        </a:spcBef>
        <a:buFont typeface="Arial"/>
        <a:buChar char="•"/>
        <a:defRPr sz="2000" kern="1200">
          <a:solidFill>
            <a:schemeClr val="tx1"/>
          </a:solidFill>
          <a:latin typeface="+mn-lt"/>
          <a:ea typeface="+mn-ea"/>
          <a:cs typeface="+mn-cs"/>
        </a:defRPr>
      </a:lvl6pPr>
      <a:lvl7pPr marL="2971232" indent="-228556" algn="l" defTabSz="457113" rtl="0" eaLnBrk="1" latinLnBrk="0" hangingPunct="1">
        <a:spcBef>
          <a:spcPct val="20000"/>
        </a:spcBef>
        <a:buFont typeface="Arial"/>
        <a:buChar char="•"/>
        <a:defRPr sz="2000" kern="1200">
          <a:solidFill>
            <a:schemeClr val="tx1"/>
          </a:solidFill>
          <a:latin typeface="+mn-lt"/>
          <a:ea typeface="+mn-ea"/>
          <a:cs typeface="+mn-cs"/>
        </a:defRPr>
      </a:lvl7pPr>
      <a:lvl8pPr marL="3428344" indent="-228556" algn="l" defTabSz="457113" rtl="0" eaLnBrk="1" latinLnBrk="0" hangingPunct="1">
        <a:spcBef>
          <a:spcPct val="20000"/>
        </a:spcBef>
        <a:buFont typeface="Arial"/>
        <a:buChar char="•"/>
        <a:defRPr sz="2000" kern="1200">
          <a:solidFill>
            <a:schemeClr val="tx1"/>
          </a:solidFill>
          <a:latin typeface="+mn-lt"/>
          <a:ea typeface="+mn-ea"/>
          <a:cs typeface="+mn-cs"/>
        </a:defRPr>
      </a:lvl8pPr>
      <a:lvl9pPr marL="3885457" indent="-228556" algn="l" defTabSz="45711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13" rtl="0" eaLnBrk="1" latinLnBrk="0" hangingPunct="1">
        <a:defRPr sz="1800" kern="1200">
          <a:solidFill>
            <a:schemeClr val="tx1"/>
          </a:solidFill>
          <a:latin typeface="+mn-lt"/>
          <a:ea typeface="+mn-ea"/>
          <a:cs typeface="+mn-cs"/>
        </a:defRPr>
      </a:lvl1pPr>
      <a:lvl2pPr marL="457113" algn="l" defTabSz="457113" rtl="0" eaLnBrk="1" latinLnBrk="0" hangingPunct="1">
        <a:defRPr sz="1800" kern="1200">
          <a:solidFill>
            <a:schemeClr val="tx1"/>
          </a:solidFill>
          <a:latin typeface="+mn-lt"/>
          <a:ea typeface="+mn-ea"/>
          <a:cs typeface="+mn-cs"/>
        </a:defRPr>
      </a:lvl2pPr>
      <a:lvl3pPr marL="914225" algn="l" defTabSz="457113" rtl="0" eaLnBrk="1" latinLnBrk="0" hangingPunct="1">
        <a:defRPr sz="1800" kern="1200">
          <a:solidFill>
            <a:schemeClr val="tx1"/>
          </a:solidFill>
          <a:latin typeface="+mn-lt"/>
          <a:ea typeface="+mn-ea"/>
          <a:cs typeface="+mn-cs"/>
        </a:defRPr>
      </a:lvl3pPr>
      <a:lvl4pPr marL="1371338" algn="l" defTabSz="457113" rtl="0" eaLnBrk="1" latinLnBrk="0" hangingPunct="1">
        <a:defRPr sz="1800" kern="1200">
          <a:solidFill>
            <a:schemeClr val="tx1"/>
          </a:solidFill>
          <a:latin typeface="+mn-lt"/>
          <a:ea typeface="+mn-ea"/>
          <a:cs typeface="+mn-cs"/>
        </a:defRPr>
      </a:lvl4pPr>
      <a:lvl5pPr marL="1828450" algn="l" defTabSz="457113" rtl="0" eaLnBrk="1" latinLnBrk="0" hangingPunct="1">
        <a:defRPr sz="1800" kern="1200">
          <a:solidFill>
            <a:schemeClr val="tx1"/>
          </a:solidFill>
          <a:latin typeface="+mn-lt"/>
          <a:ea typeface="+mn-ea"/>
          <a:cs typeface="+mn-cs"/>
        </a:defRPr>
      </a:lvl5pPr>
      <a:lvl6pPr marL="2285563" algn="l" defTabSz="457113" rtl="0" eaLnBrk="1" latinLnBrk="0" hangingPunct="1">
        <a:defRPr sz="1800" kern="1200">
          <a:solidFill>
            <a:schemeClr val="tx1"/>
          </a:solidFill>
          <a:latin typeface="+mn-lt"/>
          <a:ea typeface="+mn-ea"/>
          <a:cs typeface="+mn-cs"/>
        </a:defRPr>
      </a:lvl6pPr>
      <a:lvl7pPr marL="2742675" algn="l" defTabSz="457113" rtl="0" eaLnBrk="1" latinLnBrk="0" hangingPunct="1">
        <a:defRPr sz="1800" kern="1200">
          <a:solidFill>
            <a:schemeClr val="tx1"/>
          </a:solidFill>
          <a:latin typeface="+mn-lt"/>
          <a:ea typeface="+mn-ea"/>
          <a:cs typeface="+mn-cs"/>
        </a:defRPr>
      </a:lvl7pPr>
      <a:lvl8pPr marL="3199788" algn="l" defTabSz="457113" rtl="0" eaLnBrk="1" latinLnBrk="0" hangingPunct="1">
        <a:defRPr sz="1800" kern="1200">
          <a:solidFill>
            <a:schemeClr val="tx1"/>
          </a:solidFill>
          <a:latin typeface="+mn-lt"/>
          <a:ea typeface="+mn-ea"/>
          <a:cs typeface="+mn-cs"/>
        </a:defRPr>
      </a:lvl8pPr>
      <a:lvl9pPr marL="3656900" algn="l" defTabSz="45711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내용 개체 틀 9" descr="worldMapBW.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57225" y="857250"/>
            <a:ext cx="7829550" cy="407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152400" y="152400"/>
            <a:ext cx="9144000" cy="4991100"/>
          </a:xfrm>
          <a:prstGeom prst="rect">
            <a:avLst/>
          </a:prstGeom>
          <a:solidFill>
            <a:schemeClr val="bg1">
              <a:alpha val="90000"/>
            </a:schemeClr>
          </a:solidFill>
          <a:ln>
            <a:no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fr-FR"/>
          </a:p>
        </p:txBody>
      </p:sp>
      <p:sp>
        <p:nvSpPr>
          <p:cNvPr id="2" name="Rectangle 1"/>
          <p:cNvSpPr/>
          <p:nvPr userDrawn="1"/>
        </p:nvSpPr>
        <p:spPr>
          <a:xfrm>
            <a:off x="0" y="0"/>
            <a:ext cx="9296400" cy="5143500"/>
          </a:xfrm>
          <a:prstGeom prst="rect">
            <a:avLst/>
          </a:prstGeom>
          <a:solidFill>
            <a:srgbClr val="0077A0">
              <a:alpha val="10000"/>
            </a:srgbClr>
          </a:solidFill>
          <a:ln>
            <a:no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fr-FR"/>
          </a:p>
        </p:txBody>
      </p:sp>
      <p:sp>
        <p:nvSpPr>
          <p:cNvPr id="2053"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fr-FR"/>
              <a:t>Click to edit Master title style</a:t>
            </a:r>
          </a:p>
        </p:txBody>
      </p:sp>
      <p:sp>
        <p:nvSpPr>
          <p:cNvPr id="2054" name="Text Placeholder 2"/>
          <p:cNvSpPr>
            <a:spLocks noGrp="1"/>
          </p:cNvSpPr>
          <p:nvPr>
            <p:ph type="body" idx="1"/>
          </p:nvPr>
        </p:nvSpPr>
        <p:spPr bwMode="auto">
          <a:xfrm>
            <a:off x="457200" y="1216025"/>
            <a:ext cx="8229600" cy="3818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fr-FR" dirty="0"/>
              <a:t>Click to edit Master text styles</a:t>
            </a:r>
          </a:p>
          <a:p>
            <a:pPr lvl="1"/>
            <a:r>
              <a:rPr lang="en-US" altLang="fr-FR" dirty="0"/>
              <a:t>Second level</a:t>
            </a:r>
          </a:p>
          <a:p>
            <a:pPr lvl="2"/>
            <a:r>
              <a:rPr lang="en-US" altLang="fr-FR" dirty="0"/>
              <a:t>Third level</a:t>
            </a:r>
          </a:p>
          <a:p>
            <a:pPr lvl="3"/>
            <a:r>
              <a:rPr lang="en-US" altLang="fr-FR" dirty="0"/>
              <a:t>Fourth level</a:t>
            </a:r>
          </a:p>
          <a:p>
            <a:pPr lvl="4"/>
            <a:r>
              <a:rPr lang="en-US" altLang="fr-FR" dirty="0"/>
              <a:t>Fifth level</a:t>
            </a:r>
          </a:p>
        </p:txBody>
      </p:sp>
    </p:spTree>
    <p:extLst>
      <p:ext uri="{BB962C8B-B14F-4D97-AF65-F5344CB8AC3E}">
        <p14:creationId xmlns:p14="http://schemas.microsoft.com/office/powerpoint/2010/main" val="3792833289"/>
      </p:ext>
    </p:extLst>
  </p:cSld>
  <p:clrMap bg1="lt1" tx1="dk1" bg2="lt2" tx2="dk2" accent1="accent1" accent2="accent2" accent3="accent3" accent4="accent4" accent5="accent5" accent6="accent6" hlink="hlink" folHlink="folHlink"/>
  <p:sldLayoutIdLst>
    <p:sldLayoutId id="2147483787" r:id="rId1"/>
    <p:sldLayoutId id="2147483788" r:id="rId2"/>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2054">
                                            <p:txEl>
                                              <p:pRg st="0" end="0"/>
                                            </p:txEl>
                                          </p:spTgt>
                                        </p:tgtEl>
                                        <p:attrNameLst>
                                          <p:attrName>style.visibility</p:attrName>
                                        </p:attrNameLst>
                                      </p:cBhvr>
                                      <p:to>
                                        <p:strVal val="visible"/>
                                      </p:to>
                                    </p:set>
                                    <p:anim calcmode="lin" valueType="num">
                                      <p:cBhvr>
                                        <p:cTn id="7" dur="500" fill="hold"/>
                                        <p:tgtEl>
                                          <p:spTgt spid="2054">
                                            <p:txEl>
                                              <p:pRg st="0" end="0"/>
                                            </p:txEl>
                                          </p:spTgt>
                                        </p:tgtEl>
                                        <p:attrNameLst>
                                          <p:attrName>ppt_w</p:attrName>
                                        </p:attrNameLst>
                                      </p:cBhvr>
                                      <p:tavLst>
                                        <p:tav tm="0">
                                          <p:val>
                                            <p:strVal val="2/3*#ppt_w"/>
                                          </p:val>
                                        </p:tav>
                                        <p:tav tm="100000">
                                          <p:val>
                                            <p:strVal val="#ppt_w"/>
                                          </p:val>
                                        </p:tav>
                                      </p:tavLst>
                                    </p:anim>
                                    <p:anim calcmode="lin" valueType="num">
                                      <p:cBhvr>
                                        <p:cTn id="8" dur="500" fill="hold"/>
                                        <p:tgtEl>
                                          <p:spTgt spid="2054">
                                            <p:txEl>
                                              <p:pRg st="0" end="0"/>
                                            </p:txEl>
                                          </p:spTgt>
                                        </p:tgtEl>
                                        <p:attrNameLst>
                                          <p:attrName>ppt_h</p:attrName>
                                        </p:attrNameLst>
                                      </p:cBhvr>
                                      <p:tavLst>
                                        <p:tav tm="0">
                                          <p:val>
                                            <p:strVal val="2/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72" fill="hold" grpId="0" nodeType="clickEffect">
                                  <p:stCondLst>
                                    <p:cond delay="0"/>
                                  </p:stCondLst>
                                  <p:childTnLst>
                                    <p:set>
                                      <p:cBhvr>
                                        <p:cTn id="12" dur="1" fill="hold">
                                          <p:stCondLst>
                                            <p:cond delay="0"/>
                                          </p:stCondLst>
                                        </p:cTn>
                                        <p:tgtEl>
                                          <p:spTgt spid="2054">
                                            <p:txEl>
                                              <p:pRg st="1" end="1"/>
                                            </p:txEl>
                                          </p:spTgt>
                                        </p:tgtEl>
                                        <p:attrNameLst>
                                          <p:attrName>style.visibility</p:attrName>
                                        </p:attrNameLst>
                                      </p:cBhvr>
                                      <p:to>
                                        <p:strVal val="visible"/>
                                      </p:to>
                                    </p:set>
                                    <p:anim calcmode="lin" valueType="num">
                                      <p:cBhvr>
                                        <p:cTn id="13" dur="500" fill="hold"/>
                                        <p:tgtEl>
                                          <p:spTgt spid="2054">
                                            <p:txEl>
                                              <p:pRg st="1" end="1"/>
                                            </p:txEl>
                                          </p:spTgt>
                                        </p:tgtEl>
                                        <p:attrNameLst>
                                          <p:attrName>ppt_w</p:attrName>
                                        </p:attrNameLst>
                                      </p:cBhvr>
                                      <p:tavLst>
                                        <p:tav tm="0">
                                          <p:val>
                                            <p:strVal val="2/3*#ppt_w"/>
                                          </p:val>
                                        </p:tav>
                                        <p:tav tm="100000">
                                          <p:val>
                                            <p:strVal val="#ppt_w"/>
                                          </p:val>
                                        </p:tav>
                                      </p:tavLst>
                                    </p:anim>
                                    <p:anim calcmode="lin" valueType="num">
                                      <p:cBhvr>
                                        <p:cTn id="14" dur="500" fill="hold"/>
                                        <p:tgtEl>
                                          <p:spTgt spid="2054">
                                            <p:txEl>
                                              <p:pRg st="1" end="1"/>
                                            </p:txEl>
                                          </p:spTgt>
                                        </p:tgtEl>
                                        <p:attrNameLst>
                                          <p:attrName>ppt_h</p:attrName>
                                        </p:attrNameLst>
                                      </p:cBhvr>
                                      <p:tavLst>
                                        <p:tav tm="0">
                                          <p:val>
                                            <p:strVal val="2/3*#ppt_h"/>
                                          </p:val>
                                        </p:tav>
                                        <p:tav tm="100000">
                                          <p:val>
                                            <p:strVal val="#ppt_h"/>
                                          </p:val>
                                        </p:tav>
                                      </p:tavLst>
                                    </p:anim>
                                  </p:childTnLst>
                                </p:cTn>
                              </p:par>
                              <p:par>
                                <p:cTn id="15" presetID="23" presetClass="entr" presetSubtype="272" fill="hold" grpId="0" nodeType="withEffect">
                                  <p:stCondLst>
                                    <p:cond delay="0"/>
                                  </p:stCondLst>
                                  <p:childTnLst>
                                    <p:set>
                                      <p:cBhvr>
                                        <p:cTn id="16" dur="1" fill="hold">
                                          <p:stCondLst>
                                            <p:cond delay="0"/>
                                          </p:stCondLst>
                                        </p:cTn>
                                        <p:tgtEl>
                                          <p:spTgt spid="2054">
                                            <p:txEl>
                                              <p:pRg st="2" end="2"/>
                                            </p:txEl>
                                          </p:spTgt>
                                        </p:tgtEl>
                                        <p:attrNameLst>
                                          <p:attrName>style.visibility</p:attrName>
                                        </p:attrNameLst>
                                      </p:cBhvr>
                                      <p:to>
                                        <p:strVal val="visible"/>
                                      </p:to>
                                    </p:set>
                                    <p:anim calcmode="lin" valueType="num">
                                      <p:cBhvr>
                                        <p:cTn id="17" dur="500" fill="hold"/>
                                        <p:tgtEl>
                                          <p:spTgt spid="2054">
                                            <p:txEl>
                                              <p:pRg st="2" end="2"/>
                                            </p:txEl>
                                          </p:spTgt>
                                        </p:tgtEl>
                                        <p:attrNameLst>
                                          <p:attrName>ppt_w</p:attrName>
                                        </p:attrNameLst>
                                      </p:cBhvr>
                                      <p:tavLst>
                                        <p:tav tm="0">
                                          <p:val>
                                            <p:strVal val="2/3*#ppt_w"/>
                                          </p:val>
                                        </p:tav>
                                        <p:tav tm="100000">
                                          <p:val>
                                            <p:strVal val="#ppt_w"/>
                                          </p:val>
                                        </p:tav>
                                      </p:tavLst>
                                    </p:anim>
                                    <p:anim calcmode="lin" valueType="num">
                                      <p:cBhvr>
                                        <p:cTn id="18" dur="500" fill="hold"/>
                                        <p:tgtEl>
                                          <p:spTgt spid="2054">
                                            <p:txEl>
                                              <p:pRg st="2" end="2"/>
                                            </p:txEl>
                                          </p:spTgt>
                                        </p:tgtEl>
                                        <p:attrNameLst>
                                          <p:attrName>ppt_h</p:attrName>
                                        </p:attrNameLst>
                                      </p:cBhvr>
                                      <p:tavLst>
                                        <p:tav tm="0">
                                          <p:val>
                                            <p:strVal val="2/3*#ppt_h"/>
                                          </p:val>
                                        </p:tav>
                                        <p:tav tm="100000">
                                          <p:val>
                                            <p:strVal val="#ppt_h"/>
                                          </p:val>
                                        </p:tav>
                                      </p:tavLst>
                                    </p:anim>
                                  </p:childTnLst>
                                </p:cTn>
                              </p:par>
                              <p:par>
                                <p:cTn id="19" presetID="23" presetClass="entr" presetSubtype="272" fill="hold" grpId="0" nodeType="withEffect">
                                  <p:stCondLst>
                                    <p:cond delay="0"/>
                                  </p:stCondLst>
                                  <p:childTnLst>
                                    <p:set>
                                      <p:cBhvr>
                                        <p:cTn id="20" dur="1" fill="hold">
                                          <p:stCondLst>
                                            <p:cond delay="0"/>
                                          </p:stCondLst>
                                        </p:cTn>
                                        <p:tgtEl>
                                          <p:spTgt spid="2054">
                                            <p:txEl>
                                              <p:pRg st="3" end="3"/>
                                            </p:txEl>
                                          </p:spTgt>
                                        </p:tgtEl>
                                        <p:attrNameLst>
                                          <p:attrName>style.visibility</p:attrName>
                                        </p:attrNameLst>
                                      </p:cBhvr>
                                      <p:to>
                                        <p:strVal val="visible"/>
                                      </p:to>
                                    </p:set>
                                    <p:anim calcmode="lin" valueType="num">
                                      <p:cBhvr>
                                        <p:cTn id="21" dur="500" fill="hold"/>
                                        <p:tgtEl>
                                          <p:spTgt spid="2054">
                                            <p:txEl>
                                              <p:pRg st="3" end="3"/>
                                            </p:txEl>
                                          </p:spTgt>
                                        </p:tgtEl>
                                        <p:attrNameLst>
                                          <p:attrName>ppt_w</p:attrName>
                                        </p:attrNameLst>
                                      </p:cBhvr>
                                      <p:tavLst>
                                        <p:tav tm="0">
                                          <p:val>
                                            <p:strVal val="2/3*#ppt_w"/>
                                          </p:val>
                                        </p:tav>
                                        <p:tav tm="100000">
                                          <p:val>
                                            <p:strVal val="#ppt_w"/>
                                          </p:val>
                                        </p:tav>
                                      </p:tavLst>
                                    </p:anim>
                                    <p:anim calcmode="lin" valueType="num">
                                      <p:cBhvr>
                                        <p:cTn id="22" dur="500" fill="hold"/>
                                        <p:tgtEl>
                                          <p:spTgt spid="2054">
                                            <p:txEl>
                                              <p:pRg st="3" end="3"/>
                                            </p:txEl>
                                          </p:spTgt>
                                        </p:tgtEl>
                                        <p:attrNameLst>
                                          <p:attrName>ppt_h</p:attrName>
                                        </p:attrNameLst>
                                      </p:cBhvr>
                                      <p:tavLst>
                                        <p:tav tm="0">
                                          <p:val>
                                            <p:strVal val="2/3*#ppt_h"/>
                                          </p:val>
                                        </p:tav>
                                        <p:tav tm="100000">
                                          <p:val>
                                            <p:strVal val="#ppt_h"/>
                                          </p:val>
                                        </p:tav>
                                      </p:tavLst>
                                    </p:anim>
                                  </p:childTnLst>
                                </p:cTn>
                              </p:par>
                              <p:par>
                                <p:cTn id="23" presetID="23" presetClass="entr" presetSubtype="272" fill="hold" grpId="0" nodeType="withEffect">
                                  <p:stCondLst>
                                    <p:cond delay="0"/>
                                  </p:stCondLst>
                                  <p:childTnLst>
                                    <p:set>
                                      <p:cBhvr>
                                        <p:cTn id="24" dur="1" fill="hold">
                                          <p:stCondLst>
                                            <p:cond delay="0"/>
                                          </p:stCondLst>
                                        </p:cTn>
                                        <p:tgtEl>
                                          <p:spTgt spid="2054">
                                            <p:txEl>
                                              <p:pRg st="4" end="4"/>
                                            </p:txEl>
                                          </p:spTgt>
                                        </p:tgtEl>
                                        <p:attrNameLst>
                                          <p:attrName>style.visibility</p:attrName>
                                        </p:attrNameLst>
                                      </p:cBhvr>
                                      <p:to>
                                        <p:strVal val="visible"/>
                                      </p:to>
                                    </p:set>
                                    <p:anim calcmode="lin" valueType="num">
                                      <p:cBhvr>
                                        <p:cTn id="25" dur="500" fill="hold"/>
                                        <p:tgtEl>
                                          <p:spTgt spid="2054">
                                            <p:txEl>
                                              <p:pRg st="4" end="4"/>
                                            </p:txEl>
                                          </p:spTgt>
                                        </p:tgtEl>
                                        <p:attrNameLst>
                                          <p:attrName>ppt_w</p:attrName>
                                        </p:attrNameLst>
                                      </p:cBhvr>
                                      <p:tavLst>
                                        <p:tav tm="0">
                                          <p:val>
                                            <p:strVal val="2/3*#ppt_w"/>
                                          </p:val>
                                        </p:tav>
                                        <p:tav tm="100000">
                                          <p:val>
                                            <p:strVal val="#ppt_w"/>
                                          </p:val>
                                        </p:tav>
                                      </p:tavLst>
                                    </p:anim>
                                    <p:anim calcmode="lin" valueType="num">
                                      <p:cBhvr>
                                        <p:cTn id="26" dur="500" fill="hold"/>
                                        <p:tgtEl>
                                          <p:spTgt spid="2054">
                                            <p:txEl>
                                              <p:pRg st="4" end="4"/>
                                            </p:tx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4" grpId="0" build="p" bldLvl="2">
        <p:tmplLst>
          <p:tmpl lvl="1">
            <p:tnLst>
              <p:par>
                <p:cTn presetID="23" presetClass="entr" presetSubtype="272" fill="hold" nodeType="clickEffect">
                  <p:stCondLst>
                    <p:cond delay="0"/>
                  </p:stCondLst>
                  <p:childTnLst>
                    <p:set>
                      <p:cBhvr>
                        <p:cTn dur="1" fill="hold">
                          <p:stCondLst>
                            <p:cond delay="0"/>
                          </p:stCondLst>
                        </p:cTn>
                        <p:tgtEl>
                          <p:spTgt spid="2054"/>
                        </p:tgtEl>
                        <p:attrNameLst>
                          <p:attrName>style.visibility</p:attrName>
                        </p:attrNameLst>
                      </p:cBhvr>
                      <p:to>
                        <p:strVal val="visible"/>
                      </p:to>
                    </p:set>
                    <p:anim calcmode="lin" valueType="num">
                      <p:cBhvr>
                        <p:cTn dur="500" fill="hold"/>
                        <p:tgtEl>
                          <p:spTgt spid="2054"/>
                        </p:tgtEl>
                        <p:attrNameLst>
                          <p:attrName>ppt_w</p:attrName>
                        </p:attrNameLst>
                      </p:cBhvr>
                      <p:tavLst>
                        <p:tav tm="0">
                          <p:val>
                            <p:strVal val="2/3*#ppt_w"/>
                          </p:val>
                        </p:tav>
                        <p:tav tm="100000">
                          <p:val>
                            <p:strVal val="#ppt_w"/>
                          </p:val>
                        </p:tav>
                      </p:tavLst>
                    </p:anim>
                    <p:anim calcmode="lin" valueType="num">
                      <p:cBhvr>
                        <p:cTn dur="500" fill="hold"/>
                        <p:tgtEl>
                          <p:spTgt spid="2054"/>
                        </p:tgtEl>
                        <p:attrNameLst>
                          <p:attrName>ppt_h</p:attrName>
                        </p:attrNameLst>
                      </p:cBhvr>
                      <p:tavLst>
                        <p:tav tm="0">
                          <p:val>
                            <p:strVal val="2/3*#ppt_h"/>
                          </p:val>
                        </p:tav>
                        <p:tav tm="100000">
                          <p:val>
                            <p:strVal val="#ppt_h"/>
                          </p:val>
                        </p:tav>
                      </p:tavLst>
                    </p:anim>
                  </p:childTnLst>
                </p:cTn>
              </p:par>
            </p:tnLst>
          </p:tmpl>
          <p:tmpl lvl="2">
            <p:tnLst>
              <p:par>
                <p:cTn presetID="23" presetClass="entr" presetSubtype="272" fill="hold" nodeType="clickEffect">
                  <p:stCondLst>
                    <p:cond delay="0"/>
                  </p:stCondLst>
                  <p:childTnLst>
                    <p:set>
                      <p:cBhvr>
                        <p:cTn dur="1" fill="hold">
                          <p:stCondLst>
                            <p:cond delay="0"/>
                          </p:stCondLst>
                        </p:cTn>
                        <p:tgtEl>
                          <p:spTgt spid="2054"/>
                        </p:tgtEl>
                        <p:attrNameLst>
                          <p:attrName>style.visibility</p:attrName>
                        </p:attrNameLst>
                      </p:cBhvr>
                      <p:to>
                        <p:strVal val="visible"/>
                      </p:to>
                    </p:set>
                    <p:anim calcmode="lin" valueType="num">
                      <p:cBhvr>
                        <p:cTn dur="500" fill="hold"/>
                        <p:tgtEl>
                          <p:spTgt spid="2054"/>
                        </p:tgtEl>
                        <p:attrNameLst>
                          <p:attrName>ppt_w</p:attrName>
                        </p:attrNameLst>
                      </p:cBhvr>
                      <p:tavLst>
                        <p:tav tm="0">
                          <p:val>
                            <p:strVal val="2/3*#ppt_w"/>
                          </p:val>
                        </p:tav>
                        <p:tav tm="100000">
                          <p:val>
                            <p:strVal val="#ppt_w"/>
                          </p:val>
                        </p:tav>
                      </p:tavLst>
                    </p:anim>
                    <p:anim calcmode="lin" valueType="num">
                      <p:cBhvr>
                        <p:cTn dur="500" fill="hold"/>
                        <p:tgtEl>
                          <p:spTgt spid="2054"/>
                        </p:tgtEl>
                        <p:attrNameLst>
                          <p:attrName>ppt_h</p:attrName>
                        </p:attrNameLst>
                      </p:cBhvr>
                      <p:tavLst>
                        <p:tav tm="0">
                          <p:val>
                            <p:strVal val="2/3*#ppt_h"/>
                          </p:val>
                        </p:tav>
                        <p:tav tm="100000">
                          <p:val>
                            <p:strVal val="#ppt_h"/>
                          </p:val>
                        </p:tav>
                      </p:tavLst>
                    </p:anim>
                  </p:childTnLst>
                </p:cTn>
              </p:par>
            </p:tnLst>
          </p:tmpl>
          <p:tmpl lvl="3">
            <p:tnLst>
              <p:par>
                <p:cTn presetID="23" presetClass="entr" presetSubtype="272" fill="hold" nodeType="withEffect">
                  <p:stCondLst>
                    <p:cond delay="0"/>
                  </p:stCondLst>
                  <p:childTnLst>
                    <p:set>
                      <p:cBhvr>
                        <p:cTn dur="1" fill="hold">
                          <p:stCondLst>
                            <p:cond delay="0"/>
                          </p:stCondLst>
                        </p:cTn>
                        <p:tgtEl>
                          <p:spTgt spid="2054"/>
                        </p:tgtEl>
                        <p:attrNameLst>
                          <p:attrName>style.visibility</p:attrName>
                        </p:attrNameLst>
                      </p:cBhvr>
                      <p:to>
                        <p:strVal val="visible"/>
                      </p:to>
                    </p:set>
                    <p:anim calcmode="lin" valueType="num">
                      <p:cBhvr>
                        <p:cTn dur="500" fill="hold"/>
                        <p:tgtEl>
                          <p:spTgt spid="2054"/>
                        </p:tgtEl>
                        <p:attrNameLst>
                          <p:attrName>ppt_w</p:attrName>
                        </p:attrNameLst>
                      </p:cBhvr>
                      <p:tavLst>
                        <p:tav tm="0">
                          <p:val>
                            <p:strVal val="2/3*#ppt_w"/>
                          </p:val>
                        </p:tav>
                        <p:tav tm="100000">
                          <p:val>
                            <p:strVal val="#ppt_w"/>
                          </p:val>
                        </p:tav>
                      </p:tavLst>
                    </p:anim>
                    <p:anim calcmode="lin" valueType="num">
                      <p:cBhvr>
                        <p:cTn dur="500" fill="hold"/>
                        <p:tgtEl>
                          <p:spTgt spid="2054"/>
                        </p:tgtEl>
                        <p:attrNameLst>
                          <p:attrName>ppt_h</p:attrName>
                        </p:attrNameLst>
                      </p:cBhvr>
                      <p:tavLst>
                        <p:tav tm="0">
                          <p:val>
                            <p:strVal val="2/3*#ppt_h"/>
                          </p:val>
                        </p:tav>
                        <p:tav tm="100000">
                          <p:val>
                            <p:strVal val="#ppt_h"/>
                          </p:val>
                        </p:tav>
                      </p:tavLst>
                    </p:anim>
                  </p:childTnLst>
                </p:cTn>
              </p:par>
            </p:tnLst>
          </p:tmpl>
          <p:tmpl lvl="4">
            <p:tnLst>
              <p:par>
                <p:cTn presetID="23" presetClass="entr" presetSubtype="272" fill="hold" nodeType="withEffect">
                  <p:stCondLst>
                    <p:cond delay="0"/>
                  </p:stCondLst>
                  <p:childTnLst>
                    <p:set>
                      <p:cBhvr>
                        <p:cTn dur="1" fill="hold">
                          <p:stCondLst>
                            <p:cond delay="0"/>
                          </p:stCondLst>
                        </p:cTn>
                        <p:tgtEl>
                          <p:spTgt spid="2054"/>
                        </p:tgtEl>
                        <p:attrNameLst>
                          <p:attrName>style.visibility</p:attrName>
                        </p:attrNameLst>
                      </p:cBhvr>
                      <p:to>
                        <p:strVal val="visible"/>
                      </p:to>
                    </p:set>
                    <p:anim calcmode="lin" valueType="num">
                      <p:cBhvr>
                        <p:cTn dur="500" fill="hold"/>
                        <p:tgtEl>
                          <p:spTgt spid="2054"/>
                        </p:tgtEl>
                        <p:attrNameLst>
                          <p:attrName>ppt_w</p:attrName>
                        </p:attrNameLst>
                      </p:cBhvr>
                      <p:tavLst>
                        <p:tav tm="0">
                          <p:val>
                            <p:strVal val="2/3*#ppt_w"/>
                          </p:val>
                        </p:tav>
                        <p:tav tm="100000">
                          <p:val>
                            <p:strVal val="#ppt_w"/>
                          </p:val>
                        </p:tav>
                      </p:tavLst>
                    </p:anim>
                    <p:anim calcmode="lin" valueType="num">
                      <p:cBhvr>
                        <p:cTn dur="500" fill="hold"/>
                        <p:tgtEl>
                          <p:spTgt spid="2054"/>
                        </p:tgtEl>
                        <p:attrNameLst>
                          <p:attrName>ppt_h</p:attrName>
                        </p:attrNameLst>
                      </p:cBhvr>
                      <p:tavLst>
                        <p:tav tm="0">
                          <p:val>
                            <p:strVal val="2/3*#ppt_h"/>
                          </p:val>
                        </p:tav>
                        <p:tav tm="100000">
                          <p:val>
                            <p:strVal val="#ppt_h"/>
                          </p:val>
                        </p:tav>
                      </p:tavLst>
                    </p:anim>
                  </p:childTnLst>
                </p:cTn>
              </p:par>
            </p:tnLst>
          </p:tmpl>
          <p:tmpl lvl="5">
            <p:tnLst>
              <p:par>
                <p:cTn presetID="23" presetClass="entr" presetSubtype="272" fill="hold" nodeType="withEffect">
                  <p:stCondLst>
                    <p:cond delay="0"/>
                  </p:stCondLst>
                  <p:childTnLst>
                    <p:set>
                      <p:cBhvr>
                        <p:cTn dur="1" fill="hold">
                          <p:stCondLst>
                            <p:cond delay="0"/>
                          </p:stCondLst>
                        </p:cTn>
                        <p:tgtEl>
                          <p:spTgt spid="2054"/>
                        </p:tgtEl>
                        <p:attrNameLst>
                          <p:attrName>style.visibility</p:attrName>
                        </p:attrNameLst>
                      </p:cBhvr>
                      <p:to>
                        <p:strVal val="visible"/>
                      </p:to>
                    </p:set>
                    <p:anim calcmode="lin" valueType="num">
                      <p:cBhvr>
                        <p:cTn dur="500" fill="hold"/>
                        <p:tgtEl>
                          <p:spTgt spid="2054"/>
                        </p:tgtEl>
                        <p:attrNameLst>
                          <p:attrName>ppt_w</p:attrName>
                        </p:attrNameLst>
                      </p:cBhvr>
                      <p:tavLst>
                        <p:tav tm="0">
                          <p:val>
                            <p:strVal val="2/3*#ppt_w"/>
                          </p:val>
                        </p:tav>
                        <p:tav tm="100000">
                          <p:val>
                            <p:strVal val="#ppt_w"/>
                          </p:val>
                        </p:tav>
                      </p:tavLst>
                    </p:anim>
                    <p:anim calcmode="lin" valueType="num">
                      <p:cBhvr>
                        <p:cTn dur="500" fill="hold"/>
                        <p:tgtEl>
                          <p:spTgt spid="2054"/>
                        </p:tgtEl>
                        <p:attrNameLst>
                          <p:attrName>ppt_h</p:attrName>
                        </p:attrNameLst>
                      </p:cBhvr>
                      <p:tavLst>
                        <p:tav tm="0">
                          <p:val>
                            <p:strVal val="2/3*#ppt_h"/>
                          </p:val>
                        </p:tav>
                        <p:tav tm="100000">
                          <p:val>
                            <p:strVal val="#ppt_h"/>
                          </p:val>
                        </p:tav>
                      </p:tavLst>
                    </p:anim>
                  </p:childTnLst>
                </p:cTn>
              </p:par>
            </p:tnLst>
          </p:tmpl>
        </p:tmplLst>
      </p:bldP>
    </p:bldLst>
  </p:timing>
  <p:txStyles>
    <p:titleStyle>
      <a:lvl1pPr algn="l" defTabSz="457200" rtl="0" eaLnBrk="0" fontAlgn="base" hangingPunct="0">
        <a:spcBef>
          <a:spcPct val="0"/>
        </a:spcBef>
        <a:spcAft>
          <a:spcPct val="0"/>
        </a:spcAft>
        <a:defRPr sz="4400" kern="1200">
          <a:solidFill>
            <a:srgbClr val="0077A0"/>
          </a:solidFill>
          <a:latin typeface="HelveticaNeueLT Std Med"/>
          <a:ea typeface="MS PGothic" panose="020B0600070205080204" pitchFamily="34" charset="-128"/>
          <a:cs typeface="HelveticaNeueLT Std Med"/>
        </a:defRPr>
      </a:lvl1pPr>
      <a:lvl2pPr algn="l" defTabSz="457200" rtl="0" eaLnBrk="0" fontAlgn="base" hangingPunct="0">
        <a:spcBef>
          <a:spcPct val="0"/>
        </a:spcBef>
        <a:spcAft>
          <a:spcPct val="0"/>
        </a:spcAft>
        <a:defRPr sz="4400">
          <a:solidFill>
            <a:srgbClr val="0077A0"/>
          </a:solidFill>
          <a:latin typeface="HelveticaNeueLT Std Med" pitchFamily="6" charset="0"/>
          <a:ea typeface="MS PGothic" panose="020B0600070205080204" pitchFamily="34" charset="-128"/>
          <a:cs typeface="HelveticaNeueLT Std Med" pitchFamily="6" charset="0"/>
        </a:defRPr>
      </a:lvl2pPr>
      <a:lvl3pPr algn="l" defTabSz="457200" rtl="0" eaLnBrk="0" fontAlgn="base" hangingPunct="0">
        <a:spcBef>
          <a:spcPct val="0"/>
        </a:spcBef>
        <a:spcAft>
          <a:spcPct val="0"/>
        </a:spcAft>
        <a:defRPr sz="4400">
          <a:solidFill>
            <a:srgbClr val="0077A0"/>
          </a:solidFill>
          <a:latin typeface="HelveticaNeueLT Std Med" pitchFamily="6" charset="0"/>
          <a:ea typeface="MS PGothic" panose="020B0600070205080204" pitchFamily="34" charset="-128"/>
          <a:cs typeface="HelveticaNeueLT Std Med" pitchFamily="6" charset="0"/>
        </a:defRPr>
      </a:lvl3pPr>
      <a:lvl4pPr algn="l" defTabSz="457200" rtl="0" eaLnBrk="0" fontAlgn="base" hangingPunct="0">
        <a:spcBef>
          <a:spcPct val="0"/>
        </a:spcBef>
        <a:spcAft>
          <a:spcPct val="0"/>
        </a:spcAft>
        <a:defRPr sz="4400">
          <a:solidFill>
            <a:srgbClr val="0077A0"/>
          </a:solidFill>
          <a:latin typeface="HelveticaNeueLT Std Med" pitchFamily="6" charset="0"/>
          <a:ea typeface="MS PGothic" panose="020B0600070205080204" pitchFamily="34" charset="-128"/>
          <a:cs typeface="HelveticaNeueLT Std Med" pitchFamily="6" charset="0"/>
        </a:defRPr>
      </a:lvl4pPr>
      <a:lvl5pPr algn="l" defTabSz="457200" rtl="0" eaLnBrk="0" fontAlgn="base" hangingPunct="0">
        <a:spcBef>
          <a:spcPct val="0"/>
        </a:spcBef>
        <a:spcAft>
          <a:spcPct val="0"/>
        </a:spcAft>
        <a:defRPr sz="4400">
          <a:solidFill>
            <a:srgbClr val="0077A0"/>
          </a:solidFill>
          <a:latin typeface="HelveticaNeueLT Std Med" pitchFamily="6" charset="0"/>
          <a:ea typeface="MS PGothic" panose="020B0600070205080204" pitchFamily="34" charset="-128"/>
          <a:cs typeface="HelveticaNeueLT Std Med" pitchFamily="6" charset="0"/>
        </a:defRPr>
      </a:lvl5pPr>
      <a:lvl6pPr marL="457200" algn="l" defTabSz="457200" rtl="0" fontAlgn="base">
        <a:spcBef>
          <a:spcPct val="0"/>
        </a:spcBef>
        <a:spcAft>
          <a:spcPct val="0"/>
        </a:spcAft>
        <a:defRPr sz="4400">
          <a:solidFill>
            <a:srgbClr val="0077A0"/>
          </a:solidFill>
          <a:latin typeface="HelveticaNeueLT Std Med" pitchFamily="6" charset="0"/>
          <a:ea typeface="MS PGothic" panose="020B0600070205080204" pitchFamily="34" charset="-128"/>
        </a:defRPr>
      </a:lvl6pPr>
      <a:lvl7pPr marL="914400" algn="l" defTabSz="457200" rtl="0" fontAlgn="base">
        <a:spcBef>
          <a:spcPct val="0"/>
        </a:spcBef>
        <a:spcAft>
          <a:spcPct val="0"/>
        </a:spcAft>
        <a:defRPr sz="4400">
          <a:solidFill>
            <a:srgbClr val="0077A0"/>
          </a:solidFill>
          <a:latin typeface="HelveticaNeueLT Std Med" pitchFamily="6" charset="0"/>
          <a:ea typeface="MS PGothic" panose="020B0600070205080204" pitchFamily="34" charset="-128"/>
        </a:defRPr>
      </a:lvl7pPr>
      <a:lvl8pPr marL="1371600" algn="l" defTabSz="457200" rtl="0" fontAlgn="base">
        <a:spcBef>
          <a:spcPct val="0"/>
        </a:spcBef>
        <a:spcAft>
          <a:spcPct val="0"/>
        </a:spcAft>
        <a:defRPr sz="4400">
          <a:solidFill>
            <a:srgbClr val="0077A0"/>
          </a:solidFill>
          <a:latin typeface="HelveticaNeueLT Std Med" pitchFamily="6" charset="0"/>
          <a:ea typeface="MS PGothic" panose="020B0600070205080204" pitchFamily="34" charset="-128"/>
        </a:defRPr>
      </a:lvl8pPr>
      <a:lvl9pPr marL="1828800" algn="l" defTabSz="457200" rtl="0" fontAlgn="base">
        <a:spcBef>
          <a:spcPct val="0"/>
        </a:spcBef>
        <a:spcAft>
          <a:spcPct val="0"/>
        </a:spcAft>
        <a:defRPr sz="4400">
          <a:solidFill>
            <a:srgbClr val="0077A0"/>
          </a:solidFill>
          <a:latin typeface="HelveticaNeueLT Std Med" pitchFamily="6" charset="0"/>
          <a:ea typeface="MS PGothic" panose="020B0600070205080204"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2800" kern="1200">
          <a:solidFill>
            <a:schemeClr val="accent5">
              <a:lumMod val="50000"/>
            </a:schemeClr>
          </a:solidFill>
          <a:latin typeface="HelveticaNeueLT Std"/>
          <a:ea typeface="MS PGothic" panose="020B0600070205080204" pitchFamily="34" charset="-128"/>
          <a:cs typeface="HelveticaNeueLT Std"/>
        </a:defRPr>
      </a:lvl1pPr>
      <a:lvl2pPr marL="742950" indent="-285750" algn="l" defTabSz="457200" rtl="0" eaLnBrk="0" fontAlgn="base" hangingPunct="0">
        <a:spcBef>
          <a:spcPct val="20000"/>
        </a:spcBef>
        <a:spcAft>
          <a:spcPct val="0"/>
        </a:spcAft>
        <a:buFont typeface="Arial" pitchFamily="34" charset="0"/>
        <a:buChar char="–"/>
        <a:defRPr sz="2400" kern="1200">
          <a:solidFill>
            <a:schemeClr val="accent5">
              <a:lumMod val="75000"/>
            </a:schemeClr>
          </a:solidFill>
          <a:latin typeface="HelveticaNeueLT Std"/>
          <a:ea typeface="MS PGothic" panose="020B0600070205080204" pitchFamily="34" charset="-128"/>
          <a:cs typeface="HelveticaNeueLT Std"/>
        </a:defRPr>
      </a:lvl2pPr>
      <a:lvl3pPr marL="1143000" indent="-228600" algn="l" defTabSz="457200" rtl="0" eaLnBrk="0" fontAlgn="base" hangingPunct="0">
        <a:spcBef>
          <a:spcPct val="20000"/>
        </a:spcBef>
        <a:spcAft>
          <a:spcPct val="0"/>
        </a:spcAft>
        <a:buFont typeface="Arial" pitchFamily="34" charset="0"/>
        <a:buChar char="•"/>
        <a:defRPr sz="2000" kern="1200">
          <a:solidFill>
            <a:schemeClr val="accent5">
              <a:lumMod val="60000"/>
              <a:lumOff val="40000"/>
            </a:schemeClr>
          </a:solidFill>
          <a:latin typeface="HelveticaNeueLT Std"/>
          <a:ea typeface="MS PGothic" panose="020B0600070205080204" pitchFamily="34" charset="-128"/>
          <a:cs typeface="HelveticaNeueLT Std"/>
        </a:defRPr>
      </a:lvl3pPr>
      <a:lvl4pPr marL="1600200" indent="-228600" algn="l" defTabSz="457200" rtl="0" eaLnBrk="0" fontAlgn="base" hangingPunct="0">
        <a:spcBef>
          <a:spcPct val="20000"/>
        </a:spcBef>
        <a:spcAft>
          <a:spcPct val="0"/>
        </a:spcAft>
        <a:buFont typeface="Arial" pitchFamily="34" charset="0"/>
        <a:buChar char="–"/>
        <a:defRPr sz="1800" kern="1200">
          <a:solidFill>
            <a:schemeClr val="accent5">
              <a:lumMod val="50000"/>
            </a:schemeClr>
          </a:solidFill>
          <a:latin typeface="HelveticaNeueLT Std"/>
          <a:ea typeface="MS PGothic" panose="020B0600070205080204" pitchFamily="34" charset="-128"/>
          <a:cs typeface="HelveticaNeueLT Std"/>
        </a:defRPr>
      </a:lvl4pPr>
      <a:lvl5pPr marL="2057400" indent="-228600" algn="l" defTabSz="457200" rtl="0" eaLnBrk="0" fontAlgn="base" hangingPunct="0">
        <a:spcBef>
          <a:spcPct val="20000"/>
        </a:spcBef>
        <a:spcAft>
          <a:spcPct val="0"/>
        </a:spcAft>
        <a:buFont typeface="Arial" pitchFamily="34" charset="0"/>
        <a:buChar char="»"/>
        <a:defRPr sz="1800" kern="1200">
          <a:solidFill>
            <a:schemeClr val="accent5">
              <a:lumMod val="50000"/>
            </a:schemeClr>
          </a:solidFill>
          <a:latin typeface="HelveticaNeueLT Std"/>
          <a:ea typeface="MS PGothic" panose="020B0600070205080204" pitchFamily="34" charset="-128"/>
          <a:cs typeface="HelveticaNeueLT St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p:cNvSpPr>
            <a:spLocks noGrp="1"/>
          </p:cNvSpPr>
          <p:nvPr>
            <p:ph type="body" idx="1"/>
          </p:nvPr>
        </p:nvSpPr>
        <p:spPr bwMode="auto">
          <a:xfrm>
            <a:off x="457200" y="1200151"/>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819743391"/>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43" r:id="rId3"/>
    <p:sldLayoutId id="2147483821" r:id="rId4"/>
    <p:sldLayoutId id="2147483822" r:id="rId5"/>
    <p:sldLayoutId id="2147483823" r:id="rId6"/>
    <p:sldLayoutId id="2147483824" r:id="rId7"/>
    <p:sldLayoutId id="2147484089" r:id="rId8"/>
    <p:sldLayoutId id="2147483825" r:id="rId9"/>
    <p:sldLayoutId id="2147483826" r:id="rId10"/>
    <p:sldLayoutId id="2147483828" r:id="rId11"/>
    <p:sldLayoutId id="2147484121" r:id="rId12"/>
    <p:sldLayoutId id="2147484295" r:id="rId13"/>
    <p:sldLayoutId id="2147484325" r:id="rId14"/>
    <p:sldLayoutId id="2147484326" r:id="rId15"/>
    <p:sldLayoutId id="2147484355" r:id="rId16"/>
  </p:sldLayoutIdLst>
  <p:txStyles>
    <p:titleStyle>
      <a:lvl1pPr algn="l" defTabSz="457189" rtl="0" eaLnBrk="0" fontAlgn="base" hangingPunct="0">
        <a:spcBef>
          <a:spcPct val="0"/>
        </a:spcBef>
        <a:spcAft>
          <a:spcPct val="0"/>
        </a:spcAft>
        <a:defRPr kern="1200">
          <a:solidFill>
            <a:srgbClr val="005681"/>
          </a:solidFill>
          <a:latin typeface="HelveticaNeueLT Std Med"/>
          <a:ea typeface="MS PGothic" panose="020B0600070205080204" pitchFamily="34" charset="-128"/>
          <a:cs typeface="HelveticaNeueLT Std Med"/>
        </a:defRPr>
      </a:lvl1pPr>
      <a:lvl2pPr algn="l" defTabSz="457189" rtl="0" eaLnBrk="0" fontAlgn="base" hangingPunct="0">
        <a:spcBef>
          <a:spcPct val="0"/>
        </a:spcBef>
        <a:spcAft>
          <a:spcPct val="0"/>
        </a:spcAft>
        <a:defRPr>
          <a:solidFill>
            <a:srgbClr val="005681"/>
          </a:solidFill>
          <a:latin typeface="HelveticaNeueLT Std Med" pitchFamily="6" charset="0"/>
          <a:ea typeface="MS PGothic" panose="020B0600070205080204" pitchFamily="34" charset="-128"/>
          <a:cs typeface="HelveticaNeueLT Std Med" pitchFamily="6" charset="0"/>
        </a:defRPr>
      </a:lvl2pPr>
      <a:lvl3pPr algn="l" defTabSz="457189" rtl="0" eaLnBrk="0" fontAlgn="base" hangingPunct="0">
        <a:spcBef>
          <a:spcPct val="0"/>
        </a:spcBef>
        <a:spcAft>
          <a:spcPct val="0"/>
        </a:spcAft>
        <a:defRPr>
          <a:solidFill>
            <a:srgbClr val="005681"/>
          </a:solidFill>
          <a:latin typeface="HelveticaNeueLT Std Med" pitchFamily="6" charset="0"/>
          <a:ea typeface="MS PGothic" panose="020B0600070205080204" pitchFamily="34" charset="-128"/>
          <a:cs typeface="HelveticaNeueLT Std Med" pitchFamily="6" charset="0"/>
        </a:defRPr>
      </a:lvl3pPr>
      <a:lvl4pPr algn="l" defTabSz="457189" rtl="0" eaLnBrk="0" fontAlgn="base" hangingPunct="0">
        <a:spcBef>
          <a:spcPct val="0"/>
        </a:spcBef>
        <a:spcAft>
          <a:spcPct val="0"/>
        </a:spcAft>
        <a:defRPr>
          <a:solidFill>
            <a:srgbClr val="005681"/>
          </a:solidFill>
          <a:latin typeface="HelveticaNeueLT Std Med" pitchFamily="6" charset="0"/>
          <a:ea typeface="MS PGothic" panose="020B0600070205080204" pitchFamily="34" charset="-128"/>
          <a:cs typeface="HelveticaNeueLT Std Med" pitchFamily="6" charset="0"/>
        </a:defRPr>
      </a:lvl4pPr>
      <a:lvl5pPr algn="l" defTabSz="457189" rtl="0" eaLnBrk="0" fontAlgn="base" hangingPunct="0">
        <a:spcBef>
          <a:spcPct val="0"/>
        </a:spcBef>
        <a:spcAft>
          <a:spcPct val="0"/>
        </a:spcAft>
        <a:defRPr>
          <a:solidFill>
            <a:srgbClr val="005681"/>
          </a:solidFill>
          <a:latin typeface="HelveticaNeueLT Std Med" pitchFamily="6" charset="0"/>
          <a:ea typeface="MS PGothic" panose="020B0600070205080204" pitchFamily="34" charset="-128"/>
          <a:cs typeface="HelveticaNeueLT Std Med" pitchFamily="6" charset="0"/>
        </a:defRPr>
      </a:lvl5pPr>
      <a:lvl6pPr marL="457189" algn="l" defTabSz="457189" rtl="0" fontAlgn="base">
        <a:spcBef>
          <a:spcPct val="0"/>
        </a:spcBef>
        <a:spcAft>
          <a:spcPct val="0"/>
        </a:spcAft>
        <a:defRPr sz="4400">
          <a:solidFill>
            <a:srgbClr val="0077A0"/>
          </a:solidFill>
          <a:latin typeface="HelveticaNeueLT Std Med" pitchFamily="6" charset="0"/>
          <a:ea typeface="MS PGothic" panose="020B0600070205080204" pitchFamily="34" charset="-128"/>
        </a:defRPr>
      </a:lvl6pPr>
      <a:lvl7pPr marL="914378" algn="l" defTabSz="457189" rtl="0" fontAlgn="base">
        <a:spcBef>
          <a:spcPct val="0"/>
        </a:spcBef>
        <a:spcAft>
          <a:spcPct val="0"/>
        </a:spcAft>
        <a:defRPr sz="4400">
          <a:solidFill>
            <a:srgbClr val="0077A0"/>
          </a:solidFill>
          <a:latin typeface="HelveticaNeueLT Std Med" pitchFamily="6" charset="0"/>
          <a:ea typeface="MS PGothic" panose="020B0600070205080204" pitchFamily="34" charset="-128"/>
        </a:defRPr>
      </a:lvl7pPr>
      <a:lvl8pPr marL="1371566" algn="l" defTabSz="457189" rtl="0" fontAlgn="base">
        <a:spcBef>
          <a:spcPct val="0"/>
        </a:spcBef>
        <a:spcAft>
          <a:spcPct val="0"/>
        </a:spcAft>
        <a:defRPr sz="4400">
          <a:solidFill>
            <a:srgbClr val="0077A0"/>
          </a:solidFill>
          <a:latin typeface="HelveticaNeueLT Std Med" pitchFamily="6" charset="0"/>
          <a:ea typeface="MS PGothic" panose="020B0600070205080204" pitchFamily="34" charset="-128"/>
        </a:defRPr>
      </a:lvl8pPr>
      <a:lvl9pPr marL="1828754" algn="l" defTabSz="457189" rtl="0" fontAlgn="base">
        <a:spcBef>
          <a:spcPct val="0"/>
        </a:spcBef>
        <a:spcAft>
          <a:spcPct val="0"/>
        </a:spcAft>
        <a:defRPr sz="4400">
          <a:solidFill>
            <a:srgbClr val="0077A0"/>
          </a:solidFill>
          <a:latin typeface="HelveticaNeueLT Std Med" pitchFamily="6" charset="0"/>
          <a:ea typeface="MS PGothic" panose="020B0600070205080204" pitchFamily="34" charset="-128"/>
        </a:defRPr>
      </a:lvl9pPr>
    </p:titleStyle>
    <p:bodyStyle>
      <a:lvl1pPr marL="342892" indent="-342892" algn="l" defTabSz="457189" rtl="0" eaLnBrk="0" fontAlgn="base" hangingPunct="0">
        <a:spcBef>
          <a:spcPct val="20000"/>
        </a:spcBef>
        <a:spcAft>
          <a:spcPct val="0"/>
        </a:spcAft>
        <a:buFont typeface="Arial" panose="020B0604020202020204" pitchFamily="34" charset="0"/>
        <a:buChar char="•"/>
        <a:defRPr sz="3200" kern="1200">
          <a:solidFill>
            <a:schemeClr val="tx1"/>
          </a:solidFill>
          <a:latin typeface="HelveticaNeueLT Std"/>
          <a:ea typeface="MS PGothic" panose="020B0600070205080204" pitchFamily="34" charset="-128"/>
          <a:cs typeface="HelveticaNeueLT Std"/>
        </a:defRPr>
      </a:lvl1pPr>
      <a:lvl2pPr marL="742931" indent="-285743" algn="l" defTabSz="457189" rtl="0" eaLnBrk="0" fontAlgn="base" hangingPunct="0">
        <a:spcBef>
          <a:spcPct val="20000"/>
        </a:spcBef>
        <a:spcAft>
          <a:spcPct val="0"/>
        </a:spcAft>
        <a:buFont typeface="Arial" panose="020B0604020202020204" pitchFamily="34" charset="0"/>
        <a:buChar char="–"/>
        <a:defRPr sz="2800" kern="1200">
          <a:solidFill>
            <a:schemeClr val="tx1"/>
          </a:solidFill>
          <a:latin typeface="HelveticaNeueLT Std"/>
          <a:ea typeface="MS PGothic" panose="020B0600070205080204" pitchFamily="34" charset="-128"/>
          <a:cs typeface="HelveticaNeueLT Std"/>
        </a:defRPr>
      </a:lvl2pPr>
      <a:lvl3pPr marL="1142972" indent="-228594" algn="l" defTabSz="457189" rtl="0" eaLnBrk="0" fontAlgn="base" hangingPunct="0">
        <a:spcBef>
          <a:spcPct val="20000"/>
        </a:spcBef>
        <a:spcAft>
          <a:spcPct val="0"/>
        </a:spcAft>
        <a:buFont typeface="Arial" panose="020B0604020202020204" pitchFamily="34" charset="0"/>
        <a:buChar char="•"/>
        <a:defRPr sz="2400" kern="1200">
          <a:solidFill>
            <a:schemeClr val="tx1"/>
          </a:solidFill>
          <a:latin typeface="HelveticaNeueLT Std"/>
          <a:ea typeface="MS PGothic" panose="020B0600070205080204" pitchFamily="34" charset="-128"/>
          <a:cs typeface="HelveticaNeueLT Std"/>
        </a:defRPr>
      </a:lvl3pPr>
      <a:lvl4pPr marL="1600160" indent="-228594" algn="l" defTabSz="457189" rtl="0" eaLnBrk="0" fontAlgn="base" hangingPunct="0">
        <a:spcBef>
          <a:spcPct val="20000"/>
        </a:spcBef>
        <a:spcAft>
          <a:spcPct val="0"/>
        </a:spcAft>
        <a:buFont typeface="Arial" panose="020B0604020202020204" pitchFamily="34" charset="0"/>
        <a:buChar char="–"/>
        <a:defRPr sz="2000" kern="1200">
          <a:solidFill>
            <a:schemeClr val="tx1"/>
          </a:solidFill>
          <a:latin typeface="HelveticaNeueLT Std"/>
          <a:ea typeface="MS PGothic" panose="020B0600070205080204" pitchFamily="34" charset="-128"/>
          <a:cs typeface="HelveticaNeueLT Std"/>
        </a:defRPr>
      </a:lvl4pPr>
      <a:lvl5pPr marL="2057348" indent="-228594" algn="l" defTabSz="457189" rtl="0" eaLnBrk="0" fontAlgn="base" hangingPunct="0">
        <a:spcBef>
          <a:spcPct val="20000"/>
        </a:spcBef>
        <a:spcAft>
          <a:spcPct val="0"/>
        </a:spcAft>
        <a:buFont typeface="Arial" panose="020B0604020202020204" pitchFamily="34" charset="0"/>
        <a:buChar char="»"/>
        <a:defRPr sz="2000" kern="1200">
          <a:solidFill>
            <a:schemeClr val="tx1"/>
          </a:solidFill>
          <a:latin typeface="HelveticaNeueLT Std"/>
          <a:ea typeface="MS PGothic" panose="020B0600070205080204" pitchFamily="34" charset="-128"/>
          <a:cs typeface="HelveticaNeueLT Std"/>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내용 개체 틀 9" descr="worldMapBW.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657225" y="857251"/>
            <a:ext cx="7829550" cy="407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152400" y="152400"/>
            <a:ext cx="9144000" cy="4991100"/>
          </a:xfrm>
          <a:prstGeom prst="rect">
            <a:avLst/>
          </a:prstGeom>
          <a:solidFill>
            <a:schemeClr val="bg1">
              <a:alpha val="90000"/>
            </a:schemeClr>
          </a:solidFill>
          <a:ln>
            <a:no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fr-FR" sz="1800"/>
          </a:p>
        </p:txBody>
      </p:sp>
      <p:sp>
        <p:nvSpPr>
          <p:cNvPr id="2" name="Rectangle 1"/>
          <p:cNvSpPr/>
          <p:nvPr userDrawn="1"/>
        </p:nvSpPr>
        <p:spPr>
          <a:xfrm>
            <a:off x="0" y="0"/>
            <a:ext cx="9296400" cy="5143500"/>
          </a:xfrm>
          <a:prstGeom prst="rect">
            <a:avLst/>
          </a:prstGeom>
          <a:solidFill>
            <a:srgbClr val="0077A0">
              <a:alpha val="10000"/>
            </a:srgbClr>
          </a:solidFill>
          <a:ln>
            <a:no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fr-FR" sz="1800"/>
          </a:p>
        </p:txBody>
      </p:sp>
      <p:sp>
        <p:nvSpPr>
          <p:cNvPr id="2053"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fr-FR"/>
              <a:t>Click to edit Master title style</a:t>
            </a:r>
          </a:p>
        </p:txBody>
      </p:sp>
      <p:sp>
        <p:nvSpPr>
          <p:cNvPr id="2054" name="Text Placeholder 2"/>
          <p:cNvSpPr>
            <a:spLocks noGrp="1"/>
          </p:cNvSpPr>
          <p:nvPr>
            <p:ph type="body" idx="1"/>
          </p:nvPr>
        </p:nvSpPr>
        <p:spPr bwMode="auto">
          <a:xfrm>
            <a:off x="457200" y="1216026"/>
            <a:ext cx="8229600" cy="3818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fr-FR" dirty="0"/>
              <a:t>Click to edit Master text styles</a:t>
            </a:r>
          </a:p>
          <a:p>
            <a:pPr lvl="1"/>
            <a:r>
              <a:rPr lang="en-US" altLang="fr-FR" dirty="0"/>
              <a:t>Second level</a:t>
            </a:r>
          </a:p>
          <a:p>
            <a:pPr lvl="2"/>
            <a:r>
              <a:rPr lang="en-US" altLang="fr-FR" dirty="0"/>
              <a:t>Third level</a:t>
            </a:r>
          </a:p>
          <a:p>
            <a:pPr lvl="3"/>
            <a:r>
              <a:rPr lang="en-US" altLang="fr-FR" dirty="0"/>
              <a:t>Fourth level</a:t>
            </a:r>
          </a:p>
          <a:p>
            <a:pPr lvl="4"/>
            <a:r>
              <a:rPr lang="en-US" altLang="fr-FR" dirty="0"/>
              <a:t>Fifth level</a:t>
            </a:r>
          </a:p>
        </p:txBody>
      </p:sp>
    </p:spTree>
    <p:extLst>
      <p:ext uri="{BB962C8B-B14F-4D97-AF65-F5344CB8AC3E}">
        <p14:creationId xmlns:p14="http://schemas.microsoft.com/office/powerpoint/2010/main" val="2725381537"/>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 id="2147483858" r:id="rId14"/>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2054">
                                            <p:txEl>
                                              <p:pRg st="0" end="0"/>
                                            </p:txEl>
                                          </p:spTgt>
                                        </p:tgtEl>
                                        <p:attrNameLst>
                                          <p:attrName>style.visibility</p:attrName>
                                        </p:attrNameLst>
                                      </p:cBhvr>
                                      <p:to>
                                        <p:strVal val="visible"/>
                                      </p:to>
                                    </p:set>
                                    <p:anim calcmode="lin" valueType="num">
                                      <p:cBhvr>
                                        <p:cTn id="7" dur="500" fill="hold"/>
                                        <p:tgtEl>
                                          <p:spTgt spid="2054">
                                            <p:txEl>
                                              <p:pRg st="0" end="0"/>
                                            </p:txEl>
                                          </p:spTgt>
                                        </p:tgtEl>
                                        <p:attrNameLst>
                                          <p:attrName>ppt_w</p:attrName>
                                        </p:attrNameLst>
                                      </p:cBhvr>
                                      <p:tavLst>
                                        <p:tav tm="0">
                                          <p:val>
                                            <p:strVal val="2/3*#ppt_w"/>
                                          </p:val>
                                        </p:tav>
                                        <p:tav tm="100000">
                                          <p:val>
                                            <p:strVal val="#ppt_w"/>
                                          </p:val>
                                        </p:tav>
                                      </p:tavLst>
                                    </p:anim>
                                    <p:anim calcmode="lin" valueType="num">
                                      <p:cBhvr>
                                        <p:cTn id="8" dur="500" fill="hold"/>
                                        <p:tgtEl>
                                          <p:spTgt spid="2054">
                                            <p:txEl>
                                              <p:pRg st="0" end="0"/>
                                            </p:txEl>
                                          </p:spTgt>
                                        </p:tgtEl>
                                        <p:attrNameLst>
                                          <p:attrName>ppt_h</p:attrName>
                                        </p:attrNameLst>
                                      </p:cBhvr>
                                      <p:tavLst>
                                        <p:tav tm="0">
                                          <p:val>
                                            <p:strVal val="2/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72" fill="hold" grpId="0" nodeType="clickEffect">
                                  <p:stCondLst>
                                    <p:cond delay="0"/>
                                  </p:stCondLst>
                                  <p:childTnLst>
                                    <p:set>
                                      <p:cBhvr>
                                        <p:cTn id="12" dur="1" fill="hold">
                                          <p:stCondLst>
                                            <p:cond delay="0"/>
                                          </p:stCondLst>
                                        </p:cTn>
                                        <p:tgtEl>
                                          <p:spTgt spid="2054">
                                            <p:txEl>
                                              <p:pRg st="1" end="1"/>
                                            </p:txEl>
                                          </p:spTgt>
                                        </p:tgtEl>
                                        <p:attrNameLst>
                                          <p:attrName>style.visibility</p:attrName>
                                        </p:attrNameLst>
                                      </p:cBhvr>
                                      <p:to>
                                        <p:strVal val="visible"/>
                                      </p:to>
                                    </p:set>
                                    <p:anim calcmode="lin" valueType="num">
                                      <p:cBhvr>
                                        <p:cTn id="13" dur="500" fill="hold"/>
                                        <p:tgtEl>
                                          <p:spTgt spid="2054">
                                            <p:txEl>
                                              <p:pRg st="1" end="1"/>
                                            </p:txEl>
                                          </p:spTgt>
                                        </p:tgtEl>
                                        <p:attrNameLst>
                                          <p:attrName>ppt_w</p:attrName>
                                        </p:attrNameLst>
                                      </p:cBhvr>
                                      <p:tavLst>
                                        <p:tav tm="0">
                                          <p:val>
                                            <p:strVal val="2/3*#ppt_w"/>
                                          </p:val>
                                        </p:tav>
                                        <p:tav tm="100000">
                                          <p:val>
                                            <p:strVal val="#ppt_w"/>
                                          </p:val>
                                        </p:tav>
                                      </p:tavLst>
                                    </p:anim>
                                    <p:anim calcmode="lin" valueType="num">
                                      <p:cBhvr>
                                        <p:cTn id="14" dur="500" fill="hold"/>
                                        <p:tgtEl>
                                          <p:spTgt spid="2054">
                                            <p:txEl>
                                              <p:pRg st="1" end="1"/>
                                            </p:txEl>
                                          </p:spTgt>
                                        </p:tgtEl>
                                        <p:attrNameLst>
                                          <p:attrName>ppt_h</p:attrName>
                                        </p:attrNameLst>
                                      </p:cBhvr>
                                      <p:tavLst>
                                        <p:tav tm="0">
                                          <p:val>
                                            <p:strVal val="2/3*#ppt_h"/>
                                          </p:val>
                                        </p:tav>
                                        <p:tav tm="100000">
                                          <p:val>
                                            <p:strVal val="#ppt_h"/>
                                          </p:val>
                                        </p:tav>
                                      </p:tavLst>
                                    </p:anim>
                                  </p:childTnLst>
                                </p:cTn>
                              </p:par>
                              <p:par>
                                <p:cTn id="15" presetID="23" presetClass="entr" presetSubtype="272" fill="hold" grpId="0" nodeType="withEffect">
                                  <p:stCondLst>
                                    <p:cond delay="0"/>
                                  </p:stCondLst>
                                  <p:childTnLst>
                                    <p:set>
                                      <p:cBhvr>
                                        <p:cTn id="16" dur="1" fill="hold">
                                          <p:stCondLst>
                                            <p:cond delay="0"/>
                                          </p:stCondLst>
                                        </p:cTn>
                                        <p:tgtEl>
                                          <p:spTgt spid="2054">
                                            <p:txEl>
                                              <p:pRg st="2" end="2"/>
                                            </p:txEl>
                                          </p:spTgt>
                                        </p:tgtEl>
                                        <p:attrNameLst>
                                          <p:attrName>style.visibility</p:attrName>
                                        </p:attrNameLst>
                                      </p:cBhvr>
                                      <p:to>
                                        <p:strVal val="visible"/>
                                      </p:to>
                                    </p:set>
                                    <p:anim calcmode="lin" valueType="num">
                                      <p:cBhvr>
                                        <p:cTn id="17" dur="500" fill="hold"/>
                                        <p:tgtEl>
                                          <p:spTgt spid="2054">
                                            <p:txEl>
                                              <p:pRg st="2" end="2"/>
                                            </p:txEl>
                                          </p:spTgt>
                                        </p:tgtEl>
                                        <p:attrNameLst>
                                          <p:attrName>ppt_w</p:attrName>
                                        </p:attrNameLst>
                                      </p:cBhvr>
                                      <p:tavLst>
                                        <p:tav tm="0">
                                          <p:val>
                                            <p:strVal val="2/3*#ppt_w"/>
                                          </p:val>
                                        </p:tav>
                                        <p:tav tm="100000">
                                          <p:val>
                                            <p:strVal val="#ppt_w"/>
                                          </p:val>
                                        </p:tav>
                                      </p:tavLst>
                                    </p:anim>
                                    <p:anim calcmode="lin" valueType="num">
                                      <p:cBhvr>
                                        <p:cTn id="18" dur="500" fill="hold"/>
                                        <p:tgtEl>
                                          <p:spTgt spid="2054">
                                            <p:txEl>
                                              <p:pRg st="2" end="2"/>
                                            </p:txEl>
                                          </p:spTgt>
                                        </p:tgtEl>
                                        <p:attrNameLst>
                                          <p:attrName>ppt_h</p:attrName>
                                        </p:attrNameLst>
                                      </p:cBhvr>
                                      <p:tavLst>
                                        <p:tav tm="0">
                                          <p:val>
                                            <p:strVal val="2/3*#ppt_h"/>
                                          </p:val>
                                        </p:tav>
                                        <p:tav tm="100000">
                                          <p:val>
                                            <p:strVal val="#ppt_h"/>
                                          </p:val>
                                        </p:tav>
                                      </p:tavLst>
                                    </p:anim>
                                  </p:childTnLst>
                                </p:cTn>
                              </p:par>
                              <p:par>
                                <p:cTn id="19" presetID="23" presetClass="entr" presetSubtype="272" fill="hold" grpId="0" nodeType="withEffect">
                                  <p:stCondLst>
                                    <p:cond delay="0"/>
                                  </p:stCondLst>
                                  <p:childTnLst>
                                    <p:set>
                                      <p:cBhvr>
                                        <p:cTn id="20" dur="1" fill="hold">
                                          <p:stCondLst>
                                            <p:cond delay="0"/>
                                          </p:stCondLst>
                                        </p:cTn>
                                        <p:tgtEl>
                                          <p:spTgt spid="2054">
                                            <p:txEl>
                                              <p:pRg st="3" end="3"/>
                                            </p:txEl>
                                          </p:spTgt>
                                        </p:tgtEl>
                                        <p:attrNameLst>
                                          <p:attrName>style.visibility</p:attrName>
                                        </p:attrNameLst>
                                      </p:cBhvr>
                                      <p:to>
                                        <p:strVal val="visible"/>
                                      </p:to>
                                    </p:set>
                                    <p:anim calcmode="lin" valueType="num">
                                      <p:cBhvr>
                                        <p:cTn id="21" dur="500" fill="hold"/>
                                        <p:tgtEl>
                                          <p:spTgt spid="2054">
                                            <p:txEl>
                                              <p:pRg st="3" end="3"/>
                                            </p:txEl>
                                          </p:spTgt>
                                        </p:tgtEl>
                                        <p:attrNameLst>
                                          <p:attrName>ppt_w</p:attrName>
                                        </p:attrNameLst>
                                      </p:cBhvr>
                                      <p:tavLst>
                                        <p:tav tm="0">
                                          <p:val>
                                            <p:strVal val="2/3*#ppt_w"/>
                                          </p:val>
                                        </p:tav>
                                        <p:tav tm="100000">
                                          <p:val>
                                            <p:strVal val="#ppt_w"/>
                                          </p:val>
                                        </p:tav>
                                      </p:tavLst>
                                    </p:anim>
                                    <p:anim calcmode="lin" valueType="num">
                                      <p:cBhvr>
                                        <p:cTn id="22" dur="500" fill="hold"/>
                                        <p:tgtEl>
                                          <p:spTgt spid="2054">
                                            <p:txEl>
                                              <p:pRg st="3" end="3"/>
                                            </p:txEl>
                                          </p:spTgt>
                                        </p:tgtEl>
                                        <p:attrNameLst>
                                          <p:attrName>ppt_h</p:attrName>
                                        </p:attrNameLst>
                                      </p:cBhvr>
                                      <p:tavLst>
                                        <p:tav tm="0">
                                          <p:val>
                                            <p:strVal val="2/3*#ppt_h"/>
                                          </p:val>
                                        </p:tav>
                                        <p:tav tm="100000">
                                          <p:val>
                                            <p:strVal val="#ppt_h"/>
                                          </p:val>
                                        </p:tav>
                                      </p:tavLst>
                                    </p:anim>
                                  </p:childTnLst>
                                </p:cTn>
                              </p:par>
                              <p:par>
                                <p:cTn id="23" presetID="23" presetClass="entr" presetSubtype="272" fill="hold" grpId="0" nodeType="withEffect">
                                  <p:stCondLst>
                                    <p:cond delay="0"/>
                                  </p:stCondLst>
                                  <p:childTnLst>
                                    <p:set>
                                      <p:cBhvr>
                                        <p:cTn id="24" dur="1" fill="hold">
                                          <p:stCondLst>
                                            <p:cond delay="0"/>
                                          </p:stCondLst>
                                        </p:cTn>
                                        <p:tgtEl>
                                          <p:spTgt spid="2054">
                                            <p:txEl>
                                              <p:pRg st="4" end="4"/>
                                            </p:txEl>
                                          </p:spTgt>
                                        </p:tgtEl>
                                        <p:attrNameLst>
                                          <p:attrName>style.visibility</p:attrName>
                                        </p:attrNameLst>
                                      </p:cBhvr>
                                      <p:to>
                                        <p:strVal val="visible"/>
                                      </p:to>
                                    </p:set>
                                    <p:anim calcmode="lin" valueType="num">
                                      <p:cBhvr>
                                        <p:cTn id="25" dur="500" fill="hold"/>
                                        <p:tgtEl>
                                          <p:spTgt spid="2054">
                                            <p:txEl>
                                              <p:pRg st="4" end="4"/>
                                            </p:txEl>
                                          </p:spTgt>
                                        </p:tgtEl>
                                        <p:attrNameLst>
                                          <p:attrName>ppt_w</p:attrName>
                                        </p:attrNameLst>
                                      </p:cBhvr>
                                      <p:tavLst>
                                        <p:tav tm="0">
                                          <p:val>
                                            <p:strVal val="2/3*#ppt_w"/>
                                          </p:val>
                                        </p:tav>
                                        <p:tav tm="100000">
                                          <p:val>
                                            <p:strVal val="#ppt_w"/>
                                          </p:val>
                                        </p:tav>
                                      </p:tavLst>
                                    </p:anim>
                                    <p:anim calcmode="lin" valueType="num">
                                      <p:cBhvr>
                                        <p:cTn id="26" dur="500" fill="hold"/>
                                        <p:tgtEl>
                                          <p:spTgt spid="2054">
                                            <p:txEl>
                                              <p:pRg st="4" end="4"/>
                                            </p:tx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4" grpId="0" build="p" bldLvl="2">
        <p:tmplLst>
          <p:tmpl lvl="1">
            <p:tnLst>
              <p:par>
                <p:cTn presetID="23" presetClass="entr" presetSubtype="272" fill="hold" nodeType="clickEffect">
                  <p:stCondLst>
                    <p:cond delay="0"/>
                  </p:stCondLst>
                  <p:childTnLst>
                    <p:set>
                      <p:cBhvr>
                        <p:cTn dur="1" fill="hold">
                          <p:stCondLst>
                            <p:cond delay="0"/>
                          </p:stCondLst>
                        </p:cTn>
                        <p:tgtEl>
                          <p:spTgt spid="2054"/>
                        </p:tgtEl>
                        <p:attrNameLst>
                          <p:attrName>style.visibility</p:attrName>
                        </p:attrNameLst>
                      </p:cBhvr>
                      <p:to>
                        <p:strVal val="visible"/>
                      </p:to>
                    </p:set>
                    <p:anim calcmode="lin" valueType="num">
                      <p:cBhvr>
                        <p:cTn dur="500" fill="hold"/>
                        <p:tgtEl>
                          <p:spTgt spid="2054"/>
                        </p:tgtEl>
                        <p:attrNameLst>
                          <p:attrName>ppt_w</p:attrName>
                        </p:attrNameLst>
                      </p:cBhvr>
                      <p:tavLst>
                        <p:tav tm="0">
                          <p:val>
                            <p:strVal val="2/3*#ppt_w"/>
                          </p:val>
                        </p:tav>
                        <p:tav tm="100000">
                          <p:val>
                            <p:strVal val="#ppt_w"/>
                          </p:val>
                        </p:tav>
                      </p:tavLst>
                    </p:anim>
                    <p:anim calcmode="lin" valueType="num">
                      <p:cBhvr>
                        <p:cTn dur="500" fill="hold"/>
                        <p:tgtEl>
                          <p:spTgt spid="2054"/>
                        </p:tgtEl>
                        <p:attrNameLst>
                          <p:attrName>ppt_h</p:attrName>
                        </p:attrNameLst>
                      </p:cBhvr>
                      <p:tavLst>
                        <p:tav tm="0">
                          <p:val>
                            <p:strVal val="2/3*#ppt_h"/>
                          </p:val>
                        </p:tav>
                        <p:tav tm="100000">
                          <p:val>
                            <p:strVal val="#ppt_h"/>
                          </p:val>
                        </p:tav>
                      </p:tavLst>
                    </p:anim>
                  </p:childTnLst>
                </p:cTn>
              </p:par>
            </p:tnLst>
          </p:tmpl>
          <p:tmpl lvl="2">
            <p:tnLst>
              <p:par>
                <p:cTn presetID="23" presetClass="entr" presetSubtype="272" fill="hold" nodeType="clickEffect">
                  <p:stCondLst>
                    <p:cond delay="0"/>
                  </p:stCondLst>
                  <p:childTnLst>
                    <p:set>
                      <p:cBhvr>
                        <p:cTn dur="1" fill="hold">
                          <p:stCondLst>
                            <p:cond delay="0"/>
                          </p:stCondLst>
                        </p:cTn>
                        <p:tgtEl>
                          <p:spTgt spid="2054"/>
                        </p:tgtEl>
                        <p:attrNameLst>
                          <p:attrName>style.visibility</p:attrName>
                        </p:attrNameLst>
                      </p:cBhvr>
                      <p:to>
                        <p:strVal val="visible"/>
                      </p:to>
                    </p:set>
                    <p:anim calcmode="lin" valueType="num">
                      <p:cBhvr>
                        <p:cTn dur="500" fill="hold"/>
                        <p:tgtEl>
                          <p:spTgt spid="2054"/>
                        </p:tgtEl>
                        <p:attrNameLst>
                          <p:attrName>ppt_w</p:attrName>
                        </p:attrNameLst>
                      </p:cBhvr>
                      <p:tavLst>
                        <p:tav tm="0">
                          <p:val>
                            <p:strVal val="2/3*#ppt_w"/>
                          </p:val>
                        </p:tav>
                        <p:tav tm="100000">
                          <p:val>
                            <p:strVal val="#ppt_w"/>
                          </p:val>
                        </p:tav>
                      </p:tavLst>
                    </p:anim>
                    <p:anim calcmode="lin" valueType="num">
                      <p:cBhvr>
                        <p:cTn dur="500" fill="hold"/>
                        <p:tgtEl>
                          <p:spTgt spid="2054"/>
                        </p:tgtEl>
                        <p:attrNameLst>
                          <p:attrName>ppt_h</p:attrName>
                        </p:attrNameLst>
                      </p:cBhvr>
                      <p:tavLst>
                        <p:tav tm="0">
                          <p:val>
                            <p:strVal val="2/3*#ppt_h"/>
                          </p:val>
                        </p:tav>
                        <p:tav tm="100000">
                          <p:val>
                            <p:strVal val="#ppt_h"/>
                          </p:val>
                        </p:tav>
                      </p:tavLst>
                    </p:anim>
                  </p:childTnLst>
                </p:cTn>
              </p:par>
            </p:tnLst>
          </p:tmpl>
          <p:tmpl lvl="3">
            <p:tnLst>
              <p:par>
                <p:cTn presetID="23" presetClass="entr" presetSubtype="272" fill="hold" nodeType="withEffect">
                  <p:stCondLst>
                    <p:cond delay="0"/>
                  </p:stCondLst>
                  <p:childTnLst>
                    <p:set>
                      <p:cBhvr>
                        <p:cTn dur="1" fill="hold">
                          <p:stCondLst>
                            <p:cond delay="0"/>
                          </p:stCondLst>
                        </p:cTn>
                        <p:tgtEl>
                          <p:spTgt spid="2054"/>
                        </p:tgtEl>
                        <p:attrNameLst>
                          <p:attrName>style.visibility</p:attrName>
                        </p:attrNameLst>
                      </p:cBhvr>
                      <p:to>
                        <p:strVal val="visible"/>
                      </p:to>
                    </p:set>
                    <p:anim calcmode="lin" valueType="num">
                      <p:cBhvr>
                        <p:cTn dur="500" fill="hold"/>
                        <p:tgtEl>
                          <p:spTgt spid="2054"/>
                        </p:tgtEl>
                        <p:attrNameLst>
                          <p:attrName>ppt_w</p:attrName>
                        </p:attrNameLst>
                      </p:cBhvr>
                      <p:tavLst>
                        <p:tav tm="0">
                          <p:val>
                            <p:strVal val="2/3*#ppt_w"/>
                          </p:val>
                        </p:tav>
                        <p:tav tm="100000">
                          <p:val>
                            <p:strVal val="#ppt_w"/>
                          </p:val>
                        </p:tav>
                      </p:tavLst>
                    </p:anim>
                    <p:anim calcmode="lin" valueType="num">
                      <p:cBhvr>
                        <p:cTn dur="500" fill="hold"/>
                        <p:tgtEl>
                          <p:spTgt spid="2054"/>
                        </p:tgtEl>
                        <p:attrNameLst>
                          <p:attrName>ppt_h</p:attrName>
                        </p:attrNameLst>
                      </p:cBhvr>
                      <p:tavLst>
                        <p:tav tm="0">
                          <p:val>
                            <p:strVal val="2/3*#ppt_h"/>
                          </p:val>
                        </p:tav>
                        <p:tav tm="100000">
                          <p:val>
                            <p:strVal val="#ppt_h"/>
                          </p:val>
                        </p:tav>
                      </p:tavLst>
                    </p:anim>
                  </p:childTnLst>
                </p:cTn>
              </p:par>
            </p:tnLst>
          </p:tmpl>
          <p:tmpl lvl="4">
            <p:tnLst>
              <p:par>
                <p:cTn presetID="23" presetClass="entr" presetSubtype="272" fill="hold" nodeType="withEffect">
                  <p:stCondLst>
                    <p:cond delay="0"/>
                  </p:stCondLst>
                  <p:childTnLst>
                    <p:set>
                      <p:cBhvr>
                        <p:cTn dur="1" fill="hold">
                          <p:stCondLst>
                            <p:cond delay="0"/>
                          </p:stCondLst>
                        </p:cTn>
                        <p:tgtEl>
                          <p:spTgt spid="2054"/>
                        </p:tgtEl>
                        <p:attrNameLst>
                          <p:attrName>style.visibility</p:attrName>
                        </p:attrNameLst>
                      </p:cBhvr>
                      <p:to>
                        <p:strVal val="visible"/>
                      </p:to>
                    </p:set>
                    <p:anim calcmode="lin" valueType="num">
                      <p:cBhvr>
                        <p:cTn dur="500" fill="hold"/>
                        <p:tgtEl>
                          <p:spTgt spid="2054"/>
                        </p:tgtEl>
                        <p:attrNameLst>
                          <p:attrName>ppt_w</p:attrName>
                        </p:attrNameLst>
                      </p:cBhvr>
                      <p:tavLst>
                        <p:tav tm="0">
                          <p:val>
                            <p:strVal val="2/3*#ppt_w"/>
                          </p:val>
                        </p:tav>
                        <p:tav tm="100000">
                          <p:val>
                            <p:strVal val="#ppt_w"/>
                          </p:val>
                        </p:tav>
                      </p:tavLst>
                    </p:anim>
                    <p:anim calcmode="lin" valueType="num">
                      <p:cBhvr>
                        <p:cTn dur="500" fill="hold"/>
                        <p:tgtEl>
                          <p:spTgt spid="2054"/>
                        </p:tgtEl>
                        <p:attrNameLst>
                          <p:attrName>ppt_h</p:attrName>
                        </p:attrNameLst>
                      </p:cBhvr>
                      <p:tavLst>
                        <p:tav tm="0">
                          <p:val>
                            <p:strVal val="2/3*#ppt_h"/>
                          </p:val>
                        </p:tav>
                        <p:tav tm="100000">
                          <p:val>
                            <p:strVal val="#ppt_h"/>
                          </p:val>
                        </p:tav>
                      </p:tavLst>
                    </p:anim>
                  </p:childTnLst>
                </p:cTn>
              </p:par>
            </p:tnLst>
          </p:tmpl>
          <p:tmpl lvl="5">
            <p:tnLst>
              <p:par>
                <p:cTn presetID="23" presetClass="entr" presetSubtype="272" fill="hold" nodeType="withEffect">
                  <p:stCondLst>
                    <p:cond delay="0"/>
                  </p:stCondLst>
                  <p:childTnLst>
                    <p:set>
                      <p:cBhvr>
                        <p:cTn dur="1" fill="hold">
                          <p:stCondLst>
                            <p:cond delay="0"/>
                          </p:stCondLst>
                        </p:cTn>
                        <p:tgtEl>
                          <p:spTgt spid="2054"/>
                        </p:tgtEl>
                        <p:attrNameLst>
                          <p:attrName>style.visibility</p:attrName>
                        </p:attrNameLst>
                      </p:cBhvr>
                      <p:to>
                        <p:strVal val="visible"/>
                      </p:to>
                    </p:set>
                    <p:anim calcmode="lin" valueType="num">
                      <p:cBhvr>
                        <p:cTn dur="500" fill="hold"/>
                        <p:tgtEl>
                          <p:spTgt spid="2054"/>
                        </p:tgtEl>
                        <p:attrNameLst>
                          <p:attrName>ppt_w</p:attrName>
                        </p:attrNameLst>
                      </p:cBhvr>
                      <p:tavLst>
                        <p:tav tm="0">
                          <p:val>
                            <p:strVal val="2/3*#ppt_w"/>
                          </p:val>
                        </p:tav>
                        <p:tav tm="100000">
                          <p:val>
                            <p:strVal val="#ppt_w"/>
                          </p:val>
                        </p:tav>
                      </p:tavLst>
                    </p:anim>
                    <p:anim calcmode="lin" valueType="num">
                      <p:cBhvr>
                        <p:cTn dur="500" fill="hold"/>
                        <p:tgtEl>
                          <p:spTgt spid="2054"/>
                        </p:tgtEl>
                        <p:attrNameLst>
                          <p:attrName>ppt_h</p:attrName>
                        </p:attrNameLst>
                      </p:cBhvr>
                      <p:tavLst>
                        <p:tav tm="0">
                          <p:val>
                            <p:strVal val="2/3*#ppt_h"/>
                          </p:val>
                        </p:tav>
                        <p:tav tm="100000">
                          <p:val>
                            <p:strVal val="#ppt_h"/>
                          </p:val>
                        </p:tav>
                      </p:tavLst>
                    </p:anim>
                  </p:childTnLst>
                </p:cTn>
              </p:par>
            </p:tnLst>
          </p:tmpl>
        </p:tmplLst>
      </p:bldP>
    </p:bldLst>
  </p:timing>
  <p:txStyles>
    <p:titleStyle>
      <a:lvl1pPr algn="l" defTabSz="457189" rtl="0" eaLnBrk="0" fontAlgn="base" hangingPunct="0">
        <a:spcBef>
          <a:spcPct val="0"/>
        </a:spcBef>
        <a:spcAft>
          <a:spcPct val="0"/>
        </a:spcAft>
        <a:defRPr sz="4400" kern="1200">
          <a:solidFill>
            <a:srgbClr val="0077A0"/>
          </a:solidFill>
          <a:latin typeface="HelveticaNeueLT Std Med"/>
          <a:ea typeface="MS PGothic" panose="020B0600070205080204" pitchFamily="34" charset="-128"/>
          <a:cs typeface="HelveticaNeueLT Std Med"/>
        </a:defRPr>
      </a:lvl1pPr>
      <a:lvl2pPr algn="l" defTabSz="457189" rtl="0" eaLnBrk="0" fontAlgn="base" hangingPunct="0">
        <a:spcBef>
          <a:spcPct val="0"/>
        </a:spcBef>
        <a:spcAft>
          <a:spcPct val="0"/>
        </a:spcAft>
        <a:defRPr sz="4400">
          <a:solidFill>
            <a:srgbClr val="0077A0"/>
          </a:solidFill>
          <a:latin typeface="HelveticaNeueLT Std Med" pitchFamily="6" charset="0"/>
          <a:ea typeface="MS PGothic" panose="020B0600070205080204" pitchFamily="34" charset="-128"/>
          <a:cs typeface="HelveticaNeueLT Std Med" pitchFamily="6" charset="0"/>
        </a:defRPr>
      </a:lvl2pPr>
      <a:lvl3pPr algn="l" defTabSz="457189" rtl="0" eaLnBrk="0" fontAlgn="base" hangingPunct="0">
        <a:spcBef>
          <a:spcPct val="0"/>
        </a:spcBef>
        <a:spcAft>
          <a:spcPct val="0"/>
        </a:spcAft>
        <a:defRPr sz="4400">
          <a:solidFill>
            <a:srgbClr val="0077A0"/>
          </a:solidFill>
          <a:latin typeface="HelveticaNeueLT Std Med" pitchFamily="6" charset="0"/>
          <a:ea typeface="MS PGothic" panose="020B0600070205080204" pitchFamily="34" charset="-128"/>
          <a:cs typeface="HelveticaNeueLT Std Med" pitchFamily="6" charset="0"/>
        </a:defRPr>
      </a:lvl3pPr>
      <a:lvl4pPr algn="l" defTabSz="457189" rtl="0" eaLnBrk="0" fontAlgn="base" hangingPunct="0">
        <a:spcBef>
          <a:spcPct val="0"/>
        </a:spcBef>
        <a:spcAft>
          <a:spcPct val="0"/>
        </a:spcAft>
        <a:defRPr sz="4400">
          <a:solidFill>
            <a:srgbClr val="0077A0"/>
          </a:solidFill>
          <a:latin typeface="HelveticaNeueLT Std Med" pitchFamily="6" charset="0"/>
          <a:ea typeface="MS PGothic" panose="020B0600070205080204" pitchFamily="34" charset="-128"/>
          <a:cs typeface="HelveticaNeueLT Std Med" pitchFamily="6" charset="0"/>
        </a:defRPr>
      </a:lvl4pPr>
      <a:lvl5pPr algn="l" defTabSz="457189" rtl="0" eaLnBrk="0" fontAlgn="base" hangingPunct="0">
        <a:spcBef>
          <a:spcPct val="0"/>
        </a:spcBef>
        <a:spcAft>
          <a:spcPct val="0"/>
        </a:spcAft>
        <a:defRPr sz="4400">
          <a:solidFill>
            <a:srgbClr val="0077A0"/>
          </a:solidFill>
          <a:latin typeface="HelveticaNeueLT Std Med" pitchFamily="6" charset="0"/>
          <a:ea typeface="MS PGothic" panose="020B0600070205080204" pitchFamily="34" charset="-128"/>
          <a:cs typeface="HelveticaNeueLT Std Med" pitchFamily="6" charset="0"/>
        </a:defRPr>
      </a:lvl5pPr>
      <a:lvl6pPr marL="457189" algn="l" defTabSz="457189" rtl="0" fontAlgn="base">
        <a:spcBef>
          <a:spcPct val="0"/>
        </a:spcBef>
        <a:spcAft>
          <a:spcPct val="0"/>
        </a:spcAft>
        <a:defRPr sz="4400">
          <a:solidFill>
            <a:srgbClr val="0077A0"/>
          </a:solidFill>
          <a:latin typeface="HelveticaNeueLT Std Med" pitchFamily="6" charset="0"/>
          <a:ea typeface="MS PGothic" panose="020B0600070205080204" pitchFamily="34" charset="-128"/>
        </a:defRPr>
      </a:lvl6pPr>
      <a:lvl7pPr marL="914378" algn="l" defTabSz="457189" rtl="0" fontAlgn="base">
        <a:spcBef>
          <a:spcPct val="0"/>
        </a:spcBef>
        <a:spcAft>
          <a:spcPct val="0"/>
        </a:spcAft>
        <a:defRPr sz="4400">
          <a:solidFill>
            <a:srgbClr val="0077A0"/>
          </a:solidFill>
          <a:latin typeface="HelveticaNeueLT Std Med" pitchFamily="6" charset="0"/>
          <a:ea typeface="MS PGothic" panose="020B0600070205080204" pitchFamily="34" charset="-128"/>
        </a:defRPr>
      </a:lvl7pPr>
      <a:lvl8pPr marL="1371566" algn="l" defTabSz="457189" rtl="0" fontAlgn="base">
        <a:spcBef>
          <a:spcPct val="0"/>
        </a:spcBef>
        <a:spcAft>
          <a:spcPct val="0"/>
        </a:spcAft>
        <a:defRPr sz="4400">
          <a:solidFill>
            <a:srgbClr val="0077A0"/>
          </a:solidFill>
          <a:latin typeface="HelveticaNeueLT Std Med" pitchFamily="6" charset="0"/>
          <a:ea typeface="MS PGothic" panose="020B0600070205080204" pitchFamily="34" charset="-128"/>
        </a:defRPr>
      </a:lvl8pPr>
      <a:lvl9pPr marL="1828754" algn="l" defTabSz="457189" rtl="0" fontAlgn="base">
        <a:spcBef>
          <a:spcPct val="0"/>
        </a:spcBef>
        <a:spcAft>
          <a:spcPct val="0"/>
        </a:spcAft>
        <a:defRPr sz="4400">
          <a:solidFill>
            <a:srgbClr val="0077A0"/>
          </a:solidFill>
          <a:latin typeface="HelveticaNeueLT Std Med" pitchFamily="6" charset="0"/>
          <a:ea typeface="MS PGothic" panose="020B0600070205080204" pitchFamily="34" charset="-128"/>
        </a:defRPr>
      </a:lvl9pPr>
    </p:titleStyle>
    <p:bodyStyle>
      <a:lvl1pPr marL="342892" indent="-342892" algn="l" defTabSz="457189" rtl="0" eaLnBrk="0" fontAlgn="base" hangingPunct="0">
        <a:spcBef>
          <a:spcPct val="20000"/>
        </a:spcBef>
        <a:spcAft>
          <a:spcPct val="0"/>
        </a:spcAft>
        <a:buFont typeface="Arial" pitchFamily="34" charset="0"/>
        <a:buChar char="•"/>
        <a:defRPr sz="2800" kern="1200">
          <a:solidFill>
            <a:schemeClr val="accent5">
              <a:lumMod val="50000"/>
            </a:schemeClr>
          </a:solidFill>
          <a:latin typeface="HelveticaNeueLT Std"/>
          <a:ea typeface="MS PGothic" panose="020B0600070205080204" pitchFamily="34" charset="-128"/>
          <a:cs typeface="HelveticaNeueLT Std"/>
        </a:defRPr>
      </a:lvl1pPr>
      <a:lvl2pPr marL="742931" indent="-285743" algn="l" defTabSz="457189" rtl="0" eaLnBrk="0" fontAlgn="base" hangingPunct="0">
        <a:spcBef>
          <a:spcPct val="20000"/>
        </a:spcBef>
        <a:spcAft>
          <a:spcPct val="0"/>
        </a:spcAft>
        <a:buFont typeface="Arial" pitchFamily="34" charset="0"/>
        <a:buChar char="–"/>
        <a:defRPr sz="2400" kern="1200">
          <a:solidFill>
            <a:schemeClr val="accent5">
              <a:lumMod val="75000"/>
            </a:schemeClr>
          </a:solidFill>
          <a:latin typeface="HelveticaNeueLT Std"/>
          <a:ea typeface="MS PGothic" panose="020B0600070205080204" pitchFamily="34" charset="-128"/>
          <a:cs typeface="HelveticaNeueLT Std"/>
        </a:defRPr>
      </a:lvl2pPr>
      <a:lvl3pPr marL="1142972" indent="-228594" algn="l" defTabSz="457189" rtl="0" eaLnBrk="0" fontAlgn="base" hangingPunct="0">
        <a:spcBef>
          <a:spcPct val="20000"/>
        </a:spcBef>
        <a:spcAft>
          <a:spcPct val="0"/>
        </a:spcAft>
        <a:buFont typeface="Arial" pitchFamily="34" charset="0"/>
        <a:buChar char="•"/>
        <a:defRPr sz="2000" kern="1200">
          <a:solidFill>
            <a:schemeClr val="accent5">
              <a:lumMod val="60000"/>
              <a:lumOff val="40000"/>
            </a:schemeClr>
          </a:solidFill>
          <a:latin typeface="HelveticaNeueLT Std"/>
          <a:ea typeface="MS PGothic" panose="020B0600070205080204" pitchFamily="34" charset="-128"/>
          <a:cs typeface="HelveticaNeueLT Std"/>
        </a:defRPr>
      </a:lvl3pPr>
      <a:lvl4pPr marL="1600160" indent="-228594" algn="l" defTabSz="457189" rtl="0" eaLnBrk="0" fontAlgn="base" hangingPunct="0">
        <a:spcBef>
          <a:spcPct val="20000"/>
        </a:spcBef>
        <a:spcAft>
          <a:spcPct val="0"/>
        </a:spcAft>
        <a:buFont typeface="Arial" pitchFamily="34" charset="0"/>
        <a:buChar char="–"/>
        <a:defRPr sz="1800" kern="1200">
          <a:solidFill>
            <a:schemeClr val="accent5">
              <a:lumMod val="50000"/>
            </a:schemeClr>
          </a:solidFill>
          <a:latin typeface="HelveticaNeueLT Std"/>
          <a:ea typeface="MS PGothic" panose="020B0600070205080204" pitchFamily="34" charset="-128"/>
          <a:cs typeface="HelveticaNeueLT Std"/>
        </a:defRPr>
      </a:lvl4pPr>
      <a:lvl5pPr marL="2057348" indent="-228594" algn="l" defTabSz="457189" rtl="0" eaLnBrk="0" fontAlgn="base" hangingPunct="0">
        <a:spcBef>
          <a:spcPct val="20000"/>
        </a:spcBef>
        <a:spcAft>
          <a:spcPct val="0"/>
        </a:spcAft>
        <a:buFont typeface="Arial" pitchFamily="34" charset="0"/>
        <a:buChar char="»"/>
        <a:defRPr sz="1800" kern="1200">
          <a:solidFill>
            <a:schemeClr val="accent5">
              <a:lumMod val="50000"/>
            </a:schemeClr>
          </a:solidFill>
          <a:latin typeface="HelveticaNeueLT Std"/>
          <a:ea typeface="MS PGothic" panose="020B0600070205080204" pitchFamily="34" charset="-128"/>
          <a:cs typeface="HelveticaNeueLT Std"/>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55638" y="342900"/>
            <a:ext cx="8145462" cy="628650"/>
          </a:xfrm>
          <a:prstGeom prst="rect">
            <a:avLst/>
          </a:prstGeom>
          <a:noFill/>
          <a:ln w="9525" algn="ctr">
            <a:noFill/>
            <a:miter lim="800000"/>
            <a:headEnd/>
            <a:tailEnd/>
          </a:ln>
        </p:spPr>
        <p:txBody>
          <a:bodyPr vert="horz" wrap="square" lIns="82124" tIns="41061" rIns="82124" bIns="41061" numCol="1" anchor="b" anchorCtr="0" compatLnSpc="1">
            <a:prstTxWarp prst="textNoShape">
              <a:avLst/>
            </a:prstTxWarp>
          </a:bodyPr>
          <a:lstStyle/>
          <a:p>
            <a:pPr lvl="0"/>
            <a:r>
              <a:rPr lang="en-US"/>
              <a:t>Slide Title</a:t>
            </a:r>
          </a:p>
        </p:txBody>
      </p:sp>
      <p:sp>
        <p:nvSpPr>
          <p:cNvPr id="3076" name="Rectangle 4"/>
          <p:cNvSpPr>
            <a:spLocks noGrp="1" noChangeArrowheads="1"/>
          </p:cNvSpPr>
          <p:nvPr>
            <p:ph type="body" idx="1"/>
          </p:nvPr>
        </p:nvSpPr>
        <p:spPr bwMode="auto">
          <a:xfrm>
            <a:off x="655639" y="1335882"/>
            <a:ext cx="7940675" cy="2678906"/>
          </a:xfrm>
          <a:prstGeom prst="rect">
            <a:avLst/>
          </a:prstGeom>
          <a:noFill/>
          <a:ln w="9525" algn="ctr">
            <a:noFill/>
            <a:miter lim="800000"/>
            <a:headEnd/>
            <a:tailEnd/>
          </a:ln>
        </p:spPr>
        <p:txBody>
          <a:bodyPr vert="horz" wrap="square" lIns="82124" tIns="41061" rIns="82124" bIns="41061" numCol="1" anchor="t" anchorCtr="0" compatLnSpc="1">
            <a:prstTxWarp prst="textNoShape">
              <a:avLst/>
            </a:prstTxWarp>
          </a:bodyPr>
          <a:lstStyle/>
          <a:p>
            <a:pPr lvl="0"/>
            <a:r>
              <a:rPr lang="en-US"/>
              <a:t>Body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2484692"/>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Lst>
  <p:transition/>
  <p:txStyles>
    <p:titleStyle>
      <a:lvl1pPr algn="l" defTabSz="610791" rtl="0" eaLnBrk="0" fontAlgn="base" hangingPunct="0">
        <a:lnSpc>
          <a:spcPct val="90000"/>
        </a:lnSpc>
        <a:spcBef>
          <a:spcPct val="0"/>
        </a:spcBef>
        <a:spcAft>
          <a:spcPct val="0"/>
        </a:spcAft>
        <a:defRPr sz="2550" b="1">
          <a:solidFill>
            <a:schemeClr val="tx2"/>
          </a:solidFill>
          <a:latin typeface="+mj-lt"/>
          <a:ea typeface="+mj-ea"/>
          <a:cs typeface="+mj-cs"/>
        </a:defRPr>
      </a:lvl1pPr>
      <a:lvl2pPr algn="l" defTabSz="610791" rtl="0" eaLnBrk="0" fontAlgn="base" hangingPunct="0">
        <a:lnSpc>
          <a:spcPct val="90000"/>
        </a:lnSpc>
        <a:spcBef>
          <a:spcPct val="0"/>
        </a:spcBef>
        <a:spcAft>
          <a:spcPct val="0"/>
        </a:spcAft>
        <a:defRPr sz="2550" b="1">
          <a:solidFill>
            <a:schemeClr val="tx2"/>
          </a:solidFill>
          <a:latin typeface="Arial" charset="0"/>
        </a:defRPr>
      </a:lvl2pPr>
      <a:lvl3pPr algn="l" defTabSz="610791" rtl="0" eaLnBrk="0" fontAlgn="base" hangingPunct="0">
        <a:lnSpc>
          <a:spcPct val="90000"/>
        </a:lnSpc>
        <a:spcBef>
          <a:spcPct val="0"/>
        </a:spcBef>
        <a:spcAft>
          <a:spcPct val="0"/>
        </a:spcAft>
        <a:defRPr sz="2550" b="1">
          <a:solidFill>
            <a:schemeClr val="tx2"/>
          </a:solidFill>
          <a:latin typeface="Arial" charset="0"/>
        </a:defRPr>
      </a:lvl3pPr>
      <a:lvl4pPr algn="l" defTabSz="610791" rtl="0" eaLnBrk="0" fontAlgn="base" hangingPunct="0">
        <a:lnSpc>
          <a:spcPct val="90000"/>
        </a:lnSpc>
        <a:spcBef>
          <a:spcPct val="0"/>
        </a:spcBef>
        <a:spcAft>
          <a:spcPct val="0"/>
        </a:spcAft>
        <a:defRPr sz="2550" b="1">
          <a:solidFill>
            <a:schemeClr val="tx2"/>
          </a:solidFill>
          <a:latin typeface="Arial" charset="0"/>
        </a:defRPr>
      </a:lvl4pPr>
      <a:lvl5pPr algn="l" defTabSz="610791" rtl="0" eaLnBrk="0" fontAlgn="base" hangingPunct="0">
        <a:lnSpc>
          <a:spcPct val="90000"/>
        </a:lnSpc>
        <a:spcBef>
          <a:spcPct val="0"/>
        </a:spcBef>
        <a:spcAft>
          <a:spcPct val="0"/>
        </a:spcAft>
        <a:defRPr sz="2550" b="1">
          <a:solidFill>
            <a:schemeClr val="tx2"/>
          </a:solidFill>
          <a:latin typeface="Arial" charset="0"/>
        </a:defRPr>
      </a:lvl5pPr>
      <a:lvl6pPr marL="342900" algn="l" defTabSz="610791" rtl="0" fontAlgn="base">
        <a:lnSpc>
          <a:spcPct val="90000"/>
        </a:lnSpc>
        <a:spcBef>
          <a:spcPct val="0"/>
        </a:spcBef>
        <a:spcAft>
          <a:spcPct val="0"/>
        </a:spcAft>
        <a:defRPr sz="2550" b="1">
          <a:solidFill>
            <a:schemeClr val="tx2"/>
          </a:solidFill>
          <a:latin typeface="Arial" charset="0"/>
        </a:defRPr>
      </a:lvl6pPr>
      <a:lvl7pPr marL="685800" algn="l" defTabSz="610791" rtl="0" fontAlgn="base">
        <a:lnSpc>
          <a:spcPct val="90000"/>
        </a:lnSpc>
        <a:spcBef>
          <a:spcPct val="0"/>
        </a:spcBef>
        <a:spcAft>
          <a:spcPct val="0"/>
        </a:spcAft>
        <a:defRPr sz="2550" b="1">
          <a:solidFill>
            <a:schemeClr val="tx2"/>
          </a:solidFill>
          <a:latin typeface="Arial" charset="0"/>
        </a:defRPr>
      </a:lvl7pPr>
      <a:lvl8pPr marL="1028700" algn="l" defTabSz="610791" rtl="0" fontAlgn="base">
        <a:lnSpc>
          <a:spcPct val="90000"/>
        </a:lnSpc>
        <a:spcBef>
          <a:spcPct val="0"/>
        </a:spcBef>
        <a:spcAft>
          <a:spcPct val="0"/>
        </a:spcAft>
        <a:defRPr sz="2550" b="1">
          <a:solidFill>
            <a:schemeClr val="tx2"/>
          </a:solidFill>
          <a:latin typeface="Arial" charset="0"/>
        </a:defRPr>
      </a:lvl8pPr>
      <a:lvl9pPr marL="1371600" algn="l" defTabSz="610791" rtl="0" fontAlgn="base">
        <a:lnSpc>
          <a:spcPct val="90000"/>
        </a:lnSpc>
        <a:spcBef>
          <a:spcPct val="0"/>
        </a:spcBef>
        <a:spcAft>
          <a:spcPct val="0"/>
        </a:spcAft>
        <a:defRPr sz="2550" b="1">
          <a:solidFill>
            <a:schemeClr val="tx2"/>
          </a:solidFill>
          <a:latin typeface="Arial" charset="0"/>
        </a:defRPr>
      </a:lvl9pPr>
    </p:titleStyle>
    <p:bodyStyle>
      <a:lvl1pPr marL="177404" indent="-177404" algn="l" defTabSz="610791" rtl="0" eaLnBrk="0" fontAlgn="base" hangingPunct="0">
        <a:lnSpc>
          <a:spcPct val="95000"/>
        </a:lnSpc>
        <a:spcBef>
          <a:spcPct val="50000"/>
        </a:spcBef>
        <a:spcAft>
          <a:spcPct val="0"/>
        </a:spcAft>
        <a:buClr>
          <a:schemeClr val="tx2"/>
        </a:buClr>
        <a:buSzPct val="100000"/>
        <a:buFont typeface="Wingdings" pitchFamily="2" charset="2"/>
        <a:buChar char="§"/>
        <a:defRPr sz="1800">
          <a:solidFill>
            <a:schemeClr val="tx1"/>
          </a:solidFill>
          <a:latin typeface="+mn-lt"/>
          <a:ea typeface="+mn-ea"/>
          <a:cs typeface="+mn-cs"/>
        </a:defRPr>
      </a:lvl1pPr>
      <a:lvl2pPr marL="431006" indent="-88106" algn="l" defTabSz="610791" rtl="0" eaLnBrk="0" fontAlgn="base" hangingPunct="0">
        <a:lnSpc>
          <a:spcPct val="95000"/>
        </a:lnSpc>
        <a:spcBef>
          <a:spcPct val="35000"/>
        </a:spcBef>
        <a:spcAft>
          <a:spcPct val="0"/>
        </a:spcAft>
        <a:defRPr sz="1500">
          <a:solidFill>
            <a:schemeClr val="tx1"/>
          </a:solidFill>
          <a:latin typeface="+mn-lt"/>
        </a:defRPr>
      </a:lvl2pPr>
      <a:lvl3pPr marL="685800" algn="l" defTabSz="610791" rtl="0" eaLnBrk="0" fontAlgn="base" hangingPunct="0">
        <a:lnSpc>
          <a:spcPct val="95000"/>
        </a:lnSpc>
        <a:spcBef>
          <a:spcPct val="35000"/>
        </a:spcBef>
        <a:spcAft>
          <a:spcPct val="0"/>
        </a:spcAft>
        <a:defRPr sz="1500">
          <a:solidFill>
            <a:schemeClr val="tx1"/>
          </a:solidFill>
          <a:latin typeface="+mn-lt"/>
        </a:defRPr>
      </a:lvl3pPr>
      <a:lvl4pPr marL="940594" indent="88106" algn="l" defTabSz="610791" rtl="0" eaLnBrk="0" fontAlgn="base" hangingPunct="0">
        <a:lnSpc>
          <a:spcPct val="95000"/>
        </a:lnSpc>
        <a:spcBef>
          <a:spcPct val="35000"/>
        </a:spcBef>
        <a:spcAft>
          <a:spcPct val="0"/>
        </a:spcAft>
        <a:defRPr sz="1500">
          <a:solidFill>
            <a:schemeClr val="tx1"/>
          </a:solidFill>
          <a:latin typeface="+mn-lt"/>
        </a:defRPr>
      </a:lvl4pPr>
      <a:lvl5pPr marL="1203722" indent="167879" algn="l" defTabSz="610791" rtl="0" eaLnBrk="0" fontAlgn="base" hangingPunct="0">
        <a:lnSpc>
          <a:spcPct val="95000"/>
        </a:lnSpc>
        <a:spcBef>
          <a:spcPct val="35000"/>
        </a:spcBef>
        <a:spcAft>
          <a:spcPct val="0"/>
        </a:spcAft>
        <a:defRPr sz="1500">
          <a:solidFill>
            <a:schemeClr val="tx1"/>
          </a:solidFill>
          <a:latin typeface="+mn-lt"/>
        </a:defRPr>
      </a:lvl5pPr>
      <a:lvl6pPr marL="1546622" algn="l" defTabSz="610791" rtl="0" eaLnBrk="0" fontAlgn="base" hangingPunct="0">
        <a:lnSpc>
          <a:spcPct val="95000"/>
        </a:lnSpc>
        <a:spcBef>
          <a:spcPct val="35000"/>
        </a:spcBef>
        <a:spcAft>
          <a:spcPct val="0"/>
        </a:spcAft>
        <a:defRPr sz="1500">
          <a:solidFill>
            <a:schemeClr val="tx1"/>
          </a:solidFill>
          <a:latin typeface="+mn-lt"/>
        </a:defRPr>
      </a:lvl6pPr>
      <a:lvl7pPr marL="1889522" algn="l" defTabSz="610791" rtl="0" eaLnBrk="0" fontAlgn="base" hangingPunct="0">
        <a:lnSpc>
          <a:spcPct val="95000"/>
        </a:lnSpc>
        <a:spcBef>
          <a:spcPct val="35000"/>
        </a:spcBef>
        <a:spcAft>
          <a:spcPct val="0"/>
        </a:spcAft>
        <a:defRPr sz="1500">
          <a:solidFill>
            <a:schemeClr val="tx1"/>
          </a:solidFill>
          <a:latin typeface="+mn-lt"/>
        </a:defRPr>
      </a:lvl7pPr>
      <a:lvl8pPr marL="2232422" algn="l" defTabSz="610791" rtl="0" eaLnBrk="0" fontAlgn="base" hangingPunct="0">
        <a:lnSpc>
          <a:spcPct val="95000"/>
        </a:lnSpc>
        <a:spcBef>
          <a:spcPct val="35000"/>
        </a:spcBef>
        <a:spcAft>
          <a:spcPct val="0"/>
        </a:spcAft>
        <a:defRPr sz="1500">
          <a:solidFill>
            <a:schemeClr val="tx1"/>
          </a:solidFill>
          <a:latin typeface="+mn-lt"/>
        </a:defRPr>
      </a:lvl8pPr>
      <a:lvl9pPr marL="2575322" algn="l" defTabSz="610791" rtl="0" eaLnBrk="0" fontAlgn="base" hangingPunct="0">
        <a:lnSpc>
          <a:spcPct val="95000"/>
        </a:lnSpc>
        <a:spcBef>
          <a:spcPct val="35000"/>
        </a:spcBef>
        <a:spcAft>
          <a:spcPct val="0"/>
        </a:spcAft>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0"/>
            <a:ext cx="8229600" cy="665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3075" name="Text Placeholder 2"/>
          <p:cNvSpPr>
            <a:spLocks noGrp="1"/>
          </p:cNvSpPr>
          <p:nvPr>
            <p:ph type="body" idx="1"/>
          </p:nvPr>
        </p:nvSpPr>
        <p:spPr bwMode="auto">
          <a:xfrm>
            <a:off x="457200" y="665922"/>
            <a:ext cx="8229600" cy="4338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Foliennummernplatzhalter 5"/>
          <p:cNvSpPr>
            <a:spLocks noGrp="1"/>
          </p:cNvSpPr>
          <p:nvPr>
            <p:ph type="sldNum" sz="quarter" idx="4"/>
          </p:nvPr>
        </p:nvSpPr>
        <p:spPr>
          <a:xfrm>
            <a:off x="7086600" y="4876692"/>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CE2BFB64-0912-4A7F-A2C8-8DF5C6C76DC0}" type="slidenum">
              <a:rPr lang="de-DE" smtClean="0"/>
              <a:pPr/>
              <a:t>‹#›</a:t>
            </a:fld>
            <a:endParaRPr lang="de-DE" dirty="0"/>
          </a:p>
        </p:txBody>
      </p:sp>
    </p:spTree>
    <p:extLst>
      <p:ext uri="{BB962C8B-B14F-4D97-AF65-F5344CB8AC3E}">
        <p14:creationId xmlns:p14="http://schemas.microsoft.com/office/powerpoint/2010/main" val="3363348013"/>
      </p:ext>
    </p:extLst>
  </p:cSld>
  <p:clrMap bg1="lt1" tx1="dk1" bg2="lt2" tx2="dk2" accent1="accent1" accent2="accent2" accent3="accent3" accent4="accent4" accent5="accent5" accent6="accent6" hlink="hlink" folHlink="folHlink"/>
  <p:sldLayoutIdLst>
    <p:sldLayoutId id="2147484091" r:id="rId1"/>
    <p:sldLayoutId id="2147484092" r:id="rId2"/>
    <p:sldLayoutId id="2147484093" r:id="rId3"/>
    <p:sldLayoutId id="2147484094" r:id="rId4"/>
    <p:sldLayoutId id="2147484095" r:id="rId5"/>
    <p:sldLayoutId id="2147484096" r:id="rId6"/>
    <p:sldLayoutId id="2147484097" r:id="rId7"/>
    <p:sldLayoutId id="2147484098" r:id="rId8"/>
    <p:sldLayoutId id="2147484099" r:id="rId9"/>
    <p:sldLayoutId id="2147484100" r:id="rId10"/>
    <p:sldLayoutId id="2147484101" r:id="rId11"/>
  </p:sldLayoutIdLst>
  <p:hf hdr="0" ftr="0" dt="0"/>
  <p:txStyles>
    <p:titleStyle>
      <a:lvl1pPr algn="l" defTabSz="457200" rtl="0" eaLnBrk="0" fontAlgn="base" hangingPunct="0">
        <a:spcBef>
          <a:spcPct val="0"/>
        </a:spcBef>
        <a:spcAft>
          <a:spcPct val="0"/>
        </a:spcAft>
        <a:defRPr kern="1200">
          <a:solidFill>
            <a:srgbClr val="005681"/>
          </a:solidFill>
          <a:latin typeface="HelveticaNeueLT Std Med"/>
          <a:ea typeface="MS PGothic" panose="020B0600070205080204" pitchFamily="34" charset="-128"/>
          <a:cs typeface="HelveticaNeueLT Std Med"/>
        </a:defRPr>
      </a:lvl1pPr>
      <a:lvl2pPr algn="l" defTabSz="457200" rtl="0" eaLnBrk="0" fontAlgn="base" hangingPunct="0">
        <a:spcBef>
          <a:spcPct val="0"/>
        </a:spcBef>
        <a:spcAft>
          <a:spcPct val="0"/>
        </a:spcAft>
        <a:defRPr>
          <a:solidFill>
            <a:srgbClr val="005681"/>
          </a:solidFill>
          <a:latin typeface="HelveticaNeueLT Std Med" pitchFamily="6" charset="0"/>
          <a:ea typeface="MS PGothic" panose="020B0600070205080204" pitchFamily="34" charset="-128"/>
          <a:cs typeface="HelveticaNeueLT Std Med" pitchFamily="6" charset="0"/>
        </a:defRPr>
      </a:lvl2pPr>
      <a:lvl3pPr algn="l" defTabSz="457200" rtl="0" eaLnBrk="0" fontAlgn="base" hangingPunct="0">
        <a:spcBef>
          <a:spcPct val="0"/>
        </a:spcBef>
        <a:spcAft>
          <a:spcPct val="0"/>
        </a:spcAft>
        <a:defRPr>
          <a:solidFill>
            <a:srgbClr val="005681"/>
          </a:solidFill>
          <a:latin typeface="HelveticaNeueLT Std Med" pitchFamily="6" charset="0"/>
          <a:ea typeface="MS PGothic" panose="020B0600070205080204" pitchFamily="34" charset="-128"/>
          <a:cs typeface="HelveticaNeueLT Std Med" pitchFamily="6" charset="0"/>
        </a:defRPr>
      </a:lvl3pPr>
      <a:lvl4pPr algn="l" defTabSz="457200" rtl="0" eaLnBrk="0" fontAlgn="base" hangingPunct="0">
        <a:spcBef>
          <a:spcPct val="0"/>
        </a:spcBef>
        <a:spcAft>
          <a:spcPct val="0"/>
        </a:spcAft>
        <a:defRPr>
          <a:solidFill>
            <a:srgbClr val="005681"/>
          </a:solidFill>
          <a:latin typeface="HelveticaNeueLT Std Med" pitchFamily="6" charset="0"/>
          <a:ea typeface="MS PGothic" panose="020B0600070205080204" pitchFamily="34" charset="-128"/>
          <a:cs typeface="HelveticaNeueLT Std Med" pitchFamily="6" charset="0"/>
        </a:defRPr>
      </a:lvl4pPr>
      <a:lvl5pPr algn="l" defTabSz="457200" rtl="0" eaLnBrk="0" fontAlgn="base" hangingPunct="0">
        <a:spcBef>
          <a:spcPct val="0"/>
        </a:spcBef>
        <a:spcAft>
          <a:spcPct val="0"/>
        </a:spcAft>
        <a:defRPr>
          <a:solidFill>
            <a:srgbClr val="005681"/>
          </a:solidFill>
          <a:latin typeface="HelveticaNeueLT Std Med" pitchFamily="6" charset="0"/>
          <a:ea typeface="MS PGothic" panose="020B0600070205080204" pitchFamily="34" charset="-128"/>
          <a:cs typeface="HelveticaNeueLT Std Med" pitchFamily="6" charset="0"/>
        </a:defRPr>
      </a:lvl5pPr>
      <a:lvl6pPr marL="457200" algn="l" defTabSz="457200" rtl="0" fontAlgn="base">
        <a:spcBef>
          <a:spcPct val="0"/>
        </a:spcBef>
        <a:spcAft>
          <a:spcPct val="0"/>
        </a:spcAft>
        <a:defRPr sz="4400">
          <a:solidFill>
            <a:srgbClr val="0077A0"/>
          </a:solidFill>
          <a:latin typeface="HelveticaNeueLT Std Med" pitchFamily="6" charset="0"/>
          <a:ea typeface="MS PGothic" panose="020B0600070205080204" pitchFamily="34" charset="-128"/>
        </a:defRPr>
      </a:lvl6pPr>
      <a:lvl7pPr marL="914400" algn="l" defTabSz="457200" rtl="0" fontAlgn="base">
        <a:spcBef>
          <a:spcPct val="0"/>
        </a:spcBef>
        <a:spcAft>
          <a:spcPct val="0"/>
        </a:spcAft>
        <a:defRPr sz="4400">
          <a:solidFill>
            <a:srgbClr val="0077A0"/>
          </a:solidFill>
          <a:latin typeface="HelveticaNeueLT Std Med" pitchFamily="6" charset="0"/>
          <a:ea typeface="MS PGothic" panose="020B0600070205080204" pitchFamily="34" charset="-128"/>
        </a:defRPr>
      </a:lvl7pPr>
      <a:lvl8pPr marL="1371600" algn="l" defTabSz="457200" rtl="0" fontAlgn="base">
        <a:spcBef>
          <a:spcPct val="0"/>
        </a:spcBef>
        <a:spcAft>
          <a:spcPct val="0"/>
        </a:spcAft>
        <a:defRPr sz="4400">
          <a:solidFill>
            <a:srgbClr val="0077A0"/>
          </a:solidFill>
          <a:latin typeface="HelveticaNeueLT Std Med" pitchFamily="6" charset="0"/>
          <a:ea typeface="MS PGothic" panose="020B0600070205080204" pitchFamily="34" charset="-128"/>
        </a:defRPr>
      </a:lvl8pPr>
      <a:lvl9pPr marL="1828800" algn="l" defTabSz="457200" rtl="0" fontAlgn="base">
        <a:spcBef>
          <a:spcPct val="0"/>
        </a:spcBef>
        <a:spcAft>
          <a:spcPct val="0"/>
        </a:spcAft>
        <a:defRPr sz="4400">
          <a:solidFill>
            <a:srgbClr val="0077A0"/>
          </a:solidFill>
          <a:latin typeface="HelveticaNeueLT Std Med" pitchFamily="6" charset="0"/>
          <a:ea typeface="MS PGothic" panose="020B0600070205080204"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HelveticaNeueLT Std"/>
          <a:ea typeface="MS PGothic" panose="020B0600070205080204" pitchFamily="34" charset="-128"/>
          <a:cs typeface="HelveticaNeueLT Std"/>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HelveticaNeueLT Std"/>
          <a:ea typeface="MS PGothic" panose="020B0600070205080204" pitchFamily="34" charset="-128"/>
          <a:cs typeface="HelveticaNeueLT Std"/>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HelveticaNeueLT Std"/>
          <a:ea typeface="MS PGothic" panose="020B0600070205080204" pitchFamily="34" charset="-128"/>
          <a:cs typeface="HelveticaNeueLT Std"/>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NeueLT Std"/>
          <a:ea typeface="MS PGothic" panose="020B0600070205080204" pitchFamily="34" charset="-128"/>
          <a:cs typeface="HelveticaNeueLT Std"/>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NeueLT Std"/>
          <a:ea typeface="MS PGothic" panose="020B0600070205080204" pitchFamily="34" charset="-128"/>
          <a:cs typeface="HelveticaNeueLT St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p:cNvSpPr>
            <a:spLocks noGrp="1"/>
          </p:cNvSpPr>
          <p:nvPr>
            <p:ph type="body" idx="1"/>
          </p:nvPr>
        </p:nvSpPr>
        <p:spPr bwMode="auto">
          <a:xfrm>
            <a:off x="457200" y="1200151"/>
            <a:ext cx="8229600" cy="339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375168000"/>
      </p:ext>
    </p:extLst>
  </p:cSld>
  <p:clrMap bg1="lt1" tx1="dk1" bg2="lt2" tx2="dk2" accent1="accent1" accent2="accent2" accent3="accent3" accent4="accent4" accent5="accent5" accent6="accent6" hlink="hlink" folHlink="folHlink"/>
  <p:sldLayoutIdLst>
    <p:sldLayoutId id="2147484134" r:id="rId1"/>
    <p:sldLayoutId id="2147484135" r:id="rId2"/>
    <p:sldLayoutId id="2147484136" r:id="rId3"/>
    <p:sldLayoutId id="2147484137" r:id="rId4"/>
    <p:sldLayoutId id="2147484138" r:id="rId5"/>
    <p:sldLayoutId id="2147484139" r:id="rId6"/>
    <p:sldLayoutId id="2147484140" r:id="rId7"/>
    <p:sldLayoutId id="2147484141" r:id="rId8"/>
    <p:sldLayoutId id="2147484142" r:id="rId9"/>
    <p:sldLayoutId id="2147484143" r:id="rId10"/>
  </p:sldLayoutIdLst>
  <p:txStyles>
    <p:titleStyle>
      <a:lvl1pPr algn="l" defTabSz="457189" rtl="0" eaLnBrk="0" fontAlgn="base" hangingPunct="0">
        <a:spcBef>
          <a:spcPct val="0"/>
        </a:spcBef>
        <a:spcAft>
          <a:spcPct val="0"/>
        </a:spcAft>
        <a:defRPr kern="1200">
          <a:solidFill>
            <a:srgbClr val="005681"/>
          </a:solidFill>
          <a:latin typeface="HelveticaNeueLT Std Med"/>
          <a:ea typeface="MS PGothic" panose="020B0600070205080204" pitchFamily="34" charset="-128"/>
          <a:cs typeface="HelveticaNeueLT Std Med"/>
        </a:defRPr>
      </a:lvl1pPr>
      <a:lvl2pPr algn="l" defTabSz="457189" rtl="0" eaLnBrk="0" fontAlgn="base" hangingPunct="0">
        <a:spcBef>
          <a:spcPct val="0"/>
        </a:spcBef>
        <a:spcAft>
          <a:spcPct val="0"/>
        </a:spcAft>
        <a:defRPr>
          <a:solidFill>
            <a:srgbClr val="005681"/>
          </a:solidFill>
          <a:latin typeface="HelveticaNeueLT Std Med" pitchFamily="6" charset="0"/>
          <a:ea typeface="MS PGothic" panose="020B0600070205080204" pitchFamily="34" charset="-128"/>
          <a:cs typeface="HelveticaNeueLT Std Med" pitchFamily="6" charset="0"/>
        </a:defRPr>
      </a:lvl2pPr>
      <a:lvl3pPr algn="l" defTabSz="457189" rtl="0" eaLnBrk="0" fontAlgn="base" hangingPunct="0">
        <a:spcBef>
          <a:spcPct val="0"/>
        </a:spcBef>
        <a:spcAft>
          <a:spcPct val="0"/>
        </a:spcAft>
        <a:defRPr>
          <a:solidFill>
            <a:srgbClr val="005681"/>
          </a:solidFill>
          <a:latin typeface="HelveticaNeueLT Std Med" pitchFamily="6" charset="0"/>
          <a:ea typeface="MS PGothic" panose="020B0600070205080204" pitchFamily="34" charset="-128"/>
          <a:cs typeface="HelveticaNeueLT Std Med" pitchFamily="6" charset="0"/>
        </a:defRPr>
      </a:lvl3pPr>
      <a:lvl4pPr algn="l" defTabSz="457189" rtl="0" eaLnBrk="0" fontAlgn="base" hangingPunct="0">
        <a:spcBef>
          <a:spcPct val="0"/>
        </a:spcBef>
        <a:spcAft>
          <a:spcPct val="0"/>
        </a:spcAft>
        <a:defRPr>
          <a:solidFill>
            <a:srgbClr val="005681"/>
          </a:solidFill>
          <a:latin typeface="HelveticaNeueLT Std Med" pitchFamily="6" charset="0"/>
          <a:ea typeface="MS PGothic" panose="020B0600070205080204" pitchFamily="34" charset="-128"/>
          <a:cs typeface="HelveticaNeueLT Std Med" pitchFamily="6" charset="0"/>
        </a:defRPr>
      </a:lvl4pPr>
      <a:lvl5pPr algn="l" defTabSz="457189" rtl="0" eaLnBrk="0" fontAlgn="base" hangingPunct="0">
        <a:spcBef>
          <a:spcPct val="0"/>
        </a:spcBef>
        <a:spcAft>
          <a:spcPct val="0"/>
        </a:spcAft>
        <a:defRPr>
          <a:solidFill>
            <a:srgbClr val="005681"/>
          </a:solidFill>
          <a:latin typeface="HelveticaNeueLT Std Med" pitchFamily="6" charset="0"/>
          <a:ea typeface="MS PGothic" panose="020B0600070205080204" pitchFamily="34" charset="-128"/>
          <a:cs typeface="HelveticaNeueLT Std Med" pitchFamily="6" charset="0"/>
        </a:defRPr>
      </a:lvl5pPr>
      <a:lvl6pPr marL="457189" algn="l" defTabSz="457189" rtl="0" fontAlgn="base">
        <a:spcBef>
          <a:spcPct val="0"/>
        </a:spcBef>
        <a:spcAft>
          <a:spcPct val="0"/>
        </a:spcAft>
        <a:defRPr sz="4400">
          <a:solidFill>
            <a:srgbClr val="0077A0"/>
          </a:solidFill>
          <a:latin typeface="HelveticaNeueLT Std Med" pitchFamily="6" charset="0"/>
          <a:ea typeface="MS PGothic" panose="020B0600070205080204" pitchFamily="34" charset="-128"/>
        </a:defRPr>
      </a:lvl6pPr>
      <a:lvl7pPr marL="914378" algn="l" defTabSz="457189" rtl="0" fontAlgn="base">
        <a:spcBef>
          <a:spcPct val="0"/>
        </a:spcBef>
        <a:spcAft>
          <a:spcPct val="0"/>
        </a:spcAft>
        <a:defRPr sz="4400">
          <a:solidFill>
            <a:srgbClr val="0077A0"/>
          </a:solidFill>
          <a:latin typeface="HelveticaNeueLT Std Med" pitchFamily="6" charset="0"/>
          <a:ea typeface="MS PGothic" panose="020B0600070205080204" pitchFamily="34" charset="-128"/>
        </a:defRPr>
      </a:lvl7pPr>
      <a:lvl8pPr marL="1371566" algn="l" defTabSz="457189" rtl="0" fontAlgn="base">
        <a:spcBef>
          <a:spcPct val="0"/>
        </a:spcBef>
        <a:spcAft>
          <a:spcPct val="0"/>
        </a:spcAft>
        <a:defRPr sz="4400">
          <a:solidFill>
            <a:srgbClr val="0077A0"/>
          </a:solidFill>
          <a:latin typeface="HelveticaNeueLT Std Med" pitchFamily="6" charset="0"/>
          <a:ea typeface="MS PGothic" panose="020B0600070205080204" pitchFamily="34" charset="-128"/>
        </a:defRPr>
      </a:lvl8pPr>
      <a:lvl9pPr marL="1828754" algn="l" defTabSz="457189" rtl="0" fontAlgn="base">
        <a:spcBef>
          <a:spcPct val="0"/>
        </a:spcBef>
        <a:spcAft>
          <a:spcPct val="0"/>
        </a:spcAft>
        <a:defRPr sz="4400">
          <a:solidFill>
            <a:srgbClr val="0077A0"/>
          </a:solidFill>
          <a:latin typeface="HelveticaNeueLT Std Med" pitchFamily="6" charset="0"/>
          <a:ea typeface="MS PGothic" panose="020B0600070205080204" pitchFamily="34" charset="-128"/>
        </a:defRPr>
      </a:lvl9pPr>
    </p:titleStyle>
    <p:bodyStyle>
      <a:lvl1pPr marL="342892" indent="-342892" algn="l" defTabSz="457189" rtl="0" eaLnBrk="0" fontAlgn="base" hangingPunct="0">
        <a:spcBef>
          <a:spcPct val="20000"/>
        </a:spcBef>
        <a:spcAft>
          <a:spcPct val="0"/>
        </a:spcAft>
        <a:buFont typeface="Arial" panose="020B0604020202020204" pitchFamily="34" charset="0"/>
        <a:buChar char="•"/>
        <a:defRPr sz="3200" kern="1200">
          <a:solidFill>
            <a:schemeClr val="tx1"/>
          </a:solidFill>
          <a:latin typeface="HelveticaNeueLT Std"/>
          <a:ea typeface="MS PGothic" panose="020B0600070205080204" pitchFamily="34" charset="-128"/>
          <a:cs typeface="HelveticaNeueLT Std"/>
        </a:defRPr>
      </a:lvl1pPr>
      <a:lvl2pPr marL="742931" indent="-285743" algn="l" defTabSz="457189" rtl="0" eaLnBrk="0" fontAlgn="base" hangingPunct="0">
        <a:spcBef>
          <a:spcPct val="20000"/>
        </a:spcBef>
        <a:spcAft>
          <a:spcPct val="0"/>
        </a:spcAft>
        <a:buFont typeface="Arial" panose="020B0604020202020204" pitchFamily="34" charset="0"/>
        <a:buChar char="–"/>
        <a:defRPr sz="2800" kern="1200">
          <a:solidFill>
            <a:schemeClr val="tx1"/>
          </a:solidFill>
          <a:latin typeface="HelveticaNeueLT Std"/>
          <a:ea typeface="MS PGothic" panose="020B0600070205080204" pitchFamily="34" charset="-128"/>
          <a:cs typeface="HelveticaNeueLT Std"/>
        </a:defRPr>
      </a:lvl2pPr>
      <a:lvl3pPr marL="1142972" indent="-228594" algn="l" defTabSz="457189" rtl="0" eaLnBrk="0" fontAlgn="base" hangingPunct="0">
        <a:spcBef>
          <a:spcPct val="20000"/>
        </a:spcBef>
        <a:spcAft>
          <a:spcPct val="0"/>
        </a:spcAft>
        <a:buFont typeface="Arial" panose="020B0604020202020204" pitchFamily="34" charset="0"/>
        <a:buChar char="•"/>
        <a:defRPr sz="2400" kern="1200">
          <a:solidFill>
            <a:schemeClr val="tx1"/>
          </a:solidFill>
          <a:latin typeface="HelveticaNeueLT Std"/>
          <a:ea typeface="MS PGothic" panose="020B0600070205080204" pitchFamily="34" charset="-128"/>
          <a:cs typeface="HelveticaNeueLT Std"/>
        </a:defRPr>
      </a:lvl3pPr>
      <a:lvl4pPr marL="1600160" indent="-228594" algn="l" defTabSz="457189" rtl="0" eaLnBrk="0" fontAlgn="base" hangingPunct="0">
        <a:spcBef>
          <a:spcPct val="20000"/>
        </a:spcBef>
        <a:spcAft>
          <a:spcPct val="0"/>
        </a:spcAft>
        <a:buFont typeface="Arial" panose="020B0604020202020204" pitchFamily="34" charset="0"/>
        <a:buChar char="–"/>
        <a:defRPr sz="2000" kern="1200">
          <a:solidFill>
            <a:schemeClr val="tx1"/>
          </a:solidFill>
          <a:latin typeface="HelveticaNeueLT Std"/>
          <a:ea typeface="MS PGothic" panose="020B0600070205080204" pitchFamily="34" charset="-128"/>
          <a:cs typeface="HelveticaNeueLT Std"/>
        </a:defRPr>
      </a:lvl4pPr>
      <a:lvl5pPr marL="2057348" indent="-228594" algn="l" defTabSz="457189" rtl="0" eaLnBrk="0" fontAlgn="base" hangingPunct="0">
        <a:spcBef>
          <a:spcPct val="20000"/>
        </a:spcBef>
        <a:spcAft>
          <a:spcPct val="0"/>
        </a:spcAft>
        <a:buFont typeface="Arial" panose="020B0604020202020204" pitchFamily="34" charset="0"/>
        <a:buChar char="»"/>
        <a:defRPr sz="2000" kern="1200">
          <a:solidFill>
            <a:schemeClr val="tx1"/>
          </a:solidFill>
          <a:latin typeface="HelveticaNeueLT Std"/>
          <a:ea typeface="MS PGothic" panose="020B0600070205080204" pitchFamily="34" charset="-128"/>
          <a:cs typeface="HelveticaNeueLT Std"/>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6946741"/>
      </p:ext>
    </p:extLst>
  </p:cSld>
  <p:clrMap bg1="lt1" tx1="dk1" bg2="lt2" tx2="dk2" accent1="accent1" accent2="accent2" accent3="accent3" accent4="accent4" accent5="accent5" accent6="accent6" hlink="hlink" folHlink="folHlink"/>
  <p:sldLayoutIdLst>
    <p:sldLayoutId id="2147484171" r:id="rId1"/>
    <p:sldLayoutId id="2147484172" r:id="rId2"/>
    <p:sldLayoutId id="2147484174" r:id="rId3"/>
    <p:sldLayoutId id="2147484178" r:id="rId4"/>
    <p:sldLayoutId id="2147484179" r:id="rId5"/>
    <p:sldLayoutId id="2147484204" r:id="rId6"/>
  </p:sldLayoutIdLst>
  <p:txStyles>
    <p:titleStyle>
      <a:lvl1pPr algn="l" defTabSz="457200" rtl="0" fontAlgn="base">
        <a:spcBef>
          <a:spcPct val="0"/>
        </a:spcBef>
        <a:spcAft>
          <a:spcPct val="0"/>
        </a:spcAft>
        <a:defRPr sz="4400" kern="1200">
          <a:solidFill>
            <a:schemeClr val="bg1"/>
          </a:solidFill>
          <a:latin typeface="HelveticaNeueLT Std Med"/>
          <a:ea typeface="MS PGothic" panose="020B0600070205080204" pitchFamily="34" charset="-128"/>
          <a:cs typeface="HelveticaNeueLT Std Med"/>
        </a:defRPr>
      </a:lvl1pPr>
      <a:lvl2pPr algn="l" defTabSz="457200" rtl="0" fontAlgn="base">
        <a:spcBef>
          <a:spcPct val="0"/>
        </a:spcBef>
        <a:spcAft>
          <a:spcPct val="0"/>
        </a:spcAft>
        <a:defRPr sz="4400">
          <a:solidFill>
            <a:schemeClr val="bg1"/>
          </a:solidFill>
          <a:latin typeface="HelveticaNeueLT Std Med" pitchFamily="6" charset="0"/>
          <a:ea typeface="MS PGothic" panose="020B0600070205080204" pitchFamily="34" charset="-128"/>
        </a:defRPr>
      </a:lvl2pPr>
      <a:lvl3pPr algn="l" defTabSz="457200" rtl="0" fontAlgn="base">
        <a:spcBef>
          <a:spcPct val="0"/>
        </a:spcBef>
        <a:spcAft>
          <a:spcPct val="0"/>
        </a:spcAft>
        <a:defRPr sz="4400">
          <a:solidFill>
            <a:schemeClr val="bg1"/>
          </a:solidFill>
          <a:latin typeface="HelveticaNeueLT Std Med" pitchFamily="6" charset="0"/>
          <a:ea typeface="MS PGothic" panose="020B0600070205080204" pitchFamily="34" charset="-128"/>
        </a:defRPr>
      </a:lvl3pPr>
      <a:lvl4pPr algn="l" defTabSz="457200" rtl="0" fontAlgn="base">
        <a:spcBef>
          <a:spcPct val="0"/>
        </a:spcBef>
        <a:spcAft>
          <a:spcPct val="0"/>
        </a:spcAft>
        <a:defRPr sz="4400">
          <a:solidFill>
            <a:schemeClr val="bg1"/>
          </a:solidFill>
          <a:latin typeface="HelveticaNeueLT Std Med" pitchFamily="6" charset="0"/>
          <a:ea typeface="MS PGothic" panose="020B0600070205080204" pitchFamily="34" charset="-128"/>
        </a:defRPr>
      </a:lvl4pPr>
      <a:lvl5pPr algn="l" defTabSz="457200" rtl="0" fontAlgn="base">
        <a:spcBef>
          <a:spcPct val="0"/>
        </a:spcBef>
        <a:spcAft>
          <a:spcPct val="0"/>
        </a:spcAft>
        <a:defRPr sz="4400">
          <a:solidFill>
            <a:schemeClr val="bg1"/>
          </a:solidFill>
          <a:latin typeface="HelveticaNeueLT Std Med" pitchFamily="6" charset="0"/>
          <a:ea typeface="MS PGothic" panose="020B0600070205080204" pitchFamily="34" charset="-128"/>
        </a:defRPr>
      </a:lvl5pPr>
      <a:lvl6pPr marL="457200" algn="l" defTabSz="457200" rtl="0" fontAlgn="base">
        <a:spcBef>
          <a:spcPct val="0"/>
        </a:spcBef>
        <a:spcAft>
          <a:spcPct val="0"/>
        </a:spcAft>
        <a:defRPr sz="4400">
          <a:solidFill>
            <a:schemeClr val="bg1"/>
          </a:solidFill>
          <a:latin typeface="HelveticaNeueLT Std Med" pitchFamily="6" charset="0"/>
          <a:ea typeface="MS PGothic" panose="020B0600070205080204" pitchFamily="34" charset="-128"/>
        </a:defRPr>
      </a:lvl6pPr>
      <a:lvl7pPr marL="914400" algn="l" defTabSz="457200" rtl="0" fontAlgn="base">
        <a:spcBef>
          <a:spcPct val="0"/>
        </a:spcBef>
        <a:spcAft>
          <a:spcPct val="0"/>
        </a:spcAft>
        <a:defRPr sz="4400">
          <a:solidFill>
            <a:schemeClr val="bg1"/>
          </a:solidFill>
          <a:latin typeface="HelveticaNeueLT Std Med" pitchFamily="6" charset="0"/>
          <a:ea typeface="MS PGothic" panose="020B0600070205080204" pitchFamily="34" charset="-128"/>
        </a:defRPr>
      </a:lvl7pPr>
      <a:lvl8pPr marL="1371600" algn="l" defTabSz="457200" rtl="0" fontAlgn="base">
        <a:spcBef>
          <a:spcPct val="0"/>
        </a:spcBef>
        <a:spcAft>
          <a:spcPct val="0"/>
        </a:spcAft>
        <a:defRPr sz="4400">
          <a:solidFill>
            <a:schemeClr val="bg1"/>
          </a:solidFill>
          <a:latin typeface="HelveticaNeueLT Std Med" pitchFamily="6" charset="0"/>
          <a:ea typeface="MS PGothic" panose="020B0600070205080204" pitchFamily="34" charset="-128"/>
        </a:defRPr>
      </a:lvl8pPr>
      <a:lvl9pPr marL="1828800" algn="l" defTabSz="457200" rtl="0" fontAlgn="base">
        <a:spcBef>
          <a:spcPct val="0"/>
        </a:spcBef>
        <a:spcAft>
          <a:spcPct val="0"/>
        </a:spcAft>
        <a:defRPr sz="4400">
          <a:solidFill>
            <a:schemeClr val="bg1"/>
          </a:solidFill>
          <a:latin typeface="HelveticaNeueLT Std Med" pitchFamily="6" charset="0"/>
          <a:ea typeface="MS PGothic" panose="020B0600070205080204" pitchFamily="34" charset="-128"/>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p:cNvSpPr>
            <a:spLocks noGrp="1"/>
          </p:cNvSpPr>
          <p:nvPr>
            <p:ph type="body" idx="1"/>
          </p:nvPr>
        </p:nvSpPr>
        <p:spPr bwMode="auto">
          <a:xfrm>
            <a:off x="457200" y="1200191"/>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240891557"/>
      </p:ext>
    </p:extLst>
  </p:cSld>
  <p:clrMap bg1="lt1" tx1="dk1" bg2="lt2" tx2="dk2" accent1="accent1" accent2="accent2" accent3="accent3" accent4="accent4" accent5="accent5" accent6="accent6" hlink="hlink" folHlink="folHlink"/>
  <p:sldLayoutIdLst>
    <p:sldLayoutId id="2147484192" r:id="rId1"/>
    <p:sldLayoutId id="2147484193" r:id="rId2"/>
    <p:sldLayoutId id="2147484194" r:id="rId3"/>
    <p:sldLayoutId id="2147484195" r:id="rId4"/>
    <p:sldLayoutId id="2147484196" r:id="rId5"/>
    <p:sldLayoutId id="2147484197" r:id="rId6"/>
    <p:sldLayoutId id="2147484198" r:id="rId7"/>
    <p:sldLayoutId id="2147484199" r:id="rId8"/>
    <p:sldLayoutId id="2147484200" r:id="rId9"/>
    <p:sldLayoutId id="2147484201" r:id="rId10"/>
  </p:sldLayoutIdLst>
  <p:txStyles>
    <p:titleStyle>
      <a:lvl1pPr algn="l" defTabSz="457189" rtl="0" eaLnBrk="0" fontAlgn="base" hangingPunct="0">
        <a:spcBef>
          <a:spcPct val="0"/>
        </a:spcBef>
        <a:spcAft>
          <a:spcPct val="0"/>
        </a:spcAft>
        <a:defRPr kern="1200">
          <a:solidFill>
            <a:srgbClr val="005681"/>
          </a:solidFill>
          <a:latin typeface="HelveticaNeueLT Std Med"/>
          <a:ea typeface="MS PGothic" panose="020B0600070205080204" pitchFamily="34" charset="-128"/>
          <a:cs typeface="HelveticaNeueLT Std Med"/>
        </a:defRPr>
      </a:lvl1pPr>
      <a:lvl2pPr algn="l" defTabSz="457189" rtl="0" eaLnBrk="0" fontAlgn="base" hangingPunct="0">
        <a:spcBef>
          <a:spcPct val="0"/>
        </a:spcBef>
        <a:spcAft>
          <a:spcPct val="0"/>
        </a:spcAft>
        <a:defRPr>
          <a:solidFill>
            <a:srgbClr val="005681"/>
          </a:solidFill>
          <a:latin typeface="HelveticaNeueLT Std Med" pitchFamily="6" charset="0"/>
          <a:ea typeface="MS PGothic" panose="020B0600070205080204" pitchFamily="34" charset="-128"/>
          <a:cs typeface="HelveticaNeueLT Std Med" pitchFamily="6" charset="0"/>
        </a:defRPr>
      </a:lvl2pPr>
      <a:lvl3pPr algn="l" defTabSz="457189" rtl="0" eaLnBrk="0" fontAlgn="base" hangingPunct="0">
        <a:spcBef>
          <a:spcPct val="0"/>
        </a:spcBef>
        <a:spcAft>
          <a:spcPct val="0"/>
        </a:spcAft>
        <a:defRPr>
          <a:solidFill>
            <a:srgbClr val="005681"/>
          </a:solidFill>
          <a:latin typeface="HelveticaNeueLT Std Med" pitchFamily="6" charset="0"/>
          <a:ea typeface="MS PGothic" panose="020B0600070205080204" pitchFamily="34" charset="-128"/>
          <a:cs typeface="HelveticaNeueLT Std Med" pitchFamily="6" charset="0"/>
        </a:defRPr>
      </a:lvl3pPr>
      <a:lvl4pPr algn="l" defTabSz="457189" rtl="0" eaLnBrk="0" fontAlgn="base" hangingPunct="0">
        <a:spcBef>
          <a:spcPct val="0"/>
        </a:spcBef>
        <a:spcAft>
          <a:spcPct val="0"/>
        </a:spcAft>
        <a:defRPr>
          <a:solidFill>
            <a:srgbClr val="005681"/>
          </a:solidFill>
          <a:latin typeface="HelveticaNeueLT Std Med" pitchFamily="6" charset="0"/>
          <a:ea typeface="MS PGothic" panose="020B0600070205080204" pitchFamily="34" charset="-128"/>
          <a:cs typeface="HelveticaNeueLT Std Med" pitchFamily="6" charset="0"/>
        </a:defRPr>
      </a:lvl4pPr>
      <a:lvl5pPr algn="l" defTabSz="457189" rtl="0" eaLnBrk="0" fontAlgn="base" hangingPunct="0">
        <a:spcBef>
          <a:spcPct val="0"/>
        </a:spcBef>
        <a:spcAft>
          <a:spcPct val="0"/>
        </a:spcAft>
        <a:defRPr>
          <a:solidFill>
            <a:srgbClr val="005681"/>
          </a:solidFill>
          <a:latin typeface="HelveticaNeueLT Std Med" pitchFamily="6" charset="0"/>
          <a:ea typeface="MS PGothic" panose="020B0600070205080204" pitchFamily="34" charset="-128"/>
          <a:cs typeface="HelveticaNeueLT Std Med" pitchFamily="6" charset="0"/>
        </a:defRPr>
      </a:lvl5pPr>
      <a:lvl6pPr marL="457189" algn="l" defTabSz="457189" rtl="0" fontAlgn="base">
        <a:spcBef>
          <a:spcPct val="0"/>
        </a:spcBef>
        <a:spcAft>
          <a:spcPct val="0"/>
        </a:spcAft>
        <a:defRPr sz="4400">
          <a:solidFill>
            <a:srgbClr val="0077A0"/>
          </a:solidFill>
          <a:latin typeface="HelveticaNeueLT Std Med" pitchFamily="6" charset="0"/>
          <a:ea typeface="MS PGothic" panose="020B0600070205080204" pitchFamily="34" charset="-128"/>
        </a:defRPr>
      </a:lvl6pPr>
      <a:lvl7pPr marL="914378" algn="l" defTabSz="457189" rtl="0" fontAlgn="base">
        <a:spcBef>
          <a:spcPct val="0"/>
        </a:spcBef>
        <a:spcAft>
          <a:spcPct val="0"/>
        </a:spcAft>
        <a:defRPr sz="4400">
          <a:solidFill>
            <a:srgbClr val="0077A0"/>
          </a:solidFill>
          <a:latin typeface="HelveticaNeueLT Std Med" pitchFamily="6" charset="0"/>
          <a:ea typeface="MS PGothic" panose="020B0600070205080204" pitchFamily="34" charset="-128"/>
        </a:defRPr>
      </a:lvl7pPr>
      <a:lvl8pPr marL="1371566" algn="l" defTabSz="457189" rtl="0" fontAlgn="base">
        <a:spcBef>
          <a:spcPct val="0"/>
        </a:spcBef>
        <a:spcAft>
          <a:spcPct val="0"/>
        </a:spcAft>
        <a:defRPr sz="4400">
          <a:solidFill>
            <a:srgbClr val="0077A0"/>
          </a:solidFill>
          <a:latin typeface="HelveticaNeueLT Std Med" pitchFamily="6" charset="0"/>
          <a:ea typeface="MS PGothic" panose="020B0600070205080204" pitchFamily="34" charset="-128"/>
        </a:defRPr>
      </a:lvl8pPr>
      <a:lvl9pPr marL="1828754" algn="l" defTabSz="457189" rtl="0" fontAlgn="base">
        <a:spcBef>
          <a:spcPct val="0"/>
        </a:spcBef>
        <a:spcAft>
          <a:spcPct val="0"/>
        </a:spcAft>
        <a:defRPr sz="4400">
          <a:solidFill>
            <a:srgbClr val="0077A0"/>
          </a:solidFill>
          <a:latin typeface="HelveticaNeueLT Std Med" pitchFamily="6" charset="0"/>
          <a:ea typeface="MS PGothic" panose="020B0600070205080204" pitchFamily="34" charset="-128"/>
        </a:defRPr>
      </a:lvl9pPr>
    </p:titleStyle>
    <p:bodyStyle>
      <a:lvl1pPr marL="342892" indent="-342892" algn="l" defTabSz="457189" rtl="0" eaLnBrk="0" fontAlgn="base" hangingPunct="0">
        <a:spcBef>
          <a:spcPct val="20000"/>
        </a:spcBef>
        <a:spcAft>
          <a:spcPct val="0"/>
        </a:spcAft>
        <a:buFont typeface="Arial" panose="020B0604020202020204" pitchFamily="34" charset="0"/>
        <a:buChar char="•"/>
        <a:defRPr sz="3200" kern="1200">
          <a:solidFill>
            <a:schemeClr val="tx1"/>
          </a:solidFill>
          <a:latin typeface="HelveticaNeueLT Std"/>
          <a:ea typeface="MS PGothic" panose="020B0600070205080204" pitchFamily="34" charset="-128"/>
          <a:cs typeface="HelveticaNeueLT Std"/>
        </a:defRPr>
      </a:lvl1pPr>
      <a:lvl2pPr marL="742931" indent="-285743" algn="l" defTabSz="457189" rtl="0" eaLnBrk="0" fontAlgn="base" hangingPunct="0">
        <a:spcBef>
          <a:spcPct val="20000"/>
        </a:spcBef>
        <a:spcAft>
          <a:spcPct val="0"/>
        </a:spcAft>
        <a:buFont typeface="Arial" panose="020B0604020202020204" pitchFamily="34" charset="0"/>
        <a:buChar char="–"/>
        <a:defRPr sz="2800" kern="1200">
          <a:solidFill>
            <a:schemeClr val="tx1"/>
          </a:solidFill>
          <a:latin typeface="HelveticaNeueLT Std"/>
          <a:ea typeface="MS PGothic" panose="020B0600070205080204" pitchFamily="34" charset="-128"/>
          <a:cs typeface="HelveticaNeueLT Std"/>
        </a:defRPr>
      </a:lvl2pPr>
      <a:lvl3pPr marL="1142972" indent="-228594" algn="l" defTabSz="457189" rtl="0" eaLnBrk="0" fontAlgn="base" hangingPunct="0">
        <a:spcBef>
          <a:spcPct val="20000"/>
        </a:spcBef>
        <a:spcAft>
          <a:spcPct val="0"/>
        </a:spcAft>
        <a:buFont typeface="Arial" panose="020B0604020202020204" pitchFamily="34" charset="0"/>
        <a:buChar char="•"/>
        <a:defRPr sz="2400" kern="1200">
          <a:solidFill>
            <a:schemeClr val="tx1"/>
          </a:solidFill>
          <a:latin typeface="HelveticaNeueLT Std"/>
          <a:ea typeface="MS PGothic" panose="020B0600070205080204" pitchFamily="34" charset="-128"/>
          <a:cs typeface="HelveticaNeueLT Std"/>
        </a:defRPr>
      </a:lvl3pPr>
      <a:lvl4pPr marL="1600160" indent="-228594" algn="l" defTabSz="457189" rtl="0" eaLnBrk="0" fontAlgn="base" hangingPunct="0">
        <a:spcBef>
          <a:spcPct val="20000"/>
        </a:spcBef>
        <a:spcAft>
          <a:spcPct val="0"/>
        </a:spcAft>
        <a:buFont typeface="Arial" panose="020B0604020202020204" pitchFamily="34" charset="0"/>
        <a:buChar char="–"/>
        <a:defRPr sz="2000" kern="1200">
          <a:solidFill>
            <a:schemeClr val="tx1"/>
          </a:solidFill>
          <a:latin typeface="HelveticaNeueLT Std"/>
          <a:ea typeface="MS PGothic" panose="020B0600070205080204" pitchFamily="34" charset="-128"/>
          <a:cs typeface="HelveticaNeueLT Std"/>
        </a:defRPr>
      </a:lvl4pPr>
      <a:lvl5pPr marL="2057348" indent="-228594" algn="l" defTabSz="457189" rtl="0" eaLnBrk="0" fontAlgn="base" hangingPunct="0">
        <a:spcBef>
          <a:spcPct val="20000"/>
        </a:spcBef>
        <a:spcAft>
          <a:spcPct val="0"/>
        </a:spcAft>
        <a:buFont typeface="Arial" panose="020B0604020202020204" pitchFamily="34" charset="0"/>
        <a:buChar char="»"/>
        <a:defRPr sz="2000" kern="1200">
          <a:solidFill>
            <a:schemeClr val="tx1"/>
          </a:solidFill>
          <a:latin typeface="HelveticaNeueLT Std"/>
          <a:ea typeface="MS PGothic" panose="020B0600070205080204" pitchFamily="34" charset="-128"/>
          <a:cs typeface="HelveticaNeueLT Std"/>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2.xml"/></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chart" Target="../charts/chart7.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46.xml"/></Relationships>
</file>

<file path=ppt/slides/_rels/slide1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46.xml"/></Relationships>
</file>

<file path=ppt/slides/_rels/slide15.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5.jpeg"/><Relationship Id="rId18" Type="http://schemas.openxmlformats.org/officeDocument/2006/relationships/image" Target="../media/image40.jpeg"/><Relationship Id="rId26" Type="http://schemas.openxmlformats.org/officeDocument/2006/relationships/chart" Target="../charts/chart2.xml"/><Relationship Id="rId3" Type="http://schemas.openxmlformats.org/officeDocument/2006/relationships/chart" Target="../charts/chart1.xml"/><Relationship Id="rId21" Type="http://schemas.openxmlformats.org/officeDocument/2006/relationships/image" Target="../media/image43.jpeg"/><Relationship Id="rId7" Type="http://schemas.openxmlformats.org/officeDocument/2006/relationships/image" Target="../media/image29.jpeg"/><Relationship Id="rId12" Type="http://schemas.openxmlformats.org/officeDocument/2006/relationships/image" Target="../media/image34.jpeg"/><Relationship Id="rId17" Type="http://schemas.openxmlformats.org/officeDocument/2006/relationships/image" Target="../media/image39.jpeg"/><Relationship Id="rId25" Type="http://schemas.openxmlformats.org/officeDocument/2006/relationships/image" Target="../media/image47.png"/><Relationship Id="rId2" Type="http://schemas.openxmlformats.org/officeDocument/2006/relationships/notesSlide" Target="../notesSlides/notesSlide1.xml"/><Relationship Id="rId16" Type="http://schemas.openxmlformats.org/officeDocument/2006/relationships/image" Target="../media/image38.jpeg"/><Relationship Id="rId20" Type="http://schemas.openxmlformats.org/officeDocument/2006/relationships/image" Target="../media/image42.jpeg"/><Relationship Id="rId1" Type="http://schemas.openxmlformats.org/officeDocument/2006/relationships/slideLayout" Target="../slideLayouts/slideLayout19.xml"/><Relationship Id="rId6" Type="http://schemas.openxmlformats.org/officeDocument/2006/relationships/image" Target="../media/image28.jpeg"/><Relationship Id="rId11" Type="http://schemas.openxmlformats.org/officeDocument/2006/relationships/image" Target="../media/image33.jpeg"/><Relationship Id="rId24" Type="http://schemas.openxmlformats.org/officeDocument/2006/relationships/image" Target="../media/image46.jpeg"/><Relationship Id="rId5" Type="http://schemas.openxmlformats.org/officeDocument/2006/relationships/image" Target="../media/image27.jpeg"/><Relationship Id="rId15" Type="http://schemas.openxmlformats.org/officeDocument/2006/relationships/image" Target="../media/image37.jpeg"/><Relationship Id="rId23" Type="http://schemas.openxmlformats.org/officeDocument/2006/relationships/image" Target="../media/image45.jpeg"/><Relationship Id="rId10" Type="http://schemas.openxmlformats.org/officeDocument/2006/relationships/image" Target="../media/image32.jpeg"/><Relationship Id="rId19" Type="http://schemas.openxmlformats.org/officeDocument/2006/relationships/image" Target="../media/image41.jpeg"/><Relationship Id="rId4" Type="http://schemas.openxmlformats.org/officeDocument/2006/relationships/image" Target="../media/image26.jpeg"/><Relationship Id="rId9" Type="http://schemas.openxmlformats.org/officeDocument/2006/relationships/image" Target="../media/image31.jpeg"/><Relationship Id="rId14" Type="http://schemas.openxmlformats.org/officeDocument/2006/relationships/image" Target="../media/image36.jpeg"/><Relationship Id="rId22" Type="http://schemas.openxmlformats.org/officeDocument/2006/relationships/image" Target="../media/image44.jpeg"/><Relationship Id="rId27" Type="http://schemas.openxmlformats.org/officeDocument/2006/relationships/image" Target="../media/image48.png"/></Relationships>
</file>

<file path=ppt/slides/_rels/slide20.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0.png"/><Relationship Id="rId7" Type="http://schemas.openxmlformats.org/officeDocument/2006/relationships/diagramColors" Target="../diagrams/colors1.xml"/><Relationship Id="rId2" Type="http://schemas.openxmlformats.org/officeDocument/2006/relationships/image" Target="../media/image59.jpeg"/><Relationship Id="rId1" Type="http://schemas.openxmlformats.org/officeDocument/2006/relationships/slideLayout" Target="../slideLayouts/slideLayout1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2.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68.em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5.xml"/><Relationship Id="rId1" Type="http://schemas.openxmlformats.org/officeDocument/2006/relationships/slideLayout" Target="../slideLayouts/slideLayout24.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16.xml"/><Relationship Id="rId1" Type="http://schemas.openxmlformats.org/officeDocument/2006/relationships/slideLayout" Target="../slideLayouts/slideLayout24.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0.png"/><Relationship Id="rId7" Type="http://schemas.openxmlformats.org/officeDocument/2006/relationships/diagramColors" Target="../diagrams/colors2.xml"/><Relationship Id="rId2" Type="http://schemas.openxmlformats.org/officeDocument/2006/relationships/image" Target="../media/image59.jpeg"/><Relationship Id="rId1" Type="http://schemas.openxmlformats.org/officeDocument/2006/relationships/slideLayout" Target="../slideLayouts/slideLayout19.xml"/><Relationship Id="rId6" Type="http://schemas.openxmlformats.org/officeDocument/2006/relationships/diagramQuickStyle" Target="../diagrams/quickStyle2.xml"/><Relationship Id="rId11" Type="http://schemas.openxmlformats.org/officeDocument/2006/relationships/image" Target="../media/image71.jpeg"/><Relationship Id="rId5" Type="http://schemas.openxmlformats.org/officeDocument/2006/relationships/diagramLayout" Target="../diagrams/layout2.xml"/><Relationship Id="rId10" Type="http://schemas.openxmlformats.org/officeDocument/2006/relationships/image" Target="../media/image70.jpeg"/><Relationship Id="rId4" Type="http://schemas.openxmlformats.org/officeDocument/2006/relationships/diagramData" Target="../diagrams/data2.xml"/><Relationship Id="rId9" Type="http://schemas.openxmlformats.org/officeDocument/2006/relationships/image" Target="../media/image69.jpeg"/></Relationships>
</file>

<file path=ppt/slides/_rels/slide2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5.jpeg"/><Relationship Id="rId18" Type="http://schemas.openxmlformats.org/officeDocument/2006/relationships/image" Target="../media/image40.jpeg"/><Relationship Id="rId26" Type="http://schemas.openxmlformats.org/officeDocument/2006/relationships/image" Target="../media/image50.png"/><Relationship Id="rId3" Type="http://schemas.openxmlformats.org/officeDocument/2006/relationships/chart" Target="../charts/chart3.xml"/><Relationship Id="rId21" Type="http://schemas.openxmlformats.org/officeDocument/2006/relationships/image" Target="../media/image43.jpeg"/><Relationship Id="rId7" Type="http://schemas.openxmlformats.org/officeDocument/2006/relationships/image" Target="../media/image29.jpeg"/><Relationship Id="rId12" Type="http://schemas.openxmlformats.org/officeDocument/2006/relationships/image" Target="../media/image34.jpeg"/><Relationship Id="rId17" Type="http://schemas.openxmlformats.org/officeDocument/2006/relationships/image" Target="../media/image39.jpeg"/><Relationship Id="rId25" Type="http://schemas.openxmlformats.org/officeDocument/2006/relationships/chart" Target="../charts/chart4.xml"/><Relationship Id="rId2" Type="http://schemas.openxmlformats.org/officeDocument/2006/relationships/notesSlide" Target="../notesSlides/notesSlide2.xml"/><Relationship Id="rId16" Type="http://schemas.openxmlformats.org/officeDocument/2006/relationships/image" Target="../media/image38.jpeg"/><Relationship Id="rId20" Type="http://schemas.openxmlformats.org/officeDocument/2006/relationships/image" Target="../media/image42.jpeg"/><Relationship Id="rId29" Type="http://schemas.openxmlformats.org/officeDocument/2006/relationships/comments" Target="../comments/comment1.xml"/><Relationship Id="rId1" Type="http://schemas.openxmlformats.org/officeDocument/2006/relationships/slideLayout" Target="../slideLayouts/slideLayout19.xml"/><Relationship Id="rId6" Type="http://schemas.openxmlformats.org/officeDocument/2006/relationships/image" Target="../media/image28.jpeg"/><Relationship Id="rId11" Type="http://schemas.openxmlformats.org/officeDocument/2006/relationships/image" Target="../media/image33.jpeg"/><Relationship Id="rId24" Type="http://schemas.openxmlformats.org/officeDocument/2006/relationships/image" Target="../media/image46.jpeg"/><Relationship Id="rId5" Type="http://schemas.openxmlformats.org/officeDocument/2006/relationships/image" Target="../media/image27.jpeg"/><Relationship Id="rId15" Type="http://schemas.openxmlformats.org/officeDocument/2006/relationships/image" Target="../media/image37.jpeg"/><Relationship Id="rId23" Type="http://schemas.openxmlformats.org/officeDocument/2006/relationships/image" Target="../media/image45.jpeg"/><Relationship Id="rId28" Type="http://schemas.openxmlformats.org/officeDocument/2006/relationships/image" Target="../media/image48.png"/><Relationship Id="rId10" Type="http://schemas.openxmlformats.org/officeDocument/2006/relationships/image" Target="../media/image32.jpeg"/><Relationship Id="rId19" Type="http://schemas.openxmlformats.org/officeDocument/2006/relationships/image" Target="../media/image41.jpeg"/><Relationship Id="rId4" Type="http://schemas.openxmlformats.org/officeDocument/2006/relationships/image" Target="../media/image26.jpeg"/><Relationship Id="rId9" Type="http://schemas.openxmlformats.org/officeDocument/2006/relationships/image" Target="../media/image49.jpeg"/><Relationship Id="rId14" Type="http://schemas.openxmlformats.org/officeDocument/2006/relationships/image" Target="../media/image36.jpeg"/><Relationship Id="rId22" Type="http://schemas.openxmlformats.org/officeDocument/2006/relationships/image" Target="../media/image44.jpeg"/><Relationship Id="rId27" Type="http://schemas.openxmlformats.org/officeDocument/2006/relationships/image" Target="../media/image51.png"/></Relationships>
</file>

<file path=ppt/slides/_rels/slide3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99.xml"/></Relationships>
</file>

<file path=ppt/slides/_rels/slide31.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8.xml"/><Relationship Id="rId1" Type="http://schemas.openxmlformats.org/officeDocument/2006/relationships/tags" Target="../tags/tag1.xml"/><Relationship Id="rId4" Type="http://schemas.openxmlformats.org/officeDocument/2006/relationships/image" Target="../media/image75.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8.xml"/><Relationship Id="rId1" Type="http://schemas.openxmlformats.org/officeDocument/2006/relationships/tags" Target="../tags/tag2.xml"/><Relationship Id="rId6" Type="http://schemas.openxmlformats.org/officeDocument/2006/relationships/image" Target="../media/image48.png"/><Relationship Id="rId5" Type="http://schemas.openxmlformats.org/officeDocument/2006/relationships/image" Target="../media/image75.png"/><Relationship Id="rId4" Type="http://schemas.openxmlformats.org/officeDocument/2006/relationships/chart" Target="../charts/chart19.xml"/></Relationships>
</file>

<file path=ppt/slides/_rels/slide35.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6.jpeg"/><Relationship Id="rId7" Type="http://schemas.openxmlformats.org/officeDocument/2006/relationships/image" Target="../media/image79.png"/><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image" Target="../media/image78.png"/><Relationship Id="rId5" Type="http://schemas.openxmlformats.org/officeDocument/2006/relationships/chart" Target="../charts/chart20.xml"/><Relationship Id="rId10" Type="http://schemas.openxmlformats.org/officeDocument/2006/relationships/image" Target="../media/image82.png"/><Relationship Id="rId4" Type="http://schemas.openxmlformats.org/officeDocument/2006/relationships/image" Target="../media/image77.jpg"/><Relationship Id="rId9" Type="http://schemas.openxmlformats.org/officeDocument/2006/relationships/image" Target="../media/image81.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8.xml"/><Relationship Id="rId1" Type="http://schemas.openxmlformats.org/officeDocument/2006/relationships/tags" Target="../tags/tag3.xml"/><Relationship Id="rId4" Type="http://schemas.openxmlformats.org/officeDocument/2006/relationships/chart" Target="../charts/chart21.xml"/></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chart" Target="../charts/chart22.xml"/><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7.xml"/><Relationship Id="rId1" Type="http://schemas.openxmlformats.org/officeDocument/2006/relationships/tags" Target="../tags/tag4.xml"/><Relationship Id="rId4" Type="http://schemas.openxmlformats.org/officeDocument/2006/relationships/chart" Target="../charts/chart24.xml"/></Relationships>
</file>

<file path=ppt/slides/_rels/slide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40.xml.rels><?xml version="1.0" encoding="UTF-8" standalone="yes"?>
<Relationships xmlns="http://schemas.openxmlformats.org/package/2006/relationships"><Relationship Id="rId3" Type="http://schemas.openxmlformats.org/officeDocument/2006/relationships/chart" Target="../charts/chart25.xml"/><Relationship Id="rId7"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1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26.xml"/><Relationship Id="rId1" Type="http://schemas.openxmlformats.org/officeDocument/2006/relationships/slideLayout" Target="../slideLayouts/slideLayout18.xml"/><Relationship Id="rId6" Type="http://schemas.openxmlformats.org/officeDocument/2006/relationships/image" Target="../media/image48.png"/><Relationship Id="rId5" Type="http://schemas.openxmlformats.org/officeDocument/2006/relationships/image" Target="../media/image87.png"/><Relationship Id="rId4" Type="http://schemas.openxmlformats.org/officeDocument/2006/relationships/image" Target="../media/image86.png"/></Relationships>
</file>

<file path=ppt/slides/_rels/slide43.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27.xml"/><Relationship Id="rId1" Type="http://schemas.openxmlformats.org/officeDocument/2006/relationships/slideLayout" Target="../slideLayouts/slideLayout18.xml"/><Relationship Id="rId6" Type="http://schemas.openxmlformats.org/officeDocument/2006/relationships/image" Target="../media/image48.png"/><Relationship Id="rId5" Type="http://schemas.openxmlformats.org/officeDocument/2006/relationships/image" Target="../media/image87.png"/><Relationship Id="rId4" Type="http://schemas.openxmlformats.org/officeDocument/2006/relationships/image" Target="../media/image86.png"/></Relationships>
</file>

<file path=ppt/slides/_rels/slide4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01.xml"/></Relationships>
</file>

<file path=ppt/slides/_rels/slide4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01.xml"/></Relationships>
</file>

<file path=ppt/slides/_rels/slide46.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171.xml"/></Relationships>
</file>

<file path=ppt/slides/_rels/slide4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53.png"/><Relationship Id="rId4" Type="http://schemas.openxmlformats.org/officeDocument/2006/relationships/image" Target="../media/image52.png"/></Relationships>
</file>

<file path=ppt/slides/_rels/slide5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20.xml"/></Relationships>
</file>

<file path=ppt/slides/_rels/slide5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20.xml"/></Relationships>
</file>

<file path=ppt/slides/_rels/slide5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9.xml"/><Relationship Id="rId1" Type="http://schemas.openxmlformats.org/officeDocument/2006/relationships/slideLayout" Target="../slideLayouts/slideLayout22.xml"/><Relationship Id="rId5" Type="http://schemas.openxmlformats.org/officeDocument/2006/relationships/chart" Target="../charts/chart30.xml"/><Relationship Id="rId4" Type="http://schemas.openxmlformats.org/officeDocument/2006/relationships/image" Target="../media/image75.png"/></Relationships>
</file>

<file path=ppt/slides/_rels/slide55.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0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8.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64.xml.rels><?xml version="1.0" encoding="UTF-8" standalone="yes"?>
<Relationships xmlns="http://schemas.openxmlformats.org/package/2006/relationships"><Relationship Id="rId3" Type="http://schemas.openxmlformats.org/officeDocument/2006/relationships/hyperlink" Target="http://oe.cd/WorldClass" TargetMode="External"/><Relationship Id="rId2" Type="http://schemas.openxmlformats.org/officeDocument/2006/relationships/image" Target="../media/image100.PNG"/><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1.jpe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86" y="-269661"/>
            <a:ext cx="9736983" cy="7205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id="{EE56A40C-E911-4301-8516-8F94ADE7DF1B}"/>
              </a:ext>
            </a:extLst>
          </p:cNvPr>
          <p:cNvSpPr/>
          <p:nvPr/>
        </p:nvSpPr>
        <p:spPr>
          <a:xfrm>
            <a:off x="-828600" y="2165351"/>
            <a:ext cx="10438623" cy="2087335"/>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prstClr val="white"/>
              </a:solidFill>
              <a:latin typeface="Calibri"/>
            </a:endParaRPr>
          </a:p>
        </p:txBody>
      </p:sp>
      <p:sp>
        <p:nvSpPr>
          <p:cNvPr id="8" name="Content Placeholder 1">
            <a:extLst>
              <a:ext uri="{FF2B5EF4-FFF2-40B4-BE49-F238E27FC236}">
                <a16:creationId xmlns:a16="http://schemas.microsoft.com/office/drawing/2014/main" id="{B5093F80-998B-4098-BD9A-5FF8263B062E}"/>
              </a:ext>
            </a:extLst>
          </p:cNvPr>
          <p:cNvSpPr txBox="1">
            <a:spLocks/>
          </p:cNvSpPr>
          <p:nvPr/>
        </p:nvSpPr>
        <p:spPr>
          <a:xfrm>
            <a:off x="-180528" y="2637012"/>
            <a:ext cx="9532961" cy="1149712"/>
          </a:xfrm>
          <a:prstGeom prst="rect">
            <a:avLst/>
          </a:prstGeom>
        </p:spPr>
        <p:txBody>
          <a:bodyPr>
            <a:noAutofit/>
          </a:bodyPr>
          <a:lstStyle>
            <a:lvl1pPr marL="342892" indent="-342892" algn="l" defTabSz="457189" rtl="0" eaLnBrk="0" fontAlgn="base" hangingPunct="0">
              <a:spcBef>
                <a:spcPct val="20000"/>
              </a:spcBef>
              <a:spcAft>
                <a:spcPct val="0"/>
              </a:spcAft>
              <a:buFont typeface="Arial" panose="020B0604020202020204" pitchFamily="34" charset="0"/>
              <a:buChar char="•"/>
              <a:defRPr sz="3200" kern="1200">
                <a:solidFill>
                  <a:schemeClr val="tx1"/>
                </a:solidFill>
                <a:latin typeface="HelveticaNeueLT Std"/>
                <a:ea typeface="MS PGothic" panose="020B0600070205080204" pitchFamily="34" charset="-128"/>
                <a:cs typeface="HelveticaNeueLT Std"/>
              </a:defRPr>
            </a:lvl1pPr>
            <a:lvl2pPr marL="742931" indent="-285743" algn="l" defTabSz="457189" rtl="0" eaLnBrk="0" fontAlgn="base" hangingPunct="0">
              <a:spcBef>
                <a:spcPct val="20000"/>
              </a:spcBef>
              <a:spcAft>
                <a:spcPct val="0"/>
              </a:spcAft>
              <a:buFont typeface="Arial" panose="020B0604020202020204" pitchFamily="34" charset="0"/>
              <a:buChar char="–"/>
              <a:defRPr sz="2800" kern="1200">
                <a:solidFill>
                  <a:schemeClr val="tx1"/>
                </a:solidFill>
                <a:latin typeface="HelveticaNeueLT Std"/>
                <a:ea typeface="MS PGothic" panose="020B0600070205080204" pitchFamily="34" charset="-128"/>
                <a:cs typeface="HelveticaNeueLT Std"/>
              </a:defRPr>
            </a:lvl2pPr>
            <a:lvl3pPr marL="1142972" indent="-228594" algn="l" defTabSz="457189" rtl="0" eaLnBrk="0" fontAlgn="base" hangingPunct="0">
              <a:spcBef>
                <a:spcPct val="20000"/>
              </a:spcBef>
              <a:spcAft>
                <a:spcPct val="0"/>
              </a:spcAft>
              <a:buFont typeface="Arial" panose="020B0604020202020204" pitchFamily="34" charset="0"/>
              <a:buChar char="•"/>
              <a:defRPr sz="2400" kern="1200">
                <a:solidFill>
                  <a:schemeClr val="tx1"/>
                </a:solidFill>
                <a:latin typeface="HelveticaNeueLT Std"/>
                <a:ea typeface="MS PGothic" panose="020B0600070205080204" pitchFamily="34" charset="-128"/>
                <a:cs typeface="HelveticaNeueLT Std"/>
              </a:defRPr>
            </a:lvl3pPr>
            <a:lvl4pPr marL="1600160" indent="-228594" algn="l" defTabSz="457189" rtl="0" eaLnBrk="0" fontAlgn="base" hangingPunct="0">
              <a:spcBef>
                <a:spcPct val="20000"/>
              </a:spcBef>
              <a:spcAft>
                <a:spcPct val="0"/>
              </a:spcAft>
              <a:buFont typeface="Arial" panose="020B0604020202020204" pitchFamily="34" charset="0"/>
              <a:buChar char="–"/>
              <a:defRPr sz="2000" kern="1200">
                <a:solidFill>
                  <a:schemeClr val="tx1"/>
                </a:solidFill>
                <a:latin typeface="HelveticaNeueLT Std"/>
                <a:ea typeface="MS PGothic" panose="020B0600070205080204" pitchFamily="34" charset="-128"/>
                <a:cs typeface="HelveticaNeueLT Std"/>
              </a:defRPr>
            </a:lvl4pPr>
            <a:lvl5pPr marL="2057348" indent="-228594" algn="l" defTabSz="457189" rtl="0" eaLnBrk="0" fontAlgn="base" hangingPunct="0">
              <a:spcBef>
                <a:spcPct val="20000"/>
              </a:spcBef>
              <a:spcAft>
                <a:spcPct val="0"/>
              </a:spcAft>
              <a:buFont typeface="Arial" panose="020B0604020202020204" pitchFamily="34" charset="0"/>
              <a:buChar char="»"/>
              <a:defRPr sz="2000" kern="1200">
                <a:solidFill>
                  <a:schemeClr val="tx1"/>
                </a:solidFill>
                <a:latin typeface="HelveticaNeueLT Std"/>
                <a:ea typeface="MS PGothic" panose="020B0600070205080204" pitchFamily="34" charset="-128"/>
                <a:cs typeface="HelveticaNeueLT Std"/>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457178">
              <a:buNone/>
              <a:defRPr/>
            </a:pPr>
            <a:r>
              <a:rPr lang="en-GB" sz="2800" b="1" dirty="0">
                <a:solidFill>
                  <a:srgbClr val="1F497D"/>
                </a:solidFill>
              </a:rPr>
              <a:t>Teaching profession today and tomorrow</a:t>
            </a:r>
          </a:p>
        </p:txBody>
      </p:sp>
      <p:sp>
        <p:nvSpPr>
          <p:cNvPr id="9" name="Content Placeholder 1">
            <a:extLst>
              <a:ext uri="{FF2B5EF4-FFF2-40B4-BE49-F238E27FC236}">
                <a16:creationId xmlns:a16="http://schemas.microsoft.com/office/drawing/2014/main" id="{F89EC568-D2EE-48F8-BA7B-5ECC8BE67E90}"/>
              </a:ext>
            </a:extLst>
          </p:cNvPr>
          <p:cNvSpPr txBox="1">
            <a:spLocks/>
          </p:cNvSpPr>
          <p:nvPr/>
        </p:nvSpPr>
        <p:spPr>
          <a:xfrm>
            <a:off x="629562" y="3245096"/>
            <a:ext cx="8229600" cy="866178"/>
          </a:xfrm>
          <a:prstGeom prst="rect">
            <a:avLst/>
          </a:prstGeom>
        </p:spPr>
        <p:txBody>
          <a:bodyPr/>
          <a:lstStyle>
            <a:lvl1pPr marL="342892" indent="-342892" algn="l" defTabSz="457189" rtl="0" eaLnBrk="0" fontAlgn="base" hangingPunct="0">
              <a:spcBef>
                <a:spcPct val="20000"/>
              </a:spcBef>
              <a:spcAft>
                <a:spcPct val="0"/>
              </a:spcAft>
              <a:buFont typeface="Arial" panose="020B0604020202020204" pitchFamily="34" charset="0"/>
              <a:buChar char="•"/>
              <a:defRPr sz="3200" kern="1200">
                <a:solidFill>
                  <a:schemeClr val="tx1"/>
                </a:solidFill>
                <a:latin typeface="HelveticaNeueLT Std"/>
                <a:ea typeface="MS PGothic" panose="020B0600070205080204" pitchFamily="34" charset="-128"/>
                <a:cs typeface="HelveticaNeueLT Std"/>
              </a:defRPr>
            </a:lvl1pPr>
            <a:lvl2pPr marL="742931" indent="-285743" algn="l" defTabSz="457189" rtl="0" eaLnBrk="0" fontAlgn="base" hangingPunct="0">
              <a:spcBef>
                <a:spcPct val="20000"/>
              </a:spcBef>
              <a:spcAft>
                <a:spcPct val="0"/>
              </a:spcAft>
              <a:buFont typeface="Arial" panose="020B0604020202020204" pitchFamily="34" charset="0"/>
              <a:buChar char="–"/>
              <a:defRPr sz="2800" kern="1200">
                <a:solidFill>
                  <a:schemeClr val="tx1"/>
                </a:solidFill>
                <a:latin typeface="HelveticaNeueLT Std"/>
                <a:ea typeface="MS PGothic" panose="020B0600070205080204" pitchFamily="34" charset="-128"/>
                <a:cs typeface="HelveticaNeueLT Std"/>
              </a:defRPr>
            </a:lvl2pPr>
            <a:lvl3pPr marL="1142972" indent="-228594" algn="l" defTabSz="457189" rtl="0" eaLnBrk="0" fontAlgn="base" hangingPunct="0">
              <a:spcBef>
                <a:spcPct val="20000"/>
              </a:spcBef>
              <a:spcAft>
                <a:spcPct val="0"/>
              </a:spcAft>
              <a:buFont typeface="Arial" panose="020B0604020202020204" pitchFamily="34" charset="0"/>
              <a:buChar char="•"/>
              <a:defRPr sz="2400" kern="1200">
                <a:solidFill>
                  <a:schemeClr val="tx1"/>
                </a:solidFill>
                <a:latin typeface="HelveticaNeueLT Std"/>
                <a:ea typeface="MS PGothic" panose="020B0600070205080204" pitchFamily="34" charset="-128"/>
                <a:cs typeface="HelveticaNeueLT Std"/>
              </a:defRPr>
            </a:lvl3pPr>
            <a:lvl4pPr marL="1600160" indent="-228594" algn="l" defTabSz="457189" rtl="0" eaLnBrk="0" fontAlgn="base" hangingPunct="0">
              <a:spcBef>
                <a:spcPct val="20000"/>
              </a:spcBef>
              <a:spcAft>
                <a:spcPct val="0"/>
              </a:spcAft>
              <a:buFont typeface="Arial" panose="020B0604020202020204" pitchFamily="34" charset="0"/>
              <a:buChar char="–"/>
              <a:defRPr sz="2000" kern="1200">
                <a:solidFill>
                  <a:schemeClr val="tx1"/>
                </a:solidFill>
                <a:latin typeface="HelveticaNeueLT Std"/>
                <a:ea typeface="MS PGothic" panose="020B0600070205080204" pitchFamily="34" charset="-128"/>
                <a:cs typeface="HelveticaNeueLT Std"/>
              </a:defRPr>
            </a:lvl4pPr>
            <a:lvl5pPr marL="2057348" indent="-228594" algn="l" defTabSz="457189" rtl="0" eaLnBrk="0" fontAlgn="base" hangingPunct="0">
              <a:spcBef>
                <a:spcPct val="20000"/>
              </a:spcBef>
              <a:spcAft>
                <a:spcPct val="0"/>
              </a:spcAft>
              <a:buFont typeface="Arial" panose="020B0604020202020204" pitchFamily="34" charset="0"/>
              <a:buChar char="»"/>
              <a:defRPr sz="2000" kern="1200">
                <a:solidFill>
                  <a:schemeClr val="tx1"/>
                </a:solidFill>
                <a:latin typeface="HelveticaNeueLT Std"/>
                <a:ea typeface="MS PGothic" panose="020B0600070205080204" pitchFamily="34" charset="-128"/>
                <a:cs typeface="HelveticaNeueLT Std"/>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457178">
              <a:buNone/>
              <a:defRPr/>
            </a:pPr>
            <a:r>
              <a:rPr lang="en-GB" sz="1600" b="1" dirty="0" err="1">
                <a:solidFill>
                  <a:prstClr val="black">
                    <a:lumMod val="65000"/>
                    <a:lumOff val="35000"/>
                  </a:prstClr>
                </a:solidFill>
              </a:rPr>
              <a:t>Kaiserštejnský</a:t>
            </a:r>
            <a:r>
              <a:rPr lang="en-GB" sz="1600" b="1" dirty="0">
                <a:solidFill>
                  <a:prstClr val="black">
                    <a:lumMod val="65000"/>
                    <a:lumOff val="35000"/>
                  </a:prstClr>
                </a:solidFill>
              </a:rPr>
              <a:t> Palace</a:t>
            </a:r>
            <a:br>
              <a:rPr lang="en-GB" sz="1600" b="1" dirty="0">
                <a:solidFill>
                  <a:prstClr val="black">
                    <a:lumMod val="65000"/>
                    <a:lumOff val="35000"/>
                  </a:prstClr>
                </a:solidFill>
              </a:rPr>
            </a:br>
            <a:r>
              <a:rPr lang="en-GB" sz="1600" b="1" dirty="0">
                <a:solidFill>
                  <a:prstClr val="black">
                    <a:lumMod val="65000"/>
                    <a:lumOff val="35000"/>
                  </a:prstClr>
                </a:solidFill>
              </a:rPr>
              <a:t>Andreas Schleicher</a:t>
            </a:r>
          </a:p>
        </p:txBody>
      </p:sp>
    </p:spTree>
    <p:extLst>
      <p:ext uri="{BB962C8B-B14F-4D97-AF65-F5344CB8AC3E}">
        <p14:creationId xmlns:p14="http://schemas.microsoft.com/office/powerpoint/2010/main" val="34610906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idx="4294967295"/>
          </p:nvPr>
        </p:nvSpPr>
        <p:spPr>
          <a:xfrm>
            <a:off x="602165" y="98425"/>
            <a:ext cx="8436471" cy="492125"/>
          </a:xfrm>
          <a:prstGeom prst="rect">
            <a:avLst/>
          </a:prstGeom>
        </p:spPr>
        <p:txBody>
          <a:bodyPr/>
          <a:lstStyle/>
          <a:p>
            <a:r>
              <a:rPr lang="en-US" b="1" dirty="0" err="1">
                <a:solidFill>
                  <a:schemeClr val="tx1">
                    <a:lumMod val="65000"/>
                    <a:lumOff val="35000"/>
                  </a:schemeClr>
                </a:solidFill>
              </a:rPr>
              <a:t>Povert</a:t>
            </a:r>
            <a:r>
              <a:rPr lang="fr-FR" b="1" dirty="0">
                <a:solidFill>
                  <a:schemeClr val="tx1">
                    <a:lumMod val="65000"/>
                    <a:lumOff val="35000"/>
                  </a:schemeClr>
                </a:solidFill>
              </a:rPr>
              <a:t>y </a:t>
            </a:r>
            <a:r>
              <a:rPr lang="fr-FR" b="1" dirty="0" err="1">
                <a:solidFill>
                  <a:schemeClr val="tx1">
                    <a:lumMod val="65000"/>
                    <a:lumOff val="35000"/>
                  </a:schemeClr>
                </a:solidFill>
              </a:rPr>
              <a:t>is</a:t>
            </a:r>
            <a:r>
              <a:rPr lang="fr-FR" b="1" dirty="0">
                <a:solidFill>
                  <a:schemeClr val="tx1">
                    <a:lumMod val="65000"/>
                    <a:lumOff val="35000"/>
                  </a:schemeClr>
                </a:solidFill>
              </a:rPr>
              <a:t> not </a:t>
            </a:r>
            <a:r>
              <a:rPr lang="fr-FR" b="1" dirty="0" err="1">
                <a:solidFill>
                  <a:schemeClr val="tx1">
                    <a:lumMod val="65000"/>
                    <a:lumOff val="35000"/>
                  </a:schemeClr>
                </a:solidFill>
              </a:rPr>
              <a:t>destiny</a:t>
            </a:r>
            <a:r>
              <a:rPr lang="fr-FR" b="1" dirty="0">
                <a:solidFill>
                  <a:schemeClr val="tx1">
                    <a:lumMod val="65000"/>
                    <a:lumOff val="35000"/>
                  </a:schemeClr>
                </a:solidFill>
              </a:rPr>
              <a:t> </a:t>
            </a:r>
            <a:r>
              <a:rPr lang="en-US" b="1" dirty="0">
                <a:solidFill>
                  <a:schemeClr val="tx1">
                    <a:lumMod val="65000"/>
                    <a:lumOff val="35000"/>
                  </a:schemeClr>
                </a:solidFill>
              </a:rPr>
              <a:t>– </a:t>
            </a:r>
            <a:br>
              <a:rPr lang="en-US" b="1" dirty="0">
                <a:solidFill>
                  <a:schemeClr val="tx1">
                    <a:lumMod val="65000"/>
                    <a:lumOff val="35000"/>
                  </a:schemeClr>
                </a:solidFill>
              </a:rPr>
            </a:br>
            <a:r>
              <a:rPr lang="en-US" sz="1200" b="1" dirty="0">
                <a:solidFill>
                  <a:schemeClr val="tx1">
                    <a:lumMod val="50000"/>
                    <a:lumOff val="50000"/>
                  </a:schemeClr>
                </a:solidFill>
              </a:rPr>
              <a:t>Learning outcomes by international deciles of the PISA index of economic, social and cultural status (ESCS)</a:t>
            </a:r>
            <a:endParaRPr lang="de-DE" sz="1200" b="1" dirty="0">
              <a:solidFill>
                <a:schemeClr val="tx1">
                  <a:lumMod val="50000"/>
                  <a:lumOff val="50000"/>
                </a:schemeClr>
              </a:solidFill>
            </a:endParaRPr>
          </a:p>
        </p:txBody>
      </p:sp>
      <p:graphicFrame>
        <p:nvGraphicFramePr>
          <p:cNvPr id="6" name="Diagramm 5"/>
          <p:cNvGraphicFramePr/>
          <p:nvPr>
            <p:extLst/>
          </p:nvPr>
        </p:nvGraphicFramePr>
        <p:xfrm>
          <a:off x="57151" y="606325"/>
          <a:ext cx="9034384" cy="4537175"/>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5"/>
          <p:cNvSpPr txBox="1">
            <a:spLocks noChangeArrowheads="1"/>
          </p:cNvSpPr>
          <p:nvPr/>
        </p:nvSpPr>
        <p:spPr bwMode="auto">
          <a:xfrm>
            <a:off x="7537674" y="98502"/>
            <a:ext cx="150653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altLang="en-US" sz="1200" b="1" i="0" u="none" strike="noStrike" kern="0" cap="none" spc="0" normalizeH="0" baseline="0" noProof="0" dirty="0">
                <a:ln>
                  <a:noFill/>
                </a:ln>
                <a:solidFill>
                  <a:prstClr val="white">
                    <a:lumMod val="85000"/>
                  </a:prstClr>
                </a:solidFill>
                <a:effectLst/>
                <a:uLnTx/>
                <a:uFillTx/>
                <a:latin typeface="HelveticaNeueLT Std" pitchFamily="6" charset="0"/>
                <a:ea typeface="MS PGothic" panose="020B0600070205080204" pitchFamily="34" charset="-128"/>
                <a:cs typeface="+mn-cs"/>
              </a:rPr>
              <a:t>Figure I.6.7</a:t>
            </a:r>
            <a:endParaRPr kumimoji="0" lang="en-US" altLang="en-US" sz="1200" b="1" i="0" u="none" strike="noStrike" kern="0" cap="none" spc="0" normalizeH="0" baseline="0" noProof="0" dirty="0">
              <a:ln>
                <a:noFill/>
              </a:ln>
              <a:solidFill>
                <a:prstClr val="white">
                  <a:lumMod val="85000"/>
                </a:prstClr>
              </a:solidFill>
              <a:effectLst/>
              <a:uLnTx/>
              <a:uFillTx/>
              <a:latin typeface="HelveticaNeueLT Std" pitchFamily="6" charset="0"/>
              <a:ea typeface="MS PGothic" panose="020B0600070205080204" pitchFamily="34" charset="-128"/>
              <a:cs typeface="+mn-cs"/>
            </a:endParaRPr>
          </a:p>
        </p:txBody>
      </p:sp>
      <p:sp>
        <p:nvSpPr>
          <p:cNvPr id="5" name="Line Callout 2 13">
            <a:extLst/>
          </p:cNvPr>
          <p:cNvSpPr/>
          <p:nvPr/>
        </p:nvSpPr>
        <p:spPr>
          <a:xfrm>
            <a:off x="-124762" y="4186162"/>
            <a:ext cx="804212" cy="957338"/>
          </a:xfrm>
          <a:prstGeom prst="borderCallout2">
            <a:avLst>
              <a:gd name="adj1" fmla="val -953"/>
              <a:gd name="adj2" fmla="val 42915"/>
              <a:gd name="adj3" fmla="val -26980"/>
              <a:gd name="adj4" fmla="val 42664"/>
              <a:gd name="adj5" fmla="val -27102"/>
              <a:gd name="adj6" fmla="val 79956"/>
            </a:avLst>
          </a:prstGeom>
          <a:solidFill>
            <a:sysClr val="window" lastClr="FFFFFF"/>
          </a:solidFill>
          <a:ln w="3175">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prstClr val="white">
                    <a:lumMod val="65000"/>
                  </a:prstClr>
                </a:solidFill>
                <a:effectLst/>
                <a:uLnTx/>
                <a:uFillTx/>
                <a:latin typeface="HelveticaNeueLT Std"/>
                <a:ea typeface="+mn-ea"/>
                <a:cs typeface="+mn-cs"/>
              </a:rPr>
              <a:t>% of students in the bottom international deciles of ESCS</a:t>
            </a:r>
          </a:p>
        </p:txBody>
      </p:sp>
      <p:sp>
        <p:nvSpPr>
          <p:cNvPr id="9" name="Textfeld 1"/>
          <p:cNvSpPr txBox="1"/>
          <p:nvPr/>
        </p:nvSpPr>
        <p:spPr>
          <a:xfrm>
            <a:off x="1403871" y="1681307"/>
            <a:ext cx="1277648" cy="22086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800" b="1" i="0" u="none" strike="noStrike" kern="0" cap="none" spc="0" normalizeH="0" baseline="0" noProof="0" dirty="0">
                <a:ln>
                  <a:noFill/>
                </a:ln>
                <a:solidFill>
                  <a:prstClr val="white">
                    <a:lumMod val="65000"/>
                  </a:prstClr>
                </a:solidFill>
                <a:effectLst/>
                <a:uLnTx/>
                <a:uFillTx/>
                <a:latin typeface="HelveticaNeueLT Std"/>
                <a:ea typeface="+mn-ea"/>
                <a:cs typeface="+mn-cs"/>
              </a:rPr>
              <a:t>OECD median </a:t>
            </a:r>
            <a:r>
              <a:rPr kumimoji="0" lang="de-DE" sz="800" b="1" i="0" u="none" strike="noStrike" kern="0" cap="none" spc="0" normalizeH="0" baseline="0" noProof="0" dirty="0" err="1">
                <a:ln>
                  <a:noFill/>
                </a:ln>
                <a:solidFill>
                  <a:prstClr val="white">
                    <a:lumMod val="65000"/>
                  </a:prstClr>
                </a:solidFill>
                <a:effectLst/>
                <a:uLnTx/>
                <a:uFillTx/>
                <a:latin typeface="HelveticaNeueLT Std"/>
                <a:ea typeface="+mn-ea"/>
                <a:cs typeface="+mn-cs"/>
              </a:rPr>
              <a:t>student</a:t>
            </a:r>
            <a:endParaRPr kumimoji="0" lang="de-DE" sz="800" b="1" i="0" u="none" strike="noStrike" kern="0" cap="none" spc="0" normalizeH="0" baseline="0" noProof="0" dirty="0">
              <a:ln>
                <a:noFill/>
              </a:ln>
              <a:solidFill>
                <a:prstClr val="white">
                  <a:lumMod val="65000"/>
                </a:prstClr>
              </a:solidFill>
              <a:effectLst/>
              <a:uLnTx/>
              <a:uFillTx/>
              <a:latin typeface="HelveticaNeueLT Std"/>
              <a:ea typeface="+mn-ea"/>
              <a:cs typeface="+mn-cs"/>
            </a:endParaRPr>
          </a:p>
        </p:txBody>
      </p:sp>
      <p:sp>
        <p:nvSpPr>
          <p:cNvPr id="2" name="Rectangle 1"/>
          <p:cNvSpPr/>
          <p:nvPr/>
        </p:nvSpPr>
        <p:spPr>
          <a:xfrm>
            <a:off x="8201583" y="1816445"/>
            <a:ext cx="171450" cy="171450"/>
          </a:xfrm>
          <a:prstGeom prst="rect">
            <a:avLst/>
          </a:prstGeom>
          <a:solidFill>
            <a:srgbClr val="D04432"/>
          </a:solidFill>
          <a:ln>
            <a:noFill/>
          </a:ln>
          <a:scene3d>
            <a:camera prst="orthographicFront"/>
            <a:lightRig rig="threePt" dir="t"/>
          </a:scene3d>
          <a:sp3d>
            <a:bevelT w="57150" prst="coolSlan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 name="Rectangle 14"/>
          <p:cNvSpPr/>
          <p:nvPr/>
        </p:nvSpPr>
        <p:spPr>
          <a:xfrm>
            <a:off x="8077098" y="1762794"/>
            <a:ext cx="171450" cy="171450"/>
          </a:xfrm>
          <a:prstGeom prst="rect">
            <a:avLst/>
          </a:prstGeom>
          <a:solidFill>
            <a:srgbClr val="D04432"/>
          </a:solidFill>
          <a:ln>
            <a:noFill/>
          </a:ln>
          <a:scene3d>
            <a:camera prst="orthographicFront"/>
            <a:lightRig rig="threePt" dir="t"/>
          </a:scene3d>
          <a:sp3d>
            <a:bevelT w="57150" prst="coolSlan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1B0F6AC5-5554-4A0F-9494-4A6E287D03BB}"/>
              </a:ext>
            </a:extLst>
          </p:cNvPr>
          <p:cNvPicPr>
            <a:picLocks noChangeAspect="1"/>
          </p:cNvPicPr>
          <p:nvPr/>
        </p:nvPicPr>
        <p:blipFill>
          <a:blip r:embed="rId3"/>
          <a:stretch>
            <a:fillRect/>
          </a:stretch>
        </p:blipFill>
        <p:spPr>
          <a:xfrm>
            <a:off x="6371992" y="2571750"/>
            <a:ext cx="461666" cy="461666"/>
          </a:xfrm>
          <a:prstGeom prst="rect">
            <a:avLst/>
          </a:prstGeom>
        </p:spPr>
      </p:pic>
    </p:spTree>
    <p:extLst>
      <p:ext uri="{BB962C8B-B14F-4D97-AF65-F5344CB8AC3E}">
        <p14:creationId xmlns:p14="http://schemas.microsoft.com/office/powerpoint/2010/main" val="1475998502"/>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graphicEl>
                                              <a:chart seriesIdx="-4" categoryIdx="0" bldStep="category"/>
                                            </p:graphicEl>
                                          </p:spTgt>
                                        </p:tgtEl>
                                        <p:attrNameLst>
                                          <p:attrName>style.visibility</p:attrName>
                                        </p:attrNameLst>
                                      </p:cBhvr>
                                      <p:to>
                                        <p:strVal val="visible"/>
                                      </p:to>
                                    </p:set>
                                    <p:animEffect transition="in" filter="wipe(down)">
                                      <p:cBhvr>
                                        <p:cTn id="7" dur="5500"/>
                                        <p:tgtEl>
                                          <p:spTgt spid="6">
                                            <p:graphicEl>
                                              <a:chart seriesIdx="-4" categoryIdx="0" bldStep="category"/>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graphicEl>
                                              <a:chart seriesIdx="-4" categoryIdx="1" bldStep="category"/>
                                            </p:graphicEl>
                                          </p:spTgt>
                                        </p:tgtEl>
                                        <p:attrNameLst>
                                          <p:attrName>style.visibility</p:attrName>
                                        </p:attrNameLst>
                                      </p:cBhvr>
                                      <p:to>
                                        <p:strVal val="visible"/>
                                      </p:to>
                                    </p:set>
                                    <p:animEffect transition="in" filter="wipe(down)">
                                      <p:cBhvr>
                                        <p:cTn id="12" dur="500"/>
                                        <p:tgtEl>
                                          <p:spTgt spid="6">
                                            <p:graphicEl>
                                              <a:chart seriesIdx="-4" categoryIdx="1" bldStep="category"/>
                                            </p:graphicEl>
                                          </p:spTgt>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6">
                                            <p:graphicEl>
                                              <a:chart seriesIdx="-4" categoryIdx="2" bldStep="category"/>
                                            </p:graphicEl>
                                          </p:spTgt>
                                        </p:tgtEl>
                                        <p:attrNameLst>
                                          <p:attrName>style.visibility</p:attrName>
                                        </p:attrNameLst>
                                      </p:cBhvr>
                                      <p:to>
                                        <p:strVal val="visible"/>
                                      </p:to>
                                    </p:set>
                                    <p:animEffect transition="in" filter="wipe(down)">
                                      <p:cBhvr>
                                        <p:cTn id="16" dur="250"/>
                                        <p:tgtEl>
                                          <p:spTgt spid="6">
                                            <p:graphicEl>
                                              <a:chart seriesIdx="-4" categoryIdx="2" bldStep="category"/>
                                            </p:graphicEl>
                                          </p:spTgt>
                                        </p:tgtEl>
                                      </p:cBhvr>
                                    </p:animEffect>
                                  </p:childTnLst>
                                </p:cTn>
                              </p:par>
                            </p:childTnLst>
                          </p:cTn>
                        </p:par>
                        <p:par>
                          <p:cTn id="17" fill="hold">
                            <p:stCondLst>
                              <p:cond delay="750"/>
                            </p:stCondLst>
                            <p:childTnLst>
                              <p:par>
                                <p:cTn id="18" presetID="22" presetClass="entr" presetSubtype="4" fill="hold" grpId="0" nodeType="afterEffect">
                                  <p:stCondLst>
                                    <p:cond delay="0"/>
                                  </p:stCondLst>
                                  <p:childTnLst>
                                    <p:set>
                                      <p:cBhvr>
                                        <p:cTn id="19" dur="1" fill="hold">
                                          <p:stCondLst>
                                            <p:cond delay="0"/>
                                          </p:stCondLst>
                                        </p:cTn>
                                        <p:tgtEl>
                                          <p:spTgt spid="6">
                                            <p:graphicEl>
                                              <a:chart seriesIdx="-4" categoryIdx="3" bldStep="category"/>
                                            </p:graphicEl>
                                          </p:spTgt>
                                        </p:tgtEl>
                                        <p:attrNameLst>
                                          <p:attrName>style.visibility</p:attrName>
                                        </p:attrNameLst>
                                      </p:cBhvr>
                                      <p:to>
                                        <p:strVal val="visible"/>
                                      </p:to>
                                    </p:set>
                                    <p:animEffect transition="in" filter="wipe(down)">
                                      <p:cBhvr>
                                        <p:cTn id="20" dur="250"/>
                                        <p:tgtEl>
                                          <p:spTgt spid="6">
                                            <p:graphicEl>
                                              <a:chart seriesIdx="-4" categoryIdx="3" bldStep="category"/>
                                            </p:graphicEl>
                                          </p:spTgt>
                                        </p:tgtEl>
                                      </p:cBhvr>
                                    </p:animEffect>
                                  </p:childTnLst>
                                </p:cTn>
                              </p:par>
                            </p:childTnLst>
                          </p:cTn>
                        </p:par>
                        <p:par>
                          <p:cTn id="21" fill="hold">
                            <p:stCondLst>
                              <p:cond delay="1000"/>
                            </p:stCondLst>
                            <p:childTnLst>
                              <p:par>
                                <p:cTn id="22" presetID="22" presetClass="entr" presetSubtype="4" fill="hold" grpId="0" nodeType="afterEffect">
                                  <p:stCondLst>
                                    <p:cond delay="0"/>
                                  </p:stCondLst>
                                  <p:childTnLst>
                                    <p:set>
                                      <p:cBhvr>
                                        <p:cTn id="23" dur="1" fill="hold">
                                          <p:stCondLst>
                                            <p:cond delay="0"/>
                                          </p:stCondLst>
                                        </p:cTn>
                                        <p:tgtEl>
                                          <p:spTgt spid="6">
                                            <p:graphicEl>
                                              <a:chart seriesIdx="-4" categoryIdx="4" bldStep="category"/>
                                            </p:graphicEl>
                                          </p:spTgt>
                                        </p:tgtEl>
                                        <p:attrNameLst>
                                          <p:attrName>style.visibility</p:attrName>
                                        </p:attrNameLst>
                                      </p:cBhvr>
                                      <p:to>
                                        <p:strVal val="visible"/>
                                      </p:to>
                                    </p:set>
                                    <p:animEffect transition="in" filter="wipe(down)">
                                      <p:cBhvr>
                                        <p:cTn id="24" dur="250"/>
                                        <p:tgtEl>
                                          <p:spTgt spid="6">
                                            <p:graphicEl>
                                              <a:chart seriesIdx="-4" categoryIdx="4" bldStep="category"/>
                                            </p:graphicEl>
                                          </p:spTgt>
                                        </p:tgtEl>
                                      </p:cBhvr>
                                    </p:animEffect>
                                  </p:childTnLst>
                                </p:cTn>
                              </p:par>
                            </p:childTnLst>
                          </p:cTn>
                        </p:par>
                        <p:par>
                          <p:cTn id="25" fill="hold">
                            <p:stCondLst>
                              <p:cond delay="1250"/>
                            </p:stCondLst>
                            <p:childTnLst>
                              <p:par>
                                <p:cTn id="26" presetID="22" presetClass="entr" presetSubtype="4" fill="hold" grpId="0" nodeType="afterEffect">
                                  <p:stCondLst>
                                    <p:cond delay="0"/>
                                  </p:stCondLst>
                                  <p:childTnLst>
                                    <p:set>
                                      <p:cBhvr>
                                        <p:cTn id="27" dur="1" fill="hold">
                                          <p:stCondLst>
                                            <p:cond delay="0"/>
                                          </p:stCondLst>
                                        </p:cTn>
                                        <p:tgtEl>
                                          <p:spTgt spid="6">
                                            <p:graphicEl>
                                              <a:chart seriesIdx="-4" categoryIdx="5" bldStep="category"/>
                                            </p:graphicEl>
                                          </p:spTgt>
                                        </p:tgtEl>
                                        <p:attrNameLst>
                                          <p:attrName>style.visibility</p:attrName>
                                        </p:attrNameLst>
                                      </p:cBhvr>
                                      <p:to>
                                        <p:strVal val="visible"/>
                                      </p:to>
                                    </p:set>
                                    <p:animEffect transition="in" filter="wipe(down)">
                                      <p:cBhvr>
                                        <p:cTn id="28" dur="250"/>
                                        <p:tgtEl>
                                          <p:spTgt spid="6">
                                            <p:graphicEl>
                                              <a:chart seriesIdx="-4" categoryIdx="5" bldStep="category"/>
                                            </p:graphicEl>
                                          </p:spTgt>
                                        </p:tgtEl>
                                      </p:cBhvr>
                                    </p:animEffect>
                                  </p:childTnLst>
                                </p:cTn>
                              </p:par>
                            </p:childTnLst>
                          </p:cTn>
                        </p:par>
                        <p:par>
                          <p:cTn id="29" fill="hold">
                            <p:stCondLst>
                              <p:cond delay="1500"/>
                            </p:stCondLst>
                            <p:childTnLst>
                              <p:par>
                                <p:cTn id="30" presetID="22" presetClass="entr" presetSubtype="4" fill="hold" grpId="0" nodeType="afterEffect">
                                  <p:stCondLst>
                                    <p:cond delay="0"/>
                                  </p:stCondLst>
                                  <p:childTnLst>
                                    <p:set>
                                      <p:cBhvr>
                                        <p:cTn id="31" dur="1" fill="hold">
                                          <p:stCondLst>
                                            <p:cond delay="0"/>
                                          </p:stCondLst>
                                        </p:cTn>
                                        <p:tgtEl>
                                          <p:spTgt spid="6">
                                            <p:graphicEl>
                                              <a:chart seriesIdx="-4" categoryIdx="6" bldStep="category"/>
                                            </p:graphicEl>
                                          </p:spTgt>
                                        </p:tgtEl>
                                        <p:attrNameLst>
                                          <p:attrName>style.visibility</p:attrName>
                                        </p:attrNameLst>
                                      </p:cBhvr>
                                      <p:to>
                                        <p:strVal val="visible"/>
                                      </p:to>
                                    </p:set>
                                    <p:animEffect transition="in" filter="wipe(down)">
                                      <p:cBhvr>
                                        <p:cTn id="32" dur="250"/>
                                        <p:tgtEl>
                                          <p:spTgt spid="6">
                                            <p:graphicEl>
                                              <a:chart seriesIdx="-4" categoryIdx="6" bldStep="category"/>
                                            </p:graphicEl>
                                          </p:spTgt>
                                        </p:tgtEl>
                                      </p:cBhvr>
                                    </p:animEffect>
                                  </p:childTnLst>
                                </p:cTn>
                              </p:par>
                            </p:childTnLst>
                          </p:cTn>
                        </p:par>
                        <p:par>
                          <p:cTn id="33" fill="hold">
                            <p:stCondLst>
                              <p:cond delay="1750"/>
                            </p:stCondLst>
                            <p:childTnLst>
                              <p:par>
                                <p:cTn id="34" presetID="22" presetClass="entr" presetSubtype="4" fill="hold" grpId="0" nodeType="afterEffect">
                                  <p:stCondLst>
                                    <p:cond delay="0"/>
                                  </p:stCondLst>
                                  <p:childTnLst>
                                    <p:set>
                                      <p:cBhvr>
                                        <p:cTn id="35" dur="1" fill="hold">
                                          <p:stCondLst>
                                            <p:cond delay="0"/>
                                          </p:stCondLst>
                                        </p:cTn>
                                        <p:tgtEl>
                                          <p:spTgt spid="6">
                                            <p:graphicEl>
                                              <a:chart seriesIdx="-4" categoryIdx="7" bldStep="category"/>
                                            </p:graphicEl>
                                          </p:spTgt>
                                        </p:tgtEl>
                                        <p:attrNameLst>
                                          <p:attrName>style.visibility</p:attrName>
                                        </p:attrNameLst>
                                      </p:cBhvr>
                                      <p:to>
                                        <p:strVal val="visible"/>
                                      </p:to>
                                    </p:set>
                                    <p:animEffect transition="in" filter="wipe(down)">
                                      <p:cBhvr>
                                        <p:cTn id="36" dur="250"/>
                                        <p:tgtEl>
                                          <p:spTgt spid="6">
                                            <p:graphicEl>
                                              <a:chart seriesIdx="-4" categoryIdx="7" bldStep="category"/>
                                            </p:graphicEl>
                                          </p:spTgt>
                                        </p:tgtEl>
                                      </p:cBhvr>
                                    </p:animEffect>
                                  </p:childTnLst>
                                </p:cTn>
                              </p:par>
                            </p:childTnLst>
                          </p:cTn>
                        </p:par>
                        <p:par>
                          <p:cTn id="37" fill="hold">
                            <p:stCondLst>
                              <p:cond delay="2000"/>
                            </p:stCondLst>
                            <p:childTnLst>
                              <p:par>
                                <p:cTn id="38" presetID="22" presetClass="entr" presetSubtype="4" fill="hold" grpId="0" nodeType="afterEffect">
                                  <p:stCondLst>
                                    <p:cond delay="0"/>
                                  </p:stCondLst>
                                  <p:childTnLst>
                                    <p:set>
                                      <p:cBhvr>
                                        <p:cTn id="39" dur="1" fill="hold">
                                          <p:stCondLst>
                                            <p:cond delay="0"/>
                                          </p:stCondLst>
                                        </p:cTn>
                                        <p:tgtEl>
                                          <p:spTgt spid="6">
                                            <p:graphicEl>
                                              <a:chart seriesIdx="-4" categoryIdx="8" bldStep="category"/>
                                            </p:graphicEl>
                                          </p:spTgt>
                                        </p:tgtEl>
                                        <p:attrNameLst>
                                          <p:attrName>style.visibility</p:attrName>
                                        </p:attrNameLst>
                                      </p:cBhvr>
                                      <p:to>
                                        <p:strVal val="visible"/>
                                      </p:to>
                                    </p:set>
                                    <p:animEffect transition="in" filter="wipe(down)">
                                      <p:cBhvr>
                                        <p:cTn id="40" dur="250"/>
                                        <p:tgtEl>
                                          <p:spTgt spid="6">
                                            <p:graphicEl>
                                              <a:chart seriesIdx="-4" categoryIdx="8" bldStep="category"/>
                                            </p:graphicEl>
                                          </p:spTgt>
                                        </p:tgtEl>
                                      </p:cBhvr>
                                    </p:animEffect>
                                  </p:childTnLst>
                                </p:cTn>
                              </p:par>
                            </p:childTnLst>
                          </p:cTn>
                        </p:par>
                        <p:par>
                          <p:cTn id="41" fill="hold">
                            <p:stCondLst>
                              <p:cond delay="2250"/>
                            </p:stCondLst>
                            <p:childTnLst>
                              <p:par>
                                <p:cTn id="42" presetID="22" presetClass="entr" presetSubtype="4" fill="hold" grpId="0" nodeType="afterEffect">
                                  <p:stCondLst>
                                    <p:cond delay="0"/>
                                  </p:stCondLst>
                                  <p:childTnLst>
                                    <p:set>
                                      <p:cBhvr>
                                        <p:cTn id="43" dur="1" fill="hold">
                                          <p:stCondLst>
                                            <p:cond delay="0"/>
                                          </p:stCondLst>
                                        </p:cTn>
                                        <p:tgtEl>
                                          <p:spTgt spid="6">
                                            <p:graphicEl>
                                              <a:chart seriesIdx="-4" categoryIdx="9" bldStep="category"/>
                                            </p:graphicEl>
                                          </p:spTgt>
                                        </p:tgtEl>
                                        <p:attrNameLst>
                                          <p:attrName>style.visibility</p:attrName>
                                        </p:attrNameLst>
                                      </p:cBhvr>
                                      <p:to>
                                        <p:strVal val="visible"/>
                                      </p:to>
                                    </p:set>
                                    <p:animEffect transition="in" filter="wipe(down)">
                                      <p:cBhvr>
                                        <p:cTn id="44" dur="250"/>
                                        <p:tgtEl>
                                          <p:spTgt spid="6">
                                            <p:graphicEl>
                                              <a:chart seriesIdx="-4" categoryIdx="9" bldStep="category"/>
                                            </p:graphicEl>
                                          </p:spTgt>
                                        </p:tgtEl>
                                      </p:cBhvr>
                                    </p:animEffect>
                                  </p:childTnLst>
                                </p:cTn>
                              </p:par>
                            </p:childTnLst>
                          </p:cTn>
                        </p:par>
                        <p:par>
                          <p:cTn id="45" fill="hold">
                            <p:stCondLst>
                              <p:cond delay="2500"/>
                            </p:stCondLst>
                            <p:childTnLst>
                              <p:par>
                                <p:cTn id="46" presetID="22" presetClass="entr" presetSubtype="4" fill="hold" grpId="0" nodeType="afterEffect">
                                  <p:stCondLst>
                                    <p:cond delay="0"/>
                                  </p:stCondLst>
                                  <p:childTnLst>
                                    <p:set>
                                      <p:cBhvr>
                                        <p:cTn id="47" dur="1" fill="hold">
                                          <p:stCondLst>
                                            <p:cond delay="0"/>
                                          </p:stCondLst>
                                        </p:cTn>
                                        <p:tgtEl>
                                          <p:spTgt spid="6">
                                            <p:graphicEl>
                                              <a:chart seriesIdx="-4" categoryIdx="10" bldStep="category"/>
                                            </p:graphicEl>
                                          </p:spTgt>
                                        </p:tgtEl>
                                        <p:attrNameLst>
                                          <p:attrName>style.visibility</p:attrName>
                                        </p:attrNameLst>
                                      </p:cBhvr>
                                      <p:to>
                                        <p:strVal val="visible"/>
                                      </p:to>
                                    </p:set>
                                    <p:animEffect transition="in" filter="wipe(down)">
                                      <p:cBhvr>
                                        <p:cTn id="48" dur="10"/>
                                        <p:tgtEl>
                                          <p:spTgt spid="6">
                                            <p:graphicEl>
                                              <a:chart seriesIdx="-4" categoryIdx="10" bldStep="category"/>
                                            </p:graphicEl>
                                          </p:spTgt>
                                        </p:tgtEl>
                                      </p:cBhvr>
                                    </p:animEffect>
                                  </p:childTnLst>
                                </p:cTn>
                              </p:par>
                            </p:childTnLst>
                          </p:cTn>
                        </p:par>
                        <p:par>
                          <p:cTn id="49" fill="hold">
                            <p:stCondLst>
                              <p:cond delay="2510"/>
                            </p:stCondLst>
                            <p:childTnLst>
                              <p:par>
                                <p:cTn id="50" presetID="22" presetClass="entr" presetSubtype="4" fill="hold" grpId="0" nodeType="afterEffect">
                                  <p:stCondLst>
                                    <p:cond delay="0"/>
                                  </p:stCondLst>
                                  <p:childTnLst>
                                    <p:set>
                                      <p:cBhvr>
                                        <p:cTn id="51" dur="1" fill="hold">
                                          <p:stCondLst>
                                            <p:cond delay="0"/>
                                          </p:stCondLst>
                                        </p:cTn>
                                        <p:tgtEl>
                                          <p:spTgt spid="6">
                                            <p:graphicEl>
                                              <a:chart seriesIdx="-4" categoryIdx="11" bldStep="category"/>
                                            </p:graphicEl>
                                          </p:spTgt>
                                        </p:tgtEl>
                                        <p:attrNameLst>
                                          <p:attrName>style.visibility</p:attrName>
                                        </p:attrNameLst>
                                      </p:cBhvr>
                                      <p:to>
                                        <p:strVal val="visible"/>
                                      </p:to>
                                    </p:set>
                                    <p:animEffect transition="in" filter="wipe(down)">
                                      <p:cBhvr>
                                        <p:cTn id="52" dur="10"/>
                                        <p:tgtEl>
                                          <p:spTgt spid="6">
                                            <p:graphicEl>
                                              <a:chart seriesIdx="-4" categoryIdx="11" bldStep="category"/>
                                            </p:graphicEl>
                                          </p:spTgt>
                                        </p:tgtEl>
                                      </p:cBhvr>
                                    </p:animEffect>
                                  </p:childTnLst>
                                </p:cTn>
                              </p:par>
                            </p:childTnLst>
                          </p:cTn>
                        </p:par>
                        <p:par>
                          <p:cTn id="53" fill="hold">
                            <p:stCondLst>
                              <p:cond delay="2520"/>
                            </p:stCondLst>
                            <p:childTnLst>
                              <p:par>
                                <p:cTn id="54" presetID="22" presetClass="entr" presetSubtype="4" fill="hold" grpId="0" nodeType="afterEffect">
                                  <p:stCondLst>
                                    <p:cond delay="0"/>
                                  </p:stCondLst>
                                  <p:childTnLst>
                                    <p:set>
                                      <p:cBhvr>
                                        <p:cTn id="55" dur="1" fill="hold">
                                          <p:stCondLst>
                                            <p:cond delay="0"/>
                                          </p:stCondLst>
                                        </p:cTn>
                                        <p:tgtEl>
                                          <p:spTgt spid="6">
                                            <p:graphicEl>
                                              <a:chart seriesIdx="-4" categoryIdx="12" bldStep="category"/>
                                            </p:graphicEl>
                                          </p:spTgt>
                                        </p:tgtEl>
                                        <p:attrNameLst>
                                          <p:attrName>style.visibility</p:attrName>
                                        </p:attrNameLst>
                                      </p:cBhvr>
                                      <p:to>
                                        <p:strVal val="visible"/>
                                      </p:to>
                                    </p:set>
                                    <p:animEffect transition="in" filter="wipe(down)">
                                      <p:cBhvr>
                                        <p:cTn id="56" dur="10"/>
                                        <p:tgtEl>
                                          <p:spTgt spid="6">
                                            <p:graphicEl>
                                              <a:chart seriesIdx="-4" categoryIdx="12" bldStep="category"/>
                                            </p:graphicEl>
                                          </p:spTgt>
                                        </p:tgtEl>
                                      </p:cBhvr>
                                    </p:animEffect>
                                  </p:childTnLst>
                                </p:cTn>
                              </p:par>
                            </p:childTnLst>
                          </p:cTn>
                        </p:par>
                        <p:par>
                          <p:cTn id="57" fill="hold">
                            <p:stCondLst>
                              <p:cond delay="2530"/>
                            </p:stCondLst>
                            <p:childTnLst>
                              <p:par>
                                <p:cTn id="58" presetID="22" presetClass="entr" presetSubtype="4" fill="hold" grpId="0" nodeType="afterEffect">
                                  <p:stCondLst>
                                    <p:cond delay="0"/>
                                  </p:stCondLst>
                                  <p:childTnLst>
                                    <p:set>
                                      <p:cBhvr>
                                        <p:cTn id="59" dur="1" fill="hold">
                                          <p:stCondLst>
                                            <p:cond delay="0"/>
                                          </p:stCondLst>
                                        </p:cTn>
                                        <p:tgtEl>
                                          <p:spTgt spid="6">
                                            <p:graphicEl>
                                              <a:chart seriesIdx="-4" categoryIdx="13" bldStep="category"/>
                                            </p:graphicEl>
                                          </p:spTgt>
                                        </p:tgtEl>
                                        <p:attrNameLst>
                                          <p:attrName>style.visibility</p:attrName>
                                        </p:attrNameLst>
                                      </p:cBhvr>
                                      <p:to>
                                        <p:strVal val="visible"/>
                                      </p:to>
                                    </p:set>
                                    <p:animEffect transition="in" filter="wipe(down)">
                                      <p:cBhvr>
                                        <p:cTn id="60" dur="10"/>
                                        <p:tgtEl>
                                          <p:spTgt spid="6">
                                            <p:graphicEl>
                                              <a:chart seriesIdx="-4" categoryIdx="13" bldStep="category"/>
                                            </p:graphicEl>
                                          </p:spTgt>
                                        </p:tgtEl>
                                      </p:cBhvr>
                                    </p:animEffect>
                                  </p:childTnLst>
                                </p:cTn>
                              </p:par>
                            </p:childTnLst>
                          </p:cTn>
                        </p:par>
                        <p:par>
                          <p:cTn id="61" fill="hold">
                            <p:stCondLst>
                              <p:cond delay="2540"/>
                            </p:stCondLst>
                            <p:childTnLst>
                              <p:par>
                                <p:cTn id="62" presetID="22" presetClass="entr" presetSubtype="4" fill="hold" grpId="0" nodeType="afterEffect">
                                  <p:stCondLst>
                                    <p:cond delay="0"/>
                                  </p:stCondLst>
                                  <p:childTnLst>
                                    <p:set>
                                      <p:cBhvr>
                                        <p:cTn id="63" dur="1" fill="hold">
                                          <p:stCondLst>
                                            <p:cond delay="0"/>
                                          </p:stCondLst>
                                        </p:cTn>
                                        <p:tgtEl>
                                          <p:spTgt spid="6">
                                            <p:graphicEl>
                                              <a:chart seriesIdx="-4" categoryIdx="14" bldStep="category"/>
                                            </p:graphicEl>
                                          </p:spTgt>
                                        </p:tgtEl>
                                        <p:attrNameLst>
                                          <p:attrName>style.visibility</p:attrName>
                                        </p:attrNameLst>
                                      </p:cBhvr>
                                      <p:to>
                                        <p:strVal val="visible"/>
                                      </p:to>
                                    </p:set>
                                    <p:animEffect transition="in" filter="wipe(down)">
                                      <p:cBhvr>
                                        <p:cTn id="64" dur="10"/>
                                        <p:tgtEl>
                                          <p:spTgt spid="6">
                                            <p:graphicEl>
                                              <a:chart seriesIdx="-4" categoryIdx="14" bldStep="category"/>
                                            </p:graphicEl>
                                          </p:spTgt>
                                        </p:tgtEl>
                                      </p:cBhvr>
                                    </p:animEffect>
                                  </p:childTnLst>
                                </p:cTn>
                              </p:par>
                            </p:childTnLst>
                          </p:cTn>
                        </p:par>
                        <p:par>
                          <p:cTn id="65" fill="hold">
                            <p:stCondLst>
                              <p:cond delay="2550"/>
                            </p:stCondLst>
                            <p:childTnLst>
                              <p:par>
                                <p:cTn id="66" presetID="22" presetClass="entr" presetSubtype="4" fill="hold" grpId="0" nodeType="afterEffect">
                                  <p:stCondLst>
                                    <p:cond delay="0"/>
                                  </p:stCondLst>
                                  <p:childTnLst>
                                    <p:set>
                                      <p:cBhvr>
                                        <p:cTn id="67" dur="1" fill="hold">
                                          <p:stCondLst>
                                            <p:cond delay="0"/>
                                          </p:stCondLst>
                                        </p:cTn>
                                        <p:tgtEl>
                                          <p:spTgt spid="6">
                                            <p:graphicEl>
                                              <a:chart seriesIdx="-4" categoryIdx="15" bldStep="category"/>
                                            </p:graphicEl>
                                          </p:spTgt>
                                        </p:tgtEl>
                                        <p:attrNameLst>
                                          <p:attrName>style.visibility</p:attrName>
                                        </p:attrNameLst>
                                      </p:cBhvr>
                                      <p:to>
                                        <p:strVal val="visible"/>
                                      </p:to>
                                    </p:set>
                                    <p:animEffect transition="in" filter="wipe(down)">
                                      <p:cBhvr>
                                        <p:cTn id="68" dur="10"/>
                                        <p:tgtEl>
                                          <p:spTgt spid="6">
                                            <p:graphicEl>
                                              <a:chart seriesIdx="-4" categoryIdx="15" bldStep="category"/>
                                            </p:graphicEl>
                                          </p:spTgt>
                                        </p:tgtEl>
                                      </p:cBhvr>
                                    </p:animEffect>
                                  </p:childTnLst>
                                </p:cTn>
                              </p:par>
                            </p:childTnLst>
                          </p:cTn>
                        </p:par>
                        <p:par>
                          <p:cTn id="69" fill="hold">
                            <p:stCondLst>
                              <p:cond delay="2560"/>
                            </p:stCondLst>
                            <p:childTnLst>
                              <p:par>
                                <p:cTn id="70" presetID="22" presetClass="entr" presetSubtype="4" fill="hold" grpId="0" nodeType="afterEffect">
                                  <p:stCondLst>
                                    <p:cond delay="0"/>
                                  </p:stCondLst>
                                  <p:childTnLst>
                                    <p:set>
                                      <p:cBhvr>
                                        <p:cTn id="71" dur="1" fill="hold">
                                          <p:stCondLst>
                                            <p:cond delay="0"/>
                                          </p:stCondLst>
                                        </p:cTn>
                                        <p:tgtEl>
                                          <p:spTgt spid="6">
                                            <p:graphicEl>
                                              <a:chart seriesIdx="-4" categoryIdx="16" bldStep="category"/>
                                            </p:graphicEl>
                                          </p:spTgt>
                                        </p:tgtEl>
                                        <p:attrNameLst>
                                          <p:attrName>style.visibility</p:attrName>
                                        </p:attrNameLst>
                                      </p:cBhvr>
                                      <p:to>
                                        <p:strVal val="visible"/>
                                      </p:to>
                                    </p:set>
                                    <p:animEffect transition="in" filter="wipe(down)">
                                      <p:cBhvr>
                                        <p:cTn id="72" dur="10"/>
                                        <p:tgtEl>
                                          <p:spTgt spid="6">
                                            <p:graphicEl>
                                              <a:chart seriesIdx="-4" categoryIdx="16" bldStep="category"/>
                                            </p:graphicEl>
                                          </p:spTgt>
                                        </p:tgtEl>
                                      </p:cBhvr>
                                    </p:animEffect>
                                  </p:childTnLst>
                                </p:cTn>
                              </p:par>
                            </p:childTnLst>
                          </p:cTn>
                        </p:par>
                        <p:par>
                          <p:cTn id="73" fill="hold">
                            <p:stCondLst>
                              <p:cond delay="2570"/>
                            </p:stCondLst>
                            <p:childTnLst>
                              <p:par>
                                <p:cTn id="74" presetID="22" presetClass="entr" presetSubtype="4" fill="hold" grpId="0" nodeType="afterEffect">
                                  <p:stCondLst>
                                    <p:cond delay="0"/>
                                  </p:stCondLst>
                                  <p:childTnLst>
                                    <p:set>
                                      <p:cBhvr>
                                        <p:cTn id="75" dur="1" fill="hold">
                                          <p:stCondLst>
                                            <p:cond delay="0"/>
                                          </p:stCondLst>
                                        </p:cTn>
                                        <p:tgtEl>
                                          <p:spTgt spid="6">
                                            <p:graphicEl>
                                              <a:chart seriesIdx="-4" categoryIdx="17" bldStep="category"/>
                                            </p:graphicEl>
                                          </p:spTgt>
                                        </p:tgtEl>
                                        <p:attrNameLst>
                                          <p:attrName>style.visibility</p:attrName>
                                        </p:attrNameLst>
                                      </p:cBhvr>
                                      <p:to>
                                        <p:strVal val="visible"/>
                                      </p:to>
                                    </p:set>
                                    <p:animEffect transition="in" filter="wipe(down)">
                                      <p:cBhvr>
                                        <p:cTn id="76" dur="10"/>
                                        <p:tgtEl>
                                          <p:spTgt spid="6">
                                            <p:graphicEl>
                                              <a:chart seriesIdx="-4" categoryIdx="17" bldStep="category"/>
                                            </p:graphicEl>
                                          </p:spTgt>
                                        </p:tgtEl>
                                      </p:cBhvr>
                                    </p:animEffect>
                                  </p:childTnLst>
                                </p:cTn>
                              </p:par>
                            </p:childTnLst>
                          </p:cTn>
                        </p:par>
                        <p:par>
                          <p:cTn id="77" fill="hold">
                            <p:stCondLst>
                              <p:cond delay="2580"/>
                            </p:stCondLst>
                            <p:childTnLst>
                              <p:par>
                                <p:cTn id="78" presetID="22" presetClass="entr" presetSubtype="4" fill="hold" grpId="0" nodeType="afterEffect">
                                  <p:stCondLst>
                                    <p:cond delay="0"/>
                                  </p:stCondLst>
                                  <p:childTnLst>
                                    <p:set>
                                      <p:cBhvr>
                                        <p:cTn id="79" dur="1" fill="hold">
                                          <p:stCondLst>
                                            <p:cond delay="0"/>
                                          </p:stCondLst>
                                        </p:cTn>
                                        <p:tgtEl>
                                          <p:spTgt spid="6">
                                            <p:graphicEl>
                                              <a:chart seriesIdx="-4" categoryIdx="18" bldStep="category"/>
                                            </p:graphicEl>
                                          </p:spTgt>
                                        </p:tgtEl>
                                        <p:attrNameLst>
                                          <p:attrName>style.visibility</p:attrName>
                                        </p:attrNameLst>
                                      </p:cBhvr>
                                      <p:to>
                                        <p:strVal val="visible"/>
                                      </p:to>
                                    </p:set>
                                    <p:animEffect transition="in" filter="wipe(down)">
                                      <p:cBhvr>
                                        <p:cTn id="80" dur="10"/>
                                        <p:tgtEl>
                                          <p:spTgt spid="6">
                                            <p:graphicEl>
                                              <a:chart seriesIdx="-4" categoryIdx="18" bldStep="category"/>
                                            </p:graphicEl>
                                          </p:spTgt>
                                        </p:tgtEl>
                                      </p:cBhvr>
                                    </p:animEffect>
                                  </p:childTnLst>
                                </p:cTn>
                              </p:par>
                            </p:childTnLst>
                          </p:cTn>
                        </p:par>
                        <p:par>
                          <p:cTn id="81" fill="hold">
                            <p:stCondLst>
                              <p:cond delay="2590"/>
                            </p:stCondLst>
                            <p:childTnLst>
                              <p:par>
                                <p:cTn id="82" presetID="22" presetClass="entr" presetSubtype="4" fill="hold" grpId="0" nodeType="afterEffect">
                                  <p:stCondLst>
                                    <p:cond delay="0"/>
                                  </p:stCondLst>
                                  <p:childTnLst>
                                    <p:set>
                                      <p:cBhvr>
                                        <p:cTn id="83" dur="1" fill="hold">
                                          <p:stCondLst>
                                            <p:cond delay="0"/>
                                          </p:stCondLst>
                                        </p:cTn>
                                        <p:tgtEl>
                                          <p:spTgt spid="6">
                                            <p:graphicEl>
                                              <a:chart seriesIdx="-4" categoryIdx="19" bldStep="category"/>
                                            </p:graphicEl>
                                          </p:spTgt>
                                        </p:tgtEl>
                                        <p:attrNameLst>
                                          <p:attrName>style.visibility</p:attrName>
                                        </p:attrNameLst>
                                      </p:cBhvr>
                                      <p:to>
                                        <p:strVal val="visible"/>
                                      </p:to>
                                    </p:set>
                                    <p:animEffect transition="in" filter="wipe(down)">
                                      <p:cBhvr>
                                        <p:cTn id="84" dur="10"/>
                                        <p:tgtEl>
                                          <p:spTgt spid="6">
                                            <p:graphicEl>
                                              <a:chart seriesIdx="-4" categoryIdx="19" bldStep="category"/>
                                            </p:graphicEl>
                                          </p:spTgt>
                                        </p:tgtEl>
                                      </p:cBhvr>
                                    </p:animEffect>
                                  </p:childTnLst>
                                </p:cTn>
                              </p:par>
                            </p:childTnLst>
                          </p:cTn>
                        </p:par>
                        <p:par>
                          <p:cTn id="85" fill="hold">
                            <p:stCondLst>
                              <p:cond delay="2600"/>
                            </p:stCondLst>
                            <p:childTnLst>
                              <p:par>
                                <p:cTn id="86" presetID="22" presetClass="entr" presetSubtype="4" fill="hold" grpId="0" nodeType="afterEffect">
                                  <p:stCondLst>
                                    <p:cond delay="0"/>
                                  </p:stCondLst>
                                  <p:childTnLst>
                                    <p:set>
                                      <p:cBhvr>
                                        <p:cTn id="87" dur="1" fill="hold">
                                          <p:stCondLst>
                                            <p:cond delay="0"/>
                                          </p:stCondLst>
                                        </p:cTn>
                                        <p:tgtEl>
                                          <p:spTgt spid="6">
                                            <p:graphicEl>
                                              <a:chart seriesIdx="-4" categoryIdx="20" bldStep="category"/>
                                            </p:graphicEl>
                                          </p:spTgt>
                                        </p:tgtEl>
                                        <p:attrNameLst>
                                          <p:attrName>style.visibility</p:attrName>
                                        </p:attrNameLst>
                                      </p:cBhvr>
                                      <p:to>
                                        <p:strVal val="visible"/>
                                      </p:to>
                                    </p:set>
                                    <p:animEffect transition="in" filter="wipe(down)">
                                      <p:cBhvr>
                                        <p:cTn id="88" dur="10"/>
                                        <p:tgtEl>
                                          <p:spTgt spid="6">
                                            <p:graphicEl>
                                              <a:chart seriesIdx="-4" categoryIdx="20" bldStep="category"/>
                                            </p:graphicEl>
                                          </p:spTgt>
                                        </p:tgtEl>
                                      </p:cBhvr>
                                    </p:animEffect>
                                  </p:childTnLst>
                                </p:cTn>
                              </p:par>
                            </p:childTnLst>
                          </p:cTn>
                        </p:par>
                        <p:par>
                          <p:cTn id="89" fill="hold">
                            <p:stCondLst>
                              <p:cond delay="2610"/>
                            </p:stCondLst>
                            <p:childTnLst>
                              <p:par>
                                <p:cTn id="90" presetID="22" presetClass="entr" presetSubtype="4" fill="hold" grpId="0" nodeType="afterEffect">
                                  <p:stCondLst>
                                    <p:cond delay="0"/>
                                  </p:stCondLst>
                                  <p:childTnLst>
                                    <p:set>
                                      <p:cBhvr>
                                        <p:cTn id="91" dur="1" fill="hold">
                                          <p:stCondLst>
                                            <p:cond delay="0"/>
                                          </p:stCondLst>
                                        </p:cTn>
                                        <p:tgtEl>
                                          <p:spTgt spid="6">
                                            <p:graphicEl>
                                              <a:chart seriesIdx="-4" categoryIdx="21" bldStep="category"/>
                                            </p:graphicEl>
                                          </p:spTgt>
                                        </p:tgtEl>
                                        <p:attrNameLst>
                                          <p:attrName>style.visibility</p:attrName>
                                        </p:attrNameLst>
                                      </p:cBhvr>
                                      <p:to>
                                        <p:strVal val="visible"/>
                                      </p:to>
                                    </p:set>
                                    <p:animEffect transition="in" filter="wipe(down)">
                                      <p:cBhvr>
                                        <p:cTn id="92" dur="10"/>
                                        <p:tgtEl>
                                          <p:spTgt spid="6">
                                            <p:graphicEl>
                                              <a:chart seriesIdx="-4" categoryIdx="21" bldStep="category"/>
                                            </p:graphicEl>
                                          </p:spTgt>
                                        </p:tgtEl>
                                      </p:cBhvr>
                                    </p:animEffect>
                                  </p:childTnLst>
                                </p:cTn>
                              </p:par>
                            </p:childTnLst>
                          </p:cTn>
                        </p:par>
                        <p:par>
                          <p:cTn id="93" fill="hold">
                            <p:stCondLst>
                              <p:cond delay="2620"/>
                            </p:stCondLst>
                            <p:childTnLst>
                              <p:par>
                                <p:cTn id="94" presetID="22" presetClass="entr" presetSubtype="4" fill="hold" grpId="0" nodeType="afterEffect">
                                  <p:stCondLst>
                                    <p:cond delay="0"/>
                                  </p:stCondLst>
                                  <p:childTnLst>
                                    <p:set>
                                      <p:cBhvr>
                                        <p:cTn id="95" dur="1" fill="hold">
                                          <p:stCondLst>
                                            <p:cond delay="0"/>
                                          </p:stCondLst>
                                        </p:cTn>
                                        <p:tgtEl>
                                          <p:spTgt spid="6">
                                            <p:graphicEl>
                                              <a:chart seriesIdx="-4" categoryIdx="22" bldStep="category"/>
                                            </p:graphicEl>
                                          </p:spTgt>
                                        </p:tgtEl>
                                        <p:attrNameLst>
                                          <p:attrName>style.visibility</p:attrName>
                                        </p:attrNameLst>
                                      </p:cBhvr>
                                      <p:to>
                                        <p:strVal val="visible"/>
                                      </p:to>
                                    </p:set>
                                    <p:animEffect transition="in" filter="wipe(down)">
                                      <p:cBhvr>
                                        <p:cTn id="96" dur="10"/>
                                        <p:tgtEl>
                                          <p:spTgt spid="6">
                                            <p:graphicEl>
                                              <a:chart seriesIdx="-4" categoryIdx="22" bldStep="category"/>
                                            </p:graphicEl>
                                          </p:spTgt>
                                        </p:tgtEl>
                                      </p:cBhvr>
                                    </p:animEffect>
                                  </p:childTnLst>
                                </p:cTn>
                              </p:par>
                            </p:childTnLst>
                          </p:cTn>
                        </p:par>
                        <p:par>
                          <p:cTn id="97" fill="hold">
                            <p:stCondLst>
                              <p:cond delay="2630"/>
                            </p:stCondLst>
                            <p:childTnLst>
                              <p:par>
                                <p:cTn id="98" presetID="22" presetClass="entr" presetSubtype="4" fill="hold" grpId="0" nodeType="afterEffect">
                                  <p:stCondLst>
                                    <p:cond delay="0"/>
                                  </p:stCondLst>
                                  <p:childTnLst>
                                    <p:set>
                                      <p:cBhvr>
                                        <p:cTn id="99" dur="1" fill="hold">
                                          <p:stCondLst>
                                            <p:cond delay="0"/>
                                          </p:stCondLst>
                                        </p:cTn>
                                        <p:tgtEl>
                                          <p:spTgt spid="6">
                                            <p:graphicEl>
                                              <a:chart seriesIdx="-4" categoryIdx="23" bldStep="category"/>
                                            </p:graphicEl>
                                          </p:spTgt>
                                        </p:tgtEl>
                                        <p:attrNameLst>
                                          <p:attrName>style.visibility</p:attrName>
                                        </p:attrNameLst>
                                      </p:cBhvr>
                                      <p:to>
                                        <p:strVal val="visible"/>
                                      </p:to>
                                    </p:set>
                                    <p:animEffect transition="in" filter="wipe(down)">
                                      <p:cBhvr>
                                        <p:cTn id="100" dur="10"/>
                                        <p:tgtEl>
                                          <p:spTgt spid="6">
                                            <p:graphicEl>
                                              <a:chart seriesIdx="-4" categoryIdx="23" bldStep="category"/>
                                            </p:graphicEl>
                                          </p:spTgt>
                                        </p:tgtEl>
                                      </p:cBhvr>
                                    </p:animEffect>
                                  </p:childTnLst>
                                </p:cTn>
                              </p:par>
                            </p:childTnLst>
                          </p:cTn>
                        </p:par>
                        <p:par>
                          <p:cTn id="101" fill="hold">
                            <p:stCondLst>
                              <p:cond delay="2640"/>
                            </p:stCondLst>
                            <p:childTnLst>
                              <p:par>
                                <p:cTn id="102" presetID="22" presetClass="entr" presetSubtype="4" fill="hold" grpId="0" nodeType="afterEffect">
                                  <p:stCondLst>
                                    <p:cond delay="0"/>
                                  </p:stCondLst>
                                  <p:childTnLst>
                                    <p:set>
                                      <p:cBhvr>
                                        <p:cTn id="103" dur="1" fill="hold">
                                          <p:stCondLst>
                                            <p:cond delay="0"/>
                                          </p:stCondLst>
                                        </p:cTn>
                                        <p:tgtEl>
                                          <p:spTgt spid="6">
                                            <p:graphicEl>
                                              <a:chart seriesIdx="-4" categoryIdx="24" bldStep="category"/>
                                            </p:graphicEl>
                                          </p:spTgt>
                                        </p:tgtEl>
                                        <p:attrNameLst>
                                          <p:attrName>style.visibility</p:attrName>
                                        </p:attrNameLst>
                                      </p:cBhvr>
                                      <p:to>
                                        <p:strVal val="visible"/>
                                      </p:to>
                                    </p:set>
                                    <p:animEffect transition="in" filter="wipe(down)">
                                      <p:cBhvr>
                                        <p:cTn id="104" dur="10"/>
                                        <p:tgtEl>
                                          <p:spTgt spid="6">
                                            <p:graphicEl>
                                              <a:chart seriesIdx="-4" categoryIdx="24" bldStep="category"/>
                                            </p:graphicEl>
                                          </p:spTgt>
                                        </p:tgtEl>
                                      </p:cBhvr>
                                    </p:animEffect>
                                  </p:childTnLst>
                                </p:cTn>
                              </p:par>
                            </p:childTnLst>
                          </p:cTn>
                        </p:par>
                        <p:par>
                          <p:cTn id="105" fill="hold">
                            <p:stCondLst>
                              <p:cond delay="2650"/>
                            </p:stCondLst>
                            <p:childTnLst>
                              <p:par>
                                <p:cTn id="106" presetID="22" presetClass="entr" presetSubtype="4" fill="hold" grpId="0" nodeType="afterEffect">
                                  <p:stCondLst>
                                    <p:cond delay="0"/>
                                  </p:stCondLst>
                                  <p:childTnLst>
                                    <p:set>
                                      <p:cBhvr>
                                        <p:cTn id="107" dur="1" fill="hold">
                                          <p:stCondLst>
                                            <p:cond delay="0"/>
                                          </p:stCondLst>
                                        </p:cTn>
                                        <p:tgtEl>
                                          <p:spTgt spid="6">
                                            <p:graphicEl>
                                              <a:chart seriesIdx="-4" categoryIdx="25" bldStep="category"/>
                                            </p:graphicEl>
                                          </p:spTgt>
                                        </p:tgtEl>
                                        <p:attrNameLst>
                                          <p:attrName>style.visibility</p:attrName>
                                        </p:attrNameLst>
                                      </p:cBhvr>
                                      <p:to>
                                        <p:strVal val="visible"/>
                                      </p:to>
                                    </p:set>
                                    <p:animEffect transition="in" filter="wipe(down)">
                                      <p:cBhvr>
                                        <p:cTn id="108" dur="10"/>
                                        <p:tgtEl>
                                          <p:spTgt spid="6">
                                            <p:graphicEl>
                                              <a:chart seriesIdx="-4" categoryIdx="25" bldStep="category"/>
                                            </p:graphicEl>
                                          </p:spTgt>
                                        </p:tgtEl>
                                      </p:cBhvr>
                                    </p:animEffect>
                                  </p:childTnLst>
                                </p:cTn>
                              </p:par>
                            </p:childTnLst>
                          </p:cTn>
                        </p:par>
                        <p:par>
                          <p:cTn id="109" fill="hold">
                            <p:stCondLst>
                              <p:cond delay="2660"/>
                            </p:stCondLst>
                            <p:childTnLst>
                              <p:par>
                                <p:cTn id="110" presetID="22" presetClass="entr" presetSubtype="4" fill="hold" grpId="0" nodeType="afterEffect">
                                  <p:stCondLst>
                                    <p:cond delay="0"/>
                                  </p:stCondLst>
                                  <p:childTnLst>
                                    <p:set>
                                      <p:cBhvr>
                                        <p:cTn id="111" dur="1" fill="hold">
                                          <p:stCondLst>
                                            <p:cond delay="0"/>
                                          </p:stCondLst>
                                        </p:cTn>
                                        <p:tgtEl>
                                          <p:spTgt spid="6">
                                            <p:graphicEl>
                                              <a:chart seriesIdx="-4" categoryIdx="26" bldStep="category"/>
                                            </p:graphicEl>
                                          </p:spTgt>
                                        </p:tgtEl>
                                        <p:attrNameLst>
                                          <p:attrName>style.visibility</p:attrName>
                                        </p:attrNameLst>
                                      </p:cBhvr>
                                      <p:to>
                                        <p:strVal val="visible"/>
                                      </p:to>
                                    </p:set>
                                    <p:animEffect transition="in" filter="wipe(down)">
                                      <p:cBhvr>
                                        <p:cTn id="112" dur="10"/>
                                        <p:tgtEl>
                                          <p:spTgt spid="6">
                                            <p:graphicEl>
                                              <a:chart seriesIdx="-4" categoryIdx="26" bldStep="category"/>
                                            </p:graphicEl>
                                          </p:spTgt>
                                        </p:tgtEl>
                                      </p:cBhvr>
                                    </p:animEffect>
                                  </p:childTnLst>
                                </p:cTn>
                              </p:par>
                            </p:childTnLst>
                          </p:cTn>
                        </p:par>
                        <p:par>
                          <p:cTn id="113" fill="hold">
                            <p:stCondLst>
                              <p:cond delay="2670"/>
                            </p:stCondLst>
                            <p:childTnLst>
                              <p:par>
                                <p:cTn id="114" presetID="22" presetClass="entr" presetSubtype="4" fill="hold" grpId="0" nodeType="afterEffect">
                                  <p:stCondLst>
                                    <p:cond delay="0"/>
                                  </p:stCondLst>
                                  <p:childTnLst>
                                    <p:set>
                                      <p:cBhvr>
                                        <p:cTn id="115" dur="1" fill="hold">
                                          <p:stCondLst>
                                            <p:cond delay="0"/>
                                          </p:stCondLst>
                                        </p:cTn>
                                        <p:tgtEl>
                                          <p:spTgt spid="6">
                                            <p:graphicEl>
                                              <a:chart seriesIdx="-4" categoryIdx="27" bldStep="category"/>
                                            </p:graphicEl>
                                          </p:spTgt>
                                        </p:tgtEl>
                                        <p:attrNameLst>
                                          <p:attrName>style.visibility</p:attrName>
                                        </p:attrNameLst>
                                      </p:cBhvr>
                                      <p:to>
                                        <p:strVal val="visible"/>
                                      </p:to>
                                    </p:set>
                                    <p:animEffect transition="in" filter="wipe(down)">
                                      <p:cBhvr>
                                        <p:cTn id="116" dur="10"/>
                                        <p:tgtEl>
                                          <p:spTgt spid="6">
                                            <p:graphicEl>
                                              <a:chart seriesIdx="-4" categoryIdx="27" bldStep="category"/>
                                            </p:graphicEl>
                                          </p:spTgt>
                                        </p:tgtEl>
                                      </p:cBhvr>
                                    </p:animEffect>
                                  </p:childTnLst>
                                </p:cTn>
                              </p:par>
                            </p:childTnLst>
                          </p:cTn>
                        </p:par>
                        <p:par>
                          <p:cTn id="117" fill="hold">
                            <p:stCondLst>
                              <p:cond delay="2680"/>
                            </p:stCondLst>
                            <p:childTnLst>
                              <p:par>
                                <p:cTn id="118" presetID="22" presetClass="entr" presetSubtype="4" fill="hold" grpId="0" nodeType="afterEffect">
                                  <p:stCondLst>
                                    <p:cond delay="0"/>
                                  </p:stCondLst>
                                  <p:childTnLst>
                                    <p:set>
                                      <p:cBhvr>
                                        <p:cTn id="119" dur="1" fill="hold">
                                          <p:stCondLst>
                                            <p:cond delay="0"/>
                                          </p:stCondLst>
                                        </p:cTn>
                                        <p:tgtEl>
                                          <p:spTgt spid="6">
                                            <p:graphicEl>
                                              <a:chart seriesIdx="-4" categoryIdx="28" bldStep="category"/>
                                            </p:graphicEl>
                                          </p:spTgt>
                                        </p:tgtEl>
                                        <p:attrNameLst>
                                          <p:attrName>style.visibility</p:attrName>
                                        </p:attrNameLst>
                                      </p:cBhvr>
                                      <p:to>
                                        <p:strVal val="visible"/>
                                      </p:to>
                                    </p:set>
                                    <p:animEffect transition="in" filter="wipe(down)">
                                      <p:cBhvr>
                                        <p:cTn id="120" dur="10"/>
                                        <p:tgtEl>
                                          <p:spTgt spid="6">
                                            <p:graphicEl>
                                              <a:chart seriesIdx="-4" categoryIdx="28" bldStep="category"/>
                                            </p:graphicEl>
                                          </p:spTgt>
                                        </p:tgtEl>
                                      </p:cBhvr>
                                    </p:animEffect>
                                  </p:childTnLst>
                                </p:cTn>
                              </p:par>
                            </p:childTnLst>
                          </p:cTn>
                        </p:par>
                        <p:par>
                          <p:cTn id="121" fill="hold">
                            <p:stCondLst>
                              <p:cond delay="2690"/>
                            </p:stCondLst>
                            <p:childTnLst>
                              <p:par>
                                <p:cTn id="122" presetID="22" presetClass="entr" presetSubtype="4" fill="hold" grpId="0" nodeType="afterEffect">
                                  <p:stCondLst>
                                    <p:cond delay="0"/>
                                  </p:stCondLst>
                                  <p:childTnLst>
                                    <p:set>
                                      <p:cBhvr>
                                        <p:cTn id="123" dur="1" fill="hold">
                                          <p:stCondLst>
                                            <p:cond delay="0"/>
                                          </p:stCondLst>
                                        </p:cTn>
                                        <p:tgtEl>
                                          <p:spTgt spid="6">
                                            <p:graphicEl>
                                              <a:chart seriesIdx="-4" categoryIdx="29" bldStep="category"/>
                                            </p:graphicEl>
                                          </p:spTgt>
                                        </p:tgtEl>
                                        <p:attrNameLst>
                                          <p:attrName>style.visibility</p:attrName>
                                        </p:attrNameLst>
                                      </p:cBhvr>
                                      <p:to>
                                        <p:strVal val="visible"/>
                                      </p:to>
                                    </p:set>
                                    <p:animEffect transition="in" filter="wipe(down)">
                                      <p:cBhvr>
                                        <p:cTn id="124" dur="10"/>
                                        <p:tgtEl>
                                          <p:spTgt spid="6">
                                            <p:graphicEl>
                                              <a:chart seriesIdx="-4" categoryIdx="29" bldStep="category"/>
                                            </p:graphicEl>
                                          </p:spTgt>
                                        </p:tgtEl>
                                      </p:cBhvr>
                                    </p:animEffect>
                                  </p:childTnLst>
                                </p:cTn>
                              </p:par>
                            </p:childTnLst>
                          </p:cTn>
                        </p:par>
                        <p:par>
                          <p:cTn id="125" fill="hold">
                            <p:stCondLst>
                              <p:cond delay="2700"/>
                            </p:stCondLst>
                            <p:childTnLst>
                              <p:par>
                                <p:cTn id="126" presetID="22" presetClass="entr" presetSubtype="4" fill="hold" grpId="0" nodeType="afterEffect">
                                  <p:stCondLst>
                                    <p:cond delay="0"/>
                                  </p:stCondLst>
                                  <p:childTnLst>
                                    <p:set>
                                      <p:cBhvr>
                                        <p:cTn id="127" dur="1" fill="hold">
                                          <p:stCondLst>
                                            <p:cond delay="0"/>
                                          </p:stCondLst>
                                        </p:cTn>
                                        <p:tgtEl>
                                          <p:spTgt spid="6">
                                            <p:graphicEl>
                                              <a:chart seriesIdx="-4" categoryIdx="30" bldStep="category"/>
                                            </p:graphicEl>
                                          </p:spTgt>
                                        </p:tgtEl>
                                        <p:attrNameLst>
                                          <p:attrName>style.visibility</p:attrName>
                                        </p:attrNameLst>
                                      </p:cBhvr>
                                      <p:to>
                                        <p:strVal val="visible"/>
                                      </p:to>
                                    </p:set>
                                    <p:animEffect transition="in" filter="wipe(down)">
                                      <p:cBhvr>
                                        <p:cTn id="128" dur="10"/>
                                        <p:tgtEl>
                                          <p:spTgt spid="6">
                                            <p:graphicEl>
                                              <a:chart seriesIdx="-4" categoryIdx="30" bldStep="category"/>
                                            </p:graphicEl>
                                          </p:spTgt>
                                        </p:tgtEl>
                                      </p:cBhvr>
                                    </p:animEffect>
                                  </p:childTnLst>
                                </p:cTn>
                              </p:par>
                            </p:childTnLst>
                          </p:cTn>
                        </p:par>
                        <p:par>
                          <p:cTn id="129" fill="hold">
                            <p:stCondLst>
                              <p:cond delay="2710"/>
                            </p:stCondLst>
                            <p:childTnLst>
                              <p:par>
                                <p:cTn id="130" presetID="22" presetClass="entr" presetSubtype="4" fill="hold" grpId="0" nodeType="afterEffect">
                                  <p:stCondLst>
                                    <p:cond delay="0"/>
                                  </p:stCondLst>
                                  <p:childTnLst>
                                    <p:set>
                                      <p:cBhvr>
                                        <p:cTn id="131" dur="1" fill="hold">
                                          <p:stCondLst>
                                            <p:cond delay="0"/>
                                          </p:stCondLst>
                                        </p:cTn>
                                        <p:tgtEl>
                                          <p:spTgt spid="6">
                                            <p:graphicEl>
                                              <a:chart seriesIdx="-4" categoryIdx="31" bldStep="category"/>
                                            </p:graphicEl>
                                          </p:spTgt>
                                        </p:tgtEl>
                                        <p:attrNameLst>
                                          <p:attrName>style.visibility</p:attrName>
                                        </p:attrNameLst>
                                      </p:cBhvr>
                                      <p:to>
                                        <p:strVal val="visible"/>
                                      </p:to>
                                    </p:set>
                                    <p:animEffect transition="in" filter="wipe(down)">
                                      <p:cBhvr>
                                        <p:cTn id="132" dur="10"/>
                                        <p:tgtEl>
                                          <p:spTgt spid="6">
                                            <p:graphicEl>
                                              <a:chart seriesIdx="-4" categoryIdx="31" bldStep="category"/>
                                            </p:graphicEl>
                                          </p:spTgt>
                                        </p:tgtEl>
                                      </p:cBhvr>
                                    </p:animEffect>
                                  </p:childTnLst>
                                </p:cTn>
                              </p:par>
                            </p:childTnLst>
                          </p:cTn>
                        </p:par>
                        <p:par>
                          <p:cTn id="133" fill="hold">
                            <p:stCondLst>
                              <p:cond delay="2720"/>
                            </p:stCondLst>
                            <p:childTnLst>
                              <p:par>
                                <p:cTn id="134" presetID="22" presetClass="entr" presetSubtype="4" fill="hold" grpId="0" nodeType="afterEffect">
                                  <p:stCondLst>
                                    <p:cond delay="0"/>
                                  </p:stCondLst>
                                  <p:childTnLst>
                                    <p:set>
                                      <p:cBhvr>
                                        <p:cTn id="135" dur="1" fill="hold">
                                          <p:stCondLst>
                                            <p:cond delay="0"/>
                                          </p:stCondLst>
                                        </p:cTn>
                                        <p:tgtEl>
                                          <p:spTgt spid="6">
                                            <p:graphicEl>
                                              <a:chart seriesIdx="-4" categoryIdx="32" bldStep="category"/>
                                            </p:graphicEl>
                                          </p:spTgt>
                                        </p:tgtEl>
                                        <p:attrNameLst>
                                          <p:attrName>style.visibility</p:attrName>
                                        </p:attrNameLst>
                                      </p:cBhvr>
                                      <p:to>
                                        <p:strVal val="visible"/>
                                      </p:to>
                                    </p:set>
                                    <p:animEffect transition="in" filter="wipe(down)">
                                      <p:cBhvr>
                                        <p:cTn id="136" dur="10"/>
                                        <p:tgtEl>
                                          <p:spTgt spid="6">
                                            <p:graphicEl>
                                              <a:chart seriesIdx="-4" categoryIdx="32" bldStep="category"/>
                                            </p:graphicEl>
                                          </p:spTgt>
                                        </p:tgtEl>
                                      </p:cBhvr>
                                    </p:animEffect>
                                  </p:childTnLst>
                                </p:cTn>
                              </p:par>
                            </p:childTnLst>
                          </p:cTn>
                        </p:par>
                        <p:par>
                          <p:cTn id="137" fill="hold">
                            <p:stCondLst>
                              <p:cond delay="2730"/>
                            </p:stCondLst>
                            <p:childTnLst>
                              <p:par>
                                <p:cTn id="138" presetID="22" presetClass="entr" presetSubtype="4" fill="hold" grpId="0" nodeType="afterEffect">
                                  <p:stCondLst>
                                    <p:cond delay="0"/>
                                  </p:stCondLst>
                                  <p:childTnLst>
                                    <p:set>
                                      <p:cBhvr>
                                        <p:cTn id="139" dur="1" fill="hold">
                                          <p:stCondLst>
                                            <p:cond delay="0"/>
                                          </p:stCondLst>
                                        </p:cTn>
                                        <p:tgtEl>
                                          <p:spTgt spid="6">
                                            <p:graphicEl>
                                              <a:chart seriesIdx="-4" categoryIdx="33" bldStep="category"/>
                                            </p:graphicEl>
                                          </p:spTgt>
                                        </p:tgtEl>
                                        <p:attrNameLst>
                                          <p:attrName>style.visibility</p:attrName>
                                        </p:attrNameLst>
                                      </p:cBhvr>
                                      <p:to>
                                        <p:strVal val="visible"/>
                                      </p:to>
                                    </p:set>
                                    <p:animEffect transition="in" filter="wipe(down)">
                                      <p:cBhvr>
                                        <p:cTn id="140" dur="10"/>
                                        <p:tgtEl>
                                          <p:spTgt spid="6">
                                            <p:graphicEl>
                                              <a:chart seriesIdx="-4" categoryIdx="33" bldStep="category"/>
                                            </p:graphicEl>
                                          </p:spTgt>
                                        </p:tgtEl>
                                      </p:cBhvr>
                                    </p:animEffect>
                                  </p:childTnLst>
                                </p:cTn>
                              </p:par>
                            </p:childTnLst>
                          </p:cTn>
                        </p:par>
                        <p:par>
                          <p:cTn id="141" fill="hold">
                            <p:stCondLst>
                              <p:cond delay="2740"/>
                            </p:stCondLst>
                            <p:childTnLst>
                              <p:par>
                                <p:cTn id="142" presetID="22" presetClass="entr" presetSubtype="4" fill="hold" grpId="0" nodeType="afterEffect">
                                  <p:stCondLst>
                                    <p:cond delay="0"/>
                                  </p:stCondLst>
                                  <p:childTnLst>
                                    <p:set>
                                      <p:cBhvr>
                                        <p:cTn id="143" dur="1" fill="hold">
                                          <p:stCondLst>
                                            <p:cond delay="0"/>
                                          </p:stCondLst>
                                        </p:cTn>
                                        <p:tgtEl>
                                          <p:spTgt spid="6">
                                            <p:graphicEl>
                                              <a:chart seriesIdx="-4" categoryIdx="34" bldStep="category"/>
                                            </p:graphicEl>
                                          </p:spTgt>
                                        </p:tgtEl>
                                        <p:attrNameLst>
                                          <p:attrName>style.visibility</p:attrName>
                                        </p:attrNameLst>
                                      </p:cBhvr>
                                      <p:to>
                                        <p:strVal val="visible"/>
                                      </p:to>
                                    </p:set>
                                    <p:animEffect transition="in" filter="wipe(down)">
                                      <p:cBhvr>
                                        <p:cTn id="144" dur="10"/>
                                        <p:tgtEl>
                                          <p:spTgt spid="6">
                                            <p:graphicEl>
                                              <a:chart seriesIdx="-4" categoryIdx="34" bldStep="category"/>
                                            </p:graphicEl>
                                          </p:spTgt>
                                        </p:tgtEl>
                                      </p:cBhvr>
                                    </p:animEffect>
                                  </p:childTnLst>
                                </p:cTn>
                              </p:par>
                            </p:childTnLst>
                          </p:cTn>
                        </p:par>
                        <p:par>
                          <p:cTn id="145" fill="hold">
                            <p:stCondLst>
                              <p:cond delay="2750"/>
                            </p:stCondLst>
                            <p:childTnLst>
                              <p:par>
                                <p:cTn id="146" presetID="22" presetClass="entr" presetSubtype="4" fill="hold" grpId="0" nodeType="afterEffect">
                                  <p:stCondLst>
                                    <p:cond delay="0"/>
                                  </p:stCondLst>
                                  <p:childTnLst>
                                    <p:set>
                                      <p:cBhvr>
                                        <p:cTn id="147" dur="1" fill="hold">
                                          <p:stCondLst>
                                            <p:cond delay="0"/>
                                          </p:stCondLst>
                                        </p:cTn>
                                        <p:tgtEl>
                                          <p:spTgt spid="6">
                                            <p:graphicEl>
                                              <a:chart seriesIdx="-4" categoryIdx="35" bldStep="category"/>
                                            </p:graphicEl>
                                          </p:spTgt>
                                        </p:tgtEl>
                                        <p:attrNameLst>
                                          <p:attrName>style.visibility</p:attrName>
                                        </p:attrNameLst>
                                      </p:cBhvr>
                                      <p:to>
                                        <p:strVal val="visible"/>
                                      </p:to>
                                    </p:set>
                                    <p:animEffect transition="in" filter="wipe(down)">
                                      <p:cBhvr>
                                        <p:cTn id="148" dur="10"/>
                                        <p:tgtEl>
                                          <p:spTgt spid="6">
                                            <p:graphicEl>
                                              <a:chart seriesIdx="-4" categoryIdx="35" bldStep="category"/>
                                            </p:graphicEl>
                                          </p:spTgt>
                                        </p:tgtEl>
                                      </p:cBhvr>
                                    </p:animEffect>
                                  </p:childTnLst>
                                </p:cTn>
                              </p:par>
                            </p:childTnLst>
                          </p:cTn>
                        </p:par>
                        <p:par>
                          <p:cTn id="149" fill="hold">
                            <p:stCondLst>
                              <p:cond delay="2760"/>
                            </p:stCondLst>
                            <p:childTnLst>
                              <p:par>
                                <p:cTn id="150" presetID="22" presetClass="entr" presetSubtype="4" fill="hold" grpId="0" nodeType="afterEffect">
                                  <p:stCondLst>
                                    <p:cond delay="0"/>
                                  </p:stCondLst>
                                  <p:childTnLst>
                                    <p:set>
                                      <p:cBhvr>
                                        <p:cTn id="151" dur="1" fill="hold">
                                          <p:stCondLst>
                                            <p:cond delay="0"/>
                                          </p:stCondLst>
                                        </p:cTn>
                                        <p:tgtEl>
                                          <p:spTgt spid="6">
                                            <p:graphicEl>
                                              <a:chart seriesIdx="-4" categoryIdx="36" bldStep="category"/>
                                            </p:graphicEl>
                                          </p:spTgt>
                                        </p:tgtEl>
                                        <p:attrNameLst>
                                          <p:attrName>style.visibility</p:attrName>
                                        </p:attrNameLst>
                                      </p:cBhvr>
                                      <p:to>
                                        <p:strVal val="visible"/>
                                      </p:to>
                                    </p:set>
                                    <p:animEffect transition="in" filter="wipe(down)">
                                      <p:cBhvr>
                                        <p:cTn id="152" dur="10"/>
                                        <p:tgtEl>
                                          <p:spTgt spid="6">
                                            <p:graphicEl>
                                              <a:chart seriesIdx="-4" categoryIdx="36" bldStep="category"/>
                                            </p:graphicEl>
                                          </p:spTgt>
                                        </p:tgtEl>
                                      </p:cBhvr>
                                    </p:animEffect>
                                  </p:childTnLst>
                                </p:cTn>
                              </p:par>
                            </p:childTnLst>
                          </p:cTn>
                        </p:par>
                        <p:par>
                          <p:cTn id="153" fill="hold">
                            <p:stCondLst>
                              <p:cond delay="2770"/>
                            </p:stCondLst>
                            <p:childTnLst>
                              <p:par>
                                <p:cTn id="154" presetID="22" presetClass="entr" presetSubtype="4" fill="hold" grpId="0" nodeType="afterEffect">
                                  <p:stCondLst>
                                    <p:cond delay="0"/>
                                  </p:stCondLst>
                                  <p:childTnLst>
                                    <p:set>
                                      <p:cBhvr>
                                        <p:cTn id="155" dur="1" fill="hold">
                                          <p:stCondLst>
                                            <p:cond delay="0"/>
                                          </p:stCondLst>
                                        </p:cTn>
                                        <p:tgtEl>
                                          <p:spTgt spid="6">
                                            <p:graphicEl>
                                              <a:chart seriesIdx="-4" categoryIdx="37" bldStep="category"/>
                                            </p:graphicEl>
                                          </p:spTgt>
                                        </p:tgtEl>
                                        <p:attrNameLst>
                                          <p:attrName>style.visibility</p:attrName>
                                        </p:attrNameLst>
                                      </p:cBhvr>
                                      <p:to>
                                        <p:strVal val="visible"/>
                                      </p:to>
                                    </p:set>
                                    <p:animEffect transition="in" filter="wipe(down)">
                                      <p:cBhvr>
                                        <p:cTn id="156" dur="10"/>
                                        <p:tgtEl>
                                          <p:spTgt spid="6">
                                            <p:graphicEl>
                                              <a:chart seriesIdx="-4" categoryIdx="37" bldStep="category"/>
                                            </p:graphicEl>
                                          </p:spTgt>
                                        </p:tgtEl>
                                      </p:cBhvr>
                                    </p:animEffect>
                                  </p:childTnLst>
                                </p:cTn>
                              </p:par>
                            </p:childTnLst>
                          </p:cTn>
                        </p:par>
                        <p:par>
                          <p:cTn id="157" fill="hold">
                            <p:stCondLst>
                              <p:cond delay="2780"/>
                            </p:stCondLst>
                            <p:childTnLst>
                              <p:par>
                                <p:cTn id="158" presetID="22" presetClass="entr" presetSubtype="4" fill="hold" grpId="0" nodeType="afterEffect">
                                  <p:stCondLst>
                                    <p:cond delay="0"/>
                                  </p:stCondLst>
                                  <p:childTnLst>
                                    <p:set>
                                      <p:cBhvr>
                                        <p:cTn id="159" dur="1" fill="hold">
                                          <p:stCondLst>
                                            <p:cond delay="0"/>
                                          </p:stCondLst>
                                        </p:cTn>
                                        <p:tgtEl>
                                          <p:spTgt spid="6">
                                            <p:graphicEl>
                                              <a:chart seriesIdx="-4" categoryIdx="38" bldStep="category"/>
                                            </p:graphicEl>
                                          </p:spTgt>
                                        </p:tgtEl>
                                        <p:attrNameLst>
                                          <p:attrName>style.visibility</p:attrName>
                                        </p:attrNameLst>
                                      </p:cBhvr>
                                      <p:to>
                                        <p:strVal val="visible"/>
                                      </p:to>
                                    </p:set>
                                    <p:animEffect transition="in" filter="wipe(down)">
                                      <p:cBhvr>
                                        <p:cTn id="160" dur="10"/>
                                        <p:tgtEl>
                                          <p:spTgt spid="6">
                                            <p:graphicEl>
                                              <a:chart seriesIdx="-4" categoryIdx="38" bldStep="category"/>
                                            </p:graphicEl>
                                          </p:spTgt>
                                        </p:tgtEl>
                                      </p:cBhvr>
                                    </p:animEffect>
                                  </p:childTnLst>
                                </p:cTn>
                              </p:par>
                            </p:childTnLst>
                          </p:cTn>
                        </p:par>
                        <p:par>
                          <p:cTn id="161" fill="hold">
                            <p:stCondLst>
                              <p:cond delay="2790"/>
                            </p:stCondLst>
                            <p:childTnLst>
                              <p:par>
                                <p:cTn id="162" presetID="22" presetClass="entr" presetSubtype="4" fill="hold" grpId="0" nodeType="afterEffect">
                                  <p:stCondLst>
                                    <p:cond delay="0"/>
                                  </p:stCondLst>
                                  <p:childTnLst>
                                    <p:set>
                                      <p:cBhvr>
                                        <p:cTn id="163" dur="1" fill="hold">
                                          <p:stCondLst>
                                            <p:cond delay="0"/>
                                          </p:stCondLst>
                                        </p:cTn>
                                        <p:tgtEl>
                                          <p:spTgt spid="6">
                                            <p:graphicEl>
                                              <a:chart seriesIdx="-4" categoryIdx="39" bldStep="category"/>
                                            </p:graphicEl>
                                          </p:spTgt>
                                        </p:tgtEl>
                                        <p:attrNameLst>
                                          <p:attrName>style.visibility</p:attrName>
                                        </p:attrNameLst>
                                      </p:cBhvr>
                                      <p:to>
                                        <p:strVal val="visible"/>
                                      </p:to>
                                    </p:set>
                                    <p:animEffect transition="in" filter="wipe(down)">
                                      <p:cBhvr>
                                        <p:cTn id="164" dur="10"/>
                                        <p:tgtEl>
                                          <p:spTgt spid="6">
                                            <p:graphicEl>
                                              <a:chart seriesIdx="-4" categoryIdx="39" bldStep="category"/>
                                            </p:graphicEl>
                                          </p:spTgt>
                                        </p:tgtEl>
                                      </p:cBhvr>
                                    </p:animEffect>
                                  </p:childTnLst>
                                </p:cTn>
                              </p:par>
                            </p:childTnLst>
                          </p:cTn>
                        </p:par>
                        <p:par>
                          <p:cTn id="165" fill="hold">
                            <p:stCondLst>
                              <p:cond delay="2800"/>
                            </p:stCondLst>
                            <p:childTnLst>
                              <p:par>
                                <p:cTn id="166" presetID="22" presetClass="entr" presetSubtype="4" fill="hold" grpId="0" nodeType="afterEffect">
                                  <p:stCondLst>
                                    <p:cond delay="0"/>
                                  </p:stCondLst>
                                  <p:childTnLst>
                                    <p:set>
                                      <p:cBhvr>
                                        <p:cTn id="167" dur="1" fill="hold">
                                          <p:stCondLst>
                                            <p:cond delay="0"/>
                                          </p:stCondLst>
                                        </p:cTn>
                                        <p:tgtEl>
                                          <p:spTgt spid="6">
                                            <p:graphicEl>
                                              <a:chart seriesIdx="-4" categoryIdx="40" bldStep="category"/>
                                            </p:graphicEl>
                                          </p:spTgt>
                                        </p:tgtEl>
                                        <p:attrNameLst>
                                          <p:attrName>style.visibility</p:attrName>
                                        </p:attrNameLst>
                                      </p:cBhvr>
                                      <p:to>
                                        <p:strVal val="visible"/>
                                      </p:to>
                                    </p:set>
                                    <p:animEffect transition="in" filter="wipe(down)">
                                      <p:cBhvr>
                                        <p:cTn id="168" dur="10"/>
                                        <p:tgtEl>
                                          <p:spTgt spid="6">
                                            <p:graphicEl>
                                              <a:chart seriesIdx="-4" categoryIdx="40" bldStep="category"/>
                                            </p:graphicEl>
                                          </p:spTgt>
                                        </p:tgtEl>
                                      </p:cBhvr>
                                    </p:animEffect>
                                  </p:childTnLst>
                                </p:cTn>
                              </p:par>
                            </p:childTnLst>
                          </p:cTn>
                        </p:par>
                        <p:par>
                          <p:cTn id="169" fill="hold">
                            <p:stCondLst>
                              <p:cond delay="2810"/>
                            </p:stCondLst>
                            <p:childTnLst>
                              <p:par>
                                <p:cTn id="170" presetID="22" presetClass="entr" presetSubtype="4" fill="hold" grpId="0" nodeType="afterEffect">
                                  <p:stCondLst>
                                    <p:cond delay="0"/>
                                  </p:stCondLst>
                                  <p:childTnLst>
                                    <p:set>
                                      <p:cBhvr>
                                        <p:cTn id="171" dur="1" fill="hold">
                                          <p:stCondLst>
                                            <p:cond delay="0"/>
                                          </p:stCondLst>
                                        </p:cTn>
                                        <p:tgtEl>
                                          <p:spTgt spid="6">
                                            <p:graphicEl>
                                              <a:chart seriesIdx="-4" categoryIdx="41" bldStep="category"/>
                                            </p:graphicEl>
                                          </p:spTgt>
                                        </p:tgtEl>
                                        <p:attrNameLst>
                                          <p:attrName>style.visibility</p:attrName>
                                        </p:attrNameLst>
                                      </p:cBhvr>
                                      <p:to>
                                        <p:strVal val="visible"/>
                                      </p:to>
                                    </p:set>
                                    <p:animEffect transition="in" filter="wipe(down)">
                                      <p:cBhvr>
                                        <p:cTn id="172" dur="10"/>
                                        <p:tgtEl>
                                          <p:spTgt spid="6">
                                            <p:graphicEl>
                                              <a:chart seriesIdx="-4" categoryIdx="41" bldStep="category"/>
                                            </p:graphicEl>
                                          </p:spTgt>
                                        </p:tgtEl>
                                      </p:cBhvr>
                                    </p:animEffect>
                                  </p:childTnLst>
                                </p:cTn>
                              </p:par>
                            </p:childTnLst>
                          </p:cTn>
                        </p:par>
                        <p:par>
                          <p:cTn id="173" fill="hold">
                            <p:stCondLst>
                              <p:cond delay="2820"/>
                            </p:stCondLst>
                            <p:childTnLst>
                              <p:par>
                                <p:cTn id="174" presetID="22" presetClass="entr" presetSubtype="4" fill="hold" grpId="0" nodeType="afterEffect">
                                  <p:stCondLst>
                                    <p:cond delay="0"/>
                                  </p:stCondLst>
                                  <p:childTnLst>
                                    <p:set>
                                      <p:cBhvr>
                                        <p:cTn id="175" dur="1" fill="hold">
                                          <p:stCondLst>
                                            <p:cond delay="0"/>
                                          </p:stCondLst>
                                        </p:cTn>
                                        <p:tgtEl>
                                          <p:spTgt spid="6">
                                            <p:graphicEl>
                                              <a:chart seriesIdx="-4" categoryIdx="42" bldStep="category"/>
                                            </p:graphicEl>
                                          </p:spTgt>
                                        </p:tgtEl>
                                        <p:attrNameLst>
                                          <p:attrName>style.visibility</p:attrName>
                                        </p:attrNameLst>
                                      </p:cBhvr>
                                      <p:to>
                                        <p:strVal val="visible"/>
                                      </p:to>
                                    </p:set>
                                    <p:animEffect transition="in" filter="wipe(down)">
                                      <p:cBhvr>
                                        <p:cTn id="176" dur="10"/>
                                        <p:tgtEl>
                                          <p:spTgt spid="6">
                                            <p:graphicEl>
                                              <a:chart seriesIdx="-4" categoryIdx="42" bldStep="category"/>
                                            </p:graphicEl>
                                          </p:spTgt>
                                        </p:tgtEl>
                                      </p:cBhvr>
                                    </p:animEffect>
                                  </p:childTnLst>
                                </p:cTn>
                              </p:par>
                            </p:childTnLst>
                          </p:cTn>
                        </p:par>
                        <p:par>
                          <p:cTn id="177" fill="hold">
                            <p:stCondLst>
                              <p:cond delay="2830"/>
                            </p:stCondLst>
                            <p:childTnLst>
                              <p:par>
                                <p:cTn id="178" presetID="22" presetClass="entr" presetSubtype="4" fill="hold" grpId="0" nodeType="afterEffect">
                                  <p:stCondLst>
                                    <p:cond delay="0"/>
                                  </p:stCondLst>
                                  <p:childTnLst>
                                    <p:set>
                                      <p:cBhvr>
                                        <p:cTn id="179" dur="1" fill="hold">
                                          <p:stCondLst>
                                            <p:cond delay="0"/>
                                          </p:stCondLst>
                                        </p:cTn>
                                        <p:tgtEl>
                                          <p:spTgt spid="6">
                                            <p:graphicEl>
                                              <a:chart seriesIdx="-4" categoryIdx="43" bldStep="category"/>
                                            </p:graphicEl>
                                          </p:spTgt>
                                        </p:tgtEl>
                                        <p:attrNameLst>
                                          <p:attrName>style.visibility</p:attrName>
                                        </p:attrNameLst>
                                      </p:cBhvr>
                                      <p:to>
                                        <p:strVal val="visible"/>
                                      </p:to>
                                    </p:set>
                                    <p:animEffect transition="in" filter="wipe(down)">
                                      <p:cBhvr>
                                        <p:cTn id="180" dur="10"/>
                                        <p:tgtEl>
                                          <p:spTgt spid="6">
                                            <p:graphicEl>
                                              <a:chart seriesIdx="-4" categoryIdx="43" bldStep="category"/>
                                            </p:graphicEl>
                                          </p:spTgt>
                                        </p:tgtEl>
                                      </p:cBhvr>
                                    </p:animEffect>
                                  </p:childTnLst>
                                </p:cTn>
                              </p:par>
                            </p:childTnLst>
                          </p:cTn>
                        </p:par>
                        <p:par>
                          <p:cTn id="181" fill="hold">
                            <p:stCondLst>
                              <p:cond delay="2840"/>
                            </p:stCondLst>
                            <p:childTnLst>
                              <p:par>
                                <p:cTn id="182" presetID="22" presetClass="entr" presetSubtype="4" fill="hold" grpId="0" nodeType="afterEffect">
                                  <p:stCondLst>
                                    <p:cond delay="0"/>
                                  </p:stCondLst>
                                  <p:childTnLst>
                                    <p:set>
                                      <p:cBhvr>
                                        <p:cTn id="183" dur="1" fill="hold">
                                          <p:stCondLst>
                                            <p:cond delay="0"/>
                                          </p:stCondLst>
                                        </p:cTn>
                                        <p:tgtEl>
                                          <p:spTgt spid="6">
                                            <p:graphicEl>
                                              <a:chart seriesIdx="-4" categoryIdx="44" bldStep="category"/>
                                            </p:graphicEl>
                                          </p:spTgt>
                                        </p:tgtEl>
                                        <p:attrNameLst>
                                          <p:attrName>style.visibility</p:attrName>
                                        </p:attrNameLst>
                                      </p:cBhvr>
                                      <p:to>
                                        <p:strVal val="visible"/>
                                      </p:to>
                                    </p:set>
                                    <p:animEffect transition="in" filter="wipe(down)">
                                      <p:cBhvr>
                                        <p:cTn id="184" dur="10"/>
                                        <p:tgtEl>
                                          <p:spTgt spid="6">
                                            <p:graphicEl>
                                              <a:chart seriesIdx="-4" categoryIdx="44" bldStep="category"/>
                                            </p:graphicEl>
                                          </p:spTgt>
                                        </p:tgtEl>
                                      </p:cBhvr>
                                    </p:animEffect>
                                  </p:childTnLst>
                                </p:cTn>
                              </p:par>
                            </p:childTnLst>
                          </p:cTn>
                        </p:par>
                        <p:par>
                          <p:cTn id="185" fill="hold">
                            <p:stCondLst>
                              <p:cond delay="2850"/>
                            </p:stCondLst>
                            <p:childTnLst>
                              <p:par>
                                <p:cTn id="186" presetID="22" presetClass="entr" presetSubtype="4" fill="hold" grpId="0" nodeType="afterEffect">
                                  <p:stCondLst>
                                    <p:cond delay="0"/>
                                  </p:stCondLst>
                                  <p:childTnLst>
                                    <p:set>
                                      <p:cBhvr>
                                        <p:cTn id="187" dur="1" fill="hold">
                                          <p:stCondLst>
                                            <p:cond delay="0"/>
                                          </p:stCondLst>
                                        </p:cTn>
                                        <p:tgtEl>
                                          <p:spTgt spid="6">
                                            <p:graphicEl>
                                              <a:chart seriesIdx="-4" categoryIdx="45" bldStep="category"/>
                                            </p:graphicEl>
                                          </p:spTgt>
                                        </p:tgtEl>
                                        <p:attrNameLst>
                                          <p:attrName>style.visibility</p:attrName>
                                        </p:attrNameLst>
                                      </p:cBhvr>
                                      <p:to>
                                        <p:strVal val="visible"/>
                                      </p:to>
                                    </p:set>
                                    <p:animEffect transition="in" filter="wipe(down)">
                                      <p:cBhvr>
                                        <p:cTn id="188" dur="10"/>
                                        <p:tgtEl>
                                          <p:spTgt spid="6">
                                            <p:graphicEl>
                                              <a:chart seriesIdx="-4" categoryIdx="45" bldStep="category"/>
                                            </p:graphicEl>
                                          </p:spTgt>
                                        </p:tgtEl>
                                      </p:cBhvr>
                                    </p:animEffect>
                                  </p:childTnLst>
                                </p:cTn>
                              </p:par>
                            </p:childTnLst>
                          </p:cTn>
                        </p:par>
                        <p:par>
                          <p:cTn id="189" fill="hold">
                            <p:stCondLst>
                              <p:cond delay="2860"/>
                            </p:stCondLst>
                            <p:childTnLst>
                              <p:par>
                                <p:cTn id="190" presetID="22" presetClass="entr" presetSubtype="4" fill="hold" grpId="0" nodeType="afterEffect">
                                  <p:stCondLst>
                                    <p:cond delay="0"/>
                                  </p:stCondLst>
                                  <p:childTnLst>
                                    <p:set>
                                      <p:cBhvr>
                                        <p:cTn id="191" dur="1" fill="hold">
                                          <p:stCondLst>
                                            <p:cond delay="0"/>
                                          </p:stCondLst>
                                        </p:cTn>
                                        <p:tgtEl>
                                          <p:spTgt spid="6">
                                            <p:graphicEl>
                                              <a:chart seriesIdx="-4" categoryIdx="46" bldStep="category"/>
                                            </p:graphicEl>
                                          </p:spTgt>
                                        </p:tgtEl>
                                        <p:attrNameLst>
                                          <p:attrName>style.visibility</p:attrName>
                                        </p:attrNameLst>
                                      </p:cBhvr>
                                      <p:to>
                                        <p:strVal val="visible"/>
                                      </p:to>
                                    </p:set>
                                    <p:animEffect transition="in" filter="wipe(down)">
                                      <p:cBhvr>
                                        <p:cTn id="192" dur="10"/>
                                        <p:tgtEl>
                                          <p:spTgt spid="6">
                                            <p:graphicEl>
                                              <a:chart seriesIdx="-4" categoryIdx="46" bldStep="category"/>
                                            </p:graphicEl>
                                          </p:spTgt>
                                        </p:tgtEl>
                                      </p:cBhvr>
                                    </p:animEffect>
                                  </p:childTnLst>
                                </p:cTn>
                              </p:par>
                            </p:childTnLst>
                          </p:cTn>
                        </p:par>
                        <p:par>
                          <p:cTn id="193" fill="hold">
                            <p:stCondLst>
                              <p:cond delay="2870"/>
                            </p:stCondLst>
                            <p:childTnLst>
                              <p:par>
                                <p:cTn id="194" presetID="22" presetClass="entr" presetSubtype="4" fill="hold" grpId="0" nodeType="afterEffect">
                                  <p:stCondLst>
                                    <p:cond delay="0"/>
                                  </p:stCondLst>
                                  <p:childTnLst>
                                    <p:set>
                                      <p:cBhvr>
                                        <p:cTn id="195" dur="1" fill="hold">
                                          <p:stCondLst>
                                            <p:cond delay="0"/>
                                          </p:stCondLst>
                                        </p:cTn>
                                        <p:tgtEl>
                                          <p:spTgt spid="6">
                                            <p:graphicEl>
                                              <a:chart seriesIdx="-4" categoryIdx="47" bldStep="category"/>
                                            </p:graphicEl>
                                          </p:spTgt>
                                        </p:tgtEl>
                                        <p:attrNameLst>
                                          <p:attrName>style.visibility</p:attrName>
                                        </p:attrNameLst>
                                      </p:cBhvr>
                                      <p:to>
                                        <p:strVal val="visible"/>
                                      </p:to>
                                    </p:set>
                                    <p:animEffect transition="in" filter="wipe(down)">
                                      <p:cBhvr>
                                        <p:cTn id="196" dur="10"/>
                                        <p:tgtEl>
                                          <p:spTgt spid="6">
                                            <p:graphicEl>
                                              <a:chart seriesIdx="-4" categoryIdx="47" bldStep="category"/>
                                            </p:graphicEl>
                                          </p:spTgt>
                                        </p:tgtEl>
                                      </p:cBhvr>
                                    </p:animEffect>
                                  </p:childTnLst>
                                </p:cTn>
                              </p:par>
                            </p:childTnLst>
                          </p:cTn>
                        </p:par>
                        <p:par>
                          <p:cTn id="197" fill="hold">
                            <p:stCondLst>
                              <p:cond delay="2880"/>
                            </p:stCondLst>
                            <p:childTnLst>
                              <p:par>
                                <p:cTn id="198" presetID="22" presetClass="entr" presetSubtype="4" fill="hold" grpId="0" nodeType="afterEffect">
                                  <p:stCondLst>
                                    <p:cond delay="0"/>
                                  </p:stCondLst>
                                  <p:childTnLst>
                                    <p:set>
                                      <p:cBhvr>
                                        <p:cTn id="199" dur="1" fill="hold">
                                          <p:stCondLst>
                                            <p:cond delay="0"/>
                                          </p:stCondLst>
                                        </p:cTn>
                                        <p:tgtEl>
                                          <p:spTgt spid="6">
                                            <p:graphicEl>
                                              <a:chart seriesIdx="-4" categoryIdx="48" bldStep="category"/>
                                            </p:graphicEl>
                                          </p:spTgt>
                                        </p:tgtEl>
                                        <p:attrNameLst>
                                          <p:attrName>style.visibility</p:attrName>
                                        </p:attrNameLst>
                                      </p:cBhvr>
                                      <p:to>
                                        <p:strVal val="visible"/>
                                      </p:to>
                                    </p:set>
                                    <p:animEffect transition="in" filter="wipe(down)">
                                      <p:cBhvr>
                                        <p:cTn id="200" dur="10"/>
                                        <p:tgtEl>
                                          <p:spTgt spid="6">
                                            <p:graphicEl>
                                              <a:chart seriesIdx="-4" categoryIdx="48" bldStep="category"/>
                                            </p:graphicEl>
                                          </p:spTgt>
                                        </p:tgtEl>
                                      </p:cBhvr>
                                    </p:animEffect>
                                  </p:childTnLst>
                                </p:cTn>
                              </p:par>
                            </p:childTnLst>
                          </p:cTn>
                        </p:par>
                        <p:par>
                          <p:cTn id="201" fill="hold">
                            <p:stCondLst>
                              <p:cond delay="2890"/>
                            </p:stCondLst>
                            <p:childTnLst>
                              <p:par>
                                <p:cTn id="202" presetID="22" presetClass="entr" presetSubtype="4" fill="hold" grpId="0" nodeType="afterEffect">
                                  <p:stCondLst>
                                    <p:cond delay="0"/>
                                  </p:stCondLst>
                                  <p:childTnLst>
                                    <p:set>
                                      <p:cBhvr>
                                        <p:cTn id="203" dur="1" fill="hold">
                                          <p:stCondLst>
                                            <p:cond delay="0"/>
                                          </p:stCondLst>
                                        </p:cTn>
                                        <p:tgtEl>
                                          <p:spTgt spid="6">
                                            <p:graphicEl>
                                              <a:chart seriesIdx="-4" categoryIdx="49" bldStep="category"/>
                                            </p:graphicEl>
                                          </p:spTgt>
                                        </p:tgtEl>
                                        <p:attrNameLst>
                                          <p:attrName>style.visibility</p:attrName>
                                        </p:attrNameLst>
                                      </p:cBhvr>
                                      <p:to>
                                        <p:strVal val="visible"/>
                                      </p:to>
                                    </p:set>
                                    <p:animEffect transition="in" filter="wipe(down)">
                                      <p:cBhvr>
                                        <p:cTn id="204" dur="10"/>
                                        <p:tgtEl>
                                          <p:spTgt spid="6">
                                            <p:graphicEl>
                                              <a:chart seriesIdx="-4" categoryIdx="49" bldStep="category"/>
                                            </p:graphicEl>
                                          </p:spTgt>
                                        </p:tgtEl>
                                      </p:cBhvr>
                                    </p:animEffect>
                                  </p:childTnLst>
                                </p:cTn>
                              </p:par>
                            </p:childTnLst>
                          </p:cTn>
                        </p:par>
                        <p:par>
                          <p:cTn id="205" fill="hold">
                            <p:stCondLst>
                              <p:cond delay="2900"/>
                            </p:stCondLst>
                            <p:childTnLst>
                              <p:par>
                                <p:cTn id="206" presetID="22" presetClass="entr" presetSubtype="4" fill="hold" grpId="0" nodeType="afterEffect">
                                  <p:stCondLst>
                                    <p:cond delay="0"/>
                                  </p:stCondLst>
                                  <p:childTnLst>
                                    <p:set>
                                      <p:cBhvr>
                                        <p:cTn id="207" dur="1" fill="hold">
                                          <p:stCondLst>
                                            <p:cond delay="0"/>
                                          </p:stCondLst>
                                        </p:cTn>
                                        <p:tgtEl>
                                          <p:spTgt spid="6">
                                            <p:graphicEl>
                                              <a:chart seriesIdx="-4" categoryIdx="50" bldStep="category"/>
                                            </p:graphicEl>
                                          </p:spTgt>
                                        </p:tgtEl>
                                        <p:attrNameLst>
                                          <p:attrName>style.visibility</p:attrName>
                                        </p:attrNameLst>
                                      </p:cBhvr>
                                      <p:to>
                                        <p:strVal val="visible"/>
                                      </p:to>
                                    </p:set>
                                    <p:animEffect transition="in" filter="wipe(down)">
                                      <p:cBhvr>
                                        <p:cTn id="208" dur="10"/>
                                        <p:tgtEl>
                                          <p:spTgt spid="6">
                                            <p:graphicEl>
                                              <a:chart seriesIdx="-4" categoryIdx="50" bldStep="category"/>
                                            </p:graphicEl>
                                          </p:spTgt>
                                        </p:tgtEl>
                                      </p:cBhvr>
                                    </p:animEffect>
                                  </p:childTnLst>
                                </p:cTn>
                              </p:par>
                            </p:childTnLst>
                          </p:cTn>
                        </p:par>
                        <p:par>
                          <p:cTn id="209" fill="hold">
                            <p:stCondLst>
                              <p:cond delay="2910"/>
                            </p:stCondLst>
                            <p:childTnLst>
                              <p:par>
                                <p:cTn id="210" presetID="22" presetClass="entr" presetSubtype="4" fill="hold" grpId="0" nodeType="afterEffect">
                                  <p:stCondLst>
                                    <p:cond delay="0"/>
                                  </p:stCondLst>
                                  <p:childTnLst>
                                    <p:set>
                                      <p:cBhvr>
                                        <p:cTn id="211" dur="1" fill="hold">
                                          <p:stCondLst>
                                            <p:cond delay="0"/>
                                          </p:stCondLst>
                                        </p:cTn>
                                        <p:tgtEl>
                                          <p:spTgt spid="6">
                                            <p:graphicEl>
                                              <a:chart seriesIdx="-4" categoryIdx="51" bldStep="category"/>
                                            </p:graphicEl>
                                          </p:spTgt>
                                        </p:tgtEl>
                                        <p:attrNameLst>
                                          <p:attrName>style.visibility</p:attrName>
                                        </p:attrNameLst>
                                      </p:cBhvr>
                                      <p:to>
                                        <p:strVal val="visible"/>
                                      </p:to>
                                    </p:set>
                                    <p:animEffect transition="in" filter="wipe(down)">
                                      <p:cBhvr>
                                        <p:cTn id="212" dur="10"/>
                                        <p:tgtEl>
                                          <p:spTgt spid="6">
                                            <p:graphicEl>
                                              <a:chart seriesIdx="-4" categoryIdx="51" bldStep="category"/>
                                            </p:graphicEl>
                                          </p:spTgt>
                                        </p:tgtEl>
                                      </p:cBhvr>
                                    </p:animEffect>
                                  </p:childTnLst>
                                </p:cTn>
                              </p:par>
                            </p:childTnLst>
                          </p:cTn>
                        </p:par>
                        <p:par>
                          <p:cTn id="213" fill="hold">
                            <p:stCondLst>
                              <p:cond delay="2920"/>
                            </p:stCondLst>
                            <p:childTnLst>
                              <p:par>
                                <p:cTn id="214" presetID="22" presetClass="entr" presetSubtype="4" fill="hold" grpId="0" nodeType="afterEffect">
                                  <p:stCondLst>
                                    <p:cond delay="0"/>
                                  </p:stCondLst>
                                  <p:childTnLst>
                                    <p:set>
                                      <p:cBhvr>
                                        <p:cTn id="215" dur="1" fill="hold">
                                          <p:stCondLst>
                                            <p:cond delay="0"/>
                                          </p:stCondLst>
                                        </p:cTn>
                                        <p:tgtEl>
                                          <p:spTgt spid="6">
                                            <p:graphicEl>
                                              <a:chart seriesIdx="-4" categoryIdx="52" bldStep="category"/>
                                            </p:graphicEl>
                                          </p:spTgt>
                                        </p:tgtEl>
                                        <p:attrNameLst>
                                          <p:attrName>style.visibility</p:attrName>
                                        </p:attrNameLst>
                                      </p:cBhvr>
                                      <p:to>
                                        <p:strVal val="visible"/>
                                      </p:to>
                                    </p:set>
                                    <p:animEffect transition="in" filter="wipe(down)">
                                      <p:cBhvr>
                                        <p:cTn id="216" dur="10"/>
                                        <p:tgtEl>
                                          <p:spTgt spid="6">
                                            <p:graphicEl>
                                              <a:chart seriesIdx="-4" categoryIdx="52" bldStep="category"/>
                                            </p:graphicEl>
                                          </p:spTgt>
                                        </p:tgtEl>
                                      </p:cBhvr>
                                    </p:animEffect>
                                  </p:childTnLst>
                                </p:cTn>
                              </p:par>
                            </p:childTnLst>
                          </p:cTn>
                        </p:par>
                        <p:par>
                          <p:cTn id="217" fill="hold">
                            <p:stCondLst>
                              <p:cond delay="2930"/>
                            </p:stCondLst>
                            <p:childTnLst>
                              <p:par>
                                <p:cTn id="218" presetID="22" presetClass="entr" presetSubtype="4" fill="hold" grpId="0" nodeType="afterEffect">
                                  <p:stCondLst>
                                    <p:cond delay="0"/>
                                  </p:stCondLst>
                                  <p:childTnLst>
                                    <p:set>
                                      <p:cBhvr>
                                        <p:cTn id="219" dur="1" fill="hold">
                                          <p:stCondLst>
                                            <p:cond delay="0"/>
                                          </p:stCondLst>
                                        </p:cTn>
                                        <p:tgtEl>
                                          <p:spTgt spid="6">
                                            <p:graphicEl>
                                              <a:chart seriesIdx="-4" categoryIdx="53" bldStep="category"/>
                                            </p:graphicEl>
                                          </p:spTgt>
                                        </p:tgtEl>
                                        <p:attrNameLst>
                                          <p:attrName>style.visibility</p:attrName>
                                        </p:attrNameLst>
                                      </p:cBhvr>
                                      <p:to>
                                        <p:strVal val="visible"/>
                                      </p:to>
                                    </p:set>
                                    <p:animEffect transition="in" filter="wipe(down)">
                                      <p:cBhvr>
                                        <p:cTn id="220" dur="10"/>
                                        <p:tgtEl>
                                          <p:spTgt spid="6">
                                            <p:graphicEl>
                                              <a:chart seriesIdx="-4" categoryIdx="53" bldStep="category"/>
                                            </p:graphicEl>
                                          </p:spTgt>
                                        </p:tgtEl>
                                      </p:cBhvr>
                                    </p:animEffect>
                                  </p:childTnLst>
                                </p:cTn>
                              </p:par>
                            </p:childTnLst>
                          </p:cTn>
                        </p:par>
                        <p:par>
                          <p:cTn id="221" fill="hold">
                            <p:stCondLst>
                              <p:cond delay="2940"/>
                            </p:stCondLst>
                            <p:childTnLst>
                              <p:par>
                                <p:cTn id="222" presetID="22" presetClass="entr" presetSubtype="4" fill="hold" grpId="0" nodeType="afterEffect">
                                  <p:stCondLst>
                                    <p:cond delay="0"/>
                                  </p:stCondLst>
                                  <p:childTnLst>
                                    <p:set>
                                      <p:cBhvr>
                                        <p:cTn id="223" dur="1" fill="hold">
                                          <p:stCondLst>
                                            <p:cond delay="0"/>
                                          </p:stCondLst>
                                        </p:cTn>
                                        <p:tgtEl>
                                          <p:spTgt spid="6">
                                            <p:graphicEl>
                                              <a:chart seriesIdx="-4" categoryIdx="54" bldStep="category"/>
                                            </p:graphicEl>
                                          </p:spTgt>
                                        </p:tgtEl>
                                        <p:attrNameLst>
                                          <p:attrName>style.visibility</p:attrName>
                                        </p:attrNameLst>
                                      </p:cBhvr>
                                      <p:to>
                                        <p:strVal val="visible"/>
                                      </p:to>
                                    </p:set>
                                    <p:animEffect transition="in" filter="wipe(down)">
                                      <p:cBhvr>
                                        <p:cTn id="224" dur="10"/>
                                        <p:tgtEl>
                                          <p:spTgt spid="6">
                                            <p:graphicEl>
                                              <a:chart seriesIdx="-4" categoryIdx="54" bldStep="category"/>
                                            </p:graphicEl>
                                          </p:spTgt>
                                        </p:tgtEl>
                                      </p:cBhvr>
                                    </p:animEffect>
                                  </p:childTnLst>
                                </p:cTn>
                              </p:par>
                            </p:childTnLst>
                          </p:cTn>
                        </p:par>
                        <p:par>
                          <p:cTn id="225" fill="hold">
                            <p:stCondLst>
                              <p:cond delay="2950"/>
                            </p:stCondLst>
                            <p:childTnLst>
                              <p:par>
                                <p:cTn id="226" presetID="22" presetClass="entr" presetSubtype="4" fill="hold" grpId="0" nodeType="afterEffect">
                                  <p:stCondLst>
                                    <p:cond delay="0"/>
                                  </p:stCondLst>
                                  <p:childTnLst>
                                    <p:set>
                                      <p:cBhvr>
                                        <p:cTn id="227" dur="1" fill="hold">
                                          <p:stCondLst>
                                            <p:cond delay="0"/>
                                          </p:stCondLst>
                                        </p:cTn>
                                        <p:tgtEl>
                                          <p:spTgt spid="6">
                                            <p:graphicEl>
                                              <a:chart seriesIdx="-4" categoryIdx="55" bldStep="category"/>
                                            </p:graphicEl>
                                          </p:spTgt>
                                        </p:tgtEl>
                                        <p:attrNameLst>
                                          <p:attrName>style.visibility</p:attrName>
                                        </p:attrNameLst>
                                      </p:cBhvr>
                                      <p:to>
                                        <p:strVal val="visible"/>
                                      </p:to>
                                    </p:set>
                                    <p:animEffect transition="in" filter="wipe(down)">
                                      <p:cBhvr>
                                        <p:cTn id="228" dur="10"/>
                                        <p:tgtEl>
                                          <p:spTgt spid="6">
                                            <p:graphicEl>
                                              <a:chart seriesIdx="-4" categoryIdx="55" bldStep="category"/>
                                            </p:graphicEl>
                                          </p:spTgt>
                                        </p:tgtEl>
                                      </p:cBhvr>
                                    </p:animEffect>
                                  </p:childTnLst>
                                </p:cTn>
                              </p:par>
                            </p:childTnLst>
                          </p:cTn>
                        </p:par>
                        <p:par>
                          <p:cTn id="229" fill="hold">
                            <p:stCondLst>
                              <p:cond delay="2960"/>
                            </p:stCondLst>
                            <p:childTnLst>
                              <p:par>
                                <p:cTn id="230" presetID="22" presetClass="entr" presetSubtype="4" fill="hold" grpId="0" nodeType="afterEffect">
                                  <p:stCondLst>
                                    <p:cond delay="0"/>
                                  </p:stCondLst>
                                  <p:childTnLst>
                                    <p:set>
                                      <p:cBhvr>
                                        <p:cTn id="231" dur="1" fill="hold">
                                          <p:stCondLst>
                                            <p:cond delay="0"/>
                                          </p:stCondLst>
                                        </p:cTn>
                                        <p:tgtEl>
                                          <p:spTgt spid="6">
                                            <p:graphicEl>
                                              <a:chart seriesIdx="-4" categoryIdx="56" bldStep="category"/>
                                            </p:graphicEl>
                                          </p:spTgt>
                                        </p:tgtEl>
                                        <p:attrNameLst>
                                          <p:attrName>style.visibility</p:attrName>
                                        </p:attrNameLst>
                                      </p:cBhvr>
                                      <p:to>
                                        <p:strVal val="visible"/>
                                      </p:to>
                                    </p:set>
                                    <p:animEffect transition="in" filter="wipe(down)">
                                      <p:cBhvr>
                                        <p:cTn id="232" dur="10"/>
                                        <p:tgtEl>
                                          <p:spTgt spid="6">
                                            <p:graphicEl>
                                              <a:chart seriesIdx="-4" categoryIdx="56" bldStep="category"/>
                                            </p:graphicEl>
                                          </p:spTgt>
                                        </p:tgtEl>
                                      </p:cBhvr>
                                    </p:animEffect>
                                  </p:childTnLst>
                                </p:cTn>
                              </p:par>
                            </p:childTnLst>
                          </p:cTn>
                        </p:par>
                        <p:par>
                          <p:cTn id="233" fill="hold">
                            <p:stCondLst>
                              <p:cond delay="2970"/>
                            </p:stCondLst>
                            <p:childTnLst>
                              <p:par>
                                <p:cTn id="234" presetID="22" presetClass="entr" presetSubtype="4" fill="hold" grpId="0" nodeType="afterEffect">
                                  <p:stCondLst>
                                    <p:cond delay="0"/>
                                  </p:stCondLst>
                                  <p:childTnLst>
                                    <p:set>
                                      <p:cBhvr>
                                        <p:cTn id="235" dur="1" fill="hold">
                                          <p:stCondLst>
                                            <p:cond delay="0"/>
                                          </p:stCondLst>
                                        </p:cTn>
                                        <p:tgtEl>
                                          <p:spTgt spid="6">
                                            <p:graphicEl>
                                              <a:chart seriesIdx="-4" categoryIdx="57" bldStep="category"/>
                                            </p:graphicEl>
                                          </p:spTgt>
                                        </p:tgtEl>
                                        <p:attrNameLst>
                                          <p:attrName>style.visibility</p:attrName>
                                        </p:attrNameLst>
                                      </p:cBhvr>
                                      <p:to>
                                        <p:strVal val="visible"/>
                                      </p:to>
                                    </p:set>
                                    <p:animEffect transition="in" filter="wipe(down)">
                                      <p:cBhvr>
                                        <p:cTn id="236" dur="10"/>
                                        <p:tgtEl>
                                          <p:spTgt spid="6">
                                            <p:graphicEl>
                                              <a:chart seriesIdx="-4" categoryIdx="57" bldStep="category"/>
                                            </p:graphicEl>
                                          </p:spTgt>
                                        </p:tgtEl>
                                      </p:cBhvr>
                                    </p:animEffect>
                                  </p:childTnLst>
                                </p:cTn>
                              </p:par>
                            </p:childTnLst>
                          </p:cTn>
                        </p:par>
                        <p:par>
                          <p:cTn id="237" fill="hold">
                            <p:stCondLst>
                              <p:cond delay="2980"/>
                            </p:stCondLst>
                            <p:childTnLst>
                              <p:par>
                                <p:cTn id="238" presetID="22" presetClass="entr" presetSubtype="4" fill="hold" grpId="0" nodeType="afterEffect">
                                  <p:stCondLst>
                                    <p:cond delay="0"/>
                                  </p:stCondLst>
                                  <p:childTnLst>
                                    <p:set>
                                      <p:cBhvr>
                                        <p:cTn id="239" dur="1" fill="hold">
                                          <p:stCondLst>
                                            <p:cond delay="0"/>
                                          </p:stCondLst>
                                        </p:cTn>
                                        <p:tgtEl>
                                          <p:spTgt spid="6">
                                            <p:graphicEl>
                                              <a:chart seriesIdx="-4" categoryIdx="58" bldStep="category"/>
                                            </p:graphicEl>
                                          </p:spTgt>
                                        </p:tgtEl>
                                        <p:attrNameLst>
                                          <p:attrName>style.visibility</p:attrName>
                                        </p:attrNameLst>
                                      </p:cBhvr>
                                      <p:to>
                                        <p:strVal val="visible"/>
                                      </p:to>
                                    </p:set>
                                    <p:animEffect transition="in" filter="wipe(down)">
                                      <p:cBhvr>
                                        <p:cTn id="240" dur="10"/>
                                        <p:tgtEl>
                                          <p:spTgt spid="6">
                                            <p:graphicEl>
                                              <a:chart seriesIdx="-4" categoryIdx="58" bldStep="category"/>
                                            </p:graphicEl>
                                          </p:spTgt>
                                        </p:tgtEl>
                                      </p:cBhvr>
                                    </p:animEffect>
                                  </p:childTnLst>
                                </p:cTn>
                              </p:par>
                            </p:childTnLst>
                          </p:cTn>
                        </p:par>
                        <p:par>
                          <p:cTn id="241" fill="hold">
                            <p:stCondLst>
                              <p:cond delay="2990"/>
                            </p:stCondLst>
                            <p:childTnLst>
                              <p:par>
                                <p:cTn id="242" presetID="22" presetClass="entr" presetSubtype="4" fill="hold" grpId="0" nodeType="afterEffect">
                                  <p:stCondLst>
                                    <p:cond delay="0"/>
                                  </p:stCondLst>
                                  <p:childTnLst>
                                    <p:set>
                                      <p:cBhvr>
                                        <p:cTn id="243" dur="1" fill="hold">
                                          <p:stCondLst>
                                            <p:cond delay="0"/>
                                          </p:stCondLst>
                                        </p:cTn>
                                        <p:tgtEl>
                                          <p:spTgt spid="6">
                                            <p:graphicEl>
                                              <a:chart seriesIdx="-4" categoryIdx="59" bldStep="category"/>
                                            </p:graphicEl>
                                          </p:spTgt>
                                        </p:tgtEl>
                                        <p:attrNameLst>
                                          <p:attrName>style.visibility</p:attrName>
                                        </p:attrNameLst>
                                      </p:cBhvr>
                                      <p:to>
                                        <p:strVal val="visible"/>
                                      </p:to>
                                    </p:set>
                                    <p:animEffect transition="in" filter="wipe(down)">
                                      <p:cBhvr>
                                        <p:cTn id="244" dur="10"/>
                                        <p:tgtEl>
                                          <p:spTgt spid="6">
                                            <p:graphicEl>
                                              <a:chart seriesIdx="-4" categoryIdx="59" bldStep="category"/>
                                            </p:graphicEl>
                                          </p:spTgt>
                                        </p:tgtEl>
                                      </p:cBhvr>
                                    </p:animEffect>
                                  </p:childTnLst>
                                </p:cTn>
                              </p:par>
                            </p:childTnLst>
                          </p:cTn>
                        </p:par>
                        <p:par>
                          <p:cTn id="245" fill="hold">
                            <p:stCondLst>
                              <p:cond delay="3000"/>
                            </p:stCondLst>
                            <p:childTnLst>
                              <p:par>
                                <p:cTn id="246" presetID="22" presetClass="entr" presetSubtype="4" fill="hold" grpId="0" nodeType="afterEffect">
                                  <p:stCondLst>
                                    <p:cond delay="0"/>
                                  </p:stCondLst>
                                  <p:childTnLst>
                                    <p:set>
                                      <p:cBhvr>
                                        <p:cTn id="247" dur="1" fill="hold">
                                          <p:stCondLst>
                                            <p:cond delay="0"/>
                                          </p:stCondLst>
                                        </p:cTn>
                                        <p:tgtEl>
                                          <p:spTgt spid="6">
                                            <p:graphicEl>
                                              <a:chart seriesIdx="-4" categoryIdx="60" bldStep="category"/>
                                            </p:graphicEl>
                                          </p:spTgt>
                                        </p:tgtEl>
                                        <p:attrNameLst>
                                          <p:attrName>style.visibility</p:attrName>
                                        </p:attrNameLst>
                                      </p:cBhvr>
                                      <p:to>
                                        <p:strVal val="visible"/>
                                      </p:to>
                                    </p:set>
                                    <p:animEffect transition="in" filter="wipe(down)">
                                      <p:cBhvr>
                                        <p:cTn id="248" dur="10"/>
                                        <p:tgtEl>
                                          <p:spTgt spid="6">
                                            <p:graphicEl>
                                              <a:chart seriesIdx="-4" categoryIdx="60" bldStep="category"/>
                                            </p:graphicEl>
                                          </p:spTgt>
                                        </p:tgtEl>
                                      </p:cBhvr>
                                    </p:animEffect>
                                  </p:childTnLst>
                                </p:cTn>
                              </p:par>
                            </p:childTnLst>
                          </p:cTn>
                        </p:par>
                        <p:par>
                          <p:cTn id="249" fill="hold">
                            <p:stCondLst>
                              <p:cond delay="3010"/>
                            </p:stCondLst>
                            <p:childTnLst>
                              <p:par>
                                <p:cTn id="250" presetID="22" presetClass="entr" presetSubtype="4" fill="hold" grpId="0" nodeType="afterEffect">
                                  <p:stCondLst>
                                    <p:cond delay="0"/>
                                  </p:stCondLst>
                                  <p:childTnLst>
                                    <p:set>
                                      <p:cBhvr>
                                        <p:cTn id="251" dur="1" fill="hold">
                                          <p:stCondLst>
                                            <p:cond delay="0"/>
                                          </p:stCondLst>
                                        </p:cTn>
                                        <p:tgtEl>
                                          <p:spTgt spid="6">
                                            <p:graphicEl>
                                              <a:chart seriesIdx="-4" categoryIdx="61" bldStep="category"/>
                                            </p:graphicEl>
                                          </p:spTgt>
                                        </p:tgtEl>
                                        <p:attrNameLst>
                                          <p:attrName>style.visibility</p:attrName>
                                        </p:attrNameLst>
                                      </p:cBhvr>
                                      <p:to>
                                        <p:strVal val="visible"/>
                                      </p:to>
                                    </p:set>
                                    <p:animEffect transition="in" filter="wipe(down)">
                                      <p:cBhvr>
                                        <p:cTn id="252" dur="10"/>
                                        <p:tgtEl>
                                          <p:spTgt spid="6">
                                            <p:graphicEl>
                                              <a:chart seriesIdx="-4" categoryIdx="61" bldStep="category"/>
                                            </p:graphicEl>
                                          </p:spTgt>
                                        </p:tgtEl>
                                      </p:cBhvr>
                                    </p:animEffect>
                                  </p:childTnLst>
                                </p:cTn>
                              </p:par>
                            </p:childTnLst>
                          </p:cTn>
                        </p:par>
                        <p:par>
                          <p:cTn id="253" fill="hold">
                            <p:stCondLst>
                              <p:cond delay="3020"/>
                            </p:stCondLst>
                            <p:childTnLst>
                              <p:par>
                                <p:cTn id="254" presetID="22" presetClass="entr" presetSubtype="4" fill="hold" grpId="0" nodeType="afterEffect">
                                  <p:stCondLst>
                                    <p:cond delay="0"/>
                                  </p:stCondLst>
                                  <p:childTnLst>
                                    <p:set>
                                      <p:cBhvr>
                                        <p:cTn id="255" dur="1" fill="hold">
                                          <p:stCondLst>
                                            <p:cond delay="0"/>
                                          </p:stCondLst>
                                        </p:cTn>
                                        <p:tgtEl>
                                          <p:spTgt spid="6">
                                            <p:graphicEl>
                                              <a:chart seriesIdx="-4" categoryIdx="62" bldStep="category"/>
                                            </p:graphicEl>
                                          </p:spTgt>
                                        </p:tgtEl>
                                        <p:attrNameLst>
                                          <p:attrName>style.visibility</p:attrName>
                                        </p:attrNameLst>
                                      </p:cBhvr>
                                      <p:to>
                                        <p:strVal val="visible"/>
                                      </p:to>
                                    </p:set>
                                    <p:animEffect transition="in" filter="wipe(down)">
                                      <p:cBhvr>
                                        <p:cTn id="256" dur="10"/>
                                        <p:tgtEl>
                                          <p:spTgt spid="6">
                                            <p:graphicEl>
                                              <a:chart seriesIdx="-4" categoryIdx="62" bldStep="category"/>
                                            </p:graphicEl>
                                          </p:spTgt>
                                        </p:tgtEl>
                                      </p:cBhvr>
                                    </p:animEffect>
                                  </p:childTnLst>
                                </p:cTn>
                              </p:par>
                            </p:childTnLst>
                          </p:cTn>
                        </p:par>
                        <p:par>
                          <p:cTn id="257" fill="hold">
                            <p:stCondLst>
                              <p:cond delay="3030"/>
                            </p:stCondLst>
                            <p:childTnLst>
                              <p:par>
                                <p:cTn id="258" presetID="22" presetClass="entr" presetSubtype="4" fill="hold" grpId="0" nodeType="afterEffect">
                                  <p:stCondLst>
                                    <p:cond delay="0"/>
                                  </p:stCondLst>
                                  <p:childTnLst>
                                    <p:set>
                                      <p:cBhvr>
                                        <p:cTn id="259" dur="1" fill="hold">
                                          <p:stCondLst>
                                            <p:cond delay="0"/>
                                          </p:stCondLst>
                                        </p:cTn>
                                        <p:tgtEl>
                                          <p:spTgt spid="6">
                                            <p:graphicEl>
                                              <a:chart seriesIdx="-4" categoryIdx="63" bldStep="category"/>
                                            </p:graphicEl>
                                          </p:spTgt>
                                        </p:tgtEl>
                                        <p:attrNameLst>
                                          <p:attrName>style.visibility</p:attrName>
                                        </p:attrNameLst>
                                      </p:cBhvr>
                                      <p:to>
                                        <p:strVal val="visible"/>
                                      </p:to>
                                    </p:set>
                                    <p:animEffect transition="in" filter="wipe(down)">
                                      <p:cBhvr>
                                        <p:cTn id="260" dur="10"/>
                                        <p:tgtEl>
                                          <p:spTgt spid="6">
                                            <p:graphicEl>
                                              <a:chart seriesIdx="-4" categoryIdx="63" bldStep="category"/>
                                            </p:graphicEl>
                                          </p:spTgt>
                                        </p:tgtEl>
                                      </p:cBhvr>
                                    </p:animEffect>
                                  </p:childTnLst>
                                </p:cTn>
                              </p:par>
                            </p:childTnLst>
                          </p:cTn>
                        </p:par>
                        <p:par>
                          <p:cTn id="261" fill="hold">
                            <p:stCondLst>
                              <p:cond delay="3040"/>
                            </p:stCondLst>
                            <p:childTnLst>
                              <p:par>
                                <p:cTn id="262" presetID="22" presetClass="entr" presetSubtype="4" fill="hold" grpId="0" nodeType="afterEffect">
                                  <p:stCondLst>
                                    <p:cond delay="0"/>
                                  </p:stCondLst>
                                  <p:childTnLst>
                                    <p:set>
                                      <p:cBhvr>
                                        <p:cTn id="263" dur="1" fill="hold">
                                          <p:stCondLst>
                                            <p:cond delay="0"/>
                                          </p:stCondLst>
                                        </p:cTn>
                                        <p:tgtEl>
                                          <p:spTgt spid="6">
                                            <p:graphicEl>
                                              <a:chart seriesIdx="-4" categoryIdx="64" bldStep="category"/>
                                            </p:graphicEl>
                                          </p:spTgt>
                                        </p:tgtEl>
                                        <p:attrNameLst>
                                          <p:attrName>style.visibility</p:attrName>
                                        </p:attrNameLst>
                                      </p:cBhvr>
                                      <p:to>
                                        <p:strVal val="visible"/>
                                      </p:to>
                                    </p:set>
                                    <p:animEffect transition="in" filter="wipe(down)">
                                      <p:cBhvr>
                                        <p:cTn id="264" dur="10"/>
                                        <p:tgtEl>
                                          <p:spTgt spid="6">
                                            <p:graphicEl>
                                              <a:chart seriesIdx="-4" categoryIdx="64" bldStep="category"/>
                                            </p:graphicEl>
                                          </p:spTgt>
                                        </p:tgtEl>
                                      </p:cBhvr>
                                    </p:animEffect>
                                  </p:childTnLst>
                                </p:cTn>
                              </p:par>
                            </p:childTnLst>
                          </p:cTn>
                        </p:par>
                        <p:par>
                          <p:cTn id="265" fill="hold">
                            <p:stCondLst>
                              <p:cond delay="3050"/>
                            </p:stCondLst>
                            <p:childTnLst>
                              <p:par>
                                <p:cTn id="266" presetID="22" presetClass="entr" presetSubtype="4" fill="hold" grpId="0" nodeType="afterEffect">
                                  <p:stCondLst>
                                    <p:cond delay="0"/>
                                  </p:stCondLst>
                                  <p:childTnLst>
                                    <p:set>
                                      <p:cBhvr>
                                        <p:cTn id="267" dur="1" fill="hold">
                                          <p:stCondLst>
                                            <p:cond delay="0"/>
                                          </p:stCondLst>
                                        </p:cTn>
                                        <p:tgtEl>
                                          <p:spTgt spid="6">
                                            <p:graphicEl>
                                              <a:chart seriesIdx="-4" categoryIdx="65" bldStep="category"/>
                                            </p:graphicEl>
                                          </p:spTgt>
                                        </p:tgtEl>
                                        <p:attrNameLst>
                                          <p:attrName>style.visibility</p:attrName>
                                        </p:attrNameLst>
                                      </p:cBhvr>
                                      <p:to>
                                        <p:strVal val="visible"/>
                                      </p:to>
                                    </p:set>
                                    <p:animEffect transition="in" filter="wipe(down)">
                                      <p:cBhvr>
                                        <p:cTn id="268" dur="10"/>
                                        <p:tgtEl>
                                          <p:spTgt spid="6">
                                            <p:graphicEl>
                                              <a:chart seriesIdx="-4" categoryIdx="65" bldStep="category"/>
                                            </p:graphicEl>
                                          </p:spTgt>
                                        </p:tgtEl>
                                      </p:cBhvr>
                                    </p:animEffect>
                                  </p:childTnLst>
                                </p:cTn>
                              </p:par>
                            </p:childTnLst>
                          </p:cTn>
                        </p:par>
                        <p:par>
                          <p:cTn id="269" fill="hold">
                            <p:stCondLst>
                              <p:cond delay="3060"/>
                            </p:stCondLst>
                            <p:childTnLst>
                              <p:par>
                                <p:cTn id="270" presetID="22" presetClass="entr" presetSubtype="4" fill="hold" grpId="0" nodeType="afterEffect">
                                  <p:stCondLst>
                                    <p:cond delay="0"/>
                                  </p:stCondLst>
                                  <p:childTnLst>
                                    <p:set>
                                      <p:cBhvr>
                                        <p:cTn id="271" dur="1" fill="hold">
                                          <p:stCondLst>
                                            <p:cond delay="0"/>
                                          </p:stCondLst>
                                        </p:cTn>
                                        <p:tgtEl>
                                          <p:spTgt spid="6">
                                            <p:graphicEl>
                                              <a:chart seriesIdx="-4" categoryIdx="66" bldStep="category"/>
                                            </p:graphicEl>
                                          </p:spTgt>
                                        </p:tgtEl>
                                        <p:attrNameLst>
                                          <p:attrName>style.visibility</p:attrName>
                                        </p:attrNameLst>
                                      </p:cBhvr>
                                      <p:to>
                                        <p:strVal val="visible"/>
                                      </p:to>
                                    </p:set>
                                    <p:animEffect transition="in" filter="wipe(down)">
                                      <p:cBhvr>
                                        <p:cTn id="272" dur="10"/>
                                        <p:tgtEl>
                                          <p:spTgt spid="6">
                                            <p:graphicEl>
                                              <a:chart seriesIdx="-4" categoryIdx="66" bldStep="category"/>
                                            </p:graphicEl>
                                          </p:spTgt>
                                        </p:tgtEl>
                                      </p:cBhvr>
                                    </p:animEffect>
                                  </p:childTnLst>
                                </p:cTn>
                              </p:par>
                            </p:childTnLst>
                          </p:cTn>
                        </p:par>
                        <p:par>
                          <p:cTn id="273" fill="hold">
                            <p:stCondLst>
                              <p:cond delay="3070"/>
                            </p:stCondLst>
                            <p:childTnLst>
                              <p:par>
                                <p:cTn id="274" presetID="22" presetClass="entr" presetSubtype="4" fill="hold" grpId="0" nodeType="afterEffect">
                                  <p:stCondLst>
                                    <p:cond delay="0"/>
                                  </p:stCondLst>
                                  <p:childTnLst>
                                    <p:set>
                                      <p:cBhvr>
                                        <p:cTn id="275" dur="1" fill="hold">
                                          <p:stCondLst>
                                            <p:cond delay="0"/>
                                          </p:stCondLst>
                                        </p:cTn>
                                        <p:tgtEl>
                                          <p:spTgt spid="6">
                                            <p:graphicEl>
                                              <a:chart seriesIdx="-4" categoryIdx="67" bldStep="category"/>
                                            </p:graphicEl>
                                          </p:spTgt>
                                        </p:tgtEl>
                                        <p:attrNameLst>
                                          <p:attrName>style.visibility</p:attrName>
                                        </p:attrNameLst>
                                      </p:cBhvr>
                                      <p:to>
                                        <p:strVal val="visible"/>
                                      </p:to>
                                    </p:set>
                                    <p:animEffect transition="in" filter="wipe(down)">
                                      <p:cBhvr>
                                        <p:cTn id="276" dur="10"/>
                                        <p:tgtEl>
                                          <p:spTgt spid="6">
                                            <p:graphicEl>
                                              <a:chart seriesIdx="-4" categoryIdx="67" bldStep="category"/>
                                            </p:graphicEl>
                                          </p:spTgt>
                                        </p:tgtEl>
                                      </p:cBhvr>
                                    </p:animEffect>
                                  </p:childTnLst>
                                </p:cTn>
                              </p:par>
                            </p:childTnLst>
                          </p:cTn>
                        </p:par>
                      </p:childTnLst>
                    </p:cTn>
                  </p:par>
                  <p:par>
                    <p:cTn id="277" fill="hold">
                      <p:stCondLst>
                        <p:cond delay="indefinite"/>
                      </p:stCondLst>
                      <p:childTnLst>
                        <p:par>
                          <p:cTn id="278" fill="hold">
                            <p:stCondLst>
                              <p:cond delay="0"/>
                            </p:stCondLst>
                            <p:childTnLst>
                              <p:par>
                                <p:cTn id="279" presetID="23" presetClass="entr" presetSubtype="32" fill="hold" grpId="0" nodeType="clickEffect">
                                  <p:stCondLst>
                                    <p:cond delay="0"/>
                                  </p:stCondLst>
                                  <p:childTnLst>
                                    <p:set>
                                      <p:cBhvr>
                                        <p:cTn id="280" dur="1" fill="hold">
                                          <p:stCondLst>
                                            <p:cond delay="0"/>
                                          </p:stCondLst>
                                        </p:cTn>
                                        <p:tgtEl>
                                          <p:spTgt spid="2"/>
                                        </p:tgtEl>
                                        <p:attrNameLst>
                                          <p:attrName>style.visibility</p:attrName>
                                        </p:attrNameLst>
                                      </p:cBhvr>
                                      <p:to>
                                        <p:strVal val="visible"/>
                                      </p:to>
                                    </p:set>
                                    <p:anim calcmode="lin" valueType="num">
                                      <p:cBhvr>
                                        <p:cTn id="281" dur="2000" fill="hold"/>
                                        <p:tgtEl>
                                          <p:spTgt spid="2"/>
                                        </p:tgtEl>
                                        <p:attrNameLst>
                                          <p:attrName>ppt_w</p:attrName>
                                        </p:attrNameLst>
                                      </p:cBhvr>
                                      <p:tavLst>
                                        <p:tav tm="0">
                                          <p:val>
                                            <p:strVal val="4*#ppt_w"/>
                                          </p:val>
                                        </p:tav>
                                        <p:tav tm="100000">
                                          <p:val>
                                            <p:strVal val="#ppt_w"/>
                                          </p:val>
                                        </p:tav>
                                      </p:tavLst>
                                    </p:anim>
                                    <p:anim calcmode="lin" valueType="num">
                                      <p:cBhvr>
                                        <p:cTn id="282" dur="2000" fill="hold"/>
                                        <p:tgtEl>
                                          <p:spTgt spid="2"/>
                                        </p:tgtEl>
                                        <p:attrNameLst>
                                          <p:attrName>ppt_h</p:attrName>
                                        </p:attrNameLst>
                                      </p:cBhvr>
                                      <p:tavLst>
                                        <p:tav tm="0">
                                          <p:val>
                                            <p:strVal val="4*#ppt_h"/>
                                          </p:val>
                                        </p:tav>
                                        <p:tav tm="100000">
                                          <p:val>
                                            <p:strVal val="#ppt_h"/>
                                          </p:val>
                                        </p:tav>
                                      </p:tavLst>
                                    </p:anim>
                                  </p:childTnLst>
                                </p:cTn>
                              </p:par>
                            </p:childTnLst>
                          </p:cTn>
                        </p:par>
                        <p:par>
                          <p:cTn id="283" fill="hold">
                            <p:stCondLst>
                              <p:cond delay="2000"/>
                            </p:stCondLst>
                            <p:childTnLst>
                              <p:par>
                                <p:cTn id="284" presetID="23" presetClass="entr" presetSubtype="32" fill="hold" grpId="0" nodeType="afterEffect">
                                  <p:stCondLst>
                                    <p:cond delay="0"/>
                                  </p:stCondLst>
                                  <p:childTnLst>
                                    <p:set>
                                      <p:cBhvr>
                                        <p:cTn id="285" dur="1" fill="hold">
                                          <p:stCondLst>
                                            <p:cond delay="0"/>
                                          </p:stCondLst>
                                        </p:cTn>
                                        <p:tgtEl>
                                          <p:spTgt spid="15"/>
                                        </p:tgtEl>
                                        <p:attrNameLst>
                                          <p:attrName>style.visibility</p:attrName>
                                        </p:attrNameLst>
                                      </p:cBhvr>
                                      <p:to>
                                        <p:strVal val="visible"/>
                                      </p:to>
                                    </p:set>
                                    <p:anim calcmode="lin" valueType="num">
                                      <p:cBhvr>
                                        <p:cTn id="286" dur="250" fill="hold"/>
                                        <p:tgtEl>
                                          <p:spTgt spid="15"/>
                                        </p:tgtEl>
                                        <p:attrNameLst>
                                          <p:attrName>ppt_w</p:attrName>
                                        </p:attrNameLst>
                                      </p:cBhvr>
                                      <p:tavLst>
                                        <p:tav tm="0">
                                          <p:val>
                                            <p:strVal val="4*#ppt_w"/>
                                          </p:val>
                                        </p:tav>
                                        <p:tav tm="100000">
                                          <p:val>
                                            <p:strVal val="#ppt_w"/>
                                          </p:val>
                                        </p:tav>
                                      </p:tavLst>
                                    </p:anim>
                                    <p:anim calcmode="lin" valueType="num">
                                      <p:cBhvr>
                                        <p:cTn id="287" dur="250" fill="hold"/>
                                        <p:tgtEl>
                                          <p:spTgt spid="15"/>
                                        </p:tgtEl>
                                        <p:attrNameLst>
                                          <p:attrName>ppt_h</p:attrName>
                                        </p:attrNameLst>
                                      </p:cBhvr>
                                      <p:tavLst>
                                        <p:tav tm="0">
                                          <p:val>
                                            <p:strVal val="4*#ppt_h"/>
                                          </p:val>
                                        </p:tav>
                                        <p:tav tm="100000">
                                          <p:val>
                                            <p:strVal val="#ppt_h"/>
                                          </p:val>
                                        </p:tav>
                                      </p:tavLst>
                                    </p:anim>
                                  </p:childTnLst>
                                </p:cTn>
                              </p:par>
                            </p:childTnLst>
                          </p:cTn>
                        </p:par>
                      </p:childTnLst>
                    </p:cTn>
                  </p:par>
                  <p:par>
                    <p:cTn id="288" fill="hold">
                      <p:stCondLst>
                        <p:cond delay="indefinite"/>
                      </p:stCondLst>
                      <p:childTnLst>
                        <p:par>
                          <p:cTn id="289" fill="hold">
                            <p:stCondLst>
                              <p:cond delay="0"/>
                            </p:stCondLst>
                            <p:childTnLst>
                              <p:par>
                                <p:cTn id="290" presetID="10" presetClass="entr" presetSubtype="0" fill="hold" nodeType="clickEffect">
                                  <p:stCondLst>
                                    <p:cond delay="0"/>
                                  </p:stCondLst>
                                  <p:childTnLst>
                                    <p:set>
                                      <p:cBhvr>
                                        <p:cTn id="291" dur="1" fill="hold">
                                          <p:stCondLst>
                                            <p:cond delay="0"/>
                                          </p:stCondLst>
                                        </p:cTn>
                                        <p:tgtEl>
                                          <p:spTgt spid="11"/>
                                        </p:tgtEl>
                                        <p:attrNameLst>
                                          <p:attrName>style.visibility</p:attrName>
                                        </p:attrNameLst>
                                      </p:cBhvr>
                                      <p:to>
                                        <p:strVal val="visible"/>
                                      </p:to>
                                    </p:set>
                                    <p:animEffect transition="in" filter="fade">
                                      <p:cBhvr>
                                        <p:cTn id="29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Chart bld="category" animBg="0"/>
        </p:bldSub>
      </p:bldGraphic>
      <p:bldP spid="2"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457199" y="-94378"/>
            <a:ext cx="8588389" cy="857250"/>
          </a:xfrm>
          <a:solidFill>
            <a:schemeClr val="bg1"/>
          </a:solidFill>
        </p:spPr>
        <p:txBody>
          <a:bodyPr/>
          <a:lstStyle/>
          <a:p>
            <a:r>
              <a:rPr lang="en-US" altLang="en-US" sz="2400" dirty="0">
                <a:latin typeface="HelveticaNeueLT Std Med" pitchFamily="6" charset="0"/>
              </a:rPr>
              <a:t>Aligning resources with needs</a:t>
            </a:r>
          </a:p>
        </p:txBody>
      </p:sp>
      <p:sp>
        <p:nvSpPr>
          <p:cNvPr id="2" name="TextBox 1"/>
          <p:cNvSpPr txBox="1"/>
          <p:nvPr/>
        </p:nvSpPr>
        <p:spPr>
          <a:xfrm>
            <a:off x="506827" y="448645"/>
            <a:ext cx="8588389" cy="338554"/>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HelveticaNeueLT Std Med" pitchFamily="6" charset="0"/>
                <a:ea typeface="MS PGothic" panose="020B0600070205080204" pitchFamily="34" charset="-128"/>
                <a:cs typeface="+mn-cs"/>
              </a:rPr>
              <a:t>Average class size in &lt;9</a:t>
            </a:r>
            <a:r>
              <a:rPr kumimoji="0" lang="en-US" altLang="en-US" sz="1600" b="0" i="0" u="none" strike="noStrike" kern="1200" cap="none" spc="0" normalizeH="0" baseline="30000" noProof="0" dirty="0">
                <a:ln>
                  <a:noFill/>
                </a:ln>
                <a:solidFill>
                  <a:prstClr val="black"/>
                </a:solidFill>
                <a:effectLst/>
                <a:uLnTx/>
                <a:uFillTx/>
                <a:latin typeface="HelveticaNeueLT Std Med" pitchFamily="6" charset="0"/>
                <a:ea typeface="MS PGothic" panose="020B0600070205080204" pitchFamily="34" charset="-128"/>
                <a:cs typeface="+mn-cs"/>
              </a:rPr>
              <a:t>th</a:t>
            </a:r>
            <a:r>
              <a:rPr kumimoji="0" lang="en-US" altLang="en-US" sz="1600" b="0" i="0" u="none" strike="noStrike" kern="1200" cap="none" spc="0" normalizeH="0" baseline="0" noProof="0" dirty="0">
                <a:ln>
                  <a:noFill/>
                </a:ln>
                <a:solidFill>
                  <a:prstClr val="black"/>
                </a:solidFill>
                <a:effectLst/>
                <a:uLnTx/>
                <a:uFillTx/>
                <a:latin typeface="HelveticaNeueLT Std Med" pitchFamily="6" charset="0"/>
                <a:ea typeface="MS PGothic" panose="020B0600070205080204" pitchFamily="34" charset="-128"/>
                <a:cs typeface="+mn-cs"/>
              </a:rPr>
              <a:t> grade&gt;, by quarter of school socio-economic profile</a:t>
            </a:r>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endParaRPr>
          </a:p>
        </p:txBody>
      </p:sp>
      <p:graphicFrame>
        <p:nvGraphicFramePr>
          <p:cNvPr id="5" name="Chart 4">
            <a:extLst>
              <a:ext uri="{FF2B5EF4-FFF2-40B4-BE49-F238E27FC236}">
                <a16:creationId xmlns:a16="http://schemas.microsoft.com/office/drawing/2014/main" id="{4A50C47D-E7F5-467F-A9FE-45BF96BD01C8}"/>
              </a:ext>
            </a:extLst>
          </p:cNvPr>
          <p:cNvGraphicFramePr>
            <a:graphicFrameLocks/>
          </p:cNvGraphicFramePr>
          <p:nvPr>
            <p:extLst/>
          </p:nvPr>
        </p:nvGraphicFramePr>
        <p:xfrm>
          <a:off x="506827" y="969972"/>
          <a:ext cx="8257387" cy="439013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1B8F6C0F-DBD7-4AAA-B58B-35D70E45EB67}"/>
              </a:ext>
            </a:extLst>
          </p:cNvPr>
          <p:cNvSpPr txBox="1"/>
          <p:nvPr/>
        </p:nvSpPr>
        <p:spPr>
          <a:xfrm rot="16200000">
            <a:off x="-473053" y="2417861"/>
            <a:ext cx="1651983" cy="30777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Average class size</a:t>
            </a:r>
            <a:endParaRPr kumimoji="0" lang="en-US"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4" name="TextBox 3">
            <a:extLst>
              <a:ext uri="{FF2B5EF4-FFF2-40B4-BE49-F238E27FC236}">
                <a16:creationId xmlns:a16="http://schemas.microsoft.com/office/drawing/2014/main" id="{FEF05176-2963-471A-A0C2-F8DF293EE203}"/>
              </a:ext>
            </a:extLst>
          </p:cNvPr>
          <p:cNvSpPr txBox="1"/>
          <p:nvPr/>
        </p:nvSpPr>
        <p:spPr>
          <a:xfrm>
            <a:off x="3248245" y="4821864"/>
            <a:ext cx="3678865" cy="369332"/>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lumMod val="65000"/>
                  </a:prstClr>
                </a:solidFill>
                <a:effectLst/>
                <a:uLnTx/>
                <a:uFillTx/>
                <a:latin typeface="Calibri"/>
                <a:ea typeface="MS PGothic" panose="020B0600070205080204" pitchFamily="34" charset="-128"/>
                <a:cs typeface="+mn-cs"/>
              </a:rPr>
              <a:t>Schools by social background</a:t>
            </a:r>
            <a:endParaRPr kumimoji="0" lang="en-US" sz="1800" b="1" i="0" u="none" strike="noStrike" kern="1200" cap="none" spc="0" normalizeH="0" baseline="0" noProof="0" dirty="0">
              <a:ln>
                <a:noFill/>
              </a:ln>
              <a:solidFill>
                <a:prstClr val="white">
                  <a:lumMod val="65000"/>
                </a:prstClr>
              </a:solidFill>
              <a:effectLst/>
              <a:uLnTx/>
              <a:uFillTx/>
              <a:latin typeface="Calibri"/>
              <a:ea typeface="MS PGothic" panose="020B0600070205080204" pitchFamily="34" charset="-128"/>
              <a:cs typeface="+mn-cs"/>
            </a:endParaRPr>
          </a:p>
        </p:txBody>
      </p:sp>
    </p:spTree>
    <p:extLst>
      <p:ext uri="{BB962C8B-B14F-4D97-AF65-F5344CB8AC3E}">
        <p14:creationId xmlns:p14="http://schemas.microsoft.com/office/powerpoint/2010/main" val="45717401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graphicEl>
                                              <a:chart seriesIdx="0" categoryIdx="0" bldStep="ptInSeries"/>
                                            </p:graphicEl>
                                          </p:spTgt>
                                        </p:tgtEl>
                                        <p:attrNameLst>
                                          <p:attrName>style.visibility</p:attrName>
                                        </p:attrNameLst>
                                      </p:cBhvr>
                                      <p:to>
                                        <p:strVal val="visible"/>
                                      </p:to>
                                    </p:set>
                                    <p:animEffect transition="in" filter="wipe(down)">
                                      <p:cBhvr>
                                        <p:cTn id="7" dur="500"/>
                                        <p:tgtEl>
                                          <p:spTgt spid="5">
                                            <p:graphicEl>
                                              <a:chart seriesIdx="0" categoryIdx="0" bldStep="ptInSeries"/>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graphicEl>
                                              <a:chart seriesIdx="0" categoryIdx="1" bldStep="ptInSeries"/>
                                            </p:graphicEl>
                                          </p:spTgt>
                                        </p:tgtEl>
                                        <p:attrNameLst>
                                          <p:attrName>style.visibility</p:attrName>
                                        </p:attrNameLst>
                                      </p:cBhvr>
                                      <p:to>
                                        <p:strVal val="visible"/>
                                      </p:to>
                                    </p:set>
                                    <p:animEffect transition="in" filter="wipe(down)">
                                      <p:cBhvr>
                                        <p:cTn id="12" dur="500"/>
                                        <p:tgtEl>
                                          <p:spTgt spid="5">
                                            <p:graphicEl>
                                              <a:chart seriesIdx="0" categoryIdx="1" bldStep="ptInSeries"/>
                                            </p:graphicEl>
                                          </p:spTgt>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5">
                                            <p:graphicEl>
                                              <a:chart seriesIdx="0" categoryIdx="2" bldStep="ptInSeries"/>
                                            </p:graphicEl>
                                          </p:spTgt>
                                        </p:tgtEl>
                                        <p:attrNameLst>
                                          <p:attrName>style.visibility</p:attrName>
                                        </p:attrNameLst>
                                      </p:cBhvr>
                                      <p:to>
                                        <p:strVal val="visible"/>
                                      </p:to>
                                    </p:set>
                                    <p:animEffect transition="in" filter="wipe(down)">
                                      <p:cBhvr>
                                        <p:cTn id="16" dur="500"/>
                                        <p:tgtEl>
                                          <p:spTgt spid="5">
                                            <p:graphicEl>
                                              <a:chart seriesIdx="0" categoryIdx="2" bldStep="ptInSeries"/>
                                            </p:graphicEl>
                                          </p:spTgt>
                                        </p:tgtEl>
                                      </p:cBhvr>
                                    </p:animEffect>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5">
                                            <p:graphicEl>
                                              <a:chart seriesIdx="0" categoryIdx="3" bldStep="ptInSeries"/>
                                            </p:graphicEl>
                                          </p:spTgt>
                                        </p:tgtEl>
                                        <p:attrNameLst>
                                          <p:attrName>style.visibility</p:attrName>
                                        </p:attrNameLst>
                                      </p:cBhvr>
                                      <p:to>
                                        <p:strVal val="visible"/>
                                      </p:to>
                                    </p:set>
                                    <p:animEffect transition="in" filter="wipe(down)">
                                      <p:cBhvr>
                                        <p:cTn id="20" dur="500"/>
                                        <p:tgtEl>
                                          <p:spTgt spid="5">
                                            <p:graphicEl>
                                              <a:chart seriesIdx="0" categoryIdx="3" bldStep="ptIn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Chart bld="seriesEl" animBg="0"/>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8F6C0F-DBD7-4AAA-B58B-35D70E45EB67}"/>
              </a:ext>
            </a:extLst>
          </p:cNvPr>
          <p:cNvSpPr txBox="1"/>
          <p:nvPr/>
        </p:nvSpPr>
        <p:spPr>
          <a:xfrm rot="16200000">
            <a:off x="-1664407" y="2776430"/>
            <a:ext cx="4171440" cy="30777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science teachers without university major in science</a:t>
            </a:r>
            <a:endParaRPr kumimoji="0" lang="en-US"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9" name="TextBox 8">
            <a:extLst>
              <a:ext uri="{FF2B5EF4-FFF2-40B4-BE49-F238E27FC236}">
                <a16:creationId xmlns:a16="http://schemas.microsoft.com/office/drawing/2014/main" id="{489036DC-79B1-4815-A4F2-A278F5D6EF60}"/>
              </a:ext>
            </a:extLst>
          </p:cNvPr>
          <p:cNvSpPr txBox="1"/>
          <p:nvPr/>
        </p:nvSpPr>
        <p:spPr>
          <a:xfrm>
            <a:off x="421313" y="446957"/>
            <a:ext cx="8629651" cy="30777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HelveticaNeueLT Std Med" pitchFamily="6" charset="0"/>
                <a:ea typeface="MS PGothic" panose="020B0600070205080204" pitchFamily="34" charset="-128"/>
                <a:cs typeface="+mn-cs"/>
              </a:rPr>
              <a:t>Science teachers without a university major in science, by school socio-economic profile </a:t>
            </a:r>
            <a:r>
              <a:rPr kumimoji="0" lang="en-US" altLang="en-US" sz="1050" b="0" i="0" u="none" strike="noStrike" kern="1200" cap="none" spc="0" normalizeH="0" baseline="0" noProof="0" dirty="0">
                <a:ln>
                  <a:noFill/>
                </a:ln>
                <a:solidFill>
                  <a:prstClr val="black"/>
                </a:solidFill>
                <a:effectLst/>
                <a:uLnTx/>
                <a:uFillTx/>
                <a:latin typeface="HelveticaNeueLT Std Med" pitchFamily="6" charset="0"/>
                <a:ea typeface="MS PGothic" panose="020B0600070205080204" pitchFamily="34" charset="-128"/>
                <a:cs typeface="+mn-cs"/>
              </a:rPr>
              <a:t>(OECD Average)</a:t>
            </a:r>
            <a:endPar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endParaRPr>
          </a:p>
        </p:txBody>
      </p:sp>
      <p:graphicFrame>
        <p:nvGraphicFramePr>
          <p:cNvPr id="6" name="Chart 5">
            <a:extLst>
              <a:ext uri="{FF2B5EF4-FFF2-40B4-BE49-F238E27FC236}">
                <a16:creationId xmlns:a16="http://schemas.microsoft.com/office/drawing/2014/main" id="{B8299878-A134-41ED-A050-3DC527B907B9}"/>
              </a:ext>
            </a:extLst>
          </p:cNvPr>
          <p:cNvGraphicFramePr>
            <a:graphicFrameLocks/>
          </p:cNvGraphicFramePr>
          <p:nvPr>
            <p:extLst/>
          </p:nvPr>
        </p:nvGraphicFramePr>
        <p:xfrm>
          <a:off x="506827" y="951657"/>
          <a:ext cx="8257387" cy="4404477"/>
        </p:xfrm>
        <a:graphic>
          <a:graphicData uri="http://schemas.openxmlformats.org/drawingml/2006/chart">
            <c:chart xmlns:c="http://schemas.openxmlformats.org/drawingml/2006/chart" xmlns:r="http://schemas.openxmlformats.org/officeDocument/2006/relationships" r:id="rId3"/>
          </a:graphicData>
        </a:graphic>
      </p:graphicFrame>
      <p:sp>
        <p:nvSpPr>
          <p:cNvPr id="11" name="Title 1">
            <a:extLst>
              <a:ext uri="{FF2B5EF4-FFF2-40B4-BE49-F238E27FC236}">
                <a16:creationId xmlns:a16="http://schemas.microsoft.com/office/drawing/2014/main" id="{85E1F6F5-05F6-44C2-B2D8-98FB813CE10E}"/>
              </a:ext>
            </a:extLst>
          </p:cNvPr>
          <p:cNvSpPr>
            <a:spLocks noGrp="1"/>
          </p:cNvSpPr>
          <p:nvPr>
            <p:ph type="title"/>
          </p:nvPr>
        </p:nvSpPr>
        <p:spPr>
          <a:xfrm>
            <a:off x="457199" y="-94378"/>
            <a:ext cx="8588389" cy="857250"/>
          </a:xfrm>
          <a:noFill/>
        </p:spPr>
        <p:txBody>
          <a:bodyPr/>
          <a:lstStyle/>
          <a:p>
            <a:r>
              <a:rPr lang="en-US" altLang="en-US" sz="2400" dirty="0">
                <a:latin typeface="HelveticaNeueLT Std Med" pitchFamily="6" charset="0"/>
              </a:rPr>
              <a:t>Aligning resources with needs</a:t>
            </a:r>
          </a:p>
        </p:txBody>
      </p:sp>
      <p:sp>
        <p:nvSpPr>
          <p:cNvPr id="12" name="TextBox 11">
            <a:extLst>
              <a:ext uri="{FF2B5EF4-FFF2-40B4-BE49-F238E27FC236}">
                <a16:creationId xmlns:a16="http://schemas.microsoft.com/office/drawing/2014/main" id="{10B24954-EC1E-4757-BE09-7BDBC05DD4B6}"/>
              </a:ext>
            </a:extLst>
          </p:cNvPr>
          <p:cNvSpPr txBox="1"/>
          <p:nvPr/>
        </p:nvSpPr>
        <p:spPr>
          <a:xfrm>
            <a:off x="3248245" y="4821864"/>
            <a:ext cx="3678865" cy="369332"/>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lumMod val="65000"/>
                  </a:prstClr>
                </a:solidFill>
                <a:effectLst/>
                <a:uLnTx/>
                <a:uFillTx/>
                <a:latin typeface="Calibri"/>
                <a:ea typeface="MS PGothic" panose="020B0600070205080204" pitchFamily="34" charset="-128"/>
                <a:cs typeface="+mn-cs"/>
              </a:rPr>
              <a:t>Schools by social background</a:t>
            </a:r>
            <a:endParaRPr kumimoji="0" lang="en-US" sz="1800" b="1" i="0" u="none" strike="noStrike" kern="1200" cap="none" spc="0" normalizeH="0" baseline="0" noProof="0" dirty="0">
              <a:ln>
                <a:noFill/>
              </a:ln>
              <a:solidFill>
                <a:prstClr val="white">
                  <a:lumMod val="65000"/>
                </a:prstClr>
              </a:solidFill>
              <a:effectLst/>
              <a:uLnTx/>
              <a:uFillTx/>
              <a:latin typeface="Calibri"/>
              <a:ea typeface="MS PGothic" panose="020B0600070205080204" pitchFamily="34" charset="-128"/>
              <a:cs typeface="+mn-cs"/>
            </a:endParaRPr>
          </a:p>
        </p:txBody>
      </p:sp>
    </p:spTree>
    <p:extLst>
      <p:ext uri="{BB962C8B-B14F-4D97-AF65-F5344CB8AC3E}">
        <p14:creationId xmlns:p14="http://schemas.microsoft.com/office/powerpoint/2010/main" val="2418265169"/>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9921B4-79FE-40BB-96C7-8F545D64EF92}"/>
              </a:ext>
            </a:extLst>
          </p:cNvPr>
          <p:cNvPicPr>
            <a:picLocks noChangeAspect="1"/>
          </p:cNvPicPr>
          <p:nvPr/>
        </p:nvPicPr>
        <p:blipFill rotWithShape="1">
          <a:blip r:embed="rId2"/>
          <a:srcRect b="11298"/>
          <a:stretch/>
        </p:blipFill>
        <p:spPr>
          <a:xfrm>
            <a:off x="-1" y="0"/>
            <a:ext cx="9232825" cy="5143500"/>
          </a:xfrm>
          <a:prstGeom prst="rect">
            <a:avLst/>
          </a:prstGeom>
        </p:spPr>
      </p:pic>
      <p:sp>
        <p:nvSpPr>
          <p:cNvPr id="5" name="Rectangle 4"/>
          <p:cNvSpPr/>
          <p:nvPr/>
        </p:nvSpPr>
        <p:spPr>
          <a:xfrm>
            <a:off x="0" y="0"/>
            <a:ext cx="9144000" cy="5143500"/>
          </a:xfrm>
          <a:prstGeom prst="rect">
            <a:avLst/>
          </a:prstGeom>
          <a:solidFill>
            <a:srgbClr val="C000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1" hangingPunct="1">
              <a:lnSpc>
                <a:spcPct val="100000"/>
              </a:lnSpc>
              <a:spcBef>
                <a:spcPts val="0"/>
              </a:spcBef>
              <a:spcAft>
                <a:spcPts val="0"/>
              </a:spcAft>
              <a:buClrTx/>
              <a:buSzTx/>
              <a:buFontTx/>
              <a:buNone/>
              <a:tabLst/>
              <a:defRPr/>
            </a:pPr>
            <a:r>
              <a:rPr kumimoji="0" lang="en-GB" sz="4050" b="1" i="0" u="none" strike="noStrike" kern="1200" cap="none" spc="0" normalizeH="0" baseline="0" noProof="0" dirty="0">
                <a:ln>
                  <a:noFill/>
                </a:ln>
                <a:solidFill>
                  <a:srgbClr val="FF0000"/>
                </a:solidFill>
                <a:effectLst/>
                <a:uLnTx/>
                <a:uFillTx/>
                <a:latin typeface="Calibri" panose="020F0502020204030204"/>
                <a:ea typeface="+mn-ea"/>
                <a:cs typeface="+mn-cs"/>
              </a:rPr>
              <a:t>Reproducing</a:t>
            </a:r>
            <a:r>
              <a:rPr kumimoji="0" lang="en-GB" sz="405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GB" sz="4050" b="1" i="0" u="none" strike="noStrike" kern="1200" cap="none" spc="0" normalizeH="0" noProof="0" dirty="0">
                <a:ln>
                  <a:noFill/>
                </a:ln>
                <a:solidFill>
                  <a:schemeClr val="bg1"/>
                </a:solidFill>
                <a:effectLst/>
                <a:uLnTx/>
                <a:uFillTx/>
                <a:latin typeface="Calibri" panose="020F0502020204030204"/>
                <a:ea typeface="+mn-ea"/>
                <a:cs typeface="+mn-cs"/>
              </a:rPr>
              <a:t>knowledge</a:t>
            </a:r>
            <a:endParaRPr kumimoji="0" lang="en-GB" sz="4050" b="1"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1024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3500" fill="hold"/>
                                        <p:tgtEl>
                                          <p:spTgt spid="5">
                                            <p:txEl>
                                              <p:pRg st="0" end="0"/>
                                            </p:txEl>
                                          </p:spTgt>
                                        </p:tgtEl>
                                        <p:attrNameLst>
                                          <p:attrName>ppt_w</p:attrName>
                                        </p:attrNameLst>
                                      </p:cBhvr>
                                      <p:tavLst>
                                        <p:tav tm="0">
                                          <p:val>
                                            <p:strVal val="2/3*#ppt_w"/>
                                          </p:val>
                                        </p:tav>
                                        <p:tav tm="100000">
                                          <p:val>
                                            <p:strVal val="#ppt_w"/>
                                          </p:val>
                                        </p:tav>
                                      </p:tavLst>
                                    </p:anim>
                                    <p:anim calcmode="lin" valueType="num">
                                      <p:cBhvr>
                                        <p:cTn id="8" dur="3500" fill="hold"/>
                                        <p:tgtEl>
                                          <p:spTgt spid="5">
                                            <p:txEl>
                                              <p:pRg st="0" end="0"/>
                                            </p:tx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Résultat de recherche d'images pour &quot;digitalization&quot;">
            <a:extLst>
              <a:ext uri="{FF2B5EF4-FFF2-40B4-BE49-F238E27FC236}">
                <a16:creationId xmlns:a16="http://schemas.microsoft.com/office/drawing/2014/main" id="{325F3868-5EB2-418E-886B-DF6AFE1FDD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7" y="0"/>
            <a:ext cx="9433048" cy="5306295"/>
          </a:xfrm>
          <a:prstGeom prst="rect">
            <a:avLst/>
          </a:prstGeom>
          <a:blipFill>
            <a:blip r:embed="rId3"/>
            <a:tile tx="0" ty="0" sx="100000" sy="100000" flip="none" algn="tl"/>
          </a:blipFill>
          <a:extLst/>
        </p:spPr>
      </p:pic>
      <p:sp>
        <p:nvSpPr>
          <p:cNvPr id="5" name="Rectangle 4"/>
          <p:cNvSpPr/>
          <p:nvPr/>
        </p:nvSpPr>
        <p:spPr>
          <a:xfrm>
            <a:off x="0" y="0"/>
            <a:ext cx="9144000" cy="5143500"/>
          </a:xfrm>
          <a:prstGeom prst="rect">
            <a:avLst/>
          </a:prstGeom>
          <a:solidFill>
            <a:srgbClr val="33CC33">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1" hangingPunct="1">
              <a:lnSpc>
                <a:spcPct val="100000"/>
              </a:lnSpc>
              <a:spcBef>
                <a:spcPts val="0"/>
              </a:spcBef>
              <a:spcAft>
                <a:spcPts val="0"/>
              </a:spcAft>
              <a:buClrTx/>
              <a:buSzTx/>
              <a:buFontTx/>
              <a:buNone/>
              <a:tabLst/>
              <a:defRPr/>
            </a:pPr>
            <a:r>
              <a:rPr lang="en-GB" sz="4050" b="1" dirty="0">
                <a:solidFill>
                  <a:schemeClr val="bg1"/>
                </a:solidFill>
                <a:latin typeface="Calibri" panose="020F0502020204030204"/>
              </a:rPr>
              <a:t>Creating knowledge</a:t>
            </a:r>
            <a:br>
              <a:rPr lang="en-GB" sz="4050" b="1" dirty="0">
                <a:solidFill>
                  <a:schemeClr val="bg1"/>
                </a:solidFill>
                <a:latin typeface="Calibri" panose="020F0502020204030204"/>
              </a:rPr>
            </a:br>
            <a:r>
              <a:rPr lang="en-GB" sz="2800" b="1" dirty="0">
                <a:solidFill>
                  <a:schemeClr val="accent5">
                    <a:lumMod val="50000"/>
                  </a:schemeClr>
                </a:solidFill>
                <a:latin typeface="Calibri" panose="020F0502020204030204"/>
              </a:rPr>
              <a:t>Think for yourself and work with others</a:t>
            </a:r>
            <a:endParaRPr kumimoji="0" lang="en-GB" sz="2800" b="1" i="0" u="none" strike="noStrike" kern="1200" cap="none" spc="0" normalizeH="0" baseline="0" noProof="0" dirty="0">
              <a:ln>
                <a:noFill/>
              </a:ln>
              <a:solidFill>
                <a:schemeClr val="accent5">
                  <a:lumMod val="50000"/>
                </a:schemeClr>
              </a:solidFill>
              <a:effectLst/>
              <a:uLnTx/>
              <a:uFillTx/>
              <a:latin typeface="Calibri" panose="020F0502020204030204"/>
            </a:endParaRPr>
          </a:p>
        </p:txBody>
      </p:sp>
    </p:spTree>
    <p:extLst>
      <p:ext uri="{BB962C8B-B14F-4D97-AF65-F5344CB8AC3E}">
        <p14:creationId xmlns:p14="http://schemas.microsoft.com/office/powerpoint/2010/main" val="2508041410"/>
      </p:ext>
    </p:extLst>
  </p:cSld>
  <p:clrMapOvr>
    <a:masterClrMapping/>
  </p:clrMapOvr>
  <mc:AlternateContent xmlns:mc="http://schemas.openxmlformats.org/markup-compatibility/2006" xmlns:p14="http://schemas.microsoft.com/office/powerpoint/2010/main">
    <mc:Choice Requires="p14">
      <p:transition spd="slow" p14:dur="1500">
        <p14:flythrough dir="ou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120" y="-68153"/>
            <a:ext cx="8229600" cy="857250"/>
          </a:xfrm>
        </p:spPr>
        <p:txBody>
          <a:bodyPr/>
          <a:lstStyle/>
          <a:p>
            <a:r>
              <a:rPr lang="en-GB" dirty="0"/>
              <a:t>The rise of the global middle class</a:t>
            </a:r>
          </a:p>
        </p:txBody>
      </p:sp>
      <p:graphicFrame>
        <p:nvGraphicFramePr>
          <p:cNvPr id="3" name="1"/>
          <p:cNvGraphicFramePr>
            <a:graphicFrameLocks/>
          </p:cNvGraphicFramePr>
          <p:nvPr>
            <p:extLst/>
          </p:nvPr>
        </p:nvGraphicFramePr>
        <p:xfrm>
          <a:off x="436880" y="1272553"/>
          <a:ext cx="8315960" cy="326119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436880" y="487717"/>
            <a:ext cx="7211475"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4629A"/>
                </a:solidFill>
                <a:effectLst/>
                <a:uLnTx/>
                <a:uFillTx/>
                <a:latin typeface="Arial"/>
                <a:ea typeface="MS PGothic" panose="020B0600070205080204" pitchFamily="34" charset="-128"/>
                <a:cs typeface="+mn-cs"/>
              </a:rPr>
              <a:t>Within the next decade the majority of the world population will consist of the middle class</a:t>
            </a:r>
          </a:p>
        </p:txBody>
      </p:sp>
      <p:sp>
        <p:nvSpPr>
          <p:cNvPr id="9" name="TextBox 8"/>
          <p:cNvSpPr txBox="1"/>
          <p:nvPr/>
        </p:nvSpPr>
        <p:spPr>
          <a:xfrm>
            <a:off x="436880" y="995554"/>
            <a:ext cx="8606180"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27272"/>
                </a:solidFill>
                <a:effectLst/>
                <a:uLnTx/>
                <a:uFillTx/>
                <a:latin typeface="Arial"/>
                <a:ea typeface="MS PGothic" panose="020B0600070205080204" pitchFamily="34" charset="-128"/>
                <a:cs typeface="+mn-cs"/>
              </a:rPr>
              <a:t>Estimates of the size of the global middle class, percentage of the world population (left axis) and headcount (right axis)</a:t>
            </a:r>
          </a:p>
        </p:txBody>
      </p:sp>
      <p:sp>
        <p:nvSpPr>
          <p:cNvPr id="12" name="TextBox 11"/>
          <p:cNvSpPr txBox="1"/>
          <p:nvPr/>
        </p:nvSpPr>
        <p:spPr>
          <a:xfrm>
            <a:off x="958361" y="4506051"/>
            <a:ext cx="7427649" cy="611706"/>
          </a:xfrm>
          <a:prstGeom prst="rect">
            <a:avLst/>
          </a:prstGeom>
          <a:noFill/>
        </p:spPr>
        <p:txBody>
          <a:bodyPr wrap="square" rtlCol="0">
            <a:spAutoFit/>
          </a:bodyPr>
          <a:lstStyle>
            <a:defPPr>
              <a:defRPr lang="fr-FR"/>
            </a:defPPr>
            <a:lvl1pPr>
              <a:defRPr sz="1500" i="1">
                <a:latin typeface="+mj-lt"/>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125" b="0" i="1" u="none" strike="noStrike" kern="1200" cap="none" spc="0" normalizeH="0" baseline="0" noProof="0" dirty="0">
                <a:ln>
                  <a:noFill/>
                </a:ln>
                <a:solidFill>
                  <a:srgbClr val="727272"/>
                </a:solidFill>
                <a:effectLst/>
                <a:uLnTx/>
                <a:uFillTx/>
                <a:latin typeface="Arial"/>
                <a:ea typeface="MS PGothic" panose="020B0600070205080204" pitchFamily="34" charset="-128"/>
                <a:cs typeface="+mn-cs"/>
              </a:rPr>
              <a:t>Source: </a:t>
            </a:r>
            <a:r>
              <a:rPr kumimoji="0" lang="en-US" sz="1125" b="0" i="0" u="none" strike="noStrike" kern="1200" cap="none" spc="0" normalizeH="0" baseline="0" noProof="0" dirty="0" err="1">
                <a:ln>
                  <a:noFill/>
                </a:ln>
                <a:solidFill>
                  <a:srgbClr val="727272"/>
                </a:solidFill>
                <a:effectLst/>
                <a:uLnTx/>
                <a:uFillTx/>
                <a:latin typeface="Arial"/>
                <a:ea typeface="MS PGothic" panose="020B0600070205080204" pitchFamily="34" charset="-128"/>
                <a:cs typeface="+mn-cs"/>
              </a:rPr>
              <a:t>Kharas</a:t>
            </a:r>
            <a:r>
              <a:rPr kumimoji="0" lang="en-US" sz="1125" b="0" i="0" u="none" strike="noStrike" kern="1200" cap="none" spc="0" normalizeH="0" baseline="0" noProof="0" dirty="0">
                <a:ln>
                  <a:noFill/>
                </a:ln>
                <a:solidFill>
                  <a:srgbClr val="727272"/>
                </a:solidFill>
                <a:effectLst/>
                <a:uLnTx/>
                <a:uFillTx/>
                <a:latin typeface="Arial"/>
                <a:ea typeface="MS PGothic" panose="020B0600070205080204" pitchFamily="34" charset="-128"/>
                <a:cs typeface="+mn-cs"/>
              </a:rPr>
              <a:t>, H. (2017), The unprecedented expansion of the global middle class, an update, https://www.brookings.edu/wp-content/uploads/2017/02/global_20170228_global-middle-class.pdf. </a:t>
            </a:r>
            <a:r>
              <a:rPr kumimoji="0" lang="en-US" sz="1125" b="0" i="0" u="none" strike="noStrike" kern="1200" cap="none" spc="0" normalizeH="0" baseline="0" noProof="0" dirty="0" err="1">
                <a:ln>
                  <a:noFill/>
                </a:ln>
                <a:solidFill>
                  <a:srgbClr val="727272"/>
                </a:solidFill>
                <a:effectLst/>
                <a:uLnTx/>
                <a:uFillTx/>
                <a:latin typeface="Arial"/>
                <a:ea typeface="MS PGothic" panose="020B0600070205080204" pitchFamily="34" charset="-128"/>
                <a:cs typeface="+mn-cs"/>
              </a:rPr>
              <a:t>Kharas</a:t>
            </a:r>
            <a:r>
              <a:rPr kumimoji="0" lang="en-US" sz="1125" b="0" i="0" u="none" strike="noStrike" kern="1200" cap="none" spc="0" normalizeH="0" baseline="0" noProof="0" dirty="0">
                <a:ln>
                  <a:noFill/>
                </a:ln>
                <a:solidFill>
                  <a:srgbClr val="727272"/>
                </a:solidFill>
                <a:effectLst/>
                <a:uLnTx/>
                <a:uFillTx/>
                <a:latin typeface="Arial"/>
                <a:ea typeface="MS PGothic" panose="020B0600070205080204" pitchFamily="34" charset="-128"/>
                <a:cs typeface="+mn-cs"/>
              </a:rPr>
              <a:t>, H. (2010), The emerging middle class in developing countries, https://www.oecd.org/dev/44457738.pdf.</a:t>
            </a:r>
            <a:endParaRPr kumimoji="0" lang="en-GB" sz="1125" b="0" i="0" u="none" strike="noStrike" kern="1200" cap="none" spc="0" normalizeH="0" baseline="0" noProof="0" dirty="0">
              <a:ln>
                <a:noFill/>
              </a:ln>
              <a:solidFill>
                <a:srgbClr val="727272"/>
              </a:solidFill>
              <a:effectLst/>
              <a:uLnTx/>
              <a:uFillTx/>
              <a:latin typeface="Arial"/>
              <a:ea typeface="MS PGothic" panose="020B0600070205080204" pitchFamily="34" charset="-128"/>
              <a:cs typeface="+mn-cs"/>
            </a:endParaRPr>
          </a:p>
        </p:txBody>
      </p:sp>
      <p:sp>
        <p:nvSpPr>
          <p:cNvPr id="13" name="Content Placeholder 3"/>
          <p:cNvSpPr txBox="1">
            <a:spLocks/>
          </p:cNvSpPr>
          <p:nvPr/>
        </p:nvSpPr>
        <p:spPr>
          <a:xfrm>
            <a:off x="8359554" y="4922845"/>
            <a:ext cx="784446" cy="189310"/>
          </a:xfrm>
          <a:prstGeom prst="rect">
            <a:avLst/>
          </a:prstGeom>
        </p:spPr>
        <p:txBody>
          <a:bodyPr vert="horz" lIns="68580" tIns="34290" rIns="68580" bIns="34290" rtlCol="0">
            <a:noAutofit/>
          </a:bodyPr>
          <a:lstStyle>
            <a:lvl1pPr marL="0" indent="0" algn="l" defTabSz="914400" rtl="0" eaLnBrk="1" latinLnBrk="1" hangingPunct="1">
              <a:spcBef>
                <a:spcPct val="20000"/>
              </a:spcBef>
              <a:buFont typeface="Arial" pitchFamily="34" charset="0"/>
              <a:buNone/>
              <a:defRPr sz="1400" kern="1200">
                <a:solidFill>
                  <a:schemeClr val="accent1"/>
                </a:solidFill>
                <a:latin typeface="Arial" pitchFamily="34" charset="0"/>
                <a:ea typeface="+mn-ea"/>
                <a:cs typeface="Arial" pitchFamily="34" charset="0"/>
              </a:defRPr>
            </a:lvl1pPr>
            <a:lvl2pPr marL="742950" indent="-285750" algn="l" defTabSz="914400" rtl="0" eaLnBrk="1" latinLnBrk="1" hangingPunct="1">
              <a:spcBef>
                <a:spcPct val="20000"/>
              </a:spcBef>
              <a:buFont typeface="Arial" pitchFamily="34" charset="0"/>
              <a:buChar char="–"/>
              <a:defRPr sz="2800" kern="1200">
                <a:solidFill>
                  <a:schemeClr val="bg1"/>
                </a:solidFill>
                <a:latin typeface="Arial" pitchFamily="34" charset="0"/>
                <a:ea typeface="+mn-ea"/>
                <a:cs typeface="Arial" pitchFamily="34" charset="0"/>
              </a:defRPr>
            </a:lvl2pPr>
            <a:lvl3pPr marL="1143000" indent="-228600" algn="l" defTabSz="914400" rtl="0" eaLnBrk="1" latinLnBrk="1" hangingPunct="1">
              <a:spcBef>
                <a:spcPct val="20000"/>
              </a:spcBef>
              <a:buFont typeface="Arial" pitchFamily="34" charset="0"/>
              <a:buChar char="•"/>
              <a:defRPr sz="2400" kern="1200">
                <a:solidFill>
                  <a:schemeClr val="bg1"/>
                </a:solidFill>
                <a:latin typeface="Arial" pitchFamily="34" charset="0"/>
                <a:ea typeface="+mn-ea"/>
                <a:cs typeface="Arial" pitchFamily="34" charset="0"/>
              </a:defRPr>
            </a:lvl3pPr>
            <a:lvl4pPr marL="1600200" indent="-228600" algn="l" defTabSz="914400" rtl="0" eaLnBrk="1" latinLnBrk="1" hangingPunct="1">
              <a:spcBef>
                <a:spcPct val="20000"/>
              </a:spcBef>
              <a:buFont typeface="Arial" pitchFamily="34" charset="0"/>
              <a:buChar char="–"/>
              <a:defRPr sz="2000" kern="1200">
                <a:solidFill>
                  <a:schemeClr val="bg1"/>
                </a:solidFill>
                <a:latin typeface="Arial" pitchFamily="34" charset="0"/>
                <a:ea typeface="+mn-ea"/>
                <a:cs typeface="Arial" pitchFamily="34" charset="0"/>
              </a:defRPr>
            </a:lvl4pPr>
            <a:lvl5pPr marL="2057400" indent="-228600" algn="l" defTabSz="914400" rtl="0" eaLnBrk="1" latinLnBrk="1" hangingPunct="1">
              <a:spcBef>
                <a:spcPct val="20000"/>
              </a:spcBef>
              <a:buFont typeface="Arial" pitchFamily="34" charset="0"/>
              <a:buChar char="»"/>
              <a:defRPr sz="2000" kern="1200" baseline="0">
                <a:solidFill>
                  <a:schemeClr val="bg1"/>
                </a:solidFill>
                <a:latin typeface="Arial" pitchFamily="34" charset="0"/>
                <a:ea typeface="+mn-ea"/>
                <a:cs typeface="Arial" pitchFamily="34" charset="0"/>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85800" rtl="0" eaLnBrk="1" fontAlgn="auto" latinLnBrk="1" hangingPunct="1">
              <a:lnSpc>
                <a:spcPct val="100000"/>
              </a:lnSpc>
              <a:spcBef>
                <a:spcPct val="20000"/>
              </a:spcBef>
              <a:spcAft>
                <a:spcPts val="0"/>
              </a:spcAft>
              <a:buClrTx/>
              <a:buSzTx/>
              <a:buFont typeface="Arial" pitchFamily="34" charset="0"/>
              <a:buNone/>
              <a:tabLst/>
              <a:defRPr/>
            </a:pPr>
            <a:r>
              <a:rPr kumimoji="0" lang="en-GB" sz="975" b="0" i="0" u="none" strike="noStrike" kern="1200" cap="none" spc="0" normalizeH="0" baseline="0" noProof="0" dirty="0">
                <a:ln>
                  <a:noFill/>
                </a:ln>
                <a:solidFill>
                  <a:srgbClr val="95C11F"/>
                </a:solidFill>
                <a:effectLst/>
                <a:uLnTx/>
                <a:uFillTx/>
                <a:latin typeface="Arial" pitchFamily="34" charset="0"/>
                <a:ea typeface="+mn-ea"/>
                <a:cs typeface="Arial" pitchFamily="34" charset="0"/>
              </a:rPr>
              <a:t>Figure 1.2</a:t>
            </a:r>
          </a:p>
        </p:txBody>
      </p:sp>
      <p:sp>
        <p:nvSpPr>
          <p:cNvPr id="4" name="Rectangle 3">
            <a:extLst>
              <a:ext uri="{FF2B5EF4-FFF2-40B4-BE49-F238E27FC236}">
                <a16:creationId xmlns:a16="http://schemas.microsoft.com/office/drawing/2014/main" id="{85401B97-A195-4EC9-B282-E15B63F340CE}"/>
              </a:ext>
            </a:extLst>
          </p:cNvPr>
          <p:cNvSpPr/>
          <p:nvPr/>
        </p:nvSpPr>
        <p:spPr>
          <a:xfrm>
            <a:off x="7065104" y="1815666"/>
            <a:ext cx="1080120" cy="2201251"/>
          </a:xfrm>
          <a:prstGeom prst="rect">
            <a:avLst/>
          </a:prstGeom>
          <a:solidFill>
            <a:srgbClr val="C0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Tree>
    <p:extLst>
      <p:ext uri="{BB962C8B-B14F-4D97-AF65-F5344CB8AC3E}">
        <p14:creationId xmlns:p14="http://schemas.microsoft.com/office/powerpoint/2010/main" val="307729744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graphicEl>
                                              <a:chart seriesIdx="0" categoryIdx="-4" bldStep="series"/>
                                            </p:graphicEl>
                                          </p:spTgt>
                                        </p:tgtEl>
                                        <p:attrNameLst>
                                          <p:attrName>style.visibility</p:attrName>
                                        </p:attrNameLst>
                                      </p:cBhvr>
                                      <p:to>
                                        <p:strVal val="visible"/>
                                      </p:to>
                                    </p:set>
                                    <p:animEffect transition="in" filter="wipe(left)">
                                      <p:cBhvr>
                                        <p:cTn id="7" dur="2500"/>
                                        <p:tgtEl>
                                          <p:spTgt spid="3">
                                            <p:graphicEl>
                                              <a:chart seriesIdx="0" categoryIdx="-4" bldStep="series"/>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graphicEl>
                                              <a:chart seriesIdx="1" categoryIdx="-4" bldStep="series"/>
                                            </p:graphicEl>
                                          </p:spTgt>
                                        </p:tgtEl>
                                        <p:attrNameLst>
                                          <p:attrName>style.visibility</p:attrName>
                                        </p:attrNameLst>
                                      </p:cBhvr>
                                      <p:to>
                                        <p:strVal val="visible"/>
                                      </p:to>
                                    </p:set>
                                    <p:animEffect transition="in" filter="wipe(left)">
                                      <p:cBhvr>
                                        <p:cTn id="12" dur="500"/>
                                        <p:tgtEl>
                                          <p:spTgt spid="3">
                                            <p:graphicEl>
                                              <a:chart seriesIdx="1" categoryIdx="-4" bldStep="series"/>
                                            </p:graphic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graphicEl>
                                              <a:chart seriesIdx="2" categoryIdx="-4" bldStep="series"/>
                                            </p:graphicEl>
                                          </p:spTgt>
                                        </p:tgtEl>
                                        <p:attrNameLst>
                                          <p:attrName>style.visibility</p:attrName>
                                        </p:attrNameLst>
                                      </p:cBhvr>
                                      <p:to>
                                        <p:strVal val="visible"/>
                                      </p:to>
                                    </p:set>
                                    <p:animEffect transition="in" filter="wipe(left)">
                                      <p:cBhvr>
                                        <p:cTn id="15" dur="500"/>
                                        <p:tgtEl>
                                          <p:spTgt spid="3">
                                            <p:graphicEl>
                                              <a:chart seriesIdx="2"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Chart bld="series" animBg="0"/>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548"/>
            <a:ext cx="8229600" cy="857250"/>
          </a:xfrm>
        </p:spPr>
        <p:txBody>
          <a:bodyPr/>
          <a:lstStyle/>
          <a:p>
            <a:r>
              <a:rPr lang="en-GB" dirty="0"/>
              <a:t>Growing unequal</a:t>
            </a:r>
          </a:p>
        </p:txBody>
      </p:sp>
      <p:sp>
        <p:nvSpPr>
          <p:cNvPr id="5" name="TextBox 4"/>
          <p:cNvSpPr txBox="1"/>
          <p:nvPr/>
        </p:nvSpPr>
        <p:spPr>
          <a:xfrm>
            <a:off x="495800" y="531697"/>
            <a:ext cx="5525965"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4629A"/>
                </a:solidFill>
                <a:effectLst/>
                <a:uLnTx/>
                <a:uFillTx/>
                <a:latin typeface="Arial"/>
                <a:ea typeface="MS PGothic" panose="020B0600070205080204" pitchFamily="34" charset="-128"/>
                <a:cs typeface="+mn-cs"/>
              </a:rPr>
              <a:t>Income gaps continues to grow</a:t>
            </a:r>
          </a:p>
        </p:txBody>
      </p:sp>
      <p:sp>
        <p:nvSpPr>
          <p:cNvPr id="6" name="TextBox 5"/>
          <p:cNvSpPr txBox="1"/>
          <p:nvPr/>
        </p:nvSpPr>
        <p:spPr>
          <a:xfrm>
            <a:off x="495800" y="965535"/>
            <a:ext cx="7219940"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27272"/>
                </a:solidFill>
                <a:effectLst/>
                <a:uLnTx/>
                <a:uFillTx/>
                <a:latin typeface="Arial"/>
                <a:ea typeface="MS PGothic" panose="020B0600070205080204" pitchFamily="34" charset="-128"/>
                <a:cs typeface="+mn-cs"/>
              </a:rPr>
              <a:t>Trends in real household incomes by percentile, OECD average, 1985-2015</a:t>
            </a:r>
          </a:p>
        </p:txBody>
      </p:sp>
      <p:graphicFrame>
        <p:nvGraphicFramePr>
          <p:cNvPr id="8" name="1"/>
          <p:cNvGraphicFramePr>
            <a:graphicFrameLocks/>
          </p:cNvGraphicFramePr>
          <p:nvPr>
            <p:extLst/>
          </p:nvPr>
        </p:nvGraphicFramePr>
        <p:xfrm>
          <a:off x="657701" y="1300022"/>
          <a:ext cx="7964749" cy="3232926"/>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958362" y="4638398"/>
            <a:ext cx="7304210" cy="438582"/>
          </a:xfrm>
          <a:prstGeom prst="rect">
            <a:avLst/>
          </a:prstGeom>
          <a:noFill/>
        </p:spPr>
        <p:txBody>
          <a:bodyPr wrap="square" rtlCol="0">
            <a:spAutoFit/>
          </a:bodyPr>
          <a:lstStyle>
            <a:defPPr>
              <a:defRPr lang="fr-FR"/>
            </a:defPPr>
            <a:lvl1pPr>
              <a:defRPr sz="1500" i="1">
                <a:latin typeface="+mj-lt"/>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125" b="0" i="1" u="none" strike="noStrike" kern="1200" cap="none" spc="0" normalizeH="0" baseline="0" noProof="0" dirty="0">
                <a:ln>
                  <a:noFill/>
                </a:ln>
                <a:solidFill>
                  <a:srgbClr val="727272"/>
                </a:solidFill>
                <a:effectLst/>
                <a:uLnTx/>
                <a:uFillTx/>
                <a:latin typeface="Arial"/>
                <a:ea typeface="MS PGothic" panose="020B0600070205080204" pitchFamily="34" charset="-128"/>
                <a:cs typeface="+mn-cs"/>
              </a:rPr>
              <a:t>Source: </a:t>
            </a:r>
            <a:r>
              <a:rPr kumimoji="0" lang="en-US" sz="1125" b="0" i="0" u="none" strike="noStrike" kern="1200" cap="none" spc="0" normalizeH="0" baseline="0" noProof="0" dirty="0">
                <a:ln>
                  <a:noFill/>
                </a:ln>
                <a:solidFill>
                  <a:srgbClr val="727272"/>
                </a:solidFill>
                <a:effectLst/>
                <a:uLnTx/>
                <a:uFillTx/>
                <a:latin typeface="Arial"/>
                <a:ea typeface="MS PGothic" panose="020B0600070205080204" pitchFamily="34" charset="-128"/>
                <a:cs typeface="+mn-cs"/>
              </a:rPr>
              <a:t>OECD (2018), </a:t>
            </a:r>
            <a:r>
              <a:rPr kumimoji="0" lang="en-US" sz="1125" b="0" i="1" u="none" strike="noStrike" kern="1200" cap="none" spc="0" normalizeH="0" baseline="0" noProof="0" dirty="0">
                <a:ln>
                  <a:noFill/>
                </a:ln>
                <a:solidFill>
                  <a:srgbClr val="727272"/>
                </a:solidFill>
                <a:effectLst/>
                <a:uLnTx/>
                <a:uFillTx/>
                <a:latin typeface="Arial"/>
                <a:ea typeface="MS PGothic" panose="020B0600070205080204" pitchFamily="34" charset="-128"/>
                <a:cs typeface="+mn-cs"/>
              </a:rPr>
              <a:t>A Broken Social Elevator? How to Promote Social Mobility</a:t>
            </a:r>
            <a:r>
              <a:rPr kumimoji="0" lang="en-US" sz="1125" b="0" i="0" u="none" strike="noStrike" kern="1200" cap="none" spc="0" normalizeH="0" baseline="0" noProof="0" dirty="0">
                <a:ln>
                  <a:noFill/>
                </a:ln>
                <a:solidFill>
                  <a:srgbClr val="727272"/>
                </a:solidFill>
                <a:effectLst/>
                <a:uLnTx/>
                <a:uFillTx/>
                <a:latin typeface="Arial"/>
                <a:ea typeface="MS PGothic" panose="020B0600070205080204" pitchFamily="34" charset="-128"/>
                <a:cs typeface="+mn-cs"/>
              </a:rPr>
              <a:t>, https://doi.org/10.1787/9789264301085-en.</a:t>
            </a:r>
          </a:p>
        </p:txBody>
      </p:sp>
      <p:sp>
        <p:nvSpPr>
          <p:cNvPr id="10" name="Content Placeholder 3"/>
          <p:cNvSpPr txBox="1">
            <a:spLocks/>
          </p:cNvSpPr>
          <p:nvPr/>
        </p:nvSpPr>
        <p:spPr>
          <a:xfrm>
            <a:off x="8359554" y="4922845"/>
            <a:ext cx="784446" cy="189310"/>
          </a:xfrm>
          <a:prstGeom prst="rect">
            <a:avLst/>
          </a:prstGeom>
        </p:spPr>
        <p:txBody>
          <a:bodyPr vert="horz" lIns="68580" tIns="34290" rIns="68580" bIns="34290" rtlCol="0">
            <a:noAutofit/>
          </a:bodyPr>
          <a:lstStyle>
            <a:lvl1pPr marL="0" indent="0" algn="l" defTabSz="914400" rtl="0" eaLnBrk="1" latinLnBrk="1" hangingPunct="1">
              <a:spcBef>
                <a:spcPct val="20000"/>
              </a:spcBef>
              <a:buFont typeface="Arial" pitchFamily="34" charset="0"/>
              <a:buNone/>
              <a:defRPr sz="1400" kern="1200">
                <a:solidFill>
                  <a:schemeClr val="accent1"/>
                </a:solidFill>
                <a:latin typeface="Arial" pitchFamily="34" charset="0"/>
                <a:ea typeface="+mn-ea"/>
                <a:cs typeface="Arial" pitchFamily="34" charset="0"/>
              </a:defRPr>
            </a:lvl1pPr>
            <a:lvl2pPr marL="742950" indent="-285750" algn="l" defTabSz="914400" rtl="0" eaLnBrk="1" latinLnBrk="1" hangingPunct="1">
              <a:spcBef>
                <a:spcPct val="20000"/>
              </a:spcBef>
              <a:buFont typeface="Arial" pitchFamily="34" charset="0"/>
              <a:buChar char="–"/>
              <a:defRPr sz="2800" kern="1200">
                <a:solidFill>
                  <a:schemeClr val="bg1"/>
                </a:solidFill>
                <a:latin typeface="Arial" pitchFamily="34" charset="0"/>
                <a:ea typeface="+mn-ea"/>
                <a:cs typeface="Arial" pitchFamily="34" charset="0"/>
              </a:defRPr>
            </a:lvl2pPr>
            <a:lvl3pPr marL="1143000" indent="-228600" algn="l" defTabSz="914400" rtl="0" eaLnBrk="1" latinLnBrk="1" hangingPunct="1">
              <a:spcBef>
                <a:spcPct val="20000"/>
              </a:spcBef>
              <a:buFont typeface="Arial" pitchFamily="34" charset="0"/>
              <a:buChar char="•"/>
              <a:defRPr sz="2400" kern="1200">
                <a:solidFill>
                  <a:schemeClr val="bg1"/>
                </a:solidFill>
                <a:latin typeface="Arial" pitchFamily="34" charset="0"/>
                <a:ea typeface="+mn-ea"/>
                <a:cs typeface="Arial" pitchFamily="34" charset="0"/>
              </a:defRPr>
            </a:lvl3pPr>
            <a:lvl4pPr marL="1600200" indent="-228600" algn="l" defTabSz="914400" rtl="0" eaLnBrk="1" latinLnBrk="1" hangingPunct="1">
              <a:spcBef>
                <a:spcPct val="20000"/>
              </a:spcBef>
              <a:buFont typeface="Arial" pitchFamily="34" charset="0"/>
              <a:buChar char="–"/>
              <a:defRPr sz="2000" kern="1200">
                <a:solidFill>
                  <a:schemeClr val="bg1"/>
                </a:solidFill>
                <a:latin typeface="Arial" pitchFamily="34" charset="0"/>
                <a:ea typeface="+mn-ea"/>
                <a:cs typeface="Arial" pitchFamily="34" charset="0"/>
              </a:defRPr>
            </a:lvl4pPr>
            <a:lvl5pPr marL="2057400" indent="-228600" algn="l" defTabSz="914400" rtl="0" eaLnBrk="1" latinLnBrk="1" hangingPunct="1">
              <a:spcBef>
                <a:spcPct val="20000"/>
              </a:spcBef>
              <a:buFont typeface="Arial" pitchFamily="34" charset="0"/>
              <a:buChar char="»"/>
              <a:defRPr sz="2000" kern="1200" baseline="0">
                <a:solidFill>
                  <a:schemeClr val="bg1"/>
                </a:solidFill>
                <a:latin typeface="Arial" pitchFamily="34" charset="0"/>
                <a:ea typeface="+mn-ea"/>
                <a:cs typeface="Arial" pitchFamily="34" charset="0"/>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85800" rtl="0" eaLnBrk="1" fontAlgn="auto" latinLnBrk="1" hangingPunct="1">
              <a:lnSpc>
                <a:spcPct val="100000"/>
              </a:lnSpc>
              <a:spcBef>
                <a:spcPct val="20000"/>
              </a:spcBef>
              <a:spcAft>
                <a:spcPts val="0"/>
              </a:spcAft>
              <a:buClrTx/>
              <a:buSzTx/>
              <a:buFont typeface="Arial" pitchFamily="34" charset="0"/>
              <a:buNone/>
              <a:tabLst/>
              <a:defRPr/>
            </a:pPr>
            <a:r>
              <a:rPr kumimoji="0" lang="en-GB" sz="975" b="0" i="0" u="none" strike="noStrike" kern="1200" cap="none" spc="0" normalizeH="0" baseline="0" noProof="0" dirty="0">
                <a:ln>
                  <a:noFill/>
                </a:ln>
                <a:solidFill>
                  <a:srgbClr val="95C11F"/>
                </a:solidFill>
                <a:effectLst/>
                <a:uLnTx/>
                <a:uFillTx/>
                <a:latin typeface="Arial" pitchFamily="34" charset="0"/>
                <a:ea typeface="+mn-ea"/>
                <a:cs typeface="Arial" pitchFamily="34" charset="0"/>
              </a:rPr>
              <a:t>Figure 2.1</a:t>
            </a:r>
          </a:p>
        </p:txBody>
      </p:sp>
      <p:sp>
        <p:nvSpPr>
          <p:cNvPr id="3" name="Rectangle 2"/>
          <p:cNvSpPr/>
          <p:nvPr/>
        </p:nvSpPr>
        <p:spPr>
          <a:xfrm>
            <a:off x="772320" y="1388947"/>
            <a:ext cx="873957" cy="230832"/>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727272"/>
                </a:solidFill>
                <a:effectLst/>
                <a:uLnTx/>
                <a:uFillTx/>
                <a:latin typeface="Calibri"/>
                <a:ea typeface="MS PGothic" panose="020B0600070205080204" pitchFamily="34" charset="-128"/>
                <a:cs typeface="+mn-cs"/>
              </a:rPr>
              <a:t>Index 1985 = 1</a:t>
            </a:r>
          </a:p>
        </p:txBody>
      </p:sp>
    </p:spTree>
    <p:extLst>
      <p:ext uri="{BB962C8B-B14F-4D97-AF65-F5344CB8AC3E}">
        <p14:creationId xmlns:p14="http://schemas.microsoft.com/office/powerpoint/2010/main" val="164871353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graphicEl>
                                              <a:chart seriesIdx="0" categoryIdx="-4" bldStep="series"/>
                                            </p:graphicEl>
                                          </p:spTgt>
                                        </p:tgtEl>
                                        <p:attrNameLst>
                                          <p:attrName>style.visibility</p:attrName>
                                        </p:attrNameLst>
                                      </p:cBhvr>
                                      <p:to>
                                        <p:strVal val="visible"/>
                                      </p:to>
                                    </p:set>
                                    <p:animEffect transition="in" filter="wipe(left)">
                                      <p:cBhvr>
                                        <p:cTn id="7" dur="4750"/>
                                        <p:tgtEl>
                                          <p:spTgt spid="8">
                                            <p:graphicEl>
                                              <a:chart seriesIdx="0" categoryIdx="-4" bldStep="series"/>
                                            </p:graphic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graphicEl>
                                              <a:chart seriesIdx="1" categoryIdx="-4" bldStep="series"/>
                                            </p:graphicEl>
                                          </p:spTgt>
                                        </p:tgtEl>
                                        <p:attrNameLst>
                                          <p:attrName>style.visibility</p:attrName>
                                        </p:attrNameLst>
                                      </p:cBhvr>
                                      <p:to>
                                        <p:strVal val="visible"/>
                                      </p:to>
                                    </p:set>
                                    <p:animEffect transition="in" filter="wipe(left)">
                                      <p:cBhvr>
                                        <p:cTn id="10" dur="4750"/>
                                        <p:tgtEl>
                                          <p:spTgt spid="8">
                                            <p:graphicEl>
                                              <a:chart seriesIdx="1" categoryIdx="-4" bldStep="series"/>
                                            </p:graphic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
                                            <p:graphicEl>
                                              <a:chart seriesIdx="2" categoryIdx="-4" bldStep="series"/>
                                            </p:graphicEl>
                                          </p:spTgt>
                                        </p:tgtEl>
                                        <p:attrNameLst>
                                          <p:attrName>style.visibility</p:attrName>
                                        </p:attrNameLst>
                                      </p:cBhvr>
                                      <p:to>
                                        <p:strVal val="visible"/>
                                      </p:to>
                                    </p:set>
                                    <p:animEffect transition="in" filter="wipe(left)">
                                      <p:cBhvr>
                                        <p:cTn id="13" dur="4750"/>
                                        <p:tgtEl>
                                          <p:spTgt spid="8">
                                            <p:graphicEl>
                                              <a:chart seriesIdx="2" categoryIdx="-4" bldStep="series"/>
                                            </p:graphic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8">
                                            <p:graphicEl>
                                              <a:chart seriesIdx="3" categoryIdx="-4" bldStep="series"/>
                                            </p:graphicEl>
                                          </p:spTgt>
                                        </p:tgtEl>
                                        <p:attrNameLst>
                                          <p:attrName>style.visibility</p:attrName>
                                        </p:attrNameLst>
                                      </p:cBhvr>
                                      <p:to>
                                        <p:strVal val="visible"/>
                                      </p:to>
                                    </p:set>
                                    <p:animEffect transition="in" filter="wipe(left)">
                                      <p:cBhvr>
                                        <p:cTn id="16" dur="4750"/>
                                        <p:tgtEl>
                                          <p:spTgt spid="8">
                                            <p:graphicEl>
                                              <a:chart seriesIdx="3"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Chart bld="series" animBg="0"/>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More people on the move</a:t>
            </a:r>
          </a:p>
        </p:txBody>
      </p:sp>
      <p:graphicFrame>
        <p:nvGraphicFramePr>
          <p:cNvPr id="3" name="1"/>
          <p:cNvGraphicFramePr>
            <a:graphicFrameLocks/>
          </p:cNvGraphicFramePr>
          <p:nvPr>
            <p:extLst/>
          </p:nvPr>
        </p:nvGraphicFramePr>
        <p:xfrm>
          <a:off x="497840" y="1300021"/>
          <a:ext cx="8351520" cy="3843479"/>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1080000" y="753619"/>
            <a:ext cx="5525965"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srgbClr val="04629A"/>
                </a:solidFill>
                <a:effectLst/>
                <a:uLnTx/>
                <a:uFillTx/>
                <a:latin typeface="Arial"/>
                <a:ea typeface="MS PGothic" panose="020B0600070205080204" pitchFamily="34" charset="-128"/>
                <a:cs typeface="+mn-cs"/>
              </a:rPr>
              <a:t> </a:t>
            </a:r>
            <a:endParaRPr kumimoji="0" lang="en-US" sz="1350" b="0" i="0" u="none" strike="noStrike" kern="1200" cap="none" spc="0" normalizeH="0" baseline="0" noProof="0" dirty="0">
              <a:ln>
                <a:noFill/>
              </a:ln>
              <a:solidFill>
                <a:srgbClr val="04629A"/>
              </a:solidFill>
              <a:effectLst/>
              <a:uLnTx/>
              <a:uFillTx/>
              <a:latin typeface="Arial"/>
              <a:ea typeface="MS PGothic" panose="020B0600070205080204" pitchFamily="34" charset="-128"/>
              <a:cs typeface="+mn-cs"/>
            </a:endParaRPr>
          </a:p>
        </p:txBody>
      </p:sp>
      <p:sp>
        <p:nvSpPr>
          <p:cNvPr id="9" name="TextBox 8"/>
          <p:cNvSpPr txBox="1"/>
          <p:nvPr/>
        </p:nvSpPr>
        <p:spPr>
          <a:xfrm>
            <a:off x="457200" y="995554"/>
            <a:ext cx="6148765"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27272"/>
                </a:solidFill>
                <a:effectLst/>
                <a:uLnTx/>
                <a:uFillTx/>
                <a:latin typeface="Arial"/>
                <a:ea typeface="MS PGothic" panose="020B0600070205080204" pitchFamily="34" charset="-128"/>
                <a:cs typeface="+mn-cs"/>
              </a:rPr>
              <a:t>Estimates of international migrant stock by region of destination, 1990-2017</a:t>
            </a:r>
          </a:p>
        </p:txBody>
      </p:sp>
      <p:sp>
        <p:nvSpPr>
          <p:cNvPr id="10" name="TextBox 9"/>
          <p:cNvSpPr txBox="1"/>
          <p:nvPr/>
        </p:nvSpPr>
        <p:spPr>
          <a:xfrm>
            <a:off x="919895" y="4778554"/>
            <a:ext cx="7304210" cy="438582"/>
          </a:xfrm>
          <a:prstGeom prst="rect">
            <a:avLst/>
          </a:prstGeom>
          <a:noFill/>
        </p:spPr>
        <p:txBody>
          <a:bodyPr wrap="square" rtlCol="0">
            <a:spAutoFit/>
          </a:bodyPr>
          <a:lstStyle>
            <a:defPPr>
              <a:defRPr lang="fr-FR"/>
            </a:defPPr>
            <a:lvl1pPr>
              <a:defRPr sz="1500" i="1">
                <a:latin typeface="+mj-lt"/>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125" b="0" i="1" u="none" strike="noStrike" kern="1200" cap="none" spc="0" normalizeH="0" baseline="0" noProof="0" dirty="0">
                <a:ln>
                  <a:noFill/>
                </a:ln>
                <a:solidFill>
                  <a:srgbClr val="727272"/>
                </a:solidFill>
                <a:effectLst/>
                <a:uLnTx/>
                <a:uFillTx/>
                <a:latin typeface="Arial"/>
                <a:ea typeface="MS PGothic" panose="020B0600070205080204" pitchFamily="34" charset="-128"/>
                <a:cs typeface="+mn-cs"/>
              </a:rPr>
              <a:t>Source: </a:t>
            </a:r>
            <a:r>
              <a:rPr kumimoji="0" lang="en-US" sz="1125" b="0" i="0" u="none" strike="noStrike" kern="1200" cap="none" spc="0" normalizeH="0" baseline="0" noProof="0" dirty="0">
                <a:ln>
                  <a:noFill/>
                </a:ln>
                <a:solidFill>
                  <a:srgbClr val="727272"/>
                </a:solidFill>
                <a:effectLst/>
                <a:uLnTx/>
                <a:uFillTx/>
                <a:latin typeface="Arial"/>
                <a:ea typeface="MS PGothic" panose="020B0600070205080204" pitchFamily="34" charset="-128"/>
                <a:cs typeface="+mn-cs"/>
              </a:rPr>
              <a:t>United Nations (2017), "International migrant stock: The 2017 revision" (database), www.un.org/en/development/desa/population/migration/data/.</a:t>
            </a:r>
          </a:p>
        </p:txBody>
      </p:sp>
      <p:sp>
        <p:nvSpPr>
          <p:cNvPr id="11" name="Content Placeholder 3"/>
          <p:cNvSpPr txBox="1">
            <a:spLocks/>
          </p:cNvSpPr>
          <p:nvPr/>
        </p:nvSpPr>
        <p:spPr>
          <a:xfrm>
            <a:off x="8359554" y="4922845"/>
            <a:ext cx="784446" cy="189310"/>
          </a:xfrm>
          <a:prstGeom prst="rect">
            <a:avLst/>
          </a:prstGeom>
        </p:spPr>
        <p:txBody>
          <a:bodyPr vert="horz" lIns="68580" tIns="34290" rIns="68580" bIns="34290" rtlCol="0">
            <a:noAutofit/>
          </a:bodyPr>
          <a:lstStyle>
            <a:lvl1pPr marL="0" indent="0" algn="l" defTabSz="914400" rtl="0" eaLnBrk="1" latinLnBrk="1" hangingPunct="1">
              <a:spcBef>
                <a:spcPct val="20000"/>
              </a:spcBef>
              <a:buFont typeface="Arial" pitchFamily="34" charset="0"/>
              <a:buNone/>
              <a:defRPr sz="1400" kern="1200">
                <a:solidFill>
                  <a:schemeClr val="accent1"/>
                </a:solidFill>
                <a:latin typeface="Arial" pitchFamily="34" charset="0"/>
                <a:ea typeface="+mn-ea"/>
                <a:cs typeface="Arial" pitchFamily="34" charset="0"/>
              </a:defRPr>
            </a:lvl1pPr>
            <a:lvl2pPr marL="742950" indent="-285750" algn="l" defTabSz="914400" rtl="0" eaLnBrk="1" latinLnBrk="1" hangingPunct="1">
              <a:spcBef>
                <a:spcPct val="20000"/>
              </a:spcBef>
              <a:buFont typeface="Arial" pitchFamily="34" charset="0"/>
              <a:buChar char="–"/>
              <a:defRPr sz="2800" kern="1200">
                <a:solidFill>
                  <a:schemeClr val="bg1"/>
                </a:solidFill>
                <a:latin typeface="Arial" pitchFamily="34" charset="0"/>
                <a:ea typeface="+mn-ea"/>
                <a:cs typeface="Arial" pitchFamily="34" charset="0"/>
              </a:defRPr>
            </a:lvl2pPr>
            <a:lvl3pPr marL="1143000" indent="-228600" algn="l" defTabSz="914400" rtl="0" eaLnBrk="1" latinLnBrk="1" hangingPunct="1">
              <a:spcBef>
                <a:spcPct val="20000"/>
              </a:spcBef>
              <a:buFont typeface="Arial" pitchFamily="34" charset="0"/>
              <a:buChar char="•"/>
              <a:defRPr sz="2400" kern="1200">
                <a:solidFill>
                  <a:schemeClr val="bg1"/>
                </a:solidFill>
                <a:latin typeface="Arial" pitchFamily="34" charset="0"/>
                <a:ea typeface="+mn-ea"/>
                <a:cs typeface="Arial" pitchFamily="34" charset="0"/>
              </a:defRPr>
            </a:lvl3pPr>
            <a:lvl4pPr marL="1600200" indent="-228600" algn="l" defTabSz="914400" rtl="0" eaLnBrk="1" latinLnBrk="1" hangingPunct="1">
              <a:spcBef>
                <a:spcPct val="20000"/>
              </a:spcBef>
              <a:buFont typeface="Arial" pitchFamily="34" charset="0"/>
              <a:buChar char="–"/>
              <a:defRPr sz="2000" kern="1200">
                <a:solidFill>
                  <a:schemeClr val="bg1"/>
                </a:solidFill>
                <a:latin typeface="Arial" pitchFamily="34" charset="0"/>
                <a:ea typeface="+mn-ea"/>
                <a:cs typeface="Arial" pitchFamily="34" charset="0"/>
              </a:defRPr>
            </a:lvl4pPr>
            <a:lvl5pPr marL="2057400" indent="-228600" algn="l" defTabSz="914400" rtl="0" eaLnBrk="1" latinLnBrk="1" hangingPunct="1">
              <a:spcBef>
                <a:spcPct val="20000"/>
              </a:spcBef>
              <a:buFont typeface="Arial" pitchFamily="34" charset="0"/>
              <a:buChar char="»"/>
              <a:defRPr sz="2000" kern="1200" baseline="0">
                <a:solidFill>
                  <a:schemeClr val="bg1"/>
                </a:solidFill>
                <a:latin typeface="Arial" pitchFamily="34" charset="0"/>
                <a:ea typeface="+mn-ea"/>
                <a:cs typeface="Arial" pitchFamily="34" charset="0"/>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85800" rtl="0" eaLnBrk="1" fontAlgn="auto" latinLnBrk="1" hangingPunct="1">
              <a:lnSpc>
                <a:spcPct val="100000"/>
              </a:lnSpc>
              <a:spcBef>
                <a:spcPct val="20000"/>
              </a:spcBef>
              <a:spcAft>
                <a:spcPts val="0"/>
              </a:spcAft>
              <a:buClrTx/>
              <a:buSzTx/>
              <a:buFont typeface="Arial" pitchFamily="34" charset="0"/>
              <a:buNone/>
              <a:tabLst/>
              <a:defRPr/>
            </a:pPr>
            <a:r>
              <a:rPr kumimoji="0" lang="en-GB" sz="975" b="0" i="0" u="none" strike="noStrike" kern="1200" cap="none" spc="0" normalizeH="0" baseline="0" noProof="0" dirty="0">
                <a:ln>
                  <a:noFill/>
                </a:ln>
                <a:solidFill>
                  <a:srgbClr val="95C11F"/>
                </a:solidFill>
                <a:effectLst/>
                <a:uLnTx/>
                <a:uFillTx/>
                <a:latin typeface="Arial" pitchFamily="34" charset="0"/>
                <a:ea typeface="+mn-ea"/>
                <a:cs typeface="Arial" pitchFamily="34" charset="0"/>
              </a:rPr>
              <a:t>Figure 1.5</a:t>
            </a:r>
          </a:p>
        </p:txBody>
      </p:sp>
    </p:spTree>
    <p:extLst>
      <p:ext uri="{BB962C8B-B14F-4D97-AF65-F5344CB8AC3E}">
        <p14:creationId xmlns:p14="http://schemas.microsoft.com/office/powerpoint/2010/main" val="98798815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graphicEl>
                                              <a:chart seriesIdx="0" categoryIdx="-4" bldStep="series"/>
                                            </p:graphicEl>
                                          </p:spTgt>
                                        </p:tgtEl>
                                        <p:attrNameLst>
                                          <p:attrName>style.visibility</p:attrName>
                                        </p:attrNameLst>
                                      </p:cBhvr>
                                      <p:to>
                                        <p:strVal val="visible"/>
                                      </p:to>
                                    </p:set>
                                    <p:animEffect transition="in" filter="wipe(left)">
                                      <p:cBhvr>
                                        <p:cTn id="7" dur="1250"/>
                                        <p:tgtEl>
                                          <p:spTgt spid="3">
                                            <p:graphicEl>
                                              <a:chart seriesIdx="0" categoryIdx="-4" bldStep="series"/>
                                            </p:graphic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graphicEl>
                                              <a:chart seriesIdx="1" categoryIdx="-4" bldStep="series"/>
                                            </p:graphicEl>
                                          </p:spTgt>
                                        </p:tgtEl>
                                        <p:attrNameLst>
                                          <p:attrName>style.visibility</p:attrName>
                                        </p:attrNameLst>
                                      </p:cBhvr>
                                      <p:to>
                                        <p:strVal val="visible"/>
                                      </p:to>
                                    </p:set>
                                    <p:animEffect transition="in" filter="wipe(left)">
                                      <p:cBhvr>
                                        <p:cTn id="10" dur="1250"/>
                                        <p:tgtEl>
                                          <p:spTgt spid="3">
                                            <p:graphicEl>
                                              <a:chart seriesIdx="1" categoryIdx="-4" bldStep="series"/>
                                            </p:graphic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graphicEl>
                                              <a:chart seriesIdx="2" categoryIdx="-4" bldStep="series"/>
                                            </p:graphicEl>
                                          </p:spTgt>
                                        </p:tgtEl>
                                        <p:attrNameLst>
                                          <p:attrName>style.visibility</p:attrName>
                                        </p:attrNameLst>
                                      </p:cBhvr>
                                      <p:to>
                                        <p:strVal val="visible"/>
                                      </p:to>
                                    </p:set>
                                    <p:animEffect transition="in" filter="wipe(left)">
                                      <p:cBhvr>
                                        <p:cTn id="13" dur="1250"/>
                                        <p:tgtEl>
                                          <p:spTgt spid="3">
                                            <p:graphicEl>
                                              <a:chart seriesIdx="2" categoryIdx="-4" bldStep="series"/>
                                            </p:graphic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graphicEl>
                                              <a:chart seriesIdx="3" categoryIdx="-4" bldStep="series"/>
                                            </p:graphicEl>
                                          </p:spTgt>
                                        </p:tgtEl>
                                        <p:attrNameLst>
                                          <p:attrName>style.visibility</p:attrName>
                                        </p:attrNameLst>
                                      </p:cBhvr>
                                      <p:to>
                                        <p:strVal val="visible"/>
                                      </p:to>
                                    </p:set>
                                    <p:animEffect transition="in" filter="wipe(left)">
                                      <p:cBhvr>
                                        <p:cTn id="16" dur="1250"/>
                                        <p:tgtEl>
                                          <p:spTgt spid="3">
                                            <p:graphicEl>
                                              <a:chart seriesIdx="3" categoryIdx="-4" bldStep="series"/>
                                            </p:graphic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
                                            <p:graphicEl>
                                              <a:chart seriesIdx="4" categoryIdx="-4" bldStep="series"/>
                                            </p:graphicEl>
                                          </p:spTgt>
                                        </p:tgtEl>
                                        <p:attrNameLst>
                                          <p:attrName>style.visibility</p:attrName>
                                        </p:attrNameLst>
                                      </p:cBhvr>
                                      <p:to>
                                        <p:strVal val="visible"/>
                                      </p:to>
                                    </p:set>
                                    <p:animEffect transition="in" filter="wipe(left)">
                                      <p:cBhvr>
                                        <p:cTn id="19" dur="1250"/>
                                        <p:tgtEl>
                                          <p:spTgt spid="3">
                                            <p:graphicEl>
                                              <a:chart seriesIdx="4" categoryIdx="-4" bldStep="series"/>
                                            </p:graphicEl>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
                                            <p:graphicEl>
                                              <a:chart seriesIdx="5" categoryIdx="-4" bldStep="series"/>
                                            </p:graphicEl>
                                          </p:spTgt>
                                        </p:tgtEl>
                                        <p:attrNameLst>
                                          <p:attrName>style.visibility</p:attrName>
                                        </p:attrNameLst>
                                      </p:cBhvr>
                                      <p:to>
                                        <p:strVal val="visible"/>
                                      </p:to>
                                    </p:set>
                                    <p:animEffect transition="in" filter="wipe(left)">
                                      <p:cBhvr>
                                        <p:cTn id="22" dur="1250"/>
                                        <p:tgtEl>
                                          <p:spTgt spid="3">
                                            <p:graphicEl>
                                              <a:chart seriesIdx="5"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Chart bld="series" animBg="0"/>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3631"/>
            <a:ext cx="8229600" cy="857250"/>
          </a:xfrm>
        </p:spPr>
        <p:txBody>
          <a:bodyPr/>
          <a:lstStyle/>
          <a:p>
            <a:r>
              <a:rPr lang="en-GB" dirty="0"/>
              <a:t>Rising volatility</a:t>
            </a:r>
          </a:p>
        </p:txBody>
      </p:sp>
      <p:sp>
        <p:nvSpPr>
          <p:cNvPr id="5" name="TextBox 4"/>
          <p:cNvSpPr txBox="1"/>
          <p:nvPr/>
        </p:nvSpPr>
        <p:spPr>
          <a:xfrm>
            <a:off x="457200" y="506263"/>
            <a:ext cx="5525965"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4629A"/>
                </a:solidFill>
                <a:effectLst/>
                <a:uLnTx/>
                <a:uFillTx/>
                <a:latin typeface="Arial"/>
                <a:ea typeface="MS PGothic" panose="020B0600070205080204" pitchFamily="34" charset="-128"/>
                <a:cs typeface="+mn-cs"/>
              </a:rPr>
              <a:t>Household savings and debt</a:t>
            </a:r>
          </a:p>
        </p:txBody>
      </p:sp>
      <p:sp>
        <p:nvSpPr>
          <p:cNvPr id="6" name="TextBox 5"/>
          <p:cNvSpPr txBox="1"/>
          <p:nvPr/>
        </p:nvSpPr>
        <p:spPr>
          <a:xfrm>
            <a:off x="457200" y="995554"/>
            <a:ext cx="8370277"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27272"/>
                </a:solidFill>
                <a:effectLst/>
                <a:uLnTx/>
                <a:uFillTx/>
                <a:latin typeface="Arial"/>
                <a:ea typeface="MS PGothic" panose="020B0600070205080204" pitchFamily="34" charset="-128"/>
                <a:cs typeface="+mn-cs"/>
              </a:rPr>
              <a:t>Household savings (% of disposable income, left axis) and household debt (% of disposable income, right axis), </a:t>
            </a:r>
            <a:br>
              <a:rPr kumimoji="0" lang="en-US" sz="1200" b="0" i="0" u="none" strike="noStrike" kern="1200" cap="none" spc="0" normalizeH="0" baseline="0" noProof="0" dirty="0">
                <a:ln>
                  <a:noFill/>
                </a:ln>
                <a:solidFill>
                  <a:srgbClr val="727272"/>
                </a:solidFill>
                <a:effectLst/>
                <a:uLnTx/>
                <a:uFillTx/>
                <a:latin typeface="Arial"/>
                <a:ea typeface="MS PGothic" panose="020B0600070205080204" pitchFamily="34" charset="-128"/>
                <a:cs typeface="+mn-cs"/>
              </a:rPr>
            </a:br>
            <a:r>
              <a:rPr kumimoji="0" lang="en-US" sz="1200" b="0" i="0" u="none" strike="noStrike" kern="1200" cap="none" spc="0" normalizeH="0" baseline="0" noProof="0" dirty="0">
                <a:ln>
                  <a:noFill/>
                </a:ln>
                <a:solidFill>
                  <a:srgbClr val="727272"/>
                </a:solidFill>
                <a:effectLst/>
                <a:uLnTx/>
                <a:uFillTx/>
                <a:latin typeface="Arial"/>
                <a:ea typeface="MS PGothic" panose="020B0600070205080204" pitchFamily="34" charset="-128"/>
                <a:cs typeface="+mn-cs"/>
              </a:rPr>
              <a:t>OECD average, 1970-2016</a:t>
            </a:r>
          </a:p>
        </p:txBody>
      </p:sp>
      <p:sp>
        <p:nvSpPr>
          <p:cNvPr id="7" name="TextBox 6"/>
          <p:cNvSpPr txBox="1"/>
          <p:nvPr/>
        </p:nvSpPr>
        <p:spPr>
          <a:xfrm>
            <a:off x="958362" y="4638398"/>
            <a:ext cx="7304210" cy="265457"/>
          </a:xfrm>
          <a:prstGeom prst="rect">
            <a:avLst/>
          </a:prstGeom>
          <a:noFill/>
        </p:spPr>
        <p:txBody>
          <a:bodyPr wrap="square" rtlCol="0">
            <a:spAutoFit/>
          </a:bodyPr>
          <a:lstStyle>
            <a:defPPr>
              <a:defRPr lang="fr-FR"/>
            </a:defPPr>
            <a:lvl1pPr>
              <a:defRPr sz="1500" i="1">
                <a:latin typeface="+mj-lt"/>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125" b="0" i="1" u="none" strike="noStrike" kern="1200" cap="none" spc="0" normalizeH="0" baseline="0" noProof="0" dirty="0">
                <a:ln>
                  <a:noFill/>
                </a:ln>
                <a:solidFill>
                  <a:srgbClr val="727272"/>
                </a:solidFill>
                <a:effectLst/>
                <a:uLnTx/>
                <a:uFillTx/>
                <a:latin typeface="Arial"/>
                <a:ea typeface="MS PGothic" panose="020B0600070205080204" pitchFamily="34" charset="-128"/>
                <a:cs typeface="+mn-cs"/>
              </a:rPr>
              <a:t>Source: </a:t>
            </a:r>
            <a:r>
              <a:rPr kumimoji="0" lang="en-US" sz="1125" b="0" i="0" u="none" strike="noStrike" kern="1200" cap="none" spc="0" normalizeH="0" baseline="0" noProof="0" dirty="0">
                <a:ln>
                  <a:noFill/>
                </a:ln>
                <a:solidFill>
                  <a:srgbClr val="727272"/>
                </a:solidFill>
                <a:effectLst/>
                <a:uLnTx/>
                <a:uFillTx/>
                <a:latin typeface="Arial"/>
                <a:ea typeface="MS PGothic" panose="020B0600070205080204" pitchFamily="34" charset="-128"/>
                <a:cs typeface="+mn-cs"/>
              </a:rPr>
              <a:t>OECD (2018), </a:t>
            </a:r>
            <a:r>
              <a:rPr kumimoji="0" lang="en-US" sz="1125" b="0" i="1" u="none" strike="noStrike" kern="1200" cap="none" spc="0" normalizeH="0" baseline="0" noProof="0" dirty="0">
                <a:ln>
                  <a:noFill/>
                </a:ln>
                <a:solidFill>
                  <a:srgbClr val="727272"/>
                </a:solidFill>
                <a:effectLst/>
                <a:uLnTx/>
                <a:uFillTx/>
                <a:latin typeface="Arial"/>
                <a:ea typeface="MS PGothic" panose="020B0600070205080204" pitchFamily="34" charset="-128"/>
                <a:cs typeface="+mn-cs"/>
              </a:rPr>
              <a:t>OECD National Accounts Statistics </a:t>
            </a:r>
            <a:r>
              <a:rPr kumimoji="0" lang="en-US" sz="1125" b="0" i="0" u="none" strike="noStrike" kern="1200" cap="none" spc="0" normalizeH="0" baseline="0" noProof="0" dirty="0">
                <a:ln>
                  <a:noFill/>
                </a:ln>
                <a:solidFill>
                  <a:srgbClr val="727272"/>
                </a:solidFill>
                <a:effectLst/>
                <a:uLnTx/>
                <a:uFillTx/>
                <a:latin typeface="Arial"/>
                <a:ea typeface="MS PGothic" panose="020B0600070205080204" pitchFamily="34" charset="-128"/>
                <a:cs typeface="+mn-cs"/>
              </a:rPr>
              <a:t>(database), https://stats.oecd.org/.</a:t>
            </a:r>
          </a:p>
        </p:txBody>
      </p:sp>
      <p:graphicFrame>
        <p:nvGraphicFramePr>
          <p:cNvPr id="8" name="1"/>
          <p:cNvGraphicFramePr>
            <a:graphicFrameLocks/>
          </p:cNvGraphicFramePr>
          <p:nvPr>
            <p:extLst/>
          </p:nvPr>
        </p:nvGraphicFramePr>
        <p:xfrm>
          <a:off x="534963" y="1428749"/>
          <a:ext cx="8370277" cy="3104198"/>
        </p:xfrm>
        <a:graphic>
          <a:graphicData uri="http://schemas.openxmlformats.org/drawingml/2006/chart">
            <c:chart xmlns:c="http://schemas.openxmlformats.org/drawingml/2006/chart" xmlns:r="http://schemas.openxmlformats.org/officeDocument/2006/relationships" r:id="rId3"/>
          </a:graphicData>
        </a:graphic>
      </p:graphicFrame>
      <p:sp>
        <p:nvSpPr>
          <p:cNvPr id="9" name="Content Placeholder 3"/>
          <p:cNvSpPr txBox="1">
            <a:spLocks/>
          </p:cNvSpPr>
          <p:nvPr/>
        </p:nvSpPr>
        <p:spPr>
          <a:xfrm>
            <a:off x="8359554" y="4922845"/>
            <a:ext cx="784446" cy="189310"/>
          </a:xfrm>
          <a:prstGeom prst="rect">
            <a:avLst/>
          </a:prstGeom>
        </p:spPr>
        <p:txBody>
          <a:bodyPr vert="horz" lIns="68580" tIns="34290" rIns="68580" bIns="34290" rtlCol="0">
            <a:noAutofit/>
          </a:bodyPr>
          <a:lstStyle>
            <a:lvl1pPr marL="0" indent="0" algn="l" defTabSz="914400" rtl="0" eaLnBrk="1" latinLnBrk="1" hangingPunct="1">
              <a:spcBef>
                <a:spcPct val="20000"/>
              </a:spcBef>
              <a:buFont typeface="Arial" pitchFamily="34" charset="0"/>
              <a:buNone/>
              <a:defRPr sz="1400" kern="1200">
                <a:solidFill>
                  <a:schemeClr val="accent1"/>
                </a:solidFill>
                <a:latin typeface="Arial" pitchFamily="34" charset="0"/>
                <a:ea typeface="+mn-ea"/>
                <a:cs typeface="Arial" pitchFamily="34" charset="0"/>
              </a:defRPr>
            </a:lvl1pPr>
            <a:lvl2pPr marL="742950" indent="-285750" algn="l" defTabSz="914400" rtl="0" eaLnBrk="1" latinLnBrk="1" hangingPunct="1">
              <a:spcBef>
                <a:spcPct val="20000"/>
              </a:spcBef>
              <a:buFont typeface="Arial" pitchFamily="34" charset="0"/>
              <a:buChar char="–"/>
              <a:defRPr sz="2800" kern="1200">
                <a:solidFill>
                  <a:schemeClr val="bg1"/>
                </a:solidFill>
                <a:latin typeface="Arial" pitchFamily="34" charset="0"/>
                <a:ea typeface="+mn-ea"/>
                <a:cs typeface="Arial" pitchFamily="34" charset="0"/>
              </a:defRPr>
            </a:lvl2pPr>
            <a:lvl3pPr marL="1143000" indent="-228600" algn="l" defTabSz="914400" rtl="0" eaLnBrk="1" latinLnBrk="1" hangingPunct="1">
              <a:spcBef>
                <a:spcPct val="20000"/>
              </a:spcBef>
              <a:buFont typeface="Arial" pitchFamily="34" charset="0"/>
              <a:buChar char="•"/>
              <a:defRPr sz="2400" kern="1200">
                <a:solidFill>
                  <a:schemeClr val="bg1"/>
                </a:solidFill>
                <a:latin typeface="Arial" pitchFamily="34" charset="0"/>
                <a:ea typeface="+mn-ea"/>
                <a:cs typeface="Arial" pitchFamily="34" charset="0"/>
              </a:defRPr>
            </a:lvl3pPr>
            <a:lvl4pPr marL="1600200" indent="-228600" algn="l" defTabSz="914400" rtl="0" eaLnBrk="1" latinLnBrk="1" hangingPunct="1">
              <a:spcBef>
                <a:spcPct val="20000"/>
              </a:spcBef>
              <a:buFont typeface="Arial" pitchFamily="34" charset="0"/>
              <a:buChar char="–"/>
              <a:defRPr sz="2000" kern="1200">
                <a:solidFill>
                  <a:schemeClr val="bg1"/>
                </a:solidFill>
                <a:latin typeface="Arial" pitchFamily="34" charset="0"/>
                <a:ea typeface="+mn-ea"/>
                <a:cs typeface="Arial" pitchFamily="34" charset="0"/>
              </a:defRPr>
            </a:lvl4pPr>
            <a:lvl5pPr marL="2057400" indent="-228600" algn="l" defTabSz="914400" rtl="0" eaLnBrk="1" latinLnBrk="1" hangingPunct="1">
              <a:spcBef>
                <a:spcPct val="20000"/>
              </a:spcBef>
              <a:buFont typeface="Arial" pitchFamily="34" charset="0"/>
              <a:buChar char="»"/>
              <a:defRPr sz="2000" kern="1200" baseline="0">
                <a:solidFill>
                  <a:schemeClr val="bg1"/>
                </a:solidFill>
                <a:latin typeface="Arial" pitchFamily="34" charset="0"/>
                <a:ea typeface="+mn-ea"/>
                <a:cs typeface="Arial" pitchFamily="34" charset="0"/>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85800" rtl="0" eaLnBrk="1" fontAlgn="auto" latinLnBrk="1" hangingPunct="1">
              <a:lnSpc>
                <a:spcPct val="100000"/>
              </a:lnSpc>
              <a:spcBef>
                <a:spcPct val="20000"/>
              </a:spcBef>
              <a:spcAft>
                <a:spcPts val="0"/>
              </a:spcAft>
              <a:buClrTx/>
              <a:buSzTx/>
              <a:buFont typeface="Arial" pitchFamily="34" charset="0"/>
              <a:buNone/>
              <a:tabLst/>
              <a:defRPr/>
            </a:pPr>
            <a:r>
              <a:rPr kumimoji="0" lang="en-GB" sz="975" b="0" i="0" u="none" strike="noStrike" kern="1200" cap="none" spc="0" normalizeH="0" baseline="0" noProof="0" dirty="0">
                <a:ln>
                  <a:noFill/>
                </a:ln>
                <a:solidFill>
                  <a:srgbClr val="95C11F"/>
                </a:solidFill>
                <a:effectLst/>
                <a:uLnTx/>
                <a:uFillTx/>
                <a:latin typeface="Arial" pitchFamily="34" charset="0"/>
                <a:ea typeface="+mn-ea"/>
                <a:cs typeface="Arial" pitchFamily="34" charset="0"/>
              </a:rPr>
              <a:t>Figure 3.9</a:t>
            </a:r>
          </a:p>
        </p:txBody>
      </p:sp>
    </p:spTree>
    <p:extLst>
      <p:ext uri="{BB962C8B-B14F-4D97-AF65-F5344CB8AC3E}">
        <p14:creationId xmlns:p14="http://schemas.microsoft.com/office/powerpoint/2010/main" val="110710524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graphicEl>
                                              <a:chart seriesIdx="0" categoryIdx="-4" bldStep="series"/>
                                            </p:graphicEl>
                                          </p:spTgt>
                                        </p:tgtEl>
                                        <p:attrNameLst>
                                          <p:attrName>style.visibility</p:attrName>
                                        </p:attrNameLst>
                                      </p:cBhvr>
                                      <p:to>
                                        <p:strVal val="visible"/>
                                      </p:to>
                                    </p:set>
                                    <p:animEffect transition="in" filter="wipe(left)">
                                      <p:cBhvr>
                                        <p:cTn id="7" dur="2000"/>
                                        <p:tgtEl>
                                          <p:spTgt spid="8">
                                            <p:graphicEl>
                                              <a:chart seriesIdx="0" categoryIdx="-4" bldStep="series"/>
                                            </p:graphicEl>
                                          </p:spTgt>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8">
                                            <p:graphicEl>
                                              <a:chart seriesIdx="1" categoryIdx="-4" bldStep="series"/>
                                            </p:graphicEl>
                                          </p:spTgt>
                                        </p:tgtEl>
                                        <p:attrNameLst>
                                          <p:attrName>style.visibility</p:attrName>
                                        </p:attrNameLst>
                                      </p:cBhvr>
                                      <p:to>
                                        <p:strVal val="visible"/>
                                      </p:to>
                                    </p:set>
                                    <p:animEffect transition="in" filter="wipe(left)">
                                      <p:cBhvr>
                                        <p:cTn id="11" dur="2000"/>
                                        <p:tgtEl>
                                          <p:spTgt spid="8">
                                            <p:graphicEl>
                                              <a:chart seriesIdx="1"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Chart bld="series" animBg="0"/>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589"/>
            <a:ext cx="8229600" cy="575067"/>
          </a:xfrm>
        </p:spPr>
        <p:txBody>
          <a:bodyPr/>
          <a:lstStyle/>
          <a:p>
            <a:r>
              <a:rPr lang="en-GB" dirty="0"/>
              <a:t>Access to Access</a:t>
            </a:r>
          </a:p>
        </p:txBody>
      </p:sp>
      <p:sp>
        <p:nvSpPr>
          <p:cNvPr id="5" name="TextBox 4"/>
          <p:cNvSpPr txBox="1"/>
          <p:nvPr/>
        </p:nvSpPr>
        <p:spPr>
          <a:xfrm>
            <a:off x="457200" y="500285"/>
            <a:ext cx="7650462"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4F81BD">
                    <a:lumMod val="75000"/>
                  </a:srgbClr>
                </a:solidFill>
                <a:effectLst/>
                <a:uLnTx/>
                <a:uFillTx/>
                <a:latin typeface="Arial"/>
                <a:ea typeface="MS PGothic" panose="020B0600070205080204" pitchFamily="34" charset="-128"/>
                <a:cs typeface="+mn-cs"/>
              </a:rPr>
              <a:t>Number of mobile broadband subscriptions per 100 inhabitants, OECD average, 2009-2017</a:t>
            </a:r>
          </a:p>
        </p:txBody>
      </p:sp>
      <p:sp>
        <p:nvSpPr>
          <p:cNvPr id="6" name="TextBox 5"/>
          <p:cNvSpPr txBox="1"/>
          <p:nvPr/>
        </p:nvSpPr>
        <p:spPr>
          <a:xfrm>
            <a:off x="1080000" y="995554"/>
            <a:ext cx="7571632"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727272"/>
              </a:solidFill>
              <a:effectLst/>
              <a:uLnTx/>
              <a:uFillTx/>
              <a:latin typeface="Arial"/>
              <a:ea typeface="MS PGothic" panose="020B0600070205080204" pitchFamily="34" charset="-128"/>
              <a:cs typeface="+mn-cs"/>
            </a:endParaRPr>
          </a:p>
        </p:txBody>
      </p:sp>
      <p:sp>
        <p:nvSpPr>
          <p:cNvPr id="7" name="TextBox 6"/>
          <p:cNvSpPr txBox="1"/>
          <p:nvPr/>
        </p:nvSpPr>
        <p:spPr>
          <a:xfrm>
            <a:off x="958362" y="4638398"/>
            <a:ext cx="7304210" cy="265457"/>
          </a:xfrm>
          <a:prstGeom prst="rect">
            <a:avLst/>
          </a:prstGeom>
          <a:noFill/>
        </p:spPr>
        <p:txBody>
          <a:bodyPr wrap="square" rtlCol="0">
            <a:spAutoFit/>
          </a:bodyPr>
          <a:lstStyle>
            <a:defPPr>
              <a:defRPr lang="fr-FR"/>
            </a:defPPr>
            <a:lvl1pPr>
              <a:defRPr sz="1500" i="1">
                <a:latin typeface="+mj-lt"/>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125" b="0" i="1" u="none" strike="noStrike" kern="1200" cap="none" spc="0" normalizeH="0" baseline="0" noProof="0" dirty="0">
                <a:ln>
                  <a:noFill/>
                </a:ln>
                <a:solidFill>
                  <a:srgbClr val="727272"/>
                </a:solidFill>
                <a:effectLst/>
                <a:uLnTx/>
                <a:uFillTx/>
                <a:latin typeface="Arial"/>
                <a:ea typeface="MS PGothic" panose="020B0600070205080204" pitchFamily="34" charset="-128"/>
                <a:cs typeface="+mn-cs"/>
              </a:rPr>
              <a:t>Source: </a:t>
            </a:r>
            <a:r>
              <a:rPr kumimoji="0" lang="en-US" sz="1125" b="0" i="0" u="none" strike="noStrike" kern="1200" cap="none" spc="0" normalizeH="0" baseline="0" noProof="0" dirty="0">
                <a:ln>
                  <a:noFill/>
                </a:ln>
                <a:solidFill>
                  <a:srgbClr val="727272"/>
                </a:solidFill>
                <a:effectLst/>
                <a:uLnTx/>
                <a:uFillTx/>
                <a:latin typeface="Arial"/>
                <a:ea typeface="MS PGothic" panose="020B0600070205080204" pitchFamily="34" charset="-128"/>
                <a:cs typeface="+mn-cs"/>
              </a:rPr>
              <a:t>OECD (2018), "Mobile broadband subscriptions" (indicator), https://doi.org/10.1787/1277ddc6-en.</a:t>
            </a:r>
          </a:p>
        </p:txBody>
      </p:sp>
      <p:sp>
        <p:nvSpPr>
          <p:cNvPr id="8" name="Content Placeholder 3"/>
          <p:cNvSpPr txBox="1">
            <a:spLocks/>
          </p:cNvSpPr>
          <p:nvPr/>
        </p:nvSpPr>
        <p:spPr>
          <a:xfrm>
            <a:off x="8359554" y="4922845"/>
            <a:ext cx="784446" cy="189310"/>
          </a:xfrm>
          <a:prstGeom prst="rect">
            <a:avLst/>
          </a:prstGeom>
        </p:spPr>
        <p:txBody>
          <a:bodyPr vert="horz" lIns="68580" tIns="34290" rIns="68580" bIns="34290" rtlCol="0">
            <a:noAutofit/>
          </a:bodyPr>
          <a:lstStyle>
            <a:lvl1pPr marL="0" indent="0" algn="l" defTabSz="914400" rtl="0" eaLnBrk="1" latinLnBrk="1" hangingPunct="1">
              <a:spcBef>
                <a:spcPct val="20000"/>
              </a:spcBef>
              <a:buFont typeface="Arial" pitchFamily="34" charset="0"/>
              <a:buNone/>
              <a:defRPr sz="1400" kern="1200">
                <a:solidFill>
                  <a:schemeClr val="accent1"/>
                </a:solidFill>
                <a:latin typeface="Arial" pitchFamily="34" charset="0"/>
                <a:ea typeface="+mn-ea"/>
                <a:cs typeface="Arial" pitchFamily="34" charset="0"/>
              </a:defRPr>
            </a:lvl1pPr>
            <a:lvl2pPr marL="742950" indent="-285750" algn="l" defTabSz="914400" rtl="0" eaLnBrk="1" latinLnBrk="1" hangingPunct="1">
              <a:spcBef>
                <a:spcPct val="20000"/>
              </a:spcBef>
              <a:buFont typeface="Arial" pitchFamily="34" charset="0"/>
              <a:buChar char="–"/>
              <a:defRPr sz="2800" kern="1200">
                <a:solidFill>
                  <a:schemeClr val="bg1"/>
                </a:solidFill>
                <a:latin typeface="Arial" pitchFamily="34" charset="0"/>
                <a:ea typeface="+mn-ea"/>
                <a:cs typeface="Arial" pitchFamily="34" charset="0"/>
              </a:defRPr>
            </a:lvl2pPr>
            <a:lvl3pPr marL="1143000" indent="-228600" algn="l" defTabSz="914400" rtl="0" eaLnBrk="1" latinLnBrk="1" hangingPunct="1">
              <a:spcBef>
                <a:spcPct val="20000"/>
              </a:spcBef>
              <a:buFont typeface="Arial" pitchFamily="34" charset="0"/>
              <a:buChar char="•"/>
              <a:defRPr sz="2400" kern="1200">
                <a:solidFill>
                  <a:schemeClr val="bg1"/>
                </a:solidFill>
                <a:latin typeface="Arial" pitchFamily="34" charset="0"/>
                <a:ea typeface="+mn-ea"/>
                <a:cs typeface="Arial" pitchFamily="34" charset="0"/>
              </a:defRPr>
            </a:lvl3pPr>
            <a:lvl4pPr marL="1600200" indent="-228600" algn="l" defTabSz="914400" rtl="0" eaLnBrk="1" latinLnBrk="1" hangingPunct="1">
              <a:spcBef>
                <a:spcPct val="20000"/>
              </a:spcBef>
              <a:buFont typeface="Arial" pitchFamily="34" charset="0"/>
              <a:buChar char="–"/>
              <a:defRPr sz="2000" kern="1200">
                <a:solidFill>
                  <a:schemeClr val="bg1"/>
                </a:solidFill>
                <a:latin typeface="Arial" pitchFamily="34" charset="0"/>
                <a:ea typeface="+mn-ea"/>
                <a:cs typeface="Arial" pitchFamily="34" charset="0"/>
              </a:defRPr>
            </a:lvl4pPr>
            <a:lvl5pPr marL="2057400" indent="-228600" algn="l" defTabSz="914400" rtl="0" eaLnBrk="1" latinLnBrk="1" hangingPunct="1">
              <a:spcBef>
                <a:spcPct val="20000"/>
              </a:spcBef>
              <a:buFont typeface="Arial" pitchFamily="34" charset="0"/>
              <a:buChar char="»"/>
              <a:defRPr sz="2000" kern="1200" baseline="0">
                <a:solidFill>
                  <a:schemeClr val="bg1"/>
                </a:solidFill>
                <a:latin typeface="Arial" pitchFamily="34" charset="0"/>
                <a:ea typeface="+mn-ea"/>
                <a:cs typeface="Arial" pitchFamily="34" charset="0"/>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85800" rtl="0" eaLnBrk="1" fontAlgn="auto" latinLnBrk="1" hangingPunct="1">
              <a:lnSpc>
                <a:spcPct val="100000"/>
              </a:lnSpc>
              <a:spcBef>
                <a:spcPct val="20000"/>
              </a:spcBef>
              <a:spcAft>
                <a:spcPts val="0"/>
              </a:spcAft>
              <a:buClrTx/>
              <a:buSzTx/>
              <a:buFont typeface="Arial" pitchFamily="34" charset="0"/>
              <a:buNone/>
              <a:tabLst/>
              <a:defRPr/>
            </a:pPr>
            <a:r>
              <a:rPr kumimoji="0" lang="en-GB" sz="975" b="0" i="0" u="none" strike="noStrike" kern="1200" cap="none" spc="0" normalizeH="0" baseline="0" noProof="0" dirty="0">
                <a:ln>
                  <a:noFill/>
                </a:ln>
                <a:solidFill>
                  <a:srgbClr val="95C11F"/>
                </a:solidFill>
                <a:effectLst/>
                <a:uLnTx/>
                <a:uFillTx/>
                <a:latin typeface="Arial" pitchFamily="34" charset="0"/>
                <a:ea typeface="+mn-ea"/>
                <a:cs typeface="Arial" pitchFamily="34" charset="0"/>
              </a:rPr>
              <a:t>Figure 5.1</a:t>
            </a:r>
          </a:p>
        </p:txBody>
      </p:sp>
      <p:graphicFrame>
        <p:nvGraphicFramePr>
          <p:cNvPr id="9" name="1"/>
          <p:cNvGraphicFramePr>
            <a:graphicFrameLocks/>
          </p:cNvGraphicFramePr>
          <p:nvPr>
            <p:extLst/>
          </p:nvPr>
        </p:nvGraphicFramePr>
        <p:xfrm>
          <a:off x="457200" y="1428749"/>
          <a:ext cx="8194432" cy="310419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2859589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graphicEl>
                                              <a:chart seriesIdx="0" categoryIdx="-4" bldStep="series"/>
                                            </p:graphicEl>
                                          </p:spTgt>
                                        </p:tgtEl>
                                        <p:attrNameLst>
                                          <p:attrName>style.visibility</p:attrName>
                                        </p:attrNameLst>
                                      </p:cBhvr>
                                      <p:to>
                                        <p:strVal val="visible"/>
                                      </p:to>
                                    </p:set>
                                    <p:animEffect transition="in" filter="wipe(left)">
                                      <p:cBhvr>
                                        <p:cTn id="7" dur="1000"/>
                                        <p:tgtEl>
                                          <p:spTgt spid="9">
                                            <p:graphicEl>
                                              <a:chart seriesIdx="0"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Chart bld="series" animBg="0"/>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7916FB-FC91-4E48-9F7E-BF4C6680B6C9}"/>
              </a:ext>
            </a:extLst>
          </p:cNvPr>
          <p:cNvSpPr/>
          <p:nvPr/>
        </p:nvSpPr>
        <p:spPr>
          <a:xfrm>
            <a:off x="-19149" y="0"/>
            <a:ext cx="382353" cy="5169298"/>
          </a:xfrm>
          <a:prstGeom prst="rect">
            <a:avLst/>
          </a:prstGeom>
          <a:gradFill>
            <a:gsLst>
              <a:gs pos="0">
                <a:srgbClr val="FF0000"/>
              </a:gs>
              <a:gs pos="50000">
                <a:srgbClr val="FFFF00"/>
              </a:gs>
              <a:gs pos="100000">
                <a:srgbClr val="00B050"/>
              </a:gs>
            </a:gsLs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itel 2"/>
          <p:cNvSpPr>
            <a:spLocks noGrp="1"/>
          </p:cNvSpPr>
          <p:nvPr>
            <p:ph type="title" idx="4294967295"/>
          </p:nvPr>
        </p:nvSpPr>
        <p:spPr>
          <a:xfrm>
            <a:off x="363204" y="-107381"/>
            <a:ext cx="8229600" cy="857250"/>
          </a:xfrm>
        </p:spPr>
        <p:txBody>
          <a:bodyPr/>
          <a:lstStyle/>
          <a:p>
            <a:r>
              <a:rPr lang="de-DE" dirty="0"/>
              <a:t>Trends in science performance </a:t>
            </a:r>
            <a:r>
              <a:rPr lang="de-DE" b="1" dirty="0"/>
              <a:t>(PISA)</a:t>
            </a:r>
          </a:p>
        </p:txBody>
      </p:sp>
      <p:grpSp>
        <p:nvGrpSpPr>
          <p:cNvPr id="6" name="Gruppieren 5"/>
          <p:cNvGrpSpPr/>
          <p:nvPr/>
        </p:nvGrpSpPr>
        <p:grpSpPr>
          <a:xfrm>
            <a:off x="17131437" y="1209983"/>
            <a:ext cx="7559792" cy="3909600"/>
            <a:chOff x="17131437" y="1209983"/>
            <a:chExt cx="7559792" cy="3909600"/>
          </a:xfrm>
        </p:grpSpPr>
        <p:graphicFrame>
          <p:nvGraphicFramePr>
            <p:cNvPr id="37" name="Diagramm 36"/>
            <p:cNvGraphicFramePr/>
            <p:nvPr>
              <p:extLst/>
            </p:nvPr>
          </p:nvGraphicFramePr>
          <p:xfrm>
            <a:off x="17131437" y="1209983"/>
            <a:ext cx="7473600" cy="3909600"/>
          </p:xfrm>
          <a:graphic>
            <a:graphicData uri="http://schemas.openxmlformats.org/drawingml/2006/chart">
              <c:chart xmlns:c="http://schemas.openxmlformats.org/drawingml/2006/chart" xmlns:r="http://schemas.openxmlformats.org/officeDocument/2006/relationships" r:id="rId3"/>
            </a:graphicData>
          </a:graphic>
        </p:graphicFrame>
        <p:sp>
          <p:nvSpPr>
            <p:cNvPr id="38" name="TextBox 4"/>
            <p:cNvSpPr txBox="1"/>
            <p:nvPr/>
          </p:nvSpPr>
          <p:spPr bwMode="auto">
            <a:xfrm>
              <a:off x="24406829" y="3854450"/>
              <a:ext cx="284400" cy="964011"/>
            </a:xfrm>
            <a:prstGeom prst="rect">
              <a:avLst/>
            </a:prstGeom>
            <a:solidFill>
              <a:schemeClr val="accent6">
                <a:lumMod val="75000"/>
              </a:schemeClr>
            </a:solidFill>
          </p:spPr>
          <p:txBody>
            <a:bodyPr vert="vert27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378" rtl="0" eaLnBrk="0" fontAlgn="base" latinLnBrk="0" hangingPunct="0">
                <a:lnSpc>
                  <a:spcPct val="100000"/>
                </a:lnSpc>
                <a:spcBef>
                  <a:spcPct val="0"/>
                </a:spcBef>
                <a:spcAft>
                  <a:spcPct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HelveticaNeueLT Std"/>
                  <a:ea typeface="+mn-ea"/>
                  <a:cs typeface="+mn-cs"/>
                </a:rPr>
                <a:t>Below Level 1</a:t>
              </a:r>
            </a:p>
          </p:txBody>
        </p:sp>
        <p:sp>
          <p:nvSpPr>
            <p:cNvPr id="39" name="TextBox 6"/>
            <p:cNvSpPr txBox="1"/>
            <p:nvPr/>
          </p:nvSpPr>
          <p:spPr bwMode="auto">
            <a:xfrm>
              <a:off x="24406829" y="3321050"/>
              <a:ext cx="284400" cy="533400"/>
            </a:xfrm>
            <a:prstGeom prst="rect">
              <a:avLst/>
            </a:prstGeom>
            <a:solidFill>
              <a:srgbClr val="FFC000"/>
            </a:solidFill>
          </p:spPr>
          <p:txBody>
            <a:bodyPr vert="vert27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378" rtl="0" eaLnBrk="0" fontAlgn="base" latinLnBrk="0" hangingPunct="0">
                <a:lnSpc>
                  <a:spcPct val="100000"/>
                </a:lnSpc>
                <a:spcBef>
                  <a:spcPct val="0"/>
                </a:spcBef>
                <a:spcAft>
                  <a:spcPct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HelveticaNeueLT Std"/>
                  <a:ea typeface="+mn-ea"/>
                  <a:cs typeface="+mn-cs"/>
                </a:rPr>
                <a:t>Level 1</a:t>
              </a:r>
            </a:p>
          </p:txBody>
        </p:sp>
        <p:sp>
          <p:nvSpPr>
            <p:cNvPr id="40" name="TextBox 7"/>
            <p:cNvSpPr txBox="1"/>
            <p:nvPr/>
          </p:nvSpPr>
          <p:spPr bwMode="auto">
            <a:xfrm>
              <a:off x="24406829" y="2226471"/>
              <a:ext cx="284400" cy="548479"/>
            </a:xfrm>
            <a:prstGeom prst="rect">
              <a:avLst/>
            </a:prstGeom>
            <a:solidFill>
              <a:schemeClr val="accent1">
                <a:lumMod val="75000"/>
              </a:schemeClr>
            </a:solidFill>
          </p:spPr>
          <p:txBody>
            <a:bodyPr vert="vert27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378" rtl="0" eaLnBrk="0" fontAlgn="base" latinLnBrk="0" hangingPunct="0">
                <a:lnSpc>
                  <a:spcPct val="100000"/>
                </a:lnSpc>
                <a:spcBef>
                  <a:spcPct val="0"/>
                </a:spcBef>
                <a:spcAft>
                  <a:spcPct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HelveticaNeueLT Std"/>
                  <a:ea typeface="+mn-ea"/>
                  <a:cs typeface="+mn-cs"/>
                </a:rPr>
                <a:t>Level 3</a:t>
              </a:r>
            </a:p>
          </p:txBody>
        </p:sp>
        <p:sp>
          <p:nvSpPr>
            <p:cNvPr id="41" name="TextBox 7"/>
            <p:cNvSpPr txBox="1"/>
            <p:nvPr/>
          </p:nvSpPr>
          <p:spPr bwMode="auto">
            <a:xfrm>
              <a:off x="24406829" y="1712737"/>
              <a:ext cx="284400" cy="526797"/>
            </a:xfrm>
            <a:prstGeom prst="rect">
              <a:avLst/>
            </a:prstGeom>
            <a:solidFill>
              <a:schemeClr val="accent3">
                <a:lumMod val="60000"/>
                <a:lumOff val="40000"/>
              </a:schemeClr>
            </a:solidFill>
          </p:spPr>
          <p:txBody>
            <a:bodyPr vert="vert27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378" rtl="0" eaLnBrk="0" fontAlgn="base" latinLnBrk="0" hangingPunct="0">
                <a:lnSpc>
                  <a:spcPct val="100000"/>
                </a:lnSpc>
                <a:spcBef>
                  <a:spcPct val="0"/>
                </a:spcBef>
                <a:spcAft>
                  <a:spcPct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HelveticaNeueLT Std"/>
                  <a:ea typeface="+mn-ea"/>
                  <a:cs typeface="+mn-cs"/>
                </a:rPr>
                <a:t>Level  4</a:t>
              </a:r>
            </a:p>
          </p:txBody>
        </p:sp>
        <p:sp>
          <p:nvSpPr>
            <p:cNvPr id="42" name="TextBox 7"/>
            <p:cNvSpPr txBox="1"/>
            <p:nvPr/>
          </p:nvSpPr>
          <p:spPr bwMode="auto">
            <a:xfrm>
              <a:off x="24406829" y="1355290"/>
              <a:ext cx="284400" cy="352563"/>
            </a:xfrm>
            <a:prstGeom prst="rect">
              <a:avLst/>
            </a:prstGeom>
            <a:solidFill>
              <a:srgbClr val="00AE88"/>
            </a:solidFill>
          </p:spPr>
          <p:txBody>
            <a:bodyPr vert="vert27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378" rtl="0" eaLnBrk="0" fontAlgn="base" latinLnBrk="0" hangingPunct="0">
                <a:lnSpc>
                  <a:spcPct val="100000"/>
                </a:lnSpc>
                <a:spcBef>
                  <a:spcPct val="0"/>
                </a:spcBef>
                <a:spcAft>
                  <a:spcPct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HelveticaNeueLT Std"/>
                  <a:ea typeface="+mn-ea"/>
                  <a:cs typeface="+mn-cs"/>
                </a:rPr>
                <a:t>Lev5</a:t>
              </a:r>
            </a:p>
          </p:txBody>
        </p:sp>
        <p:sp>
          <p:nvSpPr>
            <p:cNvPr id="43" name="TextBox 6"/>
            <p:cNvSpPr txBox="1"/>
            <p:nvPr/>
          </p:nvSpPr>
          <p:spPr bwMode="auto">
            <a:xfrm>
              <a:off x="24406829" y="2774950"/>
              <a:ext cx="284400" cy="540089"/>
            </a:xfrm>
            <a:prstGeom prst="rect">
              <a:avLst/>
            </a:prstGeom>
            <a:solidFill>
              <a:schemeClr val="tx2">
                <a:lumMod val="60000"/>
                <a:lumOff val="40000"/>
              </a:schemeClr>
            </a:solidFill>
          </p:spPr>
          <p:txBody>
            <a:bodyPr vert="vert27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378" rtl="0" eaLnBrk="0" fontAlgn="base" latinLnBrk="0" hangingPunct="0">
                <a:lnSpc>
                  <a:spcPct val="100000"/>
                </a:lnSpc>
                <a:spcBef>
                  <a:spcPct val="0"/>
                </a:spcBef>
                <a:spcAft>
                  <a:spcPct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HelveticaNeueLT Std"/>
                  <a:ea typeface="+mn-ea"/>
                  <a:cs typeface="+mn-cs"/>
                </a:rPr>
                <a:t>Level 2</a:t>
              </a:r>
            </a:p>
          </p:txBody>
        </p:sp>
      </p:gr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014" y="1531571"/>
            <a:ext cx="1535112" cy="1181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902" y="2335703"/>
            <a:ext cx="1558924" cy="1041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90625" y="3797698"/>
            <a:ext cx="1524000" cy="1017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28726" y="1976136"/>
            <a:ext cx="1609725" cy="1074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80659" y="2149476"/>
            <a:ext cx="1667933" cy="125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73312" y="3641684"/>
            <a:ext cx="682625" cy="394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38423" y="1909278"/>
            <a:ext cx="1187450" cy="140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25839" y="3746899"/>
            <a:ext cx="1600070" cy="953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9" name="Picture 1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38525" y="2142350"/>
            <a:ext cx="1612900" cy="1210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0" name="Picture 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00501" y="3641685"/>
            <a:ext cx="1916113" cy="1279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1" name="Picture 1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306888" y="1824822"/>
            <a:ext cx="1312863" cy="1180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2" name="Picture 1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81526" y="2047876"/>
            <a:ext cx="2371725" cy="141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3" name="Picture 15"/>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267325" y="3636919"/>
            <a:ext cx="1565681" cy="1173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4" name="Picture 1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535615" y="1511569"/>
            <a:ext cx="2246312" cy="1684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5" name="Picture 1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901657" y="371453"/>
            <a:ext cx="2579687" cy="1449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6" name="Picture 18"/>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850981" y="1500553"/>
            <a:ext cx="1630362" cy="147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7" name="Picture 19"/>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744494" y="1824823"/>
            <a:ext cx="1256269" cy="627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8" name="Picture 20"/>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416677" y="3592384"/>
            <a:ext cx="2249486" cy="1493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9" name="Picture 21"/>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123388" y="2287416"/>
            <a:ext cx="1542775" cy="1090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71" name="Picture 23"/>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410727" y="-142915"/>
            <a:ext cx="2201862" cy="1470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22"/>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600641" y="3641684"/>
            <a:ext cx="1619250" cy="1211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8457" y="4438933"/>
            <a:ext cx="808036" cy="261610"/>
          </a:xfrm>
          <a:prstGeom prst="rect">
            <a:avLst/>
          </a:prstGeom>
          <a:noFill/>
        </p:spPr>
        <p:txBody>
          <a:bodyPr wrap="square" rtlCol="0">
            <a:spAutoFit/>
          </a:body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GB" sz="1100" b="1" i="0" u="none" strike="noStrike" kern="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mn-cs"/>
              </a:rPr>
              <a:t>450</a:t>
            </a:r>
            <a:endParaRPr kumimoji="0" lang="en-US" sz="1100" b="1" i="0" u="none" strike="noStrike" kern="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mn-cs"/>
            </a:endParaRPr>
          </a:p>
        </p:txBody>
      </p:sp>
      <p:sp>
        <p:nvSpPr>
          <p:cNvPr id="36" name="TextBox 35"/>
          <p:cNvSpPr txBox="1"/>
          <p:nvPr/>
        </p:nvSpPr>
        <p:spPr>
          <a:xfrm>
            <a:off x="-16605" y="3762865"/>
            <a:ext cx="808036" cy="261610"/>
          </a:xfrm>
          <a:prstGeom prst="rect">
            <a:avLst/>
          </a:prstGeom>
          <a:noFill/>
        </p:spPr>
        <p:txBody>
          <a:bodyPr wrap="square" rtlCol="0">
            <a:spAutoFit/>
          </a:body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GB" sz="1100" b="1" i="0" u="none" strike="noStrike" kern="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mn-cs"/>
              </a:rPr>
              <a:t>470</a:t>
            </a:r>
            <a:endParaRPr kumimoji="0" lang="en-US" sz="1100" b="1" i="0" u="none" strike="noStrike" kern="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mn-cs"/>
            </a:endParaRPr>
          </a:p>
        </p:txBody>
      </p:sp>
      <p:sp>
        <p:nvSpPr>
          <p:cNvPr id="44" name="TextBox 43"/>
          <p:cNvSpPr txBox="1"/>
          <p:nvPr/>
        </p:nvSpPr>
        <p:spPr>
          <a:xfrm>
            <a:off x="-4753" y="3077272"/>
            <a:ext cx="808036" cy="261610"/>
          </a:xfrm>
          <a:prstGeom prst="rect">
            <a:avLst/>
          </a:prstGeom>
          <a:noFill/>
        </p:spPr>
        <p:txBody>
          <a:bodyPr wrap="square" rtlCol="0">
            <a:spAutoFit/>
          </a:body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GB" sz="1100" b="1" i="0" u="none" strike="noStrike" kern="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mn-cs"/>
              </a:rPr>
              <a:t>490</a:t>
            </a:r>
            <a:endParaRPr kumimoji="0" lang="en-US" sz="1100" b="1" i="0" u="none" strike="noStrike" kern="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mn-cs"/>
            </a:endParaRPr>
          </a:p>
        </p:txBody>
      </p:sp>
      <p:sp>
        <p:nvSpPr>
          <p:cNvPr id="45" name="TextBox 44"/>
          <p:cNvSpPr txBox="1"/>
          <p:nvPr/>
        </p:nvSpPr>
        <p:spPr>
          <a:xfrm>
            <a:off x="-11951" y="2382154"/>
            <a:ext cx="808036" cy="261610"/>
          </a:xfrm>
          <a:prstGeom prst="rect">
            <a:avLst/>
          </a:prstGeom>
          <a:noFill/>
        </p:spPr>
        <p:txBody>
          <a:bodyPr wrap="square" rtlCol="0">
            <a:spAutoFit/>
          </a:body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GB" sz="1100" b="1" i="0" u="none" strike="noStrike" kern="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mn-cs"/>
              </a:rPr>
              <a:t>510</a:t>
            </a:r>
            <a:endParaRPr kumimoji="0" lang="en-US" sz="1100" b="1" i="0" u="none" strike="noStrike" kern="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mn-cs"/>
            </a:endParaRPr>
          </a:p>
        </p:txBody>
      </p:sp>
      <p:sp>
        <p:nvSpPr>
          <p:cNvPr id="46" name="TextBox 45"/>
          <p:cNvSpPr txBox="1"/>
          <p:nvPr/>
        </p:nvSpPr>
        <p:spPr>
          <a:xfrm>
            <a:off x="-19149" y="1677511"/>
            <a:ext cx="808036" cy="261610"/>
          </a:xfrm>
          <a:prstGeom prst="rect">
            <a:avLst/>
          </a:prstGeom>
          <a:noFill/>
        </p:spPr>
        <p:txBody>
          <a:bodyPr wrap="square" rtlCol="0">
            <a:spAutoFit/>
          </a:body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GB" sz="1100" b="1" i="0" u="none" strike="noStrike" kern="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mn-cs"/>
              </a:rPr>
              <a:t>530</a:t>
            </a:r>
            <a:endParaRPr kumimoji="0" lang="en-US" sz="1100" b="1" i="0" u="none" strike="noStrike" kern="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mn-cs"/>
            </a:endParaRPr>
          </a:p>
        </p:txBody>
      </p:sp>
      <p:sp>
        <p:nvSpPr>
          <p:cNvPr id="47" name="TextBox 46"/>
          <p:cNvSpPr txBox="1"/>
          <p:nvPr/>
        </p:nvSpPr>
        <p:spPr>
          <a:xfrm>
            <a:off x="-26347" y="1001443"/>
            <a:ext cx="808036" cy="261610"/>
          </a:xfrm>
          <a:prstGeom prst="rect">
            <a:avLst/>
          </a:prstGeom>
          <a:noFill/>
        </p:spPr>
        <p:txBody>
          <a:bodyPr wrap="square" rtlCol="0">
            <a:spAutoFit/>
          </a:body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GB" sz="1100" b="1" i="0" u="none" strike="noStrike" kern="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mn-cs"/>
              </a:rPr>
              <a:t>550</a:t>
            </a:r>
            <a:endParaRPr kumimoji="0" lang="en-US" sz="1100" b="1" i="0" u="none" strike="noStrike" kern="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mn-cs"/>
            </a:endParaRPr>
          </a:p>
        </p:txBody>
      </p:sp>
      <p:sp>
        <p:nvSpPr>
          <p:cNvPr id="48" name="TextBox 47"/>
          <p:cNvSpPr txBox="1"/>
          <p:nvPr/>
        </p:nvSpPr>
        <p:spPr>
          <a:xfrm>
            <a:off x="-33545" y="315850"/>
            <a:ext cx="808036" cy="261610"/>
          </a:xfrm>
          <a:prstGeom prst="rect">
            <a:avLst/>
          </a:prstGeom>
          <a:noFill/>
        </p:spPr>
        <p:txBody>
          <a:bodyPr wrap="square" rtlCol="0">
            <a:spAutoFit/>
          </a:body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GB" sz="1100" b="1" i="0" u="none" strike="noStrike" kern="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mn-cs"/>
              </a:rPr>
              <a:t>570</a:t>
            </a:r>
            <a:endParaRPr kumimoji="0" lang="en-US" sz="1100" b="1" i="0" u="none" strike="noStrike" kern="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mn-cs"/>
            </a:endParaRPr>
          </a:p>
        </p:txBody>
      </p:sp>
      <p:sp>
        <p:nvSpPr>
          <p:cNvPr id="5" name="TextBox 4"/>
          <p:cNvSpPr txBox="1"/>
          <p:nvPr/>
        </p:nvSpPr>
        <p:spPr>
          <a:xfrm rot="16200000">
            <a:off x="-825239" y="1029488"/>
            <a:ext cx="2436460" cy="30777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mn-cs"/>
              </a:rPr>
              <a:t>Student performance</a:t>
            </a:r>
            <a:endParaRPr kumimoji="0" lang="en-GB" sz="1800" b="1" i="0" u="none" strike="noStrike" kern="120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mn-cs"/>
            </a:endParaRPr>
          </a:p>
        </p:txBody>
      </p:sp>
      <p:pic>
        <p:nvPicPr>
          <p:cNvPr id="7" name="Picture 6"/>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65050" y="3134404"/>
            <a:ext cx="1254468" cy="1020301"/>
          </a:xfrm>
          <a:prstGeom prst="rect">
            <a:avLst/>
          </a:prstGeom>
        </p:spPr>
      </p:pic>
      <p:graphicFrame>
        <p:nvGraphicFramePr>
          <p:cNvPr id="49" name="Chart 48">
            <a:extLst>
              <a:ext uri="{FF2B5EF4-FFF2-40B4-BE49-F238E27FC236}">
                <a16:creationId xmlns:a16="http://schemas.microsoft.com/office/drawing/2014/main" id="{07C8DAD3-14A5-47C5-9B35-DB4F3DA5CB54}"/>
              </a:ext>
            </a:extLst>
          </p:cNvPr>
          <p:cNvGraphicFramePr>
            <a:graphicFrameLocks/>
          </p:cNvGraphicFramePr>
          <p:nvPr>
            <p:extLst>
              <p:ext uri="{D42A27DB-BD31-4B8C-83A1-F6EECF244321}">
                <p14:modId xmlns:p14="http://schemas.microsoft.com/office/powerpoint/2010/main" val="2632086821"/>
              </p:ext>
            </p:extLst>
          </p:nvPr>
        </p:nvGraphicFramePr>
        <p:xfrm>
          <a:off x="-1276349" y="371452"/>
          <a:ext cx="11534775" cy="4797846"/>
        </p:xfrm>
        <a:graphic>
          <a:graphicData uri="http://schemas.openxmlformats.org/drawingml/2006/chart">
            <c:chart xmlns:c="http://schemas.openxmlformats.org/drawingml/2006/chart" xmlns:r="http://schemas.openxmlformats.org/officeDocument/2006/relationships" r:id="rId26"/>
          </a:graphicData>
        </a:graphic>
      </p:graphicFrame>
      <p:sp>
        <p:nvSpPr>
          <p:cNvPr id="8" name="TextBox 7">
            <a:extLst>
              <a:ext uri="{FF2B5EF4-FFF2-40B4-BE49-F238E27FC236}">
                <a16:creationId xmlns:a16="http://schemas.microsoft.com/office/drawing/2014/main" id="{7F0BCFA9-47D2-4B18-B638-1EAFEE931A38}"/>
              </a:ext>
            </a:extLst>
          </p:cNvPr>
          <p:cNvSpPr txBox="1"/>
          <p:nvPr/>
        </p:nvSpPr>
        <p:spPr>
          <a:xfrm>
            <a:off x="139354" y="4681560"/>
            <a:ext cx="711891" cy="369332"/>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2006</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52" name="TextBox 51">
            <a:extLst>
              <a:ext uri="{FF2B5EF4-FFF2-40B4-BE49-F238E27FC236}">
                <a16:creationId xmlns:a16="http://schemas.microsoft.com/office/drawing/2014/main" id="{098A554A-8972-4C02-A44B-2171CE6799D2}"/>
              </a:ext>
            </a:extLst>
          </p:cNvPr>
          <p:cNvSpPr txBox="1"/>
          <p:nvPr/>
        </p:nvSpPr>
        <p:spPr>
          <a:xfrm>
            <a:off x="2904792" y="4681426"/>
            <a:ext cx="711891" cy="369332"/>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2009</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53" name="TextBox 52">
            <a:extLst>
              <a:ext uri="{FF2B5EF4-FFF2-40B4-BE49-F238E27FC236}">
                <a16:creationId xmlns:a16="http://schemas.microsoft.com/office/drawing/2014/main" id="{1E0BAEB1-1D81-41DF-949C-C10F3EB97507}"/>
              </a:ext>
            </a:extLst>
          </p:cNvPr>
          <p:cNvSpPr txBox="1"/>
          <p:nvPr/>
        </p:nvSpPr>
        <p:spPr>
          <a:xfrm>
            <a:off x="5670230" y="4681292"/>
            <a:ext cx="711891" cy="369332"/>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2012</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54" name="TextBox 53">
            <a:extLst>
              <a:ext uri="{FF2B5EF4-FFF2-40B4-BE49-F238E27FC236}">
                <a16:creationId xmlns:a16="http://schemas.microsoft.com/office/drawing/2014/main" id="{87FBB523-81F9-4EEE-A014-7CC965F28385}"/>
              </a:ext>
            </a:extLst>
          </p:cNvPr>
          <p:cNvSpPr txBox="1"/>
          <p:nvPr/>
        </p:nvSpPr>
        <p:spPr>
          <a:xfrm>
            <a:off x="8435668" y="4681158"/>
            <a:ext cx="711891" cy="369332"/>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2015</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endParaRPr>
          </a:p>
        </p:txBody>
      </p:sp>
      <p:pic>
        <p:nvPicPr>
          <p:cNvPr id="50" name="Picture 49">
            <a:extLst>
              <a:ext uri="{FF2B5EF4-FFF2-40B4-BE49-F238E27FC236}">
                <a16:creationId xmlns:a16="http://schemas.microsoft.com/office/drawing/2014/main" id="{87088E04-2F46-4AEB-8084-7D170C7B2355}"/>
              </a:ext>
            </a:extLst>
          </p:cNvPr>
          <p:cNvPicPr>
            <a:picLocks noChangeAspect="1"/>
          </p:cNvPicPr>
          <p:nvPr/>
        </p:nvPicPr>
        <p:blipFill>
          <a:blip r:embed="rId27"/>
          <a:stretch>
            <a:fillRect/>
          </a:stretch>
        </p:blipFill>
        <p:spPr>
          <a:xfrm>
            <a:off x="-23182" y="1937469"/>
            <a:ext cx="1042540" cy="1042540"/>
          </a:xfrm>
          <a:prstGeom prst="rect">
            <a:avLst/>
          </a:prstGeom>
        </p:spPr>
      </p:pic>
    </p:spTree>
    <p:extLst>
      <p:ext uri="{BB962C8B-B14F-4D97-AF65-F5344CB8AC3E}">
        <p14:creationId xmlns:p14="http://schemas.microsoft.com/office/powerpoint/2010/main" val="20722563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500"/>
                                        <p:tgtEl>
                                          <p:spTgt spid="45"/>
                                        </p:tgtEl>
                                      </p:cBhvr>
                                    </p:animEffect>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500"/>
                                        <p:tgtEl>
                                          <p:spTgt spid="46"/>
                                        </p:tgtEl>
                                      </p:cBhvr>
                                    </p:animEffect>
                                  </p:childTnLst>
                                </p:cTn>
                              </p:par>
                            </p:childTnLst>
                          </p:cTn>
                        </p:par>
                        <p:par>
                          <p:cTn id="28" fill="hold">
                            <p:stCondLst>
                              <p:cond delay="3500"/>
                            </p:stCondLst>
                            <p:childTnLst>
                              <p:par>
                                <p:cTn id="29" presetID="10" presetClass="entr" presetSubtype="0" fill="hold" grpId="0" nodeType="after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500"/>
                                        <p:tgtEl>
                                          <p:spTgt spid="47"/>
                                        </p:tgtEl>
                                      </p:cBhvr>
                                    </p:animEffect>
                                  </p:childTnLst>
                                </p:cTn>
                              </p:par>
                            </p:childTnLst>
                          </p:cTn>
                        </p:par>
                        <p:par>
                          <p:cTn id="32" fill="hold">
                            <p:stCondLst>
                              <p:cond delay="4000"/>
                            </p:stCondLst>
                            <p:childTnLst>
                              <p:par>
                                <p:cTn id="33" presetID="10" presetClass="entr" presetSubtype="0" fill="hold" grpId="0" nodeType="after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500"/>
                                        <p:tgtEl>
                                          <p:spTgt spid="48"/>
                                        </p:tgtEl>
                                      </p:cBhvr>
                                    </p:animEffect>
                                  </p:childTnLst>
                                </p:cTn>
                              </p:par>
                            </p:childTnLst>
                          </p:cTn>
                        </p:par>
                      </p:childTnLst>
                    </p:cTn>
                  </p:par>
                  <p:par>
                    <p:cTn id="36" fill="hold">
                      <p:stCondLst>
                        <p:cond delay="indefinite"/>
                      </p:stCondLst>
                      <p:childTnLst>
                        <p:par>
                          <p:cTn id="37" fill="hold">
                            <p:stCondLst>
                              <p:cond delay="0"/>
                            </p:stCondLst>
                            <p:childTnLst>
                              <p:par>
                                <p:cTn id="38" presetID="23" presetClass="entr" presetSubtype="288"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500" fill="hold"/>
                                        <p:tgtEl>
                                          <p:spTgt spid="8"/>
                                        </p:tgtEl>
                                        <p:attrNameLst>
                                          <p:attrName>ppt_w</p:attrName>
                                        </p:attrNameLst>
                                      </p:cBhvr>
                                      <p:tavLst>
                                        <p:tav tm="0">
                                          <p:val>
                                            <p:strVal val="4/3*#ppt_w"/>
                                          </p:val>
                                        </p:tav>
                                        <p:tav tm="100000">
                                          <p:val>
                                            <p:strVal val="#ppt_w"/>
                                          </p:val>
                                        </p:tav>
                                      </p:tavLst>
                                    </p:anim>
                                    <p:anim calcmode="lin" valueType="num">
                                      <p:cBhvr>
                                        <p:cTn id="41" dur="500" fill="hold"/>
                                        <p:tgtEl>
                                          <p:spTgt spid="8"/>
                                        </p:tgtEl>
                                        <p:attrNameLst>
                                          <p:attrName>ppt_h</p:attrName>
                                        </p:attrNameLst>
                                      </p:cBhvr>
                                      <p:tavLst>
                                        <p:tav tm="0">
                                          <p:val>
                                            <p:strVal val="4/3*#ppt_h"/>
                                          </p:val>
                                        </p:tav>
                                        <p:tav tm="100000">
                                          <p:val>
                                            <p:strVal val="#ppt_h"/>
                                          </p:val>
                                        </p:tav>
                                      </p:tavLst>
                                    </p:anim>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49">
                                            <p:graphicEl>
                                              <a:chart seriesIdx="-4" categoryIdx="0" bldStep="category"/>
                                            </p:graphicEl>
                                          </p:spTgt>
                                        </p:tgtEl>
                                        <p:attrNameLst>
                                          <p:attrName>style.visibility</p:attrName>
                                        </p:attrNameLst>
                                      </p:cBhvr>
                                      <p:to>
                                        <p:strVal val="visible"/>
                                      </p:to>
                                    </p:set>
                                    <p:animEffect transition="in" filter="wipe(left)">
                                      <p:cBhvr>
                                        <p:cTn id="45" dur="5250"/>
                                        <p:tgtEl>
                                          <p:spTgt spid="49">
                                            <p:graphicEl>
                                              <a:chart seriesIdx="-4" categoryIdx="0" bldStep="category"/>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050"/>
                                        </p:tgtEl>
                                        <p:attrNameLst>
                                          <p:attrName>style.visibility</p:attrName>
                                        </p:attrNameLst>
                                      </p:cBhvr>
                                      <p:to>
                                        <p:strVal val="visible"/>
                                      </p:to>
                                    </p:set>
                                    <p:animEffect transition="in" filter="fade">
                                      <p:cBhvr>
                                        <p:cTn id="50" dur="500"/>
                                        <p:tgtEl>
                                          <p:spTgt spid="205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052"/>
                                        </p:tgtEl>
                                        <p:attrNameLst>
                                          <p:attrName>style.visibility</p:attrName>
                                        </p:attrNameLst>
                                      </p:cBhvr>
                                      <p:to>
                                        <p:strVal val="visible"/>
                                      </p:to>
                                    </p:set>
                                    <p:animEffect transition="in" filter="fade">
                                      <p:cBhvr>
                                        <p:cTn id="55" dur="500"/>
                                        <p:tgtEl>
                                          <p:spTgt spid="2052"/>
                                        </p:tgtEl>
                                      </p:cBhvr>
                                    </p:animEffect>
                                  </p:childTnLst>
                                </p:cTn>
                              </p:par>
                            </p:childTnLst>
                          </p:cTn>
                        </p:par>
                        <p:par>
                          <p:cTn id="56" fill="hold">
                            <p:stCondLst>
                              <p:cond delay="500"/>
                            </p:stCondLst>
                            <p:childTnLst>
                              <p:par>
                                <p:cTn id="57" presetID="10" presetClass="entr" presetSubtype="0" fill="hold" nodeType="after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fade">
                                      <p:cBhvr>
                                        <p:cTn id="59" dur="500"/>
                                        <p:tgtEl>
                                          <p:spTgt spid="7"/>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054"/>
                                        </p:tgtEl>
                                        <p:attrNameLst>
                                          <p:attrName>style.visibility</p:attrName>
                                        </p:attrNameLst>
                                      </p:cBhvr>
                                      <p:to>
                                        <p:strVal val="visible"/>
                                      </p:to>
                                    </p:set>
                                    <p:animEffect transition="in" filter="fade">
                                      <p:cBhvr>
                                        <p:cTn id="64" dur="500"/>
                                        <p:tgtEl>
                                          <p:spTgt spid="2054"/>
                                        </p:tgtEl>
                                      </p:cBhvr>
                                    </p:animEffect>
                                  </p:childTnLst>
                                </p:cTn>
                              </p:par>
                            </p:childTnLst>
                          </p:cTn>
                        </p:par>
                        <p:par>
                          <p:cTn id="65" fill="hold">
                            <p:stCondLst>
                              <p:cond delay="500"/>
                            </p:stCondLst>
                            <p:childTnLst>
                              <p:par>
                                <p:cTn id="66" presetID="10" presetClass="entr" presetSubtype="0" fill="hold" nodeType="afterEffect">
                                  <p:stCondLst>
                                    <p:cond delay="0"/>
                                  </p:stCondLst>
                                  <p:childTnLst>
                                    <p:set>
                                      <p:cBhvr>
                                        <p:cTn id="67" dur="1" fill="hold">
                                          <p:stCondLst>
                                            <p:cond delay="0"/>
                                          </p:stCondLst>
                                        </p:cTn>
                                        <p:tgtEl>
                                          <p:spTgt spid="2053"/>
                                        </p:tgtEl>
                                        <p:attrNameLst>
                                          <p:attrName>style.visibility</p:attrName>
                                        </p:attrNameLst>
                                      </p:cBhvr>
                                      <p:to>
                                        <p:strVal val="visible"/>
                                      </p:to>
                                    </p:set>
                                    <p:animEffect transition="in" filter="fade">
                                      <p:cBhvr>
                                        <p:cTn id="68" dur="500"/>
                                        <p:tgtEl>
                                          <p:spTgt spid="2053"/>
                                        </p:tgtEl>
                                      </p:cBhvr>
                                    </p:animEffect>
                                  </p:childTnLst>
                                </p:cTn>
                              </p:par>
                            </p:childTnLst>
                          </p:cTn>
                        </p:par>
                        <p:par>
                          <p:cTn id="69" fill="hold">
                            <p:stCondLst>
                              <p:cond delay="1000"/>
                            </p:stCondLst>
                            <p:childTnLst>
                              <p:par>
                                <p:cTn id="70" presetID="10" presetClass="entr" presetSubtype="0" fill="hold" nodeType="afterEffect">
                                  <p:stCondLst>
                                    <p:cond delay="0"/>
                                  </p:stCondLst>
                                  <p:childTnLst>
                                    <p:set>
                                      <p:cBhvr>
                                        <p:cTn id="71" dur="1" fill="hold">
                                          <p:stCondLst>
                                            <p:cond delay="0"/>
                                          </p:stCondLst>
                                        </p:cTn>
                                        <p:tgtEl>
                                          <p:spTgt spid="2055"/>
                                        </p:tgtEl>
                                        <p:attrNameLst>
                                          <p:attrName>style.visibility</p:attrName>
                                        </p:attrNameLst>
                                      </p:cBhvr>
                                      <p:to>
                                        <p:strVal val="visible"/>
                                      </p:to>
                                    </p:set>
                                    <p:animEffect transition="in" filter="fade">
                                      <p:cBhvr>
                                        <p:cTn id="72" dur="500"/>
                                        <p:tgtEl>
                                          <p:spTgt spid="2055"/>
                                        </p:tgtEl>
                                      </p:cBhvr>
                                    </p:animEffect>
                                  </p:childTnLst>
                                </p:cTn>
                              </p:par>
                            </p:childTnLst>
                          </p:cTn>
                        </p:par>
                        <p:par>
                          <p:cTn id="73" fill="hold">
                            <p:stCondLst>
                              <p:cond delay="1500"/>
                            </p:stCondLst>
                            <p:childTnLst>
                              <p:par>
                                <p:cTn id="74" presetID="10" presetClass="entr" presetSubtype="0" fill="hold" nodeType="afterEffect">
                                  <p:stCondLst>
                                    <p:cond delay="0"/>
                                  </p:stCondLst>
                                  <p:childTnLst>
                                    <p:set>
                                      <p:cBhvr>
                                        <p:cTn id="75" dur="1" fill="hold">
                                          <p:stCondLst>
                                            <p:cond delay="0"/>
                                          </p:stCondLst>
                                        </p:cTn>
                                        <p:tgtEl>
                                          <p:spTgt spid="2056"/>
                                        </p:tgtEl>
                                        <p:attrNameLst>
                                          <p:attrName>style.visibility</p:attrName>
                                        </p:attrNameLst>
                                      </p:cBhvr>
                                      <p:to>
                                        <p:strVal val="visible"/>
                                      </p:to>
                                    </p:set>
                                    <p:animEffect transition="in" filter="fade">
                                      <p:cBhvr>
                                        <p:cTn id="76" dur="500"/>
                                        <p:tgtEl>
                                          <p:spTgt spid="2056"/>
                                        </p:tgtEl>
                                      </p:cBhvr>
                                    </p:animEffect>
                                  </p:childTnLst>
                                </p:cTn>
                              </p:par>
                              <p:par>
                                <p:cTn id="77" presetID="23" presetClass="entr" presetSubtype="288" fill="hold" grpId="0" nodeType="withEffect">
                                  <p:stCondLst>
                                    <p:cond delay="0"/>
                                  </p:stCondLst>
                                  <p:childTnLst>
                                    <p:set>
                                      <p:cBhvr>
                                        <p:cTn id="78" dur="1" fill="hold">
                                          <p:stCondLst>
                                            <p:cond delay="0"/>
                                          </p:stCondLst>
                                        </p:cTn>
                                        <p:tgtEl>
                                          <p:spTgt spid="52"/>
                                        </p:tgtEl>
                                        <p:attrNameLst>
                                          <p:attrName>style.visibility</p:attrName>
                                        </p:attrNameLst>
                                      </p:cBhvr>
                                      <p:to>
                                        <p:strVal val="visible"/>
                                      </p:to>
                                    </p:set>
                                    <p:anim calcmode="lin" valueType="num">
                                      <p:cBhvr>
                                        <p:cTn id="79" dur="500" fill="hold"/>
                                        <p:tgtEl>
                                          <p:spTgt spid="52"/>
                                        </p:tgtEl>
                                        <p:attrNameLst>
                                          <p:attrName>ppt_w</p:attrName>
                                        </p:attrNameLst>
                                      </p:cBhvr>
                                      <p:tavLst>
                                        <p:tav tm="0">
                                          <p:val>
                                            <p:strVal val="4/3*#ppt_w"/>
                                          </p:val>
                                        </p:tav>
                                        <p:tav tm="100000">
                                          <p:val>
                                            <p:strVal val="#ppt_w"/>
                                          </p:val>
                                        </p:tav>
                                      </p:tavLst>
                                    </p:anim>
                                    <p:anim calcmode="lin" valueType="num">
                                      <p:cBhvr>
                                        <p:cTn id="80" dur="500" fill="hold"/>
                                        <p:tgtEl>
                                          <p:spTgt spid="52"/>
                                        </p:tgtEl>
                                        <p:attrNameLst>
                                          <p:attrName>ppt_h</p:attrName>
                                        </p:attrNameLst>
                                      </p:cBhvr>
                                      <p:tavLst>
                                        <p:tav tm="0">
                                          <p:val>
                                            <p:strVal val="4/3*#ppt_h"/>
                                          </p:val>
                                        </p:tav>
                                        <p:tav tm="100000">
                                          <p:val>
                                            <p:strVal val="#ppt_h"/>
                                          </p:val>
                                        </p:tav>
                                      </p:tavLst>
                                    </p:anim>
                                  </p:childTnLst>
                                </p:cTn>
                              </p:par>
                            </p:childTnLst>
                          </p:cTn>
                        </p:par>
                        <p:par>
                          <p:cTn id="81" fill="hold">
                            <p:stCondLst>
                              <p:cond delay="2000"/>
                            </p:stCondLst>
                            <p:childTnLst>
                              <p:par>
                                <p:cTn id="82" presetID="10" presetClass="entr" presetSubtype="0" fill="hold" nodeType="afterEffect">
                                  <p:stCondLst>
                                    <p:cond delay="0"/>
                                  </p:stCondLst>
                                  <p:childTnLst>
                                    <p:set>
                                      <p:cBhvr>
                                        <p:cTn id="83" dur="1" fill="hold">
                                          <p:stCondLst>
                                            <p:cond delay="0"/>
                                          </p:stCondLst>
                                        </p:cTn>
                                        <p:tgtEl>
                                          <p:spTgt spid="50"/>
                                        </p:tgtEl>
                                        <p:attrNameLst>
                                          <p:attrName>style.visibility</p:attrName>
                                        </p:attrNameLst>
                                      </p:cBhvr>
                                      <p:to>
                                        <p:strVal val="visible"/>
                                      </p:to>
                                    </p:set>
                                    <p:animEffect transition="in" filter="fade">
                                      <p:cBhvr>
                                        <p:cTn id="84" dur="500"/>
                                        <p:tgtEl>
                                          <p:spTgt spid="50"/>
                                        </p:tgtEl>
                                      </p:cBhvr>
                                    </p:animEffect>
                                  </p:childTnLst>
                                </p:cTn>
                              </p:par>
                            </p:childTnLst>
                          </p:cTn>
                        </p:par>
                        <p:par>
                          <p:cTn id="85" fill="hold">
                            <p:stCondLst>
                              <p:cond delay="2500"/>
                            </p:stCondLst>
                            <p:childTnLst>
                              <p:par>
                                <p:cTn id="86" presetID="22" presetClass="entr" presetSubtype="8" fill="hold" grpId="0" nodeType="afterEffect">
                                  <p:stCondLst>
                                    <p:cond delay="0"/>
                                  </p:stCondLst>
                                  <p:childTnLst>
                                    <p:set>
                                      <p:cBhvr>
                                        <p:cTn id="87" dur="1" fill="hold">
                                          <p:stCondLst>
                                            <p:cond delay="0"/>
                                          </p:stCondLst>
                                        </p:cTn>
                                        <p:tgtEl>
                                          <p:spTgt spid="49">
                                            <p:graphicEl>
                                              <a:chart seriesIdx="-4" categoryIdx="1" bldStep="category"/>
                                            </p:graphicEl>
                                          </p:spTgt>
                                        </p:tgtEl>
                                        <p:attrNameLst>
                                          <p:attrName>style.visibility</p:attrName>
                                        </p:attrNameLst>
                                      </p:cBhvr>
                                      <p:to>
                                        <p:strVal val="visible"/>
                                      </p:to>
                                    </p:set>
                                    <p:animEffect transition="in" filter="wipe(left)">
                                      <p:cBhvr>
                                        <p:cTn id="88" dur="5250"/>
                                        <p:tgtEl>
                                          <p:spTgt spid="49">
                                            <p:graphicEl>
                                              <a:chart seriesIdx="-4" categoryIdx="1" bldStep="category"/>
                                            </p:graphicEl>
                                          </p:spTgt>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2057"/>
                                        </p:tgtEl>
                                        <p:attrNameLst>
                                          <p:attrName>style.visibility</p:attrName>
                                        </p:attrNameLst>
                                      </p:cBhvr>
                                      <p:to>
                                        <p:strVal val="visible"/>
                                      </p:to>
                                    </p:set>
                                    <p:animEffect transition="in" filter="fade">
                                      <p:cBhvr>
                                        <p:cTn id="93" dur="500"/>
                                        <p:tgtEl>
                                          <p:spTgt spid="2057"/>
                                        </p:tgtEl>
                                      </p:cBhvr>
                                    </p:animEffect>
                                  </p:childTnLst>
                                </p:cTn>
                              </p:par>
                            </p:childTnLst>
                          </p:cTn>
                        </p:par>
                        <p:par>
                          <p:cTn id="94" fill="hold">
                            <p:stCondLst>
                              <p:cond delay="500"/>
                            </p:stCondLst>
                            <p:childTnLst>
                              <p:par>
                                <p:cTn id="95" presetID="10" presetClass="entr" presetSubtype="0" fill="hold" nodeType="afterEffect">
                                  <p:stCondLst>
                                    <p:cond delay="0"/>
                                  </p:stCondLst>
                                  <p:childTnLst>
                                    <p:set>
                                      <p:cBhvr>
                                        <p:cTn id="96" dur="1" fill="hold">
                                          <p:stCondLst>
                                            <p:cond delay="0"/>
                                          </p:stCondLst>
                                        </p:cTn>
                                        <p:tgtEl>
                                          <p:spTgt spid="2060"/>
                                        </p:tgtEl>
                                        <p:attrNameLst>
                                          <p:attrName>style.visibility</p:attrName>
                                        </p:attrNameLst>
                                      </p:cBhvr>
                                      <p:to>
                                        <p:strVal val="visible"/>
                                      </p:to>
                                    </p:set>
                                    <p:animEffect transition="in" filter="fade">
                                      <p:cBhvr>
                                        <p:cTn id="97" dur="500"/>
                                        <p:tgtEl>
                                          <p:spTgt spid="2060"/>
                                        </p:tgtEl>
                                      </p:cBhvr>
                                    </p:animEffect>
                                  </p:childTnLst>
                                </p:cTn>
                              </p:par>
                            </p:childTnLst>
                          </p:cTn>
                        </p:par>
                        <p:par>
                          <p:cTn id="98" fill="hold">
                            <p:stCondLst>
                              <p:cond delay="1000"/>
                            </p:stCondLst>
                            <p:childTnLst>
                              <p:par>
                                <p:cTn id="99" presetID="10" presetClass="entr" presetSubtype="0" fill="hold" nodeType="afterEffect">
                                  <p:stCondLst>
                                    <p:cond delay="0"/>
                                  </p:stCondLst>
                                  <p:childTnLst>
                                    <p:set>
                                      <p:cBhvr>
                                        <p:cTn id="100" dur="1" fill="hold">
                                          <p:stCondLst>
                                            <p:cond delay="0"/>
                                          </p:stCondLst>
                                        </p:cTn>
                                        <p:tgtEl>
                                          <p:spTgt spid="2059"/>
                                        </p:tgtEl>
                                        <p:attrNameLst>
                                          <p:attrName>style.visibility</p:attrName>
                                        </p:attrNameLst>
                                      </p:cBhvr>
                                      <p:to>
                                        <p:strVal val="visible"/>
                                      </p:to>
                                    </p:set>
                                    <p:animEffect transition="in" filter="fade">
                                      <p:cBhvr>
                                        <p:cTn id="101" dur="500"/>
                                        <p:tgtEl>
                                          <p:spTgt spid="2059"/>
                                        </p:tgtEl>
                                      </p:cBhvr>
                                    </p:animEffect>
                                  </p:childTnLst>
                                </p:cTn>
                              </p:par>
                            </p:childTnLst>
                          </p:cTn>
                        </p:par>
                        <p:par>
                          <p:cTn id="102" fill="hold">
                            <p:stCondLst>
                              <p:cond delay="1500"/>
                            </p:stCondLst>
                            <p:childTnLst>
                              <p:par>
                                <p:cTn id="103" presetID="10" presetClass="entr" presetSubtype="0" fill="hold" nodeType="afterEffect">
                                  <p:stCondLst>
                                    <p:cond delay="0"/>
                                  </p:stCondLst>
                                  <p:childTnLst>
                                    <p:set>
                                      <p:cBhvr>
                                        <p:cTn id="104" dur="1" fill="hold">
                                          <p:stCondLst>
                                            <p:cond delay="0"/>
                                          </p:stCondLst>
                                        </p:cTn>
                                        <p:tgtEl>
                                          <p:spTgt spid="2061"/>
                                        </p:tgtEl>
                                        <p:attrNameLst>
                                          <p:attrName>style.visibility</p:attrName>
                                        </p:attrNameLst>
                                      </p:cBhvr>
                                      <p:to>
                                        <p:strVal val="visible"/>
                                      </p:to>
                                    </p:set>
                                    <p:animEffect transition="in" filter="fade">
                                      <p:cBhvr>
                                        <p:cTn id="105" dur="500"/>
                                        <p:tgtEl>
                                          <p:spTgt spid="2061"/>
                                        </p:tgtEl>
                                      </p:cBhvr>
                                    </p:animEffect>
                                  </p:childTnLst>
                                </p:cTn>
                              </p:par>
                            </p:childTnLst>
                          </p:cTn>
                        </p:par>
                        <p:par>
                          <p:cTn id="106" fill="hold">
                            <p:stCondLst>
                              <p:cond delay="2000"/>
                            </p:stCondLst>
                            <p:childTnLst>
                              <p:par>
                                <p:cTn id="107" presetID="10" presetClass="entr" presetSubtype="0" fill="hold" nodeType="afterEffect">
                                  <p:stCondLst>
                                    <p:cond delay="0"/>
                                  </p:stCondLst>
                                  <p:childTnLst>
                                    <p:set>
                                      <p:cBhvr>
                                        <p:cTn id="108" dur="1" fill="hold">
                                          <p:stCondLst>
                                            <p:cond delay="0"/>
                                          </p:stCondLst>
                                        </p:cTn>
                                        <p:tgtEl>
                                          <p:spTgt spid="2058"/>
                                        </p:tgtEl>
                                        <p:attrNameLst>
                                          <p:attrName>style.visibility</p:attrName>
                                        </p:attrNameLst>
                                      </p:cBhvr>
                                      <p:to>
                                        <p:strVal val="visible"/>
                                      </p:to>
                                    </p:set>
                                    <p:animEffect transition="in" filter="fade">
                                      <p:cBhvr>
                                        <p:cTn id="109" dur="500"/>
                                        <p:tgtEl>
                                          <p:spTgt spid="2058"/>
                                        </p:tgtEl>
                                      </p:cBhvr>
                                    </p:animEffect>
                                  </p:childTnLst>
                                </p:cTn>
                              </p:par>
                              <p:par>
                                <p:cTn id="110" presetID="23" presetClass="entr" presetSubtype="288" fill="hold" grpId="0" nodeType="withEffect">
                                  <p:stCondLst>
                                    <p:cond delay="0"/>
                                  </p:stCondLst>
                                  <p:childTnLst>
                                    <p:set>
                                      <p:cBhvr>
                                        <p:cTn id="111" dur="1" fill="hold">
                                          <p:stCondLst>
                                            <p:cond delay="0"/>
                                          </p:stCondLst>
                                        </p:cTn>
                                        <p:tgtEl>
                                          <p:spTgt spid="53"/>
                                        </p:tgtEl>
                                        <p:attrNameLst>
                                          <p:attrName>style.visibility</p:attrName>
                                        </p:attrNameLst>
                                      </p:cBhvr>
                                      <p:to>
                                        <p:strVal val="visible"/>
                                      </p:to>
                                    </p:set>
                                    <p:anim calcmode="lin" valueType="num">
                                      <p:cBhvr>
                                        <p:cTn id="112" dur="500" fill="hold"/>
                                        <p:tgtEl>
                                          <p:spTgt spid="53"/>
                                        </p:tgtEl>
                                        <p:attrNameLst>
                                          <p:attrName>ppt_w</p:attrName>
                                        </p:attrNameLst>
                                      </p:cBhvr>
                                      <p:tavLst>
                                        <p:tav tm="0">
                                          <p:val>
                                            <p:strVal val="4/3*#ppt_w"/>
                                          </p:val>
                                        </p:tav>
                                        <p:tav tm="100000">
                                          <p:val>
                                            <p:strVal val="#ppt_w"/>
                                          </p:val>
                                        </p:tav>
                                      </p:tavLst>
                                    </p:anim>
                                    <p:anim calcmode="lin" valueType="num">
                                      <p:cBhvr>
                                        <p:cTn id="113" dur="500" fill="hold"/>
                                        <p:tgtEl>
                                          <p:spTgt spid="53"/>
                                        </p:tgtEl>
                                        <p:attrNameLst>
                                          <p:attrName>ppt_h</p:attrName>
                                        </p:attrNameLst>
                                      </p:cBhvr>
                                      <p:tavLst>
                                        <p:tav tm="0">
                                          <p:val>
                                            <p:strVal val="4/3*#ppt_h"/>
                                          </p:val>
                                        </p:tav>
                                        <p:tav tm="100000">
                                          <p:val>
                                            <p:strVal val="#ppt_h"/>
                                          </p:val>
                                        </p:tav>
                                      </p:tavLst>
                                    </p:anim>
                                  </p:childTnLst>
                                </p:cTn>
                              </p:par>
                            </p:childTnLst>
                          </p:cTn>
                        </p:par>
                        <p:par>
                          <p:cTn id="114" fill="hold">
                            <p:stCondLst>
                              <p:cond delay="2500"/>
                            </p:stCondLst>
                            <p:childTnLst>
                              <p:par>
                                <p:cTn id="115" presetID="22" presetClass="entr" presetSubtype="8" fill="hold" grpId="0" nodeType="afterEffect">
                                  <p:stCondLst>
                                    <p:cond delay="0"/>
                                  </p:stCondLst>
                                  <p:childTnLst>
                                    <p:set>
                                      <p:cBhvr>
                                        <p:cTn id="116" dur="1" fill="hold">
                                          <p:stCondLst>
                                            <p:cond delay="0"/>
                                          </p:stCondLst>
                                        </p:cTn>
                                        <p:tgtEl>
                                          <p:spTgt spid="49">
                                            <p:graphicEl>
                                              <a:chart seriesIdx="-4" categoryIdx="2" bldStep="category"/>
                                            </p:graphicEl>
                                          </p:spTgt>
                                        </p:tgtEl>
                                        <p:attrNameLst>
                                          <p:attrName>style.visibility</p:attrName>
                                        </p:attrNameLst>
                                      </p:cBhvr>
                                      <p:to>
                                        <p:strVal val="visible"/>
                                      </p:to>
                                    </p:set>
                                    <p:animEffect transition="in" filter="wipe(left)">
                                      <p:cBhvr>
                                        <p:cTn id="117" dur="6000"/>
                                        <p:tgtEl>
                                          <p:spTgt spid="49">
                                            <p:graphicEl>
                                              <a:chart seriesIdx="-4" categoryIdx="2" bldStep="category"/>
                                            </p:graphicEl>
                                          </p:spTgt>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2062"/>
                                        </p:tgtEl>
                                        <p:attrNameLst>
                                          <p:attrName>style.visibility</p:attrName>
                                        </p:attrNameLst>
                                      </p:cBhvr>
                                      <p:to>
                                        <p:strVal val="visible"/>
                                      </p:to>
                                    </p:set>
                                    <p:animEffect transition="in" filter="fade">
                                      <p:cBhvr>
                                        <p:cTn id="122" dur="500"/>
                                        <p:tgtEl>
                                          <p:spTgt spid="2062"/>
                                        </p:tgtEl>
                                      </p:cBhvr>
                                    </p:animEffect>
                                  </p:childTnLst>
                                </p:cTn>
                              </p:par>
                            </p:childTnLst>
                          </p:cTn>
                        </p:par>
                        <p:par>
                          <p:cTn id="123" fill="hold">
                            <p:stCondLst>
                              <p:cond delay="500"/>
                            </p:stCondLst>
                            <p:childTnLst>
                              <p:par>
                                <p:cTn id="124" presetID="10" presetClass="entr" presetSubtype="0" fill="hold" nodeType="afterEffect">
                                  <p:stCondLst>
                                    <p:cond delay="0"/>
                                  </p:stCondLst>
                                  <p:childTnLst>
                                    <p:set>
                                      <p:cBhvr>
                                        <p:cTn id="125" dur="1" fill="hold">
                                          <p:stCondLst>
                                            <p:cond delay="0"/>
                                          </p:stCondLst>
                                        </p:cTn>
                                        <p:tgtEl>
                                          <p:spTgt spid="2063"/>
                                        </p:tgtEl>
                                        <p:attrNameLst>
                                          <p:attrName>style.visibility</p:attrName>
                                        </p:attrNameLst>
                                      </p:cBhvr>
                                      <p:to>
                                        <p:strVal val="visible"/>
                                      </p:to>
                                    </p:set>
                                    <p:animEffect transition="in" filter="fade">
                                      <p:cBhvr>
                                        <p:cTn id="126" dur="500"/>
                                        <p:tgtEl>
                                          <p:spTgt spid="2063"/>
                                        </p:tgtEl>
                                      </p:cBhvr>
                                    </p:animEffect>
                                  </p:childTnLst>
                                </p:cTn>
                              </p:par>
                            </p:childTnLst>
                          </p:cTn>
                        </p:par>
                        <p:par>
                          <p:cTn id="127" fill="hold">
                            <p:stCondLst>
                              <p:cond delay="1000"/>
                            </p:stCondLst>
                            <p:childTnLst>
                              <p:par>
                                <p:cTn id="128" presetID="10" presetClass="entr" presetSubtype="0" fill="hold" nodeType="afterEffect">
                                  <p:stCondLst>
                                    <p:cond delay="0"/>
                                  </p:stCondLst>
                                  <p:childTnLst>
                                    <p:set>
                                      <p:cBhvr>
                                        <p:cTn id="129" dur="1" fill="hold">
                                          <p:stCondLst>
                                            <p:cond delay="0"/>
                                          </p:stCondLst>
                                        </p:cTn>
                                        <p:tgtEl>
                                          <p:spTgt spid="2064"/>
                                        </p:tgtEl>
                                        <p:attrNameLst>
                                          <p:attrName>style.visibility</p:attrName>
                                        </p:attrNameLst>
                                      </p:cBhvr>
                                      <p:to>
                                        <p:strVal val="visible"/>
                                      </p:to>
                                    </p:set>
                                    <p:animEffect transition="in" filter="fade">
                                      <p:cBhvr>
                                        <p:cTn id="130" dur="500"/>
                                        <p:tgtEl>
                                          <p:spTgt spid="2064"/>
                                        </p:tgtEl>
                                      </p:cBhvr>
                                    </p:animEffect>
                                  </p:childTnLst>
                                </p:cTn>
                              </p:par>
                            </p:childTnLst>
                          </p:cTn>
                        </p:par>
                        <p:par>
                          <p:cTn id="131" fill="hold">
                            <p:stCondLst>
                              <p:cond delay="1500"/>
                            </p:stCondLst>
                            <p:childTnLst>
                              <p:par>
                                <p:cTn id="132" presetID="10" presetClass="entr" presetSubtype="0" fill="hold" nodeType="afterEffect">
                                  <p:stCondLst>
                                    <p:cond delay="0"/>
                                  </p:stCondLst>
                                  <p:childTnLst>
                                    <p:set>
                                      <p:cBhvr>
                                        <p:cTn id="133" dur="1" fill="hold">
                                          <p:stCondLst>
                                            <p:cond delay="0"/>
                                          </p:stCondLst>
                                        </p:cTn>
                                        <p:tgtEl>
                                          <p:spTgt spid="2065"/>
                                        </p:tgtEl>
                                        <p:attrNameLst>
                                          <p:attrName>style.visibility</p:attrName>
                                        </p:attrNameLst>
                                      </p:cBhvr>
                                      <p:to>
                                        <p:strVal val="visible"/>
                                      </p:to>
                                    </p:set>
                                    <p:animEffect transition="in" filter="fade">
                                      <p:cBhvr>
                                        <p:cTn id="134" dur="500"/>
                                        <p:tgtEl>
                                          <p:spTgt spid="2065"/>
                                        </p:tgtEl>
                                      </p:cBhvr>
                                    </p:animEffect>
                                  </p:childTnLst>
                                </p:cTn>
                              </p:par>
                            </p:childTnLst>
                          </p:cTn>
                        </p:par>
                        <p:par>
                          <p:cTn id="135" fill="hold">
                            <p:stCondLst>
                              <p:cond delay="2000"/>
                            </p:stCondLst>
                            <p:childTnLst>
                              <p:par>
                                <p:cTn id="136" presetID="10" presetClass="entr" presetSubtype="0" fill="hold" nodeType="afterEffect">
                                  <p:stCondLst>
                                    <p:cond delay="0"/>
                                  </p:stCondLst>
                                  <p:childTnLst>
                                    <p:set>
                                      <p:cBhvr>
                                        <p:cTn id="137" dur="1" fill="hold">
                                          <p:stCondLst>
                                            <p:cond delay="0"/>
                                          </p:stCondLst>
                                        </p:cTn>
                                        <p:tgtEl>
                                          <p:spTgt spid="2066"/>
                                        </p:tgtEl>
                                        <p:attrNameLst>
                                          <p:attrName>style.visibility</p:attrName>
                                        </p:attrNameLst>
                                      </p:cBhvr>
                                      <p:to>
                                        <p:strVal val="visible"/>
                                      </p:to>
                                    </p:set>
                                    <p:animEffect transition="in" filter="fade">
                                      <p:cBhvr>
                                        <p:cTn id="138" dur="500"/>
                                        <p:tgtEl>
                                          <p:spTgt spid="2066"/>
                                        </p:tgtEl>
                                      </p:cBhvr>
                                    </p:animEffect>
                                  </p:childTnLst>
                                </p:cTn>
                              </p:par>
                            </p:childTnLst>
                          </p:cTn>
                        </p:par>
                        <p:par>
                          <p:cTn id="139" fill="hold">
                            <p:stCondLst>
                              <p:cond delay="2500"/>
                            </p:stCondLst>
                            <p:childTnLst>
                              <p:par>
                                <p:cTn id="140" presetID="10" presetClass="entr" presetSubtype="0" fill="hold" nodeType="afterEffect">
                                  <p:stCondLst>
                                    <p:cond delay="0"/>
                                  </p:stCondLst>
                                  <p:childTnLst>
                                    <p:set>
                                      <p:cBhvr>
                                        <p:cTn id="141" dur="1" fill="hold">
                                          <p:stCondLst>
                                            <p:cond delay="0"/>
                                          </p:stCondLst>
                                        </p:cTn>
                                        <p:tgtEl>
                                          <p:spTgt spid="2067"/>
                                        </p:tgtEl>
                                        <p:attrNameLst>
                                          <p:attrName>style.visibility</p:attrName>
                                        </p:attrNameLst>
                                      </p:cBhvr>
                                      <p:to>
                                        <p:strVal val="visible"/>
                                      </p:to>
                                    </p:set>
                                    <p:animEffect transition="in" filter="fade">
                                      <p:cBhvr>
                                        <p:cTn id="142" dur="500"/>
                                        <p:tgtEl>
                                          <p:spTgt spid="2067"/>
                                        </p:tgtEl>
                                      </p:cBhvr>
                                    </p:animEffect>
                                  </p:childTnLst>
                                </p:cTn>
                              </p:par>
                            </p:childTnLst>
                          </p:cTn>
                        </p:par>
                        <p:par>
                          <p:cTn id="143" fill="hold">
                            <p:stCondLst>
                              <p:cond delay="3000"/>
                            </p:stCondLst>
                            <p:childTnLst>
                              <p:par>
                                <p:cTn id="144" presetID="10" presetClass="entr" presetSubtype="0" fill="hold" nodeType="afterEffect">
                                  <p:stCondLst>
                                    <p:cond delay="0"/>
                                  </p:stCondLst>
                                  <p:childTnLst>
                                    <p:set>
                                      <p:cBhvr>
                                        <p:cTn id="145" dur="1" fill="hold">
                                          <p:stCondLst>
                                            <p:cond delay="0"/>
                                          </p:stCondLst>
                                        </p:cTn>
                                        <p:tgtEl>
                                          <p:spTgt spid="2068"/>
                                        </p:tgtEl>
                                        <p:attrNameLst>
                                          <p:attrName>style.visibility</p:attrName>
                                        </p:attrNameLst>
                                      </p:cBhvr>
                                      <p:to>
                                        <p:strVal val="visible"/>
                                      </p:to>
                                    </p:set>
                                    <p:animEffect transition="in" filter="fade">
                                      <p:cBhvr>
                                        <p:cTn id="146" dur="500"/>
                                        <p:tgtEl>
                                          <p:spTgt spid="2068"/>
                                        </p:tgtEl>
                                      </p:cBhvr>
                                    </p:animEffect>
                                  </p:childTnLst>
                                </p:cTn>
                              </p:par>
                            </p:childTnLst>
                          </p:cTn>
                        </p:par>
                        <p:par>
                          <p:cTn id="147" fill="hold">
                            <p:stCondLst>
                              <p:cond delay="3500"/>
                            </p:stCondLst>
                            <p:childTnLst>
                              <p:par>
                                <p:cTn id="148" presetID="10" presetClass="entr" presetSubtype="0" fill="hold" nodeType="afterEffect">
                                  <p:stCondLst>
                                    <p:cond delay="0"/>
                                  </p:stCondLst>
                                  <p:childTnLst>
                                    <p:set>
                                      <p:cBhvr>
                                        <p:cTn id="149" dur="1" fill="hold">
                                          <p:stCondLst>
                                            <p:cond delay="0"/>
                                          </p:stCondLst>
                                        </p:cTn>
                                        <p:tgtEl>
                                          <p:spTgt spid="2069"/>
                                        </p:tgtEl>
                                        <p:attrNameLst>
                                          <p:attrName>style.visibility</p:attrName>
                                        </p:attrNameLst>
                                      </p:cBhvr>
                                      <p:to>
                                        <p:strVal val="visible"/>
                                      </p:to>
                                    </p:set>
                                    <p:animEffect transition="in" filter="fade">
                                      <p:cBhvr>
                                        <p:cTn id="150" dur="500"/>
                                        <p:tgtEl>
                                          <p:spTgt spid="2069"/>
                                        </p:tgtEl>
                                      </p:cBhvr>
                                    </p:animEffect>
                                  </p:childTnLst>
                                </p:cTn>
                              </p:par>
                            </p:childTnLst>
                          </p:cTn>
                        </p:par>
                        <p:par>
                          <p:cTn id="151" fill="hold">
                            <p:stCondLst>
                              <p:cond delay="4000"/>
                            </p:stCondLst>
                            <p:childTnLst>
                              <p:par>
                                <p:cTn id="152" presetID="10" presetClass="entr" presetSubtype="0" fill="hold" nodeType="afterEffect">
                                  <p:stCondLst>
                                    <p:cond delay="0"/>
                                  </p:stCondLst>
                                  <p:childTnLst>
                                    <p:set>
                                      <p:cBhvr>
                                        <p:cTn id="153" dur="1" fill="hold">
                                          <p:stCondLst>
                                            <p:cond delay="0"/>
                                          </p:stCondLst>
                                        </p:cTn>
                                        <p:tgtEl>
                                          <p:spTgt spid="2071"/>
                                        </p:tgtEl>
                                        <p:attrNameLst>
                                          <p:attrName>style.visibility</p:attrName>
                                        </p:attrNameLst>
                                      </p:cBhvr>
                                      <p:to>
                                        <p:strVal val="visible"/>
                                      </p:to>
                                    </p:set>
                                    <p:animEffect transition="in" filter="fade">
                                      <p:cBhvr>
                                        <p:cTn id="154" dur="500"/>
                                        <p:tgtEl>
                                          <p:spTgt spid="2071"/>
                                        </p:tgtEl>
                                      </p:cBhvr>
                                    </p:animEffect>
                                  </p:childTnLst>
                                </p:cTn>
                              </p:par>
                            </p:childTnLst>
                          </p:cTn>
                        </p:par>
                        <p:par>
                          <p:cTn id="155" fill="hold">
                            <p:stCondLst>
                              <p:cond delay="4500"/>
                            </p:stCondLst>
                            <p:childTnLst>
                              <p:par>
                                <p:cTn id="156" presetID="10" presetClass="entr" presetSubtype="0" fill="hold" nodeType="afterEffect">
                                  <p:stCondLst>
                                    <p:cond delay="0"/>
                                  </p:stCondLst>
                                  <p:childTnLst>
                                    <p:set>
                                      <p:cBhvr>
                                        <p:cTn id="157" dur="1" fill="hold">
                                          <p:stCondLst>
                                            <p:cond delay="0"/>
                                          </p:stCondLst>
                                        </p:cTn>
                                        <p:tgtEl>
                                          <p:spTgt spid="35"/>
                                        </p:tgtEl>
                                        <p:attrNameLst>
                                          <p:attrName>style.visibility</p:attrName>
                                        </p:attrNameLst>
                                      </p:cBhvr>
                                      <p:to>
                                        <p:strVal val="visible"/>
                                      </p:to>
                                    </p:set>
                                    <p:animEffect transition="in" filter="fade">
                                      <p:cBhvr>
                                        <p:cTn id="158" dur="500"/>
                                        <p:tgtEl>
                                          <p:spTgt spid="35"/>
                                        </p:tgtEl>
                                      </p:cBhvr>
                                    </p:animEffect>
                                  </p:childTnLst>
                                </p:cTn>
                              </p:par>
                              <p:par>
                                <p:cTn id="159" presetID="23" presetClass="entr" presetSubtype="288" fill="hold" grpId="0" nodeType="withEffect">
                                  <p:stCondLst>
                                    <p:cond delay="0"/>
                                  </p:stCondLst>
                                  <p:childTnLst>
                                    <p:set>
                                      <p:cBhvr>
                                        <p:cTn id="160" dur="1" fill="hold">
                                          <p:stCondLst>
                                            <p:cond delay="0"/>
                                          </p:stCondLst>
                                        </p:cTn>
                                        <p:tgtEl>
                                          <p:spTgt spid="54"/>
                                        </p:tgtEl>
                                        <p:attrNameLst>
                                          <p:attrName>style.visibility</p:attrName>
                                        </p:attrNameLst>
                                      </p:cBhvr>
                                      <p:to>
                                        <p:strVal val="visible"/>
                                      </p:to>
                                    </p:set>
                                    <p:anim calcmode="lin" valueType="num">
                                      <p:cBhvr>
                                        <p:cTn id="161" dur="500" fill="hold"/>
                                        <p:tgtEl>
                                          <p:spTgt spid="54"/>
                                        </p:tgtEl>
                                        <p:attrNameLst>
                                          <p:attrName>ppt_w</p:attrName>
                                        </p:attrNameLst>
                                      </p:cBhvr>
                                      <p:tavLst>
                                        <p:tav tm="0">
                                          <p:val>
                                            <p:strVal val="4/3*#ppt_w"/>
                                          </p:val>
                                        </p:tav>
                                        <p:tav tm="100000">
                                          <p:val>
                                            <p:strVal val="#ppt_w"/>
                                          </p:val>
                                        </p:tav>
                                      </p:tavLst>
                                    </p:anim>
                                    <p:anim calcmode="lin" valueType="num">
                                      <p:cBhvr>
                                        <p:cTn id="162" dur="500" fill="hold"/>
                                        <p:tgtEl>
                                          <p:spTgt spid="54"/>
                                        </p:tgtEl>
                                        <p:attrNameLst>
                                          <p:attrName>ppt_h</p:attrName>
                                        </p:attrNameLst>
                                      </p:cBhvr>
                                      <p:tavLst>
                                        <p:tav tm="0">
                                          <p:val>
                                            <p:strVal val="4/3*#ppt_h"/>
                                          </p:val>
                                        </p:tav>
                                        <p:tav tm="100000">
                                          <p:val>
                                            <p:strVal val="#ppt_h"/>
                                          </p:val>
                                        </p:tav>
                                      </p:tavLst>
                                    </p:anim>
                                  </p:childTnLst>
                                </p:cTn>
                              </p:par>
                            </p:childTnLst>
                          </p:cTn>
                        </p:par>
                        <p:par>
                          <p:cTn id="163" fill="hold">
                            <p:stCondLst>
                              <p:cond delay="5000"/>
                            </p:stCondLst>
                            <p:childTnLst>
                              <p:par>
                                <p:cTn id="164" presetID="22" presetClass="entr" presetSubtype="8" fill="hold" grpId="0" nodeType="afterEffect">
                                  <p:stCondLst>
                                    <p:cond delay="0"/>
                                  </p:stCondLst>
                                  <p:childTnLst>
                                    <p:set>
                                      <p:cBhvr>
                                        <p:cTn id="165" dur="1" fill="hold">
                                          <p:stCondLst>
                                            <p:cond delay="0"/>
                                          </p:stCondLst>
                                        </p:cTn>
                                        <p:tgtEl>
                                          <p:spTgt spid="49">
                                            <p:graphicEl>
                                              <a:chart seriesIdx="-4" categoryIdx="3" bldStep="category"/>
                                            </p:graphicEl>
                                          </p:spTgt>
                                        </p:tgtEl>
                                        <p:attrNameLst>
                                          <p:attrName>style.visibility</p:attrName>
                                        </p:attrNameLst>
                                      </p:cBhvr>
                                      <p:to>
                                        <p:strVal val="visible"/>
                                      </p:to>
                                    </p:set>
                                    <p:animEffect transition="in" filter="wipe(left)">
                                      <p:cBhvr>
                                        <p:cTn id="166" dur="4250"/>
                                        <p:tgtEl>
                                          <p:spTgt spid="49">
                                            <p:graphicEl>
                                              <a:chart seriesIdx="-4" categoryIdx="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36" grpId="0"/>
      <p:bldP spid="44" grpId="0"/>
      <p:bldP spid="45" grpId="0"/>
      <p:bldP spid="46" grpId="0"/>
      <p:bldP spid="47" grpId="0"/>
      <p:bldP spid="48" grpId="0"/>
      <p:bldGraphic spid="49" grpId="0" uiExpand="1">
        <p:bldSub>
          <a:bldChart bld="category" animBg="0"/>
        </p:bldSub>
      </p:bldGraphic>
      <p:bldP spid="8" grpId="0"/>
      <p:bldP spid="52" grpId="0"/>
      <p:bldP spid="53" grpId="0"/>
      <p:bldP spid="5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9234"/>
            <a:ext cx="8229600" cy="857250"/>
          </a:xfrm>
        </p:spPr>
        <p:txBody>
          <a:bodyPr/>
          <a:lstStyle/>
          <a:p>
            <a:r>
              <a:rPr lang="en-GB" dirty="0"/>
              <a:t>The growth in AI technologies…</a:t>
            </a:r>
          </a:p>
        </p:txBody>
      </p:sp>
      <p:graphicFrame>
        <p:nvGraphicFramePr>
          <p:cNvPr id="3" name="1"/>
          <p:cNvGraphicFramePr>
            <a:graphicFrameLocks/>
          </p:cNvGraphicFramePr>
          <p:nvPr>
            <p:extLst/>
          </p:nvPr>
        </p:nvGraphicFramePr>
        <p:xfrm>
          <a:off x="457200" y="1428748"/>
          <a:ext cx="8295640" cy="3260091"/>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1080000" y="753619"/>
            <a:ext cx="5525965" cy="300082"/>
          </a:xfrm>
          <a:prstGeom prst="rect">
            <a:avLst/>
          </a:prstGeom>
          <a:noFill/>
        </p:spPr>
        <p:txBody>
          <a:bodyPr wrap="square" rtlCol="0">
            <a:spAutoFit/>
          </a:bodyPr>
          <a:lstStyle/>
          <a:p>
            <a:pPr marL="0" marR="0" lvl="0" indent="0" algn="l" defTabSz="685800" rtl="0" eaLnBrk="1" fontAlgn="auto" latinLnBrk="1"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4629A"/>
                </a:solidFill>
                <a:effectLst/>
                <a:uLnTx/>
                <a:uFillTx/>
                <a:latin typeface="Arial"/>
                <a:ea typeface="MS PGothic" panose="020B0600070205080204" pitchFamily="34" charset="-128"/>
                <a:cs typeface="+mn-cs"/>
              </a:rPr>
              <a:t> </a:t>
            </a:r>
          </a:p>
        </p:txBody>
      </p:sp>
      <p:sp>
        <p:nvSpPr>
          <p:cNvPr id="9" name="TextBox 8"/>
          <p:cNvSpPr txBox="1"/>
          <p:nvPr/>
        </p:nvSpPr>
        <p:spPr>
          <a:xfrm>
            <a:off x="589280" y="995554"/>
            <a:ext cx="6016685" cy="276999"/>
          </a:xfrm>
          <a:prstGeom prst="rect">
            <a:avLst/>
          </a:prstGeom>
          <a:noFill/>
        </p:spPr>
        <p:txBody>
          <a:bodyPr wrap="square" rtlCol="0">
            <a:spAutoFit/>
          </a:bodyPr>
          <a:lstStyle/>
          <a:p>
            <a:pPr marL="0" marR="0" lvl="0" indent="0" algn="l" defTabSz="685800" rtl="0" eaLnBrk="1" fontAlgn="auto" latinLnBrk="1"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27272"/>
                </a:solidFill>
                <a:effectLst/>
                <a:uLnTx/>
                <a:uFillTx/>
                <a:latin typeface="Arial"/>
                <a:ea typeface="MS PGothic" panose="020B0600070205080204" pitchFamily="34" charset="-128"/>
                <a:cs typeface="+mn-cs"/>
              </a:rPr>
              <a:t>Number of patents in artificial intelligence technologies, 1991-2015</a:t>
            </a:r>
          </a:p>
        </p:txBody>
      </p:sp>
      <p:sp>
        <p:nvSpPr>
          <p:cNvPr id="10" name="TextBox 9"/>
          <p:cNvSpPr txBox="1"/>
          <p:nvPr/>
        </p:nvSpPr>
        <p:spPr>
          <a:xfrm>
            <a:off x="958362" y="4638397"/>
            <a:ext cx="7304210" cy="438582"/>
          </a:xfrm>
          <a:prstGeom prst="rect">
            <a:avLst/>
          </a:prstGeom>
          <a:noFill/>
        </p:spPr>
        <p:txBody>
          <a:bodyPr wrap="square" rtlCol="0">
            <a:spAutoFit/>
          </a:bodyPr>
          <a:lstStyle>
            <a:defPPr>
              <a:defRPr lang="fr-FR"/>
            </a:defPPr>
            <a:lvl1pPr>
              <a:defRPr sz="1500" i="1">
                <a:latin typeface="+mj-lt"/>
              </a:defRPr>
            </a:lvl1pPr>
          </a:lstStyle>
          <a:p>
            <a:pPr marL="0" marR="0" lvl="0" indent="0" algn="l" defTabSz="685800" rtl="0" eaLnBrk="1" fontAlgn="auto" latinLnBrk="1" hangingPunct="1">
              <a:lnSpc>
                <a:spcPct val="100000"/>
              </a:lnSpc>
              <a:spcBef>
                <a:spcPts val="0"/>
              </a:spcBef>
              <a:spcAft>
                <a:spcPts val="0"/>
              </a:spcAft>
              <a:buClrTx/>
              <a:buSzTx/>
              <a:buFontTx/>
              <a:buNone/>
              <a:tabLst/>
              <a:defRPr/>
            </a:pPr>
            <a:r>
              <a:rPr kumimoji="0" lang="en-US" sz="1125" b="0" i="1" u="none" strike="noStrike" kern="1200" cap="none" spc="0" normalizeH="0" baseline="0" noProof="0" dirty="0">
                <a:ln>
                  <a:noFill/>
                </a:ln>
                <a:solidFill>
                  <a:srgbClr val="727272"/>
                </a:solidFill>
                <a:effectLst/>
                <a:uLnTx/>
                <a:uFillTx/>
                <a:latin typeface="Arial"/>
                <a:ea typeface="MS PGothic" panose="020B0600070205080204" pitchFamily="34" charset="-128"/>
                <a:cs typeface="+mn-cs"/>
              </a:rPr>
              <a:t>Source: </a:t>
            </a:r>
            <a:r>
              <a:rPr kumimoji="0" lang="en-US" sz="1125" b="0" i="0" u="none" strike="noStrike" kern="1200" cap="none" spc="0" normalizeH="0" baseline="0" noProof="0" dirty="0">
                <a:ln>
                  <a:noFill/>
                </a:ln>
                <a:solidFill>
                  <a:srgbClr val="727272"/>
                </a:solidFill>
                <a:effectLst/>
                <a:uLnTx/>
                <a:uFillTx/>
                <a:latin typeface="Arial"/>
                <a:ea typeface="MS PGothic" panose="020B0600070205080204" pitchFamily="34" charset="-128"/>
                <a:cs typeface="+mn-cs"/>
              </a:rPr>
              <a:t>OECD (2017), </a:t>
            </a:r>
            <a:r>
              <a:rPr kumimoji="0" lang="en-US" sz="1125" b="0" i="1" u="none" strike="noStrike" kern="1200" cap="none" spc="0" normalizeH="0" baseline="0" noProof="0" dirty="0">
                <a:ln>
                  <a:noFill/>
                </a:ln>
                <a:solidFill>
                  <a:srgbClr val="727272"/>
                </a:solidFill>
                <a:effectLst/>
                <a:uLnTx/>
                <a:uFillTx/>
                <a:latin typeface="Arial"/>
                <a:ea typeface="MS PGothic" panose="020B0600070205080204" pitchFamily="34" charset="-128"/>
                <a:cs typeface="+mn-cs"/>
              </a:rPr>
              <a:t>OECD Science, Technology and Industry Scoreboard 2017: The digital transformation, </a:t>
            </a:r>
            <a:r>
              <a:rPr kumimoji="0" lang="en-US" sz="1125" b="0" i="0" u="none" strike="noStrike" kern="1200" cap="none" spc="0" normalizeH="0" baseline="0" noProof="0" dirty="0">
                <a:ln>
                  <a:noFill/>
                </a:ln>
                <a:solidFill>
                  <a:srgbClr val="727272"/>
                </a:solidFill>
                <a:effectLst/>
                <a:uLnTx/>
                <a:uFillTx/>
                <a:latin typeface="Arial"/>
                <a:ea typeface="MS PGothic" panose="020B0600070205080204" pitchFamily="34" charset="-128"/>
                <a:cs typeface="+mn-cs"/>
              </a:rPr>
              <a:t>http://dx.doi.org/10.1787/9789264268821-en. </a:t>
            </a:r>
            <a:endParaRPr kumimoji="0" lang="en-GB" sz="1125" b="0" i="0" u="none" strike="noStrike" kern="1200" cap="none" spc="0" normalizeH="0" baseline="0" noProof="0" dirty="0">
              <a:ln>
                <a:noFill/>
              </a:ln>
              <a:solidFill>
                <a:srgbClr val="727272"/>
              </a:solidFill>
              <a:effectLst/>
              <a:uLnTx/>
              <a:uFillTx/>
              <a:latin typeface="Arial"/>
              <a:ea typeface="MS PGothic" panose="020B0600070205080204" pitchFamily="34" charset="-128"/>
              <a:cs typeface="+mn-cs"/>
            </a:endParaRPr>
          </a:p>
        </p:txBody>
      </p:sp>
      <p:sp>
        <p:nvSpPr>
          <p:cNvPr id="11" name="Content Placeholder 3"/>
          <p:cNvSpPr txBox="1">
            <a:spLocks/>
          </p:cNvSpPr>
          <p:nvPr/>
        </p:nvSpPr>
        <p:spPr>
          <a:xfrm>
            <a:off x="8359554" y="4922845"/>
            <a:ext cx="784446" cy="189310"/>
          </a:xfrm>
          <a:prstGeom prst="rect">
            <a:avLst/>
          </a:prstGeom>
        </p:spPr>
        <p:txBody>
          <a:bodyPr vert="horz" lIns="68580" tIns="34290" rIns="68580" bIns="34290" rtlCol="0">
            <a:noAutofit/>
          </a:bodyPr>
          <a:lstStyle>
            <a:lvl1pPr marL="0" indent="0" algn="l" defTabSz="914400" rtl="0" eaLnBrk="1" latinLnBrk="1" hangingPunct="1">
              <a:spcBef>
                <a:spcPct val="20000"/>
              </a:spcBef>
              <a:buFont typeface="Arial" pitchFamily="34" charset="0"/>
              <a:buNone/>
              <a:defRPr sz="1400" kern="1200">
                <a:solidFill>
                  <a:schemeClr val="accent1"/>
                </a:solidFill>
                <a:latin typeface="Arial" pitchFamily="34" charset="0"/>
                <a:ea typeface="+mn-ea"/>
                <a:cs typeface="Arial" pitchFamily="34" charset="0"/>
              </a:defRPr>
            </a:lvl1pPr>
            <a:lvl2pPr marL="742950" indent="-285750" algn="l" defTabSz="914400" rtl="0" eaLnBrk="1" latinLnBrk="1" hangingPunct="1">
              <a:spcBef>
                <a:spcPct val="20000"/>
              </a:spcBef>
              <a:buFont typeface="Arial" pitchFamily="34" charset="0"/>
              <a:buChar char="–"/>
              <a:defRPr sz="2800" kern="1200">
                <a:solidFill>
                  <a:schemeClr val="bg1"/>
                </a:solidFill>
                <a:latin typeface="Arial" pitchFamily="34" charset="0"/>
                <a:ea typeface="+mn-ea"/>
                <a:cs typeface="Arial" pitchFamily="34" charset="0"/>
              </a:defRPr>
            </a:lvl2pPr>
            <a:lvl3pPr marL="1143000" indent="-228600" algn="l" defTabSz="914400" rtl="0" eaLnBrk="1" latinLnBrk="1" hangingPunct="1">
              <a:spcBef>
                <a:spcPct val="20000"/>
              </a:spcBef>
              <a:buFont typeface="Arial" pitchFamily="34" charset="0"/>
              <a:buChar char="•"/>
              <a:defRPr sz="2400" kern="1200">
                <a:solidFill>
                  <a:schemeClr val="bg1"/>
                </a:solidFill>
                <a:latin typeface="Arial" pitchFamily="34" charset="0"/>
                <a:ea typeface="+mn-ea"/>
                <a:cs typeface="Arial" pitchFamily="34" charset="0"/>
              </a:defRPr>
            </a:lvl3pPr>
            <a:lvl4pPr marL="1600200" indent="-228600" algn="l" defTabSz="914400" rtl="0" eaLnBrk="1" latinLnBrk="1" hangingPunct="1">
              <a:spcBef>
                <a:spcPct val="20000"/>
              </a:spcBef>
              <a:buFont typeface="Arial" pitchFamily="34" charset="0"/>
              <a:buChar char="–"/>
              <a:defRPr sz="2000" kern="1200">
                <a:solidFill>
                  <a:schemeClr val="bg1"/>
                </a:solidFill>
                <a:latin typeface="Arial" pitchFamily="34" charset="0"/>
                <a:ea typeface="+mn-ea"/>
                <a:cs typeface="Arial" pitchFamily="34" charset="0"/>
              </a:defRPr>
            </a:lvl4pPr>
            <a:lvl5pPr marL="2057400" indent="-228600" algn="l" defTabSz="914400" rtl="0" eaLnBrk="1" latinLnBrk="1" hangingPunct="1">
              <a:spcBef>
                <a:spcPct val="20000"/>
              </a:spcBef>
              <a:buFont typeface="Arial" pitchFamily="34" charset="0"/>
              <a:buChar char="»"/>
              <a:defRPr sz="2000" kern="1200" baseline="0">
                <a:solidFill>
                  <a:schemeClr val="bg1"/>
                </a:solidFill>
                <a:latin typeface="Arial" pitchFamily="34" charset="0"/>
                <a:ea typeface="+mn-ea"/>
                <a:cs typeface="Arial" pitchFamily="34" charset="0"/>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85800" rtl="0" eaLnBrk="1" fontAlgn="auto" latinLnBrk="1" hangingPunct="1">
              <a:lnSpc>
                <a:spcPct val="100000"/>
              </a:lnSpc>
              <a:spcBef>
                <a:spcPct val="20000"/>
              </a:spcBef>
              <a:spcAft>
                <a:spcPts val="0"/>
              </a:spcAft>
              <a:buClrTx/>
              <a:buSzTx/>
              <a:buFont typeface="Arial" pitchFamily="34" charset="0"/>
              <a:buNone/>
              <a:tabLst/>
              <a:defRPr/>
            </a:pPr>
            <a:r>
              <a:rPr kumimoji="0" lang="en-GB" sz="975" b="0" i="0" u="none" strike="noStrike" kern="1200" cap="none" spc="0" normalizeH="0" baseline="0" noProof="0" dirty="0">
                <a:ln>
                  <a:noFill/>
                </a:ln>
                <a:solidFill>
                  <a:srgbClr val="95C11F"/>
                </a:solidFill>
                <a:effectLst/>
                <a:uLnTx/>
                <a:uFillTx/>
                <a:latin typeface="Arial" pitchFamily="34" charset="0"/>
                <a:ea typeface="+mn-ea"/>
                <a:cs typeface="Arial" pitchFamily="34" charset="0"/>
              </a:rPr>
              <a:t>Figure 1.10</a:t>
            </a:r>
          </a:p>
        </p:txBody>
      </p:sp>
      <p:sp>
        <p:nvSpPr>
          <p:cNvPr id="12" name="TextBox 11">
            <a:extLst>
              <a:ext uri="{FF2B5EF4-FFF2-40B4-BE49-F238E27FC236}">
                <a16:creationId xmlns:a16="http://schemas.microsoft.com/office/drawing/2014/main" id="{A864B4A8-40C5-4D43-A7AA-7EB170686647}"/>
              </a:ext>
            </a:extLst>
          </p:cNvPr>
          <p:cNvSpPr txBox="1"/>
          <p:nvPr/>
        </p:nvSpPr>
        <p:spPr>
          <a:xfrm>
            <a:off x="457200" y="500285"/>
            <a:ext cx="7650462"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4F81BD">
                    <a:lumMod val="75000"/>
                  </a:srgbClr>
                </a:solidFill>
                <a:effectLst/>
                <a:uLnTx/>
                <a:uFillTx/>
                <a:latin typeface="Arial"/>
                <a:ea typeface="MS PGothic" panose="020B0600070205080204" pitchFamily="34" charset="-128"/>
                <a:cs typeface="+mn-cs"/>
              </a:rPr>
              <a:t>…pushes us to think harder about what makes us truly human</a:t>
            </a:r>
          </a:p>
        </p:txBody>
      </p:sp>
    </p:spTree>
    <p:extLst>
      <p:ext uri="{BB962C8B-B14F-4D97-AF65-F5344CB8AC3E}">
        <p14:creationId xmlns:p14="http://schemas.microsoft.com/office/powerpoint/2010/main" val="3735574776"/>
      </p:ext>
    </p:extLst>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685783">
              <a:defRPr/>
            </a:pPr>
            <a:fld id="{0FA4A355-2D45-4766-8C87-E8705278E572}" type="slidenum">
              <a:rPr lang="ko-KR" altLang="en-US" kern="0">
                <a:solidFill>
                  <a:sysClr val="windowText" lastClr="000000"/>
                </a:solidFill>
                <a:latin typeface="Calibri"/>
                <a:ea typeface="맑은 고딕" panose="020B0503020000020004" pitchFamily="34" charset="-127"/>
              </a:rPr>
              <a:pPr defTabSz="685783">
                <a:defRPr/>
              </a:pPr>
              <a:t>21</a:t>
            </a:fld>
            <a:endParaRPr lang="ko-KR" altLang="en-US" kern="0">
              <a:solidFill>
                <a:sysClr val="windowText" lastClr="000000"/>
              </a:solidFill>
              <a:latin typeface="Calibri"/>
              <a:ea typeface="맑은 고딕" panose="020B0503020000020004" pitchFamily="34" charset="-127"/>
            </a:endParaRPr>
          </a:p>
        </p:txBody>
      </p:sp>
      <p:pic>
        <p:nvPicPr>
          <p:cNvPr id="1026" name="Picture 2" descr="C:\Users\schleicher_a\Downloads\Fotolia_56657638_Subscription_Monthly_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063533" cy="51577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3250419" y="1322060"/>
            <a:ext cx="2507456" cy="2513667"/>
          </a:xfrm>
          <a:prstGeom prst="rect">
            <a:avLst/>
          </a:prstGeom>
        </p:spPr>
      </p:pic>
      <p:sp>
        <p:nvSpPr>
          <p:cNvPr id="5" name="Rectangle 4"/>
          <p:cNvSpPr/>
          <p:nvPr/>
        </p:nvSpPr>
        <p:spPr>
          <a:xfrm>
            <a:off x="0" y="-23125"/>
            <a:ext cx="9144000" cy="5180915"/>
          </a:xfrm>
          <a:prstGeom prst="rect">
            <a:avLst/>
          </a:prstGeom>
          <a:solidFill>
            <a:schemeClr val="bg1">
              <a:lumMod val="75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kern="0">
              <a:solidFill>
                <a:sysClr val="windowText" lastClr="000000"/>
              </a:solidFill>
              <a:latin typeface="Calibri"/>
            </a:endParaRPr>
          </a:p>
        </p:txBody>
      </p:sp>
      <p:sp>
        <p:nvSpPr>
          <p:cNvPr id="9" name="Title 5"/>
          <p:cNvSpPr txBox="1">
            <a:spLocks/>
          </p:cNvSpPr>
          <p:nvPr/>
        </p:nvSpPr>
        <p:spPr>
          <a:xfrm>
            <a:off x="358684" y="20665"/>
            <a:ext cx="7921130" cy="465516"/>
          </a:xfrm>
          <a:prstGeom prst="rect">
            <a:avLst/>
          </a:prstGeom>
        </p:spPr>
        <p:txBody>
          <a:bodyPr/>
          <a:lstStyle>
            <a:lvl1pPr algn="l" defTabSz="457189" rtl="0" eaLnBrk="0" fontAlgn="base" hangingPunct="0">
              <a:spcBef>
                <a:spcPct val="0"/>
              </a:spcBef>
              <a:spcAft>
                <a:spcPct val="0"/>
              </a:spcAft>
              <a:defRPr kern="1200">
                <a:solidFill>
                  <a:srgbClr val="005681"/>
                </a:solidFill>
                <a:latin typeface="HelveticaNeueLT Std Med"/>
                <a:ea typeface="MS PGothic" panose="020B0600070205080204" pitchFamily="34" charset="-128"/>
                <a:cs typeface="HelveticaNeueLT Std Med"/>
              </a:defRPr>
            </a:lvl1pPr>
            <a:lvl2pPr algn="l" defTabSz="457189" rtl="0" eaLnBrk="0" fontAlgn="base" hangingPunct="0">
              <a:spcBef>
                <a:spcPct val="0"/>
              </a:spcBef>
              <a:spcAft>
                <a:spcPct val="0"/>
              </a:spcAft>
              <a:defRPr>
                <a:solidFill>
                  <a:srgbClr val="005681"/>
                </a:solidFill>
                <a:latin typeface="HelveticaNeueLT Std Med" pitchFamily="6" charset="0"/>
                <a:ea typeface="MS PGothic" panose="020B0600070205080204" pitchFamily="34" charset="-128"/>
                <a:cs typeface="HelveticaNeueLT Std Med" pitchFamily="6" charset="0"/>
              </a:defRPr>
            </a:lvl2pPr>
            <a:lvl3pPr algn="l" defTabSz="457189" rtl="0" eaLnBrk="0" fontAlgn="base" hangingPunct="0">
              <a:spcBef>
                <a:spcPct val="0"/>
              </a:spcBef>
              <a:spcAft>
                <a:spcPct val="0"/>
              </a:spcAft>
              <a:defRPr>
                <a:solidFill>
                  <a:srgbClr val="005681"/>
                </a:solidFill>
                <a:latin typeface="HelveticaNeueLT Std Med" pitchFamily="6" charset="0"/>
                <a:ea typeface="MS PGothic" panose="020B0600070205080204" pitchFamily="34" charset="-128"/>
                <a:cs typeface="HelveticaNeueLT Std Med" pitchFamily="6" charset="0"/>
              </a:defRPr>
            </a:lvl3pPr>
            <a:lvl4pPr algn="l" defTabSz="457189" rtl="0" eaLnBrk="0" fontAlgn="base" hangingPunct="0">
              <a:spcBef>
                <a:spcPct val="0"/>
              </a:spcBef>
              <a:spcAft>
                <a:spcPct val="0"/>
              </a:spcAft>
              <a:defRPr>
                <a:solidFill>
                  <a:srgbClr val="005681"/>
                </a:solidFill>
                <a:latin typeface="HelveticaNeueLT Std Med" pitchFamily="6" charset="0"/>
                <a:ea typeface="MS PGothic" panose="020B0600070205080204" pitchFamily="34" charset="-128"/>
                <a:cs typeface="HelveticaNeueLT Std Med" pitchFamily="6" charset="0"/>
              </a:defRPr>
            </a:lvl4pPr>
            <a:lvl5pPr algn="l" defTabSz="457189" rtl="0" eaLnBrk="0" fontAlgn="base" hangingPunct="0">
              <a:spcBef>
                <a:spcPct val="0"/>
              </a:spcBef>
              <a:spcAft>
                <a:spcPct val="0"/>
              </a:spcAft>
              <a:defRPr>
                <a:solidFill>
                  <a:srgbClr val="005681"/>
                </a:solidFill>
                <a:latin typeface="HelveticaNeueLT Std Med" pitchFamily="6" charset="0"/>
                <a:ea typeface="MS PGothic" panose="020B0600070205080204" pitchFamily="34" charset="-128"/>
                <a:cs typeface="HelveticaNeueLT Std Med" pitchFamily="6" charset="0"/>
              </a:defRPr>
            </a:lvl5pPr>
            <a:lvl6pPr marL="457189" algn="l" defTabSz="457189" rtl="0" fontAlgn="base">
              <a:spcBef>
                <a:spcPct val="0"/>
              </a:spcBef>
              <a:spcAft>
                <a:spcPct val="0"/>
              </a:spcAft>
              <a:defRPr sz="4400">
                <a:solidFill>
                  <a:srgbClr val="0077A0"/>
                </a:solidFill>
                <a:latin typeface="HelveticaNeueLT Std Med" pitchFamily="6" charset="0"/>
                <a:ea typeface="MS PGothic" panose="020B0600070205080204" pitchFamily="34" charset="-128"/>
              </a:defRPr>
            </a:lvl6pPr>
            <a:lvl7pPr marL="914378" algn="l" defTabSz="457189" rtl="0" fontAlgn="base">
              <a:spcBef>
                <a:spcPct val="0"/>
              </a:spcBef>
              <a:spcAft>
                <a:spcPct val="0"/>
              </a:spcAft>
              <a:defRPr sz="4400">
                <a:solidFill>
                  <a:srgbClr val="0077A0"/>
                </a:solidFill>
                <a:latin typeface="HelveticaNeueLT Std Med" pitchFamily="6" charset="0"/>
                <a:ea typeface="MS PGothic" panose="020B0600070205080204" pitchFamily="34" charset="-128"/>
              </a:defRPr>
            </a:lvl7pPr>
            <a:lvl8pPr marL="1371566" algn="l" defTabSz="457189" rtl="0" fontAlgn="base">
              <a:spcBef>
                <a:spcPct val="0"/>
              </a:spcBef>
              <a:spcAft>
                <a:spcPct val="0"/>
              </a:spcAft>
              <a:defRPr sz="4400">
                <a:solidFill>
                  <a:srgbClr val="0077A0"/>
                </a:solidFill>
                <a:latin typeface="HelveticaNeueLT Std Med" pitchFamily="6" charset="0"/>
                <a:ea typeface="MS PGothic" panose="020B0600070205080204" pitchFamily="34" charset="-128"/>
              </a:defRPr>
            </a:lvl8pPr>
            <a:lvl9pPr marL="1828754" algn="l" defTabSz="457189" rtl="0" fontAlgn="base">
              <a:spcBef>
                <a:spcPct val="0"/>
              </a:spcBef>
              <a:spcAft>
                <a:spcPct val="0"/>
              </a:spcAft>
              <a:defRPr sz="4400">
                <a:solidFill>
                  <a:srgbClr val="0077A0"/>
                </a:solidFill>
                <a:latin typeface="HelveticaNeueLT Std Med" pitchFamily="6" charset="0"/>
                <a:ea typeface="MS PGothic" panose="020B0600070205080204" pitchFamily="34" charset="-128"/>
              </a:defRPr>
            </a:lvl9pPr>
          </a:lstStyle>
          <a:p>
            <a:pPr algn="ctr" defTabSz="457178" latinLnBrk="1">
              <a:defRPr/>
            </a:pPr>
            <a:r>
              <a:rPr lang="en-GB" sz="4400" b="1" dirty="0">
                <a:solidFill>
                  <a:prstClr val="white"/>
                </a:solidFill>
              </a:rPr>
              <a:t>Digitalisation</a:t>
            </a:r>
          </a:p>
        </p:txBody>
      </p:sp>
      <p:graphicFrame>
        <p:nvGraphicFramePr>
          <p:cNvPr id="7" name="Diagram 6"/>
          <p:cNvGraphicFramePr/>
          <p:nvPr>
            <p:extLst/>
          </p:nvPr>
        </p:nvGraphicFramePr>
        <p:xfrm>
          <a:off x="358683" y="486182"/>
          <a:ext cx="9618437" cy="47646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69304188"/>
      </p:ext>
    </p:extLst>
  </p:cSld>
  <p:clrMapOvr>
    <a:masterClrMapping/>
  </p:clrMapOvr>
  <mc:AlternateContent xmlns:mc="http://schemas.openxmlformats.org/markup-compatibility/2006" xmlns:p14="http://schemas.microsoft.com/office/powerpoint/2010/main">
    <mc:Choice Requires="p14">
      <p:transition spd="slow" p14:dur="2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7">
                                            <p:graphicEl>
                                              <a:dgm id="{344676BD-FC51-4964-A0EE-99AA7983B2B2}"/>
                                            </p:graphicEl>
                                          </p:spTgt>
                                        </p:tgtEl>
                                        <p:attrNameLst>
                                          <p:attrName>style.visibility</p:attrName>
                                        </p:attrNameLst>
                                      </p:cBhvr>
                                      <p:to>
                                        <p:strVal val="visible"/>
                                      </p:to>
                                    </p:set>
                                    <p:anim calcmode="lin" valueType="num">
                                      <p:cBhvr>
                                        <p:cTn id="7" dur="3000" fill="hold"/>
                                        <p:tgtEl>
                                          <p:spTgt spid="7">
                                            <p:graphicEl>
                                              <a:dgm id="{344676BD-FC51-4964-A0EE-99AA7983B2B2}"/>
                                            </p:graphicEl>
                                          </p:spTgt>
                                        </p:tgtEl>
                                        <p:attrNameLst>
                                          <p:attrName>ppt_w</p:attrName>
                                        </p:attrNameLst>
                                      </p:cBhvr>
                                      <p:tavLst>
                                        <p:tav tm="0">
                                          <p:val>
                                            <p:strVal val="4*#ppt_w"/>
                                          </p:val>
                                        </p:tav>
                                        <p:tav tm="100000">
                                          <p:val>
                                            <p:strVal val="#ppt_w"/>
                                          </p:val>
                                        </p:tav>
                                      </p:tavLst>
                                    </p:anim>
                                    <p:anim calcmode="lin" valueType="num">
                                      <p:cBhvr>
                                        <p:cTn id="8" dur="3000" fill="hold"/>
                                        <p:tgtEl>
                                          <p:spTgt spid="7">
                                            <p:graphicEl>
                                              <a:dgm id="{344676BD-FC51-4964-A0EE-99AA7983B2B2}"/>
                                            </p:graphicEl>
                                          </p:spTgt>
                                        </p:tgtEl>
                                        <p:attrNameLst>
                                          <p:attrName>ppt_h</p:attrName>
                                        </p:attrNameLst>
                                      </p:cBhvr>
                                      <p:tavLst>
                                        <p:tav tm="0">
                                          <p:val>
                                            <p:strVal val="4*#ppt_h"/>
                                          </p:val>
                                        </p:tav>
                                        <p:tav tm="100000">
                                          <p:val>
                                            <p:strVal val="#ppt_h"/>
                                          </p:val>
                                        </p:tav>
                                      </p:tavLst>
                                    </p:anim>
                                  </p:childTnLst>
                                </p:cTn>
                              </p:par>
                              <p:par>
                                <p:cTn id="9" presetID="23" presetClass="entr" presetSubtype="32" fill="hold" grpId="0" nodeType="withEffect">
                                  <p:stCondLst>
                                    <p:cond delay="0"/>
                                  </p:stCondLst>
                                  <p:childTnLst>
                                    <p:set>
                                      <p:cBhvr>
                                        <p:cTn id="10" dur="1" fill="hold">
                                          <p:stCondLst>
                                            <p:cond delay="0"/>
                                          </p:stCondLst>
                                        </p:cTn>
                                        <p:tgtEl>
                                          <p:spTgt spid="7">
                                            <p:graphicEl>
                                              <a:dgm id="{2C7B8345-1490-431C-ABAB-3D783A8C762B}"/>
                                            </p:graphicEl>
                                          </p:spTgt>
                                        </p:tgtEl>
                                        <p:attrNameLst>
                                          <p:attrName>style.visibility</p:attrName>
                                        </p:attrNameLst>
                                      </p:cBhvr>
                                      <p:to>
                                        <p:strVal val="visible"/>
                                      </p:to>
                                    </p:set>
                                    <p:anim calcmode="lin" valueType="num">
                                      <p:cBhvr>
                                        <p:cTn id="11" dur="3000" fill="hold"/>
                                        <p:tgtEl>
                                          <p:spTgt spid="7">
                                            <p:graphicEl>
                                              <a:dgm id="{2C7B8345-1490-431C-ABAB-3D783A8C762B}"/>
                                            </p:graphicEl>
                                          </p:spTgt>
                                        </p:tgtEl>
                                        <p:attrNameLst>
                                          <p:attrName>ppt_w</p:attrName>
                                        </p:attrNameLst>
                                      </p:cBhvr>
                                      <p:tavLst>
                                        <p:tav tm="0">
                                          <p:val>
                                            <p:strVal val="4*#ppt_w"/>
                                          </p:val>
                                        </p:tav>
                                        <p:tav tm="100000">
                                          <p:val>
                                            <p:strVal val="#ppt_w"/>
                                          </p:val>
                                        </p:tav>
                                      </p:tavLst>
                                    </p:anim>
                                    <p:anim calcmode="lin" valueType="num">
                                      <p:cBhvr>
                                        <p:cTn id="12" dur="3000" fill="hold"/>
                                        <p:tgtEl>
                                          <p:spTgt spid="7">
                                            <p:graphicEl>
                                              <a:dgm id="{2C7B8345-1490-431C-ABAB-3D783A8C762B}"/>
                                            </p:graphicEl>
                                          </p:spTgt>
                                        </p:tgtEl>
                                        <p:attrNameLst>
                                          <p:attrName>ppt_h</p:attrName>
                                        </p:attrNameLst>
                                      </p:cBhvr>
                                      <p:tavLst>
                                        <p:tav tm="0">
                                          <p:val>
                                            <p:strVal val="4*#ppt_h"/>
                                          </p:val>
                                        </p:tav>
                                        <p:tav tm="100000">
                                          <p:val>
                                            <p:strVal val="#ppt_h"/>
                                          </p:val>
                                        </p:tav>
                                      </p:tavLst>
                                    </p:anim>
                                  </p:childTnLst>
                                </p:cTn>
                              </p:par>
                              <p:par>
                                <p:cTn id="13" presetID="23" presetClass="entr" presetSubtype="32" fill="hold" grpId="0" nodeType="withEffect">
                                  <p:stCondLst>
                                    <p:cond delay="0"/>
                                  </p:stCondLst>
                                  <p:childTnLst>
                                    <p:set>
                                      <p:cBhvr>
                                        <p:cTn id="14" dur="1" fill="hold">
                                          <p:stCondLst>
                                            <p:cond delay="0"/>
                                          </p:stCondLst>
                                        </p:cTn>
                                        <p:tgtEl>
                                          <p:spTgt spid="7">
                                            <p:graphicEl>
                                              <a:dgm id="{E19A6836-5C82-4748-902E-79444C5F1A00}"/>
                                            </p:graphicEl>
                                          </p:spTgt>
                                        </p:tgtEl>
                                        <p:attrNameLst>
                                          <p:attrName>style.visibility</p:attrName>
                                        </p:attrNameLst>
                                      </p:cBhvr>
                                      <p:to>
                                        <p:strVal val="visible"/>
                                      </p:to>
                                    </p:set>
                                    <p:anim calcmode="lin" valueType="num">
                                      <p:cBhvr>
                                        <p:cTn id="15" dur="3000" fill="hold"/>
                                        <p:tgtEl>
                                          <p:spTgt spid="7">
                                            <p:graphicEl>
                                              <a:dgm id="{E19A6836-5C82-4748-902E-79444C5F1A00}"/>
                                            </p:graphicEl>
                                          </p:spTgt>
                                        </p:tgtEl>
                                        <p:attrNameLst>
                                          <p:attrName>ppt_w</p:attrName>
                                        </p:attrNameLst>
                                      </p:cBhvr>
                                      <p:tavLst>
                                        <p:tav tm="0">
                                          <p:val>
                                            <p:strVal val="4*#ppt_w"/>
                                          </p:val>
                                        </p:tav>
                                        <p:tav tm="100000">
                                          <p:val>
                                            <p:strVal val="#ppt_w"/>
                                          </p:val>
                                        </p:tav>
                                      </p:tavLst>
                                    </p:anim>
                                    <p:anim calcmode="lin" valueType="num">
                                      <p:cBhvr>
                                        <p:cTn id="16" dur="3000" fill="hold"/>
                                        <p:tgtEl>
                                          <p:spTgt spid="7">
                                            <p:graphicEl>
                                              <a:dgm id="{E19A6836-5C82-4748-902E-79444C5F1A00}"/>
                                            </p:graphicEl>
                                          </p:spTgt>
                                        </p:tgtEl>
                                        <p:attrNameLst>
                                          <p:attrName>ppt_h</p:attrName>
                                        </p:attrNameLst>
                                      </p:cBhvr>
                                      <p:tavLst>
                                        <p:tav tm="0">
                                          <p:val>
                                            <p:strVal val="4*#ppt_h"/>
                                          </p:val>
                                        </p:tav>
                                        <p:tav tm="100000">
                                          <p:val>
                                            <p:strVal val="#ppt_h"/>
                                          </p:val>
                                        </p:tav>
                                      </p:tavLst>
                                    </p:anim>
                                  </p:childTnLst>
                                </p:cTn>
                              </p:par>
                              <p:par>
                                <p:cTn id="17" presetID="23" presetClass="entr" presetSubtype="32" fill="hold" grpId="0" nodeType="withEffect">
                                  <p:stCondLst>
                                    <p:cond delay="0"/>
                                  </p:stCondLst>
                                  <p:childTnLst>
                                    <p:set>
                                      <p:cBhvr>
                                        <p:cTn id="18" dur="1" fill="hold">
                                          <p:stCondLst>
                                            <p:cond delay="0"/>
                                          </p:stCondLst>
                                        </p:cTn>
                                        <p:tgtEl>
                                          <p:spTgt spid="7">
                                            <p:graphicEl>
                                              <a:dgm id="{67725118-4319-412C-85C8-8E5EC228B1FA}"/>
                                            </p:graphicEl>
                                          </p:spTgt>
                                        </p:tgtEl>
                                        <p:attrNameLst>
                                          <p:attrName>style.visibility</p:attrName>
                                        </p:attrNameLst>
                                      </p:cBhvr>
                                      <p:to>
                                        <p:strVal val="visible"/>
                                      </p:to>
                                    </p:set>
                                    <p:anim calcmode="lin" valueType="num">
                                      <p:cBhvr>
                                        <p:cTn id="19" dur="3000" fill="hold"/>
                                        <p:tgtEl>
                                          <p:spTgt spid="7">
                                            <p:graphicEl>
                                              <a:dgm id="{67725118-4319-412C-85C8-8E5EC228B1FA}"/>
                                            </p:graphicEl>
                                          </p:spTgt>
                                        </p:tgtEl>
                                        <p:attrNameLst>
                                          <p:attrName>ppt_w</p:attrName>
                                        </p:attrNameLst>
                                      </p:cBhvr>
                                      <p:tavLst>
                                        <p:tav tm="0">
                                          <p:val>
                                            <p:strVal val="4*#ppt_w"/>
                                          </p:val>
                                        </p:tav>
                                        <p:tav tm="100000">
                                          <p:val>
                                            <p:strVal val="#ppt_w"/>
                                          </p:val>
                                        </p:tav>
                                      </p:tavLst>
                                    </p:anim>
                                    <p:anim calcmode="lin" valueType="num">
                                      <p:cBhvr>
                                        <p:cTn id="20" dur="3000" fill="hold"/>
                                        <p:tgtEl>
                                          <p:spTgt spid="7">
                                            <p:graphicEl>
                                              <a:dgm id="{67725118-4319-412C-85C8-8E5EC228B1FA}"/>
                                            </p:graphicEl>
                                          </p:spTgt>
                                        </p:tgtEl>
                                        <p:attrNameLst>
                                          <p:attrName>ppt_h</p:attrName>
                                        </p:attrNameLst>
                                      </p:cBhvr>
                                      <p:tavLst>
                                        <p:tav tm="0">
                                          <p:val>
                                            <p:strVal val="4*#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32" fill="hold" grpId="0" nodeType="clickEffect">
                                  <p:stCondLst>
                                    <p:cond delay="0"/>
                                  </p:stCondLst>
                                  <p:childTnLst>
                                    <p:set>
                                      <p:cBhvr>
                                        <p:cTn id="24" dur="1" fill="hold">
                                          <p:stCondLst>
                                            <p:cond delay="0"/>
                                          </p:stCondLst>
                                        </p:cTn>
                                        <p:tgtEl>
                                          <p:spTgt spid="7">
                                            <p:graphicEl>
                                              <a:dgm id="{FAD4713C-14AA-4250-AD30-5D6FDB902D5D}"/>
                                            </p:graphicEl>
                                          </p:spTgt>
                                        </p:tgtEl>
                                        <p:attrNameLst>
                                          <p:attrName>style.visibility</p:attrName>
                                        </p:attrNameLst>
                                      </p:cBhvr>
                                      <p:to>
                                        <p:strVal val="visible"/>
                                      </p:to>
                                    </p:set>
                                    <p:anim calcmode="lin" valueType="num">
                                      <p:cBhvr>
                                        <p:cTn id="25" dur="3000" fill="hold"/>
                                        <p:tgtEl>
                                          <p:spTgt spid="7">
                                            <p:graphicEl>
                                              <a:dgm id="{FAD4713C-14AA-4250-AD30-5D6FDB902D5D}"/>
                                            </p:graphicEl>
                                          </p:spTgt>
                                        </p:tgtEl>
                                        <p:attrNameLst>
                                          <p:attrName>ppt_w</p:attrName>
                                        </p:attrNameLst>
                                      </p:cBhvr>
                                      <p:tavLst>
                                        <p:tav tm="0">
                                          <p:val>
                                            <p:strVal val="4*#ppt_w"/>
                                          </p:val>
                                        </p:tav>
                                        <p:tav tm="100000">
                                          <p:val>
                                            <p:strVal val="#ppt_w"/>
                                          </p:val>
                                        </p:tav>
                                      </p:tavLst>
                                    </p:anim>
                                    <p:anim calcmode="lin" valueType="num">
                                      <p:cBhvr>
                                        <p:cTn id="26" dur="3000" fill="hold"/>
                                        <p:tgtEl>
                                          <p:spTgt spid="7">
                                            <p:graphicEl>
                                              <a:dgm id="{FAD4713C-14AA-4250-AD30-5D6FDB902D5D}"/>
                                            </p:graphicEl>
                                          </p:spTgt>
                                        </p:tgtEl>
                                        <p:attrNameLst>
                                          <p:attrName>ppt_h</p:attrName>
                                        </p:attrNameLst>
                                      </p:cBhvr>
                                      <p:tavLst>
                                        <p:tav tm="0">
                                          <p:val>
                                            <p:strVal val="4*#ppt_h"/>
                                          </p:val>
                                        </p:tav>
                                        <p:tav tm="100000">
                                          <p:val>
                                            <p:strVal val="#ppt_h"/>
                                          </p:val>
                                        </p:tav>
                                      </p:tavLst>
                                    </p:anim>
                                  </p:childTnLst>
                                </p:cTn>
                              </p:par>
                              <p:par>
                                <p:cTn id="27" presetID="23" presetClass="entr" presetSubtype="32" fill="hold" grpId="0" nodeType="withEffect">
                                  <p:stCondLst>
                                    <p:cond delay="0"/>
                                  </p:stCondLst>
                                  <p:childTnLst>
                                    <p:set>
                                      <p:cBhvr>
                                        <p:cTn id="28" dur="1" fill="hold">
                                          <p:stCondLst>
                                            <p:cond delay="0"/>
                                          </p:stCondLst>
                                        </p:cTn>
                                        <p:tgtEl>
                                          <p:spTgt spid="7">
                                            <p:graphicEl>
                                              <a:dgm id="{A1E61A0A-CA90-49FB-A3A6-8B637F642AC4}"/>
                                            </p:graphicEl>
                                          </p:spTgt>
                                        </p:tgtEl>
                                        <p:attrNameLst>
                                          <p:attrName>style.visibility</p:attrName>
                                        </p:attrNameLst>
                                      </p:cBhvr>
                                      <p:to>
                                        <p:strVal val="visible"/>
                                      </p:to>
                                    </p:set>
                                    <p:anim calcmode="lin" valueType="num">
                                      <p:cBhvr>
                                        <p:cTn id="29" dur="3000" fill="hold"/>
                                        <p:tgtEl>
                                          <p:spTgt spid="7">
                                            <p:graphicEl>
                                              <a:dgm id="{A1E61A0A-CA90-49FB-A3A6-8B637F642AC4}"/>
                                            </p:graphicEl>
                                          </p:spTgt>
                                        </p:tgtEl>
                                        <p:attrNameLst>
                                          <p:attrName>ppt_w</p:attrName>
                                        </p:attrNameLst>
                                      </p:cBhvr>
                                      <p:tavLst>
                                        <p:tav tm="0">
                                          <p:val>
                                            <p:strVal val="4*#ppt_w"/>
                                          </p:val>
                                        </p:tav>
                                        <p:tav tm="100000">
                                          <p:val>
                                            <p:strVal val="#ppt_w"/>
                                          </p:val>
                                        </p:tav>
                                      </p:tavLst>
                                    </p:anim>
                                    <p:anim calcmode="lin" valueType="num">
                                      <p:cBhvr>
                                        <p:cTn id="30" dur="3000" fill="hold"/>
                                        <p:tgtEl>
                                          <p:spTgt spid="7">
                                            <p:graphicEl>
                                              <a:dgm id="{A1E61A0A-CA90-49FB-A3A6-8B637F642AC4}"/>
                                            </p:graphicEl>
                                          </p:spTgt>
                                        </p:tgtEl>
                                        <p:attrNameLst>
                                          <p:attrName>ppt_h</p:attrName>
                                        </p:attrNameLst>
                                      </p:cBhvr>
                                      <p:tavLst>
                                        <p:tav tm="0">
                                          <p:val>
                                            <p:strVal val="4*#ppt_h"/>
                                          </p:val>
                                        </p:tav>
                                        <p:tav tm="100000">
                                          <p:val>
                                            <p:strVal val="#ppt_h"/>
                                          </p:val>
                                        </p:tav>
                                      </p:tavLst>
                                    </p:anim>
                                  </p:childTnLst>
                                </p:cTn>
                              </p:par>
                              <p:par>
                                <p:cTn id="31" presetID="23" presetClass="entr" presetSubtype="32" fill="hold" grpId="0" nodeType="withEffect">
                                  <p:stCondLst>
                                    <p:cond delay="0"/>
                                  </p:stCondLst>
                                  <p:childTnLst>
                                    <p:set>
                                      <p:cBhvr>
                                        <p:cTn id="32" dur="1" fill="hold">
                                          <p:stCondLst>
                                            <p:cond delay="0"/>
                                          </p:stCondLst>
                                        </p:cTn>
                                        <p:tgtEl>
                                          <p:spTgt spid="7">
                                            <p:graphicEl>
                                              <a:dgm id="{5D6C2A3A-215A-4719-A4BB-506B5DE856C0}"/>
                                            </p:graphicEl>
                                          </p:spTgt>
                                        </p:tgtEl>
                                        <p:attrNameLst>
                                          <p:attrName>style.visibility</p:attrName>
                                        </p:attrNameLst>
                                      </p:cBhvr>
                                      <p:to>
                                        <p:strVal val="visible"/>
                                      </p:to>
                                    </p:set>
                                    <p:anim calcmode="lin" valueType="num">
                                      <p:cBhvr>
                                        <p:cTn id="33" dur="3000" fill="hold"/>
                                        <p:tgtEl>
                                          <p:spTgt spid="7">
                                            <p:graphicEl>
                                              <a:dgm id="{5D6C2A3A-215A-4719-A4BB-506B5DE856C0}"/>
                                            </p:graphicEl>
                                          </p:spTgt>
                                        </p:tgtEl>
                                        <p:attrNameLst>
                                          <p:attrName>ppt_w</p:attrName>
                                        </p:attrNameLst>
                                      </p:cBhvr>
                                      <p:tavLst>
                                        <p:tav tm="0">
                                          <p:val>
                                            <p:strVal val="4*#ppt_w"/>
                                          </p:val>
                                        </p:tav>
                                        <p:tav tm="100000">
                                          <p:val>
                                            <p:strVal val="#ppt_w"/>
                                          </p:val>
                                        </p:tav>
                                      </p:tavLst>
                                    </p:anim>
                                    <p:anim calcmode="lin" valueType="num">
                                      <p:cBhvr>
                                        <p:cTn id="34" dur="3000" fill="hold"/>
                                        <p:tgtEl>
                                          <p:spTgt spid="7">
                                            <p:graphicEl>
                                              <a:dgm id="{5D6C2A3A-215A-4719-A4BB-506B5DE856C0}"/>
                                            </p:graphicEl>
                                          </p:spTgt>
                                        </p:tgtEl>
                                        <p:attrNameLst>
                                          <p:attrName>ppt_h</p:attrName>
                                        </p:attrNameLst>
                                      </p:cBhvr>
                                      <p:tavLst>
                                        <p:tav tm="0">
                                          <p:val>
                                            <p:strVal val="4*#ppt_h"/>
                                          </p:val>
                                        </p:tav>
                                        <p:tav tm="100000">
                                          <p:val>
                                            <p:strVal val="#ppt_h"/>
                                          </p:val>
                                        </p:tav>
                                      </p:tavLst>
                                    </p:anim>
                                  </p:childTnLst>
                                </p:cTn>
                              </p:par>
                              <p:par>
                                <p:cTn id="35" presetID="23" presetClass="entr" presetSubtype="32" fill="hold" grpId="0" nodeType="withEffect">
                                  <p:stCondLst>
                                    <p:cond delay="0"/>
                                  </p:stCondLst>
                                  <p:childTnLst>
                                    <p:set>
                                      <p:cBhvr>
                                        <p:cTn id="36" dur="1" fill="hold">
                                          <p:stCondLst>
                                            <p:cond delay="0"/>
                                          </p:stCondLst>
                                        </p:cTn>
                                        <p:tgtEl>
                                          <p:spTgt spid="7">
                                            <p:graphicEl>
                                              <a:dgm id="{D6FE0C36-0EFF-4649-BA21-CD08A0210CC1}"/>
                                            </p:graphicEl>
                                          </p:spTgt>
                                        </p:tgtEl>
                                        <p:attrNameLst>
                                          <p:attrName>style.visibility</p:attrName>
                                        </p:attrNameLst>
                                      </p:cBhvr>
                                      <p:to>
                                        <p:strVal val="visible"/>
                                      </p:to>
                                    </p:set>
                                    <p:anim calcmode="lin" valueType="num">
                                      <p:cBhvr>
                                        <p:cTn id="37" dur="3000" fill="hold"/>
                                        <p:tgtEl>
                                          <p:spTgt spid="7">
                                            <p:graphicEl>
                                              <a:dgm id="{D6FE0C36-0EFF-4649-BA21-CD08A0210CC1}"/>
                                            </p:graphicEl>
                                          </p:spTgt>
                                        </p:tgtEl>
                                        <p:attrNameLst>
                                          <p:attrName>ppt_w</p:attrName>
                                        </p:attrNameLst>
                                      </p:cBhvr>
                                      <p:tavLst>
                                        <p:tav tm="0">
                                          <p:val>
                                            <p:strVal val="4*#ppt_w"/>
                                          </p:val>
                                        </p:tav>
                                        <p:tav tm="100000">
                                          <p:val>
                                            <p:strVal val="#ppt_w"/>
                                          </p:val>
                                        </p:tav>
                                      </p:tavLst>
                                    </p:anim>
                                    <p:anim calcmode="lin" valueType="num">
                                      <p:cBhvr>
                                        <p:cTn id="38" dur="3000" fill="hold"/>
                                        <p:tgtEl>
                                          <p:spTgt spid="7">
                                            <p:graphicEl>
                                              <a:dgm id="{D6FE0C36-0EFF-4649-BA21-CD08A0210CC1}"/>
                                            </p:graphicEl>
                                          </p:spTgt>
                                        </p:tgtEl>
                                        <p:attrNameLst>
                                          <p:attrName>ppt_h</p:attrName>
                                        </p:attrNameLst>
                                      </p:cBhvr>
                                      <p:tavLst>
                                        <p:tav tm="0">
                                          <p:val>
                                            <p:strVal val="4*#ppt_h"/>
                                          </p:val>
                                        </p:tav>
                                        <p:tav tm="100000">
                                          <p:val>
                                            <p:strVal val="#ppt_h"/>
                                          </p:val>
                                        </p:tav>
                                      </p:tavLst>
                                    </p:anim>
                                  </p:childTnLst>
                                </p:cTn>
                              </p:par>
                            </p:childTnLst>
                          </p:cTn>
                        </p:par>
                        <p:par>
                          <p:cTn id="39" fill="hold">
                            <p:stCondLst>
                              <p:cond delay="3000"/>
                            </p:stCondLst>
                            <p:childTnLst>
                              <p:par>
                                <p:cTn id="40" presetID="23" presetClass="entr" presetSubtype="32" fill="hold" grpId="0" nodeType="afterEffect">
                                  <p:stCondLst>
                                    <p:cond delay="0"/>
                                  </p:stCondLst>
                                  <p:childTnLst>
                                    <p:set>
                                      <p:cBhvr>
                                        <p:cTn id="41" dur="1" fill="hold">
                                          <p:stCondLst>
                                            <p:cond delay="0"/>
                                          </p:stCondLst>
                                        </p:cTn>
                                        <p:tgtEl>
                                          <p:spTgt spid="7">
                                            <p:graphicEl>
                                              <a:dgm id="{1AD55DBC-4F98-4E58-9421-0416D65AC270}"/>
                                            </p:graphicEl>
                                          </p:spTgt>
                                        </p:tgtEl>
                                        <p:attrNameLst>
                                          <p:attrName>style.visibility</p:attrName>
                                        </p:attrNameLst>
                                      </p:cBhvr>
                                      <p:to>
                                        <p:strVal val="visible"/>
                                      </p:to>
                                    </p:set>
                                    <p:anim calcmode="lin" valueType="num">
                                      <p:cBhvr>
                                        <p:cTn id="42" dur="1500" fill="hold"/>
                                        <p:tgtEl>
                                          <p:spTgt spid="7">
                                            <p:graphicEl>
                                              <a:dgm id="{1AD55DBC-4F98-4E58-9421-0416D65AC270}"/>
                                            </p:graphicEl>
                                          </p:spTgt>
                                        </p:tgtEl>
                                        <p:attrNameLst>
                                          <p:attrName>ppt_w</p:attrName>
                                        </p:attrNameLst>
                                      </p:cBhvr>
                                      <p:tavLst>
                                        <p:tav tm="0">
                                          <p:val>
                                            <p:strVal val="4*#ppt_w"/>
                                          </p:val>
                                        </p:tav>
                                        <p:tav tm="100000">
                                          <p:val>
                                            <p:strVal val="#ppt_w"/>
                                          </p:val>
                                        </p:tav>
                                      </p:tavLst>
                                    </p:anim>
                                    <p:anim calcmode="lin" valueType="num">
                                      <p:cBhvr>
                                        <p:cTn id="43" dur="1500" fill="hold"/>
                                        <p:tgtEl>
                                          <p:spTgt spid="7">
                                            <p:graphicEl>
                                              <a:dgm id="{1AD55DBC-4F98-4E58-9421-0416D65AC270}"/>
                                            </p:graphicEl>
                                          </p:spTgt>
                                        </p:tgtEl>
                                        <p:attrNameLst>
                                          <p:attrName>ppt_h</p:attrName>
                                        </p:attrNameLst>
                                      </p:cBhvr>
                                      <p:tavLst>
                                        <p:tav tm="0">
                                          <p:val>
                                            <p:strVal val="4*#ppt_h"/>
                                          </p:val>
                                        </p:tav>
                                        <p:tav tm="100000">
                                          <p:val>
                                            <p:strVal val="#ppt_h"/>
                                          </p:val>
                                        </p:tav>
                                      </p:tavLst>
                                    </p:anim>
                                  </p:childTnLst>
                                </p:cTn>
                              </p:par>
                              <p:par>
                                <p:cTn id="44" presetID="23" presetClass="entr" presetSubtype="32" fill="hold" grpId="0" nodeType="withEffect">
                                  <p:stCondLst>
                                    <p:cond delay="0"/>
                                  </p:stCondLst>
                                  <p:childTnLst>
                                    <p:set>
                                      <p:cBhvr>
                                        <p:cTn id="45" dur="1" fill="hold">
                                          <p:stCondLst>
                                            <p:cond delay="0"/>
                                          </p:stCondLst>
                                        </p:cTn>
                                        <p:tgtEl>
                                          <p:spTgt spid="7">
                                            <p:graphicEl>
                                              <a:dgm id="{457DAA28-EDD0-45A5-BD2F-F9CD25F7F8E0}"/>
                                            </p:graphicEl>
                                          </p:spTgt>
                                        </p:tgtEl>
                                        <p:attrNameLst>
                                          <p:attrName>style.visibility</p:attrName>
                                        </p:attrNameLst>
                                      </p:cBhvr>
                                      <p:to>
                                        <p:strVal val="visible"/>
                                      </p:to>
                                    </p:set>
                                    <p:anim calcmode="lin" valueType="num">
                                      <p:cBhvr>
                                        <p:cTn id="46" dur="1500" fill="hold"/>
                                        <p:tgtEl>
                                          <p:spTgt spid="7">
                                            <p:graphicEl>
                                              <a:dgm id="{457DAA28-EDD0-45A5-BD2F-F9CD25F7F8E0}"/>
                                            </p:graphicEl>
                                          </p:spTgt>
                                        </p:tgtEl>
                                        <p:attrNameLst>
                                          <p:attrName>ppt_w</p:attrName>
                                        </p:attrNameLst>
                                      </p:cBhvr>
                                      <p:tavLst>
                                        <p:tav tm="0">
                                          <p:val>
                                            <p:strVal val="4*#ppt_w"/>
                                          </p:val>
                                        </p:tav>
                                        <p:tav tm="100000">
                                          <p:val>
                                            <p:strVal val="#ppt_w"/>
                                          </p:val>
                                        </p:tav>
                                      </p:tavLst>
                                    </p:anim>
                                    <p:anim calcmode="lin" valueType="num">
                                      <p:cBhvr>
                                        <p:cTn id="47" dur="1500" fill="hold"/>
                                        <p:tgtEl>
                                          <p:spTgt spid="7">
                                            <p:graphicEl>
                                              <a:dgm id="{457DAA28-EDD0-45A5-BD2F-F9CD25F7F8E0}"/>
                                            </p:graphicEl>
                                          </p:spTgt>
                                        </p:tgtEl>
                                        <p:attrNameLst>
                                          <p:attrName>ppt_h</p:attrName>
                                        </p:attrNameLst>
                                      </p:cBhvr>
                                      <p:tavLst>
                                        <p:tav tm="0">
                                          <p:val>
                                            <p:strVal val="4*#ppt_h"/>
                                          </p:val>
                                        </p:tav>
                                        <p:tav tm="100000">
                                          <p:val>
                                            <p:strVal val="#ppt_h"/>
                                          </p:val>
                                        </p:tav>
                                      </p:tavLst>
                                    </p:anim>
                                  </p:childTnLst>
                                </p:cTn>
                              </p:par>
                              <p:par>
                                <p:cTn id="48" presetID="23" presetClass="entr" presetSubtype="32" fill="hold" grpId="0" nodeType="withEffect">
                                  <p:stCondLst>
                                    <p:cond delay="0"/>
                                  </p:stCondLst>
                                  <p:childTnLst>
                                    <p:set>
                                      <p:cBhvr>
                                        <p:cTn id="49" dur="1" fill="hold">
                                          <p:stCondLst>
                                            <p:cond delay="0"/>
                                          </p:stCondLst>
                                        </p:cTn>
                                        <p:tgtEl>
                                          <p:spTgt spid="7">
                                            <p:graphicEl>
                                              <a:dgm id="{538F787E-AFCA-40BF-A9E4-1FA146223F8D}"/>
                                            </p:graphicEl>
                                          </p:spTgt>
                                        </p:tgtEl>
                                        <p:attrNameLst>
                                          <p:attrName>style.visibility</p:attrName>
                                        </p:attrNameLst>
                                      </p:cBhvr>
                                      <p:to>
                                        <p:strVal val="visible"/>
                                      </p:to>
                                    </p:set>
                                    <p:anim calcmode="lin" valueType="num">
                                      <p:cBhvr>
                                        <p:cTn id="50" dur="1500" fill="hold"/>
                                        <p:tgtEl>
                                          <p:spTgt spid="7">
                                            <p:graphicEl>
                                              <a:dgm id="{538F787E-AFCA-40BF-A9E4-1FA146223F8D}"/>
                                            </p:graphicEl>
                                          </p:spTgt>
                                        </p:tgtEl>
                                        <p:attrNameLst>
                                          <p:attrName>ppt_w</p:attrName>
                                        </p:attrNameLst>
                                      </p:cBhvr>
                                      <p:tavLst>
                                        <p:tav tm="0">
                                          <p:val>
                                            <p:strVal val="4*#ppt_w"/>
                                          </p:val>
                                        </p:tav>
                                        <p:tav tm="100000">
                                          <p:val>
                                            <p:strVal val="#ppt_w"/>
                                          </p:val>
                                        </p:tav>
                                      </p:tavLst>
                                    </p:anim>
                                    <p:anim calcmode="lin" valueType="num">
                                      <p:cBhvr>
                                        <p:cTn id="51" dur="1500" fill="hold"/>
                                        <p:tgtEl>
                                          <p:spTgt spid="7">
                                            <p:graphicEl>
                                              <a:dgm id="{538F787E-AFCA-40BF-A9E4-1FA146223F8D}"/>
                                            </p:graphicEl>
                                          </p:spTgt>
                                        </p:tgtEl>
                                        <p:attrNameLst>
                                          <p:attrName>ppt_h</p:attrName>
                                        </p:attrNameLst>
                                      </p:cBhvr>
                                      <p:tavLst>
                                        <p:tav tm="0">
                                          <p:val>
                                            <p:strVal val="4*#ppt_h"/>
                                          </p:val>
                                        </p:tav>
                                        <p:tav tm="100000">
                                          <p:val>
                                            <p:strVal val="#ppt_h"/>
                                          </p:val>
                                        </p:tav>
                                      </p:tavLst>
                                    </p:anim>
                                  </p:childTnLst>
                                </p:cTn>
                              </p:par>
                              <p:par>
                                <p:cTn id="52" presetID="23" presetClass="entr" presetSubtype="32" fill="hold" grpId="0" nodeType="withEffect">
                                  <p:stCondLst>
                                    <p:cond delay="0"/>
                                  </p:stCondLst>
                                  <p:childTnLst>
                                    <p:set>
                                      <p:cBhvr>
                                        <p:cTn id="53" dur="1" fill="hold">
                                          <p:stCondLst>
                                            <p:cond delay="0"/>
                                          </p:stCondLst>
                                        </p:cTn>
                                        <p:tgtEl>
                                          <p:spTgt spid="7">
                                            <p:graphicEl>
                                              <a:dgm id="{24CBF1AC-59B1-48CA-9744-959666BD491C}"/>
                                            </p:graphicEl>
                                          </p:spTgt>
                                        </p:tgtEl>
                                        <p:attrNameLst>
                                          <p:attrName>style.visibility</p:attrName>
                                        </p:attrNameLst>
                                      </p:cBhvr>
                                      <p:to>
                                        <p:strVal val="visible"/>
                                      </p:to>
                                    </p:set>
                                    <p:anim calcmode="lin" valueType="num">
                                      <p:cBhvr>
                                        <p:cTn id="54" dur="1500" fill="hold"/>
                                        <p:tgtEl>
                                          <p:spTgt spid="7">
                                            <p:graphicEl>
                                              <a:dgm id="{24CBF1AC-59B1-48CA-9744-959666BD491C}"/>
                                            </p:graphicEl>
                                          </p:spTgt>
                                        </p:tgtEl>
                                        <p:attrNameLst>
                                          <p:attrName>ppt_w</p:attrName>
                                        </p:attrNameLst>
                                      </p:cBhvr>
                                      <p:tavLst>
                                        <p:tav tm="0">
                                          <p:val>
                                            <p:strVal val="4*#ppt_w"/>
                                          </p:val>
                                        </p:tav>
                                        <p:tav tm="100000">
                                          <p:val>
                                            <p:strVal val="#ppt_w"/>
                                          </p:val>
                                        </p:tav>
                                      </p:tavLst>
                                    </p:anim>
                                    <p:anim calcmode="lin" valueType="num">
                                      <p:cBhvr>
                                        <p:cTn id="55" dur="1500" fill="hold"/>
                                        <p:tgtEl>
                                          <p:spTgt spid="7">
                                            <p:graphicEl>
                                              <a:dgm id="{24CBF1AC-59B1-48CA-9744-959666BD491C}"/>
                                            </p:graphicEl>
                                          </p:spTgt>
                                        </p:tgtEl>
                                        <p:attrNameLst>
                                          <p:attrName>ppt_h</p:attrName>
                                        </p:attrNameLst>
                                      </p:cBhvr>
                                      <p:tavLst>
                                        <p:tav tm="0">
                                          <p:val>
                                            <p:strVal val="4*#ppt_h"/>
                                          </p:val>
                                        </p:tav>
                                        <p:tav tm="100000">
                                          <p:val>
                                            <p:strVal val="#ppt_h"/>
                                          </p:val>
                                        </p:tav>
                                      </p:tavLst>
                                    </p:anim>
                                  </p:childTnLst>
                                </p:cTn>
                              </p:par>
                            </p:childTnLst>
                          </p:cTn>
                        </p:par>
                      </p:childTnLst>
                    </p:cTn>
                  </p:par>
                  <p:par>
                    <p:cTn id="56" fill="hold">
                      <p:stCondLst>
                        <p:cond delay="indefinite"/>
                      </p:stCondLst>
                      <p:childTnLst>
                        <p:par>
                          <p:cTn id="57" fill="hold">
                            <p:stCondLst>
                              <p:cond delay="0"/>
                            </p:stCondLst>
                            <p:childTnLst>
                              <p:par>
                                <p:cTn id="58" presetID="23" presetClass="entr" presetSubtype="32" fill="hold" grpId="0" nodeType="clickEffect">
                                  <p:stCondLst>
                                    <p:cond delay="0"/>
                                  </p:stCondLst>
                                  <p:childTnLst>
                                    <p:set>
                                      <p:cBhvr>
                                        <p:cTn id="59" dur="1" fill="hold">
                                          <p:stCondLst>
                                            <p:cond delay="0"/>
                                          </p:stCondLst>
                                        </p:cTn>
                                        <p:tgtEl>
                                          <p:spTgt spid="7">
                                            <p:graphicEl>
                                              <a:dgm id="{45E83025-3CDA-4456-87B7-3B53D39E2CF3}"/>
                                            </p:graphicEl>
                                          </p:spTgt>
                                        </p:tgtEl>
                                        <p:attrNameLst>
                                          <p:attrName>style.visibility</p:attrName>
                                        </p:attrNameLst>
                                      </p:cBhvr>
                                      <p:to>
                                        <p:strVal val="visible"/>
                                      </p:to>
                                    </p:set>
                                    <p:anim calcmode="lin" valueType="num">
                                      <p:cBhvr>
                                        <p:cTn id="60" dur="1500" fill="hold"/>
                                        <p:tgtEl>
                                          <p:spTgt spid="7">
                                            <p:graphicEl>
                                              <a:dgm id="{45E83025-3CDA-4456-87B7-3B53D39E2CF3}"/>
                                            </p:graphicEl>
                                          </p:spTgt>
                                        </p:tgtEl>
                                        <p:attrNameLst>
                                          <p:attrName>ppt_w</p:attrName>
                                        </p:attrNameLst>
                                      </p:cBhvr>
                                      <p:tavLst>
                                        <p:tav tm="0">
                                          <p:val>
                                            <p:strVal val="4*#ppt_w"/>
                                          </p:val>
                                        </p:tav>
                                        <p:tav tm="100000">
                                          <p:val>
                                            <p:strVal val="#ppt_w"/>
                                          </p:val>
                                        </p:tav>
                                      </p:tavLst>
                                    </p:anim>
                                    <p:anim calcmode="lin" valueType="num">
                                      <p:cBhvr>
                                        <p:cTn id="61" dur="1500" fill="hold"/>
                                        <p:tgtEl>
                                          <p:spTgt spid="7">
                                            <p:graphicEl>
                                              <a:dgm id="{45E83025-3CDA-4456-87B7-3B53D39E2CF3}"/>
                                            </p:graphicEl>
                                          </p:spTgt>
                                        </p:tgtEl>
                                        <p:attrNameLst>
                                          <p:attrName>ppt_h</p:attrName>
                                        </p:attrNameLst>
                                      </p:cBhvr>
                                      <p:tavLst>
                                        <p:tav tm="0">
                                          <p:val>
                                            <p:strVal val="4*#ppt_h"/>
                                          </p:val>
                                        </p:tav>
                                        <p:tav tm="100000">
                                          <p:val>
                                            <p:strVal val="#ppt_h"/>
                                          </p:val>
                                        </p:tav>
                                      </p:tavLst>
                                    </p:anim>
                                  </p:childTnLst>
                                </p:cTn>
                              </p:par>
                              <p:par>
                                <p:cTn id="62" presetID="23" presetClass="entr" presetSubtype="32" fill="hold" grpId="0" nodeType="withEffect">
                                  <p:stCondLst>
                                    <p:cond delay="0"/>
                                  </p:stCondLst>
                                  <p:childTnLst>
                                    <p:set>
                                      <p:cBhvr>
                                        <p:cTn id="63" dur="1" fill="hold">
                                          <p:stCondLst>
                                            <p:cond delay="0"/>
                                          </p:stCondLst>
                                        </p:cTn>
                                        <p:tgtEl>
                                          <p:spTgt spid="7">
                                            <p:graphicEl>
                                              <a:dgm id="{D08EB8F6-F2D6-4255-8CDF-410C6831E908}"/>
                                            </p:graphicEl>
                                          </p:spTgt>
                                        </p:tgtEl>
                                        <p:attrNameLst>
                                          <p:attrName>style.visibility</p:attrName>
                                        </p:attrNameLst>
                                      </p:cBhvr>
                                      <p:to>
                                        <p:strVal val="visible"/>
                                      </p:to>
                                    </p:set>
                                    <p:anim calcmode="lin" valueType="num">
                                      <p:cBhvr>
                                        <p:cTn id="64" dur="1500" fill="hold"/>
                                        <p:tgtEl>
                                          <p:spTgt spid="7">
                                            <p:graphicEl>
                                              <a:dgm id="{D08EB8F6-F2D6-4255-8CDF-410C6831E908}"/>
                                            </p:graphicEl>
                                          </p:spTgt>
                                        </p:tgtEl>
                                        <p:attrNameLst>
                                          <p:attrName>ppt_w</p:attrName>
                                        </p:attrNameLst>
                                      </p:cBhvr>
                                      <p:tavLst>
                                        <p:tav tm="0">
                                          <p:val>
                                            <p:strVal val="4*#ppt_w"/>
                                          </p:val>
                                        </p:tav>
                                        <p:tav tm="100000">
                                          <p:val>
                                            <p:strVal val="#ppt_w"/>
                                          </p:val>
                                        </p:tav>
                                      </p:tavLst>
                                    </p:anim>
                                    <p:anim calcmode="lin" valueType="num">
                                      <p:cBhvr>
                                        <p:cTn id="65" dur="1500" fill="hold"/>
                                        <p:tgtEl>
                                          <p:spTgt spid="7">
                                            <p:graphicEl>
                                              <a:dgm id="{D08EB8F6-F2D6-4255-8CDF-410C6831E908}"/>
                                            </p:graphicEl>
                                          </p:spTgt>
                                        </p:tgtEl>
                                        <p:attrNameLst>
                                          <p:attrName>ppt_h</p:attrName>
                                        </p:attrNameLst>
                                      </p:cBhvr>
                                      <p:tavLst>
                                        <p:tav tm="0">
                                          <p:val>
                                            <p:strVal val="4*#ppt_h"/>
                                          </p:val>
                                        </p:tav>
                                        <p:tav tm="100000">
                                          <p:val>
                                            <p:strVal val="#ppt_h"/>
                                          </p:val>
                                        </p:tav>
                                      </p:tavLst>
                                    </p:anim>
                                  </p:childTnLst>
                                </p:cTn>
                              </p:par>
                              <p:par>
                                <p:cTn id="66" presetID="23" presetClass="entr" presetSubtype="32" fill="hold" grpId="0" nodeType="withEffect">
                                  <p:stCondLst>
                                    <p:cond delay="0"/>
                                  </p:stCondLst>
                                  <p:childTnLst>
                                    <p:set>
                                      <p:cBhvr>
                                        <p:cTn id="67" dur="1" fill="hold">
                                          <p:stCondLst>
                                            <p:cond delay="0"/>
                                          </p:stCondLst>
                                        </p:cTn>
                                        <p:tgtEl>
                                          <p:spTgt spid="7">
                                            <p:graphicEl>
                                              <a:dgm id="{F22DEBED-23D2-4EB0-AFC7-B57D5C0E22E5}"/>
                                            </p:graphicEl>
                                          </p:spTgt>
                                        </p:tgtEl>
                                        <p:attrNameLst>
                                          <p:attrName>style.visibility</p:attrName>
                                        </p:attrNameLst>
                                      </p:cBhvr>
                                      <p:to>
                                        <p:strVal val="visible"/>
                                      </p:to>
                                    </p:set>
                                    <p:anim calcmode="lin" valueType="num">
                                      <p:cBhvr>
                                        <p:cTn id="68" dur="1500" fill="hold"/>
                                        <p:tgtEl>
                                          <p:spTgt spid="7">
                                            <p:graphicEl>
                                              <a:dgm id="{F22DEBED-23D2-4EB0-AFC7-B57D5C0E22E5}"/>
                                            </p:graphicEl>
                                          </p:spTgt>
                                        </p:tgtEl>
                                        <p:attrNameLst>
                                          <p:attrName>ppt_w</p:attrName>
                                        </p:attrNameLst>
                                      </p:cBhvr>
                                      <p:tavLst>
                                        <p:tav tm="0">
                                          <p:val>
                                            <p:strVal val="4*#ppt_w"/>
                                          </p:val>
                                        </p:tav>
                                        <p:tav tm="100000">
                                          <p:val>
                                            <p:strVal val="#ppt_w"/>
                                          </p:val>
                                        </p:tav>
                                      </p:tavLst>
                                    </p:anim>
                                    <p:anim calcmode="lin" valueType="num">
                                      <p:cBhvr>
                                        <p:cTn id="69" dur="1500" fill="hold"/>
                                        <p:tgtEl>
                                          <p:spTgt spid="7">
                                            <p:graphicEl>
                                              <a:dgm id="{F22DEBED-23D2-4EB0-AFC7-B57D5C0E22E5}"/>
                                            </p:graphicEl>
                                          </p:spTgt>
                                        </p:tgtEl>
                                        <p:attrNameLst>
                                          <p:attrName>ppt_h</p:attrName>
                                        </p:attrNameLst>
                                      </p:cBhvr>
                                      <p:tavLst>
                                        <p:tav tm="0">
                                          <p:val>
                                            <p:strVal val="4*#ppt_h"/>
                                          </p:val>
                                        </p:tav>
                                        <p:tav tm="100000">
                                          <p:val>
                                            <p:strVal val="#ppt_h"/>
                                          </p:val>
                                        </p:tav>
                                      </p:tavLst>
                                    </p:anim>
                                  </p:childTnLst>
                                </p:cTn>
                              </p:par>
                              <p:par>
                                <p:cTn id="70" presetID="23" presetClass="entr" presetSubtype="32" fill="hold" grpId="0" nodeType="withEffect">
                                  <p:stCondLst>
                                    <p:cond delay="0"/>
                                  </p:stCondLst>
                                  <p:childTnLst>
                                    <p:set>
                                      <p:cBhvr>
                                        <p:cTn id="71" dur="1" fill="hold">
                                          <p:stCondLst>
                                            <p:cond delay="0"/>
                                          </p:stCondLst>
                                        </p:cTn>
                                        <p:tgtEl>
                                          <p:spTgt spid="7">
                                            <p:graphicEl>
                                              <a:dgm id="{F7AF81FE-583E-490C-A3F5-8025C3BEAEE5}"/>
                                            </p:graphicEl>
                                          </p:spTgt>
                                        </p:tgtEl>
                                        <p:attrNameLst>
                                          <p:attrName>style.visibility</p:attrName>
                                        </p:attrNameLst>
                                      </p:cBhvr>
                                      <p:to>
                                        <p:strVal val="visible"/>
                                      </p:to>
                                    </p:set>
                                    <p:anim calcmode="lin" valueType="num">
                                      <p:cBhvr>
                                        <p:cTn id="72" dur="1500" fill="hold"/>
                                        <p:tgtEl>
                                          <p:spTgt spid="7">
                                            <p:graphicEl>
                                              <a:dgm id="{F7AF81FE-583E-490C-A3F5-8025C3BEAEE5}"/>
                                            </p:graphicEl>
                                          </p:spTgt>
                                        </p:tgtEl>
                                        <p:attrNameLst>
                                          <p:attrName>ppt_w</p:attrName>
                                        </p:attrNameLst>
                                      </p:cBhvr>
                                      <p:tavLst>
                                        <p:tav tm="0">
                                          <p:val>
                                            <p:strVal val="4*#ppt_w"/>
                                          </p:val>
                                        </p:tav>
                                        <p:tav tm="100000">
                                          <p:val>
                                            <p:strVal val="#ppt_w"/>
                                          </p:val>
                                        </p:tav>
                                      </p:tavLst>
                                    </p:anim>
                                    <p:anim calcmode="lin" valueType="num">
                                      <p:cBhvr>
                                        <p:cTn id="73" dur="1500" fill="hold"/>
                                        <p:tgtEl>
                                          <p:spTgt spid="7">
                                            <p:graphicEl>
                                              <a:dgm id="{F7AF81FE-583E-490C-A3F5-8025C3BEAEE5}"/>
                                            </p:graphicEl>
                                          </p:spTgt>
                                        </p:tgtEl>
                                        <p:attrNameLst>
                                          <p:attrName>ppt_h</p:attrName>
                                        </p:attrNameLst>
                                      </p:cBhvr>
                                      <p:tavLst>
                                        <p:tav tm="0">
                                          <p:val>
                                            <p:strVal val="4*#ppt_h"/>
                                          </p:val>
                                        </p:tav>
                                        <p:tav tm="100000">
                                          <p:val>
                                            <p:strVal val="#ppt_h"/>
                                          </p:val>
                                        </p:tav>
                                      </p:tavLst>
                                    </p:anim>
                                  </p:childTnLst>
                                </p:cTn>
                              </p:par>
                            </p:childTnLst>
                          </p:cTn>
                        </p:par>
                      </p:childTnLst>
                    </p:cTn>
                  </p:par>
                  <p:par>
                    <p:cTn id="74" fill="hold">
                      <p:stCondLst>
                        <p:cond delay="indefinite"/>
                      </p:stCondLst>
                      <p:childTnLst>
                        <p:par>
                          <p:cTn id="75" fill="hold">
                            <p:stCondLst>
                              <p:cond delay="0"/>
                            </p:stCondLst>
                            <p:childTnLst>
                              <p:par>
                                <p:cTn id="76" presetID="23" presetClass="entr" presetSubtype="32" fill="hold" grpId="0" nodeType="clickEffect">
                                  <p:stCondLst>
                                    <p:cond delay="0"/>
                                  </p:stCondLst>
                                  <p:childTnLst>
                                    <p:set>
                                      <p:cBhvr>
                                        <p:cTn id="77" dur="1" fill="hold">
                                          <p:stCondLst>
                                            <p:cond delay="0"/>
                                          </p:stCondLst>
                                        </p:cTn>
                                        <p:tgtEl>
                                          <p:spTgt spid="7">
                                            <p:graphicEl>
                                              <a:dgm id="{D359733A-EE00-45DB-BE7A-824357F497C5}"/>
                                            </p:graphicEl>
                                          </p:spTgt>
                                        </p:tgtEl>
                                        <p:attrNameLst>
                                          <p:attrName>style.visibility</p:attrName>
                                        </p:attrNameLst>
                                      </p:cBhvr>
                                      <p:to>
                                        <p:strVal val="visible"/>
                                      </p:to>
                                    </p:set>
                                    <p:anim calcmode="lin" valueType="num">
                                      <p:cBhvr>
                                        <p:cTn id="78" dur="1500" fill="hold"/>
                                        <p:tgtEl>
                                          <p:spTgt spid="7">
                                            <p:graphicEl>
                                              <a:dgm id="{D359733A-EE00-45DB-BE7A-824357F497C5}"/>
                                            </p:graphicEl>
                                          </p:spTgt>
                                        </p:tgtEl>
                                        <p:attrNameLst>
                                          <p:attrName>ppt_w</p:attrName>
                                        </p:attrNameLst>
                                      </p:cBhvr>
                                      <p:tavLst>
                                        <p:tav tm="0">
                                          <p:val>
                                            <p:strVal val="4*#ppt_w"/>
                                          </p:val>
                                        </p:tav>
                                        <p:tav tm="100000">
                                          <p:val>
                                            <p:strVal val="#ppt_w"/>
                                          </p:val>
                                        </p:tav>
                                      </p:tavLst>
                                    </p:anim>
                                    <p:anim calcmode="lin" valueType="num">
                                      <p:cBhvr>
                                        <p:cTn id="79" dur="1500" fill="hold"/>
                                        <p:tgtEl>
                                          <p:spTgt spid="7">
                                            <p:graphicEl>
                                              <a:dgm id="{D359733A-EE00-45DB-BE7A-824357F497C5}"/>
                                            </p:graphicEl>
                                          </p:spTgt>
                                        </p:tgtEl>
                                        <p:attrNameLst>
                                          <p:attrName>ppt_h</p:attrName>
                                        </p:attrNameLst>
                                      </p:cBhvr>
                                      <p:tavLst>
                                        <p:tav tm="0">
                                          <p:val>
                                            <p:strVal val="4*#ppt_h"/>
                                          </p:val>
                                        </p:tav>
                                        <p:tav tm="100000">
                                          <p:val>
                                            <p:strVal val="#ppt_h"/>
                                          </p:val>
                                        </p:tav>
                                      </p:tavLst>
                                    </p:anim>
                                  </p:childTnLst>
                                </p:cTn>
                              </p:par>
                              <p:par>
                                <p:cTn id="80" presetID="23" presetClass="entr" presetSubtype="32" fill="hold" grpId="0" nodeType="withEffect">
                                  <p:stCondLst>
                                    <p:cond delay="0"/>
                                  </p:stCondLst>
                                  <p:childTnLst>
                                    <p:set>
                                      <p:cBhvr>
                                        <p:cTn id="81" dur="1" fill="hold">
                                          <p:stCondLst>
                                            <p:cond delay="0"/>
                                          </p:stCondLst>
                                        </p:cTn>
                                        <p:tgtEl>
                                          <p:spTgt spid="7">
                                            <p:graphicEl>
                                              <a:dgm id="{A3009A24-2363-4D1F-8DB8-F5A410EBD6B6}"/>
                                            </p:graphicEl>
                                          </p:spTgt>
                                        </p:tgtEl>
                                        <p:attrNameLst>
                                          <p:attrName>style.visibility</p:attrName>
                                        </p:attrNameLst>
                                      </p:cBhvr>
                                      <p:to>
                                        <p:strVal val="visible"/>
                                      </p:to>
                                    </p:set>
                                    <p:anim calcmode="lin" valueType="num">
                                      <p:cBhvr>
                                        <p:cTn id="82" dur="1500" fill="hold"/>
                                        <p:tgtEl>
                                          <p:spTgt spid="7">
                                            <p:graphicEl>
                                              <a:dgm id="{A3009A24-2363-4D1F-8DB8-F5A410EBD6B6}"/>
                                            </p:graphicEl>
                                          </p:spTgt>
                                        </p:tgtEl>
                                        <p:attrNameLst>
                                          <p:attrName>ppt_w</p:attrName>
                                        </p:attrNameLst>
                                      </p:cBhvr>
                                      <p:tavLst>
                                        <p:tav tm="0">
                                          <p:val>
                                            <p:strVal val="4*#ppt_w"/>
                                          </p:val>
                                        </p:tav>
                                        <p:tav tm="100000">
                                          <p:val>
                                            <p:strVal val="#ppt_w"/>
                                          </p:val>
                                        </p:tav>
                                      </p:tavLst>
                                    </p:anim>
                                    <p:anim calcmode="lin" valueType="num">
                                      <p:cBhvr>
                                        <p:cTn id="83" dur="1500" fill="hold"/>
                                        <p:tgtEl>
                                          <p:spTgt spid="7">
                                            <p:graphicEl>
                                              <a:dgm id="{A3009A24-2363-4D1F-8DB8-F5A410EBD6B6}"/>
                                            </p:graphicEl>
                                          </p:spTgt>
                                        </p:tgtEl>
                                        <p:attrNameLst>
                                          <p:attrName>ppt_h</p:attrName>
                                        </p:attrNameLst>
                                      </p:cBhvr>
                                      <p:tavLst>
                                        <p:tav tm="0">
                                          <p:val>
                                            <p:strVal val="4*#ppt_h"/>
                                          </p:val>
                                        </p:tav>
                                        <p:tav tm="100000">
                                          <p:val>
                                            <p:strVal val="#ppt_h"/>
                                          </p:val>
                                        </p:tav>
                                      </p:tavLst>
                                    </p:anim>
                                  </p:childTnLst>
                                </p:cTn>
                              </p:par>
                              <p:par>
                                <p:cTn id="84" presetID="23" presetClass="entr" presetSubtype="32" fill="hold" grpId="0" nodeType="withEffect">
                                  <p:stCondLst>
                                    <p:cond delay="0"/>
                                  </p:stCondLst>
                                  <p:childTnLst>
                                    <p:set>
                                      <p:cBhvr>
                                        <p:cTn id="85" dur="1" fill="hold">
                                          <p:stCondLst>
                                            <p:cond delay="0"/>
                                          </p:stCondLst>
                                        </p:cTn>
                                        <p:tgtEl>
                                          <p:spTgt spid="7">
                                            <p:graphicEl>
                                              <a:dgm id="{BE8EF984-A41C-4992-8C95-FABCAF41816A}"/>
                                            </p:graphicEl>
                                          </p:spTgt>
                                        </p:tgtEl>
                                        <p:attrNameLst>
                                          <p:attrName>style.visibility</p:attrName>
                                        </p:attrNameLst>
                                      </p:cBhvr>
                                      <p:to>
                                        <p:strVal val="visible"/>
                                      </p:to>
                                    </p:set>
                                    <p:anim calcmode="lin" valueType="num">
                                      <p:cBhvr>
                                        <p:cTn id="86" dur="1500" fill="hold"/>
                                        <p:tgtEl>
                                          <p:spTgt spid="7">
                                            <p:graphicEl>
                                              <a:dgm id="{BE8EF984-A41C-4992-8C95-FABCAF41816A}"/>
                                            </p:graphicEl>
                                          </p:spTgt>
                                        </p:tgtEl>
                                        <p:attrNameLst>
                                          <p:attrName>ppt_w</p:attrName>
                                        </p:attrNameLst>
                                      </p:cBhvr>
                                      <p:tavLst>
                                        <p:tav tm="0">
                                          <p:val>
                                            <p:strVal val="4*#ppt_w"/>
                                          </p:val>
                                        </p:tav>
                                        <p:tav tm="100000">
                                          <p:val>
                                            <p:strVal val="#ppt_w"/>
                                          </p:val>
                                        </p:tav>
                                      </p:tavLst>
                                    </p:anim>
                                    <p:anim calcmode="lin" valueType="num">
                                      <p:cBhvr>
                                        <p:cTn id="87" dur="1500" fill="hold"/>
                                        <p:tgtEl>
                                          <p:spTgt spid="7">
                                            <p:graphicEl>
                                              <a:dgm id="{BE8EF984-A41C-4992-8C95-FABCAF41816A}"/>
                                            </p:graphicEl>
                                          </p:spTgt>
                                        </p:tgtEl>
                                        <p:attrNameLst>
                                          <p:attrName>ppt_h</p:attrName>
                                        </p:attrNameLst>
                                      </p:cBhvr>
                                      <p:tavLst>
                                        <p:tav tm="0">
                                          <p:val>
                                            <p:strVal val="4*#ppt_h"/>
                                          </p:val>
                                        </p:tav>
                                        <p:tav tm="100000">
                                          <p:val>
                                            <p:strVal val="#ppt_h"/>
                                          </p:val>
                                        </p:tav>
                                      </p:tavLst>
                                    </p:anim>
                                  </p:childTnLst>
                                </p:cTn>
                              </p:par>
                              <p:par>
                                <p:cTn id="88" presetID="23" presetClass="entr" presetSubtype="32" fill="hold" grpId="0" nodeType="withEffect">
                                  <p:stCondLst>
                                    <p:cond delay="0"/>
                                  </p:stCondLst>
                                  <p:childTnLst>
                                    <p:set>
                                      <p:cBhvr>
                                        <p:cTn id="89" dur="1" fill="hold">
                                          <p:stCondLst>
                                            <p:cond delay="0"/>
                                          </p:stCondLst>
                                        </p:cTn>
                                        <p:tgtEl>
                                          <p:spTgt spid="7">
                                            <p:graphicEl>
                                              <a:dgm id="{AB3CBAC7-7546-4AEE-94CF-564D70A168D7}"/>
                                            </p:graphicEl>
                                          </p:spTgt>
                                        </p:tgtEl>
                                        <p:attrNameLst>
                                          <p:attrName>style.visibility</p:attrName>
                                        </p:attrNameLst>
                                      </p:cBhvr>
                                      <p:to>
                                        <p:strVal val="visible"/>
                                      </p:to>
                                    </p:set>
                                    <p:anim calcmode="lin" valueType="num">
                                      <p:cBhvr>
                                        <p:cTn id="90" dur="1500" fill="hold"/>
                                        <p:tgtEl>
                                          <p:spTgt spid="7">
                                            <p:graphicEl>
                                              <a:dgm id="{AB3CBAC7-7546-4AEE-94CF-564D70A168D7}"/>
                                            </p:graphicEl>
                                          </p:spTgt>
                                        </p:tgtEl>
                                        <p:attrNameLst>
                                          <p:attrName>ppt_w</p:attrName>
                                        </p:attrNameLst>
                                      </p:cBhvr>
                                      <p:tavLst>
                                        <p:tav tm="0">
                                          <p:val>
                                            <p:strVal val="4*#ppt_w"/>
                                          </p:val>
                                        </p:tav>
                                        <p:tav tm="100000">
                                          <p:val>
                                            <p:strVal val="#ppt_w"/>
                                          </p:val>
                                        </p:tav>
                                      </p:tavLst>
                                    </p:anim>
                                    <p:anim calcmode="lin" valueType="num">
                                      <p:cBhvr>
                                        <p:cTn id="91" dur="1500" fill="hold"/>
                                        <p:tgtEl>
                                          <p:spTgt spid="7">
                                            <p:graphicEl>
                                              <a:dgm id="{AB3CBAC7-7546-4AEE-94CF-564D70A168D7}"/>
                                            </p:graphicEl>
                                          </p:spTgt>
                                        </p:tgtEl>
                                        <p:attrNameLst>
                                          <p:attrName>ppt_h</p:attrName>
                                        </p:attrNameLst>
                                      </p:cBhvr>
                                      <p:tavLst>
                                        <p:tav tm="0">
                                          <p:val>
                                            <p:strVal val="4*#ppt_h"/>
                                          </p:val>
                                        </p:tav>
                                        <p:tav tm="100000">
                                          <p:val>
                                            <p:strVal val="#ppt_h"/>
                                          </p:val>
                                        </p:tav>
                                      </p:tavLst>
                                    </p:anim>
                                  </p:childTnLst>
                                </p:cTn>
                              </p:par>
                            </p:childTnLst>
                          </p:cTn>
                        </p:par>
                      </p:childTnLst>
                    </p:cTn>
                  </p:par>
                  <p:par>
                    <p:cTn id="92" fill="hold">
                      <p:stCondLst>
                        <p:cond delay="indefinite"/>
                      </p:stCondLst>
                      <p:childTnLst>
                        <p:par>
                          <p:cTn id="93" fill="hold">
                            <p:stCondLst>
                              <p:cond delay="0"/>
                            </p:stCondLst>
                            <p:childTnLst>
                              <p:par>
                                <p:cTn id="94" presetID="23" presetClass="entr" presetSubtype="32" fill="hold" grpId="0" nodeType="clickEffect">
                                  <p:stCondLst>
                                    <p:cond delay="0"/>
                                  </p:stCondLst>
                                  <p:childTnLst>
                                    <p:set>
                                      <p:cBhvr>
                                        <p:cTn id="95" dur="1" fill="hold">
                                          <p:stCondLst>
                                            <p:cond delay="0"/>
                                          </p:stCondLst>
                                        </p:cTn>
                                        <p:tgtEl>
                                          <p:spTgt spid="7">
                                            <p:graphicEl>
                                              <a:dgm id="{3CF1AC79-04DB-4EB5-8B8E-2E9F553BE1F9}"/>
                                            </p:graphicEl>
                                          </p:spTgt>
                                        </p:tgtEl>
                                        <p:attrNameLst>
                                          <p:attrName>style.visibility</p:attrName>
                                        </p:attrNameLst>
                                      </p:cBhvr>
                                      <p:to>
                                        <p:strVal val="visible"/>
                                      </p:to>
                                    </p:set>
                                    <p:anim calcmode="lin" valueType="num">
                                      <p:cBhvr>
                                        <p:cTn id="96" dur="1500" fill="hold"/>
                                        <p:tgtEl>
                                          <p:spTgt spid="7">
                                            <p:graphicEl>
                                              <a:dgm id="{3CF1AC79-04DB-4EB5-8B8E-2E9F553BE1F9}"/>
                                            </p:graphicEl>
                                          </p:spTgt>
                                        </p:tgtEl>
                                        <p:attrNameLst>
                                          <p:attrName>ppt_w</p:attrName>
                                        </p:attrNameLst>
                                      </p:cBhvr>
                                      <p:tavLst>
                                        <p:tav tm="0">
                                          <p:val>
                                            <p:strVal val="4*#ppt_w"/>
                                          </p:val>
                                        </p:tav>
                                        <p:tav tm="100000">
                                          <p:val>
                                            <p:strVal val="#ppt_w"/>
                                          </p:val>
                                        </p:tav>
                                      </p:tavLst>
                                    </p:anim>
                                    <p:anim calcmode="lin" valueType="num">
                                      <p:cBhvr>
                                        <p:cTn id="97" dur="1500" fill="hold"/>
                                        <p:tgtEl>
                                          <p:spTgt spid="7">
                                            <p:graphicEl>
                                              <a:dgm id="{3CF1AC79-04DB-4EB5-8B8E-2E9F553BE1F9}"/>
                                            </p:graphicEl>
                                          </p:spTgt>
                                        </p:tgtEl>
                                        <p:attrNameLst>
                                          <p:attrName>ppt_h</p:attrName>
                                        </p:attrNameLst>
                                      </p:cBhvr>
                                      <p:tavLst>
                                        <p:tav tm="0">
                                          <p:val>
                                            <p:strVal val="4*#ppt_h"/>
                                          </p:val>
                                        </p:tav>
                                        <p:tav tm="100000">
                                          <p:val>
                                            <p:strVal val="#ppt_h"/>
                                          </p:val>
                                        </p:tav>
                                      </p:tavLst>
                                    </p:anim>
                                  </p:childTnLst>
                                </p:cTn>
                              </p:par>
                              <p:par>
                                <p:cTn id="98" presetID="23" presetClass="entr" presetSubtype="32" fill="hold" grpId="0" nodeType="withEffect">
                                  <p:stCondLst>
                                    <p:cond delay="0"/>
                                  </p:stCondLst>
                                  <p:childTnLst>
                                    <p:set>
                                      <p:cBhvr>
                                        <p:cTn id="99" dur="1" fill="hold">
                                          <p:stCondLst>
                                            <p:cond delay="0"/>
                                          </p:stCondLst>
                                        </p:cTn>
                                        <p:tgtEl>
                                          <p:spTgt spid="7">
                                            <p:graphicEl>
                                              <a:dgm id="{2C412627-84EE-48CF-87E4-64EE7B29C7DE}"/>
                                            </p:graphicEl>
                                          </p:spTgt>
                                        </p:tgtEl>
                                        <p:attrNameLst>
                                          <p:attrName>style.visibility</p:attrName>
                                        </p:attrNameLst>
                                      </p:cBhvr>
                                      <p:to>
                                        <p:strVal val="visible"/>
                                      </p:to>
                                    </p:set>
                                    <p:anim calcmode="lin" valueType="num">
                                      <p:cBhvr>
                                        <p:cTn id="100" dur="1500" fill="hold"/>
                                        <p:tgtEl>
                                          <p:spTgt spid="7">
                                            <p:graphicEl>
                                              <a:dgm id="{2C412627-84EE-48CF-87E4-64EE7B29C7DE}"/>
                                            </p:graphicEl>
                                          </p:spTgt>
                                        </p:tgtEl>
                                        <p:attrNameLst>
                                          <p:attrName>ppt_w</p:attrName>
                                        </p:attrNameLst>
                                      </p:cBhvr>
                                      <p:tavLst>
                                        <p:tav tm="0">
                                          <p:val>
                                            <p:strVal val="4*#ppt_w"/>
                                          </p:val>
                                        </p:tav>
                                        <p:tav tm="100000">
                                          <p:val>
                                            <p:strVal val="#ppt_w"/>
                                          </p:val>
                                        </p:tav>
                                      </p:tavLst>
                                    </p:anim>
                                    <p:anim calcmode="lin" valueType="num">
                                      <p:cBhvr>
                                        <p:cTn id="101" dur="1500" fill="hold"/>
                                        <p:tgtEl>
                                          <p:spTgt spid="7">
                                            <p:graphicEl>
                                              <a:dgm id="{2C412627-84EE-48CF-87E4-64EE7B29C7DE}"/>
                                            </p:graphicEl>
                                          </p:spTgt>
                                        </p:tgtEl>
                                        <p:attrNameLst>
                                          <p:attrName>ppt_h</p:attrName>
                                        </p:attrNameLst>
                                      </p:cBhvr>
                                      <p:tavLst>
                                        <p:tav tm="0">
                                          <p:val>
                                            <p:strVal val="4*#ppt_h"/>
                                          </p:val>
                                        </p:tav>
                                        <p:tav tm="100000">
                                          <p:val>
                                            <p:strVal val="#ppt_h"/>
                                          </p:val>
                                        </p:tav>
                                      </p:tavLst>
                                    </p:anim>
                                  </p:childTnLst>
                                </p:cTn>
                              </p:par>
                              <p:par>
                                <p:cTn id="102" presetID="23" presetClass="entr" presetSubtype="32" fill="hold" grpId="0" nodeType="withEffect">
                                  <p:stCondLst>
                                    <p:cond delay="0"/>
                                  </p:stCondLst>
                                  <p:childTnLst>
                                    <p:set>
                                      <p:cBhvr>
                                        <p:cTn id="103" dur="1" fill="hold">
                                          <p:stCondLst>
                                            <p:cond delay="0"/>
                                          </p:stCondLst>
                                        </p:cTn>
                                        <p:tgtEl>
                                          <p:spTgt spid="7">
                                            <p:graphicEl>
                                              <a:dgm id="{6E0441B4-F6A5-45E7-8B7A-5C3156E7FE8A}"/>
                                            </p:graphicEl>
                                          </p:spTgt>
                                        </p:tgtEl>
                                        <p:attrNameLst>
                                          <p:attrName>style.visibility</p:attrName>
                                        </p:attrNameLst>
                                      </p:cBhvr>
                                      <p:to>
                                        <p:strVal val="visible"/>
                                      </p:to>
                                    </p:set>
                                    <p:anim calcmode="lin" valueType="num">
                                      <p:cBhvr>
                                        <p:cTn id="104" dur="1500" fill="hold"/>
                                        <p:tgtEl>
                                          <p:spTgt spid="7">
                                            <p:graphicEl>
                                              <a:dgm id="{6E0441B4-F6A5-45E7-8B7A-5C3156E7FE8A}"/>
                                            </p:graphicEl>
                                          </p:spTgt>
                                        </p:tgtEl>
                                        <p:attrNameLst>
                                          <p:attrName>ppt_w</p:attrName>
                                        </p:attrNameLst>
                                      </p:cBhvr>
                                      <p:tavLst>
                                        <p:tav tm="0">
                                          <p:val>
                                            <p:strVal val="4*#ppt_w"/>
                                          </p:val>
                                        </p:tav>
                                        <p:tav tm="100000">
                                          <p:val>
                                            <p:strVal val="#ppt_w"/>
                                          </p:val>
                                        </p:tav>
                                      </p:tavLst>
                                    </p:anim>
                                    <p:anim calcmode="lin" valueType="num">
                                      <p:cBhvr>
                                        <p:cTn id="105" dur="1500" fill="hold"/>
                                        <p:tgtEl>
                                          <p:spTgt spid="7">
                                            <p:graphicEl>
                                              <a:dgm id="{6E0441B4-F6A5-45E7-8B7A-5C3156E7FE8A}"/>
                                            </p:graphicEl>
                                          </p:spTgt>
                                        </p:tgtEl>
                                        <p:attrNameLst>
                                          <p:attrName>ppt_h</p:attrName>
                                        </p:attrNameLst>
                                      </p:cBhvr>
                                      <p:tavLst>
                                        <p:tav tm="0">
                                          <p:val>
                                            <p:strVal val="4*#ppt_h"/>
                                          </p:val>
                                        </p:tav>
                                        <p:tav tm="100000">
                                          <p:val>
                                            <p:strVal val="#ppt_h"/>
                                          </p:val>
                                        </p:tav>
                                      </p:tavLst>
                                    </p:anim>
                                  </p:childTnLst>
                                </p:cTn>
                              </p:par>
                              <p:par>
                                <p:cTn id="106" presetID="23" presetClass="entr" presetSubtype="32" fill="hold" grpId="0" nodeType="withEffect">
                                  <p:stCondLst>
                                    <p:cond delay="0"/>
                                  </p:stCondLst>
                                  <p:childTnLst>
                                    <p:set>
                                      <p:cBhvr>
                                        <p:cTn id="107" dur="1" fill="hold">
                                          <p:stCondLst>
                                            <p:cond delay="0"/>
                                          </p:stCondLst>
                                        </p:cTn>
                                        <p:tgtEl>
                                          <p:spTgt spid="7">
                                            <p:graphicEl>
                                              <a:dgm id="{976CBD44-8FFE-456A-BA96-80B05A0FDC96}"/>
                                            </p:graphicEl>
                                          </p:spTgt>
                                        </p:tgtEl>
                                        <p:attrNameLst>
                                          <p:attrName>style.visibility</p:attrName>
                                        </p:attrNameLst>
                                      </p:cBhvr>
                                      <p:to>
                                        <p:strVal val="visible"/>
                                      </p:to>
                                    </p:set>
                                    <p:anim calcmode="lin" valueType="num">
                                      <p:cBhvr>
                                        <p:cTn id="108" dur="1500" fill="hold"/>
                                        <p:tgtEl>
                                          <p:spTgt spid="7">
                                            <p:graphicEl>
                                              <a:dgm id="{976CBD44-8FFE-456A-BA96-80B05A0FDC96}"/>
                                            </p:graphicEl>
                                          </p:spTgt>
                                        </p:tgtEl>
                                        <p:attrNameLst>
                                          <p:attrName>ppt_w</p:attrName>
                                        </p:attrNameLst>
                                      </p:cBhvr>
                                      <p:tavLst>
                                        <p:tav tm="0">
                                          <p:val>
                                            <p:strVal val="4*#ppt_w"/>
                                          </p:val>
                                        </p:tav>
                                        <p:tav tm="100000">
                                          <p:val>
                                            <p:strVal val="#ppt_w"/>
                                          </p:val>
                                        </p:tav>
                                      </p:tavLst>
                                    </p:anim>
                                    <p:anim calcmode="lin" valueType="num">
                                      <p:cBhvr>
                                        <p:cTn id="109" dur="1500" fill="hold"/>
                                        <p:tgtEl>
                                          <p:spTgt spid="7">
                                            <p:graphicEl>
                                              <a:dgm id="{976CBD44-8FFE-456A-BA96-80B05A0FDC96}"/>
                                            </p:graphicEl>
                                          </p:spTgt>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lvlOne"/>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8" name="Group 1037"/>
          <p:cNvGrpSpPr/>
          <p:nvPr/>
        </p:nvGrpSpPr>
        <p:grpSpPr>
          <a:xfrm>
            <a:off x="4862513" y="1374967"/>
            <a:ext cx="3963634" cy="3405619"/>
            <a:chOff x="4248150" y="1814513"/>
            <a:chExt cx="2187576" cy="1879601"/>
          </a:xfrm>
        </p:grpSpPr>
        <p:sp>
          <p:nvSpPr>
            <p:cNvPr id="15" name="Rectangle 5"/>
            <p:cNvSpPr>
              <a:spLocks noChangeArrowheads="1"/>
            </p:cNvSpPr>
            <p:nvPr/>
          </p:nvSpPr>
          <p:spPr bwMode="auto">
            <a:xfrm>
              <a:off x="4248150" y="1814513"/>
              <a:ext cx="1093788" cy="941388"/>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8"/>
              <a:endParaRPr lang="en-GB">
                <a:solidFill>
                  <a:prstClr val="black"/>
                </a:solidFill>
                <a:latin typeface="Calibri"/>
              </a:endParaRPr>
            </a:p>
          </p:txBody>
        </p:sp>
        <p:sp>
          <p:nvSpPr>
            <p:cNvPr id="16" name="Rectangle 6"/>
            <p:cNvSpPr>
              <a:spLocks noChangeArrowheads="1"/>
            </p:cNvSpPr>
            <p:nvPr/>
          </p:nvSpPr>
          <p:spPr bwMode="auto">
            <a:xfrm>
              <a:off x="5341938" y="1814513"/>
              <a:ext cx="1093788" cy="941388"/>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8"/>
              <a:endParaRPr lang="en-GB">
                <a:solidFill>
                  <a:prstClr val="black"/>
                </a:solidFill>
                <a:latin typeface="Calibri"/>
              </a:endParaRPr>
            </a:p>
          </p:txBody>
        </p:sp>
        <p:sp>
          <p:nvSpPr>
            <p:cNvPr id="17" name="Rectangle 7"/>
            <p:cNvSpPr>
              <a:spLocks noChangeArrowheads="1"/>
            </p:cNvSpPr>
            <p:nvPr/>
          </p:nvSpPr>
          <p:spPr bwMode="auto">
            <a:xfrm>
              <a:off x="5341938" y="2752726"/>
              <a:ext cx="1093788" cy="941388"/>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8"/>
              <a:endParaRPr lang="en-GB">
                <a:solidFill>
                  <a:prstClr val="black"/>
                </a:solidFill>
                <a:latin typeface="Calibri"/>
              </a:endParaRPr>
            </a:p>
          </p:txBody>
        </p:sp>
        <p:sp>
          <p:nvSpPr>
            <p:cNvPr id="18" name="Rectangle 8"/>
            <p:cNvSpPr>
              <a:spLocks noChangeArrowheads="1"/>
            </p:cNvSpPr>
            <p:nvPr/>
          </p:nvSpPr>
          <p:spPr bwMode="auto">
            <a:xfrm>
              <a:off x="4248150" y="2752726"/>
              <a:ext cx="1093788" cy="941388"/>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8"/>
              <a:endParaRPr lang="en-GB">
                <a:solidFill>
                  <a:prstClr val="black"/>
                </a:solidFill>
                <a:latin typeface="Calibri"/>
              </a:endParaRPr>
            </a:p>
          </p:txBody>
        </p:sp>
        <p:sp>
          <p:nvSpPr>
            <p:cNvPr id="19" name="Line 9"/>
            <p:cNvSpPr>
              <a:spLocks noChangeShapeType="1"/>
            </p:cNvSpPr>
            <p:nvPr/>
          </p:nvSpPr>
          <p:spPr bwMode="auto">
            <a:xfrm>
              <a:off x="5341938" y="1814513"/>
              <a:ext cx="0" cy="187960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a:endParaRPr lang="en-GB">
                <a:solidFill>
                  <a:prstClr val="black"/>
                </a:solidFill>
                <a:latin typeface="Calibri"/>
              </a:endParaRPr>
            </a:p>
          </p:txBody>
        </p:sp>
        <p:sp>
          <p:nvSpPr>
            <p:cNvPr id="20" name="Rectangle 10"/>
            <p:cNvSpPr>
              <a:spLocks noChangeArrowheads="1"/>
            </p:cNvSpPr>
            <p:nvPr/>
          </p:nvSpPr>
          <p:spPr bwMode="auto">
            <a:xfrm>
              <a:off x="4625975" y="2454276"/>
              <a:ext cx="188445" cy="93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4378"/>
              <a:r>
                <a:rPr lang="en-US" altLang="en-US" sz="1100">
                  <a:solidFill>
                    <a:srgbClr val="000000"/>
                  </a:solidFill>
                  <a:latin typeface="Calibri" pitchFamily="34" charset="0"/>
                </a:rPr>
                <a:t>Tasks </a:t>
              </a:r>
              <a:endParaRPr lang="en-US" altLang="en-US">
                <a:solidFill>
                  <a:prstClr val="black"/>
                </a:solidFill>
              </a:endParaRPr>
            </a:p>
          </p:txBody>
        </p:sp>
        <p:sp>
          <p:nvSpPr>
            <p:cNvPr id="21" name="Rectangle 11"/>
            <p:cNvSpPr>
              <a:spLocks noChangeArrowheads="1"/>
            </p:cNvSpPr>
            <p:nvPr/>
          </p:nvSpPr>
          <p:spPr bwMode="auto">
            <a:xfrm>
              <a:off x="4551363" y="2617788"/>
              <a:ext cx="246836" cy="93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4378"/>
              <a:r>
                <a:rPr lang="en-US" altLang="en-US" sz="1100">
                  <a:solidFill>
                    <a:srgbClr val="000000"/>
                  </a:solidFill>
                  <a:latin typeface="Calibri" pitchFamily="34" charset="0"/>
                </a:rPr>
                <a:t>without</a:t>
              </a:r>
              <a:endParaRPr lang="en-US" altLang="en-US">
                <a:solidFill>
                  <a:prstClr val="black"/>
                </a:solidFill>
              </a:endParaRPr>
            </a:p>
          </p:txBody>
        </p:sp>
        <p:sp>
          <p:nvSpPr>
            <p:cNvPr id="22" name="Rectangle 12"/>
            <p:cNvSpPr>
              <a:spLocks noChangeArrowheads="1"/>
            </p:cNvSpPr>
            <p:nvPr/>
          </p:nvSpPr>
          <p:spPr bwMode="auto">
            <a:xfrm>
              <a:off x="4511675" y="2779713"/>
              <a:ext cx="308766" cy="93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4378"/>
              <a:r>
                <a:rPr lang="en-US" altLang="en-US" sz="1100">
                  <a:solidFill>
                    <a:srgbClr val="000000"/>
                  </a:solidFill>
                  <a:latin typeface="Calibri" pitchFamily="34" charset="0"/>
                </a:rPr>
                <a:t>use of ICT</a:t>
              </a:r>
              <a:endParaRPr lang="en-US" altLang="en-US">
                <a:solidFill>
                  <a:prstClr val="black"/>
                </a:solidFill>
              </a:endParaRPr>
            </a:p>
          </p:txBody>
        </p:sp>
        <p:sp>
          <p:nvSpPr>
            <p:cNvPr id="23" name="Rectangle 13"/>
            <p:cNvSpPr>
              <a:spLocks noChangeArrowheads="1"/>
            </p:cNvSpPr>
            <p:nvPr/>
          </p:nvSpPr>
          <p:spPr bwMode="auto">
            <a:xfrm>
              <a:off x="5602288" y="2535238"/>
              <a:ext cx="345924" cy="93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4378"/>
              <a:r>
                <a:rPr lang="en-US" altLang="en-US" sz="1100">
                  <a:solidFill>
                    <a:srgbClr val="000000"/>
                  </a:solidFill>
                  <a:latin typeface="Calibri" pitchFamily="34" charset="0"/>
                </a:rPr>
                <a:t>Tasks with </a:t>
              </a:r>
              <a:endParaRPr lang="en-US" altLang="en-US">
                <a:solidFill>
                  <a:prstClr val="black"/>
                </a:solidFill>
              </a:endParaRPr>
            </a:p>
          </p:txBody>
        </p:sp>
        <p:sp>
          <p:nvSpPr>
            <p:cNvPr id="24" name="Rectangle 14"/>
            <p:cNvSpPr>
              <a:spLocks noChangeArrowheads="1"/>
            </p:cNvSpPr>
            <p:nvPr/>
          </p:nvSpPr>
          <p:spPr bwMode="auto">
            <a:xfrm>
              <a:off x="5611813" y="2698751"/>
              <a:ext cx="308766" cy="93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4378"/>
              <a:r>
                <a:rPr lang="en-US" altLang="en-US" sz="1100">
                  <a:solidFill>
                    <a:srgbClr val="000000"/>
                  </a:solidFill>
                  <a:latin typeface="Calibri" pitchFamily="34" charset="0"/>
                </a:rPr>
                <a:t>use of ICT</a:t>
              </a:r>
              <a:endParaRPr lang="en-US" altLang="en-US">
                <a:solidFill>
                  <a:prstClr val="black"/>
                </a:solidFill>
              </a:endParaRPr>
            </a:p>
          </p:txBody>
        </p:sp>
      </p:grpSp>
      <p:pic>
        <p:nvPicPr>
          <p:cNvPr id="1027" name="Picture 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934" y="1374969"/>
            <a:ext cx="3405617" cy="3405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8933" y="1374967"/>
            <a:ext cx="3405617" cy="3405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39" name="Group 1038"/>
          <p:cNvGrpSpPr/>
          <p:nvPr/>
        </p:nvGrpSpPr>
        <p:grpSpPr>
          <a:xfrm>
            <a:off x="4862513" y="1374964"/>
            <a:ext cx="3963635" cy="3405621"/>
            <a:chOff x="6588123" y="1814508"/>
            <a:chExt cx="2187575" cy="1879597"/>
          </a:xfrm>
        </p:grpSpPr>
        <p:sp>
          <p:nvSpPr>
            <p:cNvPr id="27" name="Rectangle 17"/>
            <p:cNvSpPr>
              <a:spLocks noChangeArrowheads="1"/>
            </p:cNvSpPr>
            <p:nvPr/>
          </p:nvSpPr>
          <p:spPr bwMode="auto">
            <a:xfrm>
              <a:off x="6588123" y="1814509"/>
              <a:ext cx="831850" cy="941386"/>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8"/>
              <a:endParaRPr lang="en-GB">
                <a:solidFill>
                  <a:prstClr val="black"/>
                </a:solidFill>
                <a:latin typeface="Calibri"/>
              </a:endParaRPr>
            </a:p>
          </p:txBody>
        </p:sp>
        <p:sp>
          <p:nvSpPr>
            <p:cNvPr id="28" name="Rectangle 18"/>
            <p:cNvSpPr>
              <a:spLocks noChangeArrowheads="1"/>
            </p:cNvSpPr>
            <p:nvPr/>
          </p:nvSpPr>
          <p:spPr bwMode="auto">
            <a:xfrm>
              <a:off x="7419973" y="1814508"/>
              <a:ext cx="1355725" cy="941386"/>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8"/>
              <a:endParaRPr lang="en-GB">
                <a:solidFill>
                  <a:prstClr val="black"/>
                </a:solidFill>
                <a:latin typeface="Calibri"/>
              </a:endParaRPr>
            </a:p>
          </p:txBody>
        </p:sp>
        <p:sp>
          <p:nvSpPr>
            <p:cNvPr id="29" name="Rectangle 19"/>
            <p:cNvSpPr>
              <a:spLocks noChangeArrowheads="1"/>
            </p:cNvSpPr>
            <p:nvPr/>
          </p:nvSpPr>
          <p:spPr bwMode="auto">
            <a:xfrm>
              <a:off x="7419973" y="2752719"/>
              <a:ext cx="1355725" cy="941386"/>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8"/>
              <a:endParaRPr lang="en-GB">
                <a:solidFill>
                  <a:prstClr val="black"/>
                </a:solidFill>
                <a:latin typeface="Calibri"/>
              </a:endParaRPr>
            </a:p>
          </p:txBody>
        </p:sp>
        <p:sp>
          <p:nvSpPr>
            <p:cNvPr id="30" name="Rectangle 20"/>
            <p:cNvSpPr>
              <a:spLocks noChangeArrowheads="1"/>
            </p:cNvSpPr>
            <p:nvPr/>
          </p:nvSpPr>
          <p:spPr bwMode="auto">
            <a:xfrm>
              <a:off x="6588124" y="2752719"/>
              <a:ext cx="831850" cy="941386"/>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8"/>
              <a:endParaRPr lang="en-GB">
                <a:solidFill>
                  <a:prstClr val="black"/>
                </a:solidFill>
                <a:latin typeface="Calibri"/>
              </a:endParaRPr>
            </a:p>
          </p:txBody>
        </p:sp>
        <p:sp>
          <p:nvSpPr>
            <p:cNvPr id="31" name="Freeform 21"/>
            <p:cNvSpPr>
              <a:spLocks noEditPoints="1"/>
            </p:cNvSpPr>
            <p:nvPr/>
          </p:nvSpPr>
          <p:spPr bwMode="auto">
            <a:xfrm>
              <a:off x="7677149" y="1814509"/>
              <a:ext cx="11113" cy="1860546"/>
            </a:xfrm>
            <a:custGeom>
              <a:avLst/>
              <a:gdLst>
                <a:gd name="T0" fmla="*/ 7 w 7"/>
                <a:gd name="T1" fmla="*/ 30 h 1172"/>
                <a:gd name="T2" fmla="*/ 0 w 7"/>
                <a:gd name="T3" fmla="*/ 0 h 1172"/>
                <a:gd name="T4" fmla="*/ 7 w 7"/>
                <a:gd name="T5" fmla="*/ 52 h 1172"/>
                <a:gd name="T6" fmla="*/ 0 w 7"/>
                <a:gd name="T7" fmla="*/ 81 h 1172"/>
                <a:gd name="T8" fmla="*/ 7 w 7"/>
                <a:gd name="T9" fmla="*/ 52 h 1172"/>
                <a:gd name="T10" fmla="*/ 7 w 7"/>
                <a:gd name="T11" fmla="*/ 133 h 1172"/>
                <a:gd name="T12" fmla="*/ 0 w 7"/>
                <a:gd name="T13" fmla="*/ 104 h 1172"/>
                <a:gd name="T14" fmla="*/ 7 w 7"/>
                <a:gd name="T15" fmla="*/ 156 h 1172"/>
                <a:gd name="T16" fmla="*/ 0 w 7"/>
                <a:gd name="T17" fmla="*/ 185 h 1172"/>
                <a:gd name="T18" fmla="*/ 7 w 7"/>
                <a:gd name="T19" fmla="*/ 156 h 1172"/>
                <a:gd name="T20" fmla="*/ 7 w 7"/>
                <a:gd name="T21" fmla="*/ 237 h 1172"/>
                <a:gd name="T22" fmla="*/ 0 w 7"/>
                <a:gd name="T23" fmla="*/ 208 h 1172"/>
                <a:gd name="T24" fmla="*/ 7 w 7"/>
                <a:gd name="T25" fmla="*/ 259 h 1172"/>
                <a:gd name="T26" fmla="*/ 0 w 7"/>
                <a:gd name="T27" fmla="*/ 289 h 1172"/>
                <a:gd name="T28" fmla="*/ 7 w 7"/>
                <a:gd name="T29" fmla="*/ 259 h 1172"/>
                <a:gd name="T30" fmla="*/ 7 w 7"/>
                <a:gd name="T31" fmla="*/ 341 h 1172"/>
                <a:gd name="T32" fmla="*/ 0 w 7"/>
                <a:gd name="T33" fmla="*/ 311 h 1172"/>
                <a:gd name="T34" fmla="*/ 7 w 7"/>
                <a:gd name="T35" fmla="*/ 363 h 1172"/>
                <a:gd name="T36" fmla="*/ 0 w 7"/>
                <a:gd name="T37" fmla="*/ 393 h 1172"/>
                <a:gd name="T38" fmla="*/ 7 w 7"/>
                <a:gd name="T39" fmla="*/ 363 h 1172"/>
                <a:gd name="T40" fmla="*/ 7 w 7"/>
                <a:gd name="T41" fmla="*/ 445 h 1172"/>
                <a:gd name="T42" fmla="*/ 0 w 7"/>
                <a:gd name="T43" fmla="*/ 415 h 1172"/>
                <a:gd name="T44" fmla="*/ 7 w 7"/>
                <a:gd name="T45" fmla="*/ 467 h 1172"/>
                <a:gd name="T46" fmla="*/ 0 w 7"/>
                <a:gd name="T47" fmla="*/ 497 h 1172"/>
                <a:gd name="T48" fmla="*/ 7 w 7"/>
                <a:gd name="T49" fmla="*/ 467 h 1172"/>
                <a:gd name="T50" fmla="*/ 7 w 7"/>
                <a:gd name="T51" fmla="*/ 549 h 1172"/>
                <a:gd name="T52" fmla="*/ 0 w 7"/>
                <a:gd name="T53" fmla="*/ 519 h 1172"/>
                <a:gd name="T54" fmla="*/ 7 w 7"/>
                <a:gd name="T55" fmla="*/ 571 h 1172"/>
                <a:gd name="T56" fmla="*/ 0 w 7"/>
                <a:gd name="T57" fmla="*/ 601 h 1172"/>
                <a:gd name="T58" fmla="*/ 7 w 7"/>
                <a:gd name="T59" fmla="*/ 571 h 1172"/>
                <a:gd name="T60" fmla="*/ 7 w 7"/>
                <a:gd name="T61" fmla="*/ 652 h 1172"/>
                <a:gd name="T62" fmla="*/ 0 w 7"/>
                <a:gd name="T63" fmla="*/ 623 h 1172"/>
                <a:gd name="T64" fmla="*/ 7 w 7"/>
                <a:gd name="T65" fmla="*/ 675 h 1172"/>
                <a:gd name="T66" fmla="*/ 0 w 7"/>
                <a:gd name="T67" fmla="*/ 704 h 1172"/>
                <a:gd name="T68" fmla="*/ 7 w 7"/>
                <a:gd name="T69" fmla="*/ 675 h 1172"/>
                <a:gd name="T70" fmla="*/ 7 w 7"/>
                <a:gd name="T71" fmla="*/ 756 h 1172"/>
                <a:gd name="T72" fmla="*/ 0 w 7"/>
                <a:gd name="T73" fmla="*/ 727 h 1172"/>
                <a:gd name="T74" fmla="*/ 7 w 7"/>
                <a:gd name="T75" fmla="*/ 778 h 1172"/>
                <a:gd name="T76" fmla="*/ 0 w 7"/>
                <a:gd name="T77" fmla="*/ 808 h 1172"/>
                <a:gd name="T78" fmla="*/ 7 w 7"/>
                <a:gd name="T79" fmla="*/ 778 h 1172"/>
                <a:gd name="T80" fmla="*/ 7 w 7"/>
                <a:gd name="T81" fmla="*/ 860 h 1172"/>
                <a:gd name="T82" fmla="*/ 0 w 7"/>
                <a:gd name="T83" fmla="*/ 830 h 1172"/>
                <a:gd name="T84" fmla="*/ 7 w 7"/>
                <a:gd name="T85" fmla="*/ 882 h 1172"/>
                <a:gd name="T86" fmla="*/ 0 w 7"/>
                <a:gd name="T87" fmla="*/ 912 h 1172"/>
                <a:gd name="T88" fmla="*/ 7 w 7"/>
                <a:gd name="T89" fmla="*/ 882 h 1172"/>
                <a:gd name="T90" fmla="*/ 7 w 7"/>
                <a:gd name="T91" fmla="*/ 964 h 1172"/>
                <a:gd name="T92" fmla="*/ 0 w 7"/>
                <a:gd name="T93" fmla="*/ 934 h 1172"/>
                <a:gd name="T94" fmla="*/ 7 w 7"/>
                <a:gd name="T95" fmla="*/ 986 h 1172"/>
                <a:gd name="T96" fmla="*/ 0 w 7"/>
                <a:gd name="T97" fmla="*/ 1016 h 1172"/>
                <a:gd name="T98" fmla="*/ 7 w 7"/>
                <a:gd name="T99" fmla="*/ 986 h 1172"/>
                <a:gd name="T100" fmla="*/ 7 w 7"/>
                <a:gd name="T101" fmla="*/ 1068 h 1172"/>
                <a:gd name="T102" fmla="*/ 0 w 7"/>
                <a:gd name="T103" fmla="*/ 1038 h 1172"/>
                <a:gd name="T104" fmla="*/ 7 w 7"/>
                <a:gd name="T105" fmla="*/ 1090 h 1172"/>
                <a:gd name="T106" fmla="*/ 0 w 7"/>
                <a:gd name="T107" fmla="*/ 1120 h 1172"/>
                <a:gd name="T108" fmla="*/ 7 w 7"/>
                <a:gd name="T109" fmla="*/ 1090 h 1172"/>
                <a:gd name="T110" fmla="*/ 7 w 7"/>
                <a:gd name="T111" fmla="*/ 1172 h 1172"/>
                <a:gd name="T112" fmla="*/ 0 w 7"/>
                <a:gd name="T113" fmla="*/ 1142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 h="1172">
                  <a:moveTo>
                    <a:pt x="7" y="0"/>
                  </a:moveTo>
                  <a:lnTo>
                    <a:pt x="7" y="30"/>
                  </a:lnTo>
                  <a:lnTo>
                    <a:pt x="0" y="30"/>
                  </a:lnTo>
                  <a:lnTo>
                    <a:pt x="0" y="0"/>
                  </a:lnTo>
                  <a:lnTo>
                    <a:pt x="7" y="0"/>
                  </a:lnTo>
                  <a:close/>
                  <a:moveTo>
                    <a:pt x="7" y="52"/>
                  </a:moveTo>
                  <a:lnTo>
                    <a:pt x="7" y="81"/>
                  </a:lnTo>
                  <a:lnTo>
                    <a:pt x="0" y="81"/>
                  </a:lnTo>
                  <a:lnTo>
                    <a:pt x="0" y="52"/>
                  </a:lnTo>
                  <a:lnTo>
                    <a:pt x="7" y="52"/>
                  </a:lnTo>
                  <a:close/>
                  <a:moveTo>
                    <a:pt x="7" y="104"/>
                  </a:moveTo>
                  <a:lnTo>
                    <a:pt x="7" y="133"/>
                  </a:lnTo>
                  <a:lnTo>
                    <a:pt x="0" y="133"/>
                  </a:lnTo>
                  <a:lnTo>
                    <a:pt x="0" y="104"/>
                  </a:lnTo>
                  <a:lnTo>
                    <a:pt x="7" y="104"/>
                  </a:lnTo>
                  <a:close/>
                  <a:moveTo>
                    <a:pt x="7" y="156"/>
                  </a:moveTo>
                  <a:lnTo>
                    <a:pt x="7" y="185"/>
                  </a:lnTo>
                  <a:lnTo>
                    <a:pt x="0" y="185"/>
                  </a:lnTo>
                  <a:lnTo>
                    <a:pt x="0" y="156"/>
                  </a:lnTo>
                  <a:lnTo>
                    <a:pt x="7" y="156"/>
                  </a:lnTo>
                  <a:close/>
                  <a:moveTo>
                    <a:pt x="7" y="208"/>
                  </a:moveTo>
                  <a:lnTo>
                    <a:pt x="7" y="237"/>
                  </a:lnTo>
                  <a:lnTo>
                    <a:pt x="0" y="237"/>
                  </a:lnTo>
                  <a:lnTo>
                    <a:pt x="0" y="208"/>
                  </a:lnTo>
                  <a:lnTo>
                    <a:pt x="7" y="208"/>
                  </a:lnTo>
                  <a:close/>
                  <a:moveTo>
                    <a:pt x="7" y="259"/>
                  </a:moveTo>
                  <a:lnTo>
                    <a:pt x="7" y="289"/>
                  </a:lnTo>
                  <a:lnTo>
                    <a:pt x="0" y="289"/>
                  </a:lnTo>
                  <a:lnTo>
                    <a:pt x="0" y="259"/>
                  </a:lnTo>
                  <a:lnTo>
                    <a:pt x="7" y="259"/>
                  </a:lnTo>
                  <a:close/>
                  <a:moveTo>
                    <a:pt x="7" y="311"/>
                  </a:moveTo>
                  <a:lnTo>
                    <a:pt x="7" y="341"/>
                  </a:lnTo>
                  <a:lnTo>
                    <a:pt x="0" y="341"/>
                  </a:lnTo>
                  <a:lnTo>
                    <a:pt x="0" y="311"/>
                  </a:lnTo>
                  <a:lnTo>
                    <a:pt x="7" y="311"/>
                  </a:lnTo>
                  <a:close/>
                  <a:moveTo>
                    <a:pt x="7" y="363"/>
                  </a:moveTo>
                  <a:lnTo>
                    <a:pt x="7" y="393"/>
                  </a:lnTo>
                  <a:lnTo>
                    <a:pt x="0" y="393"/>
                  </a:lnTo>
                  <a:lnTo>
                    <a:pt x="0" y="363"/>
                  </a:lnTo>
                  <a:lnTo>
                    <a:pt x="7" y="363"/>
                  </a:lnTo>
                  <a:close/>
                  <a:moveTo>
                    <a:pt x="7" y="415"/>
                  </a:moveTo>
                  <a:lnTo>
                    <a:pt x="7" y="445"/>
                  </a:lnTo>
                  <a:lnTo>
                    <a:pt x="0" y="445"/>
                  </a:lnTo>
                  <a:lnTo>
                    <a:pt x="0" y="415"/>
                  </a:lnTo>
                  <a:lnTo>
                    <a:pt x="7" y="415"/>
                  </a:lnTo>
                  <a:close/>
                  <a:moveTo>
                    <a:pt x="7" y="467"/>
                  </a:moveTo>
                  <a:lnTo>
                    <a:pt x="7" y="497"/>
                  </a:lnTo>
                  <a:lnTo>
                    <a:pt x="0" y="497"/>
                  </a:lnTo>
                  <a:lnTo>
                    <a:pt x="0" y="467"/>
                  </a:lnTo>
                  <a:lnTo>
                    <a:pt x="7" y="467"/>
                  </a:lnTo>
                  <a:close/>
                  <a:moveTo>
                    <a:pt x="7" y="519"/>
                  </a:moveTo>
                  <a:lnTo>
                    <a:pt x="7" y="549"/>
                  </a:lnTo>
                  <a:lnTo>
                    <a:pt x="0" y="549"/>
                  </a:lnTo>
                  <a:lnTo>
                    <a:pt x="0" y="519"/>
                  </a:lnTo>
                  <a:lnTo>
                    <a:pt x="7" y="519"/>
                  </a:lnTo>
                  <a:close/>
                  <a:moveTo>
                    <a:pt x="7" y="571"/>
                  </a:moveTo>
                  <a:lnTo>
                    <a:pt x="7" y="601"/>
                  </a:lnTo>
                  <a:lnTo>
                    <a:pt x="0" y="601"/>
                  </a:lnTo>
                  <a:lnTo>
                    <a:pt x="0" y="571"/>
                  </a:lnTo>
                  <a:lnTo>
                    <a:pt x="7" y="571"/>
                  </a:lnTo>
                  <a:close/>
                  <a:moveTo>
                    <a:pt x="7" y="623"/>
                  </a:moveTo>
                  <a:lnTo>
                    <a:pt x="7" y="652"/>
                  </a:lnTo>
                  <a:lnTo>
                    <a:pt x="0" y="652"/>
                  </a:lnTo>
                  <a:lnTo>
                    <a:pt x="0" y="623"/>
                  </a:lnTo>
                  <a:lnTo>
                    <a:pt x="7" y="623"/>
                  </a:lnTo>
                  <a:close/>
                  <a:moveTo>
                    <a:pt x="7" y="675"/>
                  </a:moveTo>
                  <a:lnTo>
                    <a:pt x="7" y="704"/>
                  </a:lnTo>
                  <a:lnTo>
                    <a:pt x="0" y="704"/>
                  </a:lnTo>
                  <a:lnTo>
                    <a:pt x="0" y="675"/>
                  </a:lnTo>
                  <a:lnTo>
                    <a:pt x="7" y="675"/>
                  </a:lnTo>
                  <a:close/>
                  <a:moveTo>
                    <a:pt x="7" y="727"/>
                  </a:moveTo>
                  <a:lnTo>
                    <a:pt x="7" y="756"/>
                  </a:lnTo>
                  <a:lnTo>
                    <a:pt x="0" y="756"/>
                  </a:lnTo>
                  <a:lnTo>
                    <a:pt x="0" y="727"/>
                  </a:lnTo>
                  <a:lnTo>
                    <a:pt x="7" y="727"/>
                  </a:lnTo>
                  <a:close/>
                  <a:moveTo>
                    <a:pt x="7" y="778"/>
                  </a:moveTo>
                  <a:lnTo>
                    <a:pt x="7" y="808"/>
                  </a:lnTo>
                  <a:lnTo>
                    <a:pt x="0" y="808"/>
                  </a:lnTo>
                  <a:lnTo>
                    <a:pt x="0" y="778"/>
                  </a:lnTo>
                  <a:lnTo>
                    <a:pt x="7" y="778"/>
                  </a:lnTo>
                  <a:close/>
                  <a:moveTo>
                    <a:pt x="7" y="830"/>
                  </a:moveTo>
                  <a:lnTo>
                    <a:pt x="7" y="860"/>
                  </a:lnTo>
                  <a:lnTo>
                    <a:pt x="0" y="860"/>
                  </a:lnTo>
                  <a:lnTo>
                    <a:pt x="0" y="830"/>
                  </a:lnTo>
                  <a:lnTo>
                    <a:pt x="7" y="830"/>
                  </a:lnTo>
                  <a:close/>
                  <a:moveTo>
                    <a:pt x="7" y="882"/>
                  </a:moveTo>
                  <a:lnTo>
                    <a:pt x="7" y="912"/>
                  </a:lnTo>
                  <a:lnTo>
                    <a:pt x="0" y="912"/>
                  </a:lnTo>
                  <a:lnTo>
                    <a:pt x="0" y="882"/>
                  </a:lnTo>
                  <a:lnTo>
                    <a:pt x="7" y="882"/>
                  </a:lnTo>
                  <a:close/>
                  <a:moveTo>
                    <a:pt x="7" y="934"/>
                  </a:moveTo>
                  <a:lnTo>
                    <a:pt x="7" y="964"/>
                  </a:lnTo>
                  <a:lnTo>
                    <a:pt x="0" y="964"/>
                  </a:lnTo>
                  <a:lnTo>
                    <a:pt x="0" y="934"/>
                  </a:lnTo>
                  <a:lnTo>
                    <a:pt x="7" y="934"/>
                  </a:lnTo>
                  <a:close/>
                  <a:moveTo>
                    <a:pt x="7" y="986"/>
                  </a:moveTo>
                  <a:lnTo>
                    <a:pt x="7" y="1016"/>
                  </a:lnTo>
                  <a:lnTo>
                    <a:pt x="0" y="1016"/>
                  </a:lnTo>
                  <a:lnTo>
                    <a:pt x="0" y="986"/>
                  </a:lnTo>
                  <a:lnTo>
                    <a:pt x="7" y="986"/>
                  </a:lnTo>
                  <a:close/>
                  <a:moveTo>
                    <a:pt x="7" y="1038"/>
                  </a:moveTo>
                  <a:lnTo>
                    <a:pt x="7" y="1068"/>
                  </a:lnTo>
                  <a:lnTo>
                    <a:pt x="0" y="1068"/>
                  </a:lnTo>
                  <a:lnTo>
                    <a:pt x="0" y="1038"/>
                  </a:lnTo>
                  <a:lnTo>
                    <a:pt x="7" y="1038"/>
                  </a:lnTo>
                  <a:close/>
                  <a:moveTo>
                    <a:pt x="7" y="1090"/>
                  </a:moveTo>
                  <a:lnTo>
                    <a:pt x="7" y="1120"/>
                  </a:lnTo>
                  <a:lnTo>
                    <a:pt x="0" y="1120"/>
                  </a:lnTo>
                  <a:lnTo>
                    <a:pt x="0" y="1090"/>
                  </a:lnTo>
                  <a:lnTo>
                    <a:pt x="7" y="1090"/>
                  </a:lnTo>
                  <a:close/>
                  <a:moveTo>
                    <a:pt x="7" y="1142"/>
                  </a:moveTo>
                  <a:lnTo>
                    <a:pt x="7" y="1172"/>
                  </a:lnTo>
                  <a:lnTo>
                    <a:pt x="0" y="1172"/>
                  </a:lnTo>
                  <a:lnTo>
                    <a:pt x="0" y="1142"/>
                  </a:lnTo>
                  <a:lnTo>
                    <a:pt x="7" y="1142"/>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914378"/>
              <a:endParaRPr lang="en-GB">
                <a:solidFill>
                  <a:prstClr val="black"/>
                </a:solidFill>
                <a:latin typeface="Calibri"/>
              </a:endParaRPr>
            </a:p>
          </p:txBody>
        </p:sp>
        <p:sp>
          <p:nvSpPr>
            <p:cNvPr id="1024" name="Rectangle 22"/>
            <p:cNvSpPr>
              <a:spLocks noChangeArrowheads="1"/>
            </p:cNvSpPr>
            <p:nvPr/>
          </p:nvSpPr>
          <p:spPr bwMode="auto">
            <a:xfrm>
              <a:off x="6923087" y="2454271"/>
              <a:ext cx="188445" cy="93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4378"/>
              <a:r>
                <a:rPr lang="en-US" altLang="en-US" sz="1100" dirty="0">
                  <a:solidFill>
                    <a:srgbClr val="000000"/>
                  </a:solidFill>
                  <a:latin typeface="Calibri" pitchFamily="34" charset="0"/>
                </a:rPr>
                <a:t>Tasks </a:t>
              </a:r>
              <a:endParaRPr lang="en-US" altLang="en-US" dirty="0">
                <a:solidFill>
                  <a:prstClr val="black"/>
                </a:solidFill>
              </a:endParaRPr>
            </a:p>
          </p:txBody>
        </p:sp>
        <p:sp>
          <p:nvSpPr>
            <p:cNvPr id="1025" name="Rectangle 23"/>
            <p:cNvSpPr>
              <a:spLocks noChangeArrowheads="1"/>
            </p:cNvSpPr>
            <p:nvPr/>
          </p:nvSpPr>
          <p:spPr bwMode="auto">
            <a:xfrm>
              <a:off x="6848474" y="2617783"/>
              <a:ext cx="246836" cy="93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4378"/>
              <a:r>
                <a:rPr lang="en-US" altLang="en-US" sz="1100">
                  <a:solidFill>
                    <a:srgbClr val="000000"/>
                  </a:solidFill>
                  <a:latin typeface="Calibri" pitchFamily="34" charset="0"/>
                </a:rPr>
                <a:t>without</a:t>
              </a:r>
              <a:endParaRPr lang="en-US" altLang="en-US">
                <a:solidFill>
                  <a:prstClr val="black"/>
                </a:solidFill>
              </a:endParaRPr>
            </a:p>
          </p:txBody>
        </p:sp>
        <p:sp>
          <p:nvSpPr>
            <p:cNvPr id="1026" name="Rectangle 24"/>
            <p:cNvSpPr>
              <a:spLocks noChangeArrowheads="1"/>
            </p:cNvSpPr>
            <p:nvPr/>
          </p:nvSpPr>
          <p:spPr bwMode="auto">
            <a:xfrm>
              <a:off x="6807200" y="2779708"/>
              <a:ext cx="308766" cy="93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4378"/>
              <a:r>
                <a:rPr lang="en-US" altLang="en-US" sz="1100">
                  <a:solidFill>
                    <a:srgbClr val="000000"/>
                  </a:solidFill>
                  <a:latin typeface="Calibri" pitchFamily="34" charset="0"/>
                </a:rPr>
                <a:t>use of ICT</a:t>
              </a:r>
              <a:endParaRPr lang="en-US" altLang="en-US">
                <a:solidFill>
                  <a:prstClr val="black"/>
                </a:solidFill>
              </a:endParaRPr>
            </a:p>
          </p:txBody>
        </p:sp>
        <p:sp>
          <p:nvSpPr>
            <p:cNvPr id="1029" name="Rectangle 25"/>
            <p:cNvSpPr>
              <a:spLocks noChangeArrowheads="1"/>
            </p:cNvSpPr>
            <p:nvPr/>
          </p:nvSpPr>
          <p:spPr bwMode="auto">
            <a:xfrm>
              <a:off x="7942262" y="2535235"/>
              <a:ext cx="345924" cy="93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4378"/>
              <a:r>
                <a:rPr lang="en-US" altLang="en-US" sz="1100">
                  <a:solidFill>
                    <a:srgbClr val="000000"/>
                  </a:solidFill>
                  <a:latin typeface="Calibri" pitchFamily="34" charset="0"/>
                </a:rPr>
                <a:t>Tasks with </a:t>
              </a:r>
              <a:endParaRPr lang="en-US" altLang="en-US">
                <a:solidFill>
                  <a:prstClr val="black"/>
                </a:solidFill>
              </a:endParaRPr>
            </a:p>
          </p:txBody>
        </p:sp>
        <p:sp>
          <p:nvSpPr>
            <p:cNvPr id="1030" name="Rectangle 26"/>
            <p:cNvSpPr>
              <a:spLocks noChangeArrowheads="1"/>
            </p:cNvSpPr>
            <p:nvPr/>
          </p:nvSpPr>
          <p:spPr bwMode="auto">
            <a:xfrm>
              <a:off x="7953375" y="2698751"/>
              <a:ext cx="308766" cy="93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4378"/>
              <a:r>
                <a:rPr lang="en-US" altLang="en-US" sz="1100">
                  <a:solidFill>
                    <a:srgbClr val="000000"/>
                  </a:solidFill>
                  <a:latin typeface="Calibri" pitchFamily="34" charset="0"/>
                </a:rPr>
                <a:t>use of ICT</a:t>
              </a:r>
              <a:endParaRPr lang="en-US" altLang="en-US">
                <a:solidFill>
                  <a:prstClr val="black"/>
                </a:solidFill>
              </a:endParaRPr>
            </a:p>
          </p:txBody>
        </p:sp>
      </p:grpSp>
      <p:grpSp>
        <p:nvGrpSpPr>
          <p:cNvPr id="49" name="Group 48"/>
          <p:cNvGrpSpPr/>
          <p:nvPr/>
        </p:nvGrpSpPr>
        <p:grpSpPr>
          <a:xfrm rot="5400000">
            <a:off x="5353633" y="2733803"/>
            <a:ext cx="2484276" cy="360040"/>
            <a:chOff x="1032989" y="3124402"/>
            <a:chExt cx="2484276" cy="360040"/>
          </a:xfrm>
        </p:grpSpPr>
        <p:cxnSp>
          <p:nvCxnSpPr>
            <p:cNvPr id="50" name="Straight Arrow Connector 49"/>
            <p:cNvCxnSpPr/>
            <p:nvPr/>
          </p:nvCxnSpPr>
          <p:spPr>
            <a:xfrm>
              <a:off x="1032989" y="3124402"/>
              <a:ext cx="0" cy="3600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2293129" y="3124402"/>
              <a:ext cx="0" cy="3600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3517265" y="3124402"/>
              <a:ext cx="0" cy="3600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0" y="0"/>
            <a:ext cx="9144000" cy="1059582"/>
          </a:xfrm>
          <a:solidFill>
            <a:srgbClr val="00B050">
              <a:alpha val="39000"/>
            </a:srgbClr>
          </a:solidFill>
        </p:spPr>
        <p:txBody>
          <a:bodyPr>
            <a:noAutofit/>
          </a:bodyPr>
          <a:lstStyle/>
          <a:p>
            <a:r>
              <a:rPr lang="fr-FR" sz="4000" b="1" dirty="0">
                <a:latin typeface="Century Gothic" panose="020B0502020202020204" pitchFamily="34" charset="0"/>
              </a:rPr>
              <a:t>TWO EFFECTS </a:t>
            </a:r>
            <a:r>
              <a:rPr lang="fr-FR" sz="3200" dirty="0">
                <a:solidFill>
                  <a:schemeClr val="tx2"/>
                </a:solidFill>
                <a:latin typeface="Century Gothic" panose="020B0502020202020204" pitchFamily="34" charset="0"/>
              </a:rPr>
              <a:t>OF DIGITALISATION</a:t>
            </a:r>
            <a:endParaRPr lang="en-GB" sz="2800" dirty="0">
              <a:solidFill>
                <a:schemeClr val="bg1"/>
              </a:solidFill>
              <a:latin typeface="Century Gothic" panose="020B0502020202020204" pitchFamily="34" charset="0"/>
            </a:endParaRPr>
          </a:p>
        </p:txBody>
      </p:sp>
      <p:grpSp>
        <p:nvGrpSpPr>
          <p:cNvPr id="1040" name="Group 1039"/>
          <p:cNvGrpSpPr/>
          <p:nvPr/>
        </p:nvGrpSpPr>
        <p:grpSpPr>
          <a:xfrm>
            <a:off x="1032989" y="3124403"/>
            <a:ext cx="2484276" cy="360040"/>
            <a:chOff x="1032989" y="3124402"/>
            <a:chExt cx="2484276" cy="360040"/>
          </a:xfrm>
        </p:grpSpPr>
        <p:cxnSp>
          <p:nvCxnSpPr>
            <p:cNvPr id="5" name="Straight Arrow Connector 4"/>
            <p:cNvCxnSpPr/>
            <p:nvPr/>
          </p:nvCxnSpPr>
          <p:spPr>
            <a:xfrm>
              <a:off x="1032989" y="3124402"/>
              <a:ext cx="0" cy="360040"/>
            </a:xfrm>
            <a:prstGeom prst="straightConnector1">
              <a:avLst/>
            </a:prstGeom>
            <a:ln w="28575">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293129" y="3124402"/>
              <a:ext cx="0" cy="360040"/>
            </a:xfrm>
            <a:prstGeom prst="straightConnector1">
              <a:avLst/>
            </a:prstGeom>
            <a:ln w="28575">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517265" y="3124402"/>
              <a:ext cx="0" cy="360040"/>
            </a:xfrm>
            <a:prstGeom prst="straightConnector1">
              <a:avLst/>
            </a:prstGeom>
            <a:ln w="28575">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grpSp>
      <p:cxnSp>
        <p:nvCxnSpPr>
          <p:cNvPr id="9" name="Straight Connector 8"/>
          <p:cNvCxnSpPr/>
          <p:nvPr/>
        </p:nvCxnSpPr>
        <p:spPr>
          <a:xfrm>
            <a:off x="528934" y="3540596"/>
            <a:ext cx="340561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16200000">
            <a:off x="4649948" y="3074897"/>
            <a:ext cx="340561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3753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40"/>
                                        </p:tgtEl>
                                        <p:attrNameLst>
                                          <p:attrName>style.visibility</p:attrName>
                                        </p:attrNameLst>
                                      </p:cBhvr>
                                      <p:to>
                                        <p:strVal val="visible"/>
                                      </p:to>
                                    </p:set>
                                    <p:animEffect transition="in" filter="fade">
                                      <p:cBhvr>
                                        <p:cTn id="9" dur="500"/>
                                        <p:tgtEl>
                                          <p:spTgt spid="1040"/>
                                        </p:tgtEl>
                                      </p:cBhvr>
                                    </p:animEffect>
                                  </p:childTnLst>
                                </p:cTn>
                              </p:par>
                              <p:par>
                                <p:cTn id="10" presetID="10"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par>
                                <p:cTn id="17" presetID="10" presetClass="entr" presetSubtype="0" fill="hold" nodeType="withEffect">
                                  <p:stCondLst>
                                    <p:cond delay="0"/>
                                  </p:stCondLst>
                                  <p:childTnLst>
                                    <p:set>
                                      <p:cBhvr>
                                        <p:cTn id="18" dur="1" fill="hold">
                                          <p:stCondLst>
                                            <p:cond delay="0"/>
                                          </p:stCondLst>
                                        </p:cTn>
                                        <p:tgtEl>
                                          <p:spTgt spid="1039"/>
                                        </p:tgtEl>
                                        <p:attrNameLst>
                                          <p:attrName>style.visibility</p:attrName>
                                        </p:attrNameLst>
                                      </p:cBhvr>
                                      <p:to>
                                        <p:strVal val="visible"/>
                                      </p:to>
                                    </p:set>
                                    <p:animEffect transition="in" filter="fade">
                                      <p:cBhvr>
                                        <p:cTn id="19" dur="500"/>
                                        <p:tgtEl>
                                          <p:spTgt spid="1039"/>
                                        </p:tgtEl>
                                      </p:cBhvr>
                                    </p:animEffect>
                                  </p:childTnLst>
                                </p:cTn>
                              </p:par>
                              <p:par>
                                <p:cTn id="20" presetID="10" presetClass="entr" presetSubtype="0" fill="hold"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21"/>
          <p:cNvGrpSpPr>
            <a:grpSpLocks/>
          </p:cNvGrpSpPr>
          <p:nvPr/>
        </p:nvGrpSpPr>
        <p:grpSpPr bwMode="auto">
          <a:xfrm>
            <a:off x="2605775" y="1353609"/>
            <a:ext cx="3908205" cy="3420095"/>
            <a:chOff x="2767" y="933"/>
            <a:chExt cx="1177" cy="1030"/>
          </a:xfrm>
        </p:grpSpPr>
        <p:sp>
          <p:nvSpPr>
            <p:cNvPr id="1052" name="Rectangle 7"/>
            <p:cNvSpPr>
              <a:spLocks noChangeArrowheads="1"/>
            </p:cNvSpPr>
            <p:nvPr/>
          </p:nvSpPr>
          <p:spPr bwMode="auto">
            <a:xfrm>
              <a:off x="2767" y="933"/>
              <a:ext cx="588" cy="516"/>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8"/>
              <a:endParaRPr lang="en-GB">
                <a:solidFill>
                  <a:prstClr val="black"/>
                </a:solidFill>
                <a:latin typeface="Calibri"/>
              </a:endParaRPr>
            </a:p>
          </p:txBody>
        </p:sp>
        <p:sp>
          <p:nvSpPr>
            <p:cNvPr id="1053" name="Rectangle 8"/>
            <p:cNvSpPr>
              <a:spLocks noChangeArrowheads="1"/>
            </p:cNvSpPr>
            <p:nvPr/>
          </p:nvSpPr>
          <p:spPr bwMode="auto">
            <a:xfrm>
              <a:off x="3355" y="933"/>
              <a:ext cx="589" cy="516"/>
            </a:xfrm>
            <a:prstGeom prst="rect">
              <a:avLst/>
            </a:prstGeom>
            <a:solidFill>
              <a:srgbClr val="C6D9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8"/>
              <a:endParaRPr lang="en-GB">
                <a:solidFill>
                  <a:prstClr val="black"/>
                </a:solidFill>
                <a:latin typeface="Calibri"/>
              </a:endParaRPr>
            </a:p>
          </p:txBody>
        </p:sp>
        <p:sp>
          <p:nvSpPr>
            <p:cNvPr id="1054" name="Rectangle 9"/>
            <p:cNvSpPr>
              <a:spLocks noChangeArrowheads="1"/>
            </p:cNvSpPr>
            <p:nvPr/>
          </p:nvSpPr>
          <p:spPr bwMode="auto">
            <a:xfrm>
              <a:off x="3355" y="1447"/>
              <a:ext cx="589" cy="515"/>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8"/>
              <a:endParaRPr lang="en-GB">
                <a:solidFill>
                  <a:prstClr val="black"/>
                </a:solidFill>
                <a:latin typeface="Calibri"/>
              </a:endParaRPr>
            </a:p>
          </p:txBody>
        </p:sp>
        <p:sp>
          <p:nvSpPr>
            <p:cNvPr id="1055" name="Rectangle 10"/>
            <p:cNvSpPr>
              <a:spLocks noChangeArrowheads="1"/>
            </p:cNvSpPr>
            <p:nvPr/>
          </p:nvSpPr>
          <p:spPr bwMode="auto">
            <a:xfrm>
              <a:off x="2767" y="1447"/>
              <a:ext cx="588" cy="515"/>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8"/>
              <a:endParaRPr lang="en-GB">
                <a:solidFill>
                  <a:prstClr val="black"/>
                </a:solidFill>
                <a:latin typeface="Calibri"/>
              </a:endParaRPr>
            </a:p>
          </p:txBody>
        </p:sp>
        <p:sp>
          <p:nvSpPr>
            <p:cNvPr id="1056" name="Line 11"/>
            <p:cNvSpPr>
              <a:spLocks noChangeShapeType="1"/>
            </p:cNvSpPr>
            <p:nvPr/>
          </p:nvSpPr>
          <p:spPr bwMode="auto">
            <a:xfrm flipV="1">
              <a:off x="2767" y="1447"/>
              <a:ext cx="1177" cy="2"/>
            </a:xfrm>
            <a:prstGeom prst="line">
              <a:avLst/>
            </a:prstGeom>
            <a:noFill/>
            <a:ln w="952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a:endParaRPr lang="en-GB">
                <a:solidFill>
                  <a:prstClr val="black"/>
                </a:solidFill>
                <a:latin typeface="Calibri"/>
              </a:endParaRPr>
            </a:p>
          </p:txBody>
        </p:sp>
        <p:sp>
          <p:nvSpPr>
            <p:cNvPr id="1057" name="Rectangle 12"/>
            <p:cNvSpPr>
              <a:spLocks noChangeArrowheads="1"/>
            </p:cNvSpPr>
            <p:nvPr/>
          </p:nvSpPr>
          <p:spPr bwMode="auto">
            <a:xfrm>
              <a:off x="2815" y="1087"/>
              <a:ext cx="330"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4378"/>
              <a:r>
                <a:rPr lang="en-US" altLang="en-US" sz="1000" b="1" dirty="0">
                  <a:solidFill>
                    <a:srgbClr val="000000"/>
                  </a:solidFill>
                  <a:latin typeface="Century Gothic" panose="020B0502020202020204" pitchFamily="34" charset="0"/>
                </a:rPr>
                <a:t>Non routine tasks,</a:t>
              </a:r>
            </a:p>
          </p:txBody>
        </p:sp>
        <p:sp>
          <p:nvSpPr>
            <p:cNvPr id="1058" name="Rectangle 13"/>
            <p:cNvSpPr>
              <a:spLocks noChangeArrowheads="1"/>
            </p:cNvSpPr>
            <p:nvPr/>
          </p:nvSpPr>
          <p:spPr bwMode="auto">
            <a:xfrm>
              <a:off x="2866" y="1166"/>
              <a:ext cx="261"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4378"/>
              <a:r>
                <a:rPr lang="en-US" altLang="en-US" sz="1000" b="1" dirty="0">
                  <a:solidFill>
                    <a:srgbClr val="000000"/>
                  </a:solidFill>
                  <a:latin typeface="Century Gothic" panose="020B0502020202020204" pitchFamily="34" charset="0"/>
                </a:rPr>
                <a:t>Low use of ICT</a:t>
              </a:r>
              <a:endParaRPr lang="en-US" altLang="en-US" sz="2400" b="1" dirty="0">
                <a:solidFill>
                  <a:prstClr val="black"/>
                </a:solidFill>
                <a:latin typeface="Century Gothic" panose="020B0502020202020204" pitchFamily="34" charset="0"/>
              </a:endParaRPr>
            </a:p>
          </p:txBody>
        </p:sp>
        <p:sp>
          <p:nvSpPr>
            <p:cNvPr id="1059" name="Rectangle 14"/>
            <p:cNvSpPr>
              <a:spLocks noChangeArrowheads="1"/>
            </p:cNvSpPr>
            <p:nvPr/>
          </p:nvSpPr>
          <p:spPr bwMode="auto">
            <a:xfrm>
              <a:off x="3404" y="1091"/>
              <a:ext cx="341"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4378"/>
              <a:r>
                <a:rPr lang="en-US" altLang="en-US" sz="1000" b="1" dirty="0">
                  <a:solidFill>
                    <a:srgbClr val="000000"/>
                  </a:solidFill>
                  <a:latin typeface="Century Gothic" panose="020B0502020202020204" pitchFamily="34" charset="0"/>
                </a:rPr>
                <a:t>Non routine tasks, </a:t>
              </a:r>
              <a:endParaRPr lang="en-US" altLang="en-US" sz="2400" b="1" dirty="0">
                <a:solidFill>
                  <a:prstClr val="black"/>
                </a:solidFill>
                <a:latin typeface="Century Gothic" panose="020B0502020202020204" pitchFamily="34" charset="0"/>
              </a:endParaRPr>
            </a:p>
          </p:txBody>
        </p:sp>
        <p:sp>
          <p:nvSpPr>
            <p:cNvPr id="1060" name="Rectangle 15"/>
            <p:cNvSpPr>
              <a:spLocks noChangeArrowheads="1"/>
            </p:cNvSpPr>
            <p:nvPr/>
          </p:nvSpPr>
          <p:spPr bwMode="auto">
            <a:xfrm>
              <a:off x="3449" y="1170"/>
              <a:ext cx="273"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4378"/>
              <a:r>
                <a:rPr lang="en-US" altLang="en-US" sz="1000" b="1">
                  <a:solidFill>
                    <a:srgbClr val="000000"/>
                  </a:solidFill>
                  <a:latin typeface="Century Gothic" panose="020B0502020202020204" pitchFamily="34" charset="0"/>
                </a:rPr>
                <a:t>High use of ICT</a:t>
              </a:r>
              <a:endParaRPr lang="en-US" altLang="en-US" sz="2400" b="1">
                <a:solidFill>
                  <a:prstClr val="black"/>
                </a:solidFill>
                <a:latin typeface="Century Gothic" panose="020B0502020202020204" pitchFamily="34" charset="0"/>
              </a:endParaRPr>
            </a:p>
          </p:txBody>
        </p:sp>
        <p:sp>
          <p:nvSpPr>
            <p:cNvPr id="1061" name="Rectangle 16"/>
            <p:cNvSpPr>
              <a:spLocks noChangeArrowheads="1"/>
            </p:cNvSpPr>
            <p:nvPr/>
          </p:nvSpPr>
          <p:spPr bwMode="auto">
            <a:xfrm>
              <a:off x="2850" y="1570"/>
              <a:ext cx="264"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4378"/>
              <a:r>
                <a:rPr lang="en-US" altLang="en-US" sz="1000" b="1">
                  <a:solidFill>
                    <a:srgbClr val="000000"/>
                  </a:solidFill>
                  <a:latin typeface="Century Gothic" panose="020B0502020202020204" pitchFamily="34" charset="0"/>
                </a:rPr>
                <a:t>Routine tasks, </a:t>
              </a:r>
              <a:endParaRPr lang="en-US" altLang="en-US" sz="2400" b="1">
                <a:solidFill>
                  <a:prstClr val="black"/>
                </a:solidFill>
                <a:latin typeface="Century Gothic" panose="020B0502020202020204" pitchFamily="34" charset="0"/>
              </a:endParaRPr>
            </a:p>
          </p:txBody>
        </p:sp>
        <p:sp>
          <p:nvSpPr>
            <p:cNvPr id="1062" name="Rectangle 17"/>
            <p:cNvSpPr>
              <a:spLocks noChangeArrowheads="1"/>
            </p:cNvSpPr>
            <p:nvPr/>
          </p:nvSpPr>
          <p:spPr bwMode="auto">
            <a:xfrm>
              <a:off x="2843" y="1649"/>
              <a:ext cx="261"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4378"/>
              <a:r>
                <a:rPr lang="en-US" altLang="en-US" sz="1000" b="1">
                  <a:solidFill>
                    <a:srgbClr val="000000"/>
                  </a:solidFill>
                  <a:latin typeface="Century Gothic" panose="020B0502020202020204" pitchFamily="34" charset="0"/>
                </a:rPr>
                <a:t>Low use of ICT</a:t>
              </a:r>
              <a:endParaRPr lang="en-US" altLang="en-US" sz="2400" b="1">
                <a:solidFill>
                  <a:prstClr val="black"/>
                </a:solidFill>
                <a:latin typeface="Century Gothic" panose="020B0502020202020204" pitchFamily="34" charset="0"/>
              </a:endParaRPr>
            </a:p>
          </p:txBody>
        </p:sp>
        <p:sp>
          <p:nvSpPr>
            <p:cNvPr id="1063" name="Rectangle 18"/>
            <p:cNvSpPr>
              <a:spLocks noChangeArrowheads="1"/>
            </p:cNvSpPr>
            <p:nvPr/>
          </p:nvSpPr>
          <p:spPr bwMode="auto">
            <a:xfrm>
              <a:off x="3462" y="1570"/>
              <a:ext cx="264"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4378"/>
              <a:r>
                <a:rPr lang="en-US" altLang="en-US" sz="1000" b="1" dirty="0">
                  <a:solidFill>
                    <a:srgbClr val="000000"/>
                  </a:solidFill>
                  <a:latin typeface="Century Gothic" panose="020B0502020202020204" pitchFamily="34" charset="0"/>
                </a:rPr>
                <a:t>Routine tasks, </a:t>
              </a:r>
              <a:endParaRPr lang="en-US" altLang="en-US" sz="2400" b="1" dirty="0">
                <a:solidFill>
                  <a:prstClr val="black"/>
                </a:solidFill>
                <a:latin typeface="Century Gothic" panose="020B0502020202020204" pitchFamily="34" charset="0"/>
              </a:endParaRPr>
            </a:p>
          </p:txBody>
        </p:sp>
        <p:sp>
          <p:nvSpPr>
            <p:cNvPr id="1064" name="Rectangle 19"/>
            <p:cNvSpPr>
              <a:spLocks noChangeArrowheads="1"/>
            </p:cNvSpPr>
            <p:nvPr/>
          </p:nvSpPr>
          <p:spPr bwMode="auto">
            <a:xfrm>
              <a:off x="3449" y="1649"/>
              <a:ext cx="273"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4378"/>
              <a:r>
                <a:rPr lang="en-US" altLang="en-US" sz="1000" b="1" dirty="0">
                  <a:solidFill>
                    <a:srgbClr val="000000"/>
                  </a:solidFill>
                  <a:latin typeface="Century Gothic" panose="020B0502020202020204" pitchFamily="34" charset="0"/>
                </a:rPr>
                <a:t>High use of ICT</a:t>
              </a:r>
              <a:endParaRPr lang="en-US" altLang="en-US" sz="2400" b="1" dirty="0">
                <a:solidFill>
                  <a:prstClr val="black"/>
                </a:solidFill>
                <a:latin typeface="Century Gothic" panose="020B0502020202020204" pitchFamily="34" charset="0"/>
              </a:endParaRPr>
            </a:p>
          </p:txBody>
        </p:sp>
        <p:sp>
          <p:nvSpPr>
            <p:cNvPr id="1065" name="Line 20"/>
            <p:cNvSpPr>
              <a:spLocks noChangeShapeType="1"/>
            </p:cNvSpPr>
            <p:nvPr/>
          </p:nvSpPr>
          <p:spPr bwMode="auto">
            <a:xfrm>
              <a:off x="3355" y="933"/>
              <a:ext cx="0" cy="1030"/>
            </a:xfrm>
            <a:prstGeom prst="line">
              <a:avLst/>
            </a:prstGeom>
            <a:noFill/>
            <a:ln w="952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a:endParaRPr lang="en-GB">
                <a:solidFill>
                  <a:prstClr val="black"/>
                </a:solidFill>
                <a:latin typeface="Calibri"/>
              </a:endParaRPr>
            </a:p>
          </p:txBody>
        </p:sp>
      </p:grpSp>
      <p:grpSp>
        <p:nvGrpSpPr>
          <p:cNvPr id="12" name="Group 41"/>
          <p:cNvGrpSpPr>
            <a:grpSpLocks/>
          </p:cNvGrpSpPr>
          <p:nvPr/>
        </p:nvGrpSpPr>
        <p:grpSpPr bwMode="auto">
          <a:xfrm>
            <a:off x="2605774" y="1352020"/>
            <a:ext cx="3920580" cy="3434256"/>
            <a:chOff x="4026" y="937"/>
            <a:chExt cx="1177" cy="1031"/>
          </a:xfrm>
        </p:grpSpPr>
        <p:sp>
          <p:nvSpPr>
            <p:cNvPr id="63" name="Rectangle 22"/>
            <p:cNvSpPr>
              <a:spLocks noChangeArrowheads="1"/>
            </p:cNvSpPr>
            <p:nvPr/>
          </p:nvSpPr>
          <p:spPr bwMode="auto">
            <a:xfrm>
              <a:off x="4026" y="937"/>
              <a:ext cx="470" cy="632"/>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8"/>
              <a:endParaRPr lang="en-GB">
                <a:solidFill>
                  <a:prstClr val="black"/>
                </a:solidFill>
                <a:latin typeface="Calibri"/>
              </a:endParaRPr>
            </a:p>
          </p:txBody>
        </p:sp>
        <p:sp>
          <p:nvSpPr>
            <p:cNvPr id="1031" name="Rectangle 23"/>
            <p:cNvSpPr>
              <a:spLocks noChangeArrowheads="1"/>
            </p:cNvSpPr>
            <p:nvPr/>
          </p:nvSpPr>
          <p:spPr bwMode="auto">
            <a:xfrm>
              <a:off x="4496" y="937"/>
              <a:ext cx="706" cy="632"/>
            </a:xfrm>
            <a:prstGeom prst="rect">
              <a:avLst/>
            </a:prstGeom>
            <a:solidFill>
              <a:srgbClr val="C6D9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8"/>
              <a:endParaRPr lang="en-GB">
                <a:solidFill>
                  <a:prstClr val="black"/>
                </a:solidFill>
                <a:latin typeface="Calibri"/>
              </a:endParaRPr>
            </a:p>
          </p:txBody>
        </p:sp>
        <p:sp>
          <p:nvSpPr>
            <p:cNvPr id="1032" name="Rectangle 24"/>
            <p:cNvSpPr>
              <a:spLocks noChangeArrowheads="1"/>
            </p:cNvSpPr>
            <p:nvPr/>
          </p:nvSpPr>
          <p:spPr bwMode="auto">
            <a:xfrm>
              <a:off x="4496" y="1569"/>
              <a:ext cx="706" cy="399"/>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8"/>
              <a:endParaRPr lang="en-GB">
                <a:solidFill>
                  <a:prstClr val="black"/>
                </a:solidFill>
                <a:latin typeface="Calibri"/>
              </a:endParaRPr>
            </a:p>
          </p:txBody>
        </p:sp>
        <p:sp>
          <p:nvSpPr>
            <p:cNvPr id="1033" name="Rectangle 25"/>
            <p:cNvSpPr>
              <a:spLocks noChangeArrowheads="1"/>
            </p:cNvSpPr>
            <p:nvPr/>
          </p:nvSpPr>
          <p:spPr bwMode="auto">
            <a:xfrm>
              <a:off x="4026" y="1569"/>
              <a:ext cx="470" cy="399"/>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8"/>
              <a:endParaRPr lang="en-GB">
                <a:solidFill>
                  <a:prstClr val="black"/>
                </a:solidFill>
                <a:latin typeface="Calibri"/>
              </a:endParaRPr>
            </a:p>
          </p:txBody>
        </p:sp>
        <p:sp>
          <p:nvSpPr>
            <p:cNvPr id="1034" name="Freeform 26"/>
            <p:cNvSpPr>
              <a:spLocks noEditPoints="1"/>
            </p:cNvSpPr>
            <p:nvPr/>
          </p:nvSpPr>
          <p:spPr bwMode="auto">
            <a:xfrm>
              <a:off x="4026" y="1449"/>
              <a:ext cx="1159" cy="8"/>
            </a:xfrm>
            <a:custGeom>
              <a:avLst/>
              <a:gdLst>
                <a:gd name="T0" fmla="*/ 26 w 1159"/>
                <a:gd name="T1" fmla="*/ 2 h 8"/>
                <a:gd name="T2" fmla="*/ 46 w 1159"/>
                <a:gd name="T3" fmla="*/ 8 h 8"/>
                <a:gd name="T4" fmla="*/ 45 w 1159"/>
                <a:gd name="T5" fmla="*/ 2 h 8"/>
                <a:gd name="T6" fmla="*/ 117 w 1159"/>
                <a:gd name="T7" fmla="*/ 8 h 8"/>
                <a:gd name="T8" fmla="*/ 91 w 1159"/>
                <a:gd name="T9" fmla="*/ 8 h 8"/>
                <a:gd name="T10" fmla="*/ 162 w 1159"/>
                <a:gd name="T11" fmla="*/ 1 h 8"/>
                <a:gd name="T12" fmla="*/ 181 w 1159"/>
                <a:gd name="T13" fmla="*/ 8 h 8"/>
                <a:gd name="T14" fmla="*/ 181 w 1159"/>
                <a:gd name="T15" fmla="*/ 1 h 8"/>
                <a:gd name="T16" fmla="*/ 253 w 1159"/>
                <a:gd name="T17" fmla="*/ 8 h 8"/>
                <a:gd name="T18" fmla="*/ 227 w 1159"/>
                <a:gd name="T19" fmla="*/ 8 h 8"/>
                <a:gd name="T20" fmla="*/ 298 w 1159"/>
                <a:gd name="T21" fmla="*/ 1 h 8"/>
                <a:gd name="T22" fmla="*/ 317 w 1159"/>
                <a:gd name="T23" fmla="*/ 8 h 8"/>
                <a:gd name="T24" fmla="*/ 317 w 1159"/>
                <a:gd name="T25" fmla="*/ 1 h 8"/>
                <a:gd name="T26" fmla="*/ 389 w 1159"/>
                <a:gd name="T27" fmla="*/ 8 h 8"/>
                <a:gd name="T28" fmla="*/ 363 w 1159"/>
                <a:gd name="T29" fmla="*/ 8 h 8"/>
                <a:gd name="T30" fmla="*/ 434 w 1159"/>
                <a:gd name="T31" fmla="*/ 1 h 8"/>
                <a:gd name="T32" fmla="*/ 453 w 1159"/>
                <a:gd name="T33" fmla="*/ 8 h 8"/>
                <a:gd name="T34" fmla="*/ 453 w 1159"/>
                <a:gd name="T35" fmla="*/ 1 h 8"/>
                <a:gd name="T36" fmla="*/ 525 w 1159"/>
                <a:gd name="T37" fmla="*/ 7 h 8"/>
                <a:gd name="T38" fmla="*/ 499 w 1159"/>
                <a:gd name="T39" fmla="*/ 7 h 8"/>
                <a:gd name="T40" fmla="*/ 570 w 1159"/>
                <a:gd name="T41" fmla="*/ 1 h 8"/>
                <a:gd name="T42" fmla="*/ 589 w 1159"/>
                <a:gd name="T43" fmla="*/ 7 h 8"/>
                <a:gd name="T44" fmla="*/ 589 w 1159"/>
                <a:gd name="T45" fmla="*/ 1 h 8"/>
                <a:gd name="T46" fmla="*/ 661 w 1159"/>
                <a:gd name="T47" fmla="*/ 7 h 8"/>
                <a:gd name="T48" fmla="*/ 635 w 1159"/>
                <a:gd name="T49" fmla="*/ 7 h 8"/>
                <a:gd name="T50" fmla="*/ 706 w 1159"/>
                <a:gd name="T51" fmla="*/ 1 h 8"/>
                <a:gd name="T52" fmla="*/ 725 w 1159"/>
                <a:gd name="T53" fmla="*/ 7 h 8"/>
                <a:gd name="T54" fmla="*/ 725 w 1159"/>
                <a:gd name="T55" fmla="*/ 1 h 8"/>
                <a:gd name="T56" fmla="*/ 796 w 1159"/>
                <a:gd name="T57" fmla="*/ 7 h 8"/>
                <a:gd name="T58" fmla="*/ 771 w 1159"/>
                <a:gd name="T59" fmla="*/ 7 h 8"/>
                <a:gd name="T60" fmla="*/ 842 w 1159"/>
                <a:gd name="T61" fmla="*/ 1 h 8"/>
                <a:gd name="T62" fmla="*/ 861 w 1159"/>
                <a:gd name="T63" fmla="*/ 7 h 8"/>
                <a:gd name="T64" fmla="*/ 861 w 1159"/>
                <a:gd name="T65" fmla="*/ 0 h 8"/>
                <a:gd name="T66" fmla="*/ 932 w 1159"/>
                <a:gd name="T67" fmla="*/ 7 h 8"/>
                <a:gd name="T68" fmla="*/ 907 w 1159"/>
                <a:gd name="T69" fmla="*/ 7 h 8"/>
                <a:gd name="T70" fmla="*/ 978 w 1159"/>
                <a:gd name="T71" fmla="*/ 0 h 8"/>
                <a:gd name="T72" fmla="*/ 997 w 1159"/>
                <a:gd name="T73" fmla="*/ 7 h 8"/>
                <a:gd name="T74" fmla="*/ 997 w 1159"/>
                <a:gd name="T75" fmla="*/ 0 h 8"/>
                <a:gd name="T76" fmla="*/ 1068 w 1159"/>
                <a:gd name="T77" fmla="*/ 7 h 8"/>
                <a:gd name="T78" fmla="*/ 1042 w 1159"/>
                <a:gd name="T79" fmla="*/ 7 h 8"/>
                <a:gd name="T80" fmla="*/ 1114 w 1159"/>
                <a:gd name="T81" fmla="*/ 0 h 8"/>
                <a:gd name="T82" fmla="*/ 1133 w 1159"/>
                <a:gd name="T83" fmla="*/ 7 h 8"/>
                <a:gd name="T84" fmla="*/ 1133 w 1159"/>
                <a:gd name="T85"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9" h="8">
                  <a:moveTo>
                    <a:pt x="0" y="8"/>
                  </a:moveTo>
                  <a:lnTo>
                    <a:pt x="26" y="8"/>
                  </a:lnTo>
                  <a:lnTo>
                    <a:pt x="26" y="2"/>
                  </a:lnTo>
                  <a:lnTo>
                    <a:pt x="0" y="2"/>
                  </a:lnTo>
                  <a:lnTo>
                    <a:pt x="0" y="8"/>
                  </a:lnTo>
                  <a:close/>
                  <a:moveTo>
                    <a:pt x="46" y="8"/>
                  </a:moveTo>
                  <a:lnTo>
                    <a:pt x="71" y="8"/>
                  </a:lnTo>
                  <a:lnTo>
                    <a:pt x="71" y="2"/>
                  </a:lnTo>
                  <a:lnTo>
                    <a:pt x="45" y="2"/>
                  </a:lnTo>
                  <a:lnTo>
                    <a:pt x="46" y="8"/>
                  </a:lnTo>
                  <a:close/>
                  <a:moveTo>
                    <a:pt x="91" y="8"/>
                  </a:moveTo>
                  <a:lnTo>
                    <a:pt x="117" y="8"/>
                  </a:lnTo>
                  <a:lnTo>
                    <a:pt x="117" y="1"/>
                  </a:lnTo>
                  <a:lnTo>
                    <a:pt x="91" y="2"/>
                  </a:lnTo>
                  <a:lnTo>
                    <a:pt x="91" y="8"/>
                  </a:lnTo>
                  <a:close/>
                  <a:moveTo>
                    <a:pt x="136" y="8"/>
                  </a:moveTo>
                  <a:lnTo>
                    <a:pt x="162" y="8"/>
                  </a:lnTo>
                  <a:lnTo>
                    <a:pt x="162" y="1"/>
                  </a:lnTo>
                  <a:lnTo>
                    <a:pt x="136" y="1"/>
                  </a:lnTo>
                  <a:lnTo>
                    <a:pt x="136" y="8"/>
                  </a:lnTo>
                  <a:close/>
                  <a:moveTo>
                    <a:pt x="181" y="8"/>
                  </a:moveTo>
                  <a:lnTo>
                    <a:pt x="207" y="8"/>
                  </a:lnTo>
                  <a:lnTo>
                    <a:pt x="207" y="1"/>
                  </a:lnTo>
                  <a:lnTo>
                    <a:pt x="181" y="1"/>
                  </a:lnTo>
                  <a:lnTo>
                    <a:pt x="181" y="8"/>
                  </a:lnTo>
                  <a:close/>
                  <a:moveTo>
                    <a:pt x="227" y="8"/>
                  </a:moveTo>
                  <a:lnTo>
                    <a:pt x="253" y="8"/>
                  </a:lnTo>
                  <a:lnTo>
                    <a:pt x="253" y="1"/>
                  </a:lnTo>
                  <a:lnTo>
                    <a:pt x="227" y="1"/>
                  </a:lnTo>
                  <a:lnTo>
                    <a:pt x="227" y="8"/>
                  </a:lnTo>
                  <a:close/>
                  <a:moveTo>
                    <a:pt x="272" y="8"/>
                  </a:moveTo>
                  <a:lnTo>
                    <a:pt x="298" y="8"/>
                  </a:lnTo>
                  <a:lnTo>
                    <a:pt x="298" y="1"/>
                  </a:lnTo>
                  <a:lnTo>
                    <a:pt x="272" y="1"/>
                  </a:lnTo>
                  <a:lnTo>
                    <a:pt x="272" y="8"/>
                  </a:lnTo>
                  <a:close/>
                  <a:moveTo>
                    <a:pt x="317" y="8"/>
                  </a:moveTo>
                  <a:lnTo>
                    <a:pt x="343" y="8"/>
                  </a:lnTo>
                  <a:lnTo>
                    <a:pt x="343" y="1"/>
                  </a:lnTo>
                  <a:lnTo>
                    <a:pt x="317" y="1"/>
                  </a:lnTo>
                  <a:lnTo>
                    <a:pt x="317" y="8"/>
                  </a:lnTo>
                  <a:close/>
                  <a:moveTo>
                    <a:pt x="363" y="8"/>
                  </a:moveTo>
                  <a:lnTo>
                    <a:pt x="389" y="8"/>
                  </a:lnTo>
                  <a:lnTo>
                    <a:pt x="389" y="1"/>
                  </a:lnTo>
                  <a:lnTo>
                    <a:pt x="363" y="1"/>
                  </a:lnTo>
                  <a:lnTo>
                    <a:pt x="363" y="8"/>
                  </a:lnTo>
                  <a:close/>
                  <a:moveTo>
                    <a:pt x="408" y="8"/>
                  </a:moveTo>
                  <a:lnTo>
                    <a:pt x="434" y="8"/>
                  </a:lnTo>
                  <a:lnTo>
                    <a:pt x="434" y="1"/>
                  </a:lnTo>
                  <a:lnTo>
                    <a:pt x="408" y="1"/>
                  </a:lnTo>
                  <a:lnTo>
                    <a:pt x="408" y="8"/>
                  </a:lnTo>
                  <a:close/>
                  <a:moveTo>
                    <a:pt x="453" y="8"/>
                  </a:moveTo>
                  <a:lnTo>
                    <a:pt x="479" y="7"/>
                  </a:lnTo>
                  <a:lnTo>
                    <a:pt x="479" y="1"/>
                  </a:lnTo>
                  <a:lnTo>
                    <a:pt x="453" y="1"/>
                  </a:lnTo>
                  <a:lnTo>
                    <a:pt x="453" y="8"/>
                  </a:lnTo>
                  <a:close/>
                  <a:moveTo>
                    <a:pt x="499" y="7"/>
                  </a:moveTo>
                  <a:lnTo>
                    <a:pt x="525" y="7"/>
                  </a:lnTo>
                  <a:lnTo>
                    <a:pt x="525" y="1"/>
                  </a:lnTo>
                  <a:lnTo>
                    <a:pt x="499" y="1"/>
                  </a:lnTo>
                  <a:lnTo>
                    <a:pt x="499" y="7"/>
                  </a:lnTo>
                  <a:close/>
                  <a:moveTo>
                    <a:pt x="544" y="7"/>
                  </a:moveTo>
                  <a:lnTo>
                    <a:pt x="570" y="7"/>
                  </a:lnTo>
                  <a:lnTo>
                    <a:pt x="570" y="1"/>
                  </a:lnTo>
                  <a:lnTo>
                    <a:pt x="544" y="1"/>
                  </a:lnTo>
                  <a:lnTo>
                    <a:pt x="544" y="7"/>
                  </a:lnTo>
                  <a:close/>
                  <a:moveTo>
                    <a:pt x="589" y="7"/>
                  </a:moveTo>
                  <a:lnTo>
                    <a:pt x="615" y="7"/>
                  </a:lnTo>
                  <a:lnTo>
                    <a:pt x="615" y="1"/>
                  </a:lnTo>
                  <a:lnTo>
                    <a:pt x="589" y="1"/>
                  </a:lnTo>
                  <a:lnTo>
                    <a:pt x="589" y="7"/>
                  </a:lnTo>
                  <a:close/>
                  <a:moveTo>
                    <a:pt x="635" y="7"/>
                  </a:moveTo>
                  <a:lnTo>
                    <a:pt x="661" y="7"/>
                  </a:lnTo>
                  <a:lnTo>
                    <a:pt x="660" y="1"/>
                  </a:lnTo>
                  <a:lnTo>
                    <a:pt x="635" y="1"/>
                  </a:lnTo>
                  <a:lnTo>
                    <a:pt x="635" y="7"/>
                  </a:lnTo>
                  <a:close/>
                  <a:moveTo>
                    <a:pt x="680" y="7"/>
                  </a:moveTo>
                  <a:lnTo>
                    <a:pt x="706" y="7"/>
                  </a:lnTo>
                  <a:lnTo>
                    <a:pt x="706" y="1"/>
                  </a:lnTo>
                  <a:lnTo>
                    <a:pt x="680" y="1"/>
                  </a:lnTo>
                  <a:lnTo>
                    <a:pt x="680" y="7"/>
                  </a:lnTo>
                  <a:close/>
                  <a:moveTo>
                    <a:pt x="725" y="7"/>
                  </a:moveTo>
                  <a:lnTo>
                    <a:pt x="751" y="7"/>
                  </a:lnTo>
                  <a:lnTo>
                    <a:pt x="751" y="1"/>
                  </a:lnTo>
                  <a:lnTo>
                    <a:pt x="725" y="1"/>
                  </a:lnTo>
                  <a:lnTo>
                    <a:pt x="725" y="7"/>
                  </a:lnTo>
                  <a:close/>
                  <a:moveTo>
                    <a:pt x="771" y="7"/>
                  </a:moveTo>
                  <a:lnTo>
                    <a:pt x="796" y="7"/>
                  </a:lnTo>
                  <a:lnTo>
                    <a:pt x="796" y="1"/>
                  </a:lnTo>
                  <a:lnTo>
                    <a:pt x="771" y="1"/>
                  </a:lnTo>
                  <a:lnTo>
                    <a:pt x="771" y="7"/>
                  </a:lnTo>
                  <a:close/>
                  <a:moveTo>
                    <a:pt x="816" y="7"/>
                  </a:moveTo>
                  <a:lnTo>
                    <a:pt x="842" y="7"/>
                  </a:lnTo>
                  <a:lnTo>
                    <a:pt x="842" y="1"/>
                  </a:lnTo>
                  <a:lnTo>
                    <a:pt x="816" y="1"/>
                  </a:lnTo>
                  <a:lnTo>
                    <a:pt x="816" y="7"/>
                  </a:lnTo>
                  <a:close/>
                  <a:moveTo>
                    <a:pt x="861" y="7"/>
                  </a:moveTo>
                  <a:lnTo>
                    <a:pt x="887" y="7"/>
                  </a:lnTo>
                  <a:lnTo>
                    <a:pt x="887" y="0"/>
                  </a:lnTo>
                  <a:lnTo>
                    <a:pt x="861" y="0"/>
                  </a:lnTo>
                  <a:lnTo>
                    <a:pt x="861" y="7"/>
                  </a:lnTo>
                  <a:close/>
                  <a:moveTo>
                    <a:pt x="907" y="7"/>
                  </a:moveTo>
                  <a:lnTo>
                    <a:pt x="932" y="7"/>
                  </a:lnTo>
                  <a:lnTo>
                    <a:pt x="932" y="0"/>
                  </a:lnTo>
                  <a:lnTo>
                    <a:pt x="906" y="0"/>
                  </a:lnTo>
                  <a:lnTo>
                    <a:pt x="907" y="7"/>
                  </a:lnTo>
                  <a:close/>
                  <a:moveTo>
                    <a:pt x="952" y="7"/>
                  </a:moveTo>
                  <a:lnTo>
                    <a:pt x="978" y="7"/>
                  </a:lnTo>
                  <a:lnTo>
                    <a:pt x="978" y="0"/>
                  </a:lnTo>
                  <a:lnTo>
                    <a:pt x="952" y="0"/>
                  </a:lnTo>
                  <a:lnTo>
                    <a:pt x="952" y="7"/>
                  </a:lnTo>
                  <a:close/>
                  <a:moveTo>
                    <a:pt x="997" y="7"/>
                  </a:moveTo>
                  <a:lnTo>
                    <a:pt x="1023" y="7"/>
                  </a:lnTo>
                  <a:lnTo>
                    <a:pt x="1023" y="0"/>
                  </a:lnTo>
                  <a:lnTo>
                    <a:pt x="997" y="0"/>
                  </a:lnTo>
                  <a:lnTo>
                    <a:pt x="997" y="7"/>
                  </a:lnTo>
                  <a:close/>
                  <a:moveTo>
                    <a:pt x="1042" y="7"/>
                  </a:moveTo>
                  <a:lnTo>
                    <a:pt x="1068" y="7"/>
                  </a:lnTo>
                  <a:lnTo>
                    <a:pt x="1068" y="0"/>
                  </a:lnTo>
                  <a:lnTo>
                    <a:pt x="1042" y="0"/>
                  </a:lnTo>
                  <a:lnTo>
                    <a:pt x="1042" y="7"/>
                  </a:lnTo>
                  <a:close/>
                  <a:moveTo>
                    <a:pt x="1088" y="7"/>
                  </a:moveTo>
                  <a:lnTo>
                    <a:pt x="1114" y="7"/>
                  </a:lnTo>
                  <a:lnTo>
                    <a:pt x="1114" y="0"/>
                  </a:lnTo>
                  <a:lnTo>
                    <a:pt x="1088" y="0"/>
                  </a:lnTo>
                  <a:lnTo>
                    <a:pt x="1088" y="7"/>
                  </a:lnTo>
                  <a:close/>
                  <a:moveTo>
                    <a:pt x="1133" y="7"/>
                  </a:moveTo>
                  <a:lnTo>
                    <a:pt x="1159" y="7"/>
                  </a:lnTo>
                  <a:lnTo>
                    <a:pt x="1159" y="0"/>
                  </a:lnTo>
                  <a:lnTo>
                    <a:pt x="1133" y="0"/>
                  </a:lnTo>
                  <a:lnTo>
                    <a:pt x="1133" y="7"/>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914378"/>
              <a:endParaRPr lang="en-GB">
                <a:solidFill>
                  <a:prstClr val="black"/>
                </a:solidFill>
                <a:latin typeface="Calibri"/>
              </a:endParaRPr>
            </a:p>
          </p:txBody>
        </p:sp>
        <p:sp>
          <p:nvSpPr>
            <p:cNvPr id="1035" name="Rectangle 27"/>
            <p:cNvSpPr>
              <a:spLocks noChangeArrowheads="1"/>
            </p:cNvSpPr>
            <p:nvPr/>
          </p:nvSpPr>
          <p:spPr bwMode="auto">
            <a:xfrm>
              <a:off x="4108" y="1096"/>
              <a:ext cx="340"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4378"/>
              <a:r>
                <a:rPr lang="en-US" altLang="en-US" sz="1000" b="1" dirty="0">
                  <a:solidFill>
                    <a:srgbClr val="000000"/>
                  </a:solidFill>
                  <a:latin typeface="Century Gothic" panose="020B0502020202020204" pitchFamily="34" charset="0"/>
                </a:rPr>
                <a:t>Non routine tasks, </a:t>
              </a:r>
              <a:endParaRPr lang="en-US" altLang="en-US" sz="2400" b="1" dirty="0">
                <a:solidFill>
                  <a:prstClr val="black"/>
                </a:solidFill>
                <a:latin typeface="Century Gothic" panose="020B0502020202020204" pitchFamily="34" charset="0"/>
              </a:endParaRPr>
            </a:p>
          </p:txBody>
        </p:sp>
        <p:sp>
          <p:nvSpPr>
            <p:cNvPr id="1037" name="Rectangle 29"/>
            <p:cNvSpPr>
              <a:spLocks noChangeArrowheads="1"/>
            </p:cNvSpPr>
            <p:nvPr/>
          </p:nvSpPr>
          <p:spPr bwMode="auto">
            <a:xfrm>
              <a:off x="4107" y="1211"/>
              <a:ext cx="260"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4378"/>
              <a:r>
                <a:rPr lang="en-US" altLang="en-US" sz="1000" b="1" dirty="0">
                  <a:solidFill>
                    <a:srgbClr val="000000"/>
                  </a:solidFill>
                  <a:latin typeface="Century Gothic" panose="020B0502020202020204" pitchFamily="34" charset="0"/>
                </a:rPr>
                <a:t>Low use of ICT</a:t>
              </a:r>
              <a:endParaRPr lang="en-US" altLang="en-US" sz="2400" b="1" dirty="0">
                <a:solidFill>
                  <a:prstClr val="black"/>
                </a:solidFill>
                <a:latin typeface="Century Gothic" panose="020B0502020202020204" pitchFamily="34" charset="0"/>
              </a:endParaRPr>
            </a:p>
          </p:txBody>
        </p:sp>
        <p:sp>
          <p:nvSpPr>
            <p:cNvPr id="1041" name="Rectangle 30"/>
            <p:cNvSpPr>
              <a:spLocks noChangeArrowheads="1"/>
            </p:cNvSpPr>
            <p:nvPr/>
          </p:nvSpPr>
          <p:spPr bwMode="auto">
            <a:xfrm>
              <a:off x="4663" y="1096"/>
              <a:ext cx="340"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4378"/>
              <a:r>
                <a:rPr lang="en-US" altLang="en-US" sz="1000" b="1">
                  <a:solidFill>
                    <a:srgbClr val="000000"/>
                  </a:solidFill>
                  <a:latin typeface="Century Gothic" panose="020B0502020202020204" pitchFamily="34" charset="0"/>
                </a:rPr>
                <a:t>Non routine tasks, </a:t>
              </a:r>
              <a:endParaRPr lang="en-US" altLang="en-US" sz="2400" b="1">
                <a:solidFill>
                  <a:prstClr val="black"/>
                </a:solidFill>
                <a:latin typeface="Century Gothic" panose="020B0502020202020204" pitchFamily="34" charset="0"/>
              </a:endParaRPr>
            </a:p>
          </p:txBody>
        </p:sp>
        <p:sp>
          <p:nvSpPr>
            <p:cNvPr id="1042" name="Rectangle 31"/>
            <p:cNvSpPr>
              <a:spLocks noChangeArrowheads="1"/>
            </p:cNvSpPr>
            <p:nvPr/>
          </p:nvSpPr>
          <p:spPr bwMode="auto">
            <a:xfrm>
              <a:off x="4707" y="1175"/>
              <a:ext cx="272"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4378"/>
              <a:r>
                <a:rPr lang="en-US" altLang="en-US" sz="1000" b="1">
                  <a:solidFill>
                    <a:srgbClr val="000000"/>
                  </a:solidFill>
                  <a:latin typeface="Century Gothic" panose="020B0502020202020204" pitchFamily="34" charset="0"/>
                </a:rPr>
                <a:t>High use of ICT</a:t>
              </a:r>
              <a:endParaRPr lang="en-US" altLang="en-US" sz="2400" b="1">
                <a:solidFill>
                  <a:prstClr val="black"/>
                </a:solidFill>
                <a:latin typeface="Century Gothic" panose="020B0502020202020204" pitchFamily="34" charset="0"/>
              </a:endParaRPr>
            </a:p>
          </p:txBody>
        </p:sp>
        <p:sp>
          <p:nvSpPr>
            <p:cNvPr id="1043" name="Rectangle 32"/>
            <p:cNvSpPr>
              <a:spLocks noChangeArrowheads="1"/>
            </p:cNvSpPr>
            <p:nvPr/>
          </p:nvSpPr>
          <p:spPr bwMode="auto">
            <a:xfrm>
              <a:off x="4093" y="1676"/>
              <a:ext cx="263"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4378"/>
              <a:r>
                <a:rPr lang="en-US" altLang="en-US" sz="1000" b="1">
                  <a:solidFill>
                    <a:srgbClr val="000000"/>
                  </a:solidFill>
                  <a:latin typeface="Century Gothic" panose="020B0502020202020204" pitchFamily="34" charset="0"/>
                </a:rPr>
                <a:t>Routine tasks, </a:t>
              </a:r>
              <a:endParaRPr lang="en-US" altLang="en-US" sz="2400" b="1">
                <a:solidFill>
                  <a:prstClr val="black"/>
                </a:solidFill>
                <a:latin typeface="Century Gothic" panose="020B0502020202020204" pitchFamily="34" charset="0"/>
              </a:endParaRPr>
            </a:p>
          </p:txBody>
        </p:sp>
        <p:sp>
          <p:nvSpPr>
            <p:cNvPr id="1044" name="Rectangle 33"/>
            <p:cNvSpPr>
              <a:spLocks noChangeArrowheads="1"/>
            </p:cNvSpPr>
            <p:nvPr/>
          </p:nvSpPr>
          <p:spPr bwMode="auto">
            <a:xfrm>
              <a:off x="4087" y="1755"/>
              <a:ext cx="260"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4378"/>
              <a:r>
                <a:rPr lang="en-US" altLang="en-US" sz="1000" b="1">
                  <a:solidFill>
                    <a:srgbClr val="000000"/>
                  </a:solidFill>
                  <a:latin typeface="Century Gothic" panose="020B0502020202020204" pitchFamily="34" charset="0"/>
                </a:rPr>
                <a:t>Low use of ICT</a:t>
              </a:r>
              <a:endParaRPr lang="en-US" altLang="en-US" sz="2400" b="1">
                <a:solidFill>
                  <a:prstClr val="black"/>
                </a:solidFill>
                <a:latin typeface="Century Gothic" panose="020B0502020202020204" pitchFamily="34" charset="0"/>
              </a:endParaRPr>
            </a:p>
          </p:txBody>
        </p:sp>
        <p:sp>
          <p:nvSpPr>
            <p:cNvPr id="1045" name="Rectangle 34"/>
            <p:cNvSpPr>
              <a:spLocks noChangeArrowheads="1"/>
            </p:cNvSpPr>
            <p:nvPr/>
          </p:nvSpPr>
          <p:spPr bwMode="auto">
            <a:xfrm>
              <a:off x="4692" y="1676"/>
              <a:ext cx="263"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4378"/>
              <a:r>
                <a:rPr lang="en-US" altLang="en-US" sz="1000" b="1">
                  <a:solidFill>
                    <a:srgbClr val="000000"/>
                  </a:solidFill>
                  <a:latin typeface="Century Gothic" panose="020B0502020202020204" pitchFamily="34" charset="0"/>
                </a:rPr>
                <a:t>Routine tasks, </a:t>
              </a:r>
              <a:endParaRPr lang="en-US" altLang="en-US" sz="2400" b="1">
                <a:solidFill>
                  <a:prstClr val="black"/>
                </a:solidFill>
                <a:latin typeface="Century Gothic" panose="020B0502020202020204" pitchFamily="34" charset="0"/>
              </a:endParaRPr>
            </a:p>
          </p:txBody>
        </p:sp>
        <p:sp>
          <p:nvSpPr>
            <p:cNvPr id="1046" name="Rectangle 35"/>
            <p:cNvSpPr>
              <a:spLocks noChangeArrowheads="1"/>
            </p:cNvSpPr>
            <p:nvPr/>
          </p:nvSpPr>
          <p:spPr bwMode="auto">
            <a:xfrm>
              <a:off x="4679" y="1755"/>
              <a:ext cx="272"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4378"/>
              <a:r>
                <a:rPr lang="en-US" altLang="en-US" sz="1000" b="1">
                  <a:solidFill>
                    <a:srgbClr val="000000"/>
                  </a:solidFill>
                  <a:latin typeface="Century Gothic" panose="020B0502020202020204" pitchFamily="34" charset="0"/>
                </a:rPr>
                <a:t>High use of ICT</a:t>
              </a:r>
              <a:endParaRPr lang="en-US" altLang="en-US" sz="2400" b="1">
                <a:solidFill>
                  <a:prstClr val="black"/>
                </a:solidFill>
                <a:latin typeface="Century Gothic" panose="020B0502020202020204" pitchFamily="34" charset="0"/>
              </a:endParaRPr>
            </a:p>
          </p:txBody>
        </p:sp>
        <p:sp>
          <p:nvSpPr>
            <p:cNvPr id="1047" name="Freeform 36"/>
            <p:cNvSpPr>
              <a:spLocks noEditPoints="1"/>
            </p:cNvSpPr>
            <p:nvPr/>
          </p:nvSpPr>
          <p:spPr bwMode="auto">
            <a:xfrm>
              <a:off x="4611" y="937"/>
              <a:ext cx="6" cy="1020"/>
            </a:xfrm>
            <a:custGeom>
              <a:avLst/>
              <a:gdLst>
                <a:gd name="T0" fmla="*/ 6 w 6"/>
                <a:gd name="T1" fmla="*/ 26 h 1020"/>
                <a:gd name="T2" fmla="*/ 0 w 6"/>
                <a:gd name="T3" fmla="*/ 0 h 1020"/>
                <a:gd name="T4" fmla="*/ 6 w 6"/>
                <a:gd name="T5" fmla="*/ 46 h 1020"/>
                <a:gd name="T6" fmla="*/ 0 w 6"/>
                <a:gd name="T7" fmla="*/ 71 h 1020"/>
                <a:gd name="T8" fmla="*/ 6 w 6"/>
                <a:gd name="T9" fmla="*/ 46 h 1020"/>
                <a:gd name="T10" fmla="*/ 6 w 6"/>
                <a:gd name="T11" fmla="*/ 117 h 1020"/>
                <a:gd name="T12" fmla="*/ 0 w 6"/>
                <a:gd name="T13" fmla="*/ 91 h 1020"/>
                <a:gd name="T14" fmla="*/ 6 w 6"/>
                <a:gd name="T15" fmla="*/ 136 h 1020"/>
                <a:gd name="T16" fmla="*/ 0 w 6"/>
                <a:gd name="T17" fmla="*/ 162 h 1020"/>
                <a:gd name="T18" fmla="*/ 6 w 6"/>
                <a:gd name="T19" fmla="*/ 136 h 1020"/>
                <a:gd name="T20" fmla="*/ 6 w 6"/>
                <a:gd name="T21" fmla="*/ 207 h 1020"/>
                <a:gd name="T22" fmla="*/ 0 w 6"/>
                <a:gd name="T23" fmla="*/ 181 h 1020"/>
                <a:gd name="T24" fmla="*/ 6 w 6"/>
                <a:gd name="T25" fmla="*/ 226 h 1020"/>
                <a:gd name="T26" fmla="*/ 0 w 6"/>
                <a:gd name="T27" fmla="*/ 252 h 1020"/>
                <a:gd name="T28" fmla="*/ 6 w 6"/>
                <a:gd name="T29" fmla="*/ 226 h 1020"/>
                <a:gd name="T30" fmla="*/ 6 w 6"/>
                <a:gd name="T31" fmla="*/ 297 h 1020"/>
                <a:gd name="T32" fmla="*/ 0 w 6"/>
                <a:gd name="T33" fmla="*/ 272 h 1020"/>
                <a:gd name="T34" fmla="*/ 6 w 6"/>
                <a:gd name="T35" fmla="*/ 317 h 1020"/>
                <a:gd name="T36" fmla="*/ 0 w 6"/>
                <a:gd name="T37" fmla="*/ 343 h 1020"/>
                <a:gd name="T38" fmla="*/ 6 w 6"/>
                <a:gd name="T39" fmla="*/ 317 h 1020"/>
                <a:gd name="T40" fmla="*/ 6 w 6"/>
                <a:gd name="T41" fmla="*/ 388 h 1020"/>
                <a:gd name="T42" fmla="*/ 0 w 6"/>
                <a:gd name="T43" fmla="*/ 362 h 1020"/>
                <a:gd name="T44" fmla="*/ 6 w 6"/>
                <a:gd name="T45" fmla="*/ 407 h 1020"/>
                <a:gd name="T46" fmla="*/ 0 w 6"/>
                <a:gd name="T47" fmla="*/ 433 h 1020"/>
                <a:gd name="T48" fmla="*/ 6 w 6"/>
                <a:gd name="T49" fmla="*/ 407 h 1020"/>
                <a:gd name="T50" fmla="*/ 6 w 6"/>
                <a:gd name="T51" fmla="*/ 478 h 1020"/>
                <a:gd name="T52" fmla="*/ 0 w 6"/>
                <a:gd name="T53" fmla="*/ 452 h 1020"/>
                <a:gd name="T54" fmla="*/ 6 w 6"/>
                <a:gd name="T55" fmla="*/ 497 h 1020"/>
                <a:gd name="T56" fmla="*/ 0 w 6"/>
                <a:gd name="T57" fmla="*/ 523 h 1020"/>
                <a:gd name="T58" fmla="*/ 6 w 6"/>
                <a:gd name="T59" fmla="*/ 497 h 1020"/>
                <a:gd name="T60" fmla="*/ 6 w 6"/>
                <a:gd name="T61" fmla="*/ 568 h 1020"/>
                <a:gd name="T62" fmla="*/ 0 w 6"/>
                <a:gd name="T63" fmla="*/ 543 h 1020"/>
                <a:gd name="T64" fmla="*/ 6 w 6"/>
                <a:gd name="T65" fmla="*/ 588 h 1020"/>
                <a:gd name="T66" fmla="*/ 0 w 6"/>
                <a:gd name="T67" fmla="*/ 614 h 1020"/>
                <a:gd name="T68" fmla="*/ 6 w 6"/>
                <a:gd name="T69" fmla="*/ 588 h 1020"/>
                <a:gd name="T70" fmla="*/ 6 w 6"/>
                <a:gd name="T71" fmla="*/ 659 h 1020"/>
                <a:gd name="T72" fmla="*/ 0 w 6"/>
                <a:gd name="T73" fmla="*/ 633 h 1020"/>
                <a:gd name="T74" fmla="*/ 6 w 6"/>
                <a:gd name="T75" fmla="*/ 678 h 1020"/>
                <a:gd name="T76" fmla="*/ 0 w 6"/>
                <a:gd name="T77" fmla="*/ 704 h 1020"/>
                <a:gd name="T78" fmla="*/ 6 w 6"/>
                <a:gd name="T79" fmla="*/ 678 h 1020"/>
                <a:gd name="T80" fmla="*/ 6 w 6"/>
                <a:gd name="T81" fmla="*/ 749 h 1020"/>
                <a:gd name="T82" fmla="*/ 0 w 6"/>
                <a:gd name="T83" fmla="*/ 723 h 1020"/>
                <a:gd name="T84" fmla="*/ 6 w 6"/>
                <a:gd name="T85" fmla="*/ 768 h 1020"/>
                <a:gd name="T86" fmla="*/ 0 w 6"/>
                <a:gd name="T87" fmla="*/ 794 h 1020"/>
                <a:gd name="T88" fmla="*/ 6 w 6"/>
                <a:gd name="T89" fmla="*/ 768 h 1020"/>
                <a:gd name="T90" fmla="*/ 6 w 6"/>
                <a:gd name="T91" fmla="*/ 839 h 1020"/>
                <a:gd name="T92" fmla="*/ 0 w 6"/>
                <a:gd name="T93" fmla="*/ 814 h 1020"/>
                <a:gd name="T94" fmla="*/ 6 w 6"/>
                <a:gd name="T95" fmla="*/ 859 h 1020"/>
                <a:gd name="T96" fmla="*/ 0 w 6"/>
                <a:gd name="T97" fmla="*/ 885 h 1020"/>
                <a:gd name="T98" fmla="*/ 6 w 6"/>
                <a:gd name="T99" fmla="*/ 859 h 1020"/>
                <a:gd name="T100" fmla="*/ 6 w 6"/>
                <a:gd name="T101" fmla="*/ 930 h 1020"/>
                <a:gd name="T102" fmla="*/ 0 w 6"/>
                <a:gd name="T103" fmla="*/ 904 h 1020"/>
                <a:gd name="T104" fmla="*/ 6 w 6"/>
                <a:gd name="T105" fmla="*/ 949 h 1020"/>
                <a:gd name="T106" fmla="*/ 0 w 6"/>
                <a:gd name="T107" fmla="*/ 975 h 1020"/>
                <a:gd name="T108" fmla="*/ 6 w 6"/>
                <a:gd name="T109" fmla="*/ 949 h 1020"/>
                <a:gd name="T110" fmla="*/ 6 w 6"/>
                <a:gd name="T111" fmla="*/ 1020 h 1020"/>
                <a:gd name="T112" fmla="*/ 0 w 6"/>
                <a:gd name="T113" fmla="*/ 994 h 1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 h="1020">
                  <a:moveTo>
                    <a:pt x="6" y="0"/>
                  </a:moveTo>
                  <a:lnTo>
                    <a:pt x="6" y="26"/>
                  </a:lnTo>
                  <a:lnTo>
                    <a:pt x="0" y="26"/>
                  </a:lnTo>
                  <a:lnTo>
                    <a:pt x="0" y="0"/>
                  </a:lnTo>
                  <a:lnTo>
                    <a:pt x="6" y="0"/>
                  </a:lnTo>
                  <a:close/>
                  <a:moveTo>
                    <a:pt x="6" y="46"/>
                  </a:moveTo>
                  <a:lnTo>
                    <a:pt x="6" y="71"/>
                  </a:lnTo>
                  <a:lnTo>
                    <a:pt x="0" y="71"/>
                  </a:lnTo>
                  <a:lnTo>
                    <a:pt x="0" y="46"/>
                  </a:lnTo>
                  <a:lnTo>
                    <a:pt x="6" y="46"/>
                  </a:lnTo>
                  <a:close/>
                  <a:moveTo>
                    <a:pt x="6" y="91"/>
                  </a:moveTo>
                  <a:lnTo>
                    <a:pt x="6" y="117"/>
                  </a:lnTo>
                  <a:lnTo>
                    <a:pt x="0" y="117"/>
                  </a:lnTo>
                  <a:lnTo>
                    <a:pt x="0" y="91"/>
                  </a:lnTo>
                  <a:lnTo>
                    <a:pt x="6" y="91"/>
                  </a:lnTo>
                  <a:close/>
                  <a:moveTo>
                    <a:pt x="6" y="136"/>
                  </a:moveTo>
                  <a:lnTo>
                    <a:pt x="6" y="162"/>
                  </a:lnTo>
                  <a:lnTo>
                    <a:pt x="0" y="162"/>
                  </a:lnTo>
                  <a:lnTo>
                    <a:pt x="0" y="136"/>
                  </a:lnTo>
                  <a:lnTo>
                    <a:pt x="6" y="136"/>
                  </a:lnTo>
                  <a:close/>
                  <a:moveTo>
                    <a:pt x="6" y="181"/>
                  </a:moveTo>
                  <a:lnTo>
                    <a:pt x="6" y="207"/>
                  </a:lnTo>
                  <a:lnTo>
                    <a:pt x="0" y="207"/>
                  </a:lnTo>
                  <a:lnTo>
                    <a:pt x="0" y="181"/>
                  </a:lnTo>
                  <a:lnTo>
                    <a:pt x="6" y="181"/>
                  </a:lnTo>
                  <a:close/>
                  <a:moveTo>
                    <a:pt x="6" y="226"/>
                  </a:moveTo>
                  <a:lnTo>
                    <a:pt x="6" y="252"/>
                  </a:lnTo>
                  <a:lnTo>
                    <a:pt x="0" y="252"/>
                  </a:lnTo>
                  <a:lnTo>
                    <a:pt x="0" y="226"/>
                  </a:lnTo>
                  <a:lnTo>
                    <a:pt x="6" y="226"/>
                  </a:lnTo>
                  <a:close/>
                  <a:moveTo>
                    <a:pt x="6" y="272"/>
                  </a:moveTo>
                  <a:lnTo>
                    <a:pt x="6" y="297"/>
                  </a:lnTo>
                  <a:lnTo>
                    <a:pt x="0" y="297"/>
                  </a:lnTo>
                  <a:lnTo>
                    <a:pt x="0" y="272"/>
                  </a:lnTo>
                  <a:lnTo>
                    <a:pt x="6" y="272"/>
                  </a:lnTo>
                  <a:close/>
                  <a:moveTo>
                    <a:pt x="6" y="317"/>
                  </a:moveTo>
                  <a:lnTo>
                    <a:pt x="6" y="343"/>
                  </a:lnTo>
                  <a:lnTo>
                    <a:pt x="0" y="343"/>
                  </a:lnTo>
                  <a:lnTo>
                    <a:pt x="0" y="317"/>
                  </a:lnTo>
                  <a:lnTo>
                    <a:pt x="6" y="317"/>
                  </a:lnTo>
                  <a:close/>
                  <a:moveTo>
                    <a:pt x="6" y="362"/>
                  </a:moveTo>
                  <a:lnTo>
                    <a:pt x="6" y="388"/>
                  </a:lnTo>
                  <a:lnTo>
                    <a:pt x="0" y="388"/>
                  </a:lnTo>
                  <a:lnTo>
                    <a:pt x="0" y="362"/>
                  </a:lnTo>
                  <a:lnTo>
                    <a:pt x="6" y="362"/>
                  </a:lnTo>
                  <a:close/>
                  <a:moveTo>
                    <a:pt x="6" y="407"/>
                  </a:moveTo>
                  <a:lnTo>
                    <a:pt x="6" y="433"/>
                  </a:lnTo>
                  <a:lnTo>
                    <a:pt x="0" y="433"/>
                  </a:lnTo>
                  <a:lnTo>
                    <a:pt x="0" y="407"/>
                  </a:lnTo>
                  <a:lnTo>
                    <a:pt x="6" y="407"/>
                  </a:lnTo>
                  <a:close/>
                  <a:moveTo>
                    <a:pt x="6" y="452"/>
                  </a:moveTo>
                  <a:lnTo>
                    <a:pt x="6" y="478"/>
                  </a:lnTo>
                  <a:lnTo>
                    <a:pt x="0" y="478"/>
                  </a:lnTo>
                  <a:lnTo>
                    <a:pt x="0" y="452"/>
                  </a:lnTo>
                  <a:lnTo>
                    <a:pt x="6" y="452"/>
                  </a:lnTo>
                  <a:close/>
                  <a:moveTo>
                    <a:pt x="6" y="497"/>
                  </a:moveTo>
                  <a:lnTo>
                    <a:pt x="6" y="523"/>
                  </a:lnTo>
                  <a:lnTo>
                    <a:pt x="0" y="523"/>
                  </a:lnTo>
                  <a:lnTo>
                    <a:pt x="0" y="497"/>
                  </a:lnTo>
                  <a:lnTo>
                    <a:pt x="6" y="497"/>
                  </a:lnTo>
                  <a:close/>
                  <a:moveTo>
                    <a:pt x="6" y="543"/>
                  </a:moveTo>
                  <a:lnTo>
                    <a:pt x="6" y="568"/>
                  </a:lnTo>
                  <a:lnTo>
                    <a:pt x="0" y="568"/>
                  </a:lnTo>
                  <a:lnTo>
                    <a:pt x="0" y="543"/>
                  </a:lnTo>
                  <a:lnTo>
                    <a:pt x="6" y="543"/>
                  </a:lnTo>
                  <a:close/>
                  <a:moveTo>
                    <a:pt x="6" y="588"/>
                  </a:moveTo>
                  <a:lnTo>
                    <a:pt x="6" y="614"/>
                  </a:lnTo>
                  <a:lnTo>
                    <a:pt x="0" y="614"/>
                  </a:lnTo>
                  <a:lnTo>
                    <a:pt x="0" y="588"/>
                  </a:lnTo>
                  <a:lnTo>
                    <a:pt x="6" y="588"/>
                  </a:lnTo>
                  <a:close/>
                  <a:moveTo>
                    <a:pt x="6" y="633"/>
                  </a:moveTo>
                  <a:lnTo>
                    <a:pt x="6" y="659"/>
                  </a:lnTo>
                  <a:lnTo>
                    <a:pt x="0" y="659"/>
                  </a:lnTo>
                  <a:lnTo>
                    <a:pt x="0" y="633"/>
                  </a:lnTo>
                  <a:lnTo>
                    <a:pt x="6" y="633"/>
                  </a:lnTo>
                  <a:close/>
                  <a:moveTo>
                    <a:pt x="6" y="678"/>
                  </a:moveTo>
                  <a:lnTo>
                    <a:pt x="6" y="704"/>
                  </a:lnTo>
                  <a:lnTo>
                    <a:pt x="0" y="704"/>
                  </a:lnTo>
                  <a:lnTo>
                    <a:pt x="0" y="678"/>
                  </a:lnTo>
                  <a:lnTo>
                    <a:pt x="6" y="678"/>
                  </a:lnTo>
                  <a:close/>
                  <a:moveTo>
                    <a:pt x="6" y="723"/>
                  </a:moveTo>
                  <a:lnTo>
                    <a:pt x="6" y="749"/>
                  </a:lnTo>
                  <a:lnTo>
                    <a:pt x="0" y="749"/>
                  </a:lnTo>
                  <a:lnTo>
                    <a:pt x="0" y="723"/>
                  </a:lnTo>
                  <a:lnTo>
                    <a:pt x="6" y="723"/>
                  </a:lnTo>
                  <a:close/>
                  <a:moveTo>
                    <a:pt x="6" y="768"/>
                  </a:moveTo>
                  <a:lnTo>
                    <a:pt x="6" y="794"/>
                  </a:lnTo>
                  <a:lnTo>
                    <a:pt x="0" y="794"/>
                  </a:lnTo>
                  <a:lnTo>
                    <a:pt x="0" y="768"/>
                  </a:lnTo>
                  <a:lnTo>
                    <a:pt x="6" y="768"/>
                  </a:lnTo>
                  <a:close/>
                  <a:moveTo>
                    <a:pt x="6" y="814"/>
                  </a:moveTo>
                  <a:lnTo>
                    <a:pt x="6" y="839"/>
                  </a:lnTo>
                  <a:lnTo>
                    <a:pt x="0" y="839"/>
                  </a:lnTo>
                  <a:lnTo>
                    <a:pt x="0" y="814"/>
                  </a:lnTo>
                  <a:lnTo>
                    <a:pt x="6" y="814"/>
                  </a:lnTo>
                  <a:close/>
                  <a:moveTo>
                    <a:pt x="6" y="859"/>
                  </a:moveTo>
                  <a:lnTo>
                    <a:pt x="6" y="885"/>
                  </a:lnTo>
                  <a:lnTo>
                    <a:pt x="0" y="885"/>
                  </a:lnTo>
                  <a:lnTo>
                    <a:pt x="0" y="859"/>
                  </a:lnTo>
                  <a:lnTo>
                    <a:pt x="6" y="859"/>
                  </a:lnTo>
                  <a:close/>
                  <a:moveTo>
                    <a:pt x="6" y="904"/>
                  </a:moveTo>
                  <a:lnTo>
                    <a:pt x="6" y="930"/>
                  </a:lnTo>
                  <a:lnTo>
                    <a:pt x="0" y="930"/>
                  </a:lnTo>
                  <a:lnTo>
                    <a:pt x="0" y="904"/>
                  </a:lnTo>
                  <a:lnTo>
                    <a:pt x="6" y="904"/>
                  </a:lnTo>
                  <a:close/>
                  <a:moveTo>
                    <a:pt x="6" y="949"/>
                  </a:moveTo>
                  <a:lnTo>
                    <a:pt x="6" y="975"/>
                  </a:lnTo>
                  <a:lnTo>
                    <a:pt x="0" y="975"/>
                  </a:lnTo>
                  <a:lnTo>
                    <a:pt x="0" y="949"/>
                  </a:lnTo>
                  <a:lnTo>
                    <a:pt x="6" y="949"/>
                  </a:lnTo>
                  <a:close/>
                  <a:moveTo>
                    <a:pt x="6" y="994"/>
                  </a:moveTo>
                  <a:lnTo>
                    <a:pt x="6" y="1020"/>
                  </a:lnTo>
                  <a:lnTo>
                    <a:pt x="0" y="1020"/>
                  </a:lnTo>
                  <a:lnTo>
                    <a:pt x="0" y="994"/>
                  </a:lnTo>
                  <a:lnTo>
                    <a:pt x="6" y="994"/>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914378"/>
              <a:endParaRPr lang="en-GB">
                <a:solidFill>
                  <a:prstClr val="black"/>
                </a:solidFill>
                <a:latin typeface="Calibri"/>
              </a:endParaRPr>
            </a:p>
          </p:txBody>
        </p:sp>
        <p:sp>
          <p:nvSpPr>
            <p:cNvPr id="1048" name="Line 37"/>
            <p:cNvSpPr>
              <a:spLocks noChangeShapeType="1"/>
            </p:cNvSpPr>
            <p:nvPr/>
          </p:nvSpPr>
          <p:spPr bwMode="auto">
            <a:xfrm>
              <a:off x="4497" y="937"/>
              <a:ext cx="0" cy="1031"/>
            </a:xfrm>
            <a:prstGeom prst="line">
              <a:avLst/>
            </a:prstGeom>
            <a:noFill/>
            <a:ln w="11113"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a:endParaRPr lang="en-GB">
                <a:solidFill>
                  <a:prstClr val="black"/>
                </a:solidFill>
                <a:latin typeface="Calibri"/>
              </a:endParaRPr>
            </a:p>
          </p:txBody>
        </p:sp>
        <p:sp>
          <p:nvSpPr>
            <p:cNvPr id="1049" name="Line 38"/>
            <p:cNvSpPr>
              <a:spLocks noChangeShapeType="1"/>
            </p:cNvSpPr>
            <p:nvPr/>
          </p:nvSpPr>
          <p:spPr bwMode="auto">
            <a:xfrm flipV="1">
              <a:off x="4026" y="1568"/>
              <a:ext cx="1177" cy="2"/>
            </a:xfrm>
            <a:prstGeom prst="line">
              <a:avLst/>
            </a:prstGeom>
            <a:noFill/>
            <a:ln w="11113"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a:endParaRPr lang="en-GB">
                <a:solidFill>
                  <a:prstClr val="black"/>
                </a:solidFill>
                <a:latin typeface="Calibri"/>
              </a:endParaRPr>
            </a:p>
          </p:txBody>
        </p:sp>
        <p:sp>
          <p:nvSpPr>
            <p:cNvPr id="1050" name="Freeform 39"/>
            <p:cNvSpPr>
              <a:spLocks/>
            </p:cNvSpPr>
            <p:nvPr/>
          </p:nvSpPr>
          <p:spPr bwMode="auto">
            <a:xfrm>
              <a:off x="4539" y="1478"/>
              <a:ext cx="63" cy="69"/>
            </a:xfrm>
            <a:custGeom>
              <a:avLst/>
              <a:gdLst>
                <a:gd name="T0" fmla="*/ 1 w 63"/>
                <a:gd name="T1" fmla="*/ 69 h 69"/>
                <a:gd name="T2" fmla="*/ 0 w 63"/>
                <a:gd name="T3" fmla="*/ 59 h 69"/>
                <a:gd name="T4" fmla="*/ 3 w 63"/>
                <a:gd name="T5" fmla="*/ 61 h 69"/>
                <a:gd name="T6" fmla="*/ 57 w 63"/>
                <a:gd name="T7" fmla="*/ 0 h 69"/>
                <a:gd name="T8" fmla="*/ 63 w 63"/>
                <a:gd name="T9" fmla="*/ 5 h 69"/>
                <a:gd name="T10" fmla="*/ 9 w 63"/>
                <a:gd name="T11" fmla="*/ 66 h 69"/>
                <a:gd name="T12" fmla="*/ 12 w 63"/>
                <a:gd name="T13" fmla="*/ 69 h 69"/>
                <a:gd name="T14" fmla="*/ 1 w 63"/>
                <a:gd name="T15" fmla="*/ 69 h 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69">
                  <a:moveTo>
                    <a:pt x="1" y="69"/>
                  </a:moveTo>
                  <a:lnTo>
                    <a:pt x="0" y="59"/>
                  </a:lnTo>
                  <a:lnTo>
                    <a:pt x="3" y="61"/>
                  </a:lnTo>
                  <a:lnTo>
                    <a:pt x="57" y="0"/>
                  </a:lnTo>
                  <a:lnTo>
                    <a:pt x="63" y="5"/>
                  </a:lnTo>
                  <a:lnTo>
                    <a:pt x="9" y="66"/>
                  </a:lnTo>
                  <a:lnTo>
                    <a:pt x="12" y="69"/>
                  </a:lnTo>
                  <a:lnTo>
                    <a:pt x="1" y="6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GB">
                <a:solidFill>
                  <a:prstClr val="black"/>
                </a:solidFill>
                <a:latin typeface="Calibri"/>
              </a:endParaRPr>
            </a:p>
          </p:txBody>
        </p:sp>
        <p:sp>
          <p:nvSpPr>
            <p:cNvPr id="1051" name="Freeform 40"/>
            <p:cNvSpPr>
              <a:spLocks/>
            </p:cNvSpPr>
            <p:nvPr/>
          </p:nvSpPr>
          <p:spPr bwMode="auto">
            <a:xfrm>
              <a:off x="4539" y="1478"/>
              <a:ext cx="63" cy="69"/>
            </a:xfrm>
            <a:custGeom>
              <a:avLst/>
              <a:gdLst>
                <a:gd name="T0" fmla="*/ 1 w 63"/>
                <a:gd name="T1" fmla="*/ 69 h 69"/>
                <a:gd name="T2" fmla="*/ 0 w 63"/>
                <a:gd name="T3" fmla="*/ 59 h 69"/>
                <a:gd name="T4" fmla="*/ 3 w 63"/>
                <a:gd name="T5" fmla="*/ 61 h 69"/>
                <a:gd name="T6" fmla="*/ 57 w 63"/>
                <a:gd name="T7" fmla="*/ 0 h 69"/>
                <a:gd name="T8" fmla="*/ 63 w 63"/>
                <a:gd name="T9" fmla="*/ 5 h 69"/>
                <a:gd name="T10" fmla="*/ 9 w 63"/>
                <a:gd name="T11" fmla="*/ 66 h 69"/>
                <a:gd name="T12" fmla="*/ 12 w 63"/>
                <a:gd name="T13" fmla="*/ 69 h 69"/>
                <a:gd name="T14" fmla="*/ 1 w 63"/>
                <a:gd name="T15" fmla="*/ 69 h 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69">
                  <a:moveTo>
                    <a:pt x="1" y="69"/>
                  </a:moveTo>
                  <a:lnTo>
                    <a:pt x="0" y="59"/>
                  </a:lnTo>
                  <a:lnTo>
                    <a:pt x="3" y="61"/>
                  </a:lnTo>
                  <a:lnTo>
                    <a:pt x="57" y="0"/>
                  </a:lnTo>
                  <a:lnTo>
                    <a:pt x="63" y="5"/>
                  </a:lnTo>
                  <a:lnTo>
                    <a:pt x="9" y="66"/>
                  </a:lnTo>
                  <a:lnTo>
                    <a:pt x="12" y="69"/>
                  </a:lnTo>
                  <a:lnTo>
                    <a:pt x="1" y="69"/>
                  </a:lnTo>
                  <a:close/>
                </a:path>
              </a:pathLst>
            </a:custGeom>
            <a:noFill/>
            <a:ln w="12700" cap="flat">
              <a:solidFill>
                <a:srgbClr val="385D8A"/>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78"/>
              <a:endParaRPr lang="en-GB">
                <a:solidFill>
                  <a:prstClr val="black"/>
                </a:solidFill>
                <a:latin typeface="Calibri"/>
              </a:endParaRPr>
            </a:p>
          </p:txBody>
        </p:sp>
      </p:grpSp>
      <p:sp>
        <p:nvSpPr>
          <p:cNvPr id="2" name="Title 1"/>
          <p:cNvSpPr>
            <a:spLocks noGrp="1"/>
          </p:cNvSpPr>
          <p:nvPr>
            <p:ph type="title"/>
          </p:nvPr>
        </p:nvSpPr>
        <p:spPr>
          <a:xfrm>
            <a:off x="0" y="0"/>
            <a:ext cx="9144000" cy="1059582"/>
          </a:xfrm>
          <a:solidFill>
            <a:srgbClr val="00B050">
              <a:alpha val="39000"/>
            </a:srgbClr>
          </a:solidFill>
        </p:spPr>
        <p:txBody>
          <a:bodyPr>
            <a:noAutofit/>
          </a:bodyPr>
          <a:lstStyle/>
          <a:p>
            <a:r>
              <a:rPr lang="fr-FR" sz="4000" b="1" dirty="0">
                <a:latin typeface="Century Gothic" panose="020B0502020202020204" pitchFamily="34" charset="0"/>
              </a:rPr>
              <a:t>TWO EFFECTS </a:t>
            </a:r>
            <a:r>
              <a:rPr lang="fr-FR" sz="3200" dirty="0">
                <a:solidFill>
                  <a:schemeClr val="tx2"/>
                </a:solidFill>
                <a:latin typeface="Century Gothic" panose="020B0502020202020204" pitchFamily="34" charset="0"/>
              </a:rPr>
              <a:t>OF DIGITALISATION</a:t>
            </a:r>
            <a:endParaRPr lang="en-GB" sz="2800" dirty="0">
              <a:solidFill>
                <a:schemeClr val="bg1"/>
              </a:solidFill>
              <a:latin typeface="Century Gothic" panose="020B0502020202020204" pitchFamily="34" charset="0"/>
            </a:endParaRPr>
          </a:p>
        </p:txBody>
      </p:sp>
      <p:sp>
        <p:nvSpPr>
          <p:cNvPr id="26" name="Rectangle 70"/>
          <p:cNvSpPr>
            <a:spLocks noChangeArrowheads="1"/>
          </p:cNvSpPr>
          <p:nvPr/>
        </p:nvSpPr>
        <p:spPr bwMode="auto">
          <a:xfrm>
            <a:off x="9139238" y="1260476"/>
            <a:ext cx="16190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4378"/>
            <a:r>
              <a:rPr lang="en-US" altLang="en-US" sz="1100">
                <a:solidFill>
                  <a:srgbClr val="000000"/>
                </a:solidFill>
                <a:latin typeface="Calibri" pitchFamily="34" charset="0"/>
              </a:rPr>
              <a:t>(C)</a:t>
            </a:r>
            <a:endParaRPr lang="en-US" altLang="en-US">
              <a:solidFill>
                <a:prstClr val="black"/>
              </a:solidFill>
            </a:endParaRPr>
          </a:p>
        </p:txBody>
      </p:sp>
    </p:spTree>
    <p:extLst>
      <p:ext uri="{BB962C8B-B14F-4D97-AF65-F5344CB8AC3E}">
        <p14:creationId xmlns:p14="http://schemas.microsoft.com/office/powerpoint/2010/main" val="24817315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mplatzhalter 6"/>
          <p:cNvGraphicFramePr>
            <a:graphicFrameLocks noGrp="1"/>
          </p:cNvGraphicFramePr>
          <p:nvPr>
            <p:ph type="chart" sz="quarter" idx="10"/>
            <p:extLst/>
          </p:nvPr>
        </p:nvGraphicFramePr>
        <p:xfrm>
          <a:off x="0" y="798412"/>
          <a:ext cx="9058542" cy="4345088"/>
        </p:xfrm>
        <a:graphic>
          <a:graphicData uri="http://schemas.openxmlformats.org/drawingml/2006/chart">
            <c:chart xmlns:c="http://schemas.openxmlformats.org/drawingml/2006/chart" xmlns:r="http://schemas.openxmlformats.org/officeDocument/2006/relationships" r:id="rId3"/>
          </a:graphicData>
        </a:graphic>
      </p:graphicFrame>
      <p:sp>
        <p:nvSpPr>
          <p:cNvPr id="3" name="Titel 2"/>
          <p:cNvSpPr>
            <a:spLocks noGrp="1"/>
          </p:cNvSpPr>
          <p:nvPr>
            <p:ph type="title"/>
          </p:nvPr>
        </p:nvSpPr>
        <p:spPr>
          <a:xfrm>
            <a:off x="457199" y="0"/>
            <a:ext cx="8526483" cy="665922"/>
          </a:xfrm>
        </p:spPr>
        <p:txBody>
          <a:bodyPr anchor="ctr"/>
          <a:lstStyle/>
          <a:p>
            <a:r>
              <a:rPr lang="en-US" sz="2200" dirty="0"/>
              <a:t>15-year-olds feeling bad if not connected to the Internet (PISA)</a:t>
            </a:r>
            <a:endParaRPr lang="de-DE" sz="2200" b="1" dirty="0"/>
          </a:p>
        </p:txBody>
      </p:sp>
      <p:pic>
        <p:nvPicPr>
          <p:cNvPr id="5" name="Picture 4">
            <a:extLst>
              <a:ext uri="{FF2B5EF4-FFF2-40B4-BE49-F238E27FC236}">
                <a16:creationId xmlns:a16="http://schemas.microsoft.com/office/drawing/2014/main" id="{C446BEC3-965A-4802-BB85-950E0C83DA05}"/>
              </a:ext>
            </a:extLst>
          </p:cNvPr>
          <p:cNvPicPr>
            <a:picLocks noChangeAspect="1"/>
          </p:cNvPicPr>
          <p:nvPr/>
        </p:nvPicPr>
        <p:blipFill>
          <a:blip r:embed="rId4"/>
          <a:stretch>
            <a:fillRect/>
          </a:stretch>
        </p:blipFill>
        <p:spPr>
          <a:xfrm>
            <a:off x="5943600" y="3219824"/>
            <a:ext cx="442237" cy="442237"/>
          </a:xfrm>
          <a:prstGeom prst="rect">
            <a:avLst/>
          </a:prstGeom>
        </p:spPr>
      </p:pic>
    </p:spTree>
    <p:extLst>
      <p:ext uri="{BB962C8B-B14F-4D97-AF65-F5344CB8AC3E}">
        <p14:creationId xmlns:p14="http://schemas.microsoft.com/office/powerpoint/2010/main" val="27886122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0" y="13093"/>
            <a:ext cx="9078736" cy="665922"/>
          </a:xfrm>
        </p:spPr>
        <p:txBody>
          <a:bodyPr anchor="ctr"/>
          <a:lstStyle/>
          <a:p>
            <a:pPr algn="ctr"/>
            <a:r>
              <a:rPr lang="en-US" sz="2000" dirty="0">
                <a:latin typeface="+mn-lt"/>
              </a:rPr>
              <a:t>Students </a:t>
            </a:r>
            <a:r>
              <a:rPr lang="en-US" sz="2000" dirty="0">
                <a:solidFill>
                  <a:schemeClr val="tx2"/>
                </a:solidFill>
                <a:latin typeface="+mn-lt"/>
              </a:rPr>
              <a:t>are using more time online outside school </a:t>
            </a:r>
            <a:r>
              <a:rPr lang="en-US" sz="2000" dirty="0">
                <a:latin typeface="+mn-lt"/>
              </a:rPr>
              <a:t>on a typical school day (PISA)</a:t>
            </a:r>
            <a:endParaRPr lang="de-DE" sz="2000" dirty="0">
              <a:latin typeface="+mn-lt"/>
            </a:endParaRPr>
          </a:p>
        </p:txBody>
      </p:sp>
      <p:graphicFrame>
        <p:nvGraphicFramePr>
          <p:cNvPr id="7" name="Diagrammplatzhalter 6"/>
          <p:cNvGraphicFramePr>
            <a:graphicFrameLocks noGrp="1"/>
          </p:cNvGraphicFramePr>
          <p:nvPr>
            <p:ph type="chart" sz="quarter" idx="10"/>
            <p:extLst/>
          </p:nvPr>
        </p:nvGraphicFramePr>
        <p:xfrm>
          <a:off x="295416" y="818701"/>
          <a:ext cx="8637563" cy="4345088"/>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feld 10"/>
          <p:cNvSpPr txBox="1"/>
          <p:nvPr/>
        </p:nvSpPr>
        <p:spPr>
          <a:xfrm>
            <a:off x="8187396" y="703284"/>
            <a:ext cx="891340" cy="230832"/>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err="1">
                <a:ln>
                  <a:noFill/>
                </a:ln>
                <a:solidFill>
                  <a:srgbClr val="E6BA20"/>
                </a:solidFill>
                <a:effectLst/>
                <a:uLnTx/>
                <a:uFillTx/>
                <a:latin typeface="Calibri"/>
                <a:ea typeface="MS PGothic" panose="020B0600070205080204" pitchFamily="34" charset="-128"/>
                <a:cs typeface="+mn-cs"/>
              </a:rPr>
              <a:t>Figure</a:t>
            </a:r>
            <a:r>
              <a:rPr kumimoji="0" lang="de-DE" sz="900" b="0" i="0" u="none" strike="noStrike" kern="1200" cap="none" spc="0" normalizeH="0" baseline="0" noProof="0" dirty="0">
                <a:ln>
                  <a:noFill/>
                </a:ln>
                <a:solidFill>
                  <a:srgbClr val="E6BA20"/>
                </a:solidFill>
                <a:effectLst/>
                <a:uLnTx/>
                <a:uFillTx/>
                <a:latin typeface="Calibri"/>
                <a:ea typeface="MS PGothic" panose="020B0600070205080204" pitchFamily="34" charset="-128"/>
                <a:cs typeface="+mn-cs"/>
              </a:rPr>
              <a:t> III.13.3</a:t>
            </a:r>
          </a:p>
        </p:txBody>
      </p:sp>
      <p:sp>
        <p:nvSpPr>
          <p:cNvPr id="27" name="Textfeld 26"/>
          <p:cNvSpPr txBox="1"/>
          <p:nvPr/>
        </p:nvSpPr>
        <p:spPr>
          <a:xfrm>
            <a:off x="628282" y="3318041"/>
            <a:ext cx="7287065" cy="261610"/>
          </a:xfrm>
          <a:prstGeom prst="rect">
            <a:avLst/>
          </a:prstGeom>
          <a:solidFill>
            <a:schemeClr val="accent1">
              <a:lumMod val="20000"/>
              <a:lumOff val="80000"/>
              <a:alpha val="84000"/>
            </a:schemeClr>
          </a:solidFill>
          <a:ln w="15875" cmpd="sng">
            <a:noFill/>
            <a:round/>
          </a:ln>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hu-HU" sz="11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Percentage</a:t>
            </a:r>
            <a:r>
              <a:rPr kumimoji="0" lang="fr-FR" sz="11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sz="11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of </a:t>
            </a:r>
            <a:r>
              <a:rPr kumimoji="0" lang="hu-HU" sz="11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High Internet Users (</a:t>
            </a:r>
            <a:r>
              <a:rPr kumimoji="0" lang="en-GB" sz="11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spending 2 to 6 hours on line per day</a:t>
            </a:r>
            <a:r>
              <a:rPr kumimoji="0" lang="hu-HU" sz="11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a:t>
            </a:r>
            <a:r>
              <a:rPr kumimoji="0" lang="en-GB" sz="11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during week</a:t>
            </a:r>
            <a:r>
              <a:rPr kumimoji="0" lang="hu-HU" sz="11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day</a:t>
            </a:r>
            <a:r>
              <a:rPr kumimoji="0" lang="en-GB" sz="11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s</a:t>
            </a:r>
          </a:p>
        </p:txBody>
      </p:sp>
      <p:sp>
        <p:nvSpPr>
          <p:cNvPr id="29" name="Rechteck 28"/>
          <p:cNvSpPr/>
          <p:nvPr/>
        </p:nvSpPr>
        <p:spPr>
          <a:xfrm>
            <a:off x="636527" y="3577623"/>
            <a:ext cx="8169696" cy="250888"/>
          </a:xfrm>
          <a:prstGeom prst="rect">
            <a:avLst/>
          </a:prstGeom>
          <a:solidFill>
            <a:schemeClr val="tx2">
              <a:lumMod val="60000"/>
              <a:lumOff val="40000"/>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1F497D">
                  <a:lumMod val="60000"/>
                  <a:lumOff val="40000"/>
                  <a:alpha val="20000"/>
                </a:srgbClr>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6EC8A6F9-FD64-4B20-AE8F-9087D649DFF2}"/>
              </a:ext>
            </a:extLst>
          </p:cNvPr>
          <p:cNvPicPr>
            <a:picLocks noChangeAspect="1"/>
          </p:cNvPicPr>
          <p:nvPr/>
        </p:nvPicPr>
        <p:blipFill>
          <a:blip r:embed="rId4"/>
          <a:stretch>
            <a:fillRect/>
          </a:stretch>
        </p:blipFill>
        <p:spPr>
          <a:xfrm>
            <a:off x="3796508" y="3171392"/>
            <a:ext cx="408259" cy="408259"/>
          </a:xfrm>
          <a:prstGeom prst="rect">
            <a:avLst/>
          </a:prstGeom>
        </p:spPr>
      </p:pic>
    </p:spTree>
    <p:extLst>
      <p:ext uri="{BB962C8B-B14F-4D97-AF65-F5344CB8AC3E}">
        <p14:creationId xmlns:p14="http://schemas.microsoft.com/office/powerpoint/2010/main" val="376393639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553200" y="4767264"/>
            <a:ext cx="2133600" cy="273844"/>
          </a:xfrm>
          <a:prstGeom prst="rect">
            <a:avLst/>
          </a:prstGeom>
        </p:spPr>
        <p:txBody>
          <a:bodyPr/>
          <a:ls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defTabSz="685783" eaLnBrk="1" fontAlgn="auto" hangingPunct="1">
              <a:spcBef>
                <a:spcPts val="0"/>
              </a:spcBef>
              <a:spcAft>
                <a:spcPts val="0"/>
              </a:spcAft>
              <a:defRPr/>
            </a:pPr>
            <a:fld id="{0FA4A355-2D45-4766-8C87-E8705278E572}" type="slidenum">
              <a:rPr lang="ko-KR" altLang="en-US" smtClean="0"/>
              <a:pPr defTabSz="685783" eaLnBrk="1" fontAlgn="auto" hangingPunct="1">
                <a:spcBef>
                  <a:spcPts val="0"/>
                </a:spcBef>
                <a:spcAft>
                  <a:spcPts val="0"/>
                </a:spcAft>
                <a:defRPr/>
              </a:pPr>
              <a:t>26</a:t>
            </a:fld>
            <a:endParaRPr lang="ko-KR" altLang="en-US" sz="1350" kern="0">
              <a:solidFill>
                <a:sysClr val="windowText" lastClr="000000"/>
              </a:solidFill>
              <a:latin typeface="맑은 고딕"/>
              <a:ea typeface="맑은 고딕" panose="020B0503020000020004" pitchFamily="34" charset="-127"/>
            </a:endParaRPr>
          </a:p>
        </p:txBody>
      </p:sp>
      <p:pic>
        <p:nvPicPr>
          <p:cNvPr id="1026" name="Picture 2" descr="C:\Users\schleicher_a\Downloads\Fotolia_56657638_Subscription_Monthly_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063533" cy="51577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3250419" y="1322060"/>
            <a:ext cx="2507456" cy="2513667"/>
          </a:xfrm>
          <a:prstGeom prst="rect">
            <a:avLst/>
          </a:prstGeom>
        </p:spPr>
      </p:pic>
      <p:sp>
        <p:nvSpPr>
          <p:cNvPr id="9" name="Title 5"/>
          <p:cNvSpPr txBox="1">
            <a:spLocks/>
          </p:cNvSpPr>
          <p:nvPr/>
        </p:nvSpPr>
        <p:spPr>
          <a:xfrm>
            <a:off x="358684" y="20665"/>
            <a:ext cx="7921130" cy="465516"/>
          </a:xfrm>
          <a:prstGeom prst="rect">
            <a:avLst/>
          </a:prstGeom>
        </p:spPr>
        <p:txBody>
          <a:bodyPr/>
          <a:lstStyle>
            <a:lvl1pPr algn="l" defTabSz="457189" rtl="0" eaLnBrk="0" fontAlgn="base" hangingPunct="0">
              <a:spcBef>
                <a:spcPct val="0"/>
              </a:spcBef>
              <a:spcAft>
                <a:spcPct val="0"/>
              </a:spcAft>
              <a:defRPr kern="1200">
                <a:solidFill>
                  <a:srgbClr val="005681"/>
                </a:solidFill>
                <a:latin typeface="HelveticaNeueLT Std Med"/>
                <a:ea typeface="MS PGothic" panose="020B0600070205080204" pitchFamily="34" charset="-128"/>
                <a:cs typeface="HelveticaNeueLT Std Med"/>
              </a:defRPr>
            </a:lvl1pPr>
            <a:lvl2pPr algn="l" defTabSz="457189" rtl="0" eaLnBrk="0" fontAlgn="base" hangingPunct="0">
              <a:spcBef>
                <a:spcPct val="0"/>
              </a:spcBef>
              <a:spcAft>
                <a:spcPct val="0"/>
              </a:spcAft>
              <a:defRPr>
                <a:solidFill>
                  <a:srgbClr val="005681"/>
                </a:solidFill>
                <a:latin typeface="HelveticaNeueLT Std Med" pitchFamily="6" charset="0"/>
                <a:ea typeface="MS PGothic" panose="020B0600070205080204" pitchFamily="34" charset="-128"/>
                <a:cs typeface="HelveticaNeueLT Std Med" pitchFamily="6" charset="0"/>
              </a:defRPr>
            </a:lvl2pPr>
            <a:lvl3pPr algn="l" defTabSz="457189" rtl="0" eaLnBrk="0" fontAlgn="base" hangingPunct="0">
              <a:spcBef>
                <a:spcPct val="0"/>
              </a:spcBef>
              <a:spcAft>
                <a:spcPct val="0"/>
              </a:spcAft>
              <a:defRPr>
                <a:solidFill>
                  <a:srgbClr val="005681"/>
                </a:solidFill>
                <a:latin typeface="HelveticaNeueLT Std Med" pitchFamily="6" charset="0"/>
                <a:ea typeface="MS PGothic" panose="020B0600070205080204" pitchFamily="34" charset="-128"/>
                <a:cs typeface="HelveticaNeueLT Std Med" pitchFamily="6" charset="0"/>
              </a:defRPr>
            </a:lvl3pPr>
            <a:lvl4pPr algn="l" defTabSz="457189" rtl="0" eaLnBrk="0" fontAlgn="base" hangingPunct="0">
              <a:spcBef>
                <a:spcPct val="0"/>
              </a:spcBef>
              <a:spcAft>
                <a:spcPct val="0"/>
              </a:spcAft>
              <a:defRPr>
                <a:solidFill>
                  <a:srgbClr val="005681"/>
                </a:solidFill>
                <a:latin typeface="HelveticaNeueLT Std Med" pitchFamily="6" charset="0"/>
                <a:ea typeface="MS PGothic" panose="020B0600070205080204" pitchFamily="34" charset="-128"/>
                <a:cs typeface="HelveticaNeueLT Std Med" pitchFamily="6" charset="0"/>
              </a:defRPr>
            </a:lvl4pPr>
            <a:lvl5pPr algn="l" defTabSz="457189" rtl="0" eaLnBrk="0" fontAlgn="base" hangingPunct="0">
              <a:spcBef>
                <a:spcPct val="0"/>
              </a:spcBef>
              <a:spcAft>
                <a:spcPct val="0"/>
              </a:spcAft>
              <a:defRPr>
                <a:solidFill>
                  <a:srgbClr val="005681"/>
                </a:solidFill>
                <a:latin typeface="HelveticaNeueLT Std Med" pitchFamily="6" charset="0"/>
                <a:ea typeface="MS PGothic" panose="020B0600070205080204" pitchFamily="34" charset="-128"/>
                <a:cs typeface="HelveticaNeueLT Std Med" pitchFamily="6" charset="0"/>
              </a:defRPr>
            </a:lvl5pPr>
            <a:lvl6pPr marL="457189" algn="l" defTabSz="457189" rtl="0" fontAlgn="base">
              <a:spcBef>
                <a:spcPct val="0"/>
              </a:spcBef>
              <a:spcAft>
                <a:spcPct val="0"/>
              </a:spcAft>
              <a:defRPr sz="4400">
                <a:solidFill>
                  <a:srgbClr val="0077A0"/>
                </a:solidFill>
                <a:latin typeface="HelveticaNeueLT Std Med" pitchFamily="6" charset="0"/>
                <a:ea typeface="MS PGothic" panose="020B0600070205080204" pitchFamily="34" charset="-128"/>
              </a:defRPr>
            </a:lvl6pPr>
            <a:lvl7pPr marL="914378" algn="l" defTabSz="457189" rtl="0" fontAlgn="base">
              <a:spcBef>
                <a:spcPct val="0"/>
              </a:spcBef>
              <a:spcAft>
                <a:spcPct val="0"/>
              </a:spcAft>
              <a:defRPr sz="4400">
                <a:solidFill>
                  <a:srgbClr val="0077A0"/>
                </a:solidFill>
                <a:latin typeface="HelveticaNeueLT Std Med" pitchFamily="6" charset="0"/>
                <a:ea typeface="MS PGothic" panose="020B0600070205080204" pitchFamily="34" charset="-128"/>
              </a:defRPr>
            </a:lvl7pPr>
            <a:lvl8pPr marL="1371566" algn="l" defTabSz="457189" rtl="0" fontAlgn="base">
              <a:spcBef>
                <a:spcPct val="0"/>
              </a:spcBef>
              <a:spcAft>
                <a:spcPct val="0"/>
              </a:spcAft>
              <a:defRPr sz="4400">
                <a:solidFill>
                  <a:srgbClr val="0077A0"/>
                </a:solidFill>
                <a:latin typeface="HelveticaNeueLT Std Med" pitchFamily="6" charset="0"/>
                <a:ea typeface="MS PGothic" panose="020B0600070205080204" pitchFamily="34" charset="-128"/>
              </a:defRPr>
            </a:lvl8pPr>
            <a:lvl9pPr marL="1828754" algn="l" defTabSz="457189" rtl="0" fontAlgn="base">
              <a:spcBef>
                <a:spcPct val="0"/>
              </a:spcBef>
              <a:spcAft>
                <a:spcPct val="0"/>
              </a:spcAft>
              <a:defRPr sz="4400">
                <a:solidFill>
                  <a:srgbClr val="0077A0"/>
                </a:solidFill>
                <a:latin typeface="HelveticaNeueLT Std Med" pitchFamily="6" charset="0"/>
                <a:ea typeface="MS PGothic" panose="020B0600070205080204" pitchFamily="34" charset="-128"/>
              </a:defRPr>
            </a:lvl9pPr>
          </a:lstStyle>
          <a:p>
            <a:pPr algn="ctr" defTabSz="457178" latinLnBrk="1"/>
            <a:r>
              <a:rPr lang="en-GB" sz="4400" b="1" dirty="0">
                <a:solidFill>
                  <a:prstClr val="white"/>
                </a:solidFill>
              </a:rPr>
              <a:t>Digitalisation</a:t>
            </a:r>
          </a:p>
        </p:txBody>
      </p:sp>
      <p:graphicFrame>
        <p:nvGraphicFramePr>
          <p:cNvPr id="7" name="Diagram 6"/>
          <p:cNvGraphicFramePr/>
          <p:nvPr>
            <p:extLst/>
          </p:nvPr>
        </p:nvGraphicFramePr>
        <p:xfrm>
          <a:off x="358683" y="486182"/>
          <a:ext cx="9618437" cy="47646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Rectangle 4"/>
          <p:cNvSpPr/>
          <p:nvPr/>
        </p:nvSpPr>
        <p:spPr>
          <a:xfrm>
            <a:off x="0" y="-23125"/>
            <a:ext cx="9144000" cy="5180915"/>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eaLnBrk="1" fontAlgn="auto" hangingPunct="1">
              <a:spcBef>
                <a:spcPts val="0"/>
              </a:spcBef>
              <a:spcAft>
                <a:spcPts val="0"/>
              </a:spcAft>
              <a:defRPr/>
            </a:pPr>
            <a:endParaRPr lang="en-US" sz="1013" kern="0">
              <a:solidFill>
                <a:sysClr val="windowText" lastClr="000000"/>
              </a:solidFill>
              <a:latin typeface="맑은 고딕"/>
            </a:endParaRPr>
          </a:p>
        </p:txBody>
      </p:sp>
      <p:pic>
        <p:nvPicPr>
          <p:cNvPr id="12" name="Picture 2" descr="Image result for pokemon go people">
            <a:extLst>
              <a:ext uri="{FF2B5EF4-FFF2-40B4-BE49-F238E27FC236}">
                <a16:creationId xmlns:a16="http://schemas.microsoft.com/office/drawing/2014/main" id="{38C686FC-9118-484A-B031-22B5B52496B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1459" r="24524"/>
          <a:stretch/>
        </p:blipFill>
        <p:spPr bwMode="auto">
          <a:xfrm>
            <a:off x="688098" y="540060"/>
            <a:ext cx="2314396" cy="203169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Image result for pokemon go people">
            <a:extLst>
              <a:ext uri="{FF2B5EF4-FFF2-40B4-BE49-F238E27FC236}">
                <a16:creationId xmlns:a16="http://schemas.microsoft.com/office/drawing/2014/main" id="{FE2B0A4C-3911-479B-AEDB-15AC83FE24C2}"/>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0277" r="34182"/>
          <a:stretch/>
        </p:blipFill>
        <p:spPr bwMode="auto">
          <a:xfrm>
            <a:off x="5814138" y="898694"/>
            <a:ext cx="2186862" cy="377929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Image result for pokemon go people">
            <a:extLst>
              <a:ext uri="{FF2B5EF4-FFF2-40B4-BE49-F238E27FC236}">
                <a16:creationId xmlns:a16="http://schemas.microsoft.com/office/drawing/2014/main" id="{A40D46B2-0FB9-4986-BAE9-C3647CF5D27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343536" y="1977684"/>
            <a:ext cx="4797974" cy="27003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0C308CEC-51DD-4863-97BD-1E0549C7E864}"/>
              </a:ext>
            </a:extLst>
          </p:cNvPr>
          <p:cNvSpPr/>
          <p:nvPr/>
        </p:nvSpPr>
        <p:spPr>
          <a:xfrm>
            <a:off x="0" y="-70301"/>
            <a:ext cx="9144000" cy="5202877"/>
          </a:xfrm>
          <a:prstGeom prst="rect">
            <a:avLst/>
          </a:prstGeom>
          <a:solidFill>
            <a:schemeClr val="bg1">
              <a:alpha val="8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a:solidFill>
                <a:prstClr val="white"/>
              </a:solidFill>
              <a:latin typeface="Calibri"/>
            </a:endParaRPr>
          </a:p>
        </p:txBody>
      </p:sp>
      <p:sp>
        <p:nvSpPr>
          <p:cNvPr id="16" name="Content Placeholder 1">
            <a:extLst>
              <a:ext uri="{FF2B5EF4-FFF2-40B4-BE49-F238E27FC236}">
                <a16:creationId xmlns:a16="http://schemas.microsoft.com/office/drawing/2014/main" id="{E089CCF3-3060-40A4-9487-A70BE186F0AD}"/>
              </a:ext>
            </a:extLst>
          </p:cNvPr>
          <p:cNvSpPr txBox="1">
            <a:spLocks/>
          </p:cNvSpPr>
          <p:nvPr/>
        </p:nvSpPr>
        <p:spPr>
          <a:xfrm>
            <a:off x="226303" y="577332"/>
            <a:ext cx="8229600" cy="2031690"/>
          </a:xfrm>
          <a:prstGeom prst="rect">
            <a:avLst/>
          </a:prstGeom>
        </p:spPr>
        <p:txBody>
          <a:bodyPr>
            <a:normAutofit/>
          </a:bodyPr>
          <a:lstStyle>
            <a:lvl1pPr marL="342892" indent="-342892" algn="l" defTabSz="457189" rtl="0" eaLnBrk="0" fontAlgn="base" hangingPunct="0">
              <a:spcBef>
                <a:spcPct val="20000"/>
              </a:spcBef>
              <a:spcAft>
                <a:spcPct val="0"/>
              </a:spcAft>
              <a:buFont typeface="Arial" panose="020B0604020202020204" pitchFamily="34" charset="0"/>
              <a:buChar char="•"/>
              <a:defRPr sz="3200" kern="1200">
                <a:solidFill>
                  <a:schemeClr val="tx1"/>
                </a:solidFill>
                <a:latin typeface="HelveticaNeueLT Std"/>
                <a:ea typeface="MS PGothic" panose="020B0600070205080204" pitchFamily="34" charset="-128"/>
                <a:cs typeface="HelveticaNeueLT Std"/>
              </a:defRPr>
            </a:lvl1pPr>
            <a:lvl2pPr marL="742931" indent="-285743" algn="l" defTabSz="457189" rtl="0" eaLnBrk="0" fontAlgn="base" hangingPunct="0">
              <a:spcBef>
                <a:spcPct val="20000"/>
              </a:spcBef>
              <a:spcAft>
                <a:spcPct val="0"/>
              </a:spcAft>
              <a:buFont typeface="Arial" panose="020B0604020202020204" pitchFamily="34" charset="0"/>
              <a:buChar char="–"/>
              <a:defRPr sz="2800" kern="1200">
                <a:solidFill>
                  <a:schemeClr val="tx1"/>
                </a:solidFill>
                <a:latin typeface="HelveticaNeueLT Std"/>
                <a:ea typeface="MS PGothic" panose="020B0600070205080204" pitchFamily="34" charset="-128"/>
                <a:cs typeface="HelveticaNeueLT Std"/>
              </a:defRPr>
            </a:lvl2pPr>
            <a:lvl3pPr marL="1142972" indent="-228594" algn="l" defTabSz="457189" rtl="0" eaLnBrk="0" fontAlgn="base" hangingPunct="0">
              <a:spcBef>
                <a:spcPct val="20000"/>
              </a:spcBef>
              <a:spcAft>
                <a:spcPct val="0"/>
              </a:spcAft>
              <a:buFont typeface="Arial" panose="020B0604020202020204" pitchFamily="34" charset="0"/>
              <a:buChar char="•"/>
              <a:defRPr sz="2400" kern="1200">
                <a:solidFill>
                  <a:schemeClr val="tx1"/>
                </a:solidFill>
                <a:latin typeface="HelveticaNeueLT Std"/>
                <a:ea typeface="MS PGothic" panose="020B0600070205080204" pitchFamily="34" charset="-128"/>
                <a:cs typeface="HelveticaNeueLT Std"/>
              </a:defRPr>
            </a:lvl3pPr>
            <a:lvl4pPr marL="1600160" indent="-228594" algn="l" defTabSz="457189" rtl="0" eaLnBrk="0" fontAlgn="base" hangingPunct="0">
              <a:spcBef>
                <a:spcPct val="20000"/>
              </a:spcBef>
              <a:spcAft>
                <a:spcPct val="0"/>
              </a:spcAft>
              <a:buFont typeface="Arial" panose="020B0604020202020204" pitchFamily="34" charset="0"/>
              <a:buChar char="–"/>
              <a:defRPr sz="2000" kern="1200">
                <a:solidFill>
                  <a:schemeClr val="tx1"/>
                </a:solidFill>
                <a:latin typeface="HelveticaNeueLT Std"/>
                <a:ea typeface="MS PGothic" panose="020B0600070205080204" pitchFamily="34" charset="-128"/>
                <a:cs typeface="HelveticaNeueLT Std"/>
              </a:defRPr>
            </a:lvl4pPr>
            <a:lvl5pPr marL="2057348" indent="-228594" algn="l" defTabSz="457189" rtl="0" eaLnBrk="0" fontAlgn="base" hangingPunct="0">
              <a:spcBef>
                <a:spcPct val="20000"/>
              </a:spcBef>
              <a:spcAft>
                <a:spcPct val="0"/>
              </a:spcAft>
              <a:buFont typeface="Arial" panose="020B0604020202020204" pitchFamily="34" charset="0"/>
              <a:buChar char="»"/>
              <a:defRPr sz="2000" kern="1200">
                <a:solidFill>
                  <a:schemeClr val="tx1"/>
                </a:solidFill>
                <a:latin typeface="HelveticaNeueLT Std"/>
                <a:ea typeface="MS PGothic" panose="020B0600070205080204" pitchFamily="34" charset="-128"/>
                <a:cs typeface="HelveticaNeueLT Std"/>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57178">
              <a:buNone/>
              <a:defRPr/>
            </a:pPr>
            <a:r>
              <a:rPr lang="en-GB" sz="2400" b="1" dirty="0">
                <a:solidFill>
                  <a:prstClr val="black"/>
                </a:solidFill>
                <a:latin typeface="Calibri"/>
              </a:rPr>
              <a:t>The post-truth world where reality becomes fungible</a:t>
            </a:r>
          </a:p>
          <a:p>
            <a:pPr marL="342884" indent="-342884" defTabSz="457178">
              <a:defRPr/>
            </a:pPr>
            <a:r>
              <a:rPr lang="en-GB" sz="2400" dirty="0">
                <a:solidFill>
                  <a:prstClr val="black"/>
                </a:solidFill>
                <a:latin typeface="Calibri"/>
              </a:rPr>
              <a:t>Virality seems privileged over quality </a:t>
            </a:r>
            <a:br>
              <a:rPr lang="en-GB" sz="2400" dirty="0">
                <a:solidFill>
                  <a:prstClr val="black"/>
                </a:solidFill>
                <a:latin typeface="Calibri"/>
              </a:rPr>
            </a:br>
            <a:r>
              <a:rPr lang="en-GB" sz="2400" dirty="0">
                <a:solidFill>
                  <a:prstClr val="black"/>
                </a:solidFill>
                <a:latin typeface="Calibri"/>
              </a:rPr>
              <a:t>in the distribution of information</a:t>
            </a:r>
          </a:p>
          <a:p>
            <a:pPr marL="342884" indent="-342884" defTabSz="457178">
              <a:defRPr/>
            </a:pPr>
            <a:r>
              <a:rPr lang="en-GB" sz="2400" dirty="0">
                <a:solidFill>
                  <a:prstClr val="black"/>
                </a:solidFill>
                <a:latin typeface="Calibri"/>
              </a:rPr>
              <a:t>Truth and fact are losing currency</a:t>
            </a:r>
          </a:p>
        </p:txBody>
      </p:sp>
      <p:sp>
        <p:nvSpPr>
          <p:cNvPr id="17" name="Title 2">
            <a:extLst>
              <a:ext uri="{FF2B5EF4-FFF2-40B4-BE49-F238E27FC236}">
                <a16:creationId xmlns:a16="http://schemas.microsoft.com/office/drawing/2014/main" id="{A1B9FA15-2921-457F-B9D6-D1BDD1E6D5E6}"/>
              </a:ext>
            </a:extLst>
          </p:cNvPr>
          <p:cNvSpPr txBox="1">
            <a:spLocks/>
          </p:cNvSpPr>
          <p:nvPr/>
        </p:nvSpPr>
        <p:spPr>
          <a:xfrm>
            <a:off x="457200" y="206375"/>
            <a:ext cx="8229600" cy="857250"/>
          </a:xfrm>
          <a:prstGeom prst="rect">
            <a:avLst/>
          </a:prstGeom>
        </p:spPr>
        <p:txBody>
          <a:bodyPr/>
          <a:lstStyle>
            <a:lvl1pPr algn="l" defTabSz="457189" rtl="0" eaLnBrk="0" fontAlgn="base" hangingPunct="0">
              <a:spcBef>
                <a:spcPct val="0"/>
              </a:spcBef>
              <a:spcAft>
                <a:spcPct val="0"/>
              </a:spcAft>
              <a:defRPr kern="1200">
                <a:solidFill>
                  <a:srgbClr val="005681"/>
                </a:solidFill>
                <a:latin typeface="HelveticaNeueLT Std Med"/>
                <a:ea typeface="MS PGothic" panose="020B0600070205080204" pitchFamily="34" charset="-128"/>
                <a:cs typeface="HelveticaNeueLT Std Med"/>
              </a:defRPr>
            </a:lvl1pPr>
            <a:lvl2pPr algn="l" defTabSz="457189" rtl="0" eaLnBrk="0" fontAlgn="base" hangingPunct="0">
              <a:spcBef>
                <a:spcPct val="0"/>
              </a:spcBef>
              <a:spcAft>
                <a:spcPct val="0"/>
              </a:spcAft>
              <a:defRPr>
                <a:solidFill>
                  <a:srgbClr val="005681"/>
                </a:solidFill>
                <a:latin typeface="HelveticaNeueLT Std Med" pitchFamily="6" charset="0"/>
                <a:ea typeface="MS PGothic" panose="020B0600070205080204" pitchFamily="34" charset="-128"/>
                <a:cs typeface="HelveticaNeueLT Std Med" pitchFamily="6" charset="0"/>
              </a:defRPr>
            </a:lvl2pPr>
            <a:lvl3pPr algn="l" defTabSz="457189" rtl="0" eaLnBrk="0" fontAlgn="base" hangingPunct="0">
              <a:spcBef>
                <a:spcPct val="0"/>
              </a:spcBef>
              <a:spcAft>
                <a:spcPct val="0"/>
              </a:spcAft>
              <a:defRPr>
                <a:solidFill>
                  <a:srgbClr val="005681"/>
                </a:solidFill>
                <a:latin typeface="HelveticaNeueLT Std Med" pitchFamily="6" charset="0"/>
                <a:ea typeface="MS PGothic" panose="020B0600070205080204" pitchFamily="34" charset="-128"/>
                <a:cs typeface="HelveticaNeueLT Std Med" pitchFamily="6" charset="0"/>
              </a:defRPr>
            </a:lvl3pPr>
            <a:lvl4pPr algn="l" defTabSz="457189" rtl="0" eaLnBrk="0" fontAlgn="base" hangingPunct="0">
              <a:spcBef>
                <a:spcPct val="0"/>
              </a:spcBef>
              <a:spcAft>
                <a:spcPct val="0"/>
              </a:spcAft>
              <a:defRPr>
                <a:solidFill>
                  <a:srgbClr val="005681"/>
                </a:solidFill>
                <a:latin typeface="HelveticaNeueLT Std Med" pitchFamily="6" charset="0"/>
                <a:ea typeface="MS PGothic" panose="020B0600070205080204" pitchFamily="34" charset="-128"/>
                <a:cs typeface="HelveticaNeueLT Std Med" pitchFamily="6" charset="0"/>
              </a:defRPr>
            </a:lvl4pPr>
            <a:lvl5pPr algn="l" defTabSz="457189" rtl="0" eaLnBrk="0" fontAlgn="base" hangingPunct="0">
              <a:spcBef>
                <a:spcPct val="0"/>
              </a:spcBef>
              <a:spcAft>
                <a:spcPct val="0"/>
              </a:spcAft>
              <a:defRPr>
                <a:solidFill>
                  <a:srgbClr val="005681"/>
                </a:solidFill>
                <a:latin typeface="HelveticaNeueLT Std Med" pitchFamily="6" charset="0"/>
                <a:ea typeface="MS PGothic" panose="020B0600070205080204" pitchFamily="34" charset="-128"/>
                <a:cs typeface="HelveticaNeueLT Std Med" pitchFamily="6" charset="0"/>
              </a:defRPr>
            </a:lvl5pPr>
            <a:lvl6pPr marL="457189" algn="l" defTabSz="457189" rtl="0" fontAlgn="base">
              <a:spcBef>
                <a:spcPct val="0"/>
              </a:spcBef>
              <a:spcAft>
                <a:spcPct val="0"/>
              </a:spcAft>
              <a:defRPr sz="4400">
                <a:solidFill>
                  <a:srgbClr val="0077A0"/>
                </a:solidFill>
                <a:latin typeface="HelveticaNeueLT Std Med" pitchFamily="6" charset="0"/>
                <a:ea typeface="MS PGothic" panose="020B0600070205080204" pitchFamily="34" charset="-128"/>
              </a:defRPr>
            </a:lvl6pPr>
            <a:lvl7pPr marL="914378" algn="l" defTabSz="457189" rtl="0" fontAlgn="base">
              <a:spcBef>
                <a:spcPct val="0"/>
              </a:spcBef>
              <a:spcAft>
                <a:spcPct val="0"/>
              </a:spcAft>
              <a:defRPr sz="4400">
                <a:solidFill>
                  <a:srgbClr val="0077A0"/>
                </a:solidFill>
                <a:latin typeface="HelveticaNeueLT Std Med" pitchFamily="6" charset="0"/>
                <a:ea typeface="MS PGothic" panose="020B0600070205080204" pitchFamily="34" charset="-128"/>
              </a:defRPr>
            </a:lvl7pPr>
            <a:lvl8pPr marL="1371566" algn="l" defTabSz="457189" rtl="0" fontAlgn="base">
              <a:spcBef>
                <a:spcPct val="0"/>
              </a:spcBef>
              <a:spcAft>
                <a:spcPct val="0"/>
              </a:spcAft>
              <a:defRPr sz="4400">
                <a:solidFill>
                  <a:srgbClr val="0077A0"/>
                </a:solidFill>
                <a:latin typeface="HelveticaNeueLT Std Med" pitchFamily="6" charset="0"/>
                <a:ea typeface="MS PGothic" panose="020B0600070205080204" pitchFamily="34" charset="-128"/>
              </a:defRPr>
            </a:lvl8pPr>
            <a:lvl9pPr marL="1828754" algn="l" defTabSz="457189" rtl="0" fontAlgn="base">
              <a:spcBef>
                <a:spcPct val="0"/>
              </a:spcBef>
              <a:spcAft>
                <a:spcPct val="0"/>
              </a:spcAft>
              <a:defRPr sz="4400">
                <a:solidFill>
                  <a:srgbClr val="0077A0"/>
                </a:solidFill>
                <a:latin typeface="HelveticaNeueLT Std Med" pitchFamily="6" charset="0"/>
                <a:ea typeface="MS PGothic" panose="020B0600070205080204" pitchFamily="34" charset="-128"/>
              </a:defRPr>
            </a:lvl9pPr>
          </a:lstStyle>
          <a:p>
            <a:pPr defTabSz="457178">
              <a:defRPr/>
            </a:pPr>
            <a:endParaRPr lang="en-GB" b="1" dirty="0"/>
          </a:p>
        </p:txBody>
      </p:sp>
      <p:sp>
        <p:nvSpPr>
          <p:cNvPr id="18" name="Content Placeholder 1">
            <a:extLst>
              <a:ext uri="{FF2B5EF4-FFF2-40B4-BE49-F238E27FC236}">
                <a16:creationId xmlns:a16="http://schemas.microsoft.com/office/drawing/2014/main" id="{213C1533-2BE2-42C9-B8A9-6FC74694620A}"/>
              </a:ext>
            </a:extLst>
          </p:cNvPr>
          <p:cNvSpPr txBox="1">
            <a:spLocks/>
          </p:cNvSpPr>
          <p:nvPr/>
        </p:nvSpPr>
        <p:spPr>
          <a:xfrm>
            <a:off x="1957755" y="2615369"/>
            <a:ext cx="6986954" cy="2031690"/>
          </a:xfrm>
          <a:prstGeom prst="rect">
            <a:avLst/>
          </a:prstGeom>
        </p:spPr>
        <p:txBody>
          <a:bodyPr>
            <a:normAutofit/>
          </a:bodyPr>
          <a:lstStyle>
            <a:lvl1pPr marL="342892" indent="-342892" algn="l" defTabSz="457189" rtl="0" eaLnBrk="0" fontAlgn="base" hangingPunct="0">
              <a:spcBef>
                <a:spcPct val="20000"/>
              </a:spcBef>
              <a:spcAft>
                <a:spcPct val="0"/>
              </a:spcAft>
              <a:buFont typeface="Arial" panose="020B0604020202020204" pitchFamily="34" charset="0"/>
              <a:buChar char="•"/>
              <a:defRPr sz="3200" kern="1200">
                <a:solidFill>
                  <a:schemeClr val="tx1"/>
                </a:solidFill>
                <a:latin typeface="HelveticaNeueLT Std"/>
                <a:ea typeface="MS PGothic" panose="020B0600070205080204" pitchFamily="34" charset="-128"/>
                <a:cs typeface="HelveticaNeueLT Std"/>
              </a:defRPr>
            </a:lvl1pPr>
            <a:lvl2pPr marL="742931" indent="-285743" algn="l" defTabSz="457189" rtl="0" eaLnBrk="0" fontAlgn="base" hangingPunct="0">
              <a:spcBef>
                <a:spcPct val="20000"/>
              </a:spcBef>
              <a:spcAft>
                <a:spcPct val="0"/>
              </a:spcAft>
              <a:buFont typeface="Arial" panose="020B0604020202020204" pitchFamily="34" charset="0"/>
              <a:buChar char="–"/>
              <a:defRPr sz="2800" kern="1200">
                <a:solidFill>
                  <a:schemeClr val="tx1"/>
                </a:solidFill>
                <a:latin typeface="HelveticaNeueLT Std"/>
                <a:ea typeface="MS PGothic" panose="020B0600070205080204" pitchFamily="34" charset="-128"/>
                <a:cs typeface="HelveticaNeueLT Std"/>
              </a:defRPr>
            </a:lvl2pPr>
            <a:lvl3pPr marL="1142972" indent="-228594" algn="l" defTabSz="457189" rtl="0" eaLnBrk="0" fontAlgn="base" hangingPunct="0">
              <a:spcBef>
                <a:spcPct val="20000"/>
              </a:spcBef>
              <a:spcAft>
                <a:spcPct val="0"/>
              </a:spcAft>
              <a:buFont typeface="Arial" panose="020B0604020202020204" pitchFamily="34" charset="0"/>
              <a:buChar char="•"/>
              <a:defRPr sz="2400" kern="1200">
                <a:solidFill>
                  <a:schemeClr val="tx1"/>
                </a:solidFill>
                <a:latin typeface="HelveticaNeueLT Std"/>
                <a:ea typeface="MS PGothic" panose="020B0600070205080204" pitchFamily="34" charset="-128"/>
                <a:cs typeface="HelveticaNeueLT Std"/>
              </a:defRPr>
            </a:lvl3pPr>
            <a:lvl4pPr marL="1600160" indent="-228594" algn="l" defTabSz="457189" rtl="0" eaLnBrk="0" fontAlgn="base" hangingPunct="0">
              <a:spcBef>
                <a:spcPct val="20000"/>
              </a:spcBef>
              <a:spcAft>
                <a:spcPct val="0"/>
              </a:spcAft>
              <a:buFont typeface="Arial" panose="020B0604020202020204" pitchFamily="34" charset="0"/>
              <a:buChar char="–"/>
              <a:defRPr sz="2000" kern="1200">
                <a:solidFill>
                  <a:schemeClr val="tx1"/>
                </a:solidFill>
                <a:latin typeface="HelveticaNeueLT Std"/>
                <a:ea typeface="MS PGothic" panose="020B0600070205080204" pitchFamily="34" charset="-128"/>
                <a:cs typeface="HelveticaNeueLT Std"/>
              </a:defRPr>
            </a:lvl4pPr>
            <a:lvl5pPr marL="2057348" indent="-228594" algn="l" defTabSz="457189" rtl="0" eaLnBrk="0" fontAlgn="base" hangingPunct="0">
              <a:spcBef>
                <a:spcPct val="20000"/>
              </a:spcBef>
              <a:spcAft>
                <a:spcPct val="0"/>
              </a:spcAft>
              <a:buFont typeface="Arial" panose="020B0604020202020204" pitchFamily="34" charset="0"/>
              <a:buChar char="»"/>
              <a:defRPr sz="2000" kern="1200">
                <a:solidFill>
                  <a:schemeClr val="tx1"/>
                </a:solidFill>
                <a:latin typeface="HelveticaNeueLT Std"/>
                <a:ea typeface="MS PGothic" panose="020B0600070205080204" pitchFamily="34" charset="-128"/>
                <a:cs typeface="HelveticaNeueLT Std"/>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57178">
              <a:buNone/>
              <a:defRPr/>
            </a:pPr>
            <a:r>
              <a:rPr lang="en-US" sz="2400" b="1" dirty="0">
                <a:solidFill>
                  <a:prstClr val="black"/>
                </a:solidFill>
                <a:latin typeface="Calibri"/>
              </a:rPr>
              <a:t>Scarcity of attention and abundance of information</a:t>
            </a:r>
          </a:p>
          <a:p>
            <a:pPr marL="342884" indent="-342884" defTabSz="457178">
              <a:defRPr/>
            </a:pPr>
            <a:r>
              <a:rPr lang="en-GB" sz="2400" dirty="0">
                <a:solidFill>
                  <a:prstClr val="black"/>
                </a:solidFill>
                <a:latin typeface="Calibri"/>
              </a:rPr>
              <a:t>Algorithms sort us into groups of like-minded individuals create echo chambers that amplify our views, leave us uninformed of opposing arguments, and polarise our societies</a:t>
            </a:r>
          </a:p>
        </p:txBody>
      </p:sp>
    </p:spTree>
    <p:extLst>
      <p:ext uri="{BB962C8B-B14F-4D97-AF65-F5344CB8AC3E}">
        <p14:creationId xmlns:p14="http://schemas.microsoft.com/office/powerpoint/2010/main" val="2803576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6931"/>
          <a:stretch/>
        </p:blipFill>
        <p:spPr>
          <a:xfrm>
            <a:off x="240434" y="0"/>
            <a:ext cx="8758717" cy="5143499"/>
          </a:xfrm>
          <a:prstGeom prst="rect">
            <a:avLst/>
          </a:prstGeom>
        </p:spPr>
      </p:pic>
      <p:sp>
        <p:nvSpPr>
          <p:cNvPr id="4" name="TextBox 3">
            <a:extLst>
              <a:ext uri="{FF2B5EF4-FFF2-40B4-BE49-F238E27FC236}">
                <a16:creationId xmlns:a16="http://schemas.microsoft.com/office/drawing/2014/main" id="{54C62D90-066E-432A-93E0-7AF896761181}"/>
              </a:ext>
            </a:extLst>
          </p:cNvPr>
          <p:cNvSpPr txBox="1"/>
          <p:nvPr/>
        </p:nvSpPr>
        <p:spPr>
          <a:xfrm>
            <a:off x="398830" y="535640"/>
            <a:ext cx="4901716" cy="923330"/>
          </a:xfrm>
          <a:prstGeom prst="rect">
            <a:avLst/>
          </a:prstGeom>
          <a:solidFill>
            <a:schemeClr val="bg1"/>
          </a:solid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lumMod val="65000"/>
                  </a:prstClr>
                </a:solidFill>
                <a:effectLst/>
                <a:uLnTx/>
                <a:uFillTx/>
                <a:latin typeface="Calibri"/>
                <a:ea typeface="MS PGothic" panose="020B0600070205080204" pitchFamily="34" charset="-128"/>
                <a:cs typeface="+mn-cs"/>
              </a:rPr>
              <a:t>The future will be about pairing the artificial intelligence of computers with the cognitive, social and emotional skills and values of humans</a:t>
            </a:r>
            <a:endParaRPr kumimoji="0" lang="en-US" sz="1800" b="1" i="0" u="none" strike="noStrike" kern="1200" cap="none" spc="0" normalizeH="0" baseline="0" noProof="0" dirty="0">
              <a:ln>
                <a:noFill/>
              </a:ln>
              <a:solidFill>
                <a:prstClr val="white">
                  <a:lumMod val="65000"/>
                </a:prstClr>
              </a:solidFill>
              <a:effectLst/>
              <a:uLnTx/>
              <a:uFillTx/>
              <a:latin typeface="Calibri"/>
              <a:ea typeface="MS PGothic" panose="020B0600070205080204" pitchFamily="34" charset="-128"/>
              <a:cs typeface="+mn-cs"/>
            </a:endParaRPr>
          </a:p>
        </p:txBody>
      </p:sp>
    </p:spTree>
    <p:extLst>
      <p:ext uri="{BB962C8B-B14F-4D97-AF65-F5344CB8AC3E}">
        <p14:creationId xmlns:p14="http://schemas.microsoft.com/office/powerpoint/2010/main" val="34239454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Some lessons</a:t>
            </a:r>
          </a:p>
        </p:txBody>
      </p:sp>
      <p:sp>
        <p:nvSpPr>
          <p:cNvPr id="2" name="Content Placeholder 1"/>
          <p:cNvSpPr>
            <a:spLocks noGrp="1"/>
          </p:cNvSpPr>
          <p:nvPr>
            <p:ph idx="1"/>
          </p:nvPr>
        </p:nvSpPr>
        <p:spPr>
          <a:xfrm>
            <a:off x="457201" y="1160585"/>
            <a:ext cx="8544560" cy="3916973"/>
          </a:xfrm>
        </p:spPr>
        <p:txBody>
          <a:bodyPr>
            <a:normAutofit fontScale="70000" lnSpcReduction="20000"/>
          </a:bodyPr>
          <a:lstStyle/>
          <a:p>
            <a:r>
              <a:rPr lang="en-GB" sz="3400" dirty="0"/>
              <a:t>Rigor, focus and coherence</a:t>
            </a:r>
          </a:p>
          <a:p>
            <a:r>
              <a:rPr lang="en-GB" sz="3400" dirty="0"/>
              <a:t>Remain true to the disciplines</a:t>
            </a:r>
          </a:p>
          <a:p>
            <a:pPr lvl="1"/>
            <a:r>
              <a:rPr lang="en-GB" dirty="0"/>
              <a:t>but aim at interdisciplinary learning and the capacity of students to see problems through multiple lenses</a:t>
            </a:r>
          </a:p>
          <a:p>
            <a:pPr lvl="1"/>
            <a:r>
              <a:rPr lang="en-GB" dirty="0"/>
              <a:t>Balance knowledge of disciplines and knowledge about disciplines</a:t>
            </a:r>
          </a:p>
          <a:p>
            <a:r>
              <a:rPr lang="en-GB" sz="3400" dirty="0"/>
              <a:t>Focus on areas with the highest transfer value</a:t>
            </a:r>
          </a:p>
          <a:p>
            <a:pPr lvl="1"/>
            <a:r>
              <a:rPr lang="en-GB" dirty="0"/>
              <a:t>Requiring a theory of action for how this transfer value occurs</a:t>
            </a:r>
          </a:p>
          <a:p>
            <a:r>
              <a:rPr lang="en-GB" sz="3400" dirty="0"/>
              <a:t>Authenticity</a:t>
            </a:r>
          </a:p>
          <a:p>
            <a:pPr lvl="1"/>
            <a:r>
              <a:rPr lang="en-GB" dirty="0"/>
              <a:t>Thematic, problem-based, project-based, co-creation in conversation</a:t>
            </a:r>
          </a:p>
          <a:p>
            <a:r>
              <a:rPr lang="en-GB" sz="3400" dirty="0"/>
              <a:t>Some things are caught not taught</a:t>
            </a:r>
          </a:p>
          <a:p>
            <a:pPr lvl="1"/>
            <a:r>
              <a:rPr lang="en-GB" dirty="0"/>
              <a:t>Immersive learning propositions</a:t>
            </a:r>
          </a:p>
        </p:txBody>
      </p:sp>
    </p:spTree>
    <p:extLst>
      <p:ext uri="{BB962C8B-B14F-4D97-AF65-F5344CB8AC3E}">
        <p14:creationId xmlns:p14="http://schemas.microsoft.com/office/powerpoint/2010/main" val="1775392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b="-1290"/>
          <a:stretch/>
        </p:blipFill>
        <p:spPr>
          <a:xfrm>
            <a:off x="0" y="0"/>
            <a:ext cx="9144000" cy="5209833"/>
          </a:xfrm>
          <a:prstGeom prst="rect">
            <a:avLst/>
          </a:prstGeom>
        </p:spPr>
      </p:pic>
      <p:sp>
        <p:nvSpPr>
          <p:cNvPr id="5" name="Rectangle 4"/>
          <p:cNvSpPr/>
          <p:nvPr/>
        </p:nvSpPr>
        <p:spPr>
          <a:xfrm>
            <a:off x="0" y="0"/>
            <a:ext cx="9144000" cy="5143500"/>
          </a:xfrm>
          <a:prstGeom prst="rect">
            <a:avLst/>
          </a:prstGeom>
          <a:solidFill>
            <a:srgbClr val="C000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1" hangingPunct="1">
              <a:lnSpc>
                <a:spcPct val="100000"/>
              </a:lnSpc>
              <a:spcBef>
                <a:spcPts val="0"/>
              </a:spcBef>
              <a:spcAft>
                <a:spcPts val="0"/>
              </a:spcAft>
              <a:buClrTx/>
              <a:buSzTx/>
              <a:buFontTx/>
              <a:buNone/>
              <a:tabLst/>
              <a:defRPr/>
            </a:pPr>
            <a:r>
              <a:rPr kumimoji="0" lang="en-GB" sz="4050" b="1" i="0" u="none" strike="noStrike" kern="1200" cap="none" spc="0" normalizeH="0" baseline="0" noProof="0" dirty="0">
                <a:ln>
                  <a:noFill/>
                </a:ln>
                <a:solidFill>
                  <a:prstClr val="white"/>
                </a:solidFill>
                <a:effectLst/>
                <a:uLnTx/>
                <a:uFillTx/>
                <a:latin typeface="Calibri" panose="020F0502020204030204"/>
                <a:ea typeface="+mn-ea"/>
                <a:cs typeface="+mn-cs"/>
              </a:rPr>
              <a:t>Prescription</a:t>
            </a:r>
          </a:p>
        </p:txBody>
      </p:sp>
    </p:spTree>
    <p:extLst>
      <p:ext uri="{BB962C8B-B14F-4D97-AF65-F5344CB8AC3E}">
        <p14:creationId xmlns:p14="http://schemas.microsoft.com/office/powerpoint/2010/main" val="636779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3500" fill="hold"/>
                                        <p:tgtEl>
                                          <p:spTgt spid="5">
                                            <p:txEl>
                                              <p:pRg st="0" end="0"/>
                                            </p:txEl>
                                          </p:spTgt>
                                        </p:tgtEl>
                                        <p:attrNameLst>
                                          <p:attrName>ppt_w</p:attrName>
                                        </p:attrNameLst>
                                      </p:cBhvr>
                                      <p:tavLst>
                                        <p:tav tm="0">
                                          <p:val>
                                            <p:strVal val="2/3*#ppt_w"/>
                                          </p:val>
                                        </p:tav>
                                        <p:tav tm="100000">
                                          <p:val>
                                            <p:strVal val="#ppt_w"/>
                                          </p:val>
                                        </p:tav>
                                      </p:tavLst>
                                    </p:anim>
                                    <p:anim calcmode="lin" valueType="num">
                                      <p:cBhvr>
                                        <p:cTn id="8" dur="3500" fill="hold"/>
                                        <p:tgtEl>
                                          <p:spTgt spid="5">
                                            <p:txEl>
                                              <p:pRg st="0" end="0"/>
                                            </p:tx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idx="4294967295"/>
          </p:nvPr>
        </p:nvSpPr>
        <p:spPr>
          <a:xfrm>
            <a:off x="375561" y="-107381"/>
            <a:ext cx="8229600" cy="857250"/>
          </a:xfrm>
        </p:spPr>
        <p:txBody>
          <a:bodyPr/>
          <a:lstStyle/>
          <a:p>
            <a:r>
              <a:rPr lang="de-DE" dirty="0"/>
              <a:t>Trends in </a:t>
            </a:r>
            <a:r>
              <a:rPr lang="de-DE" dirty="0" err="1"/>
              <a:t>science</a:t>
            </a:r>
            <a:r>
              <a:rPr lang="de-DE" dirty="0"/>
              <a:t> </a:t>
            </a:r>
            <a:r>
              <a:rPr lang="de-DE" dirty="0" err="1"/>
              <a:t>performance</a:t>
            </a:r>
            <a:endParaRPr lang="de-DE" dirty="0"/>
          </a:p>
        </p:txBody>
      </p:sp>
      <p:grpSp>
        <p:nvGrpSpPr>
          <p:cNvPr id="6" name="Gruppieren 5"/>
          <p:cNvGrpSpPr/>
          <p:nvPr/>
        </p:nvGrpSpPr>
        <p:grpSpPr>
          <a:xfrm>
            <a:off x="17131437" y="1209983"/>
            <a:ext cx="7559792" cy="3909600"/>
            <a:chOff x="17131437" y="1209983"/>
            <a:chExt cx="7559792" cy="3909600"/>
          </a:xfrm>
        </p:grpSpPr>
        <p:graphicFrame>
          <p:nvGraphicFramePr>
            <p:cNvPr id="37" name="Diagramm 36"/>
            <p:cNvGraphicFramePr/>
            <p:nvPr>
              <p:extLst/>
            </p:nvPr>
          </p:nvGraphicFramePr>
          <p:xfrm>
            <a:off x="17131437" y="1209983"/>
            <a:ext cx="7473600" cy="3909600"/>
          </p:xfrm>
          <a:graphic>
            <a:graphicData uri="http://schemas.openxmlformats.org/drawingml/2006/chart">
              <c:chart xmlns:c="http://schemas.openxmlformats.org/drawingml/2006/chart" xmlns:r="http://schemas.openxmlformats.org/officeDocument/2006/relationships" r:id="rId3"/>
            </a:graphicData>
          </a:graphic>
        </p:graphicFrame>
        <p:sp>
          <p:nvSpPr>
            <p:cNvPr id="38" name="TextBox 4"/>
            <p:cNvSpPr txBox="1"/>
            <p:nvPr/>
          </p:nvSpPr>
          <p:spPr bwMode="auto">
            <a:xfrm>
              <a:off x="24406829" y="3854450"/>
              <a:ext cx="284400" cy="964011"/>
            </a:xfrm>
            <a:prstGeom prst="rect">
              <a:avLst/>
            </a:prstGeom>
            <a:solidFill>
              <a:schemeClr val="accent6">
                <a:lumMod val="75000"/>
              </a:schemeClr>
            </a:solidFill>
          </p:spPr>
          <p:txBody>
            <a:bodyPr vert="vert27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HelveticaNeueLT Std"/>
                  <a:ea typeface="+mn-ea"/>
                  <a:cs typeface="+mn-cs"/>
                </a:rPr>
                <a:t>Below Level 1</a:t>
              </a:r>
            </a:p>
          </p:txBody>
        </p:sp>
        <p:sp>
          <p:nvSpPr>
            <p:cNvPr id="39" name="TextBox 6"/>
            <p:cNvSpPr txBox="1"/>
            <p:nvPr/>
          </p:nvSpPr>
          <p:spPr bwMode="auto">
            <a:xfrm>
              <a:off x="24406829" y="3321050"/>
              <a:ext cx="284400" cy="533400"/>
            </a:xfrm>
            <a:prstGeom prst="rect">
              <a:avLst/>
            </a:prstGeom>
            <a:solidFill>
              <a:srgbClr val="FFC000"/>
            </a:solidFill>
          </p:spPr>
          <p:txBody>
            <a:bodyPr vert="vert27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HelveticaNeueLT Std"/>
                  <a:ea typeface="+mn-ea"/>
                  <a:cs typeface="+mn-cs"/>
                </a:rPr>
                <a:t>Level 1</a:t>
              </a:r>
            </a:p>
          </p:txBody>
        </p:sp>
        <p:sp>
          <p:nvSpPr>
            <p:cNvPr id="40" name="TextBox 7"/>
            <p:cNvSpPr txBox="1"/>
            <p:nvPr/>
          </p:nvSpPr>
          <p:spPr bwMode="auto">
            <a:xfrm>
              <a:off x="24406829" y="2226471"/>
              <a:ext cx="284400" cy="548479"/>
            </a:xfrm>
            <a:prstGeom prst="rect">
              <a:avLst/>
            </a:prstGeom>
            <a:solidFill>
              <a:schemeClr val="accent1">
                <a:lumMod val="75000"/>
              </a:schemeClr>
            </a:solidFill>
          </p:spPr>
          <p:txBody>
            <a:bodyPr vert="vert27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HelveticaNeueLT Std"/>
                  <a:ea typeface="+mn-ea"/>
                  <a:cs typeface="+mn-cs"/>
                </a:rPr>
                <a:t>Level 3</a:t>
              </a:r>
            </a:p>
          </p:txBody>
        </p:sp>
        <p:sp>
          <p:nvSpPr>
            <p:cNvPr id="41" name="TextBox 7"/>
            <p:cNvSpPr txBox="1"/>
            <p:nvPr/>
          </p:nvSpPr>
          <p:spPr bwMode="auto">
            <a:xfrm>
              <a:off x="24406829" y="1712737"/>
              <a:ext cx="284400" cy="526797"/>
            </a:xfrm>
            <a:prstGeom prst="rect">
              <a:avLst/>
            </a:prstGeom>
            <a:solidFill>
              <a:schemeClr val="accent3">
                <a:lumMod val="60000"/>
                <a:lumOff val="40000"/>
              </a:schemeClr>
            </a:solidFill>
          </p:spPr>
          <p:txBody>
            <a:bodyPr vert="vert27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HelveticaNeueLT Std"/>
                  <a:ea typeface="+mn-ea"/>
                  <a:cs typeface="+mn-cs"/>
                </a:rPr>
                <a:t>Level  4</a:t>
              </a:r>
            </a:p>
          </p:txBody>
        </p:sp>
        <p:sp>
          <p:nvSpPr>
            <p:cNvPr id="42" name="TextBox 7"/>
            <p:cNvSpPr txBox="1"/>
            <p:nvPr/>
          </p:nvSpPr>
          <p:spPr bwMode="auto">
            <a:xfrm>
              <a:off x="24406829" y="1355290"/>
              <a:ext cx="284400" cy="352563"/>
            </a:xfrm>
            <a:prstGeom prst="rect">
              <a:avLst/>
            </a:prstGeom>
            <a:solidFill>
              <a:srgbClr val="00AE88"/>
            </a:solidFill>
          </p:spPr>
          <p:txBody>
            <a:bodyPr vert="vert27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HelveticaNeueLT Std"/>
                  <a:ea typeface="+mn-ea"/>
                  <a:cs typeface="+mn-cs"/>
                </a:rPr>
                <a:t>Lev5</a:t>
              </a:r>
            </a:p>
          </p:txBody>
        </p:sp>
        <p:sp>
          <p:nvSpPr>
            <p:cNvPr id="43" name="TextBox 6"/>
            <p:cNvSpPr txBox="1"/>
            <p:nvPr/>
          </p:nvSpPr>
          <p:spPr bwMode="auto">
            <a:xfrm>
              <a:off x="24406829" y="2774950"/>
              <a:ext cx="284400" cy="540089"/>
            </a:xfrm>
            <a:prstGeom prst="rect">
              <a:avLst/>
            </a:prstGeom>
            <a:solidFill>
              <a:schemeClr val="tx2">
                <a:lumMod val="60000"/>
                <a:lumOff val="40000"/>
              </a:schemeClr>
            </a:solidFill>
          </p:spPr>
          <p:txBody>
            <a:bodyPr vert="vert27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HelveticaNeueLT Std"/>
                  <a:ea typeface="+mn-ea"/>
                  <a:cs typeface="+mn-cs"/>
                </a:rPr>
                <a:t>Level 2</a:t>
              </a:r>
            </a:p>
          </p:txBody>
        </p:sp>
      </p:gr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014" y="1531571"/>
            <a:ext cx="1535112" cy="1181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902" y="2335703"/>
            <a:ext cx="1558924" cy="1041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90625" y="3797698"/>
            <a:ext cx="1524000" cy="1017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28726" y="1976136"/>
            <a:ext cx="1609725" cy="1074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80659" y="2149476"/>
            <a:ext cx="1667933" cy="125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73312" y="3641684"/>
            <a:ext cx="682625" cy="394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38423" y="1909278"/>
            <a:ext cx="1187450" cy="140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25839" y="3746899"/>
            <a:ext cx="1600070" cy="953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9" name="Picture 1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38525" y="2142350"/>
            <a:ext cx="1612900" cy="1210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0" name="Picture 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00501" y="3641685"/>
            <a:ext cx="1916113" cy="1279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1" name="Picture 1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306888" y="1824822"/>
            <a:ext cx="1312863" cy="1180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2" name="Picture 1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81526" y="2047876"/>
            <a:ext cx="2371725" cy="141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3" name="Picture 15"/>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267325" y="3636919"/>
            <a:ext cx="1565681" cy="1173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4" name="Picture 1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535615" y="1511569"/>
            <a:ext cx="2246312" cy="1684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5" name="Picture 1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901657" y="371453"/>
            <a:ext cx="2579687" cy="1449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6" name="Picture 18"/>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850981" y="1500553"/>
            <a:ext cx="1630362" cy="147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7" name="Picture 19"/>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744494" y="1824823"/>
            <a:ext cx="1256269" cy="627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8" name="Picture 20"/>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416677" y="3592384"/>
            <a:ext cx="2249486" cy="1493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9" name="Picture 21"/>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123388" y="2287416"/>
            <a:ext cx="1542775" cy="1090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71" name="Picture 23"/>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410727" y="-142915"/>
            <a:ext cx="2201862" cy="1470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22"/>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600641" y="3641684"/>
            <a:ext cx="1619250" cy="1211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8457" y="4438933"/>
            <a:ext cx="808036" cy="261610"/>
          </a:xfrm>
          <a:prstGeom prst="rect">
            <a:avLst/>
          </a:prstGeom>
          <a:noFill/>
        </p:spPr>
        <p:txBody>
          <a:bodyPr wrap="square"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anose="020B0600070205080204" pitchFamily="34" charset="-128"/>
                <a:cs typeface="+mn-cs"/>
              </a:rPr>
              <a:t>450</a:t>
            </a:r>
            <a:endParaRPr kumimoji="0" lang="en-US" sz="11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anose="020B0600070205080204" pitchFamily="34" charset="-128"/>
              <a:cs typeface="+mn-cs"/>
            </a:endParaRPr>
          </a:p>
        </p:txBody>
      </p:sp>
      <p:sp>
        <p:nvSpPr>
          <p:cNvPr id="36" name="TextBox 35"/>
          <p:cNvSpPr txBox="1"/>
          <p:nvPr/>
        </p:nvSpPr>
        <p:spPr>
          <a:xfrm>
            <a:off x="-16605" y="3762865"/>
            <a:ext cx="808036" cy="261610"/>
          </a:xfrm>
          <a:prstGeom prst="rect">
            <a:avLst/>
          </a:prstGeom>
          <a:noFill/>
        </p:spPr>
        <p:txBody>
          <a:bodyPr wrap="square"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anose="020B0600070205080204" pitchFamily="34" charset="-128"/>
                <a:cs typeface="+mn-cs"/>
              </a:rPr>
              <a:t>470</a:t>
            </a:r>
            <a:endParaRPr kumimoji="0" lang="en-US" sz="11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anose="020B0600070205080204" pitchFamily="34" charset="-128"/>
              <a:cs typeface="+mn-cs"/>
            </a:endParaRPr>
          </a:p>
        </p:txBody>
      </p:sp>
      <p:sp>
        <p:nvSpPr>
          <p:cNvPr id="44" name="TextBox 43"/>
          <p:cNvSpPr txBox="1"/>
          <p:nvPr/>
        </p:nvSpPr>
        <p:spPr>
          <a:xfrm>
            <a:off x="-4753" y="3077272"/>
            <a:ext cx="808036" cy="261610"/>
          </a:xfrm>
          <a:prstGeom prst="rect">
            <a:avLst/>
          </a:prstGeom>
          <a:noFill/>
        </p:spPr>
        <p:txBody>
          <a:bodyPr wrap="square"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anose="020B0600070205080204" pitchFamily="34" charset="-128"/>
                <a:cs typeface="+mn-cs"/>
              </a:rPr>
              <a:t>490</a:t>
            </a:r>
            <a:endParaRPr kumimoji="0" lang="en-US" sz="11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anose="020B0600070205080204" pitchFamily="34" charset="-128"/>
              <a:cs typeface="+mn-cs"/>
            </a:endParaRPr>
          </a:p>
        </p:txBody>
      </p:sp>
      <p:sp>
        <p:nvSpPr>
          <p:cNvPr id="45" name="TextBox 44"/>
          <p:cNvSpPr txBox="1"/>
          <p:nvPr/>
        </p:nvSpPr>
        <p:spPr>
          <a:xfrm>
            <a:off x="-11951" y="2382154"/>
            <a:ext cx="808036" cy="261610"/>
          </a:xfrm>
          <a:prstGeom prst="rect">
            <a:avLst/>
          </a:prstGeom>
          <a:noFill/>
        </p:spPr>
        <p:txBody>
          <a:bodyPr wrap="square"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anose="020B0600070205080204" pitchFamily="34" charset="-128"/>
                <a:cs typeface="+mn-cs"/>
              </a:rPr>
              <a:t>510</a:t>
            </a:r>
            <a:endParaRPr kumimoji="0" lang="en-US" sz="11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anose="020B0600070205080204" pitchFamily="34" charset="-128"/>
              <a:cs typeface="+mn-cs"/>
            </a:endParaRPr>
          </a:p>
        </p:txBody>
      </p:sp>
      <p:sp>
        <p:nvSpPr>
          <p:cNvPr id="46" name="TextBox 45"/>
          <p:cNvSpPr txBox="1"/>
          <p:nvPr/>
        </p:nvSpPr>
        <p:spPr>
          <a:xfrm>
            <a:off x="-19149" y="1677511"/>
            <a:ext cx="808036" cy="261610"/>
          </a:xfrm>
          <a:prstGeom prst="rect">
            <a:avLst/>
          </a:prstGeom>
          <a:noFill/>
        </p:spPr>
        <p:txBody>
          <a:bodyPr wrap="square"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anose="020B0600070205080204" pitchFamily="34" charset="-128"/>
                <a:cs typeface="+mn-cs"/>
              </a:rPr>
              <a:t>530</a:t>
            </a:r>
            <a:endParaRPr kumimoji="0" lang="en-US" sz="11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anose="020B0600070205080204" pitchFamily="34" charset="-128"/>
              <a:cs typeface="+mn-cs"/>
            </a:endParaRPr>
          </a:p>
        </p:txBody>
      </p:sp>
      <p:sp>
        <p:nvSpPr>
          <p:cNvPr id="47" name="TextBox 46"/>
          <p:cNvSpPr txBox="1"/>
          <p:nvPr/>
        </p:nvSpPr>
        <p:spPr>
          <a:xfrm>
            <a:off x="-26347" y="1001443"/>
            <a:ext cx="808036" cy="261610"/>
          </a:xfrm>
          <a:prstGeom prst="rect">
            <a:avLst/>
          </a:prstGeom>
          <a:noFill/>
        </p:spPr>
        <p:txBody>
          <a:bodyPr wrap="square"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anose="020B0600070205080204" pitchFamily="34" charset="-128"/>
                <a:cs typeface="+mn-cs"/>
              </a:rPr>
              <a:t>550</a:t>
            </a:r>
            <a:endParaRPr kumimoji="0" lang="en-US" sz="11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anose="020B0600070205080204" pitchFamily="34" charset="-128"/>
              <a:cs typeface="+mn-cs"/>
            </a:endParaRPr>
          </a:p>
        </p:txBody>
      </p:sp>
      <p:sp>
        <p:nvSpPr>
          <p:cNvPr id="48" name="TextBox 47"/>
          <p:cNvSpPr txBox="1"/>
          <p:nvPr/>
        </p:nvSpPr>
        <p:spPr>
          <a:xfrm>
            <a:off x="-33545" y="315850"/>
            <a:ext cx="808036" cy="261610"/>
          </a:xfrm>
          <a:prstGeom prst="rect">
            <a:avLst/>
          </a:prstGeom>
          <a:noFill/>
        </p:spPr>
        <p:txBody>
          <a:bodyPr wrap="square"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anose="020B0600070205080204" pitchFamily="34" charset="-128"/>
                <a:cs typeface="+mn-cs"/>
              </a:rPr>
              <a:t>570</a:t>
            </a:r>
            <a:endParaRPr kumimoji="0" lang="en-US" sz="11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anose="020B0600070205080204" pitchFamily="34" charset="-128"/>
              <a:cs typeface="+mn-cs"/>
            </a:endParaRPr>
          </a:p>
        </p:txBody>
      </p:sp>
      <p:sp>
        <p:nvSpPr>
          <p:cNvPr id="50" name="Rectangle 49"/>
          <p:cNvSpPr/>
          <p:nvPr/>
        </p:nvSpPr>
        <p:spPr>
          <a:xfrm>
            <a:off x="0" y="0"/>
            <a:ext cx="9144000" cy="5143500"/>
          </a:xfrm>
          <a:prstGeom prst="rect">
            <a:avLst/>
          </a:prstGeom>
          <a:solidFill>
            <a:schemeClr val="bg1">
              <a:lumMod val="85000"/>
              <a:alpha val="67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graphicFrame>
        <p:nvGraphicFramePr>
          <p:cNvPr id="49" name="Chart 48"/>
          <p:cNvGraphicFramePr>
            <a:graphicFrameLocks/>
          </p:cNvGraphicFramePr>
          <p:nvPr>
            <p:extLst>
              <p:ext uri="{D42A27DB-BD31-4B8C-83A1-F6EECF244321}">
                <p14:modId xmlns:p14="http://schemas.microsoft.com/office/powerpoint/2010/main" val="342503073"/>
              </p:ext>
            </p:extLst>
          </p:nvPr>
        </p:nvGraphicFramePr>
        <p:xfrm>
          <a:off x="-1385531" y="357578"/>
          <a:ext cx="11534775" cy="4797846"/>
        </p:xfrm>
        <a:graphic>
          <a:graphicData uri="http://schemas.openxmlformats.org/drawingml/2006/chart">
            <c:chart xmlns:c="http://schemas.openxmlformats.org/drawingml/2006/chart" xmlns:r="http://schemas.openxmlformats.org/officeDocument/2006/relationships" r:id="rId25"/>
          </a:graphicData>
        </a:graphic>
      </p:graphicFrame>
      <p:pic>
        <p:nvPicPr>
          <p:cNvPr id="2" name="Picture 1"/>
          <p:cNvPicPr>
            <a:picLocks noChangeAspect="1"/>
          </p:cNvPicPr>
          <p:nvPr/>
        </p:nvPicPr>
        <p:blipFill>
          <a:blip r:embed="rId26"/>
          <a:stretch>
            <a:fillRect/>
          </a:stretch>
        </p:blipFill>
        <p:spPr>
          <a:xfrm>
            <a:off x="164240" y="3527291"/>
            <a:ext cx="689043" cy="689043"/>
          </a:xfrm>
          <a:prstGeom prst="rect">
            <a:avLst/>
          </a:prstGeom>
        </p:spPr>
      </p:pic>
      <p:pic>
        <p:nvPicPr>
          <p:cNvPr id="5" name="Picture 4"/>
          <p:cNvPicPr>
            <a:picLocks noChangeAspect="1"/>
          </p:cNvPicPr>
          <p:nvPr/>
        </p:nvPicPr>
        <p:blipFill>
          <a:blip r:embed="rId27"/>
          <a:stretch>
            <a:fillRect/>
          </a:stretch>
        </p:blipFill>
        <p:spPr>
          <a:xfrm>
            <a:off x="2705152" y="1141536"/>
            <a:ext cx="678922" cy="678922"/>
          </a:xfrm>
          <a:prstGeom prst="rect">
            <a:avLst/>
          </a:prstGeom>
        </p:spPr>
      </p:pic>
      <p:pic>
        <p:nvPicPr>
          <p:cNvPr id="51" name="Picture 50">
            <a:extLst>
              <a:ext uri="{FF2B5EF4-FFF2-40B4-BE49-F238E27FC236}">
                <a16:creationId xmlns:a16="http://schemas.microsoft.com/office/drawing/2014/main" id="{77961A1A-2B9C-42B8-A47A-BC6613DA5FC3}"/>
              </a:ext>
            </a:extLst>
          </p:cNvPr>
          <p:cNvPicPr>
            <a:picLocks noChangeAspect="1"/>
          </p:cNvPicPr>
          <p:nvPr/>
        </p:nvPicPr>
        <p:blipFill>
          <a:blip r:embed="rId28"/>
          <a:stretch>
            <a:fillRect/>
          </a:stretch>
        </p:blipFill>
        <p:spPr>
          <a:xfrm>
            <a:off x="-23182" y="1937469"/>
            <a:ext cx="1042540" cy="1042540"/>
          </a:xfrm>
          <a:prstGeom prst="rect">
            <a:avLst/>
          </a:prstGeom>
        </p:spPr>
      </p:pic>
    </p:spTree>
    <p:extLst>
      <p:ext uri="{BB962C8B-B14F-4D97-AF65-F5344CB8AC3E}">
        <p14:creationId xmlns:p14="http://schemas.microsoft.com/office/powerpoint/2010/main" val="1223999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9">
                                            <p:graphicEl>
                                              <a:chart seriesIdx="0" categoryIdx="-4" bldStep="series"/>
                                            </p:graphicEl>
                                          </p:spTgt>
                                        </p:tgtEl>
                                        <p:attrNameLst>
                                          <p:attrName>style.visibility</p:attrName>
                                        </p:attrNameLst>
                                      </p:cBhvr>
                                      <p:to>
                                        <p:strVal val="visible"/>
                                      </p:to>
                                    </p:set>
                                    <p:animEffect transition="in" filter="wipe(left)">
                                      <p:cBhvr>
                                        <p:cTn id="11" dur="500"/>
                                        <p:tgtEl>
                                          <p:spTgt spid="49">
                                            <p:graphicEl>
                                              <a:chart seriesIdx="0" categoryIdx="-4" bldStep="series"/>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49">
                                            <p:graphicEl>
                                              <a:chart seriesIdx="1" categoryIdx="-4" bldStep="series"/>
                                            </p:graphicEl>
                                          </p:spTgt>
                                        </p:tgtEl>
                                        <p:attrNameLst>
                                          <p:attrName>style.visibility</p:attrName>
                                        </p:attrNameLst>
                                      </p:cBhvr>
                                      <p:to>
                                        <p:strVal val="visible"/>
                                      </p:to>
                                    </p:set>
                                    <p:animEffect transition="in" filter="wipe(left)">
                                      <p:cBhvr>
                                        <p:cTn id="20" dur="500"/>
                                        <p:tgtEl>
                                          <p:spTgt spid="49">
                                            <p:graphicEl>
                                              <a:chart seriesIdx="1"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9" grpId="0" uiExpand="1">
        <p:bldSub>
          <a:bldChart bld="series" animBg="0"/>
        </p:bldSub>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Rectangle 4"/>
          <p:cNvSpPr/>
          <p:nvPr/>
        </p:nvSpPr>
        <p:spPr>
          <a:xfrm>
            <a:off x="0" y="0"/>
            <a:ext cx="9144000" cy="5143500"/>
          </a:xfrm>
          <a:prstGeom prst="rect">
            <a:avLst/>
          </a:prstGeom>
          <a:solidFill>
            <a:srgbClr val="33CC33">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1" hangingPunct="1">
              <a:lnSpc>
                <a:spcPct val="100000"/>
              </a:lnSpc>
              <a:spcBef>
                <a:spcPts val="0"/>
              </a:spcBef>
              <a:spcAft>
                <a:spcPts val="0"/>
              </a:spcAft>
              <a:buClrTx/>
              <a:buSzTx/>
              <a:buFontTx/>
              <a:buNone/>
              <a:tabLst/>
              <a:defRPr/>
            </a:pPr>
            <a:r>
              <a:rPr kumimoji="0" lang="en-GB" sz="4050" b="1" i="0" u="none" strike="noStrike" kern="1200" cap="none" spc="0" normalizeH="0" baseline="0" noProof="0" dirty="0">
                <a:ln>
                  <a:noFill/>
                </a:ln>
                <a:solidFill>
                  <a:prstClr val="white"/>
                </a:solidFill>
                <a:effectLst/>
                <a:uLnTx/>
                <a:uFillTx/>
                <a:latin typeface="Calibri" panose="020F0502020204030204"/>
                <a:ea typeface="+mn-ea"/>
                <a:cs typeface="+mn-cs"/>
              </a:rPr>
              <a:t>Ownership of professional practice</a:t>
            </a:r>
          </a:p>
        </p:txBody>
      </p:sp>
      <p:sp>
        <p:nvSpPr>
          <p:cNvPr id="3" name="Rectangle 2"/>
          <p:cNvSpPr/>
          <p:nvPr/>
        </p:nvSpPr>
        <p:spPr>
          <a:xfrm>
            <a:off x="940279" y="3147192"/>
            <a:ext cx="7263441"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pitchFamily="34" charset="0"/>
                <a:ea typeface="MS Mincho"/>
                <a:cs typeface="+mn-cs"/>
              </a:rPr>
              <a:t>Powerful learning environments are constantly creating synergies and finding new ways to enhance professional, social and cultural capital with others. They do that with families and communities, with higher education, with other schools and learning environments, and with businesses. </a:t>
            </a:r>
            <a:endParaRPr kumimoji="0" lang="en-GB" sz="1800" b="0" i="0" u="none" strike="noStrike" kern="1200" cap="none" spc="0" normalizeH="0" baseline="0" noProof="0" dirty="0">
              <a:ln>
                <a:noFill/>
              </a:ln>
              <a:solidFill>
                <a:prstClr val="white"/>
              </a:solidFill>
              <a:effectLst/>
              <a:uLnTx/>
              <a:uFillTx/>
              <a:latin typeface="맑은 고딕"/>
              <a:ea typeface="MS PGothic" panose="020B0600070205080204" pitchFamily="34" charset="-128"/>
              <a:cs typeface="+mn-cs"/>
            </a:endParaRPr>
          </a:p>
        </p:txBody>
      </p:sp>
    </p:spTree>
    <p:extLst>
      <p:ext uri="{BB962C8B-B14F-4D97-AF65-F5344CB8AC3E}">
        <p14:creationId xmlns:p14="http://schemas.microsoft.com/office/powerpoint/2010/main" val="2964318597"/>
      </p:ext>
    </p:extLst>
  </p:cSld>
  <p:clrMapOvr>
    <a:masterClrMapping/>
  </p:clrMapOvr>
  <mc:AlternateContent xmlns:mc="http://schemas.openxmlformats.org/markup-compatibility/2006" xmlns:p14="http://schemas.microsoft.com/office/powerpoint/2010/main">
    <mc:Choice Requires="p14">
      <p:transition spd="slow" p14:dur="1500">
        <p14:flythrough dir="ou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1FC15A2-8349-491E-B386-AC07C9D1383A}"/>
              </a:ext>
            </a:extLst>
          </p:cNvPr>
          <p:cNvSpPr>
            <a:spLocks noGrp="1"/>
          </p:cNvSpPr>
          <p:nvPr>
            <p:ph type="title"/>
          </p:nvPr>
        </p:nvSpPr>
        <p:spPr>
          <a:xfrm>
            <a:off x="403448" y="-90658"/>
            <a:ext cx="8229600" cy="857250"/>
          </a:xfrm>
        </p:spPr>
        <p:txBody>
          <a:bodyPr/>
          <a:lstStyle/>
          <a:p>
            <a:r>
              <a:rPr lang="en-GB" dirty="0"/>
              <a:t>Who decides?</a:t>
            </a:r>
            <a:endParaRPr lang="en-US" dirty="0"/>
          </a:p>
        </p:txBody>
      </p:sp>
      <p:sp>
        <p:nvSpPr>
          <p:cNvPr id="5" name="Content Placeholder 4"/>
          <p:cNvSpPr>
            <a:spLocks noGrp="1"/>
          </p:cNvSpPr>
          <p:nvPr>
            <p:ph sz="quarter" idx="4294967295"/>
          </p:nvPr>
        </p:nvSpPr>
        <p:spPr>
          <a:xfrm>
            <a:off x="358687" y="564957"/>
            <a:ext cx="8724064" cy="269875"/>
          </a:xfrm>
        </p:spPr>
        <p:txBody>
          <a:bodyPr>
            <a:normAutofit fontScale="40000" lnSpcReduction="20000"/>
          </a:bodyPr>
          <a:lstStyle/>
          <a:p>
            <a:pPr marL="0" indent="0">
              <a:buNone/>
            </a:pPr>
            <a:r>
              <a:rPr lang="en-US" dirty="0"/>
              <a:t>Percentage of decisions taken at each level of government in public lower secondary education (2017)</a:t>
            </a:r>
            <a:endParaRPr lang="en-GB" dirty="0"/>
          </a:p>
        </p:txBody>
      </p:sp>
      <p:graphicFrame>
        <p:nvGraphicFramePr>
          <p:cNvPr id="6" name="Chart 5"/>
          <p:cNvGraphicFramePr>
            <a:graphicFrameLocks/>
          </p:cNvGraphicFramePr>
          <p:nvPr>
            <p:extLst>
              <p:ext uri="{D42A27DB-BD31-4B8C-83A1-F6EECF244321}">
                <p14:modId xmlns:p14="http://schemas.microsoft.com/office/powerpoint/2010/main" val="2031756594"/>
              </p:ext>
            </p:extLst>
          </p:nvPr>
        </p:nvGraphicFramePr>
        <p:xfrm>
          <a:off x="0" y="965645"/>
          <a:ext cx="9036496" cy="4304370"/>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p:cNvSpPr/>
          <p:nvPr/>
        </p:nvSpPr>
        <p:spPr>
          <a:xfrm>
            <a:off x="4344076" y="1704974"/>
            <a:ext cx="201600" cy="1932695"/>
          </a:xfrm>
          <a:prstGeom prst="rect">
            <a:avLst/>
          </a:prstGeom>
          <a:solidFill>
            <a:schemeClr val="bg1">
              <a:lumMod val="85000"/>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a:extLst>
              <a:ext uri="{FF2B5EF4-FFF2-40B4-BE49-F238E27FC236}">
                <a16:creationId xmlns:a16="http://schemas.microsoft.com/office/drawing/2014/main" id="{E2DA838B-04B6-4877-A4A3-F4D38AF57367}"/>
              </a:ext>
            </a:extLst>
          </p:cNvPr>
          <p:cNvPicPr>
            <a:picLocks noChangeAspect="1"/>
          </p:cNvPicPr>
          <p:nvPr/>
        </p:nvPicPr>
        <p:blipFill>
          <a:blip r:embed="rId4"/>
          <a:stretch>
            <a:fillRect/>
          </a:stretch>
        </p:blipFill>
        <p:spPr>
          <a:xfrm>
            <a:off x="634597" y="3313551"/>
            <a:ext cx="408259" cy="408259"/>
          </a:xfrm>
          <a:prstGeom prst="rect">
            <a:avLst/>
          </a:prstGeom>
        </p:spPr>
      </p:pic>
    </p:spTree>
    <p:extLst>
      <p:ext uri="{BB962C8B-B14F-4D97-AF65-F5344CB8AC3E}">
        <p14:creationId xmlns:p14="http://schemas.microsoft.com/office/powerpoint/2010/main" val="38029575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graphicEl>
                                              <a:chart seriesIdx="0" categoryIdx="-4" bldStep="series"/>
                                            </p:graphicEl>
                                          </p:spTgt>
                                        </p:tgtEl>
                                        <p:attrNameLst>
                                          <p:attrName>style.visibility</p:attrName>
                                        </p:attrNameLst>
                                      </p:cBhvr>
                                      <p:to>
                                        <p:strVal val="visible"/>
                                      </p:to>
                                    </p:set>
                                    <p:animEffect transition="in" filter="wipe(down)">
                                      <p:cBhvr>
                                        <p:cTn id="7" dur="500"/>
                                        <p:tgtEl>
                                          <p:spTgt spid="6">
                                            <p:graphicEl>
                                              <a:chart seriesIdx="0" categoryIdx="-4" bldStep="series"/>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6">
                                            <p:graphicEl>
                                              <a:chart seriesIdx="1" categoryIdx="-4" bldStep="series"/>
                                            </p:graphicEl>
                                          </p:spTgt>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499"/>
                                          </p:stCondLst>
                                        </p:cTn>
                                        <p:tgtEl>
                                          <p:spTgt spid="6">
                                            <p:graphicEl>
                                              <a:chart seriesIdx="2" categoryIdx="-4" bldStep="series"/>
                                            </p:graphicEl>
                                          </p:spTgt>
                                        </p:tgtEl>
                                        <p:attrNameLst>
                                          <p:attrName>style.visibility</p:attrName>
                                        </p:attrNameLst>
                                      </p:cBhvr>
                                      <p:to>
                                        <p:strVal val="visible"/>
                                      </p:to>
                                    </p:set>
                                  </p:childTnLst>
                                </p:cTn>
                              </p:par>
                            </p:childTnLst>
                          </p:cTn>
                        </p:par>
                        <p:par>
                          <p:cTn id="15" fill="hold">
                            <p:stCondLst>
                              <p:cond delay="1000"/>
                            </p:stCondLst>
                            <p:childTnLst>
                              <p:par>
                                <p:cTn id="16" presetID="1" presetClass="entr" presetSubtype="0" fill="hold" grpId="0" nodeType="afterEffect">
                                  <p:stCondLst>
                                    <p:cond delay="0"/>
                                  </p:stCondLst>
                                  <p:childTnLst>
                                    <p:set>
                                      <p:cBhvr>
                                        <p:cTn id="17" dur="1" fill="hold">
                                          <p:stCondLst>
                                            <p:cond delay="499"/>
                                          </p:stCondLst>
                                        </p:cTn>
                                        <p:tgtEl>
                                          <p:spTgt spid="6">
                                            <p:graphicEl>
                                              <a:chart seriesIdx="3" categoryIdx="-4" bldStep="series"/>
                                            </p:graphicEl>
                                          </p:spTgt>
                                        </p:tgtEl>
                                        <p:attrNameLst>
                                          <p:attrName>style.visibility</p:attrName>
                                        </p:attrNameLst>
                                      </p:cBhvr>
                                      <p:to>
                                        <p:strVal val="visible"/>
                                      </p:to>
                                    </p:set>
                                  </p:childTnLst>
                                </p:cTn>
                              </p:par>
                            </p:childTnLst>
                          </p:cTn>
                        </p:par>
                        <p:par>
                          <p:cTn id="18" fill="hold">
                            <p:stCondLst>
                              <p:cond delay="1500"/>
                            </p:stCondLst>
                            <p:childTnLst>
                              <p:par>
                                <p:cTn id="19" presetID="1" presetClass="entr" presetSubtype="0" fill="hold" grpId="0" nodeType="afterEffect">
                                  <p:stCondLst>
                                    <p:cond delay="0"/>
                                  </p:stCondLst>
                                  <p:childTnLst>
                                    <p:set>
                                      <p:cBhvr>
                                        <p:cTn id="20" dur="1" fill="hold">
                                          <p:stCondLst>
                                            <p:cond delay="499"/>
                                          </p:stCondLst>
                                        </p:cTn>
                                        <p:tgtEl>
                                          <p:spTgt spid="6">
                                            <p:graphicEl>
                                              <a:chart seriesIdx="4" categoryIdx="-4" bldStep="series"/>
                                            </p:graphicEl>
                                          </p:spTgt>
                                        </p:tgtEl>
                                        <p:attrNameLst>
                                          <p:attrName>style.visibility</p:attrName>
                                        </p:attrNameLst>
                                      </p:cBhvr>
                                      <p:to>
                                        <p:strVal val="visible"/>
                                      </p:to>
                                    </p:set>
                                  </p:childTnLst>
                                </p:cTn>
                              </p:par>
                              <p:par>
                                <p:cTn id="21" presetID="1" presetClass="entr" presetSubtype="0" fill="hold" grpId="0" nodeType="withEffect">
                                  <p:stCondLst>
                                    <p:cond delay="100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Chart bld="series"/>
        </p:bldSub>
      </p:bldGraphic>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444"/>
            <a:ext cx="8229600" cy="857250"/>
          </a:xfrm>
        </p:spPr>
        <p:txBody>
          <a:bodyPr/>
          <a:lstStyle/>
          <a:p>
            <a:r>
              <a:rPr lang="en-GB" sz="2400" b="1" dirty="0"/>
              <a:t>Making teaching not just financially,</a:t>
            </a:r>
            <a:br>
              <a:rPr lang="en-GB" sz="2400" b="1" dirty="0"/>
            </a:br>
            <a:r>
              <a:rPr lang="en-GB" sz="2400" b="1" dirty="0"/>
              <a:t>but intellectually more attractive</a:t>
            </a:r>
          </a:p>
        </p:txBody>
      </p:sp>
      <p:graphicFrame>
        <p:nvGraphicFramePr>
          <p:cNvPr id="6" name="Diagram 5"/>
          <p:cNvGraphicFramePr/>
          <p:nvPr>
            <p:extLst>
              <p:ext uri="{D42A27DB-BD31-4B8C-83A1-F6EECF244321}">
                <p14:modId xmlns:p14="http://schemas.microsoft.com/office/powerpoint/2010/main" val="788278214"/>
              </p:ext>
            </p:extLst>
          </p:nvPr>
        </p:nvGraphicFramePr>
        <p:xfrm>
          <a:off x="609599" y="914399"/>
          <a:ext cx="8534401" cy="41641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6365041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graphicEl>
                                              <a:dgm id="{45FFD2BC-4866-41AC-9967-F3CD0B2A59B0}"/>
                                            </p:graphicEl>
                                          </p:spTgt>
                                        </p:tgtEl>
                                        <p:attrNameLst>
                                          <p:attrName>style.visibility</p:attrName>
                                        </p:attrNameLst>
                                      </p:cBhvr>
                                      <p:to>
                                        <p:strVal val="visible"/>
                                      </p:to>
                                    </p:set>
                                    <p:animEffect transition="in" filter="fade">
                                      <p:cBhvr>
                                        <p:cTn id="7" dur="500"/>
                                        <p:tgtEl>
                                          <p:spTgt spid="6">
                                            <p:graphicEl>
                                              <a:dgm id="{45FFD2BC-4866-41AC-9967-F3CD0B2A59B0}"/>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graphicEl>
                                              <a:dgm id="{09C35210-D271-4B2B-988E-E396E9CDABFB}"/>
                                            </p:graphicEl>
                                          </p:spTgt>
                                        </p:tgtEl>
                                        <p:attrNameLst>
                                          <p:attrName>style.visibility</p:attrName>
                                        </p:attrNameLst>
                                      </p:cBhvr>
                                      <p:to>
                                        <p:strVal val="visible"/>
                                      </p:to>
                                    </p:set>
                                    <p:animEffect transition="in" filter="fade">
                                      <p:cBhvr>
                                        <p:cTn id="11" dur="500"/>
                                        <p:tgtEl>
                                          <p:spTgt spid="6">
                                            <p:graphicEl>
                                              <a:dgm id="{09C35210-D271-4B2B-988E-E396E9CDABFB}"/>
                                            </p:graphic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graphicEl>
                                              <a:dgm id="{4462C2EC-1D3D-45C5-81A1-32269899977E}"/>
                                            </p:graphicEl>
                                          </p:spTgt>
                                        </p:tgtEl>
                                        <p:attrNameLst>
                                          <p:attrName>style.visibility</p:attrName>
                                        </p:attrNameLst>
                                      </p:cBhvr>
                                      <p:to>
                                        <p:strVal val="visible"/>
                                      </p:to>
                                    </p:set>
                                    <p:animEffect transition="in" filter="fade">
                                      <p:cBhvr>
                                        <p:cTn id="15" dur="500"/>
                                        <p:tgtEl>
                                          <p:spTgt spid="6">
                                            <p:graphicEl>
                                              <a:dgm id="{4462C2EC-1D3D-45C5-81A1-32269899977E}"/>
                                            </p:graphic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
                                            <p:graphicEl>
                                              <a:dgm id="{431D322F-96C8-436A-ABC6-C318258EC0AB}"/>
                                            </p:graphicEl>
                                          </p:spTgt>
                                        </p:tgtEl>
                                        <p:attrNameLst>
                                          <p:attrName>style.visibility</p:attrName>
                                        </p:attrNameLst>
                                      </p:cBhvr>
                                      <p:to>
                                        <p:strVal val="visible"/>
                                      </p:to>
                                    </p:set>
                                    <p:animEffect transition="in" filter="fade">
                                      <p:cBhvr>
                                        <p:cTn id="19" dur="500"/>
                                        <p:tgtEl>
                                          <p:spTgt spid="6">
                                            <p:graphicEl>
                                              <a:dgm id="{431D322F-96C8-436A-ABC6-C318258EC0AB}"/>
                                            </p:graphic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graphicEl>
                                              <a:dgm id="{39EBC77F-16D3-4416-8F7C-30E70FB1960E}"/>
                                            </p:graphicEl>
                                          </p:spTgt>
                                        </p:tgtEl>
                                        <p:attrNameLst>
                                          <p:attrName>style.visibility</p:attrName>
                                        </p:attrNameLst>
                                      </p:cBhvr>
                                      <p:to>
                                        <p:strVal val="visible"/>
                                      </p:to>
                                    </p:set>
                                    <p:animEffect transition="in" filter="fade">
                                      <p:cBhvr>
                                        <p:cTn id="23" dur="500"/>
                                        <p:tgtEl>
                                          <p:spTgt spid="6">
                                            <p:graphicEl>
                                              <a:dgm id="{39EBC77F-16D3-4416-8F7C-30E70FB1960E}"/>
                                            </p:graphic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6">
                                            <p:graphicEl>
                                              <a:dgm id="{BD0E1AE6-3953-471F-A5D3-9B401ED8BC3C}"/>
                                            </p:graphicEl>
                                          </p:spTgt>
                                        </p:tgtEl>
                                        <p:attrNameLst>
                                          <p:attrName>style.visibility</p:attrName>
                                        </p:attrNameLst>
                                      </p:cBhvr>
                                      <p:to>
                                        <p:strVal val="visible"/>
                                      </p:to>
                                    </p:set>
                                    <p:animEffect transition="in" filter="fade">
                                      <p:cBhvr>
                                        <p:cTn id="27" dur="500"/>
                                        <p:tgtEl>
                                          <p:spTgt spid="6">
                                            <p:graphicEl>
                                              <a:dgm id="{BD0E1AE6-3953-471F-A5D3-9B401ED8BC3C}"/>
                                            </p:graphic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6">
                                            <p:graphicEl>
                                              <a:dgm id="{32C944CE-7B9F-4508-85F1-FE1641189E9C}"/>
                                            </p:graphicEl>
                                          </p:spTgt>
                                        </p:tgtEl>
                                        <p:attrNameLst>
                                          <p:attrName>style.visibility</p:attrName>
                                        </p:attrNameLst>
                                      </p:cBhvr>
                                      <p:to>
                                        <p:strVal val="visible"/>
                                      </p:to>
                                    </p:set>
                                    <p:animEffect transition="in" filter="fade">
                                      <p:cBhvr>
                                        <p:cTn id="31" dur="500"/>
                                        <p:tgtEl>
                                          <p:spTgt spid="6">
                                            <p:graphicEl>
                                              <a:dgm id="{32C944CE-7B9F-4508-85F1-FE1641189E9C}"/>
                                            </p:graphic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6">
                                            <p:graphicEl>
                                              <a:dgm id="{AD27ED86-28E5-4951-9AA6-5702B15AFB10}"/>
                                            </p:graphicEl>
                                          </p:spTgt>
                                        </p:tgtEl>
                                        <p:attrNameLst>
                                          <p:attrName>style.visibility</p:attrName>
                                        </p:attrNameLst>
                                      </p:cBhvr>
                                      <p:to>
                                        <p:strVal val="visible"/>
                                      </p:to>
                                    </p:set>
                                    <p:animEffect transition="in" filter="fade">
                                      <p:cBhvr>
                                        <p:cTn id="35" dur="500"/>
                                        <p:tgtEl>
                                          <p:spTgt spid="6">
                                            <p:graphicEl>
                                              <a:dgm id="{AD27ED86-28E5-4951-9AA6-5702B15AFB10}"/>
                                            </p:graphic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6">
                                            <p:graphicEl>
                                              <a:dgm id="{80DC89C4-DD85-4E37-8DC7-9839C71F34F2}"/>
                                            </p:graphicEl>
                                          </p:spTgt>
                                        </p:tgtEl>
                                        <p:attrNameLst>
                                          <p:attrName>style.visibility</p:attrName>
                                        </p:attrNameLst>
                                      </p:cBhvr>
                                      <p:to>
                                        <p:strVal val="visible"/>
                                      </p:to>
                                    </p:set>
                                    <p:animEffect transition="in" filter="fade">
                                      <p:cBhvr>
                                        <p:cTn id="39" dur="500"/>
                                        <p:tgtEl>
                                          <p:spTgt spid="6">
                                            <p:graphicEl>
                                              <a:dgm id="{80DC89C4-DD85-4E37-8DC7-9839C71F34F2}"/>
                                            </p:graphicEl>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6">
                                            <p:graphicEl>
                                              <a:dgm id="{227FA324-851B-4F46-B0EF-25240F0A74F7}"/>
                                            </p:graphicEl>
                                          </p:spTgt>
                                        </p:tgtEl>
                                        <p:attrNameLst>
                                          <p:attrName>style.visibility</p:attrName>
                                        </p:attrNameLst>
                                      </p:cBhvr>
                                      <p:to>
                                        <p:strVal val="visible"/>
                                      </p:to>
                                    </p:set>
                                    <p:animEffect transition="in" filter="fade">
                                      <p:cBhvr>
                                        <p:cTn id="43" dur="500"/>
                                        <p:tgtEl>
                                          <p:spTgt spid="6">
                                            <p:graphicEl>
                                              <a:dgm id="{227FA324-851B-4F46-B0EF-25240F0A74F7}"/>
                                            </p:graphicEl>
                                          </p:spTgt>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6">
                                            <p:graphicEl>
                                              <a:dgm id="{A3A1FD98-B226-4577-A7FF-15CAC179CE94}"/>
                                            </p:graphicEl>
                                          </p:spTgt>
                                        </p:tgtEl>
                                        <p:attrNameLst>
                                          <p:attrName>style.visibility</p:attrName>
                                        </p:attrNameLst>
                                      </p:cBhvr>
                                      <p:to>
                                        <p:strVal val="visible"/>
                                      </p:to>
                                    </p:set>
                                    <p:animEffect transition="in" filter="fade">
                                      <p:cBhvr>
                                        <p:cTn id="47" dur="500"/>
                                        <p:tgtEl>
                                          <p:spTgt spid="6">
                                            <p:graphicEl>
                                              <a:dgm id="{A3A1FD98-B226-4577-A7FF-15CAC179CE9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1763688" y="-804365"/>
            <a:ext cx="4050450" cy="465516"/>
          </a:xfrm>
          <a:prstGeom prst="rect">
            <a:avLst/>
          </a:prstGeom>
        </p:spPr>
        <p:txBody>
          <a:bodyPr vert="horz" lIns="68580" tIns="34290" rIns="68580" bIns="34290" rtlCol="0" anchor="ctr">
            <a:normAutofit/>
          </a:bodyPr>
          <a:lstStyle/>
          <a:p>
            <a:pPr marL="0" marR="0" lvl="0" indent="0" algn="ctr" defTabSz="914400" rtl="0" eaLnBrk="1" fontAlgn="auto" latinLnBrk="1" hangingPunct="1">
              <a:lnSpc>
                <a:spcPct val="100000"/>
              </a:lnSpc>
              <a:spcBef>
                <a:spcPct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itchFamily="34" charset="0"/>
                <a:ea typeface="MS PGothic" panose="020B0600070205080204" pitchFamily="34" charset="-128"/>
                <a:cs typeface="Arial" pitchFamily="34" charset="0"/>
              </a:rPr>
              <a:t>Mean mathematics performance, by school location, after accounting for socio-economic status</a:t>
            </a:r>
            <a:endParaRPr kumimoji="0" lang="en-GB" sz="1200" b="1" i="0" u="none" strike="noStrike" kern="1200" cap="none" spc="0" normalizeH="0" baseline="0" noProof="0" dirty="0">
              <a:ln>
                <a:noFill/>
              </a:ln>
              <a:solidFill>
                <a:prstClr val="white"/>
              </a:solidFill>
              <a:effectLst/>
              <a:uLnTx/>
              <a:uFillTx/>
              <a:latin typeface="Arial" pitchFamily="34" charset="0"/>
              <a:ea typeface="MS PGothic" panose="020B0600070205080204" pitchFamily="34" charset="-128"/>
              <a:cs typeface="Arial" pitchFamily="34" charset="0"/>
            </a:endParaRPr>
          </a:p>
        </p:txBody>
      </p:sp>
      <p:sp>
        <p:nvSpPr>
          <p:cNvPr id="6" name="TextBox 2"/>
          <p:cNvSpPr txBox="1"/>
          <p:nvPr/>
        </p:nvSpPr>
        <p:spPr>
          <a:xfrm>
            <a:off x="7110277" y="-662885"/>
            <a:ext cx="756089" cy="27633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GB" sz="825"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Fig II.3.3</a:t>
            </a:r>
          </a:p>
        </p:txBody>
      </p:sp>
      <p:sp>
        <p:nvSpPr>
          <p:cNvPr id="7" name="슬라이드 번호 개체 틀 6"/>
          <p:cNvSpPr txBox="1">
            <a:spLocks/>
          </p:cNvSpPr>
          <p:nvPr/>
        </p:nvSpPr>
        <p:spPr>
          <a:xfrm>
            <a:off x="1143000" y="-662885"/>
            <a:ext cx="350658" cy="273844"/>
          </a:xfrm>
          <a:prstGeom prst="rect">
            <a:avLst/>
          </a:prstGeom>
        </p:spPr>
        <p:txBody>
          <a:bodyPr/>
          <a:lstStyle/>
          <a:p>
            <a:pPr marL="0" marR="0" lvl="0" indent="0" algn="l" defTabSz="685800" rtl="0" eaLnBrk="1" fontAlgn="auto" latinLnBrk="1" hangingPunct="1">
              <a:lnSpc>
                <a:spcPct val="100000"/>
              </a:lnSpc>
              <a:spcBef>
                <a:spcPts val="0"/>
              </a:spcBef>
              <a:spcAft>
                <a:spcPts val="0"/>
              </a:spcAft>
              <a:buClrTx/>
              <a:buSzTx/>
              <a:buFontTx/>
              <a:buNone/>
              <a:tabLst/>
              <a:defRPr/>
            </a:pPr>
            <a:fld id="{B8364164-D7C2-4011-A351-B5EC1CE463BF}" type="slidenum">
              <a:rPr kumimoji="0" lang="ko-KR" altLang="en-US" sz="1350" b="0" i="0" u="none" strike="noStrike" kern="1200" cap="none" spc="0" normalizeH="0" baseline="0" noProof="0">
                <a:ln>
                  <a:noFill/>
                </a:ln>
                <a:solidFill>
                  <a:prstClr val="black"/>
                </a:solidFill>
                <a:effectLst/>
                <a:uLnTx/>
                <a:uFillTx/>
                <a:latin typeface="맑은 고딕"/>
                <a:ea typeface="맑은 고딕" panose="020B0503020000020004" pitchFamily="34" charset="-127"/>
                <a:cs typeface="+mn-cs"/>
              </a:rPr>
              <a:pPr marL="0" marR="0" lvl="0" indent="0" algn="l" defTabSz="685800" rtl="0" eaLnBrk="1" fontAlgn="auto" latinLnBrk="1" hangingPunct="1">
                <a:lnSpc>
                  <a:spcPct val="100000"/>
                </a:lnSpc>
                <a:spcBef>
                  <a:spcPts val="0"/>
                </a:spcBef>
                <a:spcAft>
                  <a:spcPts val="0"/>
                </a:spcAft>
                <a:buClrTx/>
                <a:buSzTx/>
                <a:buFontTx/>
                <a:buNone/>
                <a:tabLst/>
                <a:defRPr/>
              </a:pPr>
              <a:t>33</a:t>
            </a:fld>
            <a:endParaRPr kumimoji="0" lang="ko-KR" altLang="en-US" sz="1350" b="0" i="0" u="none" strike="noStrike" kern="1200" cap="none" spc="0" normalizeH="0" baseline="0" noProof="0">
              <a:ln>
                <a:noFill/>
              </a:ln>
              <a:solidFill>
                <a:prstClr val="black"/>
              </a:solidFill>
              <a:effectLst/>
              <a:uLnTx/>
              <a:uFillTx/>
              <a:latin typeface="맑은 고딕"/>
              <a:ea typeface="맑은 고딕" panose="020B0503020000020004" pitchFamily="34" charset="-127"/>
              <a:cs typeface="+mn-cs"/>
            </a:endParaRPr>
          </a:p>
        </p:txBody>
      </p:sp>
      <p:pic>
        <p:nvPicPr>
          <p:cNvPr id="8" name="내용 개체 틀 19" descr="calculator.png"/>
          <p:cNvPicPr>
            <a:picLocks noChangeAspect="1"/>
          </p:cNvPicPr>
          <p:nvPr/>
        </p:nvPicPr>
        <p:blipFill>
          <a:blip r:embed="rId4" cstate="print">
            <a:duotone>
              <a:schemeClr val="bg2">
                <a:shade val="45000"/>
                <a:satMod val="135000"/>
              </a:schemeClr>
              <a:prstClr val="white"/>
            </a:duotone>
            <a:lum bright="100000" contrast="100000"/>
          </a:blip>
          <a:stretch>
            <a:fillRect/>
          </a:stretch>
        </p:blipFill>
        <p:spPr>
          <a:xfrm>
            <a:off x="6354198" y="-716891"/>
            <a:ext cx="324036" cy="324036"/>
          </a:xfrm>
          <a:prstGeom prst="rect">
            <a:avLst/>
          </a:prstGeom>
        </p:spPr>
      </p:pic>
      <p:sp>
        <p:nvSpPr>
          <p:cNvPr id="9" name="평행 사변형 8"/>
          <p:cNvSpPr/>
          <p:nvPr/>
        </p:nvSpPr>
        <p:spPr>
          <a:xfrm>
            <a:off x="1007604" y="-804365"/>
            <a:ext cx="6966774"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350" b="0" i="0" u="none" strike="noStrike" kern="1200" cap="none" spc="0" normalizeH="0" baseline="0" noProof="0">
              <a:ln>
                <a:noFill/>
              </a:ln>
              <a:solidFill>
                <a:prstClr val="white"/>
              </a:solidFill>
              <a:effectLst/>
              <a:uLnTx/>
              <a:uFillTx/>
              <a:latin typeface="Arial" pitchFamily="34" charset="0"/>
              <a:ea typeface="맑은 고딕" panose="020B0503020000020004" pitchFamily="34" charset="-127"/>
              <a:cs typeface="Arial" pitchFamily="34" charset="0"/>
            </a:endParaRPr>
          </a:p>
        </p:txBody>
      </p:sp>
      <p:sp>
        <p:nvSpPr>
          <p:cNvPr id="10" name="평행 사변형 9"/>
          <p:cNvSpPr/>
          <p:nvPr/>
        </p:nvSpPr>
        <p:spPr>
          <a:xfrm>
            <a:off x="737574" y="-804365"/>
            <a:ext cx="6426714" cy="504270"/>
          </a:xfrm>
          <a:prstGeom prst="parallelogram">
            <a:avLst>
              <a:gd name="adj" fmla="val 7910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350" b="0" i="0" u="none" strike="noStrike" kern="1200" cap="none" spc="0" normalizeH="0" baseline="0" noProof="0" dirty="0">
              <a:ln>
                <a:noFill/>
              </a:ln>
              <a:solidFill>
                <a:prstClr val="white"/>
              </a:solidFill>
              <a:effectLst/>
              <a:uLnTx/>
              <a:uFillTx/>
              <a:latin typeface="Arial" pitchFamily="34" charset="0"/>
              <a:ea typeface="맑은 고딕" panose="020B0503020000020004" pitchFamily="34" charset="-127"/>
              <a:cs typeface="Arial" pitchFamily="34" charset="0"/>
            </a:endParaRPr>
          </a:p>
        </p:txBody>
      </p:sp>
      <p:sp>
        <p:nvSpPr>
          <p:cNvPr id="11" name="평행 사변형 10"/>
          <p:cNvSpPr/>
          <p:nvPr/>
        </p:nvSpPr>
        <p:spPr>
          <a:xfrm>
            <a:off x="722430" y="-804365"/>
            <a:ext cx="1019826"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350" b="0" i="0" u="none" strike="noStrike" kern="1200" cap="none" spc="0" normalizeH="0" baseline="0" noProof="0">
              <a:ln>
                <a:noFill/>
              </a:ln>
              <a:solidFill>
                <a:prstClr val="white"/>
              </a:solidFill>
              <a:effectLst/>
              <a:uLnTx/>
              <a:uFillTx/>
              <a:latin typeface="Arial" pitchFamily="34" charset="0"/>
              <a:ea typeface="맑은 고딕" panose="020B0503020000020004" pitchFamily="34" charset="-127"/>
              <a:cs typeface="Arial" pitchFamily="34" charset="0"/>
            </a:endParaRPr>
          </a:p>
        </p:txBody>
      </p:sp>
      <p:sp>
        <p:nvSpPr>
          <p:cNvPr id="12" name="슬라이드 번호 개체 틀 29"/>
          <p:cNvSpPr txBox="1">
            <a:spLocks/>
          </p:cNvSpPr>
          <p:nvPr/>
        </p:nvSpPr>
        <p:spPr>
          <a:xfrm>
            <a:off x="1143000" y="-662885"/>
            <a:ext cx="350658" cy="273844"/>
          </a:xfrm>
          <a:prstGeom prst="rect">
            <a:avLst/>
          </a:prstGeom>
        </p:spPr>
        <p:txBody>
          <a:bodyPr/>
          <a:lstStyle>
            <a:lvl1pPr>
              <a:defRPr b="1">
                <a:solidFill>
                  <a:srgbClr val="278D99"/>
                </a:solidFill>
                <a:latin typeface="Arial" pitchFamily="34" charset="0"/>
                <a:cs typeface="Arial" pitchFamily="34" charset="0"/>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fld id="{B8364164-D7C2-4011-A351-B5EC1CE463BF}" type="slidenum">
              <a:rPr kumimoji="0" lang="ko-KR" altLang="en-US" sz="1350" b="1" i="0" u="none" strike="noStrike" kern="1200" cap="none" spc="0" normalizeH="0" baseline="0" noProof="0">
                <a:ln>
                  <a:noFill/>
                </a:ln>
                <a:solidFill>
                  <a:srgbClr val="278D99"/>
                </a:solidFill>
                <a:effectLst/>
                <a:uLnTx/>
                <a:uFillTx/>
                <a:latin typeface="Arial" pitchFamily="34" charset="0"/>
                <a:ea typeface="맑은 고딕" panose="020B0503020000020004" pitchFamily="34" charset="-127"/>
                <a:cs typeface="Arial" pitchFamily="34" charset="0"/>
              </a:rPr>
              <a:pPr marL="0" marR="0" lvl="0" indent="0" algn="l" defTabSz="914400" rtl="0" eaLnBrk="1" fontAlgn="auto" latinLnBrk="1" hangingPunct="1">
                <a:lnSpc>
                  <a:spcPct val="100000"/>
                </a:lnSpc>
                <a:spcBef>
                  <a:spcPts val="0"/>
                </a:spcBef>
                <a:spcAft>
                  <a:spcPts val="0"/>
                </a:spcAft>
                <a:buClrTx/>
                <a:buSzTx/>
                <a:buFontTx/>
                <a:buNone/>
                <a:tabLst/>
                <a:defRPr/>
              </a:pPr>
              <a:t>33</a:t>
            </a:fld>
            <a:endParaRPr kumimoji="0" lang="ko-KR" altLang="en-US" sz="1350" b="1" i="0" u="none" strike="noStrike" kern="1200" cap="none" spc="0" normalizeH="0" baseline="0" noProof="0" dirty="0">
              <a:ln>
                <a:noFill/>
              </a:ln>
              <a:solidFill>
                <a:srgbClr val="278D99"/>
              </a:solidFill>
              <a:effectLst/>
              <a:uLnTx/>
              <a:uFillTx/>
              <a:latin typeface="Arial" pitchFamily="34" charset="0"/>
              <a:ea typeface="맑은 고딕" panose="020B0503020000020004" pitchFamily="34" charset="-127"/>
              <a:cs typeface="Arial" pitchFamily="34" charset="0"/>
            </a:endParaRPr>
          </a:p>
        </p:txBody>
      </p:sp>
      <p:sp>
        <p:nvSpPr>
          <p:cNvPr id="13" name="제목 31"/>
          <p:cNvSpPr txBox="1">
            <a:spLocks/>
          </p:cNvSpPr>
          <p:nvPr/>
        </p:nvSpPr>
        <p:spPr>
          <a:xfrm>
            <a:off x="738719" y="-11327"/>
            <a:ext cx="6196340" cy="465516"/>
          </a:xfrm>
          <a:prstGeom prst="rect">
            <a:avLst/>
          </a:prstGeom>
        </p:spPr>
        <p:txBody>
          <a:bodyPr vert="horz" lIns="68580" tIns="34290" rIns="68580" bIns="34290" rtlCol="0" anchor="ctr">
            <a:noAutofit/>
          </a:bodyPr>
          <a:lstStyle>
            <a:lvl1pPr algn="l">
              <a:defRPr sz="2800" b="1">
                <a:solidFill>
                  <a:schemeClr val="bg1"/>
                </a:solidFill>
              </a:defRPr>
            </a:lvl1pPr>
          </a:lstStyle>
          <a:p>
            <a:pPr marL="0" marR="0" lvl="0" indent="0" algn="l" defTabSz="914400" rtl="0" eaLnBrk="1" fontAlgn="auto" latinLnBrk="1" hangingPunct="1">
              <a:lnSpc>
                <a:spcPct val="100000"/>
              </a:lnSpc>
              <a:spcBef>
                <a:spcPct val="0"/>
              </a:spcBef>
              <a:spcAft>
                <a:spcPts val="0"/>
              </a:spcAft>
              <a:buClrTx/>
              <a:buSzTx/>
              <a:buFontTx/>
              <a:buNone/>
              <a:tabLst/>
              <a:defRPr/>
            </a:pPr>
            <a:r>
              <a:rPr kumimoji="0" lang="en-US" altLang="ko-KR" sz="1500" b="1" i="0" u="none" strike="noStrike" kern="1200" cap="none" spc="0" normalizeH="0" baseline="0" noProof="0" dirty="0">
                <a:ln>
                  <a:noFill/>
                </a:ln>
                <a:solidFill>
                  <a:prstClr val="white"/>
                </a:solidFill>
                <a:effectLst/>
                <a:uLnTx/>
                <a:uFillTx/>
                <a:latin typeface="Arial" pitchFamily="34" charset="0"/>
                <a:ea typeface="맑은 고딕" panose="020B0503020000020004" pitchFamily="34" charset="-127"/>
                <a:cs typeface="Arial" pitchFamily="34" charset="0"/>
              </a:rPr>
              <a:t>  Policy levers to teacher professionalism</a:t>
            </a:r>
            <a:endParaRPr kumimoji="0" lang="ko-KR" altLang="en-US" sz="1500" b="1" i="0" u="none" strike="noStrike" kern="1200" cap="none" spc="0" normalizeH="0" baseline="0" noProof="0" dirty="0">
              <a:ln>
                <a:noFill/>
              </a:ln>
              <a:solidFill>
                <a:srgbClr val="F79646">
                  <a:lumMod val="40000"/>
                  <a:lumOff val="60000"/>
                </a:srgbClr>
              </a:solidFill>
              <a:effectLst/>
              <a:uLnTx/>
              <a:uFillTx/>
              <a:latin typeface="Arial" pitchFamily="34" charset="0"/>
              <a:ea typeface="맑은 고딕" panose="020B0503020000020004" pitchFamily="34" charset="-127"/>
              <a:cs typeface="Arial" pitchFamily="34" charset="0"/>
            </a:endParaRPr>
          </a:p>
        </p:txBody>
      </p:sp>
      <p:sp>
        <p:nvSpPr>
          <p:cNvPr id="2" name="Isosceles Triangle 1"/>
          <p:cNvSpPr/>
          <p:nvPr/>
        </p:nvSpPr>
        <p:spPr>
          <a:xfrm>
            <a:off x="3525982" y="2078181"/>
            <a:ext cx="2112818" cy="1877291"/>
          </a:xfrm>
          <a:prstGeom prst="triangle">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맑은 고딕"/>
              <a:ea typeface="+mn-ea"/>
              <a:cs typeface="+mn-cs"/>
            </a:endParaRPr>
          </a:p>
        </p:txBody>
      </p:sp>
      <p:sp>
        <p:nvSpPr>
          <p:cNvPr id="4" name="Rectangle 3"/>
          <p:cNvSpPr/>
          <p:nvPr/>
        </p:nvSpPr>
        <p:spPr>
          <a:xfrm>
            <a:off x="3888318" y="1309396"/>
            <a:ext cx="1205346" cy="450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맑은 고딕"/>
              <a:ea typeface="+mn-ea"/>
              <a:cs typeface="+mn-cs"/>
            </a:endParaRPr>
          </a:p>
        </p:txBody>
      </p:sp>
      <p:sp>
        <p:nvSpPr>
          <p:cNvPr id="14" name="Rounded Rectangular Callout 13"/>
          <p:cNvSpPr/>
          <p:nvPr/>
        </p:nvSpPr>
        <p:spPr>
          <a:xfrm>
            <a:off x="5875816" y="3622964"/>
            <a:ext cx="3241963" cy="1447869"/>
          </a:xfrm>
          <a:prstGeom prst="wedgeRoundRectCallout">
            <a:avLst>
              <a:gd name="adj1" fmla="val -56090"/>
              <a:gd name="adj2" fmla="val -2619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맑은 고딕"/>
                <a:ea typeface="+mn-ea"/>
                <a:cs typeface="+mn-cs"/>
              </a:rPr>
              <a:t>Knowledge base for teaching </a:t>
            </a:r>
            <a:r>
              <a:rPr kumimoji="0" lang="en-GB" sz="1200" b="0" i="0" u="none" strike="noStrike" kern="1200" cap="none" spc="0" normalizeH="0" baseline="0" noProof="0" dirty="0">
                <a:ln>
                  <a:noFill/>
                </a:ln>
                <a:solidFill>
                  <a:prstClr val="white"/>
                </a:solidFill>
                <a:effectLst/>
                <a:uLnTx/>
                <a:uFillTx/>
                <a:latin typeface="맑은 고딕"/>
                <a:ea typeface="+mn-ea"/>
                <a:cs typeface="+mn-cs"/>
              </a:rPr>
              <a:t>(initial education and incentives for professional development)</a:t>
            </a:r>
          </a:p>
        </p:txBody>
      </p:sp>
      <p:sp>
        <p:nvSpPr>
          <p:cNvPr id="26" name="Rounded Rectangular Callout 25"/>
          <p:cNvSpPr/>
          <p:nvPr/>
        </p:nvSpPr>
        <p:spPr>
          <a:xfrm>
            <a:off x="3040954" y="717283"/>
            <a:ext cx="3241963" cy="1078765"/>
          </a:xfrm>
          <a:prstGeom prst="wedgeRoundRectCallout">
            <a:avLst>
              <a:gd name="adj1" fmla="val -1816"/>
              <a:gd name="adj2" fmla="val 72095"/>
              <a:gd name="adj3" fmla="val 16667"/>
            </a:avLst>
          </a:prstGeom>
          <a:solidFill>
            <a:srgbClr val="9C3B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맑은 고딕"/>
                <a:ea typeface="+mn-ea"/>
                <a:cs typeface="+mn-cs"/>
              </a:rPr>
              <a:t>Autonomy: Teachers’ decision-making power over their work </a:t>
            </a:r>
            <a:r>
              <a:rPr kumimoji="0" lang="en-GB" sz="1200" b="0" i="0" u="none" strike="noStrike" kern="1200" cap="none" spc="0" normalizeH="0" baseline="0" noProof="0" dirty="0">
                <a:ln>
                  <a:noFill/>
                </a:ln>
                <a:solidFill>
                  <a:prstClr val="white"/>
                </a:solidFill>
                <a:effectLst/>
                <a:uLnTx/>
                <a:uFillTx/>
                <a:latin typeface="맑은 고딕"/>
                <a:ea typeface="+mn-ea"/>
                <a:cs typeface="+mn-cs"/>
              </a:rPr>
              <a:t>(teaching content, course offerings, discipline practices)</a:t>
            </a:r>
          </a:p>
        </p:txBody>
      </p:sp>
      <p:sp>
        <p:nvSpPr>
          <p:cNvPr id="29" name="Rounded Rectangular Callout 28"/>
          <p:cNvSpPr/>
          <p:nvPr/>
        </p:nvSpPr>
        <p:spPr>
          <a:xfrm>
            <a:off x="13854" y="3636818"/>
            <a:ext cx="3384669" cy="1508255"/>
          </a:xfrm>
          <a:prstGeom prst="wedgeRoundRectCallout">
            <a:avLst>
              <a:gd name="adj1" fmla="val 52234"/>
              <a:gd name="adj2" fmla="val -30496"/>
              <a:gd name="adj3" fmla="val 16667"/>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맑은 고딕"/>
                <a:ea typeface="+mn-ea"/>
                <a:cs typeface="+mn-cs"/>
              </a:rPr>
              <a:t>Peer networks: Opportunities for exchange and support needed to maintain high standards of teaching </a:t>
            </a:r>
            <a:r>
              <a:rPr kumimoji="0" lang="en-GB" sz="1200" b="0" i="0" u="none" strike="noStrike" kern="1200" cap="none" spc="0" normalizeH="0" baseline="0" noProof="0" dirty="0">
                <a:ln>
                  <a:noFill/>
                </a:ln>
                <a:solidFill>
                  <a:prstClr val="white"/>
                </a:solidFill>
                <a:effectLst/>
                <a:uLnTx/>
                <a:uFillTx/>
                <a:latin typeface="맑은 고딕"/>
                <a:ea typeface="+mn-ea"/>
                <a:cs typeface="+mn-cs"/>
              </a:rPr>
              <a:t>(participation in induction, mentoring, networks, feedback from direct observations)</a:t>
            </a:r>
            <a:endParaRPr kumimoji="0" lang="en-GB" sz="1600" b="0" i="0" u="none" strike="noStrike" kern="1200" cap="none" spc="0" normalizeH="0" baseline="0" noProof="0" dirty="0">
              <a:ln>
                <a:noFill/>
              </a:ln>
              <a:solidFill>
                <a:prstClr val="white"/>
              </a:solidFill>
              <a:effectLst/>
              <a:uLnTx/>
              <a:uFillTx/>
              <a:latin typeface="맑은 고딕"/>
              <a:ea typeface="+mn-ea"/>
              <a:cs typeface="+mn-cs"/>
            </a:endParaRPr>
          </a:p>
        </p:txBody>
      </p:sp>
      <p:sp>
        <p:nvSpPr>
          <p:cNvPr id="15" name="TextBox 14"/>
          <p:cNvSpPr txBox="1"/>
          <p:nvPr/>
        </p:nvSpPr>
        <p:spPr>
          <a:xfrm>
            <a:off x="3634873" y="3150119"/>
            <a:ext cx="1953490" cy="523220"/>
          </a:xfrm>
          <a:prstGeom prst="rect">
            <a:avLst/>
          </a:prstGeom>
          <a:noFill/>
          <a:ln>
            <a:noFill/>
          </a:ln>
        </p:spPr>
        <p:txBody>
          <a:bodyPr wrap="squar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Teacher</a:t>
            </a:r>
            <a:br>
              <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professionalism</a:t>
            </a:r>
          </a:p>
        </p:txBody>
      </p:sp>
      <p:sp>
        <p:nvSpPr>
          <p:cNvPr id="3" name="Title 2">
            <a:extLst>
              <a:ext uri="{FF2B5EF4-FFF2-40B4-BE49-F238E27FC236}">
                <a16:creationId xmlns:a16="http://schemas.microsoft.com/office/drawing/2014/main" id="{99E98F9E-C983-41AE-A135-9D1D391DFFF9}"/>
              </a:ext>
            </a:extLst>
          </p:cNvPr>
          <p:cNvSpPr>
            <a:spLocks noGrp="1"/>
          </p:cNvSpPr>
          <p:nvPr>
            <p:ph type="title"/>
          </p:nvPr>
        </p:nvSpPr>
        <p:spPr/>
        <p:txBody>
          <a:bodyPr/>
          <a:lstStyle/>
          <a:p>
            <a:r>
              <a:rPr lang="en-GB" dirty="0"/>
              <a:t>Policy levers to teacher professionalism</a:t>
            </a:r>
            <a:endParaRPr lang="en-US" dirty="0"/>
          </a:p>
        </p:txBody>
      </p:sp>
    </p:spTree>
    <p:custDataLst>
      <p:tags r:id="rId1"/>
    </p:custDataLst>
    <p:extLst>
      <p:ext uri="{BB962C8B-B14F-4D97-AF65-F5344CB8AC3E}">
        <p14:creationId xmlns:p14="http://schemas.microsoft.com/office/powerpoint/2010/main" val="3596037931"/>
      </p:ext>
    </p:extLst>
  </p:cSld>
  <p:clrMapOvr>
    <a:masterClrMapping/>
  </p:clrMapOvr>
  <mc:AlternateContent xmlns:mc="http://schemas.openxmlformats.org/markup-compatibility/2006" xmlns:p14="http://schemas.microsoft.com/office/powerpoint/2010/main">
    <mc:Choice Requires="p14">
      <p:transition spd="slow" p14:dur="1400" advTm="15487">
        <p14:ripple/>
      </p:transition>
    </mc:Choice>
    <mc:Fallback xmlns="">
      <p:transition spd="slow" advTm="1548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6" grpId="0" animBg="1"/>
      <p:bldP spid="2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Chart 24"/>
          <p:cNvGraphicFramePr/>
          <p:nvPr>
            <p:extLst/>
          </p:nvPr>
        </p:nvGraphicFramePr>
        <p:xfrm>
          <a:off x="119124" y="585138"/>
          <a:ext cx="9024876" cy="5112929"/>
        </p:xfrm>
        <a:graphic>
          <a:graphicData uri="http://schemas.openxmlformats.org/drawingml/2006/chart">
            <c:chart xmlns:c="http://schemas.openxmlformats.org/drawingml/2006/chart" xmlns:r="http://schemas.openxmlformats.org/officeDocument/2006/relationships" r:id="rId4"/>
          </a:graphicData>
        </a:graphic>
      </p:graphicFrame>
      <p:sp>
        <p:nvSpPr>
          <p:cNvPr id="5" name="Title 3"/>
          <p:cNvSpPr txBox="1">
            <a:spLocks/>
          </p:cNvSpPr>
          <p:nvPr/>
        </p:nvSpPr>
        <p:spPr>
          <a:xfrm>
            <a:off x="827584" y="0"/>
            <a:ext cx="5400600" cy="465516"/>
          </a:xfrm>
          <a:prstGeom prst="rect">
            <a:avLst/>
          </a:prstGeom>
        </p:spPr>
        <p:txBody>
          <a:bodyPr vert="horz" lIns="91440" tIns="45720" rIns="91440" bIns="45720" rtlCol="0" anchor="ctr">
            <a:normAutofit fontScale="92500" lnSpcReduction="20000"/>
          </a:bodyPr>
          <a:lstStyle/>
          <a:p>
            <a:pPr marL="0" marR="0" lvl="0" indent="0" algn="ctr" defTabSz="914400" rtl="0" eaLnBrk="1" fontAlgn="auto" latinLnBrk="1" hangingPunct="1">
              <a:lnSpc>
                <a:spcPct val="100000"/>
              </a:lnSpc>
              <a:spcBef>
                <a:spcPct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itchFamily="34" charset="0"/>
                <a:ea typeface="+mn-ea"/>
                <a:cs typeface="Arial" pitchFamily="34" charset="0"/>
              </a:rPr>
              <a:t>Mean mathematics performance, by school location, after accounting for socio-economic status</a:t>
            </a:r>
            <a:endParaRPr kumimoji="0" lang="en-GB"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6" name="TextBox 2"/>
          <p:cNvSpPr txBox="1"/>
          <p:nvPr/>
        </p:nvSpPr>
        <p:spPr>
          <a:xfrm>
            <a:off x="7956370" y="141480"/>
            <a:ext cx="1008118" cy="27633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Fig II.3.3</a:t>
            </a:r>
          </a:p>
        </p:txBody>
      </p:sp>
      <p:sp>
        <p:nvSpPr>
          <p:cNvPr id="7" name="슬라이드 번호 개체 틀 6"/>
          <p:cNvSpPr txBox="1">
            <a:spLocks/>
          </p:cNvSpPr>
          <p:nvPr/>
        </p:nvSpPr>
        <p:spPr>
          <a:xfrm>
            <a:off x="0" y="141480"/>
            <a:ext cx="467544" cy="273844"/>
          </a:xfrm>
          <a:prstGeom prst="rect">
            <a:avLst/>
          </a:prstGeom>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fld id="{B8364164-D7C2-4011-A351-B5EC1CE463BF}" type="slidenum">
              <a:rPr kumimoji="0" lang="ko-KR" altLang="en-US" sz="1800" b="0" i="0" u="none" strike="noStrike" kern="1200" cap="none" spc="0" normalizeH="0" baseline="0" noProof="0" smtClean="0">
                <a:ln>
                  <a:noFill/>
                </a:ln>
                <a:solidFill>
                  <a:prstClr val="black"/>
                </a:solidFill>
                <a:effectLst/>
                <a:uLnTx/>
                <a:uFillTx/>
                <a:latin typeface="맑은 고딕"/>
                <a:ea typeface="맑은 고딕" panose="020B0503020000020004" pitchFamily="34" charset="-127"/>
                <a:cs typeface="+mn-cs"/>
              </a:rPr>
              <a:pPr marL="0" marR="0" lvl="0" indent="0" algn="l" defTabSz="914400" rtl="0" eaLnBrk="1" fontAlgn="auto" latinLnBrk="1" hangingPunct="1">
                <a:lnSpc>
                  <a:spcPct val="100000"/>
                </a:lnSpc>
                <a:spcBef>
                  <a:spcPts val="0"/>
                </a:spcBef>
                <a:spcAft>
                  <a:spcPts val="0"/>
                </a:spcAft>
                <a:buClrTx/>
                <a:buSzTx/>
                <a:buFontTx/>
                <a:buNone/>
                <a:tabLst/>
                <a:defRPr/>
              </a:pPr>
              <a:t>34</a:t>
            </a:fld>
            <a:endParaRPr kumimoji="0" lang="ko-KR" altLang="en-US" sz="1800" b="0" i="0" u="none" strike="noStrike" kern="1200" cap="none" spc="0" normalizeH="0" baseline="0" noProof="0">
              <a:ln>
                <a:noFill/>
              </a:ln>
              <a:solidFill>
                <a:prstClr val="black"/>
              </a:solidFill>
              <a:effectLst/>
              <a:uLnTx/>
              <a:uFillTx/>
              <a:latin typeface="맑은 고딕"/>
              <a:ea typeface="맑은 고딕" panose="020B0503020000020004" pitchFamily="34" charset="-127"/>
              <a:cs typeface="+mn-cs"/>
            </a:endParaRPr>
          </a:p>
        </p:txBody>
      </p:sp>
      <p:pic>
        <p:nvPicPr>
          <p:cNvPr id="8" name="내용 개체 틀 19" descr="calculator.png"/>
          <p:cNvPicPr>
            <a:picLocks noChangeAspect="1"/>
          </p:cNvPicPr>
          <p:nvPr/>
        </p:nvPicPr>
        <p:blipFill>
          <a:blip r:embed="rId5" cstate="print">
            <a:duotone>
              <a:schemeClr val="bg2">
                <a:shade val="45000"/>
                <a:satMod val="135000"/>
              </a:schemeClr>
              <a:prstClr val="white"/>
            </a:duotone>
            <a:lum bright="100000" contrast="100000"/>
          </a:blip>
          <a:stretch>
            <a:fillRect/>
          </a:stretch>
        </p:blipFill>
        <p:spPr>
          <a:xfrm>
            <a:off x="6948264" y="87474"/>
            <a:ext cx="432048" cy="324036"/>
          </a:xfrm>
          <a:prstGeom prst="rect">
            <a:avLst/>
          </a:prstGeom>
        </p:spPr>
      </p:pic>
      <p:sp>
        <p:nvSpPr>
          <p:cNvPr id="9" name="평행 사변형 8"/>
          <p:cNvSpPr/>
          <p:nvPr/>
        </p:nvSpPr>
        <p:spPr>
          <a:xfrm>
            <a:off x="-180528" y="0"/>
            <a:ext cx="9289032"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pitchFamily="34" charset="0"/>
              <a:ea typeface="맑은 고딕" panose="020B0503020000020004" pitchFamily="34" charset="-127"/>
              <a:cs typeface="Arial" pitchFamily="34" charset="0"/>
            </a:endParaRPr>
          </a:p>
        </p:txBody>
      </p:sp>
      <p:sp>
        <p:nvSpPr>
          <p:cNvPr id="11" name="평행 사변형 10"/>
          <p:cNvSpPr/>
          <p:nvPr/>
        </p:nvSpPr>
        <p:spPr>
          <a:xfrm>
            <a:off x="-560760" y="0"/>
            <a:ext cx="1359768"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pitchFamily="34" charset="0"/>
              <a:ea typeface="맑은 고딕" panose="020B0503020000020004" pitchFamily="34" charset="-127"/>
              <a:cs typeface="Arial" pitchFamily="34" charset="0"/>
            </a:endParaRPr>
          </a:p>
        </p:txBody>
      </p:sp>
      <p:sp>
        <p:nvSpPr>
          <p:cNvPr id="13" name="제목 31"/>
          <p:cNvSpPr txBox="1">
            <a:spLocks/>
          </p:cNvSpPr>
          <p:nvPr/>
        </p:nvSpPr>
        <p:spPr>
          <a:xfrm>
            <a:off x="827584" y="21858"/>
            <a:ext cx="7316956" cy="465516"/>
          </a:xfrm>
          <a:prstGeom prst="rect">
            <a:avLst/>
          </a:prstGeom>
        </p:spPr>
        <p:txBody>
          <a:bodyPr vert="horz" lIns="91440" tIns="45720" rIns="91440" bIns="45720" rtlCol="0" anchor="ctr">
            <a:noAutofit/>
          </a:bodyPr>
          <a:lstStyle>
            <a:lvl1pPr algn="l">
              <a:defRPr sz="2800" b="1">
                <a:solidFill>
                  <a:schemeClr val="bg1"/>
                </a:solidFill>
              </a:defRPr>
            </a:lvl1pPr>
          </a:lstStyle>
          <a:p>
            <a:pPr marL="0" marR="0" lvl="0" indent="0" algn="l" defTabSz="914400" rtl="0" eaLnBrk="1" fontAlgn="auto" latinLnBrk="1" hangingPunct="1">
              <a:lnSpc>
                <a:spcPct val="100000"/>
              </a:lnSpc>
              <a:spcBef>
                <a:spcPct val="0"/>
              </a:spcBef>
              <a:spcAft>
                <a:spcPts val="0"/>
              </a:spcAft>
              <a:buClrTx/>
              <a:buSzTx/>
              <a:buFontTx/>
              <a:buNone/>
              <a:tabLst/>
              <a:defRPr/>
            </a:pPr>
            <a:r>
              <a:rPr kumimoji="0" lang="en-US" altLang="ko-KR" sz="2000" b="1" i="0" u="none" strike="noStrike" kern="1200" cap="none" spc="0" normalizeH="0" baseline="0" noProof="0" dirty="0">
                <a:ln>
                  <a:noFill/>
                </a:ln>
                <a:solidFill>
                  <a:prstClr val="white"/>
                </a:solidFill>
                <a:effectLst/>
                <a:uLnTx/>
                <a:uFillTx/>
                <a:latin typeface="Arial" pitchFamily="34" charset="0"/>
                <a:ea typeface="맑은 고딕" panose="020B0503020000020004" pitchFamily="34" charset="-127"/>
                <a:cs typeface="Arial" pitchFamily="34" charset="0"/>
              </a:rPr>
              <a:t>TALIS Teacher professionalism index</a:t>
            </a:r>
            <a:endParaRPr kumimoji="0" lang="ko-KR" altLang="en-US" sz="2000" b="1" i="0" u="none" strike="noStrike" kern="1200" cap="none" spc="0" normalizeH="0" baseline="0" noProof="0" dirty="0">
              <a:ln>
                <a:noFill/>
              </a:ln>
              <a:solidFill>
                <a:srgbClr val="F79646">
                  <a:lumMod val="40000"/>
                  <a:lumOff val="60000"/>
                </a:srgbClr>
              </a:solidFill>
              <a:effectLst/>
              <a:uLnTx/>
              <a:uFillTx/>
              <a:latin typeface="Arial" pitchFamily="34" charset="0"/>
              <a:ea typeface="맑은 고딕" panose="020B0503020000020004" pitchFamily="34" charset="-127"/>
              <a:cs typeface="Arial" pitchFamily="34" charset="0"/>
            </a:endParaRPr>
          </a:p>
        </p:txBody>
      </p:sp>
      <p:sp>
        <p:nvSpPr>
          <p:cNvPr id="2" name="Title 1">
            <a:extLst>
              <a:ext uri="{FF2B5EF4-FFF2-40B4-BE49-F238E27FC236}">
                <a16:creationId xmlns:a16="http://schemas.microsoft.com/office/drawing/2014/main" id="{0B271F99-D314-4348-B26C-388FA2576FDD}"/>
              </a:ext>
            </a:extLst>
          </p:cNvPr>
          <p:cNvSpPr>
            <a:spLocks noGrp="1"/>
          </p:cNvSpPr>
          <p:nvPr>
            <p:ph type="title"/>
          </p:nvPr>
        </p:nvSpPr>
        <p:spPr/>
        <p:txBody>
          <a:bodyPr/>
          <a:lstStyle/>
          <a:p>
            <a:r>
              <a:rPr lang="en-GB" dirty="0"/>
              <a:t>TALIS Teacher professionalisation index</a:t>
            </a:r>
            <a:endParaRPr lang="en-US" dirty="0"/>
          </a:p>
        </p:txBody>
      </p:sp>
      <p:pic>
        <p:nvPicPr>
          <p:cNvPr id="14" name="Picture 13">
            <a:extLst>
              <a:ext uri="{FF2B5EF4-FFF2-40B4-BE49-F238E27FC236}">
                <a16:creationId xmlns:a16="http://schemas.microsoft.com/office/drawing/2014/main" id="{911A13BA-77C5-46F0-B7EC-0C3AB7A1E285}"/>
              </a:ext>
            </a:extLst>
          </p:cNvPr>
          <p:cNvPicPr>
            <a:picLocks noChangeAspect="1"/>
          </p:cNvPicPr>
          <p:nvPr/>
        </p:nvPicPr>
        <p:blipFill>
          <a:blip r:embed="rId6"/>
          <a:stretch>
            <a:fillRect/>
          </a:stretch>
        </p:blipFill>
        <p:spPr>
          <a:xfrm>
            <a:off x="5483502" y="3924428"/>
            <a:ext cx="408259" cy="408259"/>
          </a:xfrm>
          <a:prstGeom prst="rect">
            <a:avLst/>
          </a:prstGeom>
        </p:spPr>
      </p:pic>
    </p:spTree>
    <p:custDataLst>
      <p:tags r:id="rId1"/>
    </p:custDataLst>
    <p:extLst>
      <p:ext uri="{BB962C8B-B14F-4D97-AF65-F5344CB8AC3E}">
        <p14:creationId xmlns:p14="http://schemas.microsoft.com/office/powerpoint/2010/main" val="1994012220"/>
      </p:ext>
    </p:extLst>
  </p:cSld>
  <p:clrMapOvr>
    <a:masterClrMapping/>
  </p:clrMapOvr>
  <mc:AlternateContent xmlns:mc="http://schemas.openxmlformats.org/markup-compatibility/2006" xmlns:p14="http://schemas.microsoft.com/office/powerpoint/2010/main">
    <mc:Choice Requires="p14">
      <p:transition spd="slow" p14:dur="1400" advTm="18150">
        <p14:ripple/>
      </p:transition>
    </mc:Choice>
    <mc:Fallback xmlns="">
      <p:transition spd="slow" advTm="181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5">
                                            <p:graphicEl>
                                              <a:chart seriesIdx="0" categoryIdx="-4" bldStep="series"/>
                                            </p:graphicEl>
                                          </p:spTgt>
                                        </p:tgtEl>
                                        <p:attrNameLst>
                                          <p:attrName>style.visibility</p:attrName>
                                        </p:attrNameLst>
                                      </p:cBhvr>
                                      <p:to>
                                        <p:strVal val="visible"/>
                                      </p:to>
                                    </p:set>
                                    <p:animEffect transition="in" filter="wipe(down)">
                                      <p:cBhvr>
                                        <p:cTn id="7" dur="500"/>
                                        <p:tgtEl>
                                          <p:spTgt spid="25">
                                            <p:graphicEl>
                                              <a:chart seriesIdx="0" categoryIdx="-4" bldStep="series"/>
                                            </p:graphicEl>
                                          </p:spTgt>
                                        </p:tgtEl>
                                      </p:cBhvr>
                                    </p:animEffect>
                                  </p:childTnLst>
                                </p:cTn>
                              </p:par>
                            </p:childTnLst>
                          </p:cTn>
                        </p:par>
                        <p:par>
                          <p:cTn id="8" fill="hold">
                            <p:stCondLst>
                              <p:cond delay="500"/>
                            </p:stCondLst>
                            <p:childTnLst>
                              <p:par>
                                <p:cTn id="9" presetID="22" presetClass="entr" presetSubtype="4" fill="hold" grpId="0" nodeType="afterEffect">
                                  <p:stCondLst>
                                    <p:cond delay="1000"/>
                                  </p:stCondLst>
                                  <p:childTnLst>
                                    <p:set>
                                      <p:cBhvr>
                                        <p:cTn id="10" dur="1" fill="hold">
                                          <p:stCondLst>
                                            <p:cond delay="0"/>
                                          </p:stCondLst>
                                        </p:cTn>
                                        <p:tgtEl>
                                          <p:spTgt spid="25">
                                            <p:graphicEl>
                                              <a:chart seriesIdx="1" categoryIdx="-4" bldStep="series"/>
                                            </p:graphicEl>
                                          </p:spTgt>
                                        </p:tgtEl>
                                        <p:attrNameLst>
                                          <p:attrName>style.visibility</p:attrName>
                                        </p:attrNameLst>
                                      </p:cBhvr>
                                      <p:to>
                                        <p:strVal val="visible"/>
                                      </p:to>
                                    </p:set>
                                    <p:animEffect transition="in" filter="wipe(down)">
                                      <p:cBhvr>
                                        <p:cTn id="11" dur="500"/>
                                        <p:tgtEl>
                                          <p:spTgt spid="25">
                                            <p:graphicEl>
                                              <a:chart seriesIdx="1" categoryIdx="-4" bldStep="series"/>
                                            </p:graphicEl>
                                          </p:spTgt>
                                        </p:tgtEl>
                                      </p:cBhvr>
                                    </p:animEffect>
                                  </p:childTnLst>
                                </p:cTn>
                              </p:par>
                            </p:childTnLst>
                          </p:cTn>
                        </p:par>
                        <p:par>
                          <p:cTn id="12" fill="hold">
                            <p:stCondLst>
                              <p:cond delay="2000"/>
                            </p:stCondLst>
                            <p:childTnLst>
                              <p:par>
                                <p:cTn id="13" presetID="22" presetClass="entr" presetSubtype="4" fill="hold" grpId="0" nodeType="afterEffect">
                                  <p:stCondLst>
                                    <p:cond delay="1000"/>
                                  </p:stCondLst>
                                  <p:childTnLst>
                                    <p:set>
                                      <p:cBhvr>
                                        <p:cTn id="14" dur="1" fill="hold">
                                          <p:stCondLst>
                                            <p:cond delay="0"/>
                                          </p:stCondLst>
                                        </p:cTn>
                                        <p:tgtEl>
                                          <p:spTgt spid="25">
                                            <p:graphicEl>
                                              <a:chart seriesIdx="2" categoryIdx="-4" bldStep="series"/>
                                            </p:graphicEl>
                                          </p:spTgt>
                                        </p:tgtEl>
                                        <p:attrNameLst>
                                          <p:attrName>style.visibility</p:attrName>
                                        </p:attrNameLst>
                                      </p:cBhvr>
                                      <p:to>
                                        <p:strVal val="visible"/>
                                      </p:to>
                                    </p:set>
                                    <p:animEffect transition="in" filter="wipe(down)">
                                      <p:cBhvr>
                                        <p:cTn id="15" dur="500"/>
                                        <p:tgtEl>
                                          <p:spTgt spid="25">
                                            <p:graphicEl>
                                              <a:chart seriesIdx="2" categoryIdx="-4" bldStep="series"/>
                                            </p:graphicEl>
                                          </p:spTgt>
                                        </p:tgtEl>
                                      </p:cBhvr>
                                    </p:animEffect>
                                  </p:childTnLst>
                                </p:cTn>
                              </p:par>
                            </p:childTnLst>
                          </p:cTn>
                        </p:par>
                        <p:par>
                          <p:cTn id="16" fill="hold">
                            <p:stCondLst>
                              <p:cond delay="3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5" grpId="0" uiExpand="1">
        <p:bldSub>
          <a:bldChart bld="series" animBg="0"/>
        </p:bldSub>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997" y="1025917"/>
            <a:ext cx="3793423" cy="2528200"/>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b="16243"/>
          <a:stretch/>
        </p:blipFill>
        <p:spPr>
          <a:xfrm>
            <a:off x="4707910" y="1021676"/>
            <a:ext cx="3804357" cy="2530118"/>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6" name="Title 5">
            <a:extLst>
              <a:ext uri="{FF2B5EF4-FFF2-40B4-BE49-F238E27FC236}">
                <a16:creationId xmlns:a16="http://schemas.microsoft.com/office/drawing/2014/main" id="{2AC31508-9A2A-449B-B195-3EB8FE7C6FCD}"/>
              </a:ext>
            </a:extLst>
          </p:cNvPr>
          <p:cNvSpPr>
            <a:spLocks noGrp="1"/>
          </p:cNvSpPr>
          <p:nvPr>
            <p:ph type="title"/>
          </p:nvPr>
        </p:nvSpPr>
        <p:spPr>
          <a:xfrm>
            <a:off x="338521" y="-204615"/>
            <a:ext cx="8229600" cy="857250"/>
          </a:xfrm>
        </p:spPr>
        <p:txBody>
          <a:bodyPr/>
          <a:lstStyle/>
          <a:p>
            <a:r>
              <a:rPr lang="en-GB" dirty="0"/>
              <a:t>Teacher professional collaboration</a:t>
            </a:r>
            <a:endParaRPr lang="en-US" dirty="0"/>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2773927556"/>
              </p:ext>
            </p:extLst>
          </p:nvPr>
        </p:nvGraphicFramePr>
        <p:xfrm>
          <a:off x="522287" y="929228"/>
          <a:ext cx="8621713" cy="4310032"/>
        </p:xfrm>
        <a:graphic>
          <a:graphicData uri="http://schemas.openxmlformats.org/drawingml/2006/chart">
            <c:chart xmlns:c="http://schemas.openxmlformats.org/drawingml/2006/chart" xmlns:r="http://schemas.openxmlformats.org/officeDocument/2006/relationships" r:id="rId5"/>
          </a:graphicData>
        </a:graphic>
      </p:graphicFrame>
      <p:sp>
        <p:nvSpPr>
          <p:cNvPr id="8" name="직사각형 14"/>
          <p:cNvSpPr/>
          <p:nvPr/>
        </p:nvSpPr>
        <p:spPr>
          <a:xfrm>
            <a:off x="361541" y="393187"/>
            <a:ext cx="7971932" cy="276999"/>
          </a:xfrm>
          <a:prstGeom prst="rect">
            <a:avLst/>
          </a:prstGeom>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200" b="1" i="0" u="none" strike="noStrike" kern="1200" cap="none" spc="0" normalizeH="0" baseline="0" noProof="0" dirty="0">
                <a:ln>
                  <a:noFill/>
                </a:ln>
                <a:solidFill>
                  <a:schemeClr val="accent1">
                    <a:lumMod val="50000"/>
                  </a:schemeClr>
                </a:solidFill>
                <a:effectLst/>
                <a:uLnTx/>
                <a:uFillTx/>
                <a:latin typeface="Arial" pitchFamily="34" charset="0"/>
                <a:ea typeface="맑은 고딕" panose="020B0503020000020004" pitchFamily="34" charset="-127"/>
                <a:cs typeface="Arial" pitchFamily="34" charset="0"/>
              </a:rPr>
              <a:t>Percentage of lower secondary teachers who report doing the following activities at least once per month</a:t>
            </a:r>
            <a:endParaRPr kumimoji="0" lang="ko-KR" altLang="en-US" sz="1200" b="1" i="0" u="none" strike="noStrike" kern="1200" cap="none" spc="0" normalizeH="0" baseline="0" noProof="0" dirty="0">
              <a:ln>
                <a:noFill/>
              </a:ln>
              <a:solidFill>
                <a:schemeClr val="accent1">
                  <a:lumMod val="50000"/>
                </a:schemeClr>
              </a:solidFill>
              <a:effectLst/>
              <a:uLnTx/>
              <a:uFillTx/>
              <a:latin typeface="Arial" pitchFamily="34" charset="0"/>
              <a:ea typeface="맑은 고딕" panose="020B0503020000020004" pitchFamily="34" charset="-127"/>
              <a:cs typeface="Arial" pitchFamily="34" charset="0"/>
            </a:endParaRPr>
          </a:p>
        </p:txBody>
      </p:sp>
      <p:sp>
        <p:nvSpPr>
          <p:cNvPr id="13" name="Rectangle 12"/>
          <p:cNvSpPr/>
          <p:nvPr/>
        </p:nvSpPr>
        <p:spPr>
          <a:xfrm rot="5400000">
            <a:off x="700404" y="1235173"/>
            <a:ext cx="4219674" cy="3804357"/>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825" b="0" i="0" u="none" strike="noStrike" kern="1200" cap="none" spc="0" normalizeH="0" baseline="0" noProof="0">
              <a:ln>
                <a:noFill/>
              </a:ln>
              <a:solidFill>
                <a:prstClr val="white"/>
              </a:solidFill>
              <a:effectLst/>
              <a:uLnTx/>
              <a:uFillTx/>
              <a:latin typeface="맑은 고딕"/>
              <a:ea typeface="+mn-ea"/>
              <a:cs typeface="+mn-cs"/>
            </a:endParaRPr>
          </a:p>
        </p:txBody>
      </p:sp>
      <p:sp>
        <p:nvSpPr>
          <p:cNvPr id="11" name="TextBox 2"/>
          <p:cNvSpPr txBox="1"/>
          <p:nvPr/>
        </p:nvSpPr>
        <p:spPr>
          <a:xfrm>
            <a:off x="1599166" y="1004540"/>
            <a:ext cx="2312286" cy="15568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맑은 고딕"/>
                <a:ea typeface="+mn-ea"/>
                <a:cs typeface="+mn-cs"/>
              </a:rPr>
              <a:t>Exchange and co-ordination</a:t>
            </a:r>
          </a:p>
        </p:txBody>
      </p:sp>
      <p:pic>
        <p:nvPicPr>
          <p:cNvPr id="6161" name="Picture 17" descr="C:\Users\Schleicher_A\LocalData\f\Italy-Flag-3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59025" y="2149579"/>
            <a:ext cx="228600" cy="228600"/>
          </a:xfrm>
          <a:prstGeom prst="rect">
            <a:avLst/>
          </a:prstGeom>
          <a:noFill/>
          <a:extLst>
            <a:ext uri="{909E8E84-426E-40DD-AFC4-6F175D3DCCD1}">
              <a14:hiddenFill xmlns:a14="http://schemas.microsoft.com/office/drawing/2010/main">
                <a:solidFill>
                  <a:srgbClr val="FFFFFF"/>
                </a:solidFill>
              </a14:hiddenFill>
            </a:ext>
          </a:extLst>
        </p:spPr>
      </p:pic>
      <p:pic>
        <p:nvPicPr>
          <p:cNvPr id="6162" name="Picture 18" descr="C:\Users\Schleicher_A\LocalData\f\Slovakia-Flag-3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32966" y="2191254"/>
            <a:ext cx="228600" cy="228600"/>
          </a:xfrm>
          <a:prstGeom prst="rect">
            <a:avLst/>
          </a:prstGeom>
          <a:noFill/>
          <a:extLst>
            <a:ext uri="{909E8E84-426E-40DD-AFC4-6F175D3DCCD1}">
              <a14:hiddenFill xmlns:a14="http://schemas.microsoft.com/office/drawing/2010/main">
                <a:solidFill>
                  <a:srgbClr val="FFFFFF"/>
                </a:solidFill>
              </a14:hiddenFill>
            </a:ext>
          </a:extLst>
        </p:spPr>
      </p:pic>
      <p:pic>
        <p:nvPicPr>
          <p:cNvPr id="6163" name="Picture 19" descr="C:\Users\Schleicher_A\LocalData\f\Denmark3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66172" y="2274924"/>
            <a:ext cx="228600" cy="228600"/>
          </a:xfrm>
          <a:prstGeom prst="rect">
            <a:avLst/>
          </a:prstGeom>
          <a:noFill/>
          <a:extLst>
            <a:ext uri="{909E8E84-426E-40DD-AFC4-6F175D3DCCD1}">
              <a14:hiddenFill xmlns:a14="http://schemas.microsoft.com/office/drawing/2010/main">
                <a:solidFill>
                  <a:srgbClr val="FFFFFF"/>
                </a:solidFill>
              </a14:hiddenFill>
            </a:ext>
          </a:extLst>
        </p:spPr>
      </p:pic>
      <p:pic>
        <p:nvPicPr>
          <p:cNvPr id="6164" name="Picture 20" descr="C:\Users\Schleicher_A\LocalData\f\Japan-Flag-3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25282" y="2305554"/>
            <a:ext cx="228600" cy="2286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84620" y="2322760"/>
            <a:ext cx="256135" cy="256135"/>
          </a:xfrm>
          <a:prstGeom prst="rect">
            <a:avLst/>
          </a:prstGeom>
        </p:spPr>
      </p:pic>
      <p:sp>
        <p:nvSpPr>
          <p:cNvPr id="4" name="TextBox 3"/>
          <p:cNvSpPr txBox="1"/>
          <p:nvPr/>
        </p:nvSpPr>
        <p:spPr>
          <a:xfrm>
            <a:off x="5249072" y="771566"/>
            <a:ext cx="1029449" cy="215444"/>
          </a:xfrm>
          <a:prstGeom prst="rect">
            <a:avLst/>
          </a:prstGeom>
          <a:noFill/>
          <a:ln>
            <a:noFill/>
          </a:ln>
        </p:spPr>
        <p:txBody>
          <a:bodyPr wrap="none" rtlCol="0" anchor="ctr">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(OECD countries)</a:t>
            </a:r>
            <a:endParaRPr kumimoji="0" lang="en-GB" sz="12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127690631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graphicEl>
                                              <a:chart seriesIdx="0" categoryIdx="-4" bldStep="series"/>
                                            </p:graphicEl>
                                          </p:spTgt>
                                        </p:tgtEl>
                                        <p:attrNameLst>
                                          <p:attrName>style.visibility</p:attrName>
                                        </p:attrNameLst>
                                      </p:cBhvr>
                                      <p:to>
                                        <p:strVal val="visible"/>
                                      </p:to>
                                    </p:set>
                                    <p:animEffect transition="in" filter="wipe(down)">
                                      <p:cBhvr>
                                        <p:cTn id="11" dur="500"/>
                                        <p:tgtEl>
                                          <p:spTgt spid="5">
                                            <p:graphicEl>
                                              <a:chart seriesIdx="0" categoryIdx="-4" bldStep="series"/>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grpId="0" nodeType="clickEffect">
                                  <p:stCondLst>
                                    <p:cond delay="0"/>
                                  </p:stCondLst>
                                  <p:childTnLst>
                                    <p:animMotion origin="layout" path="M -1.66667E-6 3.45679E-6 L 0.41493 -0.00247 " pathEditMode="relative" rAng="0" ptsTypes="AA">
                                      <p:cBhvr>
                                        <p:cTn id="15" dur="2000" fill="hold"/>
                                        <p:tgtEl>
                                          <p:spTgt spid="13"/>
                                        </p:tgtEl>
                                        <p:attrNameLst>
                                          <p:attrName>ppt_x</p:attrName>
                                          <p:attrName>ppt_y</p:attrName>
                                        </p:attrNameLst>
                                      </p:cBhvr>
                                      <p:rCtr x="20747" y="-123"/>
                                    </p:animMotion>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161"/>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nodeType="afterEffect">
                                  <p:stCondLst>
                                    <p:cond delay="0"/>
                                  </p:stCondLst>
                                  <p:childTnLst>
                                    <p:set>
                                      <p:cBhvr>
                                        <p:cTn id="26" dur="1" fill="hold">
                                          <p:stCondLst>
                                            <p:cond delay="499"/>
                                          </p:stCondLst>
                                        </p:cTn>
                                        <p:tgtEl>
                                          <p:spTgt spid="6162"/>
                                        </p:tgtEl>
                                        <p:attrNameLst>
                                          <p:attrName>style.visibility</p:attrName>
                                        </p:attrNameLst>
                                      </p:cBhvr>
                                      <p:to>
                                        <p:strVal val="visible"/>
                                      </p:to>
                                    </p:set>
                                  </p:childTnLst>
                                </p:cTn>
                              </p:par>
                            </p:childTnLst>
                          </p:cTn>
                        </p:par>
                        <p:par>
                          <p:cTn id="27" fill="hold">
                            <p:stCondLst>
                              <p:cond delay="500"/>
                            </p:stCondLst>
                            <p:childTnLst>
                              <p:par>
                                <p:cTn id="28" presetID="1" presetClass="entr" presetSubtype="0" fill="hold" nodeType="afterEffect">
                                  <p:stCondLst>
                                    <p:cond delay="0"/>
                                  </p:stCondLst>
                                  <p:childTnLst>
                                    <p:set>
                                      <p:cBhvr>
                                        <p:cTn id="29" dur="1" fill="hold">
                                          <p:stCondLst>
                                            <p:cond delay="499"/>
                                          </p:stCondLst>
                                        </p:cTn>
                                        <p:tgtEl>
                                          <p:spTgt spid="6163"/>
                                        </p:tgtEl>
                                        <p:attrNameLst>
                                          <p:attrName>style.visibility</p:attrName>
                                        </p:attrNameLst>
                                      </p:cBhvr>
                                      <p:to>
                                        <p:strVal val="visible"/>
                                      </p:to>
                                    </p:set>
                                  </p:childTnLst>
                                </p:cTn>
                              </p:par>
                            </p:childTnLst>
                          </p:cTn>
                        </p:par>
                        <p:par>
                          <p:cTn id="30" fill="hold">
                            <p:stCondLst>
                              <p:cond delay="1000"/>
                            </p:stCondLst>
                            <p:childTnLst>
                              <p:par>
                                <p:cTn id="31" presetID="1" presetClass="entr" presetSubtype="0" fill="hold" nodeType="afterEffect">
                                  <p:stCondLst>
                                    <p:cond delay="0"/>
                                  </p:stCondLst>
                                  <p:childTnLst>
                                    <p:set>
                                      <p:cBhvr>
                                        <p:cTn id="32" dur="1" fill="hold">
                                          <p:stCondLst>
                                            <p:cond delay="499"/>
                                          </p:stCondLst>
                                        </p:cTn>
                                        <p:tgtEl>
                                          <p:spTgt spid="6164"/>
                                        </p:tgtEl>
                                        <p:attrNameLst>
                                          <p:attrName>style.visibility</p:attrName>
                                        </p:attrNameLst>
                                      </p:cBhvr>
                                      <p:to>
                                        <p:strVal val="visible"/>
                                      </p:to>
                                    </p:se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Chart bld="series"/>
        </p:bldSub>
      </p:bldGraphic>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rot="5400000">
            <a:off x="3022662" y="2226053"/>
            <a:ext cx="1557055" cy="4706823"/>
          </a:xfrm>
          <a:prstGeom prst="rect">
            <a:avLst/>
          </a:prstGeom>
          <a:gradFill>
            <a:gsLst>
              <a:gs pos="0">
                <a:schemeClr val="accent3">
                  <a:lumMod val="50000"/>
                </a:schemeClr>
              </a:gs>
              <a:gs pos="50000">
                <a:srgbClr val="FFC000"/>
              </a:gs>
              <a:gs pos="100000">
                <a:srgbClr val="C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맑은 고딕"/>
              <a:ea typeface="+mn-ea"/>
              <a:cs typeface="+mn-cs"/>
            </a:endParaRPr>
          </a:p>
        </p:txBody>
      </p:sp>
      <p:graphicFrame>
        <p:nvGraphicFramePr>
          <p:cNvPr id="15" name="Chart 14"/>
          <p:cNvGraphicFramePr>
            <a:graphicFrameLocks/>
          </p:cNvGraphicFramePr>
          <p:nvPr>
            <p:extLst/>
          </p:nvPr>
        </p:nvGraphicFramePr>
        <p:xfrm>
          <a:off x="737575" y="959556"/>
          <a:ext cx="7805292" cy="4183943"/>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281942" y="4262078"/>
            <a:ext cx="1746197" cy="507831"/>
          </a:xfrm>
          <a:prstGeom prst="rect">
            <a:avLst/>
          </a:prstGeom>
          <a:noFill/>
        </p:spPr>
        <p:txBody>
          <a:bodyPr wrap="square" rtlCol="0">
            <a:spAutoFit/>
          </a:bodyPr>
          <a:lstStyle/>
          <a:p>
            <a:pPr marL="0" marR="0" lvl="0" indent="0" algn="r" defTabSz="914400" rtl="0" eaLnBrk="1" fontAlgn="auto" latinLnBrk="1"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srgbClr val="FF0000"/>
                </a:solidFill>
                <a:effectLst/>
                <a:uLnTx/>
                <a:uFillTx/>
                <a:latin typeface="맑은 고딕"/>
                <a:ea typeface="MS PGothic" panose="020B0600070205080204" pitchFamily="34" charset="-128"/>
                <a:cs typeface="+mn-cs"/>
              </a:rPr>
              <a:t>Less </a:t>
            </a:r>
          </a:p>
          <a:p>
            <a:pPr marL="0" marR="0" lvl="0" indent="0" algn="r" defTabSz="914400" rtl="0" eaLnBrk="1" fontAlgn="auto" latinLnBrk="1"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srgbClr val="FF0000"/>
                </a:solidFill>
                <a:effectLst/>
                <a:uLnTx/>
                <a:uFillTx/>
                <a:latin typeface="맑은 고딕"/>
                <a:ea typeface="MS PGothic" panose="020B0600070205080204" pitchFamily="34" charset="-128"/>
                <a:cs typeface="+mn-cs"/>
              </a:rPr>
              <a:t>frequently</a:t>
            </a:r>
          </a:p>
        </p:txBody>
      </p:sp>
      <p:sp>
        <p:nvSpPr>
          <p:cNvPr id="16" name="TextBox 15"/>
          <p:cNvSpPr txBox="1"/>
          <p:nvPr/>
        </p:nvSpPr>
        <p:spPr>
          <a:xfrm>
            <a:off x="6171079" y="4264639"/>
            <a:ext cx="1746197" cy="507831"/>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srgbClr val="008000"/>
                </a:solidFill>
                <a:effectLst/>
                <a:uLnTx/>
                <a:uFillTx/>
                <a:latin typeface="맑은 고딕"/>
                <a:ea typeface="MS PGothic" panose="020B0600070205080204" pitchFamily="34" charset="-128"/>
                <a:cs typeface="+mn-cs"/>
              </a:rPr>
              <a:t>More</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srgbClr val="008000"/>
                </a:solidFill>
                <a:effectLst/>
                <a:uLnTx/>
                <a:uFillTx/>
                <a:latin typeface="맑은 고딕"/>
                <a:ea typeface="MS PGothic" panose="020B0600070205080204" pitchFamily="34" charset="-128"/>
                <a:cs typeface="+mn-cs"/>
              </a:rPr>
              <a:t>frequently</a:t>
            </a:r>
          </a:p>
        </p:txBody>
      </p:sp>
      <p:sp>
        <p:nvSpPr>
          <p:cNvPr id="3" name="Title 2">
            <a:extLst>
              <a:ext uri="{FF2B5EF4-FFF2-40B4-BE49-F238E27FC236}">
                <a16:creationId xmlns:a16="http://schemas.microsoft.com/office/drawing/2014/main" id="{184540D9-D864-4A92-B7FD-CC2D074B0918}"/>
              </a:ext>
            </a:extLst>
          </p:cNvPr>
          <p:cNvSpPr>
            <a:spLocks noGrp="1"/>
          </p:cNvSpPr>
          <p:nvPr>
            <p:ph type="title"/>
          </p:nvPr>
        </p:nvSpPr>
        <p:spPr>
          <a:xfrm>
            <a:off x="457200" y="9327"/>
            <a:ext cx="8229600" cy="857250"/>
          </a:xfrm>
        </p:spPr>
        <p:txBody>
          <a:bodyPr/>
          <a:lstStyle/>
          <a:p>
            <a:r>
              <a:rPr lang="en-GB" sz="2400" dirty="0"/>
              <a:t>Teachers’ self-efficacy and professional collaboration</a:t>
            </a:r>
            <a:endParaRPr lang="en-US" sz="2400" dirty="0"/>
          </a:p>
        </p:txBody>
      </p:sp>
    </p:spTree>
    <p:custDataLst>
      <p:tags r:id="rId1"/>
    </p:custDataLst>
    <p:extLst>
      <p:ext uri="{BB962C8B-B14F-4D97-AF65-F5344CB8AC3E}">
        <p14:creationId xmlns:p14="http://schemas.microsoft.com/office/powerpoint/2010/main" val="2087667136"/>
      </p:ext>
    </p:extLst>
  </p:cSld>
  <p:clrMapOvr>
    <a:masterClrMapping/>
  </p:clrMapOvr>
  <mc:AlternateContent xmlns:mc="http://schemas.openxmlformats.org/markup-compatibility/2006" xmlns:p14="http://schemas.microsoft.com/office/powerpoint/2010/main">
    <mc:Choice Requires="p14">
      <p:transition spd="slow" p14:dur="2000" advTm="16613">
        <p14:prism isContent="1"/>
      </p:transition>
    </mc:Choice>
    <mc:Fallback xmlns="">
      <p:transition spd="slow" advTm="166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graphicEl>
                                              <a:chart seriesIdx="0" categoryIdx="-4" bldStep="series"/>
                                            </p:graphicEl>
                                          </p:spTgt>
                                        </p:tgtEl>
                                        <p:attrNameLst>
                                          <p:attrName>style.visibility</p:attrName>
                                        </p:attrNameLst>
                                      </p:cBhvr>
                                      <p:to>
                                        <p:strVal val="visible"/>
                                      </p:to>
                                    </p:set>
                                    <p:animEffect transition="in" filter="wipe(down)">
                                      <p:cBhvr>
                                        <p:cTn id="7" dur="500"/>
                                        <p:tgtEl>
                                          <p:spTgt spid="15">
                                            <p:graphicEl>
                                              <a:chart seriesIdx="0" categoryIdx="-4" bldStep="series"/>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graphicEl>
                                              <a:chart seriesIdx="1" categoryIdx="-4" bldStep="series"/>
                                            </p:graphicEl>
                                          </p:spTgt>
                                        </p:tgtEl>
                                        <p:attrNameLst>
                                          <p:attrName>style.visibility</p:attrName>
                                        </p:attrNameLst>
                                      </p:cBhvr>
                                      <p:to>
                                        <p:strVal val="visible"/>
                                      </p:to>
                                    </p:set>
                                    <p:animEffect transition="in" filter="wipe(down)">
                                      <p:cBhvr>
                                        <p:cTn id="12" dur="500"/>
                                        <p:tgtEl>
                                          <p:spTgt spid="15">
                                            <p:graphicEl>
                                              <a:chart seriesIdx="1"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graphicEl>
                                              <a:chart seriesIdx="2" categoryIdx="-4" bldStep="series"/>
                                            </p:graphicEl>
                                          </p:spTgt>
                                        </p:tgtEl>
                                        <p:attrNameLst>
                                          <p:attrName>style.visibility</p:attrName>
                                        </p:attrNameLst>
                                      </p:cBhvr>
                                      <p:to>
                                        <p:strVal val="visible"/>
                                      </p:to>
                                    </p:set>
                                    <p:animEffect transition="in" filter="wipe(down)">
                                      <p:cBhvr>
                                        <p:cTn id="17" dur="500"/>
                                        <p:tgtEl>
                                          <p:spTgt spid="15">
                                            <p:graphicEl>
                                              <a:chart seriesIdx="2" categoryIdx="-4" bldStep="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graphicEl>
                                              <a:chart seriesIdx="3" categoryIdx="-4" bldStep="series"/>
                                            </p:graphicEl>
                                          </p:spTgt>
                                        </p:tgtEl>
                                        <p:attrNameLst>
                                          <p:attrName>style.visibility</p:attrName>
                                        </p:attrNameLst>
                                      </p:cBhvr>
                                      <p:to>
                                        <p:strVal val="visible"/>
                                      </p:to>
                                    </p:set>
                                    <p:animEffect transition="in" filter="wipe(down)">
                                      <p:cBhvr>
                                        <p:cTn id="22" dur="500"/>
                                        <p:tgtEl>
                                          <p:spTgt spid="15">
                                            <p:graphicEl>
                                              <a:chart seriesIdx="3"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Sub>
          <a:bldChart bld="series" animBg="0"/>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206375"/>
            <a:ext cx="8483600" cy="857250"/>
          </a:xfrm>
        </p:spPr>
        <p:txBody>
          <a:bodyPr/>
          <a:lstStyle/>
          <a:p>
            <a:r>
              <a:rPr lang="en-US" sz="2800" dirty="0"/>
              <a:t>Student-teacher ratios and class size</a:t>
            </a:r>
            <a:endParaRPr lang="de-DE" sz="2800" dirty="0"/>
          </a:p>
        </p:txBody>
      </p:sp>
      <p:sp>
        <p:nvSpPr>
          <p:cNvPr id="7" name="TextBox 5"/>
          <p:cNvSpPr txBox="1">
            <a:spLocks noChangeArrowheads="1"/>
          </p:cNvSpPr>
          <p:nvPr/>
        </p:nvSpPr>
        <p:spPr bwMode="auto">
          <a:xfrm>
            <a:off x="7267575" y="206375"/>
            <a:ext cx="150653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it-IT" altLang="en-US" sz="1400" b="1" i="0" u="none" strike="noStrike" kern="1200" cap="none" spc="0" normalizeH="0" baseline="0" noProof="0" dirty="0">
                <a:ln>
                  <a:noFill/>
                </a:ln>
                <a:solidFill>
                  <a:prstClr val="white">
                    <a:lumMod val="85000"/>
                  </a:prstClr>
                </a:solidFill>
                <a:effectLst/>
                <a:uLnTx/>
                <a:uFillTx/>
                <a:latin typeface="HelveticaNeueLT Std" pitchFamily="6" charset="0"/>
                <a:ea typeface="MS PGothic" panose="020B0600070205080204" pitchFamily="34" charset="-128"/>
                <a:cs typeface="+mn-cs"/>
              </a:rPr>
              <a:t>Figure II.6.14</a:t>
            </a:r>
            <a:endParaRPr kumimoji="0" lang="en-US" altLang="en-US" sz="1400" b="1" i="0" u="none" strike="noStrike" kern="1200" cap="none" spc="0" normalizeH="0" baseline="0" noProof="0" dirty="0">
              <a:ln>
                <a:noFill/>
              </a:ln>
              <a:solidFill>
                <a:prstClr val="white">
                  <a:lumMod val="85000"/>
                </a:prstClr>
              </a:solidFill>
              <a:effectLst/>
              <a:uLnTx/>
              <a:uFillTx/>
              <a:latin typeface="HelveticaNeueLT Std" pitchFamily="6" charset="0"/>
              <a:ea typeface="MS PGothic" panose="020B0600070205080204" pitchFamily="34" charset="-128"/>
              <a:cs typeface="+mn-cs"/>
            </a:endParaRPr>
          </a:p>
        </p:txBody>
      </p:sp>
      <p:graphicFrame>
        <p:nvGraphicFramePr>
          <p:cNvPr id="5" name="Diagramm 4"/>
          <p:cNvGraphicFramePr/>
          <p:nvPr>
            <p:extLst>
              <p:ext uri="{D42A27DB-BD31-4B8C-83A1-F6EECF244321}">
                <p14:modId xmlns:p14="http://schemas.microsoft.com/office/powerpoint/2010/main" val="3359317972"/>
              </p:ext>
            </p:extLst>
          </p:nvPr>
        </p:nvGraphicFramePr>
        <p:xfrm>
          <a:off x="528918" y="1190171"/>
          <a:ext cx="8245195" cy="3953329"/>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p:cNvSpPr/>
          <p:nvPr/>
        </p:nvSpPr>
        <p:spPr>
          <a:xfrm>
            <a:off x="1143000" y="3663949"/>
            <a:ext cx="2152650" cy="1117600"/>
          </a:xfrm>
          <a:prstGeom prst="rect">
            <a:avLst/>
          </a:prstGeom>
          <a:solidFill>
            <a:schemeClr val="accent1">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
            <a:extLst/>
          </p:cNvPr>
          <p:cNvSpPr txBox="1"/>
          <p:nvPr/>
        </p:nvSpPr>
        <p:spPr>
          <a:xfrm>
            <a:off x="1216025" y="1366911"/>
            <a:ext cx="1702435" cy="499110"/>
          </a:xfrm>
          <a:prstGeom prst="rect">
            <a:avLst/>
          </a:prstGeom>
          <a:solidFill>
            <a:schemeClr val="bg1"/>
          </a:solidFill>
          <a:ln>
            <a:solidFill>
              <a:schemeClr val="tx1">
                <a:lumMod val="75000"/>
                <a:lumOff val="25000"/>
              </a:schemeClr>
            </a:solidFill>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HelveticaNeueLT Std"/>
                <a:ea typeface="+mn-ea"/>
                <a:cs typeface="+mn-cs"/>
              </a:rPr>
              <a:t>High student-teacher ratios and small class sizes</a:t>
            </a:r>
          </a:p>
        </p:txBody>
      </p:sp>
      <p:sp>
        <p:nvSpPr>
          <p:cNvPr id="13" name="Rectangle 12"/>
          <p:cNvSpPr/>
          <p:nvPr/>
        </p:nvSpPr>
        <p:spPr>
          <a:xfrm>
            <a:off x="3299462" y="1322714"/>
            <a:ext cx="4603000" cy="2344904"/>
          </a:xfrm>
          <a:prstGeom prst="rect">
            <a:avLst/>
          </a:prstGeom>
          <a:solidFill>
            <a:schemeClr val="accent1">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extBox 1">
            <a:extLst/>
          </p:cNvPr>
          <p:cNvSpPr txBox="1"/>
          <p:nvPr/>
        </p:nvSpPr>
        <p:spPr>
          <a:xfrm>
            <a:off x="6004560" y="4297680"/>
            <a:ext cx="1758435" cy="433070"/>
          </a:xfrm>
          <a:prstGeom prst="rect">
            <a:avLst/>
          </a:prstGeom>
          <a:solidFill>
            <a:schemeClr val="bg1"/>
          </a:solidFill>
          <a:ln>
            <a:solidFill>
              <a:schemeClr val="tx1">
                <a:lumMod val="75000"/>
                <a:lumOff val="25000"/>
              </a:schemeClr>
            </a:solidFill>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HelveticaNeueLT Std"/>
                <a:ea typeface="+mn-ea"/>
                <a:cs typeface="+mn-cs"/>
              </a:rPr>
              <a:t>Low student-teacher ratios and large class sizes</a:t>
            </a:r>
          </a:p>
        </p:txBody>
      </p:sp>
      <p:cxnSp>
        <p:nvCxnSpPr>
          <p:cNvPr id="10" name="Straight Connector 9"/>
          <p:cNvCxnSpPr/>
          <p:nvPr/>
        </p:nvCxnSpPr>
        <p:spPr>
          <a:xfrm>
            <a:off x="1143000" y="3663950"/>
            <a:ext cx="675565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3295650" y="1319047"/>
            <a:ext cx="0" cy="346250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1143000" y="3213573"/>
            <a:ext cx="735330" cy="461665"/>
          </a:xfrm>
          <a:prstGeom prst="rect">
            <a:avLst/>
          </a:prstGeom>
          <a:noFill/>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MS PGothic" panose="020B0600070205080204" pitchFamily="34" charset="-128"/>
                <a:cs typeface="+mn-cs"/>
              </a:rPr>
              <a:t>OECD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MS PGothic" panose="020B0600070205080204" pitchFamily="34" charset="-128"/>
                <a:cs typeface="+mn-cs"/>
              </a:rPr>
              <a:t>average</a:t>
            </a:r>
          </a:p>
        </p:txBody>
      </p:sp>
      <p:sp>
        <p:nvSpPr>
          <p:cNvPr id="19" name="TextBox 18"/>
          <p:cNvSpPr txBox="1"/>
          <p:nvPr/>
        </p:nvSpPr>
        <p:spPr>
          <a:xfrm rot="16200000">
            <a:off x="2550727" y="1727522"/>
            <a:ext cx="1250950" cy="276999"/>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MS PGothic" panose="020B0600070205080204" pitchFamily="34" charset="-128"/>
                <a:cs typeface="+mn-cs"/>
              </a:rPr>
              <a:t>OECD average</a:t>
            </a:r>
          </a:p>
        </p:txBody>
      </p:sp>
      <p:pic>
        <p:nvPicPr>
          <p:cNvPr id="4" name="Picture 3"/>
          <p:cNvPicPr>
            <a:picLocks noChangeAspect="1"/>
          </p:cNvPicPr>
          <p:nvPr/>
        </p:nvPicPr>
        <p:blipFill>
          <a:blip r:embed="rId3"/>
          <a:stretch>
            <a:fillRect/>
          </a:stretch>
        </p:blipFill>
        <p:spPr>
          <a:xfrm>
            <a:off x="6871334" y="3255827"/>
            <a:ext cx="419411" cy="419411"/>
          </a:xfrm>
          <a:prstGeom prst="rect">
            <a:avLst/>
          </a:prstGeom>
        </p:spPr>
      </p:pic>
      <p:pic>
        <p:nvPicPr>
          <p:cNvPr id="16" name="Picture 15">
            <a:extLst>
              <a:ext uri="{FF2B5EF4-FFF2-40B4-BE49-F238E27FC236}">
                <a16:creationId xmlns:a16="http://schemas.microsoft.com/office/drawing/2014/main" id="{6E2381E1-D6EB-4050-8601-2A2EF9BFE080}"/>
              </a:ext>
            </a:extLst>
          </p:cNvPr>
          <p:cNvPicPr>
            <a:picLocks noChangeAspect="1"/>
          </p:cNvPicPr>
          <p:nvPr/>
        </p:nvPicPr>
        <p:blipFill>
          <a:blip r:embed="rId4"/>
          <a:stretch>
            <a:fillRect/>
          </a:stretch>
        </p:blipFill>
        <p:spPr>
          <a:xfrm>
            <a:off x="2784480" y="3396547"/>
            <a:ext cx="408259" cy="408259"/>
          </a:xfrm>
          <a:prstGeom prst="rect">
            <a:avLst/>
          </a:prstGeom>
        </p:spPr>
      </p:pic>
    </p:spTree>
    <p:extLst>
      <p:ext uri="{BB962C8B-B14F-4D97-AF65-F5344CB8AC3E}">
        <p14:creationId xmlns:p14="http://schemas.microsoft.com/office/powerpoint/2010/main" val="44811324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4*#ppt_w"/>
                                          </p:val>
                                        </p:tav>
                                        <p:tav tm="100000">
                                          <p:val>
                                            <p:strVal val="#ppt_w"/>
                                          </p:val>
                                        </p:tav>
                                      </p:tavLst>
                                    </p:anim>
                                    <p:anim calcmode="lin" valueType="num">
                                      <p:cBhvr>
                                        <p:cTn id="8" dur="500" fill="hold"/>
                                        <p:tgtEl>
                                          <p:spTgt spid="4"/>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GB" dirty="0"/>
              <a:t>Teachers’ job satisfaction and class size</a:t>
            </a:r>
          </a:p>
        </p:txBody>
      </p:sp>
      <p:graphicFrame>
        <p:nvGraphicFramePr>
          <p:cNvPr id="4" name="Chart 3"/>
          <p:cNvGraphicFramePr>
            <a:graphicFrameLocks/>
          </p:cNvGraphicFramePr>
          <p:nvPr>
            <p:extLst/>
          </p:nvPr>
        </p:nvGraphicFramePr>
        <p:xfrm>
          <a:off x="457200" y="1410176"/>
          <a:ext cx="8229600" cy="37333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570621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graphicEl>
                                              <a:chart seriesIdx="-4" categoryIdx="0" bldStep="category"/>
                                            </p:graphicEl>
                                          </p:spTgt>
                                        </p:tgtEl>
                                        <p:attrNameLst>
                                          <p:attrName>style.visibility</p:attrName>
                                        </p:attrNameLst>
                                      </p:cBhvr>
                                      <p:to>
                                        <p:strVal val="visible"/>
                                      </p:to>
                                    </p:set>
                                    <p:animEffect transition="in" filter="wipe(down)">
                                      <p:cBhvr>
                                        <p:cTn id="7" dur="250"/>
                                        <p:tgtEl>
                                          <p:spTgt spid="4">
                                            <p:graphicEl>
                                              <a:chart seriesIdx="-4" categoryIdx="0" bldStep="category"/>
                                            </p:graphicEl>
                                          </p:spTgt>
                                        </p:tgtEl>
                                      </p:cBhvr>
                                    </p:animEffect>
                                  </p:childTnLst>
                                </p:cTn>
                              </p:par>
                            </p:childTnLst>
                          </p:cTn>
                        </p:par>
                        <p:par>
                          <p:cTn id="8" fill="hold">
                            <p:stCondLst>
                              <p:cond delay="250"/>
                            </p:stCondLst>
                            <p:childTnLst>
                              <p:par>
                                <p:cTn id="9" presetID="22" presetClass="entr" presetSubtype="4" fill="hold" grpId="0" nodeType="afterEffect">
                                  <p:stCondLst>
                                    <p:cond delay="0"/>
                                  </p:stCondLst>
                                  <p:childTnLst>
                                    <p:set>
                                      <p:cBhvr>
                                        <p:cTn id="10" dur="1" fill="hold">
                                          <p:stCondLst>
                                            <p:cond delay="0"/>
                                          </p:stCondLst>
                                        </p:cTn>
                                        <p:tgtEl>
                                          <p:spTgt spid="4">
                                            <p:graphicEl>
                                              <a:chart seriesIdx="-4" categoryIdx="1" bldStep="category"/>
                                            </p:graphicEl>
                                          </p:spTgt>
                                        </p:tgtEl>
                                        <p:attrNameLst>
                                          <p:attrName>style.visibility</p:attrName>
                                        </p:attrNameLst>
                                      </p:cBhvr>
                                      <p:to>
                                        <p:strVal val="visible"/>
                                      </p:to>
                                    </p:set>
                                    <p:animEffect transition="in" filter="wipe(down)">
                                      <p:cBhvr>
                                        <p:cTn id="11" dur="250"/>
                                        <p:tgtEl>
                                          <p:spTgt spid="4">
                                            <p:graphicEl>
                                              <a:chart seriesIdx="-4" categoryIdx="1" bldStep="category"/>
                                            </p:graphicEl>
                                          </p:spTgt>
                                        </p:tgtEl>
                                      </p:cBhvr>
                                    </p:animEffect>
                                  </p:childTnLst>
                                </p:cTn>
                              </p:par>
                            </p:childTnLst>
                          </p:cTn>
                        </p:par>
                        <p:par>
                          <p:cTn id="12" fill="hold">
                            <p:stCondLst>
                              <p:cond delay="500"/>
                            </p:stCondLst>
                            <p:childTnLst>
                              <p:par>
                                <p:cTn id="13" presetID="22" presetClass="entr" presetSubtype="4" fill="hold" grpId="0" nodeType="afterEffect">
                                  <p:stCondLst>
                                    <p:cond delay="0"/>
                                  </p:stCondLst>
                                  <p:childTnLst>
                                    <p:set>
                                      <p:cBhvr>
                                        <p:cTn id="14" dur="1" fill="hold">
                                          <p:stCondLst>
                                            <p:cond delay="0"/>
                                          </p:stCondLst>
                                        </p:cTn>
                                        <p:tgtEl>
                                          <p:spTgt spid="4">
                                            <p:graphicEl>
                                              <a:chart seriesIdx="-4" categoryIdx="2" bldStep="category"/>
                                            </p:graphicEl>
                                          </p:spTgt>
                                        </p:tgtEl>
                                        <p:attrNameLst>
                                          <p:attrName>style.visibility</p:attrName>
                                        </p:attrNameLst>
                                      </p:cBhvr>
                                      <p:to>
                                        <p:strVal val="visible"/>
                                      </p:to>
                                    </p:set>
                                    <p:animEffect transition="in" filter="wipe(down)">
                                      <p:cBhvr>
                                        <p:cTn id="15" dur="250"/>
                                        <p:tgtEl>
                                          <p:spTgt spid="4">
                                            <p:graphicEl>
                                              <a:chart seriesIdx="-4" categoryIdx="2" bldStep="category"/>
                                            </p:graphicEl>
                                          </p:spTgt>
                                        </p:tgtEl>
                                      </p:cBhvr>
                                    </p:animEffect>
                                  </p:childTnLst>
                                </p:cTn>
                              </p:par>
                            </p:childTnLst>
                          </p:cTn>
                        </p:par>
                        <p:par>
                          <p:cTn id="16" fill="hold">
                            <p:stCondLst>
                              <p:cond delay="750"/>
                            </p:stCondLst>
                            <p:childTnLst>
                              <p:par>
                                <p:cTn id="17" presetID="22" presetClass="entr" presetSubtype="4" fill="hold" grpId="0" nodeType="afterEffect">
                                  <p:stCondLst>
                                    <p:cond delay="0"/>
                                  </p:stCondLst>
                                  <p:childTnLst>
                                    <p:set>
                                      <p:cBhvr>
                                        <p:cTn id="18" dur="1" fill="hold">
                                          <p:stCondLst>
                                            <p:cond delay="0"/>
                                          </p:stCondLst>
                                        </p:cTn>
                                        <p:tgtEl>
                                          <p:spTgt spid="4">
                                            <p:graphicEl>
                                              <a:chart seriesIdx="-4" categoryIdx="3" bldStep="category"/>
                                            </p:graphicEl>
                                          </p:spTgt>
                                        </p:tgtEl>
                                        <p:attrNameLst>
                                          <p:attrName>style.visibility</p:attrName>
                                        </p:attrNameLst>
                                      </p:cBhvr>
                                      <p:to>
                                        <p:strVal val="visible"/>
                                      </p:to>
                                    </p:set>
                                    <p:animEffect transition="in" filter="wipe(down)">
                                      <p:cBhvr>
                                        <p:cTn id="19" dur="250"/>
                                        <p:tgtEl>
                                          <p:spTgt spid="4">
                                            <p:graphicEl>
                                              <a:chart seriesIdx="-4" categoryIdx="3" bldStep="category"/>
                                            </p:graphicEl>
                                          </p:spTgt>
                                        </p:tgtEl>
                                      </p:cBhvr>
                                    </p:animEffect>
                                  </p:childTnLst>
                                </p:cTn>
                              </p:par>
                            </p:childTnLst>
                          </p:cTn>
                        </p:par>
                        <p:par>
                          <p:cTn id="20" fill="hold">
                            <p:stCondLst>
                              <p:cond delay="1000"/>
                            </p:stCondLst>
                            <p:childTnLst>
                              <p:par>
                                <p:cTn id="21" presetID="22" presetClass="entr" presetSubtype="4" fill="hold" grpId="0" nodeType="afterEffect">
                                  <p:stCondLst>
                                    <p:cond delay="0"/>
                                  </p:stCondLst>
                                  <p:childTnLst>
                                    <p:set>
                                      <p:cBhvr>
                                        <p:cTn id="22" dur="1" fill="hold">
                                          <p:stCondLst>
                                            <p:cond delay="0"/>
                                          </p:stCondLst>
                                        </p:cTn>
                                        <p:tgtEl>
                                          <p:spTgt spid="4">
                                            <p:graphicEl>
                                              <a:chart seriesIdx="-4" categoryIdx="4" bldStep="category"/>
                                            </p:graphicEl>
                                          </p:spTgt>
                                        </p:tgtEl>
                                        <p:attrNameLst>
                                          <p:attrName>style.visibility</p:attrName>
                                        </p:attrNameLst>
                                      </p:cBhvr>
                                      <p:to>
                                        <p:strVal val="visible"/>
                                      </p:to>
                                    </p:set>
                                    <p:animEffect transition="in" filter="wipe(down)">
                                      <p:cBhvr>
                                        <p:cTn id="23" dur="250"/>
                                        <p:tgtEl>
                                          <p:spTgt spid="4">
                                            <p:graphicEl>
                                              <a:chart seriesIdx="-4" categoryIdx="4" bldStep="category"/>
                                            </p:graphicEl>
                                          </p:spTgt>
                                        </p:tgtEl>
                                      </p:cBhvr>
                                    </p:animEffect>
                                  </p:childTnLst>
                                </p:cTn>
                              </p:par>
                            </p:childTnLst>
                          </p:cTn>
                        </p:par>
                        <p:par>
                          <p:cTn id="24" fill="hold">
                            <p:stCondLst>
                              <p:cond delay="1250"/>
                            </p:stCondLst>
                            <p:childTnLst>
                              <p:par>
                                <p:cTn id="25" presetID="22" presetClass="entr" presetSubtype="4" fill="hold" grpId="0" nodeType="afterEffect">
                                  <p:stCondLst>
                                    <p:cond delay="0"/>
                                  </p:stCondLst>
                                  <p:childTnLst>
                                    <p:set>
                                      <p:cBhvr>
                                        <p:cTn id="26" dur="1" fill="hold">
                                          <p:stCondLst>
                                            <p:cond delay="0"/>
                                          </p:stCondLst>
                                        </p:cTn>
                                        <p:tgtEl>
                                          <p:spTgt spid="4">
                                            <p:graphicEl>
                                              <a:chart seriesIdx="-4" categoryIdx="5" bldStep="category"/>
                                            </p:graphicEl>
                                          </p:spTgt>
                                        </p:tgtEl>
                                        <p:attrNameLst>
                                          <p:attrName>style.visibility</p:attrName>
                                        </p:attrNameLst>
                                      </p:cBhvr>
                                      <p:to>
                                        <p:strVal val="visible"/>
                                      </p:to>
                                    </p:set>
                                    <p:animEffect transition="in" filter="wipe(down)">
                                      <p:cBhvr>
                                        <p:cTn id="27" dur="250"/>
                                        <p:tgtEl>
                                          <p:spTgt spid="4">
                                            <p:graphicEl>
                                              <a:chart seriesIdx="-4" categoryIdx="5"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category" animBg="0"/>
        </p:bldSub>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Chart 24"/>
          <p:cNvGraphicFramePr/>
          <p:nvPr>
            <p:extLst/>
          </p:nvPr>
        </p:nvGraphicFramePr>
        <p:xfrm>
          <a:off x="457200" y="998729"/>
          <a:ext cx="8686800" cy="3720897"/>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2"/>
          <p:cNvSpPr txBox="1"/>
          <p:nvPr/>
        </p:nvSpPr>
        <p:spPr>
          <a:xfrm>
            <a:off x="7956370" y="141480"/>
            <a:ext cx="1008118" cy="27633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Fig II.3.3</a:t>
            </a:r>
          </a:p>
        </p:txBody>
      </p:sp>
      <p:sp>
        <p:nvSpPr>
          <p:cNvPr id="2" name="TextBox 1"/>
          <p:cNvSpPr txBox="1"/>
          <p:nvPr/>
        </p:nvSpPr>
        <p:spPr>
          <a:xfrm>
            <a:off x="501007" y="4580076"/>
            <a:ext cx="1470915" cy="523220"/>
          </a:xfrm>
          <a:prstGeom prst="rect">
            <a:avLst/>
          </a:prstGeom>
          <a:noFill/>
          <a:ln>
            <a:noFill/>
          </a:ln>
        </p:spPr>
        <p:txBody>
          <a:bodyPr wrap="squar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Perceptions of </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teachers’ status</a:t>
            </a:r>
          </a:p>
        </p:txBody>
      </p:sp>
      <p:sp>
        <p:nvSpPr>
          <p:cNvPr id="15" name="TextBox 14"/>
          <p:cNvSpPr txBox="1"/>
          <p:nvPr/>
        </p:nvSpPr>
        <p:spPr>
          <a:xfrm>
            <a:off x="2037224" y="4587229"/>
            <a:ext cx="1641261" cy="523220"/>
          </a:xfrm>
          <a:prstGeom prst="rect">
            <a:avLst/>
          </a:prstGeom>
          <a:noFill/>
          <a:ln>
            <a:noFill/>
          </a:ln>
        </p:spPr>
        <p:txBody>
          <a:bodyPr wrap="squar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Satisfaction with the profession</a:t>
            </a:r>
          </a:p>
        </p:txBody>
      </p:sp>
      <p:sp>
        <p:nvSpPr>
          <p:cNvPr id="17" name="TextBox 16"/>
          <p:cNvSpPr txBox="1"/>
          <p:nvPr/>
        </p:nvSpPr>
        <p:spPr>
          <a:xfrm>
            <a:off x="3568888" y="4587354"/>
            <a:ext cx="1906626" cy="523220"/>
          </a:xfrm>
          <a:prstGeom prst="rect">
            <a:avLst/>
          </a:prstGeom>
          <a:noFill/>
          <a:ln>
            <a:noFill/>
          </a:ln>
        </p:spPr>
        <p:txBody>
          <a:bodyPr wrap="squar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Satisfaction with the work environment</a:t>
            </a:r>
          </a:p>
        </p:txBody>
      </p:sp>
      <p:sp>
        <p:nvSpPr>
          <p:cNvPr id="18" name="TextBox 17"/>
          <p:cNvSpPr txBox="1"/>
          <p:nvPr/>
        </p:nvSpPr>
        <p:spPr>
          <a:xfrm>
            <a:off x="5275451" y="4587479"/>
            <a:ext cx="1555609" cy="523220"/>
          </a:xfrm>
          <a:prstGeom prst="rect">
            <a:avLst/>
          </a:prstGeom>
          <a:noFill/>
          <a:ln>
            <a:noFill/>
          </a:ln>
        </p:spPr>
        <p:txBody>
          <a:bodyPr wrap="squar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Teachers’ </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self-efficacy</a:t>
            </a:r>
          </a:p>
        </p:txBody>
      </p:sp>
      <p:sp>
        <p:nvSpPr>
          <p:cNvPr id="3" name="Title 2">
            <a:extLst>
              <a:ext uri="{FF2B5EF4-FFF2-40B4-BE49-F238E27FC236}">
                <a16:creationId xmlns:a16="http://schemas.microsoft.com/office/drawing/2014/main" id="{B160D374-73CC-4790-9D78-EEF9BBA4D39F}"/>
              </a:ext>
            </a:extLst>
          </p:cNvPr>
          <p:cNvSpPr>
            <a:spLocks noGrp="1"/>
          </p:cNvSpPr>
          <p:nvPr>
            <p:ph type="title"/>
          </p:nvPr>
        </p:nvSpPr>
        <p:spPr>
          <a:xfrm>
            <a:off x="457200" y="30589"/>
            <a:ext cx="8636696" cy="857250"/>
          </a:xfrm>
        </p:spPr>
        <p:txBody>
          <a:bodyPr/>
          <a:lstStyle/>
          <a:p>
            <a:r>
              <a:rPr lang="en-US" altLang="ko-KR" dirty="0"/>
              <a:t>Teacher job satisfaction and professionalism</a:t>
            </a:r>
            <a:endParaRPr lang="en-US" dirty="0"/>
          </a:p>
        </p:txBody>
      </p:sp>
      <p:sp>
        <p:nvSpPr>
          <p:cNvPr id="4" name="Rectangle 3">
            <a:extLst>
              <a:ext uri="{FF2B5EF4-FFF2-40B4-BE49-F238E27FC236}">
                <a16:creationId xmlns:a16="http://schemas.microsoft.com/office/drawing/2014/main" id="{13F7AB9E-F6B1-4081-B611-2BB1A2A7E046}"/>
              </a:ext>
            </a:extLst>
          </p:cNvPr>
          <p:cNvSpPr/>
          <p:nvPr/>
        </p:nvSpPr>
        <p:spPr>
          <a:xfrm>
            <a:off x="2118283" y="887839"/>
            <a:ext cx="3441637" cy="4255661"/>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2203754435"/>
      </p:ext>
    </p:extLst>
  </p:cSld>
  <p:clrMapOvr>
    <a:masterClrMapping/>
  </p:clrMapOvr>
  <p:transition spd="slow" advTm="36148">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5">
                                            <p:graphicEl>
                                              <a:chart seriesIdx="0" categoryIdx="-4" bldStep="series"/>
                                            </p:graphicEl>
                                          </p:spTgt>
                                        </p:tgtEl>
                                        <p:attrNameLst>
                                          <p:attrName>style.visibility</p:attrName>
                                        </p:attrNameLst>
                                      </p:cBhvr>
                                      <p:to>
                                        <p:strVal val="visible"/>
                                      </p:to>
                                    </p:set>
                                    <p:animEffect transition="in" filter="wipe(down)">
                                      <p:cBhvr>
                                        <p:cTn id="7" dur="500"/>
                                        <p:tgtEl>
                                          <p:spTgt spid="25">
                                            <p:graphicEl>
                                              <a:chart seriesIdx="0" categoryIdx="-4" bldStep="series"/>
                                            </p:graphic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5">
                                            <p:graphicEl>
                                              <a:chart seriesIdx="1" categoryIdx="-4" bldStep="series"/>
                                            </p:graphicEl>
                                          </p:spTgt>
                                        </p:tgtEl>
                                        <p:attrNameLst>
                                          <p:attrName>style.visibility</p:attrName>
                                        </p:attrNameLst>
                                      </p:cBhvr>
                                      <p:to>
                                        <p:strVal val="visible"/>
                                      </p:to>
                                    </p:set>
                                    <p:animEffect transition="in" filter="wipe(down)">
                                      <p:cBhvr>
                                        <p:cTn id="11" dur="500"/>
                                        <p:tgtEl>
                                          <p:spTgt spid="25">
                                            <p:graphicEl>
                                              <a:chart seriesIdx="1" categoryIdx="-4" bldStep="series"/>
                                            </p:graphic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5" grpId="0" uiExpand="1">
        <p:bldSub>
          <a:bldChart bld="series" animBg="0"/>
        </p:bldSub>
      </p:bldGraphic>
      <p:bldP spid="4" grpId="0" animBg="1"/>
      <p:bldP spid="4"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m 4">
            <a:extLst>
              <a:ext uri="{FF2B5EF4-FFF2-40B4-BE49-F238E27FC236}">
                <a16:creationId xmlns:a16="http://schemas.microsoft.com/office/drawing/2014/main" id="{F3377B88-2600-47CB-8DB4-9E4ABB56711B}"/>
              </a:ext>
            </a:extLst>
          </p:cNvPr>
          <p:cNvGraphicFramePr/>
          <p:nvPr>
            <p:extLst>
              <p:ext uri="{D42A27DB-BD31-4B8C-83A1-F6EECF244321}">
                <p14:modId xmlns:p14="http://schemas.microsoft.com/office/powerpoint/2010/main" val="1975025556"/>
              </p:ext>
            </p:extLst>
          </p:nvPr>
        </p:nvGraphicFramePr>
        <p:xfrm>
          <a:off x="528918" y="1190171"/>
          <a:ext cx="8245195" cy="3953329"/>
        </p:xfrm>
        <a:graphic>
          <a:graphicData uri="http://schemas.openxmlformats.org/drawingml/2006/chart">
            <c:chart xmlns:c="http://schemas.openxmlformats.org/drawingml/2006/chart" xmlns:r="http://schemas.openxmlformats.org/officeDocument/2006/relationships" r:id="rId3"/>
          </a:graphicData>
        </a:graphic>
      </p:graphicFrame>
      <p:sp>
        <p:nvSpPr>
          <p:cNvPr id="3" name="Titel 2"/>
          <p:cNvSpPr>
            <a:spLocks noGrp="1"/>
          </p:cNvSpPr>
          <p:nvPr>
            <p:ph type="title"/>
          </p:nvPr>
        </p:nvSpPr>
        <p:spPr>
          <a:xfrm>
            <a:off x="457200" y="219823"/>
            <a:ext cx="8500946" cy="857250"/>
          </a:xfrm>
        </p:spPr>
        <p:txBody>
          <a:bodyPr/>
          <a:lstStyle/>
          <a:p>
            <a:r>
              <a:rPr lang="en-US" sz="2800" b="1" dirty="0"/>
              <a:t>Money is necessary but not sufficient</a:t>
            </a:r>
            <a:br>
              <a:rPr lang="en-US" sz="2800" dirty="0"/>
            </a:br>
            <a:r>
              <a:rPr lang="en-US" sz="1800" dirty="0"/>
              <a:t>Spending per student from the age of 6 to 15 and science performance </a:t>
            </a:r>
            <a:endParaRPr lang="de-DE" sz="1800" dirty="0"/>
          </a:p>
        </p:txBody>
      </p:sp>
      <p:sp>
        <p:nvSpPr>
          <p:cNvPr id="7" name="TextBox 5"/>
          <p:cNvSpPr txBox="1">
            <a:spLocks noChangeArrowheads="1"/>
          </p:cNvSpPr>
          <p:nvPr/>
        </p:nvSpPr>
        <p:spPr bwMode="auto">
          <a:xfrm>
            <a:off x="7267575" y="206375"/>
            <a:ext cx="1506538"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it-IT" altLang="en-US" sz="1400" b="1" i="0" u="none" strike="noStrike" kern="1200" cap="none" spc="0" normalizeH="0" baseline="0" noProof="0" dirty="0">
                <a:ln>
                  <a:noFill/>
                </a:ln>
                <a:solidFill>
                  <a:schemeClr val="bg1">
                    <a:lumMod val="85000"/>
                  </a:schemeClr>
                </a:solidFill>
                <a:effectLst/>
                <a:uLnTx/>
                <a:uFillTx/>
                <a:latin typeface="HelveticaNeueLT Std" pitchFamily="6" charset="0"/>
                <a:ea typeface="MS PGothic" panose="020B0600070205080204" pitchFamily="34" charset="-128"/>
                <a:cs typeface="+mn-cs"/>
              </a:rPr>
              <a:t>Figure II.6.2</a:t>
            </a:r>
            <a:endParaRPr kumimoji="0" lang="en-US" altLang="en-US" sz="1400" b="1" i="0" u="none" strike="noStrike" kern="1200" cap="none" spc="0" normalizeH="0" baseline="0" noProof="0" dirty="0">
              <a:ln>
                <a:noFill/>
              </a:ln>
              <a:solidFill>
                <a:schemeClr val="bg1">
                  <a:lumMod val="85000"/>
                </a:schemeClr>
              </a:solidFill>
              <a:effectLst/>
              <a:uLnTx/>
              <a:uFillTx/>
              <a:latin typeface="HelveticaNeueLT Std" pitchFamily="6" charset="0"/>
              <a:ea typeface="MS PGothic" panose="020B0600070205080204" pitchFamily="34" charset="-128"/>
              <a:cs typeface="+mn-cs"/>
            </a:endParaRPr>
          </a:p>
        </p:txBody>
      </p:sp>
      <p:cxnSp>
        <p:nvCxnSpPr>
          <p:cNvPr id="6" name="Gerader Verbinder 5"/>
          <p:cNvCxnSpPr/>
          <p:nvPr/>
        </p:nvCxnSpPr>
        <p:spPr>
          <a:xfrm>
            <a:off x="3780518" y="1476375"/>
            <a:ext cx="505732" cy="879475"/>
          </a:xfrm>
          <a:prstGeom prst="line">
            <a:avLst/>
          </a:prstGeom>
        </p:spPr>
        <p:style>
          <a:lnRef idx="1">
            <a:schemeClr val="dk1"/>
          </a:lnRef>
          <a:fillRef idx="0">
            <a:schemeClr val="dk1"/>
          </a:fillRef>
          <a:effectRef idx="0">
            <a:schemeClr val="dk1"/>
          </a:effectRef>
          <a:fontRef idx="minor">
            <a:schemeClr val="tx1"/>
          </a:fontRef>
        </p:style>
      </p:cxnSp>
      <p:pic>
        <p:nvPicPr>
          <p:cNvPr id="8" name="Picture 7">
            <a:extLst>
              <a:ext uri="{FF2B5EF4-FFF2-40B4-BE49-F238E27FC236}">
                <a16:creationId xmlns:a16="http://schemas.microsoft.com/office/drawing/2014/main" id="{927F0094-0595-4875-A372-E50869FED8B3}"/>
              </a:ext>
            </a:extLst>
          </p:cNvPr>
          <p:cNvPicPr>
            <a:picLocks noChangeAspect="1"/>
          </p:cNvPicPr>
          <p:nvPr/>
        </p:nvPicPr>
        <p:blipFill>
          <a:blip r:embed="rId4"/>
          <a:stretch>
            <a:fillRect/>
          </a:stretch>
        </p:blipFill>
        <p:spPr>
          <a:xfrm>
            <a:off x="3086064" y="2396192"/>
            <a:ext cx="434742" cy="434742"/>
          </a:xfrm>
          <a:prstGeom prst="rect">
            <a:avLst/>
          </a:prstGeom>
        </p:spPr>
      </p:pic>
    </p:spTree>
    <p:extLst>
      <p:ext uri="{BB962C8B-B14F-4D97-AF65-F5344CB8AC3E}">
        <p14:creationId xmlns:p14="http://schemas.microsoft.com/office/powerpoint/2010/main" val="40795060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E0A3D-9CCD-40A9-AB33-D782D50B3BA5}"/>
              </a:ext>
            </a:extLst>
          </p:cNvPr>
          <p:cNvSpPr>
            <a:spLocks noGrp="1"/>
          </p:cNvSpPr>
          <p:nvPr>
            <p:ph type="title"/>
          </p:nvPr>
        </p:nvSpPr>
        <p:spPr/>
        <p:txBody>
          <a:bodyPr/>
          <a:lstStyle/>
          <a:p>
            <a:r>
              <a:rPr lang="en-GB" dirty="0"/>
              <a:t>Teachers perception of the value of teaching</a:t>
            </a:r>
            <a:endParaRPr lang="en-US" dirty="0"/>
          </a:p>
        </p:txBody>
      </p:sp>
      <p:graphicFrame>
        <p:nvGraphicFramePr>
          <p:cNvPr id="25" name="Chart 24"/>
          <p:cNvGraphicFramePr/>
          <p:nvPr>
            <p:extLst>
              <p:ext uri="{D42A27DB-BD31-4B8C-83A1-F6EECF244321}">
                <p14:modId xmlns:p14="http://schemas.microsoft.com/office/powerpoint/2010/main" val="1123392734"/>
              </p:ext>
            </p:extLst>
          </p:nvPr>
        </p:nvGraphicFramePr>
        <p:xfrm>
          <a:off x="100207" y="1047750"/>
          <a:ext cx="8699327" cy="408796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2"/>
          <p:cNvSpPr txBox="1"/>
          <p:nvPr/>
        </p:nvSpPr>
        <p:spPr>
          <a:xfrm>
            <a:off x="7110277" y="141480"/>
            <a:ext cx="756089" cy="27633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85800" rtl="0" eaLnBrk="1" fontAlgn="auto" latinLnBrk="1" hangingPunct="1">
              <a:lnSpc>
                <a:spcPct val="100000"/>
              </a:lnSpc>
              <a:spcBef>
                <a:spcPts val="0"/>
              </a:spcBef>
              <a:spcAft>
                <a:spcPts val="0"/>
              </a:spcAft>
              <a:buClrTx/>
              <a:buSzTx/>
              <a:buFontTx/>
              <a:buNone/>
              <a:tabLst/>
              <a:defRPr/>
            </a:pPr>
            <a:r>
              <a:rPr kumimoji="0" lang="en-GB" sz="825"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Fig II.3.3</a:t>
            </a:r>
          </a:p>
        </p:txBody>
      </p:sp>
      <p:sp>
        <p:nvSpPr>
          <p:cNvPr id="14" name="직사각형 13"/>
          <p:cNvSpPr/>
          <p:nvPr/>
        </p:nvSpPr>
        <p:spPr>
          <a:xfrm>
            <a:off x="1493658" y="1183341"/>
            <a:ext cx="6904425" cy="230832"/>
          </a:xfrm>
          <a:prstGeom prst="rect">
            <a:avLst/>
          </a:prstGeom>
        </p:spPr>
        <p:txBody>
          <a:bodyPr wrap="square">
            <a:spAutoFit/>
          </a:bodyPr>
          <a:lstStyle/>
          <a:p>
            <a:pPr marL="0" marR="0" lvl="0" indent="0" algn="l" defTabSz="685800" rtl="0" eaLnBrk="1" fontAlgn="auto" latinLnBrk="1" hangingPunct="1">
              <a:lnSpc>
                <a:spcPct val="100000"/>
              </a:lnSpc>
              <a:spcBef>
                <a:spcPts val="0"/>
              </a:spcBef>
              <a:spcAft>
                <a:spcPts val="0"/>
              </a:spcAft>
              <a:buClrTx/>
              <a:buSzTx/>
              <a:buFontTx/>
              <a:buNone/>
              <a:tabLst/>
              <a:defRPr/>
            </a:pPr>
            <a:r>
              <a:rPr kumimoji="0" lang="en-US" altLang="ko-KR" sz="900" b="0"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Arial" pitchFamily="34" charset="0"/>
              </a:rPr>
              <a:t>Percentage of lower secondary teachers who "agree" or "strongly agree" that teaching </a:t>
            </a:r>
            <a:r>
              <a:rPr kumimoji="0" lang="en-GB" sz="9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profession</a:t>
            </a:r>
            <a:r>
              <a:rPr kumimoji="0" lang="en-US" altLang="ko-KR" sz="900" b="0"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Arial" pitchFamily="34" charset="0"/>
              </a:rPr>
              <a:t> is a valued profession in society</a:t>
            </a:r>
            <a:endParaRPr kumimoji="0" lang="ko-KR" altLang="en-US" sz="900" b="0"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Arial" pitchFamily="34" charset="0"/>
            </a:endParaRPr>
          </a:p>
        </p:txBody>
      </p:sp>
      <p:pic>
        <p:nvPicPr>
          <p:cNvPr id="7" name="Picture 6">
            <a:extLst>
              <a:ext uri="{FF2B5EF4-FFF2-40B4-BE49-F238E27FC236}">
                <a16:creationId xmlns:a16="http://schemas.microsoft.com/office/drawing/2014/main" id="{7BE08FC2-FE98-4999-8504-600694B8AFCB}"/>
              </a:ext>
            </a:extLst>
          </p:cNvPr>
          <p:cNvPicPr>
            <a:picLocks noChangeAspect="1"/>
          </p:cNvPicPr>
          <p:nvPr/>
        </p:nvPicPr>
        <p:blipFill>
          <a:blip r:embed="rId4"/>
          <a:stretch>
            <a:fillRect/>
          </a:stretch>
        </p:blipFill>
        <p:spPr>
          <a:xfrm>
            <a:off x="692926" y="1663282"/>
            <a:ext cx="468000" cy="468000"/>
          </a:xfrm>
          <a:prstGeom prst="rect">
            <a:avLst/>
          </a:prstGeom>
        </p:spPr>
      </p:pic>
      <p:pic>
        <p:nvPicPr>
          <p:cNvPr id="8" name="Picture 7">
            <a:extLst>
              <a:ext uri="{FF2B5EF4-FFF2-40B4-BE49-F238E27FC236}">
                <a16:creationId xmlns:a16="http://schemas.microsoft.com/office/drawing/2014/main" id="{341FF134-4BF7-4B65-A661-2048CBCC87F8}"/>
              </a:ext>
            </a:extLst>
          </p:cNvPr>
          <p:cNvPicPr>
            <a:picLocks noChangeAspect="1"/>
          </p:cNvPicPr>
          <p:nvPr/>
        </p:nvPicPr>
        <p:blipFill>
          <a:blip r:embed="rId5"/>
          <a:stretch>
            <a:fillRect/>
          </a:stretch>
        </p:blipFill>
        <p:spPr>
          <a:xfrm>
            <a:off x="1025658" y="1665396"/>
            <a:ext cx="468000" cy="468000"/>
          </a:xfrm>
          <a:prstGeom prst="rect">
            <a:avLst/>
          </a:prstGeom>
        </p:spPr>
      </p:pic>
      <p:pic>
        <p:nvPicPr>
          <p:cNvPr id="9" name="Picture 8">
            <a:extLst>
              <a:ext uri="{FF2B5EF4-FFF2-40B4-BE49-F238E27FC236}">
                <a16:creationId xmlns:a16="http://schemas.microsoft.com/office/drawing/2014/main" id="{F6BBF48E-72C1-4F69-AD1E-1CCBBB2FB52F}"/>
              </a:ext>
            </a:extLst>
          </p:cNvPr>
          <p:cNvPicPr>
            <a:picLocks noChangeAspect="1"/>
          </p:cNvPicPr>
          <p:nvPr/>
        </p:nvPicPr>
        <p:blipFill>
          <a:blip r:embed="rId6"/>
          <a:stretch>
            <a:fillRect/>
          </a:stretch>
        </p:blipFill>
        <p:spPr>
          <a:xfrm>
            <a:off x="1358390" y="1876229"/>
            <a:ext cx="468000" cy="468000"/>
          </a:xfrm>
          <a:prstGeom prst="rect">
            <a:avLst/>
          </a:prstGeom>
        </p:spPr>
      </p:pic>
      <p:pic>
        <p:nvPicPr>
          <p:cNvPr id="11" name="Picture 10">
            <a:extLst>
              <a:ext uri="{FF2B5EF4-FFF2-40B4-BE49-F238E27FC236}">
                <a16:creationId xmlns:a16="http://schemas.microsoft.com/office/drawing/2014/main" id="{E2DA838B-04B6-4877-A4A3-F4D38AF57367}"/>
              </a:ext>
            </a:extLst>
          </p:cNvPr>
          <p:cNvPicPr>
            <a:picLocks noChangeAspect="1"/>
          </p:cNvPicPr>
          <p:nvPr/>
        </p:nvPicPr>
        <p:blipFill>
          <a:blip r:embed="rId7"/>
          <a:stretch>
            <a:fillRect/>
          </a:stretch>
        </p:blipFill>
        <p:spPr>
          <a:xfrm>
            <a:off x="7296803" y="3395532"/>
            <a:ext cx="408259" cy="408259"/>
          </a:xfrm>
          <a:prstGeom prst="rect">
            <a:avLst/>
          </a:prstGeom>
        </p:spPr>
      </p:pic>
    </p:spTree>
    <p:extLst>
      <p:ext uri="{BB962C8B-B14F-4D97-AF65-F5344CB8AC3E}">
        <p14:creationId xmlns:p14="http://schemas.microsoft.com/office/powerpoint/2010/main" val="420507082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5">
                                            <p:graphicEl>
                                              <a:chart seriesIdx="0" categoryIdx="-4" bldStep="series"/>
                                            </p:graphicEl>
                                          </p:spTgt>
                                        </p:tgtEl>
                                        <p:attrNameLst>
                                          <p:attrName>style.visibility</p:attrName>
                                        </p:attrNameLst>
                                      </p:cBhvr>
                                      <p:to>
                                        <p:strVal val="visible"/>
                                      </p:to>
                                    </p:set>
                                    <p:animEffect transition="in" filter="wipe(down)">
                                      <p:cBhvr>
                                        <p:cTn id="7" dur="500"/>
                                        <p:tgtEl>
                                          <p:spTgt spid="25">
                                            <p:graphicEl>
                                              <a:chart seriesIdx="0" categoryIdx="-4" bldStep="series"/>
                                            </p:graphicEl>
                                          </p:spTgt>
                                        </p:tgtEl>
                                      </p:cBhvr>
                                    </p:animEffect>
                                  </p:childTnLst>
                                </p:cTn>
                              </p:par>
                            </p:childTnLst>
                          </p:cTn>
                        </p:par>
                        <p:par>
                          <p:cTn id="8" fill="hold">
                            <p:stCondLst>
                              <p:cond delay="500"/>
                            </p:stCondLst>
                            <p:childTnLst>
                              <p:par>
                                <p:cTn id="9" presetID="23" presetClass="entr" presetSubtype="28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750" fill="hold"/>
                                        <p:tgtEl>
                                          <p:spTgt spid="7"/>
                                        </p:tgtEl>
                                        <p:attrNameLst>
                                          <p:attrName>ppt_w</p:attrName>
                                        </p:attrNameLst>
                                      </p:cBhvr>
                                      <p:tavLst>
                                        <p:tav tm="0">
                                          <p:val>
                                            <p:strVal val="4/3*#ppt_w"/>
                                          </p:val>
                                        </p:tav>
                                        <p:tav tm="100000">
                                          <p:val>
                                            <p:strVal val="#ppt_w"/>
                                          </p:val>
                                        </p:tav>
                                      </p:tavLst>
                                    </p:anim>
                                    <p:anim calcmode="lin" valueType="num">
                                      <p:cBhvr>
                                        <p:cTn id="12" dur="750" fill="hold"/>
                                        <p:tgtEl>
                                          <p:spTgt spid="7"/>
                                        </p:tgtEl>
                                        <p:attrNameLst>
                                          <p:attrName>ppt_h</p:attrName>
                                        </p:attrNameLst>
                                      </p:cBhvr>
                                      <p:tavLst>
                                        <p:tav tm="0">
                                          <p:val>
                                            <p:strVal val="4/3*#ppt_h"/>
                                          </p:val>
                                        </p:tav>
                                        <p:tav tm="100000">
                                          <p:val>
                                            <p:strVal val="#ppt_h"/>
                                          </p:val>
                                        </p:tav>
                                      </p:tavLst>
                                    </p:anim>
                                  </p:childTnLst>
                                </p:cTn>
                              </p:par>
                            </p:childTnLst>
                          </p:cTn>
                        </p:par>
                        <p:par>
                          <p:cTn id="13" fill="hold">
                            <p:stCondLst>
                              <p:cond delay="1250"/>
                            </p:stCondLst>
                            <p:childTnLst>
                              <p:par>
                                <p:cTn id="14" presetID="23" presetClass="entr" presetSubtype="288"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750" fill="hold"/>
                                        <p:tgtEl>
                                          <p:spTgt spid="8"/>
                                        </p:tgtEl>
                                        <p:attrNameLst>
                                          <p:attrName>ppt_w</p:attrName>
                                        </p:attrNameLst>
                                      </p:cBhvr>
                                      <p:tavLst>
                                        <p:tav tm="0">
                                          <p:val>
                                            <p:strVal val="4/3*#ppt_w"/>
                                          </p:val>
                                        </p:tav>
                                        <p:tav tm="100000">
                                          <p:val>
                                            <p:strVal val="#ppt_w"/>
                                          </p:val>
                                        </p:tav>
                                      </p:tavLst>
                                    </p:anim>
                                    <p:anim calcmode="lin" valueType="num">
                                      <p:cBhvr>
                                        <p:cTn id="17" dur="750" fill="hold"/>
                                        <p:tgtEl>
                                          <p:spTgt spid="8"/>
                                        </p:tgtEl>
                                        <p:attrNameLst>
                                          <p:attrName>ppt_h</p:attrName>
                                        </p:attrNameLst>
                                      </p:cBhvr>
                                      <p:tavLst>
                                        <p:tav tm="0">
                                          <p:val>
                                            <p:strVal val="4/3*#ppt_h"/>
                                          </p:val>
                                        </p:tav>
                                        <p:tav tm="100000">
                                          <p:val>
                                            <p:strVal val="#ppt_h"/>
                                          </p:val>
                                        </p:tav>
                                      </p:tavLst>
                                    </p:anim>
                                  </p:childTnLst>
                                </p:cTn>
                              </p:par>
                            </p:childTnLst>
                          </p:cTn>
                        </p:par>
                        <p:par>
                          <p:cTn id="18" fill="hold">
                            <p:stCondLst>
                              <p:cond delay="2000"/>
                            </p:stCondLst>
                            <p:childTnLst>
                              <p:par>
                                <p:cTn id="19" presetID="23" presetClass="entr" presetSubtype="288"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750" fill="hold"/>
                                        <p:tgtEl>
                                          <p:spTgt spid="9"/>
                                        </p:tgtEl>
                                        <p:attrNameLst>
                                          <p:attrName>ppt_w</p:attrName>
                                        </p:attrNameLst>
                                      </p:cBhvr>
                                      <p:tavLst>
                                        <p:tav tm="0">
                                          <p:val>
                                            <p:strVal val="4/3*#ppt_w"/>
                                          </p:val>
                                        </p:tav>
                                        <p:tav tm="100000">
                                          <p:val>
                                            <p:strVal val="#ppt_w"/>
                                          </p:val>
                                        </p:tav>
                                      </p:tavLst>
                                    </p:anim>
                                    <p:anim calcmode="lin" valueType="num">
                                      <p:cBhvr>
                                        <p:cTn id="22" dur="750" fill="hold"/>
                                        <p:tgtEl>
                                          <p:spTgt spid="9"/>
                                        </p:tgtEl>
                                        <p:attrNameLst>
                                          <p:attrName>ppt_h</p:attrName>
                                        </p:attrNameLst>
                                      </p:cBhvr>
                                      <p:tavLst>
                                        <p:tav tm="0">
                                          <p:val>
                                            <p:strVal val="4/3*#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5" grpId="0" uiExpand="1">
        <p:bldSub>
          <a:bldChart bld="series"/>
        </p:bldSub>
      </p:bldGraphic>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E836B323-DA5E-4861-89F3-847C773A79A6}"/>
              </a:ext>
            </a:extLst>
          </p:cNvPr>
          <p:cNvGraphicFramePr>
            <a:graphicFrameLocks/>
          </p:cNvGraphicFramePr>
          <p:nvPr>
            <p:extLst/>
          </p:nvPr>
        </p:nvGraphicFramePr>
        <p:xfrm>
          <a:off x="148442" y="996972"/>
          <a:ext cx="8538358" cy="4005048"/>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895824D3-27FA-4B77-9FA8-6C2B5E38E4E5}"/>
              </a:ext>
            </a:extLst>
          </p:cNvPr>
          <p:cNvSpPr>
            <a:spLocks noGrp="1"/>
          </p:cNvSpPr>
          <p:nvPr>
            <p:ph type="title"/>
          </p:nvPr>
        </p:nvSpPr>
        <p:spPr>
          <a:xfrm>
            <a:off x="653143" y="-52121"/>
            <a:ext cx="8033657" cy="857250"/>
          </a:xfrm>
        </p:spPr>
        <p:txBody>
          <a:bodyPr/>
          <a:lstStyle/>
          <a:p>
            <a:r>
              <a:rPr lang="en-US" altLang="ko-KR" sz="2000" dirty="0">
                <a:solidFill>
                  <a:srgbClr val="002060"/>
                </a:solidFill>
              </a:rPr>
              <a:t>Countries where teachers believe their profession is valued </a:t>
            </a:r>
            <a:br>
              <a:rPr lang="en-US" altLang="ko-KR" sz="2000" dirty="0">
                <a:solidFill>
                  <a:srgbClr val="002060"/>
                </a:solidFill>
              </a:rPr>
            </a:br>
            <a:r>
              <a:rPr lang="en-US" altLang="ko-KR" sz="2000" dirty="0">
                <a:solidFill>
                  <a:srgbClr val="002060"/>
                </a:solidFill>
              </a:rPr>
              <a:t>show higher levels of excellence in learning outcomes (PISA)</a:t>
            </a:r>
            <a:endParaRPr lang="en-US" sz="2000" dirty="0">
              <a:solidFill>
                <a:srgbClr val="002060"/>
              </a:solidFill>
            </a:endParaRPr>
          </a:p>
        </p:txBody>
      </p:sp>
      <p:sp>
        <p:nvSpPr>
          <p:cNvPr id="7" name="슬라이드 번호 개체 틀 6"/>
          <p:cNvSpPr txBox="1">
            <a:spLocks/>
          </p:cNvSpPr>
          <p:nvPr/>
        </p:nvSpPr>
        <p:spPr>
          <a:xfrm>
            <a:off x="1143000" y="141480"/>
            <a:ext cx="350658" cy="273844"/>
          </a:xfrm>
          <a:prstGeom prst="rect">
            <a:avLst/>
          </a:prstGeom>
        </p:spPr>
        <p:txBody>
          <a:bodyPr/>
          <a:lstStyle/>
          <a:p>
            <a:pPr marL="0" marR="0" lvl="0" indent="0" algn="l" defTabSz="685800" rtl="0" eaLnBrk="1" fontAlgn="auto" latinLnBrk="1" hangingPunct="1">
              <a:lnSpc>
                <a:spcPct val="100000"/>
              </a:lnSpc>
              <a:spcBef>
                <a:spcPts val="0"/>
              </a:spcBef>
              <a:spcAft>
                <a:spcPts val="0"/>
              </a:spcAft>
              <a:buClrTx/>
              <a:buSzTx/>
              <a:buFontTx/>
              <a:buNone/>
              <a:tabLst/>
              <a:defRPr/>
            </a:pPr>
            <a:fld id="{B8364164-D7C2-4011-A351-B5EC1CE463BF}" type="slidenum">
              <a:rPr kumimoji="0" lang="ko-KR" altLang="en-US" sz="1350" b="0" i="0" u="none" strike="noStrike" kern="1200" cap="none" spc="0" normalizeH="0" baseline="0" noProof="0">
                <a:ln>
                  <a:noFill/>
                </a:ln>
                <a:solidFill>
                  <a:prstClr val="black"/>
                </a:solidFill>
                <a:effectLst/>
                <a:uLnTx/>
                <a:uFillTx/>
                <a:latin typeface="맑은 고딕"/>
                <a:ea typeface="맑은 고딕" panose="020B0503020000020004" pitchFamily="34" charset="-127"/>
                <a:cs typeface="+mn-cs"/>
              </a:rPr>
              <a:pPr marL="0" marR="0" lvl="0" indent="0" algn="l" defTabSz="685800" rtl="0" eaLnBrk="1" fontAlgn="auto" latinLnBrk="1" hangingPunct="1">
                <a:lnSpc>
                  <a:spcPct val="100000"/>
                </a:lnSpc>
                <a:spcBef>
                  <a:spcPts val="0"/>
                </a:spcBef>
                <a:spcAft>
                  <a:spcPts val="0"/>
                </a:spcAft>
                <a:buClrTx/>
                <a:buSzTx/>
                <a:buFontTx/>
                <a:buNone/>
                <a:tabLst/>
                <a:defRPr/>
              </a:pPr>
              <a:t>41</a:t>
            </a:fld>
            <a:endParaRPr kumimoji="0" lang="ko-KR" altLang="en-US" sz="1350" b="0" i="0" u="none" strike="noStrike" kern="1200" cap="none" spc="0" normalizeH="0" baseline="0" noProof="0">
              <a:ln>
                <a:noFill/>
              </a:ln>
              <a:solidFill>
                <a:prstClr val="black"/>
              </a:solidFill>
              <a:effectLst/>
              <a:uLnTx/>
              <a:uFillTx/>
              <a:latin typeface="맑은 고딕"/>
              <a:ea typeface="맑은 고딕" panose="020B0503020000020004" pitchFamily="34" charset="-127"/>
              <a:cs typeface="+mn-cs"/>
            </a:endParaRPr>
          </a:p>
        </p:txBody>
      </p:sp>
      <p:sp>
        <p:nvSpPr>
          <p:cNvPr id="15" name="직사각형 13"/>
          <p:cNvSpPr/>
          <p:nvPr/>
        </p:nvSpPr>
        <p:spPr>
          <a:xfrm>
            <a:off x="1086806" y="1084276"/>
            <a:ext cx="6047060" cy="369332"/>
          </a:xfrm>
          <a:prstGeom prst="rect">
            <a:avLst/>
          </a:prstGeom>
        </p:spPr>
        <p:txBody>
          <a:bodyPr wrap="square">
            <a:spAutoFit/>
          </a:bodyPr>
          <a:lstStyle/>
          <a:p>
            <a:pPr marL="0" marR="0" lvl="0" indent="0" algn="l" defTabSz="685800" rtl="0" eaLnBrk="1" fontAlgn="auto" latinLnBrk="1" hangingPunct="1">
              <a:lnSpc>
                <a:spcPct val="100000"/>
              </a:lnSpc>
              <a:spcBef>
                <a:spcPts val="0"/>
              </a:spcBef>
              <a:spcAft>
                <a:spcPts val="0"/>
              </a:spcAft>
              <a:buClrTx/>
              <a:buSzTx/>
              <a:buFontTx/>
              <a:buNone/>
              <a:tabLst/>
              <a:defRPr/>
            </a:pPr>
            <a:r>
              <a:rPr kumimoji="0" lang="en-US" altLang="ko-KR" sz="900" b="0"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Arial" pitchFamily="34" charset="0"/>
              </a:rPr>
              <a:t>Relationship between lower secondary teachers' views on the value of their profession in society and the country’s share of top mathematics performers in PISA 2012</a:t>
            </a:r>
            <a:endParaRPr kumimoji="0" lang="ko-KR" altLang="en-US" sz="900" b="0"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Arial" pitchFamily="34" charset="0"/>
            </a:endParaRPr>
          </a:p>
        </p:txBody>
      </p:sp>
    </p:spTree>
    <p:extLst>
      <p:ext uri="{BB962C8B-B14F-4D97-AF65-F5344CB8AC3E}">
        <p14:creationId xmlns:p14="http://schemas.microsoft.com/office/powerpoint/2010/main" val="3019836413"/>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59758" y="-128734"/>
            <a:ext cx="8343900" cy="857250"/>
          </a:xfrm>
        </p:spPr>
        <p:txBody>
          <a:bodyPr/>
          <a:lstStyle/>
          <a:p>
            <a:r>
              <a:rPr lang="en-GB" dirty="0"/>
              <a:t>Teachers’ skills</a:t>
            </a:r>
          </a:p>
        </p:txBody>
      </p:sp>
      <p:graphicFrame>
        <p:nvGraphicFramePr>
          <p:cNvPr id="10" name="Content Placeholder 9"/>
          <p:cNvGraphicFramePr>
            <a:graphicFrameLocks noGrp="1"/>
          </p:cNvGraphicFramePr>
          <p:nvPr>
            <p:ph sz="quarter" idx="4294967295"/>
            <p:extLst/>
          </p:nvPr>
        </p:nvGraphicFramePr>
        <p:xfrm>
          <a:off x="-876299" y="911385"/>
          <a:ext cx="10344150" cy="4232115"/>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p:cNvSpPr/>
          <p:nvPr/>
        </p:nvSpPr>
        <p:spPr>
          <a:xfrm>
            <a:off x="361950" y="457283"/>
            <a:ext cx="7378700" cy="307777"/>
          </a:xfrm>
          <a:prstGeom prst="rect">
            <a:avLst/>
          </a:prstGeom>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F81BD"/>
                </a:solidFill>
                <a:effectLst/>
                <a:uLnTx/>
                <a:uFillTx/>
                <a:latin typeface="맑은 고딕"/>
                <a:ea typeface="MS PGothic" panose="020B0600070205080204" pitchFamily="34" charset="-128"/>
                <a:cs typeface="+mn-cs"/>
              </a:rPr>
              <a:t>Numeracy test scores of tertiary </a:t>
            </a:r>
            <a:r>
              <a:rPr kumimoji="0" lang="en-US" sz="1400" b="1" i="0" u="none" strike="noStrike" kern="1200" cap="none" spc="0" normalizeH="0" baseline="0" noProof="0" dirty="0">
                <a:ln>
                  <a:noFill/>
                </a:ln>
                <a:solidFill>
                  <a:srgbClr val="336699"/>
                </a:solidFill>
                <a:effectLst/>
                <a:uLnTx/>
                <a:uFillTx/>
                <a:latin typeface="맑은 고딕"/>
                <a:ea typeface="MS PGothic" panose="020B0600070205080204" pitchFamily="34" charset="-128"/>
                <a:cs typeface="+mn-cs"/>
              </a:rPr>
              <a:t>graduates</a:t>
            </a:r>
            <a:r>
              <a:rPr kumimoji="0" lang="en-US" sz="1400" b="1" i="0" u="none" strike="noStrike" kern="1200" cap="none" spc="0" normalizeH="0" baseline="0" noProof="0" dirty="0">
                <a:ln>
                  <a:noFill/>
                </a:ln>
                <a:solidFill>
                  <a:srgbClr val="4F81BD"/>
                </a:solidFill>
                <a:effectLst/>
                <a:uLnTx/>
                <a:uFillTx/>
                <a:latin typeface="맑은 고딕"/>
                <a:ea typeface="MS PGothic" panose="020B0600070205080204" pitchFamily="34" charset="-128"/>
                <a:cs typeface="+mn-cs"/>
              </a:rPr>
              <a:t> and teachers </a:t>
            </a:r>
            <a:endParaRPr kumimoji="0" lang="en-GB" sz="1400" b="1" i="0" u="none" strike="noStrike" kern="1200" cap="none" spc="0" normalizeH="0" baseline="0" noProof="0" dirty="0">
              <a:ln>
                <a:noFill/>
              </a:ln>
              <a:solidFill>
                <a:srgbClr val="4F81BD"/>
              </a:solidFill>
              <a:effectLst/>
              <a:uLnTx/>
              <a:uFillTx/>
              <a:latin typeface="맑은 고딕"/>
              <a:ea typeface="MS PGothic" panose="020B0600070205080204" pitchFamily="34" charset="-128"/>
              <a:cs typeface="+mn-cs"/>
            </a:endParaRPr>
          </a:p>
        </p:txBody>
      </p:sp>
      <p:sp>
        <p:nvSpPr>
          <p:cNvPr id="8" name="TextBox 1"/>
          <p:cNvSpPr txBox="1"/>
          <p:nvPr/>
        </p:nvSpPr>
        <p:spPr>
          <a:xfrm>
            <a:off x="7594600" y="4814633"/>
            <a:ext cx="1403335" cy="27673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chemeClr val="tx1">
                    <a:lumMod val="65000"/>
                    <a:lumOff val="35000"/>
                  </a:schemeClr>
                </a:solidFill>
                <a:effectLst/>
                <a:uLnTx/>
                <a:uFillTx/>
                <a:latin typeface="맑은 고딕"/>
                <a:ea typeface="+mn-ea"/>
                <a:cs typeface="+mn-cs"/>
              </a:rPr>
              <a:t>Numeracy score</a:t>
            </a:r>
            <a:endParaRPr kumimoji="0" lang="en-GB" sz="1400" b="0" i="0" u="none" strike="noStrike" kern="1200" cap="none" spc="0" normalizeH="0" baseline="0" noProof="0" dirty="0">
              <a:ln>
                <a:noFill/>
              </a:ln>
              <a:solidFill>
                <a:schemeClr val="tx1">
                  <a:lumMod val="65000"/>
                  <a:lumOff val="35000"/>
                </a:schemeClr>
              </a:solidFill>
              <a:effectLst/>
              <a:uLnTx/>
              <a:uFillTx/>
              <a:latin typeface="맑은 고딕"/>
              <a:ea typeface="+mn-ea"/>
              <a:cs typeface="+mn-cs"/>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1768" y="962096"/>
            <a:ext cx="270000" cy="27000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48906" y="1129885"/>
            <a:ext cx="315627" cy="315627"/>
          </a:xfrm>
          <a:prstGeom prst="rect">
            <a:avLst/>
          </a:prstGeom>
        </p:spPr>
      </p:pic>
      <p:pic>
        <p:nvPicPr>
          <p:cNvPr id="12" name="Picture 11">
            <a:extLst>
              <a:ext uri="{FF2B5EF4-FFF2-40B4-BE49-F238E27FC236}">
                <a16:creationId xmlns:a16="http://schemas.microsoft.com/office/drawing/2014/main" id="{B8090895-F99F-4189-AA42-7534AA1E052E}"/>
              </a:ext>
            </a:extLst>
          </p:cNvPr>
          <p:cNvPicPr>
            <a:picLocks noChangeAspect="1"/>
          </p:cNvPicPr>
          <p:nvPr/>
        </p:nvPicPr>
        <p:blipFill>
          <a:blip r:embed="rId6"/>
          <a:stretch>
            <a:fillRect/>
          </a:stretch>
        </p:blipFill>
        <p:spPr>
          <a:xfrm>
            <a:off x="6206719" y="2108373"/>
            <a:ext cx="408259" cy="408259"/>
          </a:xfrm>
          <a:prstGeom prst="rect">
            <a:avLst/>
          </a:prstGeom>
        </p:spPr>
      </p:pic>
    </p:spTree>
    <p:extLst>
      <p:ext uri="{BB962C8B-B14F-4D97-AF65-F5344CB8AC3E}">
        <p14:creationId xmlns:p14="http://schemas.microsoft.com/office/powerpoint/2010/main" val="568568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3" presetClass="entr" presetSubtype="32"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strVal val="4*#ppt_w"/>
                                          </p:val>
                                        </p:tav>
                                        <p:tav tm="100000">
                                          <p:val>
                                            <p:strVal val="#ppt_w"/>
                                          </p:val>
                                        </p:tav>
                                      </p:tavLst>
                                    </p:anim>
                                    <p:anim calcmode="lin" valueType="num">
                                      <p:cBhvr>
                                        <p:cTn id="12" dur="500" fill="hold"/>
                                        <p:tgtEl>
                                          <p:spTgt spid="11"/>
                                        </p:tgtEl>
                                        <p:attrNameLst>
                                          <p:attrName>ppt_h</p:attrName>
                                        </p:attrNameLst>
                                      </p:cBhvr>
                                      <p:tavLst>
                                        <p:tav tm="0">
                                          <p:val>
                                            <p:strVal val="4*#ppt_h"/>
                                          </p:val>
                                        </p:tav>
                                        <p:tav tm="100000">
                                          <p:val>
                                            <p:strVal val="#ppt_h"/>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59758" y="-128734"/>
            <a:ext cx="8343900" cy="857250"/>
          </a:xfrm>
        </p:spPr>
        <p:txBody>
          <a:bodyPr/>
          <a:lstStyle/>
          <a:p>
            <a:r>
              <a:rPr lang="en-GB" dirty="0"/>
              <a:t>Teachers’ skills</a:t>
            </a:r>
          </a:p>
        </p:txBody>
      </p:sp>
      <p:graphicFrame>
        <p:nvGraphicFramePr>
          <p:cNvPr id="10" name="Content Placeholder 9"/>
          <p:cNvGraphicFramePr>
            <a:graphicFrameLocks noGrp="1"/>
          </p:cNvGraphicFramePr>
          <p:nvPr>
            <p:ph sz="quarter" idx="4294967295"/>
            <p:extLst/>
          </p:nvPr>
        </p:nvGraphicFramePr>
        <p:xfrm>
          <a:off x="-876299" y="911385"/>
          <a:ext cx="10344150" cy="4232115"/>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p:cNvSpPr/>
          <p:nvPr/>
        </p:nvSpPr>
        <p:spPr>
          <a:xfrm>
            <a:off x="361950" y="457283"/>
            <a:ext cx="7378700" cy="307777"/>
          </a:xfrm>
          <a:prstGeom prst="rect">
            <a:avLst/>
          </a:prstGeom>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7A0"/>
                </a:solidFill>
                <a:effectLst/>
                <a:uLnTx/>
                <a:uFillTx/>
                <a:latin typeface="맑은 고딕"/>
                <a:ea typeface="MS PGothic" panose="020B0600070205080204" pitchFamily="34" charset="-128"/>
                <a:cs typeface="+mn-cs"/>
              </a:rPr>
              <a:t>Numeracy test scores of tertiary graduates and </a:t>
            </a:r>
            <a:r>
              <a:rPr kumimoji="0" lang="en-US" sz="1400" b="1" i="0" u="none" strike="noStrike" kern="1200" cap="none" spc="0" normalizeH="0" baseline="0" noProof="0" dirty="0">
                <a:ln>
                  <a:noFill/>
                </a:ln>
                <a:solidFill>
                  <a:srgbClr val="FF0000"/>
                </a:solidFill>
                <a:effectLst/>
                <a:uLnTx/>
                <a:uFillTx/>
                <a:latin typeface="맑은 고딕"/>
                <a:ea typeface="MS PGothic" panose="020B0600070205080204" pitchFamily="34" charset="-128"/>
                <a:cs typeface="+mn-cs"/>
              </a:rPr>
              <a:t>teachers</a:t>
            </a:r>
            <a:r>
              <a:rPr kumimoji="0" lang="en-US" sz="1400" b="1" i="0" u="none" strike="noStrike" kern="1200" cap="none" spc="0" normalizeH="0" baseline="0" noProof="0" dirty="0">
                <a:ln>
                  <a:noFill/>
                </a:ln>
                <a:solidFill>
                  <a:srgbClr val="0077A0"/>
                </a:solidFill>
                <a:effectLst/>
                <a:uLnTx/>
                <a:uFillTx/>
                <a:latin typeface="맑은 고딕"/>
                <a:ea typeface="MS PGothic" panose="020B0600070205080204" pitchFamily="34" charset="-128"/>
                <a:cs typeface="+mn-cs"/>
              </a:rPr>
              <a:t> </a:t>
            </a:r>
            <a:endParaRPr kumimoji="0" lang="en-GB" sz="1400" b="1" i="0" u="none" strike="noStrike" kern="1200" cap="none" spc="0" normalizeH="0" baseline="0" noProof="0" dirty="0">
              <a:ln>
                <a:noFill/>
              </a:ln>
              <a:solidFill>
                <a:srgbClr val="0077A0"/>
              </a:solidFill>
              <a:effectLst/>
              <a:uLnTx/>
              <a:uFillTx/>
              <a:latin typeface="맑은 고딕"/>
              <a:ea typeface="MS PGothic" panose="020B0600070205080204" pitchFamily="34" charset="-128"/>
              <a:cs typeface="+mn-cs"/>
            </a:endParaRPr>
          </a:p>
        </p:txBody>
      </p:sp>
      <p:sp>
        <p:nvSpPr>
          <p:cNvPr id="8" name="TextBox 1"/>
          <p:cNvSpPr txBox="1"/>
          <p:nvPr/>
        </p:nvSpPr>
        <p:spPr>
          <a:xfrm>
            <a:off x="7594600" y="4814633"/>
            <a:ext cx="1403335" cy="27673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chemeClr val="tx1">
                    <a:lumMod val="65000"/>
                    <a:lumOff val="35000"/>
                  </a:schemeClr>
                </a:solidFill>
                <a:effectLst/>
                <a:uLnTx/>
                <a:uFillTx/>
                <a:latin typeface="맑은 고딕"/>
                <a:ea typeface="+mn-ea"/>
                <a:cs typeface="+mn-cs"/>
              </a:rPr>
              <a:t>Numeracy score</a:t>
            </a:r>
            <a:endParaRPr kumimoji="0" lang="en-GB" sz="1400" b="0" i="0" u="none" strike="noStrike" kern="1200" cap="none" spc="0" normalizeH="0" baseline="0" noProof="0" dirty="0">
              <a:ln>
                <a:noFill/>
              </a:ln>
              <a:solidFill>
                <a:schemeClr val="tx1">
                  <a:lumMod val="65000"/>
                  <a:lumOff val="35000"/>
                </a:schemeClr>
              </a:solidFill>
              <a:effectLst/>
              <a:uLnTx/>
              <a:uFillTx/>
              <a:latin typeface="맑은 고딕"/>
              <a:ea typeface="+mn-ea"/>
              <a:cs typeface="+mn-cs"/>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1768" y="962096"/>
            <a:ext cx="270000" cy="27000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48906" y="1129885"/>
            <a:ext cx="315627" cy="315627"/>
          </a:xfrm>
          <a:prstGeom prst="rect">
            <a:avLst/>
          </a:prstGeom>
        </p:spPr>
      </p:pic>
      <p:sp>
        <p:nvSpPr>
          <p:cNvPr id="13" name="Rounded Rectangular Callout 12"/>
          <p:cNvSpPr/>
          <p:nvPr/>
        </p:nvSpPr>
        <p:spPr>
          <a:xfrm>
            <a:off x="2145475" y="1351077"/>
            <a:ext cx="2025635" cy="693964"/>
          </a:xfrm>
          <a:prstGeom prst="wedgeRoundRectCallout">
            <a:avLst>
              <a:gd name="adj1" fmla="val 127868"/>
              <a:gd name="adj2" fmla="val -32605"/>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맑은 고딕"/>
                <a:ea typeface="+mn-ea"/>
                <a:cs typeface="+mn-cs"/>
              </a:rPr>
              <a:t>Numeracy skills of teachers</a:t>
            </a:r>
          </a:p>
        </p:txBody>
      </p:sp>
      <p:pic>
        <p:nvPicPr>
          <p:cNvPr id="12" name="Picture 11">
            <a:extLst>
              <a:ext uri="{FF2B5EF4-FFF2-40B4-BE49-F238E27FC236}">
                <a16:creationId xmlns:a16="http://schemas.microsoft.com/office/drawing/2014/main" id="{C82F7CE9-7B92-4305-9286-139F37E010D9}"/>
              </a:ext>
            </a:extLst>
          </p:cNvPr>
          <p:cNvPicPr>
            <a:picLocks noChangeAspect="1"/>
          </p:cNvPicPr>
          <p:nvPr/>
        </p:nvPicPr>
        <p:blipFill>
          <a:blip r:embed="rId6"/>
          <a:stretch>
            <a:fillRect/>
          </a:stretch>
        </p:blipFill>
        <p:spPr>
          <a:xfrm>
            <a:off x="6206719" y="2108373"/>
            <a:ext cx="408259" cy="408259"/>
          </a:xfrm>
          <a:prstGeom prst="rect">
            <a:avLst/>
          </a:prstGeom>
        </p:spPr>
      </p:pic>
    </p:spTree>
    <p:extLst>
      <p:ext uri="{BB962C8B-B14F-4D97-AF65-F5344CB8AC3E}">
        <p14:creationId xmlns:p14="http://schemas.microsoft.com/office/powerpoint/2010/main" val="2044536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5403382"/>
          </a:xfrm>
          <a:prstGeom prst="rect">
            <a:avLst/>
          </a:prstGeom>
        </p:spPr>
      </p:pic>
      <p:sp>
        <p:nvSpPr>
          <p:cNvPr id="5" name="Rectangle 4"/>
          <p:cNvSpPr/>
          <p:nvPr/>
        </p:nvSpPr>
        <p:spPr>
          <a:xfrm>
            <a:off x="0" y="0"/>
            <a:ext cx="9144000" cy="5143500"/>
          </a:xfrm>
          <a:prstGeom prst="rect">
            <a:avLst/>
          </a:prstGeom>
          <a:solidFill>
            <a:srgbClr val="C000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4050" b="1" i="0" u="none" strike="noStrike" kern="1200" cap="none" spc="0" normalizeH="0" baseline="0" noProof="0">
                <a:ln>
                  <a:noFill/>
                </a:ln>
                <a:solidFill>
                  <a:prstClr val="white"/>
                </a:solidFill>
                <a:effectLst/>
                <a:uLnTx/>
                <a:uFillTx/>
                <a:latin typeface="Calibri" panose="020F0502020204030204"/>
                <a:ea typeface="+mn-ea"/>
                <a:cs typeface="+mn-cs"/>
              </a:rPr>
              <a:t>The past was divided</a:t>
            </a:r>
            <a:endParaRPr kumimoji="0" lang="en-GB" sz="405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p:cNvSpPr/>
          <p:nvPr/>
        </p:nvSpPr>
        <p:spPr>
          <a:xfrm>
            <a:off x="434195" y="3142248"/>
            <a:ext cx="7266317" cy="369332"/>
          </a:xfrm>
          <a:prstGeom prst="rect">
            <a:avLst/>
          </a:prstGeom>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pitchFamily="34" charset="0"/>
                <a:ea typeface="MS Mincho"/>
                <a:cs typeface="+mn-cs"/>
              </a:rPr>
              <a:t>Teachers and content divided by subjects and student destinations</a:t>
            </a:r>
          </a:p>
        </p:txBody>
      </p:sp>
      <p:sp>
        <p:nvSpPr>
          <p:cNvPr id="6" name="Rectangle 5"/>
          <p:cNvSpPr/>
          <p:nvPr/>
        </p:nvSpPr>
        <p:spPr>
          <a:xfrm>
            <a:off x="1731033" y="3651207"/>
            <a:ext cx="7266317" cy="369332"/>
          </a:xfrm>
          <a:prstGeom prst="rect">
            <a:avLst/>
          </a:prstGeom>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pitchFamily="34" charset="0"/>
                <a:ea typeface="MS Mincho"/>
                <a:cs typeface="+mn-cs"/>
              </a:rPr>
              <a:t>Schools designed to keep students inside, and the rest of the world outside</a:t>
            </a: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12077903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3500" fill="hold"/>
                                        <p:tgtEl>
                                          <p:spTgt spid="5">
                                            <p:txEl>
                                              <p:pRg st="0" end="0"/>
                                            </p:txEl>
                                          </p:spTgt>
                                        </p:tgtEl>
                                        <p:attrNameLst>
                                          <p:attrName>ppt_w</p:attrName>
                                        </p:attrNameLst>
                                      </p:cBhvr>
                                      <p:tavLst>
                                        <p:tav tm="0">
                                          <p:val>
                                            <p:strVal val="2/3*#ppt_w"/>
                                          </p:val>
                                        </p:tav>
                                        <p:tav tm="100000">
                                          <p:val>
                                            <p:strVal val="#ppt_w"/>
                                          </p:val>
                                        </p:tav>
                                      </p:tavLst>
                                    </p:anim>
                                    <p:anim calcmode="lin" valueType="num">
                                      <p:cBhvr>
                                        <p:cTn id="8" dur="3500" fill="hold"/>
                                        <p:tgtEl>
                                          <p:spTgt spid="5">
                                            <p:txEl>
                                              <p:pRg st="0" end="0"/>
                                            </p:tx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t="-7703" b="5115"/>
          <a:stretch/>
        </p:blipFill>
        <p:spPr>
          <a:xfrm>
            <a:off x="-281539" y="-417483"/>
            <a:ext cx="9425539" cy="5560983"/>
          </a:xfrm>
          <a:prstGeom prst="rect">
            <a:avLst/>
          </a:prstGeom>
        </p:spPr>
      </p:pic>
      <p:sp>
        <p:nvSpPr>
          <p:cNvPr id="5" name="Rectangle 4"/>
          <p:cNvSpPr/>
          <p:nvPr/>
        </p:nvSpPr>
        <p:spPr>
          <a:xfrm>
            <a:off x="0" y="0"/>
            <a:ext cx="9144000" cy="5143500"/>
          </a:xfrm>
          <a:prstGeom prst="rect">
            <a:avLst/>
          </a:prstGeom>
          <a:solidFill>
            <a:srgbClr val="33CC33">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4050" b="1" i="0" u="none" strike="noStrike" kern="1200" cap="none" spc="0" normalizeH="0" baseline="0" noProof="0">
                <a:ln>
                  <a:noFill/>
                </a:ln>
                <a:solidFill>
                  <a:prstClr val="white"/>
                </a:solidFill>
                <a:effectLst/>
                <a:uLnTx/>
                <a:uFillTx/>
                <a:latin typeface="Calibri" panose="020F0502020204030204"/>
                <a:ea typeface="+mn-ea"/>
                <a:cs typeface="+mn-cs"/>
              </a:rPr>
              <a:t>The future is integrated</a:t>
            </a:r>
            <a:endParaRPr kumimoji="0" lang="en-GB" sz="405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p:cNvSpPr/>
          <p:nvPr/>
        </p:nvSpPr>
        <p:spPr>
          <a:xfrm>
            <a:off x="1447799" y="3110486"/>
            <a:ext cx="6248401" cy="1631216"/>
          </a:xfrm>
          <a:prstGeom prst="rect">
            <a:avLst/>
          </a:prstGeom>
        </p:spPr>
        <p:txBody>
          <a:bodyPr wrap="square">
            <a:spAutoFit/>
          </a:bodyPr>
          <a:lstStyle/>
          <a:p>
            <a:pPr marL="0" marR="0" lvl="0" indent="0" algn="ctr" defTabSz="457200" rtl="0" eaLnBrk="0" fontAlgn="base" latinLnBrk="0" hangingPunct="0">
              <a:lnSpc>
                <a:spcPct val="100000"/>
              </a:lnSpc>
              <a:spcBef>
                <a:spcPct val="0"/>
              </a:spcBef>
              <a:spcAft>
                <a:spcPts val="60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pitchFamily="34" charset="0"/>
                <a:ea typeface="MS Mincho"/>
                <a:cs typeface="+mn-cs"/>
              </a:rPr>
              <a:t>Integrated: Emphasising integration of subjects, integration of students and integration of learning contexts</a:t>
            </a:r>
          </a:p>
          <a:p>
            <a:pPr marL="0" marR="0" lvl="0" indent="0" algn="ctr" defTabSz="457200" rtl="0" eaLnBrk="0" fontAlgn="base" latinLnBrk="0" hangingPunct="0">
              <a:lnSpc>
                <a:spcPct val="100000"/>
              </a:lnSpc>
              <a:spcBef>
                <a:spcPct val="0"/>
              </a:spcBef>
              <a:spcAft>
                <a:spcPts val="60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pitchFamily="34" charset="0"/>
                <a:ea typeface="MS Mincho"/>
                <a:cs typeface="+mn-cs"/>
              </a:rPr>
              <a:t>Connected: with real-world contexts, and permeable to the rich resources in the community</a:t>
            </a:r>
          </a:p>
          <a:p>
            <a:pPr marL="0" marR="0" lvl="0" indent="0" algn="ctr" defTabSz="457200" rtl="0" eaLnBrk="0" fontAlgn="base" latinLnBrk="0" hangingPunct="0">
              <a:lnSpc>
                <a:spcPct val="100000"/>
              </a:lnSpc>
              <a:spcBef>
                <a:spcPct val="0"/>
              </a:spcBef>
              <a:spcAft>
                <a:spcPts val="60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pitchFamily="34" charset="0"/>
                <a:ea typeface="MS Mincho"/>
                <a:cs typeface="+mn-cs"/>
              </a:rPr>
              <a:t>Less subject-based, more project-based</a:t>
            </a:r>
          </a:p>
        </p:txBody>
      </p:sp>
    </p:spTree>
    <p:extLst>
      <p:ext uri="{BB962C8B-B14F-4D97-AF65-F5344CB8AC3E}">
        <p14:creationId xmlns:p14="http://schemas.microsoft.com/office/powerpoint/2010/main" val="3503103657"/>
      </p:ext>
    </p:extLst>
  </p:cSld>
  <p:clrMapOvr>
    <a:masterClrMapping/>
  </p:clrMapOvr>
  <mc:AlternateContent xmlns:mc="http://schemas.openxmlformats.org/markup-compatibility/2006" xmlns:p14="http://schemas.microsoft.com/office/powerpoint/2010/main">
    <mc:Choice Requires="p14">
      <p:transition spd="slow" p14:dur="1500">
        <p14:flythrough dir="ou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itting at a table&#10;&#10;Description automatically generated">
            <a:extLst>
              <a:ext uri="{FF2B5EF4-FFF2-40B4-BE49-F238E27FC236}">
                <a16:creationId xmlns:a16="http://schemas.microsoft.com/office/drawing/2014/main" id="{30EBB797-BF77-4E39-BA94-119F64E28F98}"/>
              </a:ext>
            </a:extLst>
          </p:cNvPr>
          <p:cNvPicPr>
            <a:picLocks noChangeAspect="1"/>
          </p:cNvPicPr>
          <p:nvPr/>
        </p:nvPicPr>
        <p:blipFill>
          <a:blip r:embed="rId2"/>
          <a:stretch>
            <a:fillRect/>
          </a:stretch>
        </p:blipFill>
        <p:spPr>
          <a:xfrm>
            <a:off x="0" y="-342900"/>
            <a:ext cx="9130578" cy="5486400"/>
          </a:xfrm>
          <a:prstGeom prst="rect">
            <a:avLst/>
          </a:prstGeom>
        </p:spPr>
      </p:pic>
    </p:spTree>
    <p:extLst>
      <p:ext uri="{BB962C8B-B14F-4D97-AF65-F5344CB8AC3E}">
        <p14:creationId xmlns:p14="http://schemas.microsoft.com/office/powerpoint/2010/main" val="3273047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around a table&#10;&#10;Description automatically generated">
            <a:extLst>
              <a:ext uri="{FF2B5EF4-FFF2-40B4-BE49-F238E27FC236}">
                <a16:creationId xmlns:a16="http://schemas.microsoft.com/office/drawing/2014/main" id="{DB23F788-0695-4856-9F9C-5AE6053C90E3}"/>
              </a:ext>
            </a:extLst>
          </p:cNvPr>
          <p:cNvPicPr>
            <a:picLocks noGrp="1" noChangeAspect="1"/>
          </p:cNvPicPr>
          <p:nvPr>
            <p:ph idx="1"/>
          </p:nvPr>
        </p:nvPicPr>
        <p:blipFill>
          <a:blip r:embed="rId2"/>
          <a:stretch>
            <a:fillRect/>
          </a:stretch>
        </p:blipFill>
        <p:spPr>
          <a:xfrm>
            <a:off x="-339365" y="-40002"/>
            <a:ext cx="9483365" cy="5882934"/>
          </a:xfrm>
        </p:spPr>
      </p:pic>
      <p:sp>
        <p:nvSpPr>
          <p:cNvPr id="3" name="Title 2">
            <a:extLst>
              <a:ext uri="{FF2B5EF4-FFF2-40B4-BE49-F238E27FC236}">
                <a16:creationId xmlns:a16="http://schemas.microsoft.com/office/drawing/2014/main" id="{2A1A94A2-1231-47ED-9B35-B0E23A54B842}"/>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9942155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front of a television&#10;&#10;Description automatically generated">
            <a:extLst>
              <a:ext uri="{FF2B5EF4-FFF2-40B4-BE49-F238E27FC236}">
                <a16:creationId xmlns:a16="http://schemas.microsoft.com/office/drawing/2014/main" id="{6910B7CF-7D41-4E36-92D7-CE4DAA3F1E2A}"/>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225695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9144001" cy="5143500"/>
          </a:xfrm>
          <a:prstGeom prst="rect">
            <a:avLst/>
          </a:prstGeom>
        </p:spPr>
      </p:pic>
      <p:sp>
        <p:nvSpPr>
          <p:cNvPr id="5" name="Rectangle 4"/>
          <p:cNvSpPr/>
          <p:nvPr/>
        </p:nvSpPr>
        <p:spPr>
          <a:xfrm>
            <a:off x="0" y="0"/>
            <a:ext cx="9144000" cy="5143500"/>
          </a:xfrm>
          <a:prstGeom prst="rect">
            <a:avLst/>
          </a:prstGeom>
          <a:solidFill>
            <a:srgbClr val="C000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4050" b="1" i="0" u="none" strike="noStrike" kern="1200" cap="none" spc="0" normalizeH="0" baseline="0" noProof="0" dirty="0">
                <a:ln>
                  <a:noFill/>
                </a:ln>
                <a:solidFill>
                  <a:prstClr val="white"/>
                </a:solidFill>
                <a:effectLst/>
                <a:uLnTx/>
                <a:uFillTx/>
                <a:latin typeface="Calibri" panose="020F0502020204030204"/>
                <a:ea typeface="+mn-ea"/>
                <a:cs typeface="+mn-cs"/>
              </a:rPr>
              <a:t>Bureaucratic Look-up</a:t>
            </a:r>
          </a:p>
        </p:txBody>
      </p:sp>
    </p:spTree>
    <p:extLst>
      <p:ext uri="{BB962C8B-B14F-4D97-AF65-F5344CB8AC3E}">
        <p14:creationId xmlns:p14="http://schemas.microsoft.com/office/powerpoint/2010/main" val="1467570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3500" fill="hold"/>
                                        <p:tgtEl>
                                          <p:spTgt spid="5">
                                            <p:txEl>
                                              <p:pRg st="0" end="0"/>
                                            </p:txEl>
                                          </p:spTgt>
                                        </p:tgtEl>
                                        <p:attrNameLst>
                                          <p:attrName>ppt_w</p:attrName>
                                        </p:attrNameLst>
                                      </p:cBhvr>
                                      <p:tavLst>
                                        <p:tav tm="0">
                                          <p:val>
                                            <p:strVal val="2/3*#ppt_w"/>
                                          </p:val>
                                        </p:tav>
                                        <p:tav tm="100000">
                                          <p:val>
                                            <p:strVal val="#ppt_w"/>
                                          </p:val>
                                        </p:tav>
                                      </p:tavLst>
                                    </p:anim>
                                    <p:anim calcmode="lin" valueType="num">
                                      <p:cBhvr>
                                        <p:cTn id="8" dur="3500" fill="hold"/>
                                        <p:tgtEl>
                                          <p:spTgt spid="5">
                                            <p:txEl>
                                              <p:pRg st="0" end="0"/>
                                            </p:tx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dirty="0"/>
              <a:t>Learning time and science performance (PISA)</a:t>
            </a:r>
            <a:endParaRPr lang="de-DE" dirty="0"/>
          </a:p>
        </p:txBody>
      </p:sp>
      <p:sp>
        <p:nvSpPr>
          <p:cNvPr id="4" name="TextBox 5"/>
          <p:cNvSpPr txBox="1">
            <a:spLocks noChangeArrowheads="1"/>
          </p:cNvSpPr>
          <p:nvPr/>
        </p:nvSpPr>
        <p:spPr bwMode="auto">
          <a:xfrm>
            <a:off x="7433242" y="30589"/>
            <a:ext cx="15065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378" rtl="0" eaLnBrk="1" fontAlgn="auto" latinLnBrk="1" hangingPunct="1">
              <a:lnSpc>
                <a:spcPct val="100000"/>
              </a:lnSpc>
              <a:spcBef>
                <a:spcPts val="0"/>
              </a:spcBef>
              <a:spcAft>
                <a:spcPts val="0"/>
              </a:spcAft>
              <a:buClrTx/>
              <a:buSzTx/>
              <a:buFontTx/>
              <a:buNone/>
              <a:tabLst/>
              <a:defRPr/>
            </a:pPr>
            <a:r>
              <a:rPr kumimoji="0" lang="it-IT" altLang="en-US" sz="1400" b="1" i="0" u="none" strike="noStrike" kern="0" cap="none" spc="0" normalizeH="0" baseline="0" noProof="0" dirty="0">
                <a:ln>
                  <a:noFill/>
                </a:ln>
                <a:solidFill>
                  <a:prstClr val="white">
                    <a:lumMod val="85000"/>
                  </a:prstClr>
                </a:solidFill>
                <a:effectLst/>
                <a:uLnTx/>
                <a:uFillTx/>
                <a:latin typeface="HelveticaNeueLT Std" pitchFamily="6" charset="0"/>
                <a:ea typeface="MS PGothic" panose="020B0600070205080204" pitchFamily="34" charset="-128"/>
                <a:cs typeface="+mn-cs"/>
              </a:rPr>
              <a:t>Figure II.6.23</a:t>
            </a:r>
            <a:endParaRPr kumimoji="0" lang="en-US" altLang="en-US" sz="1400" b="1" i="0" u="none" strike="noStrike" kern="0" cap="none" spc="0" normalizeH="0" baseline="0" noProof="0" dirty="0">
              <a:ln>
                <a:noFill/>
              </a:ln>
              <a:solidFill>
                <a:prstClr val="white">
                  <a:lumMod val="85000"/>
                </a:prstClr>
              </a:solidFill>
              <a:effectLst/>
              <a:uLnTx/>
              <a:uFillTx/>
              <a:latin typeface="HelveticaNeueLT Std" pitchFamily="6" charset="0"/>
              <a:ea typeface="MS PGothic" panose="020B0600070205080204" pitchFamily="34" charset="-128"/>
              <a:cs typeface="+mn-cs"/>
            </a:endParaRPr>
          </a:p>
        </p:txBody>
      </p:sp>
      <p:graphicFrame>
        <p:nvGraphicFramePr>
          <p:cNvPr id="7" name="Diagramm 6"/>
          <p:cNvGraphicFramePr/>
          <p:nvPr>
            <p:extLst/>
          </p:nvPr>
        </p:nvGraphicFramePr>
        <p:xfrm>
          <a:off x="82446" y="938151"/>
          <a:ext cx="9061554" cy="4205349"/>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a:extLst>
              <a:ext uri="{FF2B5EF4-FFF2-40B4-BE49-F238E27FC236}">
                <a16:creationId xmlns:a16="http://schemas.microsoft.com/office/drawing/2014/main" id="{ED5F7BF1-A1CA-4445-A58B-44689EECCA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516" y="2018532"/>
            <a:ext cx="535124" cy="535124"/>
          </a:xfrm>
          <a:prstGeom prst="rect">
            <a:avLst/>
          </a:prstGeom>
        </p:spPr>
      </p:pic>
      <p:pic>
        <p:nvPicPr>
          <p:cNvPr id="9" name="Picture 8">
            <a:extLst>
              <a:ext uri="{FF2B5EF4-FFF2-40B4-BE49-F238E27FC236}">
                <a16:creationId xmlns:a16="http://schemas.microsoft.com/office/drawing/2014/main" id="{EE6E456A-EC1E-4D17-8056-39EBF02F19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08454" y="1268566"/>
            <a:ext cx="556115" cy="556115"/>
          </a:xfrm>
          <a:prstGeom prst="rect">
            <a:avLst/>
          </a:prstGeom>
        </p:spPr>
      </p:pic>
      <p:sp>
        <p:nvSpPr>
          <p:cNvPr id="2" name="TextBox 1">
            <a:extLst>
              <a:ext uri="{FF2B5EF4-FFF2-40B4-BE49-F238E27FC236}">
                <a16:creationId xmlns:a16="http://schemas.microsoft.com/office/drawing/2014/main" id="{44E39298-347C-47DB-8EF7-75C7DF37D448}"/>
              </a:ext>
            </a:extLst>
          </p:cNvPr>
          <p:cNvSpPr txBox="1"/>
          <p:nvPr/>
        </p:nvSpPr>
        <p:spPr>
          <a:xfrm>
            <a:off x="1164265" y="3040825"/>
            <a:ext cx="2317898" cy="461665"/>
          </a:xfrm>
          <a:prstGeom prst="rect">
            <a:avLst/>
          </a:prstGeom>
          <a:solidFill>
            <a:schemeClr val="bg1">
              <a:alpha val="54000"/>
            </a:schemeClr>
          </a:solidFill>
        </p:spPr>
        <p:txBody>
          <a:bodyPr wrap="square" rtlCol="0">
            <a:spAutoFit/>
          </a:bodyPr>
          <a:lstStyle/>
          <a:p>
            <a:pPr algn="ctr"/>
            <a:r>
              <a:rPr lang="en-GB" sz="2400" b="1" dirty="0">
                <a:solidFill>
                  <a:srgbClr val="0077A0"/>
                </a:solidFill>
                <a:latin typeface="+mj-lt"/>
              </a:rPr>
              <a:t>Time in school</a:t>
            </a:r>
            <a:endParaRPr lang="en-US" sz="2400" b="1" dirty="0">
              <a:solidFill>
                <a:srgbClr val="0077A0"/>
              </a:solidFill>
              <a:latin typeface="+mj-lt"/>
            </a:endParaRPr>
          </a:p>
        </p:txBody>
      </p:sp>
      <p:sp>
        <p:nvSpPr>
          <p:cNvPr id="10" name="TextBox 9">
            <a:extLst>
              <a:ext uri="{FF2B5EF4-FFF2-40B4-BE49-F238E27FC236}">
                <a16:creationId xmlns:a16="http://schemas.microsoft.com/office/drawing/2014/main" id="{DA65C777-EE61-4D68-9250-6EDF4447053E}"/>
              </a:ext>
            </a:extLst>
          </p:cNvPr>
          <p:cNvSpPr txBox="1"/>
          <p:nvPr/>
        </p:nvSpPr>
        <p:spPr>
          <a:xfrm>
            <a:off x="5018730" y="2193633"/>
            <a:ext cx="3292535" cy="461665"/>
          </a:xfrm>
          <a:prstGeom prst="rect">
            <a:avLst/>
          </a:prstGeom>
          <a:solidFill>
            <a:schemeClr val="bg1">
              <a:alpha val="54000"/>
            </a:schemeClr>
          </a:solidFill>
        </p:spPr>
        <p:txBody>
          <a:bodyPr wrap="square" rtlCol="0">
            <a:spAutoFit/>
          </a:bodyPr>
          <a:lstStyle/>
          <a:p>
            <a:pPr algn="ctr"/>
            <a:r>
              <a:rPr lang="en-GB" sz="2400" b="1" dirty="0">
                <a:solidFill>
                  <a:srgbClr val="E4B921"/>
                </a:solidFill>
                <a:latin typeface="+mj-lt"/>
              </a:rPr>
              <a:t>Learning out of school</a:t>
            </a:r>
            <a:endParaRPr lang="en-US" sz="2400" b="1" dirty="0">
              <a:solidFill>
                <a:srgbClr val="E4B921"/>
              </a:solidFill>
              <a:latin typeface="+mj-lt"/>
            </a:endParaRPr>
          </a:p>
        </p:txBody>
      </p:sp>
      <p:sp>
        <p:nvSpPr>
          <p:cNvPr id="11" name="TextBox 10">
            <a:extLst>
              <a:ext uri="{FF2B5EF4-FFF2-40B4-BE49-F238E27FC236}">
                <a16:creationId xmlns:a16="http://schemas.microsoft.com/office/drawing/2014/main" id="{AC2AF8FD-DB82-4045-94AA-EE24D0439556}"/>
              </a:ext>
            </a:extLst>
          </p:cNvPr>
          <p:cNvSpPr txBox="1"/>
          <p:nvPr/>
        </p:nvSpPr>
        <p:spPr>
          <a:xfrm>
            <a:off x="528642" y="1477511"/>
            <a:ext cx="3292535" cy="461665"/>
          </a:xfrm>
          <a:prstGeom prst="rect">
            <a:avLst/>
          </a:prstGeom>
          <a:noFill/>
        </p:spPr>
        <p:txBody>
          <a:bodyPr wrap="square" rtlCol="0">
            <a:spAutoFit/>
          </a:bodyPr>
          <a:lstStyle/>
          <a:p>
            <a:r>
              <a:rPr lang="en-GB" sz="2400" b="1" dirty="0">
                <a:solidFill>
                  <a:srgbClr val="FF0000"/>
                </a:solidFill>
                <a:latin typeface="+mj-lt"/>
              </a:rPr>
              <a:t>Productivity</a:t>
            </a:r>
            <a:endParaRPr lang="en-US" sz="2400" b="1" dirty="0">
              <a:solidFill>
                <a:srgbClr val="FF0000"/>
              </a:solidFill>
              <a:latin typeface="+mj-lt"/>
            </a:endParaRPr>
          </a:p>
        </p:txBody>
      </p:sp>
    </p:spTree>
    <p:extLst>
      <p:ext uri="{BB962C8B-B14F-4D97-AF65-F5344CB8AC3E}">
        <p14:creationId xmlns:p14="http://schemas.microsoft.com/office/powerpoint/2010/main" val="36389936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graphicEl>
                                              <a:chart seriesIdx="0" categoryIdx="-4" bldStep="series"/>
                                            </p:graphicEl>
                                          </p:spTgt>
                                        </p:tgtEl>
                                        <p:attrNameLst>
                                          <p:attrName>style.visibility</p:attrName>
                                        </p:attrNameLst>
                                      </p:cBhvr>
                                      <p:to>
                                        <p:strVal val="visible"/>
                                      </p:to>
                                    </p:set>
                                    <p:animEffect transition="in" filter="wipe(down)">
                                      <p:cBhvr>
                                        <p:cTn id="7" dur="500"/>
                                        <p:tgtEl>
                                          <p:spTgt spid="7">
                                            <p:graphicEl>
                                              <a:chart seriesIdx="0" categoryIdx="-4" bldStep="series"/>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7">
                                            <p:graphicEl>
                                              <a:chart seriesIdx="1" categoryIdx="-4" bldStep="series"/>
                                            </p:graphicEl>
                                          </p:spTgt>
                                        </p:tgtEl>
                                        <p:attrNameLst>
                                          <p:attrName>style.visibility</p:attrName>
                                        </p:attrNameLst>
                                      </p:cBhvr>
                                      <p:to>
                                        <p:strVal val="visible"/>
                                      </p:to>
                                    </p:set>
                                    <p:animEffect transition="in" filter="wipe(down)">
                                      <p:cBhvr>
                                        <p:cTn id="15" dur="500"/>
                                        <p:tgtEl>
                                          <p:spTgt spid="7">
                                            <p:graphicEl>
                                              <a:chart seriesIdx="1" categoryIdx="-4" bldStep="series"/>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strVal val="4*#ppt_w"/>
                                          </p:val>
                                        </p:tav>
                                        <p:tav tm="100000">
                                          <p:val>
                                            <p:strVal val="#ppt_w"/>
                                          </p:val>
                                        </p:tav>
                                      </p:tavLst>
                                    </p:anim>
                                    <p:anim calcmode="lin" valueType="num">
                                      <p:cBhvr>
                                        <p:cTn id="24" dur="500" fill="hold"/>
                                        <p:tgtEl>
                                          <p:spTgt spid="9"/>
                                        </p:tgtEl>
                                        <p:attrNameLst>
                                          <p:attrName>ppt_h</p:attrName>
                                        </p:attrNameLst>
                                      </p:cBhvr>
                                      <p:tavLst>
                                        <p:tav tm="0">
                                          <p:val>
                                            <p:strVal val="4*#ppt_h"/>
                                          </p:val>
                                        </p:tav>
                                        <p:tav tm="100000">
                                          <p:val>
                                            <p:strVal val="#ppt_h"/>
                                          </p:val>
                                        </p:tav>
                                      </p:tavLst>
                                    </p:anim>
                                  </p:childTnLst>
                                </p:cTn>
                              </p:par>
                            </p:childTnLst>
                          </p:cTn>
                        </p:par>
                        <p:par>
                          <p:cTn id="25" fill="hold">
                            <p:stCondLst>
                              <p:cond delay="500"/>
                            </p:stCondLst>
                            <p:childTnLst>
                              <p:par>
                                <p:cTn id="26" presetID="23" presetClass="entr" presetSubtype="32"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strVal val="4*#ppt_w"/>
                                          </p:val>
                                        </p:tav>
                                        <p:tav tm="100000">
                                          <p:val>
                                            <p:strVal val="#ppt_w"/>
                                          </p:val>
                                        </p:tav>
                                      </p:tavLst>
                                    </p:anim>
                                    <p:anim calcmode="lin" valueType="num">
                                      <p:cBhvr>
                                        <p:cTn id="29" dur="500" fill="hold"/>
                                        <p:tgtEl>
                                          <p:spTgt spid="6"/>
                                        </p:tgtEl>
                                        <p:attrNameLst>
                                          <p:attrName>ppt_h</p:attrName>
                                        </p:attrNameLst>
                                      </p:cBhvr>
                                      <p:tavLst>
                                        <p:tav tm="0">
                                          <p:val>
                                            <p:strVal val="4*#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7">
                                            <p:graphicEl>
                                              <a:chart seriesIdx="2" categoryIdx="-4" bldStep="series"/>
                                            </p:graphicEl>
                                          </p:spTgt>
                                        </p:tgtEl>
                                        <p:attrNameLst>
                                          <p:attrName>style.visibility</p:attrName>
                                        </p:attrNameLst>
                                      </p:cBhvr>
                                      <p:to>
                                        <p:strVal val="visible"/>
                                      </p:to>
                                    </p:set>
                                    <p:animEffect transition="in" filter="wipe(down)">
                                      <p:cBhvr>
                                        <p:cTn id="34" dur="500"/>
                                        <p:tgtEl>
                                          <p:spTgt spid="7">
                                            <p:graphicEl>
                                              <a:chart seriesIdx="2" categoryIdx="-4" bldStep="series"/>
                                            </p:graphic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Chart bld="series" animBg="0"/>
        </p:bldSub>
      </p:bldGraphic>
      <p:bldP spid="2" grpId="0" animBg="1"/>
      <p:bldP spid="10" grpId="0" animBg="1"/>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
            <a:ext cx="9144000" cy="5143501"/>
          </a:xfrm>
          <a:prstGeom prst="rect">
            <a:avLst/>
          </a:prstGeom>
        </p:spPr>
      </p:pic>
      <p:sp>
        <p:nvSpPr>
          <p:cNvPr id="5" name="Rectangle 4"/>
          <p:cNvSpPr/>
          <p:nvPr/>
        </p:nvSpPr>
        <p:spPr>
          <a:xfrm>
            <a:off x="0" y="-1"/>
            <a:ext cx="9144000" cy="5143500"/>
          </a:xfrm>
          <a:prstGeom prst="rect">
            <a:avLst/>
          </a:prstGeom>
          <a:solidFill>
            <a:srgbClr val="33CC33">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4050" b="1" i="0" u="none" strike="noStrike" kern="1200" cap="none" spc="0" normalizeH="0" baseline="0" noProof="0" dirty="0">
                <a:ln>
                  <a:noFill/>
                </a:ln>
                <a:solidFill>
                  <a:prstClr val="white"/>
                </a:solidFill>
                <a:effectLst/>
                <a:uLnTx/>
                <a:uFillTx/>
                <a:latin typeface="Calibri" panose="020F0502020204030204"/>
                <a:ea typeface="+mn-ea"/>
                <a:cs typeface="+mn-cs"/>
              </a:rPr>
              <a:t>Devolved Look-outward</a:t>
            </a:r>
          </a:p>
        </p:txBody>
      </p:sp>
    </p:spTree>
    <p:extLst>
      <p:ext uri="{BB962C8B-B14F-4D97-AF65-F5344CB8AC3E}">
        <p14:creationId xmlns:p14="http://schemas.microsoft.com/office/powerpoint/2010/main" val="4242722895"/>
      </p:ext>
    </p:extLst>
  </p:cSld>
  <p:clrMapOvr>
    <a:masterClrMapping/>
  </p:clrMapOvr>
  <mc:AlternateContent xmlns:mc="http://schemas.openxmlformats.org/markup-compatibility/2006" xmlns:p14="http://schemas.microsoft.com/office/powerpoint/2010/main">
    <mc:Choice Requires="p14">
      <p:transition spd="slow" p14:dur="1500">
        <p14:flythrough dir="ou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0"/>
            <a:ext cx="8514608" cy="665922"/>
          </a:xfrm>
        </p:spPr>
        <p:txBody>
          <a:bodyPr anchor="ctr"/>
          <a:lstStyle/>
          <a:p>
            <a:r>
              <a:rPr lang="en-US" dirty="0"/>
              <a:t>Parents’ interest in their child's activities at school and well-being (average)</a:t>
            </a:r>
            <a:endParaRPr lang="de-DE" b="1" dirty="0"/>
          </a:p>
        </p:txBody>
      </p:sp>
      <p:graphicFrame>
        <p:nvGraphicFramePr>
          <p:cNvPr id="8" name="Diagrammplatzhalter 7"/>
          <p:cNvGraphicFramePr>
            <a:graphicFrameLocks noGrp="1"/>
          </p:cNvGraphicFramePr>
          <p:nvPr>
            <p:ph type="chart" sz="quarter" idx="10"/>
            <p:extLst/>
          </p:nvPr>
        </p:nvGraphicFramePr>
        <p:xfrm>
          <a:off x="644756" y="785813"/>
          <a:ext cx="8457616" cy="4089400"/>
        </p:xfrm>
        <a:graphic>
          <a:graphicData uri="http://schemas.openxmlformats.org/drawingml/2006/chart">
            <c:chart xmlns:c="http://schemas.openxmlformats.org/drawingml/2006/chart" xmlns:r="http://schemas.openxmlformats.org/officeDocument/2006/relationships" r:id="rId3"/>
          </a:graphicData>
        </a:graphic>
      </p:graphicFrame>
      <p:grpSp>
        <p:nvGrpSpPr>
          <p:cNvPr id="9" name="Gruppieren 8"/>
          <p:cNvGrpSpPr/>
          <p:nvPr/>
        </p:nvGrpSpPr>
        <p:grpSpPr>
          <a:xfrm>
            <a:off x="-93691" y="785814"/>
            <a:ext cx="1052297" cy="1929677"/>
            <a:chOff x="12643" y="925118"/>
            <a:chExt cx="1052297" cy="2024563"/>
          </a:xfrm>
        </p:grpSpPr>
        <p:sp>
          <p:nvSpPr>
            <p:cNvPr id="10" name="TextBox 1"/>
            <p:cNvSpPr txBox="1"/>
            <p:nvPr/>
          </p:nvSpPr>
          <p:spPr>
            <a:xfrm>
              <a:off x="12643" y="925118"/>
              <a:ext cx="1052297" cy="178018"/>
            </a:xfrm>
            <a:prstGeom prst="rect">
              <a:avLst/>
            </a:prstGeom>
            <a:noFill/>
            <a:ln>
              <a:noFill/>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200" b="1" i="1" u="none" strike="noStrike" kern="1200" cap="none" spc="0" normalizeH="0" baseline="0" noProof="0" dirty="0">
                  <a:ln>
                    <a:noFill/>
                  </a:ln>
                  <a:solidFill>
                    <a:srgbClr val="1F497D"/>
                  </a:solidFill>
                  <a:effectLst/>
                  <a:uLnTx/>
                  <a:uFillTx/>
                  <a:latin typeface="HelveticaNeueLT Std"/>
                  <a:ea typeface="+mn-ea"/>
                  <a:cs typeface="+mn-cs"/>
                </a:rPr>
                <a:t>More likely</a:t>
              </a:r>
            </a:p>
          </p:txBody>
        </p:sp>
        <p:sp>
          <p:nvSpPr>
            <p:cNvPr id="12" name="Up Arrow 28"/>
            <p:cNvSpPr/>
            <p:nvPr/>
          </p:nvSpPr>
          <p:spPr>
            <a:xfrm>
              <a:off x="195095" y="1107950"/>
              <a:ext cx="556355" cy="1841731"/>
            </a:xfrm>
            <a:prstGeom prst="upArrow">
              <a:avLst/>
            </a:prstGeom>
            <a:gradFill>
              <a:gsLst>
                <a:gs pos="0">
                  <a:schemeClr val="accent1"/>
                </a:gs>
                <a:gs pos="76000">
                  <a:schemeClr val="tx2">
                    <a:lumMod val="20000"/>
                    <a:lumOff val="80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ysClr val="windowText" lastClr="000000"/>
                </a:solidFill>
                <a:effectLst/>
                <a:uLnTx/>
                <a:uFillTx/>
                <a:latin typeface="Calibri"/>
                <a:ea typeface="+mn-ea"/>
                <a:cs typeface="+mn-cs"/>
              </a:endParaRPr>
            </a:p>
          </p:txBody>
        </p:sp>
      </p:grpSp>
      <p:grpSp>
        <p:nvGrpSpPr>
          <p:cNvPr id="13" name="Gruppieren 12"/>
          <p:cNvGrpSpPr/>
          <p:nvPr/>
        </p:nvGrpSpPr>
        <p:grpSpPr>
          <a:xfrm>
            <a:off x="-144644" y="2812473"/>
            <a:ext cx="1103251" cy="2249306"/>
            <a:chOff x="-38310" y="2871440"/>
            <a:chExt cx="1103251" cy="1606176"/>
          </a:xfrm>
        </p:grpSpPr>
        <p:sp>
          <p:nvSpPr>
            <p:cNvPr id="15" name="TextBox 1"/>
            <p:cNvSpPr txBox="1"/>
            <p:nvPr/>
          </p:nvSpPr>
          <p:spPr>
            <a:xfrm>
              <a:off x="-38310" y="4157988"/>
              <a:ext cx="1103251" cy="319628"/>
            </a:xfrm>
            <a:prstGeom prst="rect">
              <a:avLst/>
            </a:prstGeom>
            <a:noFill/>
            <a:ln>
              <a:noFill/>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200" b="1" i="1" u="none" strike="noStrike" kern="1200" cap="none" spc="0" normalizeH="0" baseline="0" noProof="0" dirty="0">
                  <a:ln>
                    <a:noFill/>
                  </a:ln>
                  <a:solidFill>
                    <a:prstClr val="black">
                      <a:lumMod val="65000"/>
                      <a:lumOff val="35000"/>
                    </a:prstClr>
                  </a:solidFill>
                  <a:effectLst/>
                  <a:uLnTx/>
                  <a:uFillTx/>
                  <a:latin typeface="HelveticaNeueLT Std"/>
                  <a:ea typeface="+mn-ea"/>
                  <a:cs typeface="+mn-cs"/>
                </a:rPr>
                <a:t>Less likely</a:t>
              </a:r>
            </a:p>
          </p:txBody>
        </p:sp>
        <p:sp>
          <p:nvSpPr>
            <p:cNvPr id="17" name="Up Arrow 29"/>
            <p:cNvSpPr/>
            <p:nvPr/>
          </p:nvSpPr>
          <p:spPr>
            <a:xfrm rot="10800000">
              <a:off x="195095" y="2871440"/>
              <a:ext cx="555994" cy="1280523"/>
            </a:xfrm>
            <a:prstGeom prst="upArrow">
              <a:avLst/>
            </a:prstGeom>
            <a:gradFill>
              <a:gsLst>
                <a:gs pos="0">
                  <a:schemeClr val="bg1">
                    <a:lumMod val="50000"/>
                  </a:schemeClr>
                </a:gs>
                <a:gs pos="93000">
                  <a:schemeClr val="bg1">
                    <a:lumMod val="8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ysClr val="windowText" lastClr="000000"/>
                </a:solidFill>
                <a:effectLst/>
                <a:uLnTx/>
                <a:uFillTx/>
                <a:latin typeface="Calibri"/>
                <a:ea typeface="+mn-ea"/>
                <a:cs typeface="+mn-cs"/>
              </a:endParaRPr>
            </a:p>
          </p:txBody>
        </p:sp>
      </p:grpSp>
      <p:sp>
        <p:nvSpPr>
          <p:cNvPr id="18" name="TextBox 1"/>
          <p:cNvSpPr txBox="1"/>
          <p:nvPr/>
        </p:nvSpPr>
        <p:spPr>
          <a:xfrm>
            <a:off x="-144645" y="2550802"/>
            <a:ext cx="1103251" cy="463063"/>
          </a:xfrm>
          <a:prstGeom prst="rect">
            <a:avLst/>
          </a:prstGeom>
          <a:noFill/>
          <a:ln>
            <a:noFill/>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200" b="1" i="1" u="none" strike="noStrike" kern="1200" cap="none" spc="0" normalizeH="0" baseline="0" noProof="0" dirty="0">
                <a:ln>
                  <a:noFill/>
                </a:ln>
                <a:solidFill>
                  <a:srgbClr val="1F497D"/>
                </a:solidFill>
                <a:effectLst/>
                <a:uLnTx/>
                <a:uFillTx/>
                <a:latin typeface="HelveticaNeueLT Std"/>
                <a:ea typeface="+mn-ea"/>
                <a:cs typeface="+mn-cs"/>
              </a:rPr>
              <a:t>As likely</a:t>
            </a:r>
          </a:p>
        </p:txBody>
      </p:sp>
      <p:sp>
        <p:nvSpPr>
          <p:cNvPr id="19" name="Textfeld 18"/>
          <p:cNvSpPr txBox="1"/>
          <p:nvPr/>
        </p:nvSpPr>
        <p:spPr>
          <a:xfrm>
            <a:off x="878522" y="785813"/>
            <a:ext cx="6851842" cy="315396"/>
          </a:xfrm>
          <a:prstGeom prst="roundRect">
            <a:avLst/>
          </a:prstGeom>
          <a:noFill/>
          <a:ln w="3175">
            <a:noFill/>
          </a:ln>
        </p:spPr>
        <p:txBody>
          <a:bodyPr wrap="square" rtlCol="0"/>
          <a:lstStyle>
            <a:defPPr>
              <a:defRPr lang="en-US"/>
            </a:defPPr>
            <a:lvl1pPr marL="0" indent="0" algn="r">
              <a:defRPr sz="1200" b="1">
                <a:solidFill>
                  <a:schemeClr val="tx2"/>
                </a:solidFill>
                <a:latin typeface="HelveticaNeueLT Std"/>
              </a:defRPr>
            </a:lvl1pPr>
            <a:lvl2pPr indent="0">
              <a:defRPr sz="1100">
                <a:solidFill>
                  <a:schemeClr val="tx1"/>
                </a:solidFill>
              </a:defRPr>
            </a:lvl2pPr>
            <a:lvl3pPr indent="0">
              <a:defRPr sz="1100">
                <a:solidFill>
                  <a:schemeClr val="tx1"/>
                </a:solidFill>
              </a:defRPr>
            </a:lvl3pPr>
            <a:lvl4pPr indent="0">
              <a:defRPr sz="1100">
                <a:solidFill>
                  <a:schemeClr val="tx1"/>
                </a:solidFill>
              </a:defRPr>
            </a:lvl4pPr>
            <a:lvl5pPr indent="0">
              <a:defRPr sz="1100">
                <a:solidFill>
                  <a:schemeClr val="tx1"/>
                </a:solidFill>
              </a:defRPr>
            </a:lvl5pPr>
            <a:lvl6pPr indent="0">
              <a:defRPr sz="1100">
                <a:solidFill>
                  <a:schemeClr val="tx1"/>
                </a:solidFill>
              </a:defRPr>
            </a:lvl6pPr>
            <a:lvl7pPr indent="0">
              <a:defRPr sz="1100">
                <a:solidFill>
                  <a:schemeClr val="tx1"/>
                </a:solidFill>
              </a:defRPr>
            </a:lvl7pPr>
            <a:lvl8pPr indent="0">
              <a:defRPr sz="1100">
                <a:solidFill>
                  <a:schemeClr val="tx1"/>
                </a:solidFill>
              </a:defRPr>
            </a:lvl8pPr>
            <a:lvl9pPr indent="0">
              <a:defRPr sz="1100">
                <a:solidFill>
                  <a:schemeClr val="tx1"/>
                </a:solidFill>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1F497D"/>
                </a:solidFill>
                <a:effectLst/>
                <a:uLnTx/>
                <a:uFillTx/>
                <a:latin typeface="HelveticaNeueLT Std"/>
                <a:ea typeface="MS PGothic" panose="020B0600070205080204" pitchFamily="34" charset="-128"/>
                <a:cs typeface="+mn-cs"/>
              </a:rPr>
              <a:t>Students who say their parents are interested in their school activities are…</a:t>
            </a:r>
            <a:endParaRPr kumimoji="0" lang="de-DE" sz="1200" b="1" i="0" u="none" strike="noStrike" kern="1200" cap="none" spc="0" normalizeH="0" baseline="0" noProof="0" dirty="0">
              <a:ln>
                <a:noFill/>
              </a:ln>
              <a:solidFill>
                <a:srgbClr val="1F497D"/>
              </a:solidFill>
              <a:effectLst/>
              <a:uLnTx/>
              <a:uFillTx/>
              <a:latin typeface="HelveticaNeueLT Std"/>
              <a:ea typeface="MS PGothic" panose="020B0600070205080204" pitchFamily="34" charset="-128"/>
              <a:cs typeface="+mn-cs"/>
            </a:endParaRPr>
          </a:p>
        </p:txBody>
      </p:sp>
    </p:spTree>
    <p:extLst>
      <p:ext uri="{BB962C8B-B14F-4D97-AF65-F5344CB8AC3E}">
        <p14:creationId xmlns:p14="http://schemas.microsoft.com/office/powerpoint/2010/main" val="368763626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500"/>
                                        <p:tgtEl>
                                          <p:spTgt spid="13"/>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8">
                                            <p:graphicEl>
                                              <a:chart seriesIdx="-4" categoryIdx="0" bldStep="category"/>
                                            </p:graphicEl>
                                          </p:spTgt>
                                        </p:tgtEl>
                                        <p:attrNameLst>
                                          <p:attrName>style.visibility</p:attrName>
                                        </p:attrNameLst>
                                      </p:cBhvr>
                                      <p:to>
                                        <p:strVal val="visible"/>
                                      </p:to>
                                    </p:set>
                                    <p:animEffect transition="in" filter="wipe(down)">
                                      <p:cBhvr>
                                        <p:cTn id="19" dur="500"/>
                                        <p:tgtEl>
                                          <p:spTgt spid="8">
                                            <p:graphicEl>
                                              <a:chart seriesIdx="-4" categoryIdx="0" bldStep="category"/>
                                            </p:graphic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graphicEl>
                                              <a:chart seriesIdx="-4" categoryIdx="1" bldStep="category"/>
                                            </p:graphicEl>
                                          </p:spTgt>
                                        </p:tgtEl>
                                        <p:attrNameLst>
                                          <p:attrName>style.visibility</p:attrName>
                                        </p:attrNameLst>
                                      </p:cBhvr>
                                      <p:to>
                                        <p:strVal val="visible"/>
                                      </p:to>
                                    </p:set>
                                    <p:animEffect transition="in" filter="wipe(down)">
                                      <p:cBhvr>
                                        <p:cTn id="24" dur="500"/>
                                        <p:tgtEl>
                                          <p:spTgt spid="8">
                                            <p:graphicEl>
                                              <a:chart seriesIdx="-4" categoryIdx="1" bldStep="category"/>
                                            </p:graphicEl>
                                          </p:spTgt>
                                        </p:tgtEl>
                                      </p:cBhvr>
                                    </p:animEffect>
                                  </p:childTnLst>
                                </p:cTn>
                              </p:par>
                            </p:childTnLst>
                          </p:cTn>
                        </p:par>
                        <p:par>
                          <p:cTn id="25" fill="hold">
                            <p:stCondLst>
                              <p:cond delay="500"/>
                            </p:stCondLst>
                            <p:childTnLst>
                              <p:par>
                                <p:cTn id="26" presetID="22" presetClass="entr" presetSubtype="1" fill="hold" grpId="0" nodeType="afterEffect">
                                  <p:stCondLst>
                                    <p:cond delay="0"/>
                                  </p:stCondLst>
                                  <p:childTnLst>
                                    <p:set>
                                      <p:cBhvr>
                                        <p:cTn id="27" dur="1" fill="hold">
                                          <p:stCondLst>
                                            <p:cond delay="0"/>
                                          </p:stCondLst>
                                        </p:cTn>
                                        <p:tgtEl>
                                          <p:spTgt spid="8">
                                            <p:graphicEl>
                                              <a:chart seriesIdx="-4" categoryIdx="2" bldStep="category"/>
                                            </p:graphicEl>
                                          </p:spTgt>
                                        </p:tgtEl>
                                        <p:attrNameLst>
                                          <p:attrName>style.visibility</p:attrName>
                                        </p:attrNameLst>
                                      </p:cBhvr>
                                      <p:to>
                                        <p:strVal val="visible"/>
                                      </p:to>
                                    </p:set>
                                    <p:animEffect transition="in" filter="wipe(up)">
                                      <p:cBhvr>
                                        <p:cTn id="28" dur="500"/>
                                        <p:tgtEl>
                                          <p:spTgt spid="8">
                                            <p:graphicEl>
                                              <a:chart seriesIdx="-4" categoryIdx="2" bldStep="category"/>
                                            </p:graphicEl>
                                          </p:spTgt>
                                        </p:tgtEl>
                                      </p:cBhvr>
                                    </p:animEffect>
                                  </p:childTnLst>
                                </p:cTn>
                              </p:par>
                            </p:childTnLst>
                          </p:cTn>
                        </p:par>
                        <p:par>
                          <p:cTn id="29" fill="hold">
                            <p:stCondLst>
                              <p:cond delay="1000"/>
                            </p:stCondLst>
                            <p:childTnLst>
                              <p:par>
                                <p:cTn id="30" presetID="22" presetClass="entr" presetSubtype="1" fill="hold" grpId="0" nodeType="afterEffect">
                                  <p:stCondLst>
                                    <p:cond delay="0"/>
                                  </p:stCondLst>
                                  <p:childTnLst>
                                    <p:set>
                                      <p:cBhvr>
                                        <p:cTn id="31" dur="1" fill="hold">
                                          <p:stCondLst>
                                            <p:cond delay="0"/>
                                          </p:stCondLst>
                                        </p:cTn>
                                        <p:tgtEl>
                                          <p:spTgt spid="8">
                                            <p:graphicEl>
                                              <a:chart seriesIdx="-4" categoryIdx="3" bldStep="category"/>
                                            </p:graphicEl>
                                          </p:spTgt>
                                        </p:tgtEl>
                                        <p:attrNameLst>
                                          <p:attrName>style.visibility</p:attrName>
                                        </p:attrNameLst>
                                      </p:cBhvr>
                                      <p:to>
                                        <p:strVal val="visible"/>
                                      </p:to>
                                    </p:set>
                                    <p:animEffect transition="in" filter="wipe(up)">
                                      <p:cBhvr>
                                        <p:cTn id="32" dur="500"/>
                                        <p:tgtEl>
                                          <p:spTgt spid="8">
                                            <p:graphicEl>
                                              <a:chart seriesIdx="-4" categoryIdx="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Chart bld="category" animBg="0"/>
        </p:bldSub>
      </p:bldGraphic>
      <p:bldP spid="1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9144000" cy="5143500"/>
          </a:xfrm>
          <a:prstGeom prst="rect">
            <a:avLst/>
          </a:prstGeom>
        </p:spPr>
      </p:pic>
      <p:sp>
        <p:nvSpPr>
          <p:cNvPr id="5" name="Rectangle 4"/>
          <p:cNvSpPr/>
          <p:nvPr/>
        </p:nvSpPr>
        <p:spPr>
          <a:xfrm>
            <a:off x="0" y="0"/>
            <a:ext cx="9144000" cy="5143500"/>
          </a:xfrm>
          <a:prstGeom prst="rect">
            <a:avLst/>
          </a:prstGeom>
          <a:solidFill>
            <a:srgbClr val="C000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1" hangingPunct="1">
              <a:lnSpc>
                <a:spcPct val="100000"/>
              </a:lnSpc>
              <a:spcBef>
                <a:spcPts val="0"/>
              </a:spcBef>
              <a:spcAft>
                <a:spcPts val="0"/>
              </a:spcAft>
              <a:buClrTx/>
              <a:buSzTx/>
              <a:buFontTx/>
              <a:buNone/>
              <a:tabLst/>
              <a:defRPr/>
            </a:pPr>
            <a:r>
              <a:rPr kumimoji="0" lang="en-GB" sz="4050" b="1" i="0" u="none" strike="noStrike" kern="1200" cap="none" spc="0" normalizeH="0" baseline="0" noProof="0" dirty="0">
                <a:ln>
                  <a:noFill/>
                </a:ln>
                <a:solidFill>
                  <a:prstClr val="white"/>
                </a:solidFill>
                <a:effectLst/>
                <a:uLnTx/>
                <a:uFillTx/>
                <a:latin typeface="Calibri" panose="020F0502020204030204"/>
                <a:ea typeface="+mn-ea"/>
                <a:cs typeface="+mn-cs"/>
              </a:rPr>
              <a:t>Standardisation and Conformity</a:t>
            </a:r>
          </a:p>
        </p:txBody>
      </p:sp>
      <p:sp>
        <p:nvSpPr>
          <p:cNvPr id="3" name="Rectangle 2"/>
          <p:cNvSpPr/>
          <p:nvPr/>
        </p:nvSpPr>
        <p:spPr>
          <a:xfrm>
            <a:off x="1961071" y="3047013"/>
            <a:ext cx="5253487" cy="923330"/>
          </a:xfrm>
          <a:prstGeom prst="rect">
            <a:avLst/>
          </a:prstGeom>
        </p:spPr>
        <p:txBody>
          <a:bodyPr wrap="square">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pitchFamily="34" charset="0"/>
                <a:ea typeface="MS Mincho"/>
                <a:cs typeface="+mn-cs"/>
              </a:rPr>
              <a:t>Standardisation and compliance lead students to be educated in batches of age, following the same standard curriculum, all assessed at the same time.</a:t>
            </a:r>
            <a:endParaRPr kumimoji="0" lang="en-GB" sz="1800" b="0" i="0" u="none" strike="noStrike" kern="1200" cap="none" spc="0" normalizeH="0" baseline="0" noProof="0" dirty="0">
              <a:ln>
                <a:noFill/>
              </a:ln>
              <a:solidFill>
                <a:prstClr val="white"/>
              </a:solidFill>
              <a:effectLst/>
              <a:uLnTx/>
              <a:uFillTx/>
              <a:latin typeface="맑은 고딕"/>
              <a:ea typeface="MS PGothic" panose="020B0600070205080204" pitchFamily="34" charset="-128"/>
              <a:cs typeface="+mn-cs"/>
            </a:endParaRPr>
          </a:p>
        </p:txBody>
      </p:sp>
    </p:spTree>
    <p:extLst>
      <p:ext uri="{BB962C8B-B14F-4D97-AF65-F5344CB8AC3E}">
        <p14:creationId xmlns:p14="http://schemas.microsoft.com/office/powerpoint/2010/main" val="40444367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3500" fill="hold"/>
                                        <p:tgtEl>
                                          <p:spTgt spid="5">
                                            <p:txEl>
                                              <p:pRg st="0" end="0"/>
                                            </p:txEl>
                                          </p:spTgt>
                                        </p:tgtEl>
                                        <p:attrNameLst>
                                          <p:attrName>ppt_w</p:attrName>
                                        </p:attrNameLst>
                                      </p:cBhvr>
                                      <p:tavLst>
                                        <p:tav tm="0">
                                          <p:val>
                                            <p:strVal val="2/3*#ppt_w"/>
                                          </p:val>
                                        </p:tav>
                                        <p:tav tm="100000">
                                          <p:val>
                                            <p:strVal val="#ppt_w"/>
                                          </p:val>
                                        </p:tav>
                                      </p:tavLst>
                                    </p:anim>
                                    <p:anim calcmode="lin" valueType="num">
                                      <p:cBhvr>
                                        <p:cTn id="8" dur="3500" fill="hold"/>
                                        <p:tgtEl>
                                          <p:spTgt spid="5">
                                            <p:txEl>
                                              <p:pRg st="0" end="0"/>
                                            </p:tx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
            <a:ext cx="9144000" cy="5143500"/>
          </a:xfrm>
          <a:prstGeom prst="rect">
            <a:avLst/>
          </a:prstGeom>
        </p:spPr>
      </p:pic>
      <p:sp>
        <p:nvSpPr>
          <p:cNvPr id="5" name="Rectangle 4"/>
          <p:cNvSpPr/>
          <p:nvPr/>
        </p:nvSpPr>
        <p:spPr>
          <a:xfrm>
            <a:off x="0" y="1"/>
            <a:ext cx="9144000" cy="5143500"/>
          </a:xfrm>
          <a:prstGeom prst="rect">
            <a:avLst/>
          </a:prstGeom>
          <a:solidFill>
            <a:srgbClr val="33CC33">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1" hangingPunct="1">
              <a:lnSpc>
                <a:spcPct val="100000"/>
              </a:lnSpc>
              <a:spcBef>
                <a:spcPts val="0"/>
              </a:spcBef>
              <a:spcAft>
                <a:spcPts val="0"/>
              </a:spcAft>
              <a:buClrTx/>
              <a:buSzTx/>
              <a:buFontTx/>
              <a:buNone/>
              <a:tabLst/>
              <a:defRPr/>
            </a:pPr>
            <a:r>
              <a:rPr kumimoji="0" lang="en-GB" sz="4050" b="1" i="0" u="none" strike="noStrike" kern="1200" cap="none" spc="0" normalizeH="0" baseline="0" noProof="0" dirty="0">
                <a:ln>
                  <a:noFill/>
                </a:ln>
                <a:solidFill>
                  <a:prstClr val="white"/>
                </a:solidFill>
                <a:effectLst/>
                <a:uLnTx/>
                <a:uFillTx/>
                <a:latin typeface="Calibri" panose="020F0502020204030204"/>
                <a:ea typeface="+mn-ea"/>
                <a:cs typeface="+mn-cs"/>
              </a:rPr>
              <a:t>Ingenious</a:t>
            </a:r>
          </a:p>
        </p:txBody>
      </p:sp>
      <p:sp>
        <p:nvSpPr>
          <p:cNvPr id="2" name="Rectangle 1"/>
          <p:cNvSpPr/>
          <p:nvPr/>
        </p:nvSpPr>
        <p:spPr>
          <a:xfrm>
            <a:off x="1963947" y="3201839"/>
            <a:ext cx="5564038" cy="923330"/>
          </a:xfrm>
          <a:prstGeom prst="rect">
            <a:avLst/>
          </a:prstGeom>
        </p:spPr>
        <p:txBody>
          <a:bodyPr wrap="square">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pitchFamily="34" charset="0"/>
                <a:ea typeface="MS Mincho"/>
                <a:cs typeface="+mn-cs"/>
              </a:rPr>
              <a:t>Building instruction from student passions and capacities, helping students personalise their learning and assessment in ways that foster engagement and talents.</a:t>
            </a:r>
            <a:endParaRPr kumimoji="0" lang="en-GB" sz="1800" b="0" i="0" u="none" strike="noStrike" kern="1200" cap="none" spc="0" normalizeH="0" baseline="0" noProof="0" dirty="0">
              <a:ln>
                <a:noFill/>
              </a:ln>
              <a:solidFill>
                <a:prstClr val="white"/>
              </a:solidFill>
              <a:effectLst/>
              <a:uLnTx/>
              <a:uFillTx/>
              <a:latin typeface="맑은 고딕"/>
              <a:ea typeface="MS PGothic" panose="020B0600070205080204" pitchFamily="34" charset="-128"/>
              <a:cs typeface="+mn-cs"/>
            </a:endParaRPr>
          </a:p>
        </p:txBody>
      </p:sp>
    </p:spTree>
    <p:extLst>
      <p:ext uri="{BB962C8B-B14F-4D97-AF65-F5344CB8AC3E}">
        <p14:creationId xmlns:p14="http://schemas.microsoft.com/office/powerpoint/2010/main" val="304176153"/>
      </p:ext>
    </p:extLst>
  </p:cSld>
  <p:clrMapOvr>
    <a:masterClrMapping/>
  </p:clrMapOvr>
  <mc:AlternateContent xmlns:mc="http://schemas.openxmlformats.org/markup-compatibility/2006" xmlns:p14="http://schemas.microsoft.com/office/powerpoint/2010/main">
    <mc:Choice Requires="p14">
      <p:transition spd="slow" p14:dur="1500">
        <p14:flythrough dir="ou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3" descr="C:\Users\Schleicher_A\Downloads\shutterstock_13740462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4" y="-1162052"/>
            <a:ext cx="9174759" cy="6885384"/>
          </a:xfrm>
          <a:prstGeom prst="rect">
            <a:avLst/>
          </a:prstGeom>
          <a:noFill/>
          <a:extLst>
            <a:ext uri="{909E8E84-426E-40DD-AFC4-6F175D3DCCD1}">
              <a14:hiddenFill xmlns:a14="http://schemas.microsoft.com/office/drawing/2010/main">
                <a:solidFill>
                  <a:srgbClr val="FFFFFF"/>
                </a:solidFill>
              </a14:hiddenFill>
            </a:ext>
          </a:extLst>
        </p:spPr>
      </p:pic>
      <p:sp>
        <p:nvSpPr>
          <p:cNvPr id="7" name="Title 3"/>
          <p:cNvSpPr txBox="1">
            <a:spLocks/>
          </p:cNvSpPr>
          <p:nvPr/>
        </p:nvSpPr>
        <p:spPr>
          <a:xfrm>
            <a:off x="1763688" y="-1183910"/>
            <a:ext cx="4050450" cy="465516"/>
          </a:xfrm>
          <a:prstGeom prst="rect">
            <a:avLst/>
          </a:prstGeom>
        </p:spPr>
        <p:txBody>
          <a:bodyPr vert="horz" lIns="68580" tIns="34290" rIns="68580" bIns="34290" rtlCol="0" anchor="ctr">
            <a:normAutofit/>
          </a:bodyPr>
          <a:lstStyle/>
          <a:p>
            <a:pPr marL="0" marR="0" lvl="0" indent="0" algn="ctr" defTabSz="914400" rtl="0" eaLnBrk="1" fontAlgn="auto" latinLnBrk="1" hangingPunct="1">
              <a:lnSpc>
                <a:spcPct val="100000"/>
              </a:lnSpc>
              <a:spcBef>
                <a:spcPct val="0"/>
              </a:spcBef>
              <a:spcAft>
                <a:spcPts val="0"/>
              </a:spcAft>
              <a:buClrTx/>
              <a:buSzTx/>
              <a:buFontTx/>
              <a:buNone/>
              <a:tabLst/>
              <a:defRPr/>
            </a:pPr>
            <a:r>
              <a:rPr kumimoji="0" lang="en-US" sz="1050" b="1" i="0" u="none" strike="noStrike" kern="1200" cap="none" spc="0" normalizeH="0" baseline="0" noProof="0">
                <a:ln>
                  <a:noFill/>
                </a:ln>
                <a:solidFill>
                  <a:prstClr val="white"/>
                </a:solidFill>
                <a:effectLst/>
                <a:uLnTx/>
                <a:uFillTx/>
                <a:latin typeface="Arial" pitchFamily="34" charset="0"/>
                <a:ea typeface="MS PGothic" panose="020B0600070205080204" pitchFamily="34" charset="-128"/>
                <a:cs typeface="Arial" pitchFamily="34" charset="0"/>
              </a:rPr>
              <a:t>Mean mathematics performance, by school location, after accounting for socio-economic status</a:t>
            </a:r>
            <a:endParaRPr kumimoji="0" lang="en-GB" sz="1050" b="1" i="0" u="none" strike="noStrike" kern="1200" cap="none" spc="0" normalizeH="0" baseline="0" noProof="0" dirty="0">
              <a:ln>
                <a:noFill/>
              </a:ln>
              <a:solidFill>
                <a:prstClr val="white"/>
              </a:solidFill>
              <a:effectLst/>
              <a:uLnTx/>
              <a:uFillTx/>
              <a:latin typeface="Arial" pitchFamily="34" charset="0"/>
              <a:ea typeface="MS PGothic" panose="020B0600070205080204" pitchFamily="34" charset="-128"/>
              <a:cs typeface="Arial" pitchFamily="34" charset="0"/>
            </a:endParaRPr>
          </a:p>
        </p:txBody>
      </p:sp>
      <p:sp>
        <p:nvSpPr>
          <p:cNvPr id="8" name="TextBox 2"/>
          <p:cNvSpPr txBox="1"/>
          <p:nvPr/>
        </p:nvSpPr>
        <p:spPr>
          <a:xfrm>
            <a:off x="7110277" y="-1042430"/>
            <a:ext cx="756089" cy="27633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GB" sz="788"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Fig II.3.3</a:t>
            </a:r>
          </a:p>
        </p:txBody>
      </p:sp>
      <p:sp>
        <p:nvSpPr>
          <p:cNvPr id="9" name="슬라이드 번호 개체 틀 6"/>
          <p:cNvSpPr>
            <a:spLocks noGrp="1"/>
          </p:cNvSpPr>
          <p:nvPr>
            <p:ph type="sldNum" sz="quarter" idx="18"/>
          </p:nvPr>
        </p:nvSpPr>
        <p:spPr>
          <a:xfrm>
            <a:off x="1143000" y="-1042430"/>
            <a:ext cx="350658" cy="273844"/>
          </a:xfrm>
          <a:prstGeom prst="rect">
            <a:avLst/>
          </a:prstGeom>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fld id="{B8364164-D7C2-4011-A351-B5EC1CE463BF}" type="slidenum">
              <a:rPr kumimoji="0" lang="ko-KR" altLang="en-US" sz="1200" b="1" i="0" u="none" strike="noStrike" kern="1200" cap="none" spc="0" normalizeH="0" baseline="0" noProof="0">
                <a:ln>
                  <a:noFill/>
                </a:ln>
                <a:solidFill>
                  <a:prstClr val="black"/>
                </a:solidFill>
                <a:effectLst/>
                <a:uLnTx/>
                <a:uFillTx/>
                <a:latin typeface="Arial" pitchFamily="34" charset="0"/>
                <a:ea typeface="맑은 고딕" panose="020B0503020000020004" pitchFamily="34" charset="-127"/>
                <a:cs typeface="Arial" pitchFamily="34" charset="0"/>
              </a:rPr>
              <a:pPr marL="0" marR="0" lvl="0" indent="0" algn="l" defTabSz="914400" rtl="0" eaLnBrk="1" fontAlgn="auto" latinLnBrk="1" hangingPunct="1">
                <a:lnSpc>
                  <a:spcPct val="100000"/>
                </a:lnSpc>
                <a:spcBef>
                  <a:spcPts val="0"/>
                </a:spcBef>
                <a:spcAft>
                  <a:spcPts val="0"/>
                </a:spcAft>
                <a:buClrTx/>
                <a:buSzTx/>
                <a:buFontTx/>
                <a:buNone/>
                <a:tabLst/>
                <a:defRPr/>
              </a:pPr>
              <a:t>54</a:t>
            </a:fld>
            <a:endParaRPr kumimoji="0" lang="ko-KR" altLang="en-US" sz="1200" b="1" i="0" u="none" strike="noStrike" kern="1200" cap="none" spc="0" normalizeH="0" baseline="0" noProof="0">
              <a:ln>
                <a:noFill/>
              </a:ln>
              <a:solidFill>
                <a:prstClr val="black"/>
              </a:solidFill>
              <a:effectLst/>
              <a:uLnTx/>
              <a:uFillTx/>
              <a:latin typeface="Arial" pitchFamily="34" charset="0"/>
              <a:ea typeface="맑은 고딕" panose="020B0503020000020004" pitchFamily="34" charset="-127"/>
              <a:cs typeface="Arial" pitchFamily="34" charset="0"/>
            </a:endParaRPr>
          </a:p>
        </p:txBody>
      </p:sp>
      <p:pic>
        <p:nvPicPr>
          <p:cNvPr id="10" name="내용 개체 틀 19" descr="calculator.png"/>
          <p:cNvPicPr>
            <a:picLocks noChangeAspect="1"/>
          </p:cNvPicPr>
          <p:nvPr/>
        </p:nvPicPr>
        <p:blipFill>
          <a:blip r:embed="rId4" cstate="print">
            <a:duotone>
              <a:schemeClr val="bg2">
                <a:shade val="45000"/>
                <a:satMod val="135000"/>
              </a:schemeClr>
              <a:prstClr val="white"/>
            </a:duotone>
            <a:lum bright="100000" contrast="100000"/>
          </a:blip>
          <a:stretch>
            <a:fillRect/>
          </a:stretch>
        </p:blipFill>
        <p:spPr>
          <a:xfrm>
            <a:off x="6354198" y="-1096436"/>
            <a:ext cx="324036" cy="324036"/>
          </a:xfrm>
          <a:prstGeom prst="rect">
            <a:avLst/>
          </a:prstGeom>
        </p:spPr>
      </p:pic>
      <p:sp>
        <p:nvSpPr>
          <p:cNvPr id="11" name="평행 사변형 10"/>
          <p:cNvSpPr/>
          <p:nvPr/>
        </p:nvSpPr>
        <p:spPr>
          <a:xfrm>
            <a:off x="1007604" y="-1183910"/>
            <a:ext cx="8105636"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200" b="0" i="0" u="none" strike="noStrike" kern="1200" cap="none" spc="0" normalizeH="0" baseline="0" noProof="0">
              <a:ln>
                <a:noFill/>
              </a:ln>
              <a:solidFill>
                <a:prstClr val="white"/>
              </a:solidFill>
              <a:effectLst/>
              <a:uLnTx/>
              <a:uFillTx/>
              <a:latin typeface="Arial" pitchFamily="34" charset="0"/>
              <a:ea typeface="맑은 고딕" panose="020B0503020000020004" pitchFamily="34" charset="-127"/>
              <a:cs typeface="Arial" pitchFamily="34" charset="0"/>
            </a:endParaRPr>
          </a:p>
        </p:txBody>
      </p:sp>
      <p:sp>
        <p:nvSpPr>
          <p:cNvPr id="12" name="평행 사변형 11"/>
          <p:cNvSpPr/>
          <p:nvPr/>
        </p:nvSpPr>
        <p:spPr>
          <a:xfrm>
            <a:off x="0" y="-1183910"/>
            <a:ext cx="8354728" cy="504270"/>
          </a:xfrm>
          <a:prstGeom prst="parallelogram">
            <a:avLst>
              <a:gd name="adj" fmla="val 79101"/>
            </a:avLst>
          </a:prstGeom>
          <a:solidFill>
            <a:srgbClr val="9C3B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200" b="0" i="0" u="none" strike="noStrike" kern="1200" cap="none" spc="0" normalizeH="0" baseline="0" noProof="0">
              <a:ln>
                <a:noFill/>
              </a:ln>
              <a:solidFill>
                <a:prstClr val="white"/>
              </a:solidFill>
              <a:effectLst/>
              <a:uLnTx/>
              <a:uFillTx/>
              <a:latin typeface="Arial" pitchFamily="34" charset="0"/>
              <a:ea typeface="맑은 고딕" panose="020B0503020000020004" pitchFamily="34" charset="-127"/>
              <a:cs typeface="Arial" pitchFamily="34" charset="0"/>
            </a:endParaRPr>
          </a:p>
        </p:txBody>
      </p:sp>
      <p:sp>
        <p:nvSpPr>
          <p:cNvPr id="13" name="평행 사변형 12"/>
          <p:cNvSpPr/>
          <p:nvPr/>
        </p:nvSpPr>
        <p:spPr>
          <a:xfrm>
            <a:off x="39362" y="-1186553"/>
            <a:ext cx="1019826"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200" b="0" i="0" u="none" strike="noStrike" kern="1200" cap="none" spc="0" normalizeH="0" baseline="0" noProof="0">
              <a:ln>
                <a:noFill/>
              </a:ln>
              <a:solidFill>
                <a:prstClr val="white"/>
              </a:solidFill>
              <a:effectLst/>
              <a:uLnTx/>
              <a:uFillTx/>
              <a:latin typeface="Arial" pitchFamily="34" charset="0"/>
              <a:ea typeface="맑은 고딕" panose="020B0503020000020004" pitchFamily="34" charset="-127"/>
              <a:cs typeface="Arial" pitchFamily="34" charset="0"/>
            </a:endParaRPr>
          </a:p>
        </p:txBody>
      </p:sp>
      <p:sp>
        <p:nvSpPr>
          <p:cNvPr id="14" name="슬라이드 번호 개체 틀 29"/>
          <p:cNvSpPr txBox="1">
            <a:spLocks/>
          </p:cNvSpPr>
          <p:nvPr/>
        </p:nvSpPr>
        <p:spPr>
          <a:xfrm>
            <a:off x="427611" y="-1049456"/>
            <a:ext cx="350658" cy="273844"/>
          </a:xfrm>
          <a:prstGeom prst="rect">
            <a:avLst/>
          </a:prstGeom>
        </p:spPr>
        <p:txBody>
          <a:bodyPr/>
          <a:lstStyle>
            <a:lvl1pPr>
              <a:defRPr b="1">
                <a:solidFill>
                  <a:srgbClr val="278D99"/>
                </a:solidFill>
                <a:latin typeface="Arial" pitchFamily="34" charset="0"/>
                <a:cs typeface="Arial" pitchFamily="34" charset="0"/>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fld id="{B8364164-D7C2-4011-A351-B5EC1CE463BF}" type="slidenum">
              <a:rPr kumimoji="0" lang="ko-KR" altLang="en-US" sz="1200" b="1" i="0" u="none" strike="noStrike" kern="1200" cap="none" spc="0" normalizeH="0" baseline="0" noProof="0">
                <a:ln>
                  <a:noFill/>
                </a:ln>
                <a:solidFill>
                  <a:srgbClr val="278D99"/>
                </a:solidFill>
                <a:effectLst/>
                <a:uLnTx/>
                <a:uFillTx/>
                <a:latin typeface="Arial" pitchFamily="34" charset="0"/>
                <a:ea typeface="맑은 고딕" panose="020B0503020000020004" pitchFamily="34" charset="-127"/>
                <a:cs typeface="Arial" pitchFamily="34" charset="0"/>
              </a:rPr>
              <a:pPr marL="0" marR="0" lvl="0" indent="0" algn="l" defTabSz="914400" rtl="0" eaLnBrk="1" fontAlgn="auto" latinLnBrk="1" hangingPunct="1">
                <a:lnSpc>
                  <a:spcPct val="100000"/>
                </a:lnSpc>
                <a:spcBef>
                  <a:spcPts val="0"/>
                </a:spcBef>
                <a:spcAft>
                  <a:spcPts val="0"/>
                </a:spcAft>
                <a:buClrTx/>
                <a:buSzTx/>
                <a:buFontTx/>
                <a:buNone/>
                <a:tabLst/>
                <a:defRPr/>
              </a:pPr>
              <a:t>54</a:t>
            </a:fld>
            <a:endParaRPr kumimoji="0" lang="ko-KR" altLang="en-US" sz="1200" b="1" i="0" u="none" strike="noStrike" kern="1200" cap="none" spc="0" normalizeH="0" baseline="0" noProof="0" dirty="0">
              <a:ln>
                <a:noFill/>
              </a:ln>
              <a:solidFill>
                <a:srgbClr val="278D99"/>
              </a:solidFill>
              <a:effectLst/>
              <a:uLnTx/>
              <a:uFillTx/>
              <a:latin typeface="Arial" pitchFamily="34" charset="0"/>
              <a:ea typeface="맑은 고딕" panose="020B0503020000020004" pitchFamily="34" charset="-127"/>
              <a:cs typeface="Arial" pitchFamily="34" charset="0"/>
            </a:endParaRPr>
          </a:p>
        </p:txBody>
      </p:sp>
      <p:sp>
        <p:nvSpPr>
          <p:cNvPr id="15" name="제목 31"/>
          <p:cNvSpPr txBox="1">
            <a:spLocks/>
          </p:cNvSpPr>
          <p:nvPr/>
        </p:nvSpPr>
        <p:spPr>
          <a:xfrm>
            <a:off x="1763688" y="-1162052"/>
            <a:ext cx="5267494" cy="465516"/>
          </a:xfrm>
          <a:prstGeom prst="rect">
            <a:avLst/>
          </a:prstGeom>
        </p:spPr>
        <p:txBody>
          <a:bodyPr vert="horz" lIns="68580" tIns="34290" rIns="68580" bIns="34290" rtlCol="0" anchor="ctr">
            <a:noAutofit/>
          </a:bodyPr>
          <a:lstStyle>
            <a:lvl1pPr algn="l">
              <a:defRPr sz="2800" b="1">
                <a:solidFill>
                  <a:schemeClr val="bg1"/>
                </a:solidFill>
              </a:defRPr>
            </a:lvl1pPr>
          </a:lstStyle>
          <a:p>
            <a:pPr marL="0" marR="0" lvl="0" indent="0" algn="l" defTabSz="914400" rtl="0" eaLnBrk="1" fontAlgn="auto" latinLnBrk="1" hangingPunct="1">
              <a:lnSpc>
                <a:spcPct val="100000"/>
              </a:lnSpc>
              <a:spcBef>
                <a:spcPct val="0"/>
              </a:spcBef>
              <a:spcAft>
                <a:spcPts val="0"/>
              </a:spcAft>
              <a:buClrTx/>
              <a:buSzTx/>
              <a:buFontTx/>
              <a:buNone/>
              <a:tabLst/>
              <a:defRPr/>
            </a:pPr>
            <a:r>
              <a:rPr kumimoji="0" lang="en-US" altLang="ko-KR" sz="1500" b="1" i="0" u="none" strike="noStrike" kern="1200" cap="none" spc="0" normalizeH="0" baseline="0" noProof="0" dirty="0">
                <a:ln>
                  <a:noFill/>
                </a:ln>
                <a:solidFill>
                  <a:prstClr val="white"/>
                </a:solidFill>
                <a:effectLst/>
                <a:uLnTx/>
                <a:uFillTx/>
                <a:latin typeface="Arial" pitchFamily="34" charset="0"/>
                <a:ea typeface="맑은 고딕" panose="020B0503020000020004" pitchFamily="34" charset="-127"/>
                <a:cs typeface="Arial" pitchFamily="34" charset="0"/>
              </a:rPr>
              <a:t>What do teachers say about innovation at school?</a:t>
            </a:r>
            <a:endParaRPr kumimoji="0" lang="ko-KR" altLang="en-US" sz="1500" b="1" i="0" u="none" strike="noStrike" kern="1200" cap="none" spc="0" normalizeH="0" baseline="0" noProof="0" dirty="0">
              <a:ln>
                <a:noFill/>
              </a:ln>
              <a:solidFill>
                <a:prstClr val="white"/>
              </a:solidFill>
              <a:effectLst/>
              <a:uLnTx/>
              <a:uFillTx/>
              <a:latin typeface="Arial" pitchFamily="34" charset="0"/>
              <a:ea typeface="맑은 고딕" panose="020B0503020000020004" pitchFamily="34" charset="-127"/>
              <a:cs typeface="Arial" pitchFamily="34" charset="0"/>
            </a:endParaRPr>
          </a:p>
        </p:txBody>
      </p:sp>
      <p:sp>
        <p:nvSpPr>
          <p:cNvPr id="4" name="TextBox 3"/>
          <p:cNvSpPr txBox="1"/>
          <p:nvPr/>
        </p:nvSpPr>
        <p:spPr>
          <a:xfrm>
            <a:off x="7605889" y="3579648"/>
            <a:ext cx="378044" cy="230832"/>
          </a:xfrm>
          <a:prstGeom prst="rect">
            <a:avLst/>
          </a:prstGeom>
          <a:noFill/>
          <a:ln>
            <a:noFill/>
          </a:ln>
        </p:spPr>
        <p:txBody>
          <a:bodyPr wrap="square" rtlCol="0" anchor="ctr">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a:t>
            </a:r>
          </a:p>
        </p:txBody>
      </p:sp>
      <p:graphicFrame>
        <p:nvGraphicFramePr>
          <p:cNvPr id="6" name="Chart 5"/>
          <p:cNvGraphicFramePr/>
          <p:nvPr>
            <p:extLst/>
          </p:nvPr>
        </p:nvGraphicFramePr>
        <p:xfrm>
          <a:off x="3096122" y="1040588"/>
          <a:ext cx="3935060" cy="2654476"/>
        </p:xfrm>
        <a:graphic>
          <a:graphicData uri="http://schemas.openxmlformats.org/drawingml/2006/chart">
            <c:chart xmlns:c="http://schemas.openxmlformats.org/drawingml/2006/chart" xmlns:r="http://schemas.openxmlformats.org/officeDocument/2006/relationships" r:id="rId5"/>
          </a:graphicData>
        </a:graphic>
      </p:graphicFrame>
      <p:sp>
        <p:nvSpPr>
          <p:cNvPr id="22" name="TextBox 21"/>
          <p:cNvSpPr txBox="1"/>
          <p:nvPr/>
        </p:nvSpPr>
        <p:spPr>
          <a:xfrm>
            <a:off x="5251299" y="1746413"/>
            <a:ext cx="864646" cy="338554"/>
          </a:xfrm>
          <a:prstGeom prst="rect">
            <a:avLst/>
          </a:prstGeom>
          <a:noFill/>
          <a:ln>
            <a:noFill/>
          </a:ln>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S PGothic" panose="020B0600070205080204" pitchFamily="34" charset="-128"/>
                <a:cs typeface="Arial" panose="020B0604020202020204" pitchFamily="34" charset="0"/>
              </a:rPr>
              <a:t>Yes</a:t>
            </a:r>
          </a:p>
        </p:txBody>
      </p:sp>
      <p:sp>
        <p:nvSpPr>
          <p:cNvPr id="23" name="TextBox 22"/>
          <p:cNvSpPr txBox="1"/>
          <p:nvPr/>
        </p:nvSpPr>
        <p:spPr>
          <a:xfrm>
            <a:off x="4359850" y="2497792"/>
            <a:ext cx="864646" cy="461665"/>
          </a:xfrm>
          <a:prstGeom prst="rect">
            <a:avLst/>
          </a:prstGeom>
          <a:noFill/>
          <a:ln>
            <a:noFill/>
          </a:ln>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S PGothic" panose="020B0600070205080204" pitchFamily="34" charset="-128"/>
                <a:cs typeface="Arial" panose="020B0604020202020204" pitchFamily="34" charset="0"/>
              </a:rPr>
              <a:t>No</a:t>
            </a:r>
          </a:p>
        </p:txBody>
      </p:sp>
      <p:sp>
        <p:nvSpPr>
          <p:cNvPr id="26" name="TextBox 25"/>
          <p:cNvSpPr txBox="1"/>
          <p:nvPr/>
        </p:nvSpPr>
        <p:spPr>
          <a:xfrm>
            <a:off x="0" y="4280832"/>
            <a:ext cx="9144000" cy="830997"/>
          </a:xfrm>
          <a:prstGeom prst="rect">
            <a:avLst/>
          </a:prstGeom>
          <a:solidFill>
            <a:schemeClr val="bg1">
              <a:lumMod val="85000"/>
              <a:alpha val="84000"/>
            </a:schemeClr>
          </a:solid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S PGothic" panose="020B0600070205080204" pitchFamily="34" charset="-128"/>
                <a:cs typeface="Arial" panose="020B0604020202020204" pitchFamily="34" charset="0"/>
              </a:rPr>
              <a:t>If I am more innovative in my teaching </a:t>
            </a:r>
            <a:br>
              <a:rPr kumimoji="0" lang="en-GB" sz="24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en-GB" sz="24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S PGothic" panose="020B0600070205080204" pitchFamily="34" charset="-128"/>
                <a:cs typeface="Arial" panose="020B0604020202020204" pitchFamily="34" charset="0"/>
              </a:rPr>
              <a:t>I will be rewarded </a:t>
            </a:r>
            <a:r>
              <a:rPr kumimoji="0" lang="en-GB" sz="2400" b="1" i="0" u="none" strike="noStrike" kern="1200" cap="none" spc="0" normalizeH="0" baseline="0" noProof="0" dirty="0">
                <a:ln>
                  <a:noFill/>
                </a:ln>
                <a:solidFill>
                  <a:prstClr val="white">
                    <a:lumMod val="65000"/>
                  </a:prstClr>
                </a:solidFill>
                <a:effectLst/>
                <a:uLnTx/>
                <a:uFillTx/>
                <a:latin typeface="Arial" panose="020B0604020202020204" pitchFamily="34" charset="0"/>
                <a:ea typeface="MS PGothic" panose="020B0600070205080204" pitchFamily="34" charset="-128"/>
                <a:cs typeface="Arial" panose="020B0604020202020204" pitchFamily="34" charset="0"/>
              </a:rPr>
              <a:t>(country average)</a:t>
            </a:r>
          </a:p>
        </p:txBody>
      </p:sp>
    </p:spTree>
    <p:extLst>
      <p:ext uri="{BB962C8B-B14F-4D97-AF65-F5344CB8AC3E}">
        <p14:creationId xmlns:p14="http://schemas.microsoft.com/office/powerpoint/2010/main" val="321456180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1500"/>
                            </p:stCondLst>
                            <p:childTnLst>
                              <p:par>
                                <p:cTn id="14" presetID="10" presetClass="entr" presetSubtype="0"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22" grpId="0"/>
      <p:bldP spid="23" grpId="0"/>
      <p:bldP spid="2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4829" y="0"/>
            <a:ext cx="7714343" cy="5143500"/>
          </a:xfrm>
          <a:prstGeom prst="rect">
            <a:avLst/>
          </a:prstGeom>
        </p:spPr>
      </p:pic>
      <p:sp>
        <p:nvSpPr>
          <p:cNvPr id="5" name="Rectangle 4"/>
          <p:cNvSpPr/>
          <p:nvPr/>
        </p:nvSpPr>
        <p:spPr>
          <a:xfrm>
            <a:off x="0" y="0"/>
            <a:ext cx="9144000" cy="5143500"/>
          </a:xfrm>
          <a:prstGeom prst="rect">
            <a:avLst/>
          </a:prstGeom>
          <a:solidFill>
            <a:srgbClr val="C000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4050" b="1" i="0" u="none" strike="noStrike" kern="1200" cap="none" spc="0" normalizeH="0" baseline="0" noProof="0" dirty="0" err="1">
                <a:ln>
                  <a:noFill/>
                </a:ln>
                <a:solidFill>
                  <a:prstClr val="white"/>
                </a:solidFill>
                <a:effectLst/>
                <a:uLnTx/>
                <a:uFillTx/>
                <a:latin typeface="Calibri" panose="020F0502020204030204"/>
                <a:ea typeface="+mn-ea"/>
                <a:cs typeface="+mn-cs"/>
              </a:rPr>
              <a:t>Ideosyncratic</a:t>
            </a:r>
            <a:r>
              <a:rPr kumimoji="0" lang="en-GB" sz="4050" b="1" i="0" u="none" strike="noStrike" kern="1200" cap="none" spc="0" normalizeH="0" baseline="0" noProof="0" dirty="0">
                <a:ln>
                  <a:noFill/>
                </a:ln>
                <a:solidFill>
                  <a:prstClr val="white"/>
                </a:solidFill>
                <a:effectLst/>
                <a:uLnTx/>
                <a:uFillTx/>
                <a:latin typeface="Calibri" panose="020F0502020204030204"/>
                <a:ea typeface="+mn-ea"/>
                <a:cs typeface="+mn-cs"/>
              </a:rPr>
              <a:t> policy</a:t>
            </a:r>
          </a:p>
        </p:txBody>
      </p:sp>
    </p:spTree>
    <p:extLst>
      <p:ext uri="{BB962C8B-B14F-4D97-AF65-F5344CB8AC3E}">
        <p14:creationId xmlns:p14="http://schemas.microsoft.com/office/powerpoint/2010/main" val="33018211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3500" fill="hold"/>
                                        <p:tgtEl>
                                          <p:spTgt spid="5">
                                            <p:txEl>
                                              <p:pRg st="0" end="0"/>
                                            </p:txEl>
                                          </p:spTgt>
                                        </p:tgtEl>
                                        <p:attrNameLst>
                                          <p:attrName>ppt_w</p:attrName>
                                        </p:attrNameLst>
                                      </p:cBhvr>
                                      <p:tavLst>
                                        <p:tav tm="0">
                                          <p:val>
                                            <p:strVal val="2/3*#ppt_w"/>
                                          </p:val>
                                        </p:tav>
                                        <p:tav tm="100000">
                                          <p:val>
                                            <p:strVal val="#ppt_w"/>
                                          </p:val>
                                        </p:tav>
                                      </p:tavLst>
                                    </p:anim>
                                    <p:anim calcmode="lin" valueType="num">
                                      <p:cBhvr>
                                        <p:cTn id="8" dur="3500" fill="hold"/>
                                        <p:tgtEl>
                                          <p:spTgt spid="5">
                                            <p:txEl>
                                              <p:pRg st="0" end="0"/>
                                            </p:tx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4375" y="0"/>
            <a:ext cx="7715250" cy="5143500"/>
          </a:xfrm>
          <a:prstGeom prst="rect">
            <a:avLst/>
          </a:prstGeom>
        </p:spPr>
      </p:pic>
      <p:sp>
        <p:nvSpPr>
          <p:cNvPr id="5" name="Rectangle 4"/>
          <p:cNvSpPr/>
          <p:nvPr/>
        </p:nvSpPr>
        <p:spPr>
          <a:xfrm>
            <a:off x="0" y="0"/>
            <a:ext cx="9144000" cy="5143500"/>
          </a:xfrm>
          <a:prstGeom prst="rect">
            <a:avLst/>
          </a:prstGeom>
          <a:solidFill>
            <a:srgbClr val="33CC33">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4050" b="1" i="0" u="none" strike="noStrike" kern="1200" cap="none" spc="0" normalizeH="0" baseline="0" noProof="0" dirty="0">
                <a:ln>
                  <a:noFill/>
                </a:ln>
                <a:solidFill>
                  <a:prstClr val="white"/>
                </a:solidFill>
                <a:effectLst/>
                <a:uLnTx/>
                <a:uFillTx/>
                <a:latin typeface="Calibri" panose="020F0502020204030204"/>
                <a:ea typeface="+mn-ea"/>
                <a:cs typeface="+mn-cs"/>
              </a:rPr>
              <a:t>Alignment </a:t>
            </a:r>
            <a:r>
              <a:rPr kumimoji="0" lang="en-GB" sz="4050" b="1" i="0" u="none" strike="noStrike" kern="1200" cap="none" spc="0" normalizeH="0" baseline="0" noProof="0">
                <a:ln>
                  <a:noFill/>
                </a:ln>
                <a:solidFill>
                  <a:prstClr val="white"/>
                </a:solidFill>
                <a:effectLst/>
                <a:uLnTx/>
                <a:uFillTx/>
                <a:latin typeface="Calibri" panose="020F0502020204030204"/>
                <a:ea typeface="+mn-ea"/>
                <a:cs typeface="+mn-cs"/>
              </a:rPr>
              <a:t>of policies</a:t>
            </a:r>
            <a:endParaRPr kumimoji="0" lang="en-GB" sz="405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7376414"/>
      </p:ext>
    </p:extLst>
  </p:cSld>
  <p:clrMapOvr>
    <a:masterClrMapping/>
  </p:clrMapOvr>
  <mc:AlternateContent xmlns:mc="http://schemas.openxmlformats.org/markup-compatibility/2006" xmlns:p14="http://schemas.microsoft.com/office/powerpoint/2010/main">
    <mc:Choice Requires="p14">
      <p:transition spd="slow" p14:dur="1500">
        <p14:flythrough dir="ou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54E530-E510-46FE-87EA-FD9625FB3D2B}"/>
              </a:ext>
            </a:extLst>
          </p:cNvPr>
          <p:cNvSpPr>
            <a:spLocks noGrp="1"/>
          </p:cNvSpPr>
          <p:nvPr>
            <p:ph type="ctrTitle"/>
          </p:nvPr>
        </p:nvSpPr>
        <p:spPr/>
        <p:txBody>
          <a:bodyPr/>
          <a:lstStyle/>
          <a:p>
            <a:r>
              <a:rPr lang="en-GB" dirty="0"/>
              <a:t>Making change happen</a:t>
            </a:r>
            <a:endParaRPr lang="en-US" dirty="0"/>
          </a:p>
        </p:txBody>
      </p:sp>
      <p:sp>
        <p:nvSpPr>
          <p:cNvPr id="5" name="Subtitle 4">
            <a:extLst>
              <a:ext uri="{FF2B5EF4-FFF2-40B4-BE49-F238E27FC236}">
                <a16:creationId xmlns:a16="http://schemas.microsoft.com/office/drawing/2014/main" id="{705B6502-59E5-4B83-A644-CAA7D165972A}"/>
              </a:ext>
            </a:extLst>
          </p:cNvPr>
          <p:cNvSpPr>
            <a:spLocks noGrp="1"/>
          </p:cNvSpPr>
          <p:nvPr>
            <p:ph type="subTitle" idx="1"/>
          </p:nvPr>
        </p:nvSpPr>
        <p:spPr>
          <a:xfrm>
            <a:off x="649921" y="2914650"/>
            <a:ext cx="7772399" cy="1314450"/>
          </a:xfrm>
        </p:spPr>
        <p:txBody>
          <a:bodyPr/>
          <a:lstStyle/>
          <a:p>
            <a:r>
              <a:rPr lang="en-US" dirty="0"/>
              <a:t>Knowledge is only as valuable as our capacity to act on it, </a:t>
            </a:r>
            <a:br>
              <a:rPr lang="en-US" dirty="0"/>
            </a:br>
            <a:r>
              <a:rPr lang="en-US" dirty="0"/>
              <a:t>and the road of educational reform is littered with good ideas that were poorly implemented </a:t>
            </a:r>
          </a:p>
        </p:txBody>
      </p:sp>
    </p:spTree>
    <p:extLst>
      <p:ext uri="{BB962C8B-B14F-4D97-AF65-F5344CB8AC3E}">
        <p14:creationId xmlns:p14="http://schemas.microsoft.com/office/powerpoint/2010/main" val="7721107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FBFD3C-E087-49C2-A23B-08B27446D073}"/>
              </a:ext>
            </a:extLst>
          </p:cNvPr>
          <p:cNvSpPr>
            <a:spLocks noGrp="1"/>
          </p:cNvSpPr>
          <p:nvPr>
            <p:ph idx="1"/>
          </p:nvPr>
        </p:nvSpPr>
        <p:spPr>
          <a:xfrm>
            <a:off x="457200" y="1309007"/>
            <a:ext cx="8355106" cy="3916135"/>
          </a:xfrm>
        </p:spPr>
        <p:txBody>
          <a:bodyPr>
            <a:normAutofit fontScale="70000" lnSpcReduction="20000"/>
          </a:bodyPr>
          <a:lstStyle/>
          <a:p>
            <a:r>
              <a:rPr lang="en-US" dirty="0"/>
              <a:t>be transparent with teachers and school leaders about </a:t>
            </a:r>
            <a:br>
              <a:rPr lang="en-US" dirty="0"/>
            </a:br>
            <a:r>
              <a:rPr lang="en-US" dirty="0"/>
              <a:t>where reform is heading and what it means for them</a:t>
            </a:r>
          </a:p>
          <a:p>
            <a:r>
              <a:rPr lang="en-US" dirty="0"/>
              <a:t>be aware of how </a:t>
            </a:r>
            <a:r>
              <a:rPr lang="en-US" dirty="0" err="1"/>
              <a:t>organisational</a:t>
            </a:r>
            <a:r>
              <a:rPr lang="en-US" dirty="0"/>
              <a:t> policies and practices </a:t>
            </a:r>
            <a:br>
              <a:rPr lang="en-US" dirty="0"/>
            </a:br>
            <a:r>
              <a:rPr lang="en-US" dirty="0"/>
              <a:t>can either facilitate or inhibit transformation</a:t>
            </a:r>
          </a:p>
          <a:p>
            <a:r>
              <a:rPr lang="en-US" dirty="0"/>
              <a:t>tackle institutional structures that are built around the interests and habits of educators and administrators rather than learners</a:t>
            </a:r>
          </a:p>
          <a:p>
            <a:r>
              <a:rPr lang="en-US" dirty="0" err="1"/>
              <a:t>recognise</a:t>
            </a:r>
            <a:r>
              <a:rPr lang="en-US" dirty="0"/>
              <a:t> emerging trends and patterns and see how these might benefit or obstruct the goals of change</a:t>
            </a:r>
          </a:p>
          <a:p>
            <a:r>
              <a:rPr lang="en-US" dirty="0"/>
              <a:t>use knowledge about what motivates people to convince others to support change</a:t>
            </a:r>
          </a:p>
          <a:p>
            <a:r>
              <a:rPr lang="en-US" dirty="0"/>
              <a:t>use understanding of power and influence to build the alliances and coalitions needed to get things done</a:t>
            </a:r>
          </a:p>
          <a:p>
            <a:r>
              <a:rPr lang="en-US" dirty="0"/>
              <a:t>help rules become  practice, and good practice to become culture</a:t>
            </a:r>
          </a:p>
        </p:txBody>
      </p:sp>
      <p:sp>
        <p:nvSpPr>
          <p:cNvPr id="3" name="Title 2">
            <a:extLst>
              <a:ext uri="{FF2B5EF4-FFF2-40B4-BE49-F238E27FC236}">
                <a16:creationId xmlns:a16="http://schemas.microsoft.com/office/drawing/2014/main" id="{7A1A7D4A-5FD9-4CB3-8E1F-1742A446D230}"/>
              </a:ext>
            </a:extLst>
          </p:cNvPr>
          <p:cNvSpPr>
            <a:spLocks noGrp="1"/>
          </p:cNvSpPr>
          <p:nvPr>
            <p:ph type="title"/>
          </p:nvPr>
        </p:nvSpPr>
        <p:spPr/>
        <p:txBody>
          <a:bodyPr/>
          <a:lstStyle/>
          <a:p>
            <a:r>
              <a:rPr lang="en-US" b="1" dirty="0"/>
              <a:t>The real obstacle to education reform is not conservative followers but conservative leaders </a:t>
            </a:r>
            <a:endParaRPr lang="en-US" dirty="0"/>
          </a:p>
        </p:txBody>
      </p:sp>
    </p:spTree>
    <p:extLst>
      <p:ext uri="{BB962C8B-B14F-4D97-AF65-F5344CB8AC3E}">
        <p14:creationId xmlns:p14="http://schemas.microsoft.com/office/powerpoint/2010/main" val="29287837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strVal val="2/3*#ppt_w"/>
                                          </p:val>
                                        </p:tav>
                                        <p:tav tm="100000">
                                          <p:val>
                                            <p:strVal val="#ppt_w"/>
                                          </p:val>
                                        </p:tav>
                                      </p:tavLst>
                                    </p:anim>
                                    <p:anim calcmode="lin" valueType="num">
                                      <p:cBhvr>
                                        <p:cTn id="8" dur="500" fill="hold"/>
                                        <p:tgtEl>
                                          <p:spTgt spid="2">
                                            <p:txEl>
                                              <p:pRg st="0" end="0"/>
                                            </p:txEl>
                                          </p:spTgt>
                                        </p:tgtEl>
                                        <p:attrNameLst>
                                          <p:attrName>ppt_h</p:attrName>
                                        </p:attrNameLst>
                                      </p:cBhvr>
                                      <p:tavLst>
                                        <p:tav tm="0">
                                          <p:val>
                                            <p:strVal val="2/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72"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p:cTn id="13" dur="500" fill="hold"/>
                                        <p:tgtEl>
                                          <p:spTgt spid="2">
                                            <p:txEl>
                                              <p:pRg st="1" end="1"/>
                                            </p:txEl>
                                          </p:spTgt>
                                        </p:tgtEl>
                                        <p:attrNameLst>
                                          <p:attrName>ppt_w</p:attrName>
                                        </p:attrNameLst>
                                      </p:cBhvr>
                                      <p:tavLst>
                                        <p:tav tm="0">
                                          <p:val>
                                            <p:strVal val="2/3*#ppt_w"/>
                                          </p:val>
                                        </p:tav>
                                        <p:tav tm="100000">
                                          <p:val>
                                            <p:strVal val="#ppt_w"/>
                                          </p:val>
                                        </p:tav>
                                      </p:tavLst>
                                    </p:anim>
                                    <p:anim calcmode="lin" valueType="num">
                                      <p:cBhvr>
                                        <p:cTn id="14" dur="500" fill="hold"/>
                                        <p:tgtEl>
                                          <p:spTgt spid="2">
                                            <p:txEl>
                                              <p:pRg st="1" end="1"/>
                                            </p:txEl>
                                          </p:spTgt>
                                        </p:tgtEl>
                                        <p:attrNameLst>
                                          <p:attrName>ppt_h</p:attrName>
                                        </p:attrNameLst>
                                      </p:cBhvr>
                                      <p:tavLst>
                                        <p:tav tm="0">
                                          <p:val>
                                            <p:strVal val="2/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272"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p:cTn id="19" dur="500" fill="hold"/>
                                        <p:tgtEl>
                                          <p:spTgt spid="2">
                                            <p:txEl>
                                              <p:pRg st="2" end="2"/>
                                            </p:txEl>
                                          </p:spTgt>
                                        </p:tgtEl>
                                        <p:attrNameLst>
                                          <p:attrName>ppt_w</p:attrName>
                                        </p:attrNameLst>
                                      </p:cBhvr>
                                      <p:tavLst>
                                        <p:tav tm="0">
                                          <p:val>
                                            <p:strVal val="2/3*#ppt_w"/>
                                          </p:val>
                                        </p:tav>
                                        <p:tav tm="100000">
                                          <p:val>
                                            <p:strVal val="#ppt_w"/>
                                          </p:val>
                                        </p:tav>
                                      </p:tavLst>
                                    </p:anim>
                                    <p:anim calcmode="lin" valueType="num">
                                      <p:cBhvr>
                                        <p:cTn id="20" dur="500" fill="hold"/>
                                        <p:tgtEl>
                                          <p:spTgt spid="2">
                                            <p:txEl>
                                              <p:pRg st="2" end="2"/>
                                            </p:txEl>
                                          </p:spTgt>
                                        </p:tgtEl>
                                        <p:attrNameLst>
                                          <p:attrName>ppt_h</p:attrName>
                                        </p:attrNameLst>
                                      </p:cBhvr>
                                      <p:tavLst>
                                        <p:tav tm="0">
                                          <p:val>
                                            <p:strVal val="2/3*#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272"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p:cTn id="25" dur="500" fill="hold"/>
                                        <p:tgtEl>
                                          <p:spTgt spid="2">
                                            <p:txEl>
                                              <p:pRg st="3" end="3"/>
                                            </p:txEl>
                                          </p:spTgt>
                                        </p:tgtEl>
                                        <p:attrNameLst>
                                          <p:attrName>ppt_w</p:attrName>
                                        </p:attrNameLst>
                                      </p:cBhvr>
                                      <p:tavLst>
                                        <p:tav tm="0">
                                          <p:val>
                                            <p:strVal val="2/3*#ppt_w"/>
                                          </p:val>
                                        </p:tav>
                                        <p:tav tm="100000">
                                          <p:val>
                                            <p:strVal val="#ppt_w"/>
                                          </p:val>
                                        </p:tav>
                                      </p:tavLst>
                                    </p:anim>
                                    <p:anim calcmode="lin" valueType="num">
                                      <p:cBhvr>
                                        <p:cTn id="26" dur="500" fill="hold"/>
                                        <p:tgtEl>
                                          <p:spTgt spid="2">
                                            <p:txEl>
                                              <p:pRg st="3" end="3"/>
                                            </p:txEl>
                                          </p:spTgt>
                                        </p:tgtEl>
                                        <p:attrNameLst>
                                          <p:attrName>ppt_h</p:attrName>
                                        </p:attrNameLst>
                                      </p:cBhvr>
                                      <p:tavLst>
                                        <p:tav tm="0">
                                          <p:val>
                                            <p:strVal val="2/3*#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272"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p:cTn id="31" dur="500" fill="hold"/>
                                        <p:tgtEl>
                                          <p:spTgt spid="2">
                                            <p:txEl>
                                              <p:pRg st="4" end="4"/>
                                            </p:txEl>
                                          </p:spTgt>
                                        </p:tgtEl>
                                        <p:attrNameLst>
                                          <p:attrName>ppt_w</p:attrName>
                                        </p:attrNameLst>
                                      </p:cBhvr>
                                      <p:tavLst>
                                        <p:tav tm="0">
                                          <p:val>
                                            <p:strVal val="2/3*#ppt_w"/>
                                          </p:val>
                                        </p:tav>
                                        <p:tav tm="100000">
                                          <p:val>
                                            <p:strVal val="#ppt_w"/>
                                          </p:val>
                                        </p:tav>
                                      </p:tavLst>
                                    </p:anim>
                                    <p:anim calcmode="lin" valueType="num">
                                      <p:cBhvr>
                                        <p:cTn id="32" dur="500" fill="hold"/>
                                        <p:tgtEl>
                                          <p:spTgt spid="2">
                                            <p:txEl>
                                              <p:pRg st="4" end="4"/>
                                            </p:txEl>
                                          </p:spTgt>
                                        </p:tgtEl>
                                        <p:attrNameLst>
                                          <p:attrName>ppt_h</p:attrName>
                                        </p:attrNameLst>
                                      </p:cBhvr>
                                      <p:tavLst>
                                        <p:tav tm="0">
                                          <p:val>
                                            <p:strVal val="2/3*#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272" fill="hold" grpId="0"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p:cTn id="37" dur="500" fill="hold"/>
                                        <p:tgtEl>
                                          <p:spTgt spid="2">
                                            <p:txEl>
                                              <p:pRg st="5" end="5"/>
                                            </p:txEl>
                                          </p:spTgt>
                                        </p:tgtEl>
                                        <p:attrNameLst>
                                          <p:attrName>ppt_w</p:attrName>
                                        </p:attrNameLst>
                                      </p:cBhvr>
                                      <p:tavLst>
                                        <p:tav tm="0">
                                          <p:val>
                                            <p:strVal val="2/3*#ppt_w"/>
                                          </p:val>
                                        </p:tav>
                                        <p:tav tm="100000">
                                          <p:val>
                                            <p:strVal val="#ppt_w"/>
                                          </p:val>
                                        </p:tav>
                                      </p:tavLst>
                                    </p:anim>
                                    <p:anim calcmode="lin" valueType="num">
                                      <p:cBhvr>
                                        <p:cTn id="38" dur="500" fill="hold"/>
                                        <p:tgtEl>
                                          <p:spTgt spid="2">
                                            <p:txEl>
                                              <p:pRg st="5" end="5"/>
                                            </p:txEl>
                                          </p:spTgt>
                                        </p:tgtEl>
                                        <p:attrNameLst>
                                          <p:attrName>ppt_h</p:attrName>
                                        </p:attrNameLst>
                                      </p:cBhvr>
                                      <p:tavLst>
                                        <p:tav tm="0">
                                          <p:val>
                                            <p:strVal val="2/3*#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272" fill="hold" grpId="0" nodeType="click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anim calcmode="lin" valueType="num">
                                      <p:cBhvr>
                                        <p:cTn id="43" dur="500" fill="hold"/>
                                        <p:tgtEl>
                                          <p:spTgt spid="2">
                                            <p:txEl>
                                              <p:pRg st="6" end="6"/>
                                            </p:txEl>
                                          </p:spTgt>
                                        </p:tgtEl>
                                        <p:attrNameLst>
                                          <p:attrName>ppt_w</p:attrName>
                                        </p:attrNameLst>
                                      </p:cBhvr>
                                      <p:tavLst>
                                        <p:tav tm="0">
                                          <p:val>
                                            <p:strVal val="2/3*#ppt_w"/>
                                          </p:val>
                                        </p:tav>
                                        <p:tav tm="100000">
                                          <p:val>
                                            <p:strVal val="#ppt_w"/>
                                          </p:val>
                                        </p:tav>
                                      </p:tavLst>
                                    </p:anim>
                                    <p:anim calcmode="lin" valueType="num">
                                      <p:cBhvr>
                                        <p:cTn id="44" dur="500" fill="hold"/>
                                        <p:tgtEl>
                                          <p:spTgt spid="2">
                                            <p:txEl>
                                              <p:pRg st="6" end="6"/>
                                            </p:tx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FBFD3C-E087-49C2-A23B-08B27446D073}"/>
              </a:ext>
            </a:extLst>
          </p:cNvPr>
          <p:cNvSpPr>
            <a:spLocks noGrp="1"/>
          </p:cNvSpPr>
          <p:nvPr>
            <p:ph idx="1"/>
          </p:nvPr>
        </p:nvSpPr>
        <p:spPr>
          <a:xfrm>
            <a:off x="350322" y="2146218"/>
            <a:ext cx="8229600" cy="3761756"/>
          </a:xfrm>
        </p:spPr>
        <p:txBody>
          <a:bodyPr>
            <a:normAutofit/>
          </a:bodyPr>
          <a:lstStyle/>
          <a:p>
            <a:pPr marL="0" indent="0" algn="ctr">
              <a:buNone/>
            </a:pPr>
            <a:r>
              <a:rPr lang="en-US" dirty="0" err="1"/>
              <a:t>Programmes</a:t>
            </a:r>
            <a:r>
              <a:rPr lang="en-US" dirty="0"/>
              <a:t> do not scale; it is culture that scales, and culture is the hallmark of effective leadership. </a:t>
            </a:r>
          </a:p>
          <a:p>
            <a:pPr marL="0" indent="0" algn="ctr">
              <a:buNone/>
            </a:pPr>
            <a:r>
              <a:rPr lang="en-US" dirty="0"/>
              <a:t>Culture is about system learning, system-wide innovation, and purposeful collaboration</a:t>
            </a:r>
          </a:p>
        </p:txBody>
      </p:sp>
      <p:sp>
        <p:nvSpPr>
          <p:cNvPr id="3" name="Title 2">
            <a:extLst>
              <a:ext uri="{FF2B5EF4-FFF2-40B4-BE49-F238E27FC236}">
                <a16:creationId xmlns:a16="http://schemas.microsoft.com/office/drawing/2014/main" id="{7A1A7D4A-5FD9-4CB3-8E1F-1742A446D230}"/>
              </a:ext>
            </a:extLst>
          </p:cNvPr>
          <p:cNvSpPr>
            <a:spLocks noGrp="1"/>
          </p:cNvSpPr>
          <p:nvPr>
            <p:ph type="title"/>
          </p:nvPr>
        </p:nvSpPr>
        <p:spPr/>
        <p:txBody>
          <a:bodyPr/>
          <a:lstStyle/>
          <a:p>
            <a:r>
              <a:rPr lang="en-US" b="1" dirty="0"/>
              <a:t>The real obstacle to education reform is not conservative followers but conservative leaders </a:t>
            </a:r>
            <a:endParaRPr lang="en-US" dirty="0"/>
          </a:p>
        </p:txBody>
      </p:sp>
    </p:spTree>
    <p:extLst>
      <p:ext uri="{BB962C8B-B14F-4D97-AF65-F5344CB8AC3E}">
        <p14:creationId xmlns:p14="http://schemas.microsoft.com/office/powerpoint/2010/main" val="3140107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500"/>
                                        <p:tgtEl>
                                          <p:spTgt spid="2">
                                            <p:txEl>
                                              <p:pRg st="0" end="0"/>
                                            </p:txEl>
                                          </p:spTgt>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1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81586F-064C-4920-9B59-C34FADABC590}"/>
              </a:ext>
            </a:extLst>
          </p:cNvPr>
          <p:cNvSpPr>
            <a:spLocks noGrp="1"/>
          </p:cNvSpPr>
          <p:nvPr>
            <p:ph type="title"/>
          </p:nvPr>
        </p:nvSpPr>
        <p:spPr>
          <a:xfrm>
            <a:off x="457200" y="30589"/>
            <a:ext cx="8686800" cy="857250"/>
          </a:xfrm>
        </p:spPr>
        <p:txBody>
          <a:bodyPr/>
          <a:lstStyle/>
          <a:p>
            <a:r>
              <a:rPr lang="en-GB" sz="2600" dirty="0"/>
              <a:t>Changing education can be like moving graveyards</a:t>
            </a:r>
          </a:p>
        </p:txBody>
      </p:sp>
      <p:sp>
        <p:nvSpPr>
          <p:cNvPr id="5" name="Content Placeholder 4">
            <a:extLst>
              <a:ext uri="{FF2B5EF4-FFF2-40B4-BE49-F238E27FC236}">
                <a16:creationId xmlns:a16="http://schemas.microsoft.com/office/drawing/2014/main" id="{72E876E3-498D-49D4-AE76-D91C88091FB9}"/>
              </a:ext>
            </a:extLst>
          </p:cNvPr>
          <p:cNvSpPr>
            <a:spLocks noGrp="1"/>
          </p:cNvSpPr>
          <p:nvPr>
            <p:ph idx="1"/>
          </p:nvPr>
        </p:nvSpPr>
        <p:spPr>
          <a:xfrm>
            <a:off x="457200" y="979972"/>
            <a:ext cx="8544560" cy="4350312"/>
          </a:xfrm>
        </p:spPr>
        <p:txBody>
          <a:bodyPr>
            <a:normAutofit fontScale="85000" lnSpcReduction="20000"/>
          </a:bodyPr>
          <a:lstStyle/>
          <a:p>
            <a:r>
              <a:rPr lang="en-GB" sz="2400" dirty="0"/>
              <a:t>The status quo has many protectors</a:t>
            </a:r>
          </a:p>
          <a:p>
            <a:pPr lvl="1"/>
            <a:r>
              <a:rPr lang="en-GB" sz="2000" dirty="0"/>
              <a:t>Everyone supports reform – except for their own children</a:t>
            </a:r>
          </a:p>
          <a:p>
            <a:pPr lvl="1"/>
            <a:r>
              <a:rPr lang="en-GB" sz="2000" dirty="0"/>
              <a:t>Even those who promote reforms often change their mind when they understand what change entails for them</a:t>
            </a:r>
          </a:p>
          <a:p>
            <a:r>
              <a:rPr lang="en-GB" sz="2400" dirty="0"/>
              <a:t>The frogs rarely clear the swamp</a:t>
            </a:r>
          </a:p>
          <a:p>
            <a:pPr lvl="1"/>
            <a:r>
              <a:rPr lang="en-GB" sz="2000" dirty="0"/>
              <a:t>The loss of privilege is pervasive because of the extent of vested interests</a:t>
            </a:r>
          </a:p>
          <a:p>
            <a:r>
              <a:rPr lang="en-GB" sz="2400" dirty="0"/>
              <a:t>Asymmetry of costs and benefits of educational reform</a:t>
            </a:r>
          </a:p>
          <a:p>
            <a:pPr lvl="1"/>
            <a:r>
              <a:rPr lang="en-GB" sz="2000" dirty="0"/>
              <a:t>Costs are certain and immediate, benefits are uncertain and long-term</a:t>
            </a:r>
          </a:p>
          <a:p>
            <a:r>
              <a:rPr lang="en-GB" sz="2400" dirty="0"/>
              <a:t>Lack of supportive ecosystems</a:t>
            </a:r>
          </a:p>
          <a:p>
            <a:pPr lvl="1"/>
            <a:r>
              <a:rPr lang="en-GB" sz="2000" dirty="0"/>
              <a:t>Lack of an ‘education industry’</a:t>
            </a:r>
            <a:r>
              <a:rPr lang="de-DE" sz="2000" dirty="0"/>
              <a:t> </a:t>
            </a:r>
            <a:r>
              <a:rPr lang="en-GB" sz="2000" dirty="0"/>
              <a:t>that pushes innovation and absorbs risks</a:t>
            </a:r>
          </a:p>
          <a:p>
            <a:pPr lvl="1"/>
            <a:r>
              <a:rPr lang="de-DE" sz="2000" dirty="0"/>
              <a:t>A</a:t>
            </a:r>
            <a:r>
              <a:rPr lang="en-GB" sz="2000" dirty="0"/>
              <a:t> research sector that is often disengaged from the real needs of real classrooms</a:t>
            </a:r>
          </a:p>
          <a:p>
            <a:r>
              <a:rPr lang="en-GB" sz="2400" dirty="0"/>
              <a:t>You can lose an election but you don’t win one over education</a:t>
            </a:r>
          </a:p>
          <a:p>
            <a:pPr lvl="1"/>
            <a:r>
              <a:rPr lang="en-GB" sz="2000" dirty="0"/>
              <a:t>Complexity and length of reform trajectory that extend electoral cycles</a:t>
            </a:r>
          </a:p>
          <a:p>
            <a:pPr lvl="1"/>
            <a:r>
              <a:rPr lang="en-GB" sz="2000" dirty="0"/>
              <a:t>A substantial gap between the time when the cost of reform is incurred, and the time when benefits materialise</a:t>
            </a:r>
          </a:p>
          <a:p>
            <a:pPr lvl="1"/>
            <a:endParaRPr lang="en-GB" sz="2000" dirty="0"/>
          </a:p>
        </p:txBody>
      </p:sp>
    </p:spTree>
    <p:extLst>
      <p:ext uri="{BB962C8B-B14F-4D97-AF65-F5344CB8AC3E}">
        <p14:creationId xmlns:p14="http://schemas.microsoft.com/office/powerpoint/2010/main" val="5573468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90DAC06-AA2D-40FB-ACBC-36F41FD14BF2}"/>
              </a:ext>
            </a:extLst>
          </p:cNvPr>
          <p:cNvSpPr>
            <a:spLocks noGrp="1"/>
          </p:cNvSpPr>
          <p:nvPr>
            <p:ph type="title"/>
          </p:nvPr>
        </p:nvSpPr>
        <p:spPr>
          <a:xfrm>
            <a:off x="354685" y="23207"/>
            <a:ext cx="8229600" cy="857250"/>
          </a:xfrm>
        </p:spPr>
        <p:txBody>
          <a:bodyPr/>
          <a:lstStyle/>
          <a:p>
            <a:r>
              <a:rPr lang="en-GB" dirty="0"/>
              <a:t>Making change happen</a:t>
            </a:r>
            <a:endParaRPr lang="en-US" dirty="0"/>
          </a:p>
        </p:txBody>
      </p:sp>
      <p:graphicFrame>
        <p:nvGraphicFramePr>
          <p:cNvPr id="7" name="Diagram 6">
            <a:extLst>
              <a:ext uri="{FF2B5EF4-FFF2-40B4-BE49-F238E27FC236}">
                <a16:creationId xmlns:a16="http://schemas.microsoft.com/office/drawing/2014/main" id="{13918B0B-70BF-4555-9900-76F43D13EAE9}"/>
              </a:ext>
            </a:extLst>
          </p:cNvPr>
          <p:cNvGraphicFramePr/>
          <p:nvPr>
            <p:extLst>
              <p:ext uri="{D42A27DB-BD31-4B8C-83A1-F6EECF244321}">
                <p14:modId xmlns:p14="http://schemas.microsoft.com/office/powerpoint/2010/main" val="571948994"/>
              </p:ext>
            </p:extLst>
          </p:nvPr>
        </p:nvGraphicFramePr>
        <p:xfrm>
          <a:off x="-792758" y="1062016"/>
          <a:ext cx="7095143" cy="39364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065B0BCF-5FE9-4DFB-B4B7-5AE2654895F4}"/>
              </a:ext>
            </a:extLst>
          </p:cNvPr>
          <p:cNvSpPr txBox="1"/>
          <p:nvPr/>
        </p:nvSpPr>
        <p:spPr>
          <a:xfrm>
            <a:off x="1730383" y="1152219"/>
            <a:ext cx="5169984" cy="738664"/>
          </a:xfrm>
          <a:prstGeom prst="rect">
            <a:avLst/>
          </a:prstGeom>
          <a:noFill/>
        </p:spPr>
        <p:txBody>
          <a:bodyPr wrap="square" rtlCol="0">
            <a:spAutoFit/>
          </a:bodyPr>
          <a:lstStyle/>
          <a:p>
            <a:r>
              <a:rPr lang="en-US" sz="1400" dirty="0">
                <a:solidFill>
                  <a:schemeClr val="tx1">
                    <a:lumMod val="50000"/>
                    <a:lumOff val="50000"/>
                  </a:schemeClr>
                </a:solidFill>
                <a:latin typeface="+mj-lt"/>
              </a:rPr>
              <a:t>People are more likely to accept changes that are not solely in their own interests if they understand the reasons for these changes and can see the role they should play within the broad strategy. </a:t>
            </a:r>
          </a:p>
        </p:txBody>
      </p:sp>
    </p:spTree>
    <p:extLst>
      <p:ext uri="{BB962C8B-B14F-4D97-AF65-F5344CB8AC3E}">
        <p14:creationId xmlns:p14="http://schemas.microsoft.com/office/powerpoint/2010/main" val="1463502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90DAC06-AA2D-40FB-ACBC-36F41FD14BF2}"/>
              </a:ext>
            </a:extLst>
          </p:cNvPr>
          <p:cNvSpPr>
            <a:spLocks noGrp="1"/>
          </p:cNvSpPr>
          <p:nvPr>
            <p:ph type="title"/>
          </p:nvPr>
        </p:nvSpPr>
        <p:spPr>
          <a:xfrm>
            <a:off x="354685" y="23207"/>
            <a:ext cx="8229600" cy="857250"/>
          </a:xfrm>
        </p:spPr>
        <p:txBody>
          <a:bodyPr/>
          <a:lstStyle/>
          <a:p>
            <a:r>
              <a:rPr lang="en-GB" dirty="0"/>
              <a:t>Making change happen</a:t>
            </a:r>
            <a:endParaRPr lang="en-US" dirty="0"/>
          </a:p>
        </p:txBody>
      </p:sp>
      <p:graphicFrame>
        <p:nvGraphicFramePr>
          <p:cNvPr id="7" name="Diagram 6">
            <a:extLst>
              <a:ext uri="{FF2B5EF4-FFF2-40B4-BE49-F238E27FC236}">
                <a16:creationId xmlns:a16="http://schemas.microsoft.com/office/drawing/2014/main" id="{13918B0B-70BF-4555-9900-76F43D13EAE9}"/>
              </a:ext>
            </a:extLst>
          </p:cNvPr>
          <p:cNvGraphicFramePr/>
          <p:nvPr>
            <p:extLst>
              <p:ext uri="{D42A27DB-BD31-4B8C-83A1-F6EECF244321}">
                <p14:modId xmlns:p14="http://schemas.microsoft.com/office/powerpoint/2010/main" val="66184068"/>
              </p:ext>
            </p:extLst>
          </p:nvPr>
        </p:nvGraphicFramePr>
        <p:xfrm>
          <a:off x="-792758" y="1062016"/>
          <a:ext cx="7095143" cy="39364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065B0BCF-5FE9-4DFB-B4B7-5AE2654895F4}"/>
              </a:ext>
            </a:extLst>
          </p:cNvPr>
          <p:cNvSpPr txBox="1"/>
          <p:nvPr/>
        </p:nvSpPr>
        <p:spPr>
          <a:xfrm>
            <a:off x="1730383" y="1152219"/>
            <a:ext cx="5169984" cy="738664"/>
          </a:xfrm>
          <a:prstGeom prst="rect">
            <a:avLst/>
          </a:prstGeom>
          <a:noFill/>
        </p:spPr>
        <p:txBody>
          <a:bodyPr wrap="square" rtlCol="0">
            <a:spAutoFit/>
          </a:bodyPr>
          <a:lstStyle/>
          <a:p>
            <a:r>
              <a:rPr lang="en-US" sz="1400" dirty="0">
                <a:solidFill>
                  <a:schemeClr val="bg1">
                    <a:lumMod val="85000"/>
                  </a:schemeClr>
                </a:solidFill>
                <a:latin typeface="+mj-lt"/>
              </a:rPr>
              <a:t>People are more likely to accept changes that are not solely in their own interests if they understand the reasons for these changes and can see the role they should play within the broad strategy. </a:t>
            </a:r>
          </a:p>
        </p:txBody>
      </p:sp>
      <p:sp>
        <p:nvSpPr>
          <p:cNvPr id="13" name="TextBox 12">
            <a:extLst>
              <a:ext uri="{FF2B5EF4-FFF2-40B4-BE49-F238E27FC236}">
                <a16:creationId xmlns:a16="http://schemas.microsoft.com/office/drawing/2014/main" id="{BB8CA2B9-AED7-458E-BD72-F17973358FC6}"/>
              </a:ext>
            </a:extLst>
          </p:cNvPr>
          <p:cNvSpPr txBox="1"/>
          <p:nvPr/>
        </p:nvSpPr>
        <p:spPr>
          <a:xfrm>
            <a:off x="2860213" y="2110434"/>
            <a:ext cx="5169984" cy="892552"/>
          </a:xfrm>
          <a:prstGeom prst="rect">
            <a:avLst/>
          </a:prstGeom>
          <a:noFill/>
        </p:spPr>
        <p:txBody>
          <a:bodyPr wrap="square" rtlCol="0">
            <a:spAutoFit/>
          </a:bodyPr>
          <a:lstStyle/>
          <a:p>
            <a:r>
              <a:rPr lang="en-US" sz="1300" dirty="0">
                <a:solidFill>
                  <a:schemeClr val="tx1">
                    <a:lumMod val="50000"/>
                    <a:lumOff val="50000"/>
                  </a:schemeClr>
                </a:solidFill>
                <a:latin typeface="+mj-lt"/>
              </a:rPr>
              <a:t>Educational leaders are rarely successful with reform unless they build a shared understanding and collective ownership for change, and unless they build capacity and create the right policy climate, with accountability measures designed to encourage innovation rather than compliance</a:t>
            </a:r>
          </a:p>
        </p:txBody>
      </p:sp>
    </p:spTree>
    <p:extLst>
      <p:ext uri="{BB962C8B-B14F-4D97-AF65-F5344CB8AC3E}">
        <p14:creationId xmlns:p14="http://schemas.microsoft.com/office/powerpoint/2010/main" val="4136792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90DAC06-AA2D-40FB-ACBC-36F41FD14BF2}"/>
              </a:ext>
            </a:extLst>
          </p:cNvPr>
          <p:cNvSpPr>
            <a:spLocks noGrp="1"/>
          </p:cNvSpPr>
          <p:nvPr>
            <p:ph type="title"/>
          </p:nvPr>
        </p:nvSpPr>
        <p:spPr>
          <a:xfrm>
            <a:off x="354685" y="23207"/>
            <a:ext cx="8229600" cy="857250"/>
          </a:xfrm>
        </p:spPr>
        <p:txBody>
          <a:bodyPr/>
          <a:lstStyle/>
          <a:p>
            <a:r>
              <a:rPr lang="en-GB" dirty="0"/>
              <a:t>Making change happen</a:t>
            </a:r>
            <a:endParaRPr lang="en-US" dirty="0"/>
          </a:p>
        </p:txBody>
      </p:sp>
      <p:graphicFrame>
        <p:nvGraphicFramePr>
          <p:cNvPr id="7" name="Diagram 6">
            <a:extLst>
              <a:ext uri="{FF2B5EF4-FFF2-40B4-BE49-F238E27FC236}">
                <a16:creationId xmlns:a16="http://schemas.microsoft.com/office/drawing/2014/main" id="{13918B0B-70BF-4555-9900-76F43D13EAE9}"/>
              </a:ext>
            </a:extLst>
          </p:cNvPr>
          <p:cNvGraphicFramePr/>
          <p:nvPr>
            <p:extLst>
              <p:ext uri="{D42A27DB-BD31-4B8C-83A1-F6EECF244321}">
                <p14:modId xmlns:p14="http://schemas.microsoft.com/office/powerpoint/2010/main" val="1544556240"/>
              </p:ext>
            </p:extLst>
          </p:nvPr>
        </p:nvGraphicFramePr>
        <p:xfrm>
          <a:off x="-792758" y="1062016"/>
          <a:ext cx="7095143" cy="39364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065B0BCF-5FE9-4DFB-B4B7-5AE2654895F4}"/>
              </a:ext>
            </a:extLst>
          </p:cNvPr>
          <p:cNvSpPr txBox="1"/>
          <p:nvPr/>
        </p:nvSpPr>
        <p:spPr>
          <a:xfrm>
            <a:off x="1730383" y="1152219"/>
            <a:ext cx="5169984" cy="738664"/>
          </a:xfrm>
          <a:prstGeom prst="rect">
            <a:avLst/>
          </a:prstGeom>
          <a:noFill/>
        </p:spPr>
        <p:txBody>
          <a:bodyPr wrap="square" rtlCol="0">
            <a:spAutoFit/>
          </a:bodyPr>
          <a:lstStyle/>
          <a:p>
            <a:r>
              <a:rPr lang="en-US" sz="1400" dirty="0">
                <a:solidFill>
                  <a:schemeClr val="bg1">
                    <a:lumMod val="85000"/>
                  </a:schemeClr>
                </a:solidFill>
                <a:latin typeface="+mj-lt"/>
              </a:rPr>
              <a:t>People are more likely to accept changes that are not solely in their own interests if they understand the reasons for these changes and can see the role they should play within the broad strategy. </a:t>
            </a:r>
          </a:p>
        </p:txBody>
      </p:sp>
      <p:sp>
        <p:nvSpPr>
          <p:cNvPr id="13" name="TextBox 12">
            <a:extLst>
              <a:ext uri="{FF2B5EF4-FFF2-40B4-BE49-F238E27FC236}">
                <a16:creationId xmlns:a16="http://schemas.microsoft.com/office/drawing/2014/main" id="{BB8CA2B9-AED7-458E-BD72-F17973358FC6}"/>
              </a:ext>
            </a:extLst>
          </p:cNvPr>
          <p:cNvSpPr txBox="1"/>
          <p:nvPr/>
        </p:nvSpPr>
        <p:spPr>
          <a:xfrm>
            <a:off x="2860213" y="2110434"/>
            <a:ext cx="5169984" cy="892552"/>
          </a:xfrm>
          <a:prstGeom prst="rect">
            <a:avLst/>
          </a:prstGeom>
          <a:noFill/>
        </p:spPr>
        <p:txBody>
          <a:bodyPr wrap="square" rtlCol="0">
            <a:spAutoFit/>
          </a:bodyPr>
          <a:lstStyle/>
          <a:p>
            <a:r>
              <a:rPr lang="en-US" sz="1300" dirty="0">
                <a:solidFill>
                  <a:schemeClr val="bg1">
                    <a:lumMod val="85000"/>
                  </a:schemeClr>
                </a:solidFill>
                <a:latin typeface="+mj-lt"/>
              </a:rPr>
              <a:t>Educational leaders are rarely successful with reform unless they build a shared understanding and collective ownership for change, and unless they build capacity and create the right policy climate, with accountability measures designed to encourage innovation rather than compliance</a:t>
            </a:r>
          </a:p>
        </p:txBody>
      </p:sp>
      <p:sp>
        <p:nvSpPr>
          <p:cNvPr id="14" name="TextBox 13">
            <a:extLst>
              <a:ext uri="{FF2B5EF4-FFF2-40B4-BE49-F238E27FC236}">
                <a16:creationId xmlns:a16="http://schemas.microsoft.com/office/drawing/2014/main" id="{E85E8321-C842-48E9-B758-78B022908F53}"/>
              </a:ext>
            </a:extLst>
          </p:cNvPr>
          <p:cNvSpPr txBox="1"/>
          <p:nvPr/>
        </p:nvSpPr>
        <p:spPr>
          <a:xfrm>
            <a:off x="4002032" y="3061100"/>
            <a:ext cx="4120951" cy="892552"/>
          </a:xfrm>
          <a:prstGeom prst="rect">
            <a:avLst/>
          </a:prstGeom>
          <a:noFill/>
        </p:spPr>
        <p:txBody>
          <a:bodyPr wrap="square" rtlCol="0">
            <a:spAutoFit/>
          </a:bodyPr>
          <a:lstStyle/>
          <a:p>
            <a:r>
              <a:rPr lang="en-US" sz="1300" dirty="0">
                <a:solidFill>
                  <a:schemeClr val="tx1">
                    <a:lumMod val="50000"/>
                    <a:lumOff val="50000"/>
                  </a:schemeClr>
                </a:solidFill>
                <a:latin typeface="+mj-lt"/>
              </a:rPr>
              <a:t>Often the resource implications of reform are underestimated in scope, nature and timing. The main shortcoming is often not a lack of financial resources, but a dearth of human capacity at every level of the system. </a:t>
            </a:r>
          </a:p>
        </p:txBody>
      </p:sp>
    </p:spTree>
    <p:extLst>
      <p:ext uri="{BB962C8B-B14F-4D97-AF65-F5344CB8AC3E}">
        <p14:creationId xmlns:p14="http://schemas.microsoft.com/office/powerpoint/2010/main" val="2706563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90DAC06-AA2D-40FB-ACBC-36F41FD14BF2}"/>
              </a:ext>
            </a:extLst>
          </p:cNvPr>
          <p:cNvSpPr>
            <a:spLocks noGrp="1"/>
          </p:cNvSpPr>
          <p:nvPr>
            <p:ph type="title"/>
          </p:nvPr>
        </p:nvSpPr>
        <p:spPr>
          <a:xfrm>
            <a:off x="354685" y="23207"/>
            <a:ext cx="8229600" cy="857250"/>
          </a:xfrm>
        </p:spPr>
        <p:txBody>
          <a:bodyPr/>
          <a:lstStyle/>
          <a:p>
            <a:r>
              <a:rPr lang="en-GB" dirty="0"/>
              <a:t>Making change happen</a:t>
            </a:r>
            <a:endParaRPr lang="en-US" dirty="0"/>
          </a:p>
        </p:txBody>
      </p:sp>
      <p:graphicFrame>
        <p:nvGraphicFramePr>
          <p:cNvPr id="7" name="Diagram 6">
            <a:extLst>
              <a:ext uri="{FF2B5EF4-FFF2-40B4-BE49-F238E27FC236}">
                <a16:creationId xmlns:a16="http://schemas.microsoft.com/office/drawing/2014/main" id="{13918B0B-70BF-4555-9900-76F43D13EAE9}"/>
              </a:ext>
            </a:extLst>
          </p:cNvPr>
          <p:cNvGraphicFramePr/>
          <p:nvPr/>
        </p:nvGraphicFramePr>
        <p:xfrm>
          <a:off x="-792758" y="1062016"/>
          <a:ext cx="7095143" cy="39364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065B0BCF-5FE9-4DFB-B4B7-5AE2654895F4}"/>
              </a:ext>
            </a:extLst>
          </p:cNvPr>
          <p:cNvSpPr txBox="1"/>
          <p:nvPr/>
        </p:nvSpPr>
        <p:spPr>
          <a:xfrm>
            <a:off x="1730383" y="1152219"/>
            <a:ext cx="5169984" cy="738664"/>
          </a:xfrm>
          <a:prstGeom prst="rect">
            <a:avLst/>
          </a:prstGeom>
          <a:noFill/>
        </p:spPr>
        <p:txBody>
          <a:bodyPr wrap="square" rtlCol="0">
            <a:spAutoFit/>
          </a:bodyPr>
          <a:lstStyle/>
          <a:p>
            <a:r>
              <a:rPr lang="en-US" sz="1400" dirty="0">
                <a:solidFill>
                  <a:schemeClr val="bg1">
                    <a:lumMod val="85000"/>
                  </a:schemeClr>
                </a:solidFill>
                <a:latin typeface="+mj-lt"/>
              </a:rPr>
              <a:t>People are more likely to accept changes that are not solely in their own interests if they understand the reasons for these changes and can see the role they should play within the broad strategy. </a:t>
            </a:r>
          </a:p>
        </p:txBody>
      </p:sp>
      <p:sp>
        <p:nvSpPr>
          <p:cNvPr id="13" name="TextBox 12">
            <a:extLst>
              <a:ext uri="{FF2B5EF4-FFF2-40B4-BE49-F238E27FC236}">
                <a16:creationId xmlns:a16="http://schemas.microsoft.com/office/drawing/2014/main" id="{BB8CA2B9-AED7-458E-BD72-F17973358FC6}"/>
              </a:ext>
            </a:extLst>
          </p:cNvPr>
          <p:cNvSpPr txBox="1"/>
          <p:nvPr/>
        </p:nvSpPr>
        <p:spPr>
          <a:xfrm>
            <a:off x="2860213" y="2110434"/>
            <a:ext cx="5169984" cy="892552"/>
          </a:xfrm>
          <a:prstGeom prst="rect">
            <a:avLst/>
          </a:prstGeom>
          <a:noFill/>
        </p:spPr>
        <p:txBody>
          <a:bodyPr wrap="square" rtlCol="0">
            <a:spAutoFit/>
          </a:bodyPr>
          <a:lstStyle/>
          <a:p>
            <a:r>
              <a:rPr lang="en-US" sz="1300" dirty="0">
                <a:solidFill>
                  <a:schemeClr val="bg1">
                    <a:lumMod val="85000"/>
                  </a:schemeClr>
                </a:solidFill>
                <a:latin typeface="+mj-lt"/>
              </a:rPr>
              <a:t>Educational leaders are rarely successful with reform unless they build a shared understanding and collective ownership for change, and unless they build capacity and create the right policy climate, with accountability measures designed to encourage innovation rather than compliance</a:t>
            </a:r>
          </a:p>
        </p:txBody>
      </p:sp>
      <p:sp>
        <p:nvSpPr>
          <p:cNvPr id="14" name="TextBox 13">
            <a:extLst>
              <a:ext uri="{FF2B5EF4-FFF2-40B4-BE49-F238E27FC236}">
                <a16:creationId xmlns:a16="http://schemas.microsoft.com/office/drawing/2014/main" id="{E85E8321-C842-48E9-B758-78B022908F53}"/>
              </a:ext>
            </a:extLst>
          </p:cNvPr>
          <p:cNvSpPr txBox="1"/>
          <p:nvPr/>
        </p:nvSpPr>
        <p:spPr>
          <a:xfrm>
            <a:off x="4002032" y="3061100"/>
            <a:ext cx="4120951" cy="892552"/>
          </a:xfrm>
          <a:prstGeom prst="rect">
            <a:avLst/>
          </a:prstGeom>
          <a:noFill/>
        </p:spPr>
        <p:txBody>
          <a:bodyPr wrap="square" rtlCol="0">
            <a:spAutoFit/>
          </a:bodyPr>
          <a:lstStyle/>
          <a:p>
            <a:r>
              <a:rPr lang="en-US" sz="1300" dirty="0">
                <a:solidFill>
                  <a:schemeClr val="bg1">
                    <a:lumMod val="85000"/>
                  </a:schemeClr>
                </a:solidFill>
                <a:latin typeface="+mj-lt"/>
              </a:rPr>
              <a:t>Often the resource implications of reform are underestimated in scope, nature and timing. The main shortcoming is often not a lack of financial resources, but a dearth of human capacity at every level of the system. </a:t>
            </a:r>
          </a:p>
        </p:txBody>
      </p:sp>
      <p:sp>
        <p:nvSpPr>
          <p:cNvPr id="15" name="TextBox 14">
            <a:extLst>
              <a:ext uri="{FF2B5EF4-FFF2-40B4-BE49-F238E27FC236}">
                <a16:creationId xmlns:a16="http://schemas.microsoft.com/office/drawing/2014/main" id="{7C72EC3B-CD36-4AF9-AB3A-DA619367F97A}"/>
              </a:ext>
            </a:extLst>
          </p:cNvPr>
          <p:cNvSpPr txBox="1"/>
          <p:nvPr/>
        </p:nvSpPr>
        <p:spPr>
          <a:xfrm>
            <a:off x="5120771" y="4081484"/>
            <a:ext cx="4120951" cy="892552"/>
          </a:xfrm>
          <a:prstGeom prst="rect">
            <a:avLst/>
          </a:prstGeom>
          <a:noFill/>
        </p:spPr>
        <p:txBody>
          <a:bodyPr wrap="square" rtlCol="0">
            <a:spAutoFit/>
          </a:bodyPr>
          <a:lstStyle/>
          <a:p>
            <a:r>
              <a:rPr lang="en-US" sz="1300" dirty="0">
                <a:solidFill>
                  <a:schemeClr val="tx1">
                    <a:lumMod val="50000"/>
                    <a:lumOff val="50000"/>
                  </a:schemeClr>
                </a:solidFill>
                <a:latin typeface="+mj-lt"/>
              </a:rPr>
              <a:t>School systems that feel threatened by alternative ways of thinking get trapped in old practice. The ones that progress are those that are open to the world and ready to learn from and with the world’s education leaders. </a:t>
            </a:r>
          </a:p>
        </p:txBody>
      </p:sp>
    </p:spTree>
    <p:extLst>
      <p:ext uri="{BB962C8B-B14F-4D97-AF65-F5344CB8AC3E}">
        <p14:creationId xmlns:p14="http://schemas.microsoft.com/office/powerpoint/2010/main" val="1852449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BA6FF8-D042-4540-988A-30A97DEEA278}"/>
              </a:ext>
            </a:extLst>
          </p:cNvPr>
          <p:cNvPicPr>
            <a:picLocks noChangeAspect="1"/>
          </p:cNvPicPr>
          <p:nvPr/>
        </p:nvPicPr>
        <p:blipFill>
          <a:blip r:embed="rId2"/>
          <a:stretch>
            <a:fillRect/>
          </a:stretch>
        </p:blipFill>
        <p:spPr>
          <a:xfrm>
            <a:off x="2741150" y="17738"/>
            <a:ext cx="3661700" cy="5108024"/>
          </a:xfrm>
          <a:prstGeom prst="rect">
            <a:avLst/>
          </a:prstGeom>
        </p:spPr>
      </p:pic>
      <p:sp>
        <p:nvSpPr>
          <p:cNvPr id="2" name="Rectangle 1">
            <a:extLst>
              <a:ext uri="{FF2B5EF4-FFF2-40B4-BE49-F238E27FC236}">
                <a16:creationId xmlns:a16="http://schemas.microsoft.com/office/drawing/2014/main" id="{45C4620A-DF75-4FE0-B475-F6F17AADA5C9}"/>
              </a:ext>
            </a:extLst>
          </p:cNvPr>
          <p:cNvSpPr/>
          <p:nvPr/>
        </p:nvSpPr>
        <p:spPr>
          <a:xfrm>
            <a:off x="0" y="0"/>
            <a:ext cx="9144000" cy="5143500"/>
          </a:xfrm>
          <a:prstGeom prst="rect">
            <a:avLst/>
          </a:prstGeom>
          <a:solidFill>
            <a:schemeClr val="bg1">
              <a:alpha val="7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DF54E530-E510-46FE-87EA-FD9625FB3D2B}"/>
              </a:ext>
            </a:extLst>
          </p:cNvPr>
          <p:cNvSpPr>
            <a:spLocks noGrp="1"/>
          </p:cNvSpPr>
          <p:nvPr>
            <p:ph type="ctrTitle"/>
          </p:nvPr>
        </p:nvSpPr>
        <p:spPr>
          <a:xfrm>
            <a:off x="685800" y="1598614"/>
            <a:ext cx="7772400" cy="1101725"/>
          </a:xfrm>
        </p:spPr>
        <p:txBody>
          <a:bodyPr/>
          <a:lstStyle/>
          <a:p>
            <a:r>
              <a:rPr lang="en-GB" b="1" dirty="0"/>
              <a:t>In conclusion</a:t>
            </a:r>
            <a:endParaRPr lang="en-US" b="1" dirty="0"/>
          </a:p>
        </p:txBody>
      </p:sp>
      <p:sp>
        <p:nvSpPr>
          <p:cNvPr id="5" name="Subtitle 4">
            <a:extLst>
              <a:ext uri="{FF2B5EF4-FFF2-40B4-BE49-F238E27FC236}">
                <a16:creationId xmlns:a16="http://schemas.microsoft.com/office/drawing/2014/main" id="{705B6502-59E5-4B83-A644-CAA7D165972A}"/>
              </a:ext>
            </a:extLst>
          </p:cNvPr>
          <p:cNvSpPr>
            <a:spLocks noGrp="1"/>
          </p:cNvSpPr>
          <p:nvPr>
            <p:ph type="subTitle" idx="1"/>
          </p:nvPr>
        </p:nvSpPr>
        <p:spPr>
          <a:xfrm>
            <a:off x="1371600" y="2914650"/>
            <a:ext cx="6400800" cy="1314450"/>
          </a:xfrm>
        </p:spPr>
        <p:txBody>
          <a:bodyPr/>
          <a:lstStyle/>
          <a:p>
            <a:r>
              <a:rPr lang="en-US" dirty="0">
                <a:solidFill>
                  <a:schemeClr val="tx1">
                    <a:lumMod val="85000"/>
                    <a:lumOff val="15000"/>
                  </a:schemeClr>
                </a:solidFill>
              </a:rPr>
              <a:t>Universal high quality education is an attainable goal, and our task is not to make the impossible possible, but to make the possible attainable. It is entirely within our means to deliver a future for millions of learners who currently don’t have one</a:t>
            </a:r>
          </a:p>
        </p:txBody>
      </p:sp>
      <p:sp>
        <p:nvSpPr>
          <p:cNvPr id="6" name="TextBox 5">
            <a:extLst>
              <a:ext uri="{FF2B5EF4-FFF2-40B4-BE49-F238E27FC236}">
                <a16:creationId xmlns:a16="http://schemas.microsoft.com/office/drawing/2014/main" id="{2C6C359B-C64C-4D68-9E56-541AE08E0AA4}"/>
              </a:ext>
            </a:extLst>
          </p:cNvPr>
          <p:cNvSpPr txBox="1"/>
          <p:nvPr/>
        </p:nvSpPr>
        <p:spPr>
          <a:xfrm>
            <a:off x="370090" y="1949421"/>
            <a:ext cx="2371060" cy="707886"/>
          </a:xfrm>
          <a:prstGeom prst="rect">
            <a:avLst/>
          </a:prstGeom>
          <a:noFill/>
        </p:spPr>
        <p:txBody>
          <a:bodyPr wrap="square" rtlCol="0">
            <a:spAutoFit/>
          </a:bodyPr>
          <a:lstStyle/>
          <a:p>
            <a:r>
              <a:rPr lang="en-US" sz="2000" u="sng" dirty="0">
                <a:solidFill>
                  <a:srgbClr val="0070C0"/>
                </a:solidFill>
                <a:hlinkClick r:id="rId3">
                  <a:extLst>
                    <a:ext uri="{A12FA001-AC4F-418D-AE19-62706E023703}">
                      <ahyp:hlinkClr xmlns:ahyp="http://schemas.microsoft.com/office/drawing/2018/hyperlinkcolor" val="tx"/>
                    </a:ext>
                  </a:extLst>
                </a:hlinkClick>
              </a:rPr>
              <a:t>oe.cd/</a:t>
            </a:r>
            <a:r>
              <a:rPr lang="en-US" sz="2000" u="sng" dirty="0" err="1">
                <a:solidFill>
                  <a:srgbClr val="0070C0"/>
                </a:solidFill>
                <a:hlinkClick r:id="rId3">
                  <a:extLst>
                    <a:ext uri="{A12FA001-AC4F-418D-AE19-62706E023703}">
                      <ahyp:hlinkClr xmlns:ahyp="http://schemas.microsoft.com/office/drawing/2018/hyperlinkcolor" val="tx"/>
                    </a:ext>
                  </a:extLst>
                </a:hlinkClick>
              </a:rPr>
              <a:t>WorldClass</a:t>
            </a:r>
            <a:endParaRPr lang="en-US" sz="2000" dirty="0">
              <a:solidFill>
                <a:srgbClr val="0070C0"/>
              </a:solidFill>
            </a:endParaRPr>
          </a:p>
          <a:p>
            <a:endParaRPr lang="en-US" sz="2000" dirty="0">
              <a:solidFill>
                <a:srgbClr val="0070C0"/>
              </a:solidFill>
            </a:endParaRPr>
          </a:p>
        </p:txBody>
      </p:sp>
      <p:sp>
        <p:nvSpPr>
          <p:cNvPr id="7" name="TextBox 6">
            <a:extLst>
              <a:ext uri="{FF2B5EF4-FFF2-40B4-BE49-F238E27FC236}">
                <a16:creationId xmlns:a16="http://schemas.microsoft.com/office/drawing/2014/main" id="{964487A5-067E-4F52-8608-9C90C910228F}"/>
              </a:ext>
            </a:extLst>
          </p:cNvPr>
          <p:cNvSpPr txBox="1"/>
          <p:nvPr/>
        </p:nvSpPr>
        <p:spPr>
          <a:xfrm>
            <a:off x="6402850" y="1995587"/>
            <a:ext cx="2732567" cy="307777"/>
          </a:xfrm>
          <a:prstGeom prst="rect">
            <a:avLst/>
          </a:prstGeom>
          <a:noFill/>
        </p:spPr>
        <p:txBody>
          <a:bodyPr wrap="square" rtlCol="0">
            <a:spAutoFit/>
          </a:bodyPr>
          <a:lstStyle/>
          <a:p>
            <a:r>
              <a:rPr lang="en-US" sz="1400" u="sng" dirty="0">
                <a:solidFill>
                  <a:srgbClr val="0070C0"/>
                </a:solidFill>
              </a:rPr>
              <a:t>Andreas.Schleicher@OECD.org</a:t>
            </a:r>
          </a:p>
        </p:txBody>
      </p:sp>
    </p:spTree>
    <p:extLst>
      <p:ext uri="{BB962C8B-B14F-4D97-AF65-F5344CB8AC3E}">
        <p14:creationId xmlns:p14="http://schemas.microsoft.com/office/powerpoint/2010/main" val="28199280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250"/>
                                        <p:tgtEl>
                                          <p:spTgt spid="2"/>
                                        </p:tgtEl>
                                      </p:cBhvr>
                                    </p:animEffect>
                                    <p:set>
                                      <p:cBhvr>
                                        <p:cTn id="7" dur="1" fill="hold">
                                          <p:stCondLst>
                                            <p:cond delay="2249"/>
                                          </p:stCondLst>
                                        </p:cTn>
                                        <p:tgtEl>
                                          <p:spTgt spid="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5">
                                            <p:txEl>
                                              <p:pRg st="0" end="0"/>
                                            </p:txEl>
                                          </p:spTgt>
                                        </p:tgtEl>
                                      </p:cBhvr>
                                    </p:animEffect>
                                    <p:set>
                                      <p:cBhvr>
                                        <p:cTn id="13" dur="1" fill="hold">
                                          <p:stCondLst>
                                            <p:cond delay="499"/>
                                          </p:stCondLst>
                                        </p:cTn>
                                        <p:tgtEl>
                                          <p:spTgt spid="5">
                                            <p:txEl>
                                              <p:pRg st="0" end="0"/>
                                            </p:txEl>
                                          </p:spTgt>
                                        </p:tgtEl>
                                        <p:attrNameLst>
                                          <p:attrName>style.visibility</p:attrName>
                                        </p:attrNameLst>
                                      </p:cBhvr>
                                      <p:to>
                                        <p:strVal val="hidden"/>
                                      </p:to>
                                    </p:set>
                                  </p:childTnLst>
                                </p:cTn>
                              </p:par>
                            </p:childTnLst>
                          </p:cTn>
                        </p:par>
                        <p:par>
                          <p:cTn id="14" fill="hold">
                            <p:stCondLst>
                              <p:cond delay="2250"/>
                            </p:stCondLst>
                            <p:childTnLst>
                              <p:par>
                                <p:cTn id="15" presetID="10"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par>
                          <p:cTn id="18" fill="hold">
                            <p:stCondLst>
                              <p:cond delay="2750"/>
                            </p:stCondLst>
                            <p:childTnLst>
                              <p:par>
                                <p:cTn id="19" presetID="10"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build="p"/>
      <p:bldP spid="6" grpId="0"/>
      <p:bldP spid="7" grpId="0"/>
    </p:bld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 name="Picture 2" descr="C:\Users\Schleicher_A\Downloads\shutterstock_14899572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9144000" cy="610076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 y="0"/>
            <a:ext cx="9144001" cy="6100760"/>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12" name="Rectangle 3"/>
          <p:cNvSpPr txBox="1">
            <a:spLocks noChangeArrowheads="1"/>
          </p:cNvSpPr>
          <p:nvPr/>
        </p:nvSpPr>
        <p:spPr bwMode="auto">
          <a:xfrm>
            <a:off x="76197" y="1420389"/>
            <a:ext cx="9067803" cy="3871913"/>
          </a:xfrm>
          <a:prstGeom prst="rect">
            <a:avLst/>
          </a:prstGeom>
          <a:noFill/>
          <a:ln w="12700">
            <a:noFill/>
            <a:miter lim="800000"/>
            <a:headEnd/>
            <a:tailEnd/>
          </a:ln>
        </p:spPr>
        <p:txBody>
          <a:bodyPr vert="horz" wrap="square" lIns="67866" tIns="33338" rIns="67866" bIns="33338" numCol="1" anchor="t" anchorCtr="0" compatLnSpc="1">
            <a:prstTxWarp prst="textNoShape">
              <a:avLst/>
            </a:prstTxWarp>
          </a:bodyPr>
          <a:lstStyle>
            <a:lvl1pPr marL="342900" indent="-342900" algn="l" rtl="0" eaLnBrk="0" fontAlgn="base" hangingPunct="0">
              <a:spcBef>
                <a:spcPct val="20000"/>
              </a:spcBef>
              <a:spcAft>
                <a:spcPct val="0"/>
              </a:spcAft>
              <a:buSzPct val="75000"/>
              <a:buFont typeface="Monotype Sorts"/>
              <a:buChar char="r"/>
              <a:tabLst>
                <a:tab pos="7712075" algn="r"/>
              </a:tabLst>
              <a:defRPr sz="2800">
                <a:solidFill>
                  <a:srgbClr val="FFFF00"/>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SzPct val="50000"/>
              <a:buFont typeface="Wingdings" pitchFamily="2" charset="2"/>
              <a:buChar char="l"/>
              <a:tabLst>
                <a:tab pos="7712075" algn="r"/>
              </a:tabLst>
              <a:defRPr sz="2400">
                <a:solidFill>
                  <a:srgbClr val="FFFFFF"/>
                </a:solidFill>
                <a:latin typeface="Calibri" panose="020F0502020204030204" pitchFamily="34" charset="0"/>
              </a:defRPr>
            </a:lvl2pPr>
            <a:lvl3pPr marL="1143000" indent="-228600" algn="l" rtl="0" eaLnBrk="0" fontAlgn="base" hangingPunct="0">
              <a:spcBef>
                <a:spcPct val="20000"/>
              </a:spcBef>
              <a:spcAft>
                <a:spcPct val="0"/>
              </a:spcAft>
              <a:buSzPct val="100000"/>
              <a:buChar char="–"/>
              <a:tabLst>
                <a:tab pos="7712075" algn="r"/>
              </a:tabLst>
              <a:defRPr sz="2000">
                <a:solidFill>
                  <a:srgbClr val="FFFF00"/>
                </a:solidFill>
                <a:latin typeface="Calibri" panose="020F0502020204030204" pitchFamily="34" charset="0"/>
              </a:defRPr>
            </a:lvl3pPr>
            <a:lvl4pPr marL="1562100" indent="-228600" algn="l" rtl="0" eaLnBrk="0" fontAlgn="base" hangingPunct="0">
              <a:spcBef>
                <a:spcPct val="20000"/>
              </a:spcBef>
              <a:spcAft>
                <a:spcPct val="0"/>
              </a:spcAft>
              <a:buSzPct val="100000"/>
              <a:buChar char="–"/>
              <a:tabLst>
                <a:tab pos="7712075" algn="r"/>
              </a:tabLst>
              <a:defRPr sz="2000">
                <a:solidFill>
                  <a:srgbClr val="FFFFFF"/>
                </a:solidFill>
                <a:latin typeface="Calibri" panose="020F0502020204030204" pitchFamily="34" charset="0"/>
              </a:defRPr>
            </a:lvl4pPr>
            <a:lvl5pPr marL="1981200" indent="-228600" algn="r" rtl="0" eaLnBrk="0" fontAlgn="base" hangingPunct="0">
              <a:lnSpc>
                <a:spcPct val="85000"/>
              </a:lnSpc>
              <a:spcBef>
                <a:spcPct val="0"/>
              </a:spcBef>
              <a:spcAft>
                <a:spcPct val="0"/>
              </a:spcAft>
              <a:buSzPct val="100000"/>
              <a:buChar char="•"/>
              <a:tabLst>
                <a:tab pos="7712075" algn="r"/>
              </a:tabLst>
              <a:defRPr sz="2000">
                <a:solidFill>
                  <a:srgbClr val="FFCC00"/>
                </a:solidFill>
                <a:latin typeface="Calibri" panose="020F0502020204030204" pitchFamily="34" charset="0"/>
              </a:defRPr>
            </a:lvl5pPr>
            <a:lvl6pPr marL="2438400" indent="-228600" algn="r" rtl="0" eaLnBrk="0" fontAlgn="base" hangingPunct="0">
              <a:lnSpc>
                <a:spcPct val="85000"/>
              </a:lnSpc>
              <a:spcBef>
                <a:spcPct val="0"/>
              </a:spcBef>
              <a:spcAft>
                <a:spcPct val="0"/>
              </a:spcAft>
              <a:buSzPct val="100000"/>
              <a:buChar char="•"/>
              <a:tabLst>
                <a:tab pos="7712075" algn="r"/>
              </a:tabLst>
              <a:defRPr sz="2000">
                <a:solidFill>
                  <a:srgbClr val="FFCC00"/>
                </a:solidFill>
                <a:latin typeface="+mn-lt"/>
              </a:defRPr>
            </a:lvl6pPr>
            <a:lvl7pPr marL="2895600" indent="-228600" algn="r" rtl="0" eaLnBrk="0" fontAlgn="base" hangingPunct="0">
              <a:lnSpc>
                <a:spcPct val="85000"/>
              </a:lnSpc>
              <a:spcBef>
                <a:spcPct val="0"/>
              </a:spcBef>
              <a:spcAft>
                <a:spcPct val="0"/>
              </a:spcAft>
              <a:buSzPct val="100000"/>
              <a:buChar char="•"/>
              <a:tabLst>
                <a:tab pos="7712075" algn="r"/>
              </a:tabLst>
              <a:defRPr sz="2000">
                <a:solidFill>
                  <a:srgbClr val="FFCC00"/>
                </a:solidFill>
                <a:latin typeface="+mn-lt"/>
              </a:defRPr>
            </a:lvl7pPr>
            <a:lvl8pPr marL="3352800" indent="-228600" algn="r" rtl="0" eaLnBrk="0" fontAlgn="base" hangingPunct="0">
              <a:lnSpc>
                <a:spcPct val="85000"/>
              </a:lnSpc>
              <a:spcBef>
                <a:spcPct val="0"/>
              </a:spcBef>
              <a:spcAft>
                <a:spcPct val="0"/>
              </a:spcAft>
              <a:buSzPct val="100000"/>
              <a:buChar char="•"/>
              <a:tabLst>
                <a:tab pos="7712075" algn="r"/>
              </a:tabLst>
              <a:defRPr sz="2000">
                <a:solidFill>
                  <a:srgbClr val="FFCC00"/>
                </a:solidFill>
                <a:latin typeface="+mn-lt"/>
              </a:defRPr>
            </a:lvl8pPr>
            <a:lvl9pPr marL="3810000" indent="-228600" algn="r" rtl="0" eaLnBrk="0" fontAlgn="base" hangingPunct="0">
              <a:lnSpc>
                <a:spcPct val="85000"/>
              </a:lnSpc>
              <a:spcBef>
                <a:spcPct val="0"/>
              </a:spcBef>
              <a:spcAft>
                <a:spcPct val="0"/>
              </a:spcAft>
              <a:buSzPct val="100000"/>
              <a:buChar char="•"/>
              <a:tabLst>
                <a:tab pos="7712075" algn="r"/>
              </a:tabLst>
              <a:defRPr sz="2000">
                <a:solidFill>
                  <a:srgbClr val="FFCC00"/>
                </a:solidFill>
                <a:latin typeface="+mn-lt"/>
              </a:defRPr>
            </a:lvl9pPr>
          </a:lstStyle>
          <a:p>
            <a:pPr marL="742950" marR="0" lvl="1" indent="-285750" algn="l" defTabSz="457200" rtl="0" eaLnBrk="0" fontAlgn="base" latinLnBrk="0" hangingPunct="0">
              <a:lnSpc>
                <a:spcPct val="100000"/>
              </a:lnSpc>
              <a:spcBef>
                <a:spcPct val="20000"/>
              </a:spcBef>
              <a:spcAft>
                <a:spcPct val="0"/>
              </a:spcAft>
              <a:buClrTx/>
              <a:buSzPct val="50000"/>
              <a:buFont typeface="Wingdings" pitchFamily="2" charset="2"/>
              <a:buNone/>
              <a:tabLst>
                <a:tab pos="7712075" algn="r"/>
              </a:tabLst>
              <a:defRPr/>
            </a:pPr>
            <a:r>
              <a:rPr kumimoji="0" lang="en-GB" sz="2800" b="1" i="0" u="none" strike="noStrike" kern="0" cap="none" spc="0" normalizeH="0" baseline="0" noProof="0" dirty="0">
                <a:ln>
                  <a:noFill/>
                </a:ln>
                <a:solidFill>
                  <a:srgbClr val="003366"/>
                </a:solidFill>
                <a:effectLst/>
                <a:uLnTx/>
                <a:uFillTx/>
                <a:latin typeface="Calibri" panose="020F0502020204030204" pitchFamily="34" charset="0"/>
                <a:ea typeface="MS PGothic" panose="020B0600070205080204" pitchFamily="34" charset="-128"/>
                <a:cs typeface="+mn-cs"/>
              </a:rPr>
              <a:t>Find out more about our work at </a:t>
            </a:r>
            <a:r>
              <a:rPr kumimoji="0" lang="en-GB" sz="2800" b="1" i="0" u="sng" strike="noStrike" kern="0" cap="none" spc="0" normalizeH="0" baseline="0" noProof="0" dirty="0">
                <a:ln>
                  <a:noFill/>
                </a:ln>
                <a:solidFill>
                  <a:srgbClr val="003366"/>
                </a:solidFill>
                <a:effectLst/>
                <a:uLnTx/>
                <a:uFillTx/>
                <a:latin typeface="Calibri" panose="020F0502020204030204" pitchFamily="34" charset="0"/>
                <a:ea typeface="MS PGothic" panose="020B0600070205080204" pitchFamily="34" charset="-128"/>
                <a:cs typeface="+mn-cs"/>
              </a:rPr>
              <a:t>www.oecd.org/pisa</a:t>
            </a:r>
          </a:p>
          <a:p>
            <a:pPr marL="1143000" marR="0" lvl="2" indent="-228600" algn="l" defTabSz="457200" rtl="0" eaLnBrk="0" fontAlgn="base" latinLnBrk="0" hangingPunct="0">
              <a:lnSpc>
                <a:spcPct val="100000"/>
              </a:lnSpc>
              <a:spcBef>
                <a:spcPct val="20000"/>
              </a:spcBef>
              <a:spcAft>
                <a:spcPct val="0"/>
              </a:spcAft>
              <a:buClrTx/>
              <a:buSzPct val="100000"/>
              <a:buFontTx/>
              <a:buChar char="–"/>
              <a:tabLst>
                <a:tab pos="7712075" algn="r"/>
              </a:tabLst>
              <a:defRPr/>
            </a:pPr>
            <a:r>
              <a:rPr kumimoji="0" lang="en-US" altLang="ja-JP" sz="2400" b="1" i="0" u="none" strike="noStrike" kern="0" cap="none" spc="0" normalizeH="0" baseline="0" noProof="0" dirty="0">
                <a:ln>
                  <a:noFill/>
                </a:ln>
                <a:solidFill>
                  <a:srgbClr val="003366"/>
                </a:solidFill>
                <a:effectLst/>
                <a:uLnTx/>
                <a:uFillTx/>
                <a:latin typeface="Calibri" panose="020F0502020204030204" pitchFamily="34" charset="0"/>
                <a:ea typeface="MS PGothic" panose="020B0600070205080204" pitchFamily="34" charset="-128"/>
                <a:cs typeface="+mn-cs"/>
              </a:rPr>
              <a:t>All publications</a:t>
            </a:r>
          </a:p>
          <a:p>
            <a:pPr marL="1143000" marR="0" lvl="2" indent="-228600" algn="l" defTabSz="457200" rtl="0" eaLnBrk="0" fontAlgn="base" latinLnBrk="0" hangingPunct="0">
              <a:lnSpc>
                <a:spcPct val="100000"/>
              </a:lnSpc>
              <a:spcBef>
                <a:spcPct val="20000"/>
              </a:spcBef>
              <a:spcAft>
                <a:spcPct val="0"/>
              </a:spcAft>
              <a:buClrTx/>
              <a:buSzPct val="100000"/>
              <a:buFontTx/>
              <a:buChar char="–"/>
              <a:tabLst>
                <a:tab pos="7712075" algn="r"/>
              </a:tabLst>
              <a:defRPr/>
            </a:pPr>
            <a:r>
              <a:rPr kumimoji="0" lang="en-US" altLang="ja-JP" sz="2400" b="1" i="0" u="none" strike="noStrike" kern="0" cap="none" spc="0" normalizeH="0" baseline="0" noProof="0" dirty="0">
                <a:ln>
                  <a:noFill/>
                </a:ln>
                <a:solidFill>
                  <a:srgbClr val="003366"/>
                </a:solidFill>
                <a:effectLst/>
                <a:uLnTx/>
                <a:uFillTx/>
                <a:latin typeface="Calibri" panose="020F0502020204030204" pitchFamily="34" charset="0"/>
                <a:ea typeface="MS PGothic" panose="020B0600070205080204" pitchFamily="34" charset="-128"/>
                <a:cs typeface="+mn-cs"/>
              </a:rPr>
              <a:t>The complete micro-level database</a:t>
            </a:r>
          </a:p>
          <a:p>
            <a:pPr marL="742950" marR="0" lvl="1" indent="-285750" algn="l" defTabSz="457200" rtl="0" eaLnBrk="0" fontAlgn="base" latinLnBrk="0" hangingPunct="0">
              <a:lnSpc>
                <a:spcPct val="100000"/>
              </a:lnSpc>
              <a:spcBef>
                <a:spcPct val="20000"/>
              </a:spcBef>
              <a:spcAft>
                <a:spcPct val="0"/>
              </a:spcAft>
              <a:buClrTx/>
              <a:buSzPct val="50000"/>
              <a:buFont typeface="Wingdings" pitchFamily="2" charset="2"/>
              <a:buChar char="l"/>
              <a:tabLst>
                <a:tab pos="7712075" algn="r"/>
              </a:tabLst>
              <a:defRPr/>
            </a:pPr>
            <a:endParaRPr kumimoji="0" lang="en-GB" sz="2800" b="0" i="0" u="none" strike="noStrike" kern="0" cap="none" spc="0" normalizeH="0" baseline="0" noProof="0" dirty="0">
              <a:ln>
                <a:noFill/>
              </a:ln>
              <a:solidFill>
                <a:srgbClr val="003366"/>
              </a:solidFill>
              <a:effectLst/>
              <a:uLnTx/>
              <a:uFillTx/>
              <a:latin typeface="Calibri" panose="020F0502020204030204" pitchFamily="34" charset="0"/>
              <a:ea typeface="MS PGothic" panose="020B0600070205080204" pitchFamily="34" charset="-128"/>
              <a:cs typeface="+mn-cs"/>
            </a:endParaRPr>
          </a:p>
          <a:p>
            <a:pPr marL="342900" marR="0" lvl="1" indent="0" algn="l" defTabSz="457200" rtl="0" eaLnBrk="0" fontAlgn="base" latinLnBrk="0" hangingPunct="0">
              <a:lnSpc>
                <a:spcPct val="100000"/>
              </a:lnSpc>
              <a:spcBef>
                <a:spcPct val="20000"/>
              </a:spcBef>
              <a:spcAft>
                <a:spcPct val="0"/>
              </a:spcAft>
              <a:buClrTx/>
              <a:buSzPct val="50000"/>
              <a:buFont typeface="Wingdings" pitchFamily="2" charset="2"/>
              <a:buNone/>
              <a:tabLst>
                <a:tab pos="7712075" algn="r"/>
              </a:tabLst>
              <a:defRPr/>
            </a:pPr>
            <a:r>
              <a:rPr kumimoji="0" lang="en-GB" sz="2800" b="0" i="0" u="none" strike="noStrike" kern="0" cap="none" spc="0" normalizeH="0" baseline="0" noProof="0" dirty="0">
                <a:ln>
                  <a:noFill/>
                </a:ln>
                <a:solidFill>
                  <a:srgbClr val="003366"/>
                </a:solidFill>
                <a:effectLst/>
                <a:uLnTx/>
                <a:uFillTx/>
                <a:latin typeface="Calibri" panose="020F0502020204030204" pitchFamily="34" charset="0"/>
                <a:ea typeface="MS PGothic" panose="020B0600070205080204" pitchFamily="34" charset="-128"/>
                <a:cs typeface="+mn-cs"/>
              </a:rPr>
              <a:t>Email: </a:t>
            </a:r>
            <a:r>
              <a:rPr kumimoji="0" lang="en-GB" sz="2800" b="1" i="0" u="none" strike="noStrike" kern="0" cap="none" spc="0" normalizeH="0" baseline="0" noProof="0" dirty="0">
                <a:ln>
                  <a:noFill/>
                </a:ln>
                <a:solidFill>
                  <a:srgbClr val="003366"/>
                </a:solidFill>
                <a:effectLst/>
                <a:uLnTx/>
                <a:uFillTx/>
                <a:latin typeface="Calibri" panose="020F0502020204030204" pitchFamily="34" charset="0"/>
                <a:ea typeface="MS PGothic" panose="020B0600070205080204" pitchFamily="34" charset="-128"/>
                <a:cs typeface="+mn-cs"/>
              </a:rPr>
              <a:t>Andreas.Schleicher@OECD.org</a:t>
            </a:r>
          </a:p>
          <a:p>
            <a:pPr marL="342900" marR="0" lvl="1" indent="0" algn="l" defTabSz="457200" rtl="0" eaLnBrk="0" fontAlgn="base" latinLnBrk="0" hangingPunct="0">
              <a:lnSpc>
                <a:spcPct val="100000"/>
              </a:lnSpc>
              <a:spcBef>
                <a:spcPct val="20000"/>
              </a:spcBef>
              <a:spcAft>
                <a:spcPct val="0"/>
              </a:spcAft>
              <a:buClrTx/>
              <a:buSzPct val="50000"/>
              <a:buFont typeface="Wingdings" pitchFamily="2" charset="2"/>
              <a:buNone/>
              <a:tabLst>
                <a:tab pos="7712075" algn="r"/>
              </a:tabLst>
              <a:defRPr/>
            </a:pPr>
            <a:r>
              <a:rPr kumimoji="0" lang="en-GB" sz="2800" b="0" i="0" u="none" strike="noStrike" kern="0" cap="none" spc="0" normalizeH="0" baseline="0" noProof="0" dirty="0">
                <a:ln>
                  <a:noFill/>
                </a:ln>
                <a:solidFill>
                  <a:srgbClr val="003366"/>
                </a:solidFill>
                <a:effectLst/>
                <a:uLnTx/>
                <a:uFillTx/>
                <a:latin typeface="Calibri" panose="020F0502020204030204" pitchFamily="34" charset="0"/>
                <a:ea typeface="MS PGothic" panose="020B0600070205080204" pitchFamily="34" charset="-128"/>
                <a:cs typeface="+mn-cs"/>
              </a:rPr>
              <a:t>Twitter: </a:t>
            </a:r>
            <a:r>
              <a:rPr kumimoji="0" lang="en-GB" sz="2800" b="1" i="0" u="none" strike="noStrike" kern="0" cap="none" spc="0" normalizeH="0" baseline="0" noProof="0" dirty="0" err="1">
                <a:ln>
                  <a:noFill/>
                </a:ln>
                <a:solidFill>
                  <a:srgbClr val="003366"/>
                </a:solidFill>
                <a:effectLst/>
                <a:uLnTx/>
                <a:uFillTx/>
                <a:latin typeface="Calibri" panose="020F0502020204030204" pitchFamily="34" charset="0"/>
                <a:ea typeface="MS PGothic" panose="020B0600070205080204" pitchFamily="34" charset="-128"/>
                <a:cs typeface="+mn-cs"/>
              </a:rPr>
              <a:t>SchleicherOECD</a:t>
            </a:r>
            <a:endParaRPr kumimoji="0" lang="en-GB" sz="2800" b="1" i="0" u="none" strike="noStrike" kern="0" cap="none" spc="0" normalizeH="0" baseline="0" noProof="0" dirty="0">
              <a:ln>
                <a:noFill/>
              </a:ln>
              <a:solidFill>
                <a:srgbClr val="003366"/>
              </a:solidFill>
              <a:effectLst/>
              <a:uLnTx/>
              <a:uFillTx/>
              <a:latin typeface="Calibri" panose="020F0502020204030204" pitchFamily="34" charset="0"/>
              <a:ea typeface="MS PGothic" panose="020B0600070205080204" pitchFamily="34" charset="-128"/>
              <a:cs typeface="+mn-cs"/>
            </a:endParaRPr>
          </a:p>
          <a:p>
            <a:pPr marL="342900" marR="0" lvl="1" indent="0" algn="l" defTabSz="457200" rtl="0" eaLnBrk="0" fontAlgn="base" latinLnBrk="0" hangingPunct="0">
              <a:lnSpc>
                <a:spcPct val="100000"/>
              </a:lnSpc>
              <a:spcBef>
                <a:spcPct val="20000"/>
              </a:spcBef>
              <a:spcAft>
                <a:spcPct val="0"/>
              </a:spcAft>
              <a:buClrTx/>
              <a:buSzPct val="50000"/>
              <a:buFont typeface="Wingdings" pitchFamily="2" charset="2"/>
              <a:buNone/>
              <a:tabLst>
                <a:tab pos="7712075" algn="r"/>
              </a:tabLst>
              <a:defRPr/>
            </a:pPr>
            <a:r>
              <a:rPr kumimoji="0" lang="en-GB" sz="2800" b="0" i="0" u="none" strike="noStrike" kern="0" cap="none" spc="0" normalizeH="0" baseline="0" noProof="0" dirty="0" err="1">
                <a:ln>
                  <a:noFill/>
                </a:ln>
                <a:solidFill>
                  <a:srgbClr val="003366"/>
                </a:solidFill>
                <a:effectLst/>
                <a:uLnTx/>
                <a:uFillTx/>
                <a:latin typeface="Calibri" panose="020F0502020204030204" pitchFamily="34" charset="0"/>
                <a:ea typeface="MS PGothic" panose="020B0600070205080204" pitchFamily="34" charset="-128"/>
                <a:cs typeface="+mn-cs"/>
              </a:rPr>
              <a:t>Wechat</a:t>
            </a:r>
            <a:r>
              <a:rPr kumimoji="0" lang="en-GB" sz="2800" b="0" i="0" u="none" strike="noStrike" kern="0" cap="none" spc="0" normalizeH="0" baseline="0" noProof="0" dirty="0">
                <a:ln>
                  <a:noFill/>
                </a:ln>
                <a:solidFill>
                  <a:srgbClr val="003366"/>
                </a:solidFill>
                <a:effectLst/>
                <a:uLnTx/>
                <a:uFillTx/>
                <a:latin typeface="Calibri" panose="020F0502020204030204" pitchFamily="34" charset="0"/>
                <a:ea typeface="MS PGothic" panose="020B0600070205080204" pitchFamily="34" charset="-128"/>
                <a:cs typeface="+mn-cs"/>
              </a:rPr>
              <a:t>: </a:t>
            </a:r>
            <a:r>
              <a:rPr kumimoji="0" lang="en-GB" sz="2800" b="1" i="0" u="none" strike="noStrike" kern="0" cap="none" spc="0" normalizeH="0" baseline="0" noProof="0" dirty="0" err="1">
                <a:ln>
                  <a:noFill/>
                </a:ln>
                <a:solidFill>
                  <a:srgbClr val="003366"/>
                </a:solidFill>
                <a:effectLst/>
                <a:uLnTx/>
                <a:uFillTx/>
                <a:latin typeface="Calibri" panose="020F0502020204030204" pitchFamily="34" charset="0"/>
                <a:ea typeface="MS PGothic" panose="020B0600070205080204" pitchFamily="34" charset="-128"/>
                <a:cs typeface="+mn-cs"/>
              </a:rPr>
              <a:t>AndreasSchleicher</a:t>
            </a:r>
            <a:endParaRPr kumimoji="0" lang="en-GB" sz="2800" b="1" i="0" u="none" strike="noStrike" kern="0" cap="none" spc="0" normalizeH="0" baseline="0" noProof="0" dirty="0">
              <a:ln>
                <a:noFill/>
              </a:ln>
              <a:solidFill>
                <a:srgbClr val="003366"/>
              </a:solidFill>
              <a:effectLst/>
              <a:uLnTx/>
              <a:uFillTx/>
              <a:latin typeface="Calibri" panose="020F0502020204030204" pitchFamily="34" charset="0"/>
              <a:ea typeface="MS PGothic" panose="020B0600070205080204" pitchFamily="34" charset="-128"/>
              <a:cs typeface="+mn-cs"/>
            </a:endParaRPr>
          </a:p>
          <a:p>
            <a:pPr marL="742950" marR="0" lvl="1" indent="-285750" algn="l" defTabSz="457200" rtl="0" eaLnBrk="0" fontAlgn="base" latinLnBrk="0" hangingPunct="0">
              <a:lnSpc>
                <a:spcPct val="100000"/>
              </a:lnSpc>
              <a:spcBef>
                <a:spcPct val="20000"/>
              </a:spcBef>
              <a:spcAft>
                <a:spcPct val="0"/>
              </a:spcAft>
              <a:buClrTx/>
              <a:buSzPct val="50000"/>
              <a:buFont typeface="Wingdings" pitchFamily="2" charset="2"/>
              <a:buChar char="l"/>
              <a:tabLst>
                <a:tab pos="7712075" algn="r"/>
              </a:tabLst>
              <a:defRPr/>
            </a:pPr>
            <a:endParaRPr kumimoji="0" lang="en-GB" sz="2800" b="0" i="0" u="none" strike="noStrike" kern="0" cap="none" spc="0" normalizeH="0" baseline="0" noProof="0" dirty="0">
              <a:ln>
                <a:noFill/>
              </a:ln>
              <a:solidFill>
                <a:srgbClr val="003366"/>
              </a:solidFill>
              <a:effectLst/>
              <a:uLnTx/>
              <a:uFillTx/>
              <a:latin typeface="Calibri" panose="020F0502020204030204" pitchFamily="34" charset="0"/>
              <a:ea typeface="MS PGothic" panose="020B0600070205080204" pitchFamily="34" charset="-128"/>
              <a:cs typeface="+mn-cs"/>
            </a:endParaRPr>
          </a:p>
          <a:p>
            <a:pPr marL="742950" marR="0" lvl="1" indent="-285750" algn="l" defTabSz="457200" rtl="0" eaLnBrk="0" fontAlgn="base" latinLnBrk="0" hangingPunct="0">
              <a:lnSpc>
                <a:spcPct val="100000"/>
              </a:lnSpc>
              <a:spcBef>
                <a:spcPct val="20000"/>
              </a:spcBef>
              <a:spcAft>
                <a:spcPct val="0"/>
              </a:spcAft>
              <a:buClrTx/>
              <a:buSzPct val="50000"/>
              <a:buFont typeface="Wingdings" pitchFamily="2" charset="2"/>
              <a:buNone/>
              <a:tabLst>
                <a:tab pos="7712075" algn="r"/>
              </a:tabLst>
              <a:defRPr/>
            </a:pPr>
            <a:r>
              <a:rPr kumimoji="0" lang="en-GB" sz="2400" b="0" i="0" u="none" strike="noStrike" kern="0" cap="none" spc="0" normalizeH="0" baseline="0" noProof="0" dirty="0">
                <a:ln>
                  <a:noFill/>
                </a:ln>
                <a:solidFill>
                  <a:srgbClr val="003366"/>
                </a:solidFill>
                <a:effectLst/>
                <a:uLnTx/>
                <a:uFillTx/>
                <a:latin typeface="Calibri" panose="020F0502020204030204" pitchFamily="34" charset="0"/>
                <a:ea typeface="MS PGothic" panose="020B0600070205080204" pitchFamily="34" charset="-128"/>
                <a:cs typeface="+mn-cs"/>
              </a:rPr>
              <a:t>and remember:</a:t>
            </a:r>
            <a:endParaRPr kumimoji="0" lang="en-GB" sz="2800" b="0" i="0" u="none" strike="noStrike" kern="0" cap="none" spc="0" normalizeH="0" baseline="0" noProof="0" dirty="0">
              <a:ln>
                <a:noFill/>
              </a:ln>
              <a:solidFill>
                <a:srgbClr val="003366"/>
              </a:solidFill>
              <a:effectLst/>
              <a:uLnTx/>
              <a:uFillTx/>
              <a:latin typeface="Calibri" panose="020F0502020204030204" pitchFamily="34" charset="0"/>
              <a:ea typeface="MS PGothic" panose="020B0600070205080204" pitchFamily="34" charset="-128"/>
              <a:cs typeface="+mn-cs"/>
            </a:endParaRPr>
          </a:p>
          <a:p>
            <a:pPr marL="742950" marR="0" lvl="1" indent="-285750" algn="l" defTabSz="457200" rtl="0" eaLnBrk="0" fontAlgn="base" latinLnBrk="0" hangingPunct="0">
              <a:lnSpc>
                <a:spcPct val="100000"/>
              </a:lnSpc>
              <a:spcBef>
                <a:spcPct val="20000"/>
              </a:spcBef>
              <a:spcAft>
                <a:spcPct val="0"/>
              </a:spcAft>
              <a:buClrTx/>
              <a:buSzPct val="50000"/>
              <a:buFont typeface="Wingdings" pitchFamily="2" charset="2"/>
              <a:buNone/>
              <a:tabLst>
                <a:tab pos="7712075" algn="r"/>
              </a:tabLst>
              <a:defRPr/>
            </a:pPr>
            <a:r>
              <a:rPr kumimoji="0" lang="en-GB" sz="2400" b="1" i="0" u="none" strike="noStrike" kern="0" cap="none" spc="0" normalizeH="0" baseline="0" noProof="0" dirty="0">
                <a:ln>
                  <a:noFill/>
                </a:ln>
                <a:solidFill>
                  <a:srgbClr val="C00000"/>
                </a:solidFill>
                <a:effectLst/>
                <a:uLnTx/>
                <a:uFillTx/>
                <a:latin typeface="Calibri" panose="020F0502020204030204" pitchFamily="34" charset="0"/>
                <a:ea typeface="MS PGothic" panose="020B0600070205080204" pitchFamily="34" charset="-128"/>
                <a:cs typeface="+mn-cs"/>
              </a:rPr>
              <a:t>Without data, you are just another person with an opinion</a:t>
            </a:r>
          </a:p>
        </p:txBody>
      </p:sp>
      <p:cxnSp>
        <p:nvCxnSpPr>
          <p:cNvPr id="14" name="Straight Connector 13"/>
          <p:cNvCxnSpPr/>
          <p:nvPr/>
        </p:nvCxnSpPr>
        <p:spPr>
          <a:xfrm>
            <a:off x="457200" y="1063625"/>
            <a:ext cx="8229600" cy="0"/>
          </a:xfrm>
          <a:prstGeom prst="line">
            <a:avLst/>
          </a:prstGeom>
          <a:ln>
            <a:solidFill>
              <a:srgbClr val="D04432"/>
            </a:solidFill>
          </a:ln>
          <a:effectLst/>
        </p:spPr>
        <p:style>
          <a:lnRef idx="2">
            <a:schemeClr val="accent1"/>
          </a:lnRef>
          <a:fillRef idx="0">
            <a:schemeClr val="accent1"/>
          </a:fillRef>
          <a:effectRef idx="1">
            <a:schemeClr val="accent1"/>
          </a:effectRef>
          <a:fontRef idx="minor">
            <a:schemeClr val="tx1"/>
          </a:fontRef>
        </p:style>
      </p:cxnSp>
      <p:pic>
        <p:nvPicPr>
          <p:cNvPr id="1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146175"/>
            <a:ext cx="8229600"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itle 1"/>
          <p:cNvSpPr>
            <a:spLocks noGrp="1"/>
          </p:cNvSpPr>
          <p:nvPr>
            <p:ph type="title"/>
          </p:nvPr>
        </p:nvSpPr>
        <p:spPr>
          <a:xfrm>
            <a:off x="457200" y="206375"/>
            <a:ext cx="8229600" cy="857250"/>
          </a:xfrm>
        </p:spPr>
        <p:txBody>
          <a:bodyPr/>
          <a:lstStyle/>
          <a:p>
            <a:r>
              <a:rPr lang="en-US" sz="4000" dirty="0">
                <a:solidFill>
                  <a:schemeClr val="bg1"/>
                </a:solidFill>
              </a:rPr>
              <a:t>Thank you</a:t>
            </a:r>
            <a:endParaRPr lang="en-US" dirty="0">
              <a:solidFill>
                <a:schemeClr val="bg1"/>
              </a:solidFill>
            </a:endParaRPr>
          </a:p>
        </p:txBody>
      </p:sp>
    </p:spTree>
    <p:extLst>
      <p:ext uri="{BB962C8B-B14F-4D97-AF65-F5344CB8AC3E}">
        <p14:creationId xmlns:p14="http://schemas.microsoft.com/office/powerpoint/2010/main" val="2373348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500"/>
                                        <p:tgtEl>
                                          <p:spTgt spid="11"/>
                                        </p:tgtEl>
                                      </p:cBhvr>
                                    </p:animEffect>
                                  </p:childTnLst>
                                </p:cTn>
                              </p:par>
                              <p:par>
                                <p:cTn id="8" presetID="28" presetClass="entr" presetSubtype="0" repeatCount="indefinite" fill="hold" grpId="0"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 calcmode="lin" valueType="num">
                                      <p:cBhvr>
                                        <p:cTn id="10" dur="20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1" dur="20000" fill="hold"/>
                                        <p:tgtEl>
                                          <p:spTgt spid="12">
                                            <p:txEl>
                                              <p:pRg st="0" end="0"/>
                                            </p:txEl>
                                          </p:spTgt>
                                        </p:tgtEl>
                                        <p:attrNameLst>
                                          <p:attrName>ppt_y</p:attrName>
                                        </p:attrNameLst>
                                      </p:cBhvr>
                                      <p:tavLst>
                                        <p:tav tm="0">
                                          <p:val>
                                            <p:strVal val="#ppt_y+1"/>
                                          </p:val>
                                        </p:tav>
                                        <p:tav tm="100000">
                                          <p:val>
                                            <p:strVal val="#ppt_y-1"/>
                                          </p:val>
                                        </p:tav>
                                      </p:tavLst>
                                    </p:anim>
                                  </p:childTnLst>
                                </p:cTn>
                              </p:par>
                              <p:par>
                                <p:cTn id="12" presetID="28" presetClass="entr" presetSubtype="0" repeatCount="indefinite" fill="hold" grpId="0" nodeType="withEffect">
                                  <p:stCondLst>
                                    <p:cond delay="0"/>
                                  </p:stCondLst>
                                  <p:childTnLst>
                                    <p:set>
                                      <p:cBhvr>
                                        <p:cTn id="13" dur="1" fill="hold">
                                          <p:stCondLst>
                                            <p:cond delay="0"/>
                                          </p:stCondLst>
                                        </p:cTn>
                                        <p:tgtEl>
                                          <p:spTgt spid="12">
                                            <p:txEl>
                                              <p:pRg st="1" end="1"/>
                                            </p:txEl>
                                          </p:spTgt>
                                        </p:tgtEl>
                                        <p:attrNameLst>
                                          <p:attrName>style.visibility</p:attrName>
                                        </p:attrNameLst>
                                      </p:cBhvr>
                                      <p:to>
                                        <p:strVal val="visible"/>
                                      </p:to>
                                    </p:set>
                                    <p:anim calcmode="lin" valueType="num">
                                      <p:cBhvr>
                                        <p:cTn id="14" dur="20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15" dur="20000" fill="hold"/>
                                        <p:tgtEl>
                                          <p:spTgt spid="12">
                                            <p:txEl>
                                              <p:pRg st="1" end="1"/>
                                            </p:txEl>
                                          </p:spTgt>
                                        </p:tgtEl>
                                        <p:attrNameLst>
                                          <p:attrName>ppt_y</p:attrName>
                                        </p:attrNameLst>
                                      </p:cBhvr>
                                      <p:tavLst>
                                        <p:tav tm="0">
                                          <p:val>
                                            <p:strVal val="#ppt_y+1"/>
                                          </p:val>
                                        </p:tav>
                                        <p:tav tm="100000">
                                          <p:val>
                                            <p:strVal val="#ppt_y-1"/>
                                          </p:val>
                                        </p:tav>
                                      </p:tavLst>
                                    </p:anim>
                                  </p:childTnLst>
                                </p:cTn>
                              </p:par>
                              <p:par>
                                <p:cTn id="16" presetID="28" presetClass="entr" presetSubtype="0" repeatCount="indefinite" fill="hold" grpId="0" nodeType="withEffect">
                                  <p:stCondLst>
                                    <p:cond delay="0"/>
                                  </p:stCondLst>
                                  <p:childTnLst>
                                    <p:set>
                                      <p:cBhvr>
                                        <p:cTn id="17" dur="1" fill="hold">
                                          <p:stCondLst>
                                            <p:cond delay="0"/>
                                          </p:stCondLst>
                                        </p:cTn>
                                        <p:tgtEl>
                                          <p:spTgt spid="12">
                                            <p:txEl>
                                              <p:pRg st="2" end="2"/>
                                            </p:txEl>
                                          </p:spTgt>
                                        </p:tgtEl>
                                        <p:attrNameLst>
                                          <p:attrName>style.visibility</p:attrName>
                                        </p:attrNameLst>
                                      </p:cBhvr>
                                      <p:to>
                                        <p:strVal val="visible"/>
                                      </p:to>
                                    </p:set>
                                    <p:anim calcmode="lin" valueType="num">
                                      <p:cBhvr>
                                        <p:cTn id="18" dur="20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19" dur="20000" fill="hold"/>
                                        <p:tgtEl>
                                          <p:spTgt spid="12">
                                            <p:txEl>
                                              <p:pRg st="2" end="2"/>
                                            </p:txEl>
                                          </p:spTgt>
                                        </p:tgtEl>
                                        <p:attrNameLst>
                                          <p:attrName>ppt_y</p:attrName>
                                        </p:attrNameLst>
                                      </p:cBhvr>
                                      <p:tavLst>
                                        <p:tav tm="0">
                                          <p:val>
                                            <p:strVal val="#ppt_y+1"/>
                                          </p:val>
                                        </p:tav>
                                        <p:tav tm="100000">
                                          <p:val>
                                            <p:strVal val="#ppt_y-1"/>
                                          </p:val>
                                        </p:tav>
                                      </p:tavLst>
                                    </p:anim>
                                  </p:childTnLst>
                                </p:cTn>
                              </p:par>
                              <p:par>
                                <p:cTn id="20" presetID="28" presetClass="entr" presetSubtype="0" repeatCount="indefinite" fill="hold" grpId="0" nodeType="withEffect">
                                  <p:stCondLst>
                                    <p:cond delay="0"/>
                                  </p:stCondLst>
                                  <p:childTnLst>
                                    <p:set>
                                      <p:cBhvr>
                                        <p:cTn id="21" dur="1" fill="hold">
                                          <p:stCondLst>
                                            <p:cond delay="0"/>
                                          </p:stCondLst>
                                        </p:cTn>
                                        <p:tgtEl>
                                          <p:spTgt spid="12">
                                            <p:txEl>
                                              <p:pRg st="4" end="4"/>
                                            </p:txEl>
                                          </p:spTgt>
                                        </p:tgtEl>
                                        <p:attrNameLst>
                                          <p:attrName>style.visibility</p:attrName>
                                        </p:attrNameLst>
                                      </p:cBhvr>
                                      <p:to>
                                        <p:strVal val="visible"/>
                                      </p:to>
                                    </p:set>
                                    <p:anim calcmode="lin" valueType="num">
                                      <p:cBhvr>
                                        <p:cTn id="22" dur="200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23" dur="20000" fill="hold"/>
                                        <p:tgtEl>
                                          <p:spTgt spid="12">
                                            <p:txEl>
                                              <p:pRg st="4" end="4"/>
                                            </p:txEl>
                                          </p:spTgt>
                                        </p:tgtEl>
                                        <p:attrNameLst>
                                          <p:attrName>ppt_y</p:attrName>
                                        </p:attrNameLst>
                                      </p:cBhvr>
                                      <p:tavLst>
                                        <p:tav tm="0">
                                          <p:val>
                                            <p:strVal val="#ppt_y+1"/>
                                          </p:val>
                                        </p:tav>
                                        <p:tav tm="100000">
                                          <p:val>
                                            <p:strVal val="#ppt_y-1"/>
                                          </p:val>
                                        </p:tav>
                                      </p:tavLst>
                                    </p:anim>
                                  </p:childTnLst>
                                </p:cTn>
                              </p:par>
                              <p:par>
                                <p:cTn id="24" presetID="28" presetClass="entr" presetSubtype="0" repeatCount="indefinite" fill="hold" grpId="0" nodeType="withEffect">
                                  <p:stCondLst>
                                    <p:cond delay="0"/>
                                  </p:stCondLst>
                                  <p:childTnLst>
                                    <p:set>
                                      <p:cBhvr>
                                        <p:cTn id="25" dur="1" fill="hold">
                                          <p:stCondLst>
                                            <p:cond delay="0"/>
                                          </p:stCondLst>
                                        </p:cTn>
                                        <p:tgtEl>
                                          <p:spTgt spid="12">
                                            <p:txEl>
                                              <p:pRg st="5" end="5"/>
                                            </p:txEl>
                                          </p:spTgt>
                                        </p:tgtEl>
                                        <p:attrNameLst>
                                          <p:attrName>style.visibility</p:attrName>
                                        </p:attrNameLst>
                                      </p:cBhvr>
                                      <p:to>
                                        <p:strVal val="visible"/>
                                      </p:to>
                                    </p:set>
                                    <p:anim calcmode="lin" valueType="num">
                                      <p:cBhvr>
                                        <p:cTn id="26" dur="20000" fill="hold"/>
                                        <p:tgtEl>
                                          <p:spTgt spid="12">
                                            <p:txEl>
                                              <p:pRg st="5" end="5"/>
                                            </p:txEl>
                                          </p:spTgt>
                                        </p:tgtEl>
                                        <p:attrNameLst>
                                          <p:attrName>ppt_x</p:attrName>
                                        </p:attrNameLst>
                                      </p:cBhvr>
                                      <p:tavLst>
                                        <p:tav tm="0">
                                          <p:val>
                                            <p:strVal val="#ppt_x"/>
                                          </p:val>
                                        </p:tav>
                                        <p:tav tm="100000">
                                          <p:val>
                                            <p:strVal val="#ppt_x"/>
                                          </p:val>
                                        </p:tav>
                                      </p:tavLst>
                                    </p:anim>
                                    <p:anim calcmode="lin" valueType="num">
                                      <p:cBhvr>
                                        <p:cTn id="27" dur="20000" fill="hold"/>
                                        <p:tgtEl>
                                          <p:spTgt spid="12">
                                            <p:txEl>
                                              <p:pRg st="5" end="5"/>
                                            </p:txEl>
                                          </p:spTgt>
                                        </p:tgtEl>
                                        <p:attrNameLst>
                                          <p:attrName>ppt_y</p:attrName>
                                        </p:attrNameLst>
                                      </p:cBhvr>
                                      <p:tavLst>
                                        <p:tav tm="0">
                                          <p:val>
                                            <p:strVal val="#ppt_y+1"/>
                                          </p:val>
                                        </p:tav>
                                        <p:tav tm="100000">
                                          <p:val>
                                            <p:strVal val="#ppt_y-1"/>
                                          </p:val>
                                        </p:tav>
                                      </p:tavLst>
                                    </p:anim>
                                  </p:childTnLst>
                                </p:cTn>
                              </p:par>
                              <p:par>
                                <p:cTn id="28" presetID="28" presetClass="entr" presetSubtype="0" repeatCount="indefinite" fill="hold" grpId="0" nodeType="withEffect">
                                  <p:stCondLst>
                                    <p:cond delay="0"/>
                                  </p:stCondLst>
                                  <p:childTnLst>
                                    <p:set>
                                      <p:cBhvr>
                                        <p:cTn id="29" dur="1" fill="hold">
                                          <p:stCondLst>
                                            <p:cond delay="0"/>
                                          </p:stCondLst>
                                        </p:cTn>
                                        <p:tgtEl>
                                          <p:spTgt spid="12">
                                            <p:txEl>
                                              <p:pRg st="6" end="6"/>
                                            </p:txEl>
                                          </p:spTgt>
                                        </p:tgtEl>
                                        <p:attrNameLst>
                                          <p:attrName>style.visibility</p:attrName>
                                        </p:attrNameLst>
                                      </p:cBhvr>
                                      <p:to>
                                        <p:strVal val="visible"/>
                                      </p:to>
                                    </p:set>
                                    <p:anim calcmode="lin" valueType="num">
                                      <p:cBhvr>
                                        <p:cTn id="30" dur="20000" fill="hold"/>
                                        <p:tgtEl>
                                          <p:spTgt spid="12">
                                            <p:txEl>
                                              <p:pRg st="6" end="6"/>
                                            </p:txEl>
                                          </p:spTgt>
                                        </p:tgtEl>
                                        <p:attrNameLst>
                                          <p:attrName>ppt_x</p:attrName>
                                        </p:attrNameLst>
                                      </p:cBhvr>
                                      <p:tavLst>
                                        <p:tav tm="0">
                                          <p:val>
                                            <p:strVal val="#ppt_x"/>
                                          </p:val>
                                        </p:tav>
                                        <p:tav tm="100000">
                                          <p:val>
                                            <p:strVal val="#ppt_x"/>
                                          </p:val>
                                        </p:tav>
                                      </p:tavLst>
                                    </p:anim>
                                    <p:anim calcmode="lin" valueType="num">
                                      <p:cBhvr>
                                        <p:cTn id="31" dur="20000" fill="hold"/>
                                        <p:tgtEl>
                                          <p:spTgt spid="12">
                                            <p:txEl>
                                              <p:pRg st="6" end="6"/>
                                            </p:txEl>
                                          </p:spTgt>
                                        </p:tgtEl>
                                        <p:attrNameLst>
                                          <p:attrName>ppt_y</p:attrName>
                                        </p:attrNameLst>
                                      </p:cBhvr>
                                      <p:tavLst>
                                        <p:tav tm="0">
                                          <p:val>
                                            <p:strVal val="#ppt_y+1"/>
                                          </p:val>
                                        </p:tav>
                                        <p:tav tm="100000">
                                          <p:val>
                                            <p:strVal val="#ppt_y-1"/>
                                          </p:val>
                                        </p:tav>
                                      </p:tavLst>
                                    </p:anim>
                                  </p:childTnLst>
                                </p:cTn>
                              </p:par>
                              <p:par>
                                <p:cTn id="32" presetID="28" presetClass="entr" presetSubtype="0" repeatCount="indefinite" fill="hold" grpId="0" nodeType="withEffect">
                                  <p:stCondLst>
                                    <p:cond delay="0"/>
                                  </p:stCondLst>
                                  <p:childTnLst>
                                    <p:set>
                                      <p:cBhvr>
                                        <p:cTn id="33" dur="1" fill="hold">
                                          <p:stCondLst>
                                            <p:cond delay="0"/>
                                          </p:stCondLst>
                                        </p:cTn>
                                        <p:tgtEl>
                                          <p:spTgt spid="12">
                                            <p:txEl>
                                              <p:pRg st="8" end="8"/>
                                            </p:txEl>
                                          </p:spTgt>
                                        </p:tgtEl>
                                        <p:attrNameLst>
                                          <p:attrName>style.visibility</p:attrName>
                                        </p:attrNameLst>
                                      </p:cBhvr>
                                      <p:to>
                                        <p:strVal val="visible"/>
                                      </p:to>
                                    </p:set>
                                    <p:anim calcmode="lin" valueType="num">
                                      <p:cBhvr>
                                        <p:cTn id="34" dur="20000" fill="hold"/>
                                        <p:tgtEl>
                                          <p:spTgt spid="12">
                                            <p:txEl>
                                              <p:pRg st="8" end="8"/>
                                            </p:txEl>
                                          </p:spTgt>
                                        </p:tgtEl>
                                        <p:attrNameLst>
                                          <p:attrName>ppt_x</p:attrName>
                                        </p:attrNameLst>
                                      </p:cBhvr>
                                      <p:tavLst>
                                        <p:tav tm="0">
                                          <p:val>
                                            <p:strVal val="#ppt_x"/>
                                          </p:val>
                                        </p:tav>
                                        <p:tav tm="100000">
                                          <p:val>
                                            <p:strVal val="#ppt_x"/>
                                          </p:val>
                                        </p:tav>
                                      </p:tavLst>
                                    </p:anim>
                                    <p:anim calcmode="lin" valueType="num">
                                      <p:cBhvr>
                                        <p:cTn id="35" dur="20000" fill="hold"/>
                                        <p:tgtEl>
                                          <p:spTgt spid="12">
                                            <p:txEl>
                                              <p:pRg st="8" end="8"/>
                                            </p:txEl>
                                          </p:spTgt>
                                        </p:tgtEl>
                                        <p:attrNameLst>
                                          <p:attrName>ppt_y</p:attrName>
                                        </p:attrNameLst>
                                      </p:cBhvr>
                                      <p:tavLst>
                                        <p:tav tm="0">
                                          <p:val>
                                            <p:strVal val="#ppt_y+1"/>
                                          </p:val>
                                        </p:tav>
                                        <p:tav tm="100000">
                                          <p:val>
                                            <p:strVal val="#ppt_y-1"/>
                                          </p:val>
                                        </p:tav>
                                      </p:tavLst>
                                    </p:anim>
                                  </p:childTnLst>
                                </p:cTn>
                              </p:par>
                              <p:par>
                                <p:cTn id="36" presetID="28" presetClass="entr" presetSubtype="0" repeatCount="indefinite" fill="hold" grpId="0" nodeType="withEffect">
                                  <p:stCondLst>
                                    <p:cond delay="0"/>
                                  </p:stCondLst>
                                  <p:childTnLst>
                                    <p:set>
                                      <p:cBhvr>
                                        <p:cTn id="37" dur="1" fill="hold">
                                          <p:stCondLst>
                                            <p:cond delay="0"/>
                                          </p:stCondLst>
                                        </p:cTn>
                                        <p:tgtEl>
                                          <p:spTgt spid="12">
                                            <p:txEl>
                                              <p:pRg st="9" end="9"/>
                                            </p:txEl>
                                          </p:spTgt>
                                        </p:tgtEl>
                                        <p:attrNameLst>
                                          <p:attrName>style.visibility</p:attrName>
                                        </p:attrNameLst>
                                      </p:cBhvr>
                                      <p:to>
                                        <p:strVal val="visible"/>
                                      </p:to>
                                    </p:set>
                                    <p:anim calcmode="lin" valueType="num">
                                      <p:cBhvr>
                                        <p:cTn id="38" dur="20000" fill="hold"/>
                                        <p:tgtEl>
                                          <p:spTgt spid="12">
                                            <p:txEl>
                                              <p:pRg st="9" end="9"/>
                                            </p:txEl>
                                          </p:spTgt>
                                        </p:tgtEl>
                                        <p:attrNameLst>
                                          <p:attrName>ppt_x</p:attrName>
                                        </p:attrNameLst>
                                      </p:cBhvr>
                                      <p:tavLst>
                                        <p:tav tm="0">
                                          <p:val>
                                            <p:strVal val="#ppt_x"/>
                                          </p:val>
                                        </p:tav>
                                        <p:tav tm="100000">
                                          <p:val>
                                            <p:strVal val="#ppt_x"/>
                                          </p:val>
                                        </p:tav>
                                      </p:tavLst>
                                    </p:anim>
                                    <p:anim calcmode="lin" valueType="num">
                                      <p:cBhvr>
                                        <p:cTn id="39" dur="20000" fill="hold"/>
                                        <p:tgtEl>
                                          <p:spTgt spid="12">
                                            <p:txEl>
                                              <p:pRg st="9" end="9"/>
                                            </p:txEl>
                                          </p:spTgt>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bwMode="auto">
          <a:xfrm>
            <a:off x="433275" y="1988700"/>
            <a:ext cx="8288867" cy="834714"/>
          </a:xfrm>
          <a:prstGeom prst="rect">
            <a:avLst/>
          </a:prstGeom>
          <a:gradFill flip="none" rotWithShape="1">
            <a:gsLst>
              <a:gs pos="20000">
                <a:srgbClr val="800000"/>
              </a:gs>
              <a:gs pos="100000">
                <a:srgbClr val="00FF00">
                  <a:lumMod val="75000"/>
                </a:srgbClr>
              </a:gs>
              <a:gs pos="100000">
                <a:srgbClr val="800000"/>
              </a:gs>
            </a:gsLst>
            <a:lin ang="0" scaled="0"/>
            <a:tileRect/>
          </a:gradFill>
          <a:ln w="12700" cap="flat" cmpd="sng" algn="ctr">
            <a:noFill/>
            <a:prstDash val="solid"/>
            <a:round/>
            <a:headEnd type="none" w="med" len="med"/>
            <a:tailEnd type="none" w="med" len="med"/>
          </a:ln>
          <a:effectLst/>
        </p:spPr>
        <p:txBody>
          <a:bodyPr vert="horz" wrap="square" lIns="68580" tIns="135000" rIns="68580" bIns="135000" numCol="2" rtlCol="0" anchor="ctr" anchorCtr="0" compatLnSpc="1">
            <a:prstTxWarp prst="textNoShape">
              <a:avLst/>
            </a:prstTxWarp>
            <a:spAutoFit/>
          </a:bodyPr>
          <a:lstStyle/>
          <a:p>
            <a:pPr marL="0" marR="0" lvl="0" indent="0" algn="l" defTabSz="135000" rtl="0" eaLnBrk="0" fontAlgn="base" latinLnBrk="0" hangingPunct="0">
              <a:lnSpc>
                <a:spcPct val="100000"/>
              </a:lnSpc>
              <a:spcBef>
                <a:spcPts val="900"/>
              </a:spcBef>
              <a:spcAft>
                <a:spcPts val="900"/>
              </a:spcAft>
              <a:buClrTx/>
              <a:buSzTx/>
              <a:buFontTx/>
              <a:buNone/>
              <a:tabLst/>
              <a:defRPr/>
            </a:pPr>
            <a:r>
              <a:rPr kumimoji="0" lang="en-GB" sz="1800" b="0" i="0" u="none" strike="noStrike" kern="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Arial" pitchFamily="34" charset="0"/>
              </a:rPr>
              <a:t>Routine cognitive skills</a:t>
            </a:r>
          </a:p>
          <a:p>
            <a:pPr marL="0" marR="0" lvl="0" indent="0" algn="r" defTabSz="135000" rtl="0" eaLnBrk="0" fontAlgn="base" latinLnBrk="0" hangingPunct="0">
              <a:lnSpc>
                <a:spcPct val="100000"/>
              </a:lnSpc>
              <a:spcBef>
                <a:spcPts val="900"/>
              </a:spcBef>
              <a:spcAft>
                <a:spcPts val="900"/>
              </a:spcAft>
              <a:buClrTx/>
              <a:buSzTx/>
              <a:buFontTx/>
              <a:buNone/>
              <a:tabLst/>
              <a:defRPr/>
            </a:pPr>
            <a:r>
              <a:rPr kumimoji="0" lang="en-GB" sz="1800" b="0" i="0" u="none" strike="noStrike" kern="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Arial" pitchFamily="34" charset="0"/>
              </a:rPr>
              <a:t>Complex ways of thinking, complex ways of doing, collective capacity</a:t>
            </a:r>
          </a:p>
        </p:txBody>
      </p:sp>
      <p:sp>
        <p:nvSpPr>
          <p:cNvPr id="33" name="Rectangle 32"/>
          <p:cNvSpPr/>
          <p:nvPr/>
        </p:nvSpPr>
        <p:spPr bwMode="auto">
          <a:xfrm>
            <a:off x="431799" y="1206046"/>
            <a:ext cx="8288867" cy="665052"/>
          </a:xfrm>
          <a:prstGeom prst="rect">
            <a:avLst/>
          </a:prstGeom>
          <a:gradFill flip="none" rotWithShape="1">
            <a:gsLst>
              <a:gs pos="20000">
                <a:srgbClr val="800000"/>
              </a:gs>
              <a:gs pos="100000">
                <a:srgbClr val="00FF00">
                  <a:lumMod val="75000"/>
                </a:srgbClr>
              </a:gs>
              <a:gs pos="100000">
                <a:srgbClr val="800000"/>
              </a:gs>
            </a:gsLst>
            <a:lin ang="0" scaled="0"/>
            <a:tileRect/>
          </a:gradFill>
          <a:ln w="12700" cap="flat" cmpd="sng" algn="ctr">
            <a:noFill/>
            <a:prstDash val="solid"/>
            <a:round/>
            <a:headEnd type="none" w="med" len="med"/>
            <a:tailEnd type="none" w="med" len="med"/>
          </a:ln>
          <a:effectLst/>
        </p:spPr>
        <p:txBody>
          <a:bodyPr vert="horz" wrap="square" lIns="68580" tIns="135000" rIns="68580" bIns="135000" numCol="2" rtlCol="0" anchor="ctr" anchorCtr="0" compatLnSpc="1">
            <a:prstTxWarp prst="textNoShape">
              <a:avLst/>
            </a:prstTxWarp>
            <a:spAutoFit/>
          </a:bodyPr>
          <a:lstStyle/>
          <a:p>
            <a:pPr marL="0" marR="0" lvl="0" indent="0" algn="l" defTabSz="135000" rtl="0" eaLnBrk="0" fontAlgn="base" latinLnBrk="0" hangingPunct="0">
              <a:lnSpc>
                <a:spcPct val="100000"/>
              </a:lnSpc>
              <a:spcBef>
                <a:spcPts val="900"/>
              </a:spcBef>
              <a:spcAft>
                <a:spcPts val="900"/>
              </a:spcAft>
              <a:buClrTx/>
              <a:buSzTx/>
              <a:buFontTx/>
              <a:buNone/>
              <a:tabLst/>
              <a:defRPr/>
            </a:pPr>
            <a:r>
              <a:rPr kumimoji="0" lang="en-GB" sz="1800" b="1" i="0" u="none" strike="noStrike" kern="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Arial" pitchFamily="34" charset="0"/>
              </a:rPr>
              <a:t>Some</a:t>
            </a:r>
            <a:r>
              <a:rPr kumimoji="0" lang="en-GB" sz="1800" b="0" i="0" u="none" strike="noStrike" kern="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Arial" pitchFamily="34" charset="0"/>
              </a:rPr>
              <a:t> students learn at high levels (sorting)</a:t>
            </a:r>
          </a:p>
          <a:p>
            <a:pPr marL="0" marR="0" lvl="0" indent="0" algn="r" defTabSz="135000" rtl="0" eaLnBrk="0" fontAlgn="base" latinLnBrk="0" hangingPunct="0">
              <a:lnSpc>
                <a:spcPct val="100000"/>
              </a:lnSpc>
              <a:spcBef>
                <a:spcPts val="900"/>
              </a:spcBef>
              <a:spcAft>
                <a:spcPts val="900"/>
              </a:spcAft>
              <a:buClrTx/>
              <a:buSzTx/>
              <a:buFontTx/>
              <a:buNone/>
              <a:tabLst/>
              <a:defRPr/>
            </a:pPr>
            <a:r>
              <a:rPr kumimoji="0" lang="en-GB" sz="1800" b="1" i="0" u="none" strike="noStrike" kern="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Arial" pitchFamily="34" charset="0"/>
              </a:rPr>
              <a:t>All </a:t>
            </a:r>
            <a:r>
              <a:rPr kumimoji="0" lang="en-GB" sz="1800" b="0" i="0" u="none" strike="noStrike" kern="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Arial" pitchFamily="34" charset="0"/>
              </a:rPr>
              <a:t>students need to learn at high levels</a:t>
            </a:r>
          </a:p>
        </p:txBody>
      </p:sp>
      <p:sp>
        <p:nvSpPr>
          <p:cNvPr id="34" name="TextBox 33"/>
          <p:cNvSpPr txBox="1"/>
          <p:nvPr/>
        </p:nvSpPr>
        <p:spPr>
          <a:xfrm>
            <a:off x="463694" y="1200090"/>
            <a:ext cx="8253939" cy="261610"/>
          </a:xfrm>
          <a:prstGeom prst="rect">
            <a:avLst/>
          </a:prstGeom>
          <a:noFill/>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050" b="0" i="0" u="none" strike="noStrike" kern="1200" cap="none" spc="0" normalizeH="0" baseline="0" noProof="0" dirty="0">
                <a:ln>
                  <a:noFill/>
                </a:ln>
                <a:solidFill>
                  <a:prstClr val="white">
                    <a:lumMod val="85000"/>
                  </a:prstClr>
                </a:solidFill>
                <a:effectLst/>
                <a:uLnTx/>
                <a:uFillTx/>
                <a:latin typeface="Calibri" panose="020F0502020204030204" pitchFamily="34" charset="0"/>
                <a:ea typeface="MS PGothic" panose="020B0600070205080204" pitchFamily="34" charset="-128"/>
                <a:cs typeface="Arial" pitchFamily="34" charset="0"/>
              </a:rPr>
              <a:t>Student inclusion</a:t>
            </a:r>
          </a:p>
        </p:txBody>
      </p:sp>
      <p:sp>
        <p:nvSpPr>
          <p:cNvPr id="36" name="TextBox 35"/>
          <p:cNvSpPr txBox="1"/>
          <p:nvPr/>
        </p:nvSpPr>
        <p:spPr>
          <a:xfrm>
            <a:off x="431799" y="2002612"/>
            <a:ext cx="8253939" cy="261610"/>
          </a:xfrm>
          <a:prstGeom prst="rect">
            <a:avLst/>
          </a:prstGeom>
          <a:noFill/>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050" b="0" i="0" u="none" strike="noStrike" kern="1200" cap="none" spc="0" normalizeH="0" baseline="0" noProof="0" dirty="0">
                <a:ln>
                  <a:noFill/>
                </a:ln>
                <a:solidFill>
                  <a:prstClr val="white">
                    <a:lumMod val="85000"/>
                  </a:prstClr>
                </a:solidFill>
                <a:effectLst/>
                <a:uLnTx/>
                <a:uFillTx/>
                <a:latin typeface="Calibri" panose="020F0502020204030204" pitchFamily="34" charset="0"/>
                <a:ea typeface="MS PGothic" panose="020B0600070205080204" pitchFamily="34" charset="-128"/>
                <a:cs typeface="Arial" pitchFamily="34" charset="0"/>
              </a:rPr>
              <a:t>Curriculum, instruction and assessment</a:t>
            </a:r>
          </a:p>
        </p:txBody>
      </p:sp>
      <p:sp>
        <p:nvSpPr>
          <p:cNvPr id="37" name="Rectangle 36"/>
          <p:cNvSpPr/>
          <p:nvPr/>
        </p:nvSpPr>
        <p:spPr bwMode="auto">
          <a:xfrm>
            <a:off x="431799" y="2945751"/>
            <a:ext cx="8288867" cy="665052"/>
          </a:xfrm>
          <a:prstGeom prst="rect">
            <a:avLst/>
          </a:prstGeom>
          <a:gradFill flip="none" rotWithShape="1">
            <a:gsLst>
              <a:gs pos="20000">
                <a:srgbClr val="800000"/>
              </a:gs>
              <a:gs pos="100000">
                <a:srgbClr val="00FF00">
                  <a:lumMod val="75000"/>
                </a:srgbClr>
              </a:gs>
              <a:gs pos="100000">
                <a:srgbClr val="800000"/>
              </a:gs>
            </a:gsLst>
            <a:lin ang="0" scaled="0"/>
            <a:tileRect/>
          </a:gradFill>
          <a:ln w="12700" cap="flat" cmpd="sng" algn="ctr">
            <a:noFill/>
            <a:prstDash val="solid"/>
            <a:round/>
            <a:headEnd type="none" w="med" len="med"/>
            <a:tailEnd type="none" w="med" len="med"/>
          </a:ln>
          <a:effectLst/>
        </p:spPr>
        <p:txBody>
          <a:bodyPr vert="horz" wrap="square" lIns="68580" tIns="135000" rIns="68580" bIns="135000" numCol="2" rtlCol="0" anchor="ctr" anchorCtr="0" compatLnSpc="1">
            <a:prstTxWarp prst="textNoShape">
              <a:avLst/>
            </a:prstTxWarp>
            <a:spAutoFit/>
          </a:bodyPr>
          <a:lstStyle/>
          <a:p>
            <a:pPr marL="0" marR="0" lvl="0" indent="0" algn="l" defTabSz="135000" rtl="0" eaLnBrk="0" fontAlgn="base" latinLnBrk="0" hangingPunct="0">
              <a:lnSpc>
                <a:spcPct val="100000"/>
              </a:lnSpc>
              <a:spcBef>
                <a:spcPts val="900"/>
              </a:spcBef>
              <a:spcAft>
                <a:spcPts val="900"/>
              </a:spcAft>
              <a:buClrTx/>
              <a:buSzTx/>
              <a:buFontTx/>
              <a:buNone/>
              <a:tabLst/>
              <a:defRPr/>
            </a:pPr>
            <a:r>
              <a:rPr kumimoji="0" lang="en-GB" sz="1800" b="0" i="0" u="none" strike="noStrike" kern="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Arial" pitchFamily="34" charset="0"/>
              </a:rPr>
              <a:t>Standardisation and compliance</a:t>
            </a:r>
          </a:p>
          <a:p>
            <a:pPr marL="0" marR="0" lvl="0" indent="0" algn="r" defTabSz="135000" rtl="0" eaLnBrk="0" fontAlgn="base" latinLnBrk="0" hangingPunct="0">
              <a:lnSpc>
                <a:spcPct val="100000"/>
              </a:lnSpc>
              <a:spcBef>
                <a:spcPts val="900"/>
              </a:spcBef>
              <a:spcAft>
                <a:spcPts val="900"/>
              </a:spcAft>
              <a:buClrTx/>
              <a:buSzTx/>
              <a:buFontTx/>
              <a:buNone/>
              <a:tabLst/>
              <a:defRPr/>
            </a:pPr>
            <a:r>
              <a:rPr kumimoji="0" lang="en-GB" sz="1800" b="0" i="0" u="none" strike="noStrike" kern="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Arial" pitchFamily="34" charset="0"/>
              </a:rPr>
              <a:t>High-level professional knowledge workers</a:t>
            </a:r>
          </a:p>
        </p:txBody>
      </p:sp>
      <p:sp>
        <p:nvSpPr>
          <p:cNvPr id="38" name="TextBox 37"/>
          <p:cNvSpPr txBox="1"/>
          <p:nvPr/>
        </p:nvSpPr>
        <p:spPr>
          <a:xfrm>
            <a:off x="436310" y="2957175"/>
            <a:ext cx="8253939" cy="261610"/>
          </a:xfrm>
          <a:prstGeom prst="rect">
            <a:avLst/>
          </a:prstGeom>
          <a:noFill/>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050" b="0" i="0" u="none" strike="noStrike" kern="1200" cap="none" spc="0" normalizeH="0" baseline="0" noProof="0" dirty="0">
                <a:ln>
                  <a:noFill/>
                </a:ln>
                <a:solidFill>
                  <a:prstClr val="white">
                    <a:lumMod val="85000"/>
                  </a:prstClr>
                </a:solidFill>
                <a:effectLst/>
                <a:uLnTx/>
                <a:uFillTx/>
                <a:latin typeface="Calibri" panose="020F0502020204030204" pitchFamily="34" charset="0"/>
                <a:ea typeface="MS PGothic" panose="020B0600070205080204" pitchFamily="34" charset="-128"/>
                <a:cs typeface="Arial" pitchFamily="34" charset="0"/>
              </a:rPr>
              <a:t>Teacher education</a:t>
            </a:r>
          </a:p>
        </p:txBody>
      </p:sp>
      <p:sp>
        <p:nvSpPr>
          <p:cNvPr id="39" name="Rectangle 38"/>
          <p:cNvSpPr/>
          <p:nvPr/>
        </p:nvSpPr>
        <p:spPr bwMode="auto">
          <a:xfrm>
            <a:off x="431799" y="3748299"/>
            <a:ext cx="8288867" cy="653125"/>
          </a:xfrm>
          <a:prstGeom prst="rect">
            <a:avLst/>
          </a:prstGeom>
          <a:gradFill flip="none" rotWithShape="1">
            <a:gsLst>
              <a:gs pos="20000">
                <a:srgbClr val="800000"/>
              </a:gs>
              <a:gs pos="100000">
                <a:srgbClr val="00FF00">
                  <a:lumMod val="75000"/>
                </a:srgbClr>
              </a:gs>
              <a:gs pos="100000">
                <a:srgbClr val="800000"/>
              </a:gs>
            </a:gsLst>
            <a:lin ang="0" scaled="0"/>
            <a:tileRect/>
          </a:gradFill>
          <a:ln w="12700" cap="flat" cmpd="sng" algn="ctr">
            <a:noFill/>
            <a:prstDash val="solid"/>
            <a:round/>
            <a:headEnd type="none" w="med" len="med"/>
            <a:tailEnd type="none" w="med" len="med"/>
          </a:ln>
          <a:effectLst/>
        </p:spPr>
        <p:txBody>
          <a:bodyPr vert="horz" wrap="square" lIns="68580" tIns="135000" rIns="68580" bIns="135000" numCol="2" rtlCol="0" anchor="ctr" anchorCtr="0" compatLnSpc="1">
            <a:prstTxWarp prst="textNoShape">
              <a:avLst/>
            </a:prstTxWarp>
            <a:spAutoFit/>
          </a:bodyPr>
          <a:lstStyle/>
          <a:p>
            <a:pPr marL="0" marR="0" lvl="0" indent="0" algn="l" defTabSz="135000" rtl="0" eaLnBrk="0" fontAlgn="base" latinLnBrk="0" hangingPunct="0">
              <a:lnSpc>
                <a:spcPct val="100000"/>
              </a:lnSpc>
              <a:spcBef>
                <a:spcPts val="900"/>
              </a:spcBef>
              <a:spcAft>
                <a:spcPts val="900"/>
              </a:spcAft>
              <a:buClrTx/>
              <a:buSzTx/>
              <a:buFontTx/>
              <a:buNone/>
              <a:tabLst/>
              <a:defRPr/>
            </a:pPr>
            <a:r>
              <a:rPr kumimoji="0" lang="en-GB" sz="1800" b="0" i="0" u="none" strike="noStrike" kern="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Arial" pitchFamily="34" charset="0"/>
              </a:rPr>
              <a:t>‘</a:t>
            </a:r>
            <a:r>
              <a:rPr kumimoji="0" lang="en-GB" sz="1800" b="0" i="0" u="none" strike="noStrike" kern="0" cap="none" spc="0" normalizeH="0" baseline="0" noProof="0" dirty="0" err="1">
                <a:ln>
                  <a:noFill/>
                </a:ln>
                <a:solidFill>
                  <a:srgbClr val="FFFFFF"/>
                </a:solidFill>
                <a:effectLst/>
                <a:uLnTx/>
                <a:uFillTx/>
                <a:latin typeface="Calibri" panose="020F0502020204030204" pitchFamily="34" charset="0"/>
                <a:ea typeface="MS PGothic" panose="020B0600070205080204" pitchFamily="34" charset="-128"/>
                <a:cs typeface="Arial" pitchFamily="34" charset="0"/>
              </a:rPr>
              <a:t>Tayloristic</a:t>
            </a:r>
            <a:r>
              <a:rPr kumimoji="0" lang="en-GB" sz="1800" b="0" i="0" u="none" strike="noStrike" kern="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Arial" pitchFamily="34" charset="0"/>
              </a:rPr>
              <a:t>’, hierarchical</a:t>
            </a:r>
          </a:p>
          <a:p>
            <a:pPr marL="0" marR="0" lvl="0" indent="0" algn="r" defTabSz="135000" rtl="0" eaLnBrk="0" fontAlgn="base" latinLnBrk="0" hangingPunct="0">
              <a:lnSpc>
                <a:spcPct val="100000"/>
              </a:lnSpc>
              <a:spcBef>
                <a:spcPts val="900"/>
              </a:spcBef>
              <a:spcAft>
                <a:spcPts val="900"/>
              </a:spcAft>
              <a:buClrTx/>
              <a:buSzTx/>
              <a:buFontTx/>
              <a:buNone/>
              <a:tabLst/>
              <a:defRPr/>
            </a:pPr>
            <a:r>
              <a:rPr kumimoji="0" lang="en-GB" sz="1800" b="0" i="0" u="none" strike="noStrike" kern="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Arial" pitchFamily="34" charset="0"/>
              </a:rPr>
              <a:t>Flat, collegial</a:t>
            </a:r>
          </a:p>
        </p:txBody>
      </p:sp>
      <p:sp>
        <p:nvSpPr>
          <p:cNvPr id="40" name="TextBox 39"/>
          <p:cNvSpPr txBox="1"/>
          <p:nvPr/>
        </p:nvSpPr>
        <p:spPr>
          <a:xfrm>
            <a:off x="436310" y="3767515"/>
            <a:ext cx="8253939" cy="261610"/>
          </a:xfrm>
          <a:prstGeom prst="rect">
            <a:avLst/>
          </a:prstGeom>
          <a:noFill/>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050" b="0" i="0" u="none" strike="noStrike" kern="1200" cap="none" spc="0" normalizeH="0" baseline="0" noProof="0" dirty="0">
                <a:ln>
                  <a:noFill/>
                </a:ln>
                <a:solidFill>
                  <a:prstClr val="white">
                    <a:lumMod val="85000"/>
                  </a:prstClr>
                </a:solidFill>
                <a:effectLst/>
                <a:uLnTx/>
                <a:uFillTx/>
                <a:latin typeface="Calibri" panose="020F0502020204030204" pitchFamily="34" charset="0"/>
                <a:ea typeface="MS PGothic" panose="020B0600070205080204" pitchFamily="34" charset="-128"/>
                <a:cs typeface="Arial" pitchFamily="34" charset="0"/>
              </a:rPr>
              <a:t>Work organisation</a:t>
            </a:r>
          </a:p>
        </p:txBody>
      </p:sp>
      <p:sp>
        <p:nvSpPr>
          <p:cNvPr id="41" name="Rectangle 40"/>
          <p:cNvSpPr/>
          <p:nvPr/>
        </p:nvSpPr>
        <p:spPr bwMode="auto">
          <a:xfrm>
            <a:off x="431799" y="4555156"/>
            <a:ext cx="8288867" cy="653125"/>
          </a:xfrm>
          <a:prstGeom prst="rect">
            <a:avLst/>
          </a:prstGeom>
          <a:gradFill flip="none" rotWithShape="1">
            <a:gsLst>
              <a:gs pos="20000">
                <a:srgbClr val="800000"/>
              </a:gs>
              <a:gs pos="100000">
                <a:srgbClr val="00FF00">
                  <a:lumMod val="75000"/>
                </a:srgbClr>
              </a:gs>
              <a:gs pos="100000">
                <a:srgbClr val="800000"/>
              </a:gs>
            </a:gsLst>
            <a:lin ang="0" scaled="0"/>
            <a:tileRect/>
          </a:gradFill>
          <a:ln w="12700" cap="flat" cmpd="sng" algn="ctr">
            <a:noFill/>
            <a:prstDash val="solid"/>
            <a:round/>
            <a:headEnd type="none" w="med" len="med"/>
            <a:tailEnd type="none" w="med" len="med"/>
          </a:ln>
          <a:effectLst/>
        </p:spPr>
        <p:txBody>
          <a:bodyPr vert="horz" wrap="square" lIns="68580" tIns="135000" rIns="68580" bIns="135000" numCol="2" rtlCol="0" anchor="ctr" anchorCtr="0" compatLnSpc="1">
            <a:prstTxWarp prst="textNoShape">
              <a:avLst/>
            </a:prstTxWarp>
            <a:spAutoFit/>
          </a:bodyPr>
          <a:lstStyle/>
          <a:p>
            <a:pPr marL="0" marR="0" lvl="0" indent="0" algn="l" defTabSz="135000" rtl="0" eaLnBrk="0" fontAlgn="base" latinLnBrk="0" hangingPunct="0">
              <a:lnSpc>
                <a:spcPct val="100000"/>
              </a:lnSpc>
              <a:spcBef>
                <a:spcPts val="900"/>
              </a:spcBef>
              <a:spcAft>
                <a:spcPts val="900"/>
              </a:spcAft>
              <a:buClrTx/>
              <a:buSzTx/>
              <a:buFontTx/>
              <a:buNone/>
              <a:tabLst/>
              <a:defRPr/>
            </a:pPr>
            <a:r>
              <a:rPr kumimoji="0" lang="en-GB" sz="1800" b="0" i="0" u="none" strike="noStrike" kern="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Arial" pitchFamily="34" charset="0"/>
              </a:rPr>
              <a:t>Primarily to authorities</a:t>
            </a:r>
          </a:p>
          <a:p>
            <a:pPr marL="0" marR="0" lvl="0" indent="0" algn="r" defTabSz="135000" rtl="0" eaLnBrk="0" fontAlgn="base" latinLnBrk="0" hangingPunct="0">
              <a:lnSpc>
                <a:spcPct val="100000"/>
              </a:lnSpc>
              <a:spcBef>
                <a:spcPts val="900"/>
              </a:spcBef>
              <a:spcAft>
                <a:spcPts val="900"/>
              </a:spcAft>
              <a:buClrTx/>
              <a:buSzTx/>
              <a:buFontTx/>
              <a:buNone/>
              <a:tabLst/>
              <a:defRPr/>
            </a:pPr>
            <a:r>
              <a:rPr kumimoji="0" lang="en-GB" sz="1800" b="0" i="0" u="none" strike="noStrike" kern="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Arial" pitchFamily="34" charset="0"/>
              </a:rPr>
              <a:t>Primarily to peers and stakeholders</a:t>
            </a:r>
          </a:p>
        </p:txBody>
      </p:sp>
      <p:sp>
        <p:nvSpPr>
          <p:cNvPr id="42" name="TextBox 41"/>
          <p:cNvSpPr txBox="1"/>
          <p:nvPr/>
        </p:nvSpPr>
        <p:spPr>
          <a:xfrm>
            <a:off x="436310" y="4533112"/>
            <a:ext cx="8253939" cy="261610"/>
          </a:xfrm>
          <a:prstGeom prst="rect">
            <a:avLst/>
          </a:prstGeom>
          <a:noFill/>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050" b="0" i="0" u="none" strike="noStrike" kern="1200" cap="none" spc="0" normalizeH="0" baseline="0" noProof="0" dirty="0">
                <a:ln>
                  <a:noFill/>
                </a:ln>
                <a:solidFill>
                  <a:prstClr val="white">
                    <a:lumMod val="85000"/>
                  </a:prstClr>
                </a:solidFill>
                <a:effectLst/>
                <a:uLnTx/>
                <a:uFillTx/>
                <a:latin typeface="Calibri" panose="020F0502020204030204" pitchFamily="34" charset="0"/>
                <a:ea typeface="MS PGothic" panose="020B0600070205080204" pitchFamily="34" charset="-128"/>
                <a:cs typeface="Arial" pitchFamily="34" charset="0"/>
              </a:rPr>
              <a:t>Accountability</a:t>
            </a:r>
          </a:p>
        </p:txBody>
      </p:sp>
      <p:sp>
        <p:nvSpPr>
          <p:cNvPr id="43" name="Title 2"/>
          <p:cNvSpPr txBox="1">
            <a:spLocks/>
          </p:cNvSpPr>
          <p:nvPr/>
        </p:nvSpPr>
        <p:spPr bwMode="auto">
          <a:xfrm>
            <a:off x="463760" y="466772"/>
            <a:ext cx="8253868" cy="519522"/>
          </a:xfrm>
          <a:prstGeom prst="rect">
            <a:avLst/>
          </a:prstGeom>
          <a:noFill/>
          <a:ln w="12700">
            <a:noFill/>
            <a:miter lim="800000"/>
            <a:headEnd/>
            <a:tailEnd/>
          </a:ln>
        </p:spPr>
        <p:txBody>
          <a:bodyPr vert="horz" wrap="square" lIns="90488" tIns="44450" rIns="90488" bIns="44450" numCol="1" anchor="ctr" anchorCtr="0" compatLnSpc="1">
            <a:prstTxWarp prst="textNoShape">
              <a:avLst/>
            </a:prstTxWarp>
          </a:bodyPr>
          <a:lstStyle>
            <a:lvl1pPr algn="ctr" rtl="0" eaLnBrk="0" fontAlgn="base" hangingPunct="0">
              <a:spcBef>
                <a:spcPct val="0"/>
              </a:spcBef>
              <a:spcAft>
                <a:spcPct val="0"/>
              </a:spcAft>
              <a:defRPr sz="2700">
                <a:solidFill>
                  <a:srgbClr val="FFFF00"/>
                </a:solidFill>
                <a:latin typeface="Calibri" panose="020F0502020204030204" pitchFamily="34" charset="0"/>
                <a:ea typeface="+mj-ea"/>
                <a:cs typeface="+mj-cs"/>
              </a:defRPr>
            </a:lvl1pPr>
            <a:lvl2pPr algn="ctr" rtl="0" eaLnBrk="0" fontAlgn="base" hangingPunct="0">
              <a:spcBef>
                <a:spcPct val="0"/>
              </a:spcBef>
              <a:spcAft>
                <a:spcPct val="0"/>
              </a:spcAft>
              <a:defRPr sz="2700">
                <a:solidFill>
                  <a:srgbClr val="FF9966"/>
                </a:solidFill>
                <a:latin typeface="Comic Sans MS" pitchFamily="66" charset="0"/>
              </a:defRPr>
            </a:lvl2pPr>
            <a:lvl3pPr algn="ctr" rtl="0" eaLnBrk="0" fontAlgn="base" hangingPunct="0">
              <a:spcBef>
                <a:spcPct val="0"/>
              </a:spcBef>
              <a:spcAft>
                <a:spcPct val="0"/>
              </a:spcAft>
              <a:defRPr sz="2700">
                <a:solidFill>
                  <a:srgbClr val="FF9966"/>
                </a:solidFill>
                <a:latin typeface="Comic Sans MS" pitchFamily="66" charset="0"/>
              </a:defRPr>
            </a:lvl3pPr>
            <a:lvl4pPr algn="ctr" rtl="0" eaLnBrk="0" fontAlgn="base" hangingPunct="0">
              <a:spcBef>
                <a:spcPct val="0"/>
              </a:spcBef>
              <a:spcAft>
                <a:spcPct val="0"/>
              </a:spcAft>
              <a:defRPr sz="2700">
                <a:solidFill>
                  <a:srgbClr val="FF9966"/>
                </a:solidFill>
                <a:latin typeface="Comic Sans MS" pitchFamily="66" charset="0"/>
              </a:defRPr>
            </a:lvl4pPr>
            <a:lvl5pPr algn="ctr" rtl="0" eaLnBrk="0" fontAlgn="base" hangingPunct="0">
              <a:spcBef>
                <a:spcPct val="0"/>
              </a:spcBef>
              <a:spcAft>
                <a:spcPct val="0"/>
              </a:spcAft>
              <a:defRPr sz="2700">
                <a:solidFill>
                  <a:srgbClr val="FF9966"/>
                </a:solidFill>
                <a:latin typeface="Comic Sans MS" pitchFamily="66" charset="0"/>
              </a:defRPr>
            </a:lvl5pPr>
            <a:lvl6pPr marL="342900" algn="ctr" rtl="0" eaLnBrk="0" fontAlgn="base" hangingPunct="0">
              <a:spcBef>
                <a:spcPct val="0"/>
              </a:spcBef>
              <a:spcAft>
                <a:spcPct val="0"/>
              </a:spcAft>
              <a:defRPr sz="3000">
                <a:solidFill>
                  <a:srgbClr val="FF9966"/>
                </a:solidFill>
                <a:latin typeface="Comic Sans MS" pitchFamily="66" charset="0"/>
              </a:defRPr>
            </a:lvl6pPr>
            <a:lvl7pPr marL="685800" algn="ctr" rtl="0" eaLnBrk="0" fontAlgn="base" hangingPunct="0">
              <a:spcBef>
                <a:spcPct val="0"/>
              </a:spcBef>
              <a:spcAft>
                <a:spcPct val="0"/>
              </a:spcAft>
              <a:defRPr sz="3000">
                <a:solidFill>
                  <a:srgbClr val="FF9966"/>
                </a:solidFill>
                <a:latin typeface="Comic Sans MS" pitchFamily="66" charset="0"/>
              </a:defRPr>
            </a:lvl7pPr>
            <a:lvl8pPr marL="1028700" algn="ctr" rtl="0" eaLnBrk="0" fontAlgn="base" hangingPunct="0">
              <a:spcBef>
                <a:spcPct val="0"/>
              </a:spcBef>
              <a:spcAft>
                <a:spcPct val="0"/>
              </a:spcAft>
              <a:defRPr sz="3000">
                <a:solidFill>
                  <a:srgbClr val="FF9966"/>
                </a:solidFill>
                <a:latin typeface="Comic Sans MS" pitchFamily="66" charset="0"/>
              </a:defRPr>
            </a:lvl8pPr>
            <a:lvl9pPr marL="1371600" algn="ctr" rtl="0" eaLnBrk="0" fontAlgn="base" hangingPunct="0">
              <a:spcBef>
                <a:spcPct val="0"/>
              </a:spcBef>
              <a:spcAft>
                <a:spcPct val="0"/>
              </a:spcAft>
              <a:defRPr sz="3000">
                <a:solidFill>
                  <a:srgbClr val="FF9966"/>
                </a:solidFill>
                <a:latin typeface="Comic Sans MS" pitchFamily="66" charset="0"/>
              </a:defRPr>
            </a:lvl9pPr>
          </a:lstStyle>
          <a:p>
            <a:pPr lvl="0" defTabSz="914400">
              <a:tabLst>
                <a:tab pos="2779713" algn="l"/>
              </a:tabLst>
              <a:defRPr/>
            </a:pPr>
            <a:endParaRPr lang="en-GB" b="1" dirty="0">
              <a:solidFill>
                <a:schemeClr val="bg1">
                  <a:lumMod val="65000"/>
                </a:schemeClr>
              </a:solidFill>
            </a:endParaRPr>
          </a:p>
        </p:txBody>
      </p:sp>
      <p:sp>
        <p:nvSpPr>
          <p:cNvPr id="44" name="Title 2"/>
          <p:cNvSpPr txBox="1">
            <a:spLocks/>
          </p:cNvSpPr>
          <p:nvPr/>
        </p:nvSpPr>
        <p:spPr bwMode="auto">
          <a:xfrm>
            <a:off x="1003242" y="763388"/>
            <a:ext cx="4321995" cy="519522"/>
          </a:xfrm>
          <a:prstGeom prst="rect">
            <a:avLst/>
          </a:prstGeom>
          <a:noFill/>
          <a:ln w="12700">
            <a:noFill/>
            <a:miter lim="800000"/>
            <a:headEnd/>
            <a:tailEnd/>
          </a:ln>
        </p:spPr>
        <p:txBody>
          <a:bodyPr vert="horz" wrap="square" lIns="67866" tIns="33338" rIns="67866" bIns="33338" numCol="1" anchor="ctr" anchorCtr="0" compatLnSpc="1">
            <a:prstTxWarp prst="textNoShape">
              <a:avLst/>
            </a:prstTxWarp>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000" b="0" i="0" u="none" strike="noStrike" kern="0" cap="none" spc="0" normalizeH="0" baseline="0" noProof="0" dirty="0">
                <a:ln>
                  <a:noFill/>
                </a:ln>
                <a:solidFill>
                  <a:srgbClr val="C00000"/>
                </a:solidFill>
                <a:effectLst/>
                <a:uLnTx/>
                <a:uFillTx/>
                <a:latin typeface="Calibri" panose="020F0502020204030204" pitchFamily="34" charset="0"/>
                <a:ea typeface="MS PGothic" panose="020B0600070205080204" pitchFamily="34" charset="-128"/>
                <a:cs typeface="+mn-cs"/>
              </a:rPr>
              <a:t>Industrial systems</a:t>
            </a:r>
          </a:p>
        </p:txBody>
      </p:sp>
      <p:sp>
        <p:nvSpPr>
          <p:cNvPr id="45" name="Title 2"/>
          <p:cNvSpPr txBox="1">
            <a:spLocks/>
          </p:cNvSpPr>
          <p:nvPr/>
        </p:nvSpPr>
        <p:spPr bwMode="auto">
          <a:xfrm>
            <a:off x="3908634" y="763388"/>
            <a:ext cx="4321995" cy="519522"/>
          </a:xfrm>
          <a:prstGeom prst="rect">
            <a:avLst/>
          </a:prstGeom>
          <a:noFill/>
          <a:ln w="12700">
            <a:noFill/>
            <a:miter lim="800000"/>
            <a:headEnd/>
            <a:tailEnd/>
          </a:ln>
        </p:spPr>
        <p:txBody>
          <a:bodyPr vert="horz" wrap="square" lIns="67866" tIns="33338" rIns="67866" bIns="33338" numCol="1" anchor="ctr" anchorCtr="0" compatLnSpc="1">
            <a:prstTxWarp prst="textNoShape">
              <a:avLst/>
            </a:prstTxWarp>
          </a:body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GB" sz="2000" b="0" i="0" u="none" strike="noStrike" kern="0" cap="none" spc="0" normalizeH="0" baseline="0" noProof="0" dirty="0">
                <a:ln>
                  <a:noFill/>
                </a:ln>
                <a:solidFill>
                  <a:schemeClr val="accent3">
                    <a:lumMod val="50000"/>
                  </a:schemeClr>
                </a:solidFill>
                <a:effectLst/>
                <a:uLnTx/>
                <a:uFillTx/>
                <a:latin typeface="Calibri" panose="020F0502020204030204" pitchFamily="34" charset="0"/>
                <a:ea typeface="MS PGothic" panose="020B0600070205080204" pitchFamily="34" charset="-128"/>
                <a:cs typeface="+mn-cs"/>
              </a:rPr>
              <a:t>World class systems</a:t>
            </a:r>
          </a:p>
        </p:txBody>
      </p:sp>
      <p:sp>
        <p:nvSpPr>
          <p:cNvPr id="2" name="Title 1">
            <a:extLst>
              <a:ext uri="{FF2B5EF4-FFF2-40B4-BE49-F238E27FC236}">
                <a16:creationId xmlns:a16="http://schemas.microsoft.com/office/drawing/2014/main" id="{347A9D8A-E739-4063-ABD3-DDC9E4BD92C6}"/>
              </a:ext>
            </a:extLst>
          </p:cNvPr>
          <p:cNvSpPr>
            <a:spLocks noGrp="1"/>
          </p:cNvSpPr>
          <p:nvPr>
            <p:ph type="title"/>
          </p:nvPr>
        </p:nvSpPr>
        <p:spPr>
          <a:xfrm>
            <a:off x="365300" y="-29459"/>
            <a:ext cx="8229600" cy="857250"/>
          </a:xfrm>
        </p:spPr>
        <p:txBody>
          <a:bodyPr/>
          <a:lstStyle/>
          <a:p>
            <a:pPr lvl="0" algn="ctr" defTabSz="914400">
              <a:tabLst>
                <a:tab pos="2779713" algn="l"/>
              </a:tabLst>
              <a:defRPr/>
            </a:pPr>
            <a:r>
              <a:rPr lang="en-GB" sz="2400" dirty="0"/>
              <a:t>When fast gets really fast, being slow to adapt </a:t>
            </a:r>
            <a:br>
              <a:rPr lang="en-GB" sz="2400" dirty="0"/>
            </a:br>
            <a:r>
              <a:rPr lang="en-GB" sz="2400" dirty="0"/>
              <a:t>makes education really slow</a:t>
            </a:r>
          </a:p>
        </p:txBody>
      </p:sp>
    </p:spTree>
    <p:extLst>
      <p:ext uri="{BB962C8B-B14F-4D97-AF65-F5344CB8AC3E}">
        <p14:creationId xmlns:p14="http://schemas.microsoft.com/office/powerpoint/2010/main" val="169909018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2000"/>
                                        <p:tgtEl>
                                          <p:spTgt spid="4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20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288"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p:cTn id="15" dur="500" fill="hold"/>
                                        <p:tgtEl>
                                          <p:spTgt spid="34"/>
                                        </p:tgtEl>
                                        <p:attrNameLst>
                                          <p:attrName>ppt_w</p:attrName>
                                        </p:attrNameLst>
                                      </p:cBhvr>
                                      <p:tavLst>
                                        <p:tav tm="0">
                                          <p:val>
                                            <p:strVal val="4/3*#ppt_w"/>
                                          </p:val>
                                        </p:tav>
                                        <p:tav tm="100000">
                                          <p:val>
                                            <p:strVal val="#ppt_w"/>
                                          </p:val>
                                        </p:tav>
                                      </p:tavLst>
                                    </p:anim>
                                    <p:anim calcmode="lin" valueType="num">
                                      <p:cBhvr>
                                        <p:cTn id="16" dur="500" fill="hold"/>
                                        <p:tgtEl>
                                          <p:spTgt spid="34"/>
                                        </p:tgtEl>
                                        <p:attrNameLst>
                                          <p:attrName>ppt_h</p:attrName>
                                        </p:attrNameLst>
                                      </p:cBhvr>
                                      <p:tavLst>
                                        <p:tav tm="0">
                                          <p:val>
                                            <p:strVal val="4/3*#ppt_h"/>
                                          </p:val>
                                        </p:tav>
                                        <p:tav tm="100000">
                                          <p:val>
                                            <p:strVal val="#ppt_h"/>
                                          </p:val>
                                        </p:tav>
                                      </p:tavLst>
                                    </p:anim>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wipe(left)">
                                      <p:cBhvr>
                                        <p:cTn id="20" dur="5000"/>
                                        <p:tgtEl>
                                          <p:spTgt spid="33"/>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288"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p:cTn id="25" dur="500" fill="hold"/>
                                        <p:tgtEl>
                                          <p:spTgt spid="36"/>
                                        </p:tgtEl>
                                        <p:attrNameLst>
                                          <p:attrName>ppt_w</p:attrName>
                                        </p:attrNameLst>
                                      </p:cBhvr>
                                      <p:tavLst>
                                        <p:tav tm="0">
                                          <p:val>
                                            <p:strVal val="4/3*#ppt_w"/>
                                          </p:val>
                                        </p:tav>
                                        <p:tav tm="100000">
                                          <p:val>
                                            <p:strVal val="#ppt_w"/>
                                          </p:val>
                                        </p:tav>
                                      </p:tavLst>
                                    </p:anim>
                                    <p:anim calcmode="lin" valueType="num">
                                      <p:cBhvr>
                                        <p:cTn id="26" dur="500" fill="hold"/>
                                        <p:tgtEl>
                                          <p:spTgt spid="36"/>
                                        </p:tgtEl>
                                        <p:attrNameLst>
                                          <p:attrName>ppt_h</p:attrName>
                                        </p:attrNameLst>
                                      </p:cBhvr>
                                      <p:tavLst>
                                        <p:tav tm="0">
                                          <p:val>
                                            <p:strVal val="4/3*#ppt_h"/>
                                          </p:val>
                                        </p:tav>
                                        <p:tav tm="100000">
                                          <p:val>
                                            <p:strVal val="#ppt_h"/>
                                          </p:val>
                                        </p:tav>
                                      </p:tavLst>
                                    </p:anim>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wipe(left)">
                                      <p:cBhvr>
                                        <p:cTn id="30" dur="5000"/>
                                        <p:tgtEl>
                                          <p:spTgt spid="46"/>
                                        </p:tgtEl>
                                      </p:cBhvr>
                                    </p:animEffect>
                                  </p:childTnLst>
                                </p:cTn>
                              </p:par>
                            </p:childTnLst>
                          </p:cTn>
                        </p:par>
                      </p:childTnLst>
                    </p:cTn>
                  </p:par>
                  <p:par>
                    <p:cTn id="31" fill="hold">
                      <p:stCondLst>
                        <p:cond delay="indefinite"/>
                      </p:stCondLst>
                      <p:childTnLst>
                        <p:par>
                          <p:cTn id="32" fill="hold">
                            <p:stCondLst>
                              <p:cond delay="0"/>
                            </p:stCondLst>
                            <p:childTnLst>
                              <p:par>
                                <p:cTn id="33" presetID="23" presetClass="entr" presetSubtype="288"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p:cTn id="35" dur="500" fill="hold"/>
                                        <p:tgtEl>
                                          <p:spTgt spid="38"/>
                                        </p:tgtEl>
                                        <p:attrNameLst>
                                          <p:attrName>ppt_w</p:attrName>
                                        </p:attrNameLst>
                                      </p:cBhvr>
                                      <p:tavLst>
                                        <p:tav tm="0">
                                          <p:val>
                                            <p:strVal val="4/3*#ppt_w"/>
                                          </p:val>
                                        </p:tav>
                                        <p:tav tm="100000">
                                          <p:val>
                                            <p:strVal val="#ppt_w"/>
                                          </p:val>
                                        </p:tav>
                                      </p:tavLst>
                                    </p:anim>
                                    <p:anim calcmode="lin" valueType="num">
                                      <p:cBhvr>
                                        <p:cTn id="36" dur="500" fill="hold"/>
                                        <p:tgtEl>
                                          <p:spTgt spid="38"/>
                                        </p:tgtEl>
                                        <p:attrNameLst>
                                          <p:attrName>ppt_h</p:attrName>
                                        </p:attrNameLst>
                                      </p:cBhvr>
                                      <p:tavLst>
                                        <p:tav tm="0">
                                          <p:val>
                                            <p:strVal val="4/3*#ppt_h"/>
                                          </p:val>
                                        </p:tav>
                                        <p:tav tm="100000">
                                          <p:val>
                                            <p:strVal val="#ppt_h"/>
                                          </p:val>
                                        </p:tav>
                                      </p:tavLst>
                                    </p:anim>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left)">
                                      <p:cBhvr>
                                        <p:cTn id="40" dur="5000"/>
                                        <p:tgtEl>
                                          <p:spTgt spid="37"/>
                                        </p:tgtEl>
                                      </p:cBhvr>
                                    </p:animEffect>
                                  </p:childTnLst>
                                </p:cTn>
                              </p:par>
                            </p:childTnLst>
                          </p:cTn>
                        </p:par>
                      </p:childTnLst>
                    </p:cTn>
                  </p:par>
                  <p:par>
                    <p:cTn id="41" fill="hold">
                      <p:stCondLst>
                        <p:cond delay="indefinite"/>
                      </p:stCondLst>
                      <p:childTnLst>
                        <p:par>
                          <p:cTn id="42" fill="hold">
                            <p:stCondLst>
                              <p:cond delay="0"/>
                            </p:stCondLst>
                            <p:childTnLst>
                              <p:par>
                                <p:cTn id="43" presetID="23" presetClass="entr" presetSubtype="288" fill="hold" grpId="0" nodeType="clickEffect">
                                  <p:stCondLst>
                                    <p:cond delay="0"/>
                                  </p:stCondLst>
                                  <p:childTnLst>
                                    <p:set>
                                      <p:cBhvr>
                                        <p:cTn id="44" dur="1" fill="hold">
                                          <p:stCondLst>
                                            <p:cond delay="0"/>
                                          </p:stCondLst>
                                        </p:cTn>
                                        <p:tgtEl>
                                          <p:spTgt spid="40"/>
                                        </p:tgtEl>
                                        <p:attrNameLst>
                                          <p:attrName>style.visibility</p:attrName>
                                        </p:attrNameLst>
                                      </p:cBhvr>
                                      <p:to>
                                        <p:strVal val="visible"/>
                                      </p:to>
                                    </p:set>
                                    <p:anim calcmode="lin" valueType="num">
                                      <p:cBhvr>
                                        <p:cTn id="45" dur="500" fill="hold"/>
                                        <p:tgtEl>
                                          <p:spTgt spid="40"/>
                                        </p:tgtEl>
                                        <p:attrNameLst>
                                          <p:attrName>ppt_w</p:attrName>
                                        </p:attrNameLst>
                                      </p:cBhvr>
                                      <p:tavLst>
                                        <p:tav tm="0">
                                          <p:val>
                                            <p:strVal val="4/3*#ppt_w"/>
                                          </p:val>
                                        </p:tav>
                                        <p:tav tm="100000">
                                          <p:val>
                                            <p:strVal val="#ppt_w"/>
                                          </p:val>
                                        </p:tav>
                                      </p:tavLst>
                                    </p:anim>
                                    <p:anim calcmode="lin" valueType="num">
                                      <p:cBhvr>
                                        <p:cTn id="46" dur="500" fill="hold"/>
                                        <p:tgtEl>
                                          <p:spTgt spid="40"/>
                                        </p:tgtEl>
                                        <p:attrNameLst>
                                          <p:attrName>ppt_h</p:attrName>
                                        </p:attrNameLst>
                                      </p:cBhvr>
                                      <p:tavLst>
                                        <p:tav tm="0">
                                          <p:val>
                                            <p:strVal val="4/3*#ppt_h"/>
                                          </p:val>
                                        </p:tav>
                                        <p:tav tm="100000">
                                          <p:val>
                                            <p:strVal val="#ppt_h"/>
                                          </p:val>
                                        </p:tav>
                                      </p:tavLst>
                                    </p:anim>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wipe(left)">
                                      <p:cBhvr>
                                        <p:cTn id="50" dur="5000"/>
                                        <p:tgtEl>
                                          <p:spTgt spid="39"/>
                                        </p:tgtEl>
                                      </p:cBhvr>
                                    </p:animEffect>
                                  </p:childTnLst>
                                </p:cTn>
                              </p:par>
                            </p:childTnLst>
                          </p:cTn>
                        </p:par>
                        <p:par>
                          <p:cTn id="51" fill="hold">
                            <p:stCondLst>
                              <p:cond delay="5500"/>
                            </p:stCondLst>
                            <p:childTnLst>
                              <p:par>
                                <p:cTn id="52" presetID="23" presetClass="entr" presetSubtype="288" fill="hold" grpId="0" nodeType="afterEffect">
                                  <p:stCondLst>
                                    <p:cond delay="0"/>
                                  </p:stCondLst>
                                  <p:childTnLst>
                                    <p:set>
                                      <p:cBhvr>
                                        <p:cTn id="53" dur="1" fill="hold">
                                          <p:stCondLst>
                                            <p:cond delay="0"/>
                                          </p:stCondLst>
                                        </p:cTn>
                                        <p:tgtEl>
                                          <p:spTgt spid="42"/>
                                        </p:tgtEl>
                                        <p:attrNameLst>
                                          <p:attrName>style.visibility</p:attrName>
                                        </p:attrNameLst>
                                      </p:cBhvr>
                                      <p:to>
                                        <p:strVal val="visible"/>
                                      </p:to>
                                    </p:set>
                                    <p:anim calcmode="lin" valueType="num">
                                      <p:cBhvr>
                                        <p:cTn id="54" dur="500" fill="hold"/>
                                        <p:tgtEl>
                                          <p:spTgt spid="42"/>
                                        </p:tgtEl>
                                        <p:attrNameLst>
                                          <p:attrName>ppt_w</p:attrName>
                                        </p:attrNameLst>
                                      </p:cBhvr>
                                      <p:tavLst>
                                        <p:tav tm="0">
                                          <p:val>
                                            <p:strVal val="4/3*#ppt_w"/>
                                          </p:val>
                                        </p:tav>
                                        <p:tav tm="100000">
                                          <p:val>
                                            <p:strVal val="#ppt_w"/>
                                          </p:val>
                                        </p:tav>
                                      </p:tavLst>
                                    </p:anim>
                                    <p:anim calcmode="lin" valueType="num">
                                      <p:cBhvr>
                                        <p:cTn id="55" dur="500" fill="hold"/>
                                        <p:tgtEl>
                                          <p:spTgt spid="42"/>
                                        </p:tgtEl>
                                        <p:attrNameLst>
                                          <p:attrName>ppt_h</p:attrName>
                                        </p:attrNameLst>
                                      </p:cBhvr>
                                      <p:tavLst>
                                        <p:tav tm="0">
                                          <p:val>
                                            <p:strVal val="4/3*#ppt_h"/>
                                          </p:val>
                                        </p:tav>
                                        <p:tav tm="100000">
                                          <p:val>
                                            <p:strVal val="#ppt_h"/>
                                          </p:val>
                                        </p:tav>
                                      </p:tavLst>
                                    </p:anim>
                                  </p:childTnLst>
                                </p:cTn>
                              </p:par>
                            </p:childTnLst>
                          </p:cTn>
                        </p:par>
                        <p:par>
                          <p:cTn id="56" fill="hold">
                            <p:stCondLst>
                              <p:cond delay="6000"/>
                            </p:stCondLst>
                            <p:childTnLst>
                              <p:par>
                                <p:cTn id="57" presetID="22" presetClass="entr" presetSubtype="8" fill="hold" grpId="0" nodeType="after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wipe(left)">
                                      <p:cBhvr>
                                        <p:cTn id="59" dur="5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33" grpId="0" animBg="1"/>
      <p:bldP spid="34" grpId="0"/>
      <p:bldP spid="36" grpId="0"/>
      <p:bldP spid="37" grpId="0" animBg="1"/>
      <p:bldP spid="38" grpId="0"/>
      <p:bldP spid="39" grpId="0" animBg="1"/>
      <p:bldP spid="40" grpId="0"/>
      <p:bldP spid="41" grpId="0" animBg="1"/>
      <p:bldP spid="42" grpId="0"/>
      <p:bldP spid="44" grpId="0"/>
      <p:bldP spid="4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5" name="Rectangle 4"/>
          <p:cNvSpPr/>
          <p:nvPr/>
        </p:nvSpPr>
        <p:spPr>
          <a:xfrm>
            <a:off x="0" y="4712"/>
            <a:ext cx="9144000" cy="5143500"/>
          </a:xfrm>
          <a:prstGeom prst="rect">
            <a:avLst/>
          </a:prstGeom>
          <a:solidFill>
            <a:srgbClr val="C000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1" hangingPunct="1">
              <a:lnSpc>
                <a:spcPct val="100000"/>
              </a:lnSpc>
              <a:spcBef>
                <a:spcPts val="0"/>
              </a:spcBef>
              <a:spcAft>
                <a:spcPts val="0"/>
              </a:spcAft>
              <a:buClrTx/>
              <a:buSzTx/>
              <a:buFontTx/>
              <a:buNone/>
              <a:tabLst/>
              <a:defRPr/>
            </a:pPr>
            <a:r>
              <a:rPr kumimoji="0" lang="en-GB" sz="4050" b="1" i="0" u="none" strike="noStrike" kern="1200" cap="none" spc="0" normalizeH="0" baseline="0" noProof="0" dirty="0">
                <a:ln>
                  <a:noFill/>
                </a:ln>
                <a:solidFill>
                  <a:srgbClr val="FF0000"/>
                </a:solidFill>
                <a:effectLst/>
                <a:uLnTx/>
                <a:uFillTx/>
                <a:latin typeface="Calibri" panose="020F0502020204030204"/>
                <a:ea typeface="+mn-ea"/>
                <a:cs typeface="+mn-cs"/>
              </a:rPr>
              <a:t>Some</a:t>
            </a:r>
            <a:r>
              <a:rPr kumimoji="0" lang="en-GB" sz="4050" b="1" i="0" u="none" strike="noStrike" kern="1200" cap="none" spc="0" normalizeH="0" baseline="0" noProof="0" dirty="0">
                <a:ln>
                  <a:noFill/>
                </a:ln>
                <a:solidFill>
                  <a:prstClr val="white"/>
                </a:solidFill>
                <a:effectLst/>
                <a:uLnTx/>
                <a:uFillTx/>
                <a:latin typeface="Calibri" panose="020F0502020204030204"/>
                <a:ea typeface="+mn-ea"/>
                <a:cs typeface="+mn-cs"/>
              </a:rPr>
              <a:t> learn at high levels</a:t>
            </a:r>
          </a:p>
        </p:txBody>
      </p:sp>
    </p:spTree>
    <p:extLst>
      <p:ext uri="{BB962C8B-B14F-4D97-AF65-F5344CB8AC3E}">
        <p14:creationId xmlns:p14="http://schemas.microsoft.com/office/powerpoint/2010/main" val="25243738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3500" fill="hold"/>
                                        <p:tgtEl>
                                          <p:spTgt spid="5">
                                            <p:txEl>
                                              <p:pRg st="0" end="0"/>
                                            </p:txEl>
                                          </p:spTgt>
                                        </p:tgtEl>
                                        <p:attrNameLst>
                                          <p:attrName>ppt_w</p:attrName>
                                        </p:attrNameLst>
                                      </p:cBhvr>
                                      <p:tavLst>
                                        <p:tav tm="0">
                                          <p:val>
                                            <p:strVal val="2/3*#ppt_w"/>
                                          </p:val>
                                        </p:tav>
                                        <p:tav tm="100000">
                                          <p:val>
                                            <p:strVal val="#ppt_w"/>
                                          </p:val>
                                        </p:tav>
                                      </p:tavLst>
                                    </p:anim>
                                    <p:anim calcmode="lin" valueType="num">
                                      <p:cBhvr>
                                        <p:cTn id="8" dur="3500" fill="hold"/>
                                        <p:tgtEl>
                                          <p:spTgt spid="5">
                                            <p:txEl>
                                              <p:pRg st="0" end="0"/>
                                            </p:tx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0" y="-1"/>
            <a:ext cx="9144000" cy="5143501"/>
          </a:xfrm>
        </p:spPr>
      </p:pic>
      <p:sp>
        <p:nvSpPr>
          <p:cNvPr id="5" name="Rectangle 4"/>
          <p:cNvSpPr/>
          <p:nvPr/>
        </p:nvSpPr>
        <p:spPr>
          <a:xfrm>
            <a:off x="0" y="-1"/>
            <a:ext cx="9144000" cy="5143500"/>
          </a:xfrm>
          <a:prstGeom prst="rect">
            <a:avLst/>
          </a:prstGeom>
          <a:solidFill>
            <a:srgbClr val="33CC33">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1" hangingPunct="1">
              <a:lnSpc>
                <a:spcPct val="100000"/>
              </a:lnSpc>
              <a:spcBef>
                <a:spcPts val="0"/>
              </a:spcBef>
              <a:spcAft>
                <a:spcPts val="0"/>
              </a:spcAft>
              <a:buClrTx/>
              <a:buSzTx/>
              <a:buFontTx/>
              <a:buNone/>
              <a:tabLst/>
              <a:defRPr/>
            </a:pPr>
            <a:r>
              <a:rPr kumimoji="0" lang="en-GB" sz="4050" b="1" i="0" u="none" strike="noStrike" kern="1200" cap="none" spc="0" normalizeH="0" baseline="0" noProof="0" dirty="0">
                <a:ln>
                  <a:noFill/>
                </a:ln>
                <a:solidFill>
                  <a:srgbClr val="00B050"/>
                </a:solidFill>
                <a:effectLst/>
                <a:uLnTx/>
                <a:uFillTx/>
                <a:latin typeface="Calibri" panose="020F0502020204030204"/>
                <a:ea typeface="+mn-ea"/>
                <a:cs typeface="+mn-cs"/>
              </a:rPr>
              <a:t>All</a:t>
            </a:r>
            <a:r>
              <a:rPr kumimoji="0" lang="en-GB" sz="4050" b="1" i="0" u="none" strike="noStrike" kern="1200" cap="none" spc="0" normalizeH="0" baseline="0" noProof="0" dirty="0">
                <a:ln>
                  <a:noFill/>
                </a:ln>
                <a:solidFill>
                  <a:prstClr val="white"/>
                </a:solidFill>
                <a:effectLst/>
                <a:uLnTx/>
                <a:uFillTx/>
                <a:latin typeface="Calibri" panose="020F0502020204030204"/>
                <a:ea typeface="+mn-ea"/>
                <a:cs typeface="+mn-cs"/>
              </a:rPr>
              <a:t> learn at high levels</a:t>
            </a:r>
          </a:p>
        </p:txBody>
      </p:sp>
    </p:spTree>
    <p:extLst>
      <p:ext uri="{BB962C8B-B14F-4D97-AF65-F5344CB8AC3E}">
        <p14:creationId xmlns:p14="http://schemas.microsoft.com/office/powerpoint/2010/main" val="364498319"/>
      </p:ext>
    </p:extLst>
  </p:cSld>
  <p:clrMapOvr>
    <a:masterClrMapping/>
  </p:clrMapOvr>
  <mc:AlternateContent xmlns:mc="http://schemas.openxmlformats.org/markup-compatibility/2006" xmlns:p14="http://schemas.microsoft.com/office/powerpoint/2010/main">
    <mc:Choice Requires="p14">
      <p:transition spd="slow" p14:dur="1500">
        <p14:flythrough dir="ou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8|1.3|1.3"/>
</p:tagLst>
</file>

<file path=ppt/tags/tag2.xml><?xml version="1.0" encoding="utf-8"?>
<p:tagLst xmlns:a="http://schemas.openxmlformats.org/drawingml/2006/main" xmlns:r="http://schemas.openxmlformats.org/officeDocument/2006/relationships" xmlns:p="http://schemas.openxmlformats.org/presentationml/2006/main">
  <p:tag name="TIMING" val="|2.1|2"/>
</p:tagLst>
</file>

<file path=ppt/tags/tag3.xml><?xml version="1.0" encoding="utf-8"?>
<p:tagLst xmlns:a="http://schemas.openxmlformats.org/drawingml/2006/main" xmlns:r="http://schemas.openxmlformats.org/officeDocument/2006/relationships" xmlns:p="http://schemas.openxmlformats.org/presentationml/2006/main">
  <p:tag name="TIMING" val="|8.8|0.5|0.4|0.9"/>
</p:tagLst>
</file>

<file path=ppt/tags/tag4.xml><?xml version="1.0" encoding="utf-8"?>
<p:tagLst xmlns:a="http://schemas.openxmlformats.org/drawingml/2006/main" xmlns:r="http://schemas.openxmlformats.org/officeDocument/2006/relationships" xmlns:p="http://schemas.openxmlformats.org/presentationml/2006/main">
  <p:tag name="TIMING" val="|14.5|5.2|0.8"/>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ECD_PISA_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rgbClr val="5A9000"/>
        </a:solidFill>
        <a:ln>
          <a:noFill/>
        </a:ln>
      </a:spPr>
      <a:bodyPr anchor="ctr"/>
      <a:lstStyle>
        <a:defPPr>
          <a:defRPr sz="1200" dirty="0">
            <a:solidFill>
              <a:schemeClr val="bg1"/>
            </a:solidFill>
            <a:latin typeface="Arial" panose="020B0604020202020204" pitchFamily="34" charset="0"/>
            <a:cs typeface="Arial" panose="020B0604020202020204" pitchFamily="34" charset="0"/>
          </a:defRPr>
        </a:defPPr>
      </a:lstStyle>
    </a:tx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5_OECD_PISA_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rgbClr val="5A9000"/>
        </a:solidFill>
        <a:ln>
          <a:noFill/>
        </a:ln>
      </a:spPr>
      <a:bodyPr anchor="ctr"/>
      <a:lstStyle>
        <a:defPPr>
          <a:defRPr sz="1200" dirty="0">
            <a:solidFill>
              <a:schemeClr val="bg1"/>
            </a:solidFill>
            <a:latin typeface="Arial" panose="020B0604020202020204" pitchFamily="34" charset="0"/>
            <a:cs typeface="Arial" panose="020B0604020202020204" pitchFamily="34" charset="0"/>
          </a:defRPr>
        </a:defPPr>
      </a:lstStyle>
    </a:txDef>
  </a:objectDefaults>
  <a:extraClrSchemeLst/>
</a:theme>
</file>

<file path=ppt/theme/theme1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ECD_EAG_theme">
  <a:themeElements>
    <a:clrScheme name="EAG2017_PPT_RT">
      <a:dk1>
        <a:srgbClr val="000000"/>
      </a:dk1>
      <a:lt1>
        <a:srgbClr val="FFFFFF"/>
      </a:lt1>
      <a:dk2>
        <a:srgbClr val="505050"/>
      </a:dk2>
      <a:lt2>
        <a:srgbClr val="B4DCFA"/>
      </a:lt2>
      <a:accent1>
        <a:srgbClr val="7C7EE0"/>
      </a:accent1>
      <a:accent2>
        <a:srgbClr val="5ECCF3"/>
      </a:accent2>
      <a:accent3>
        <a:srgbClr val="9AE73D"/>
      </a:accent3>
      <a:accent4>
        <a:srgbClr val="4EC259"/>
      </a:accent4>
      <a:accent5>
        <a:srgbClr val="FF8021"/>
      </a:accent5>
      <a:accent6>
        <a:srgbClr val="F14124"/>
      </a:accent6>
      <a:hlink>
        <a:srgbClr val="56C7AA"/>
      </a:hlink>
      <a:folHlink>
        <a:srgbClr val="59A8D1"/>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rgbClr val="5A9000"/>
        </a:solidFill>
        <a:ln>
          <a:noFill/>
        </a:ln>
      </a:spPr>
      <a:bodyPr anchor="ctr"/>
      <a:lstStyle>
        <a:defPPr>
          <a:defRPr sz="1200" dirty="0">
            <a:solidFill>
              <a:schemeClr val="bg1"/>
            </a:solidFill>
            <a:latin typeface="Arial" panose="020B0604020202020204" pitchFamily="34" charset="0"/>
            <a:cs typeface="Arial" panose="020B0604020202020204" pitchFamily="34" charset="0"/>
          </a:defRPr>
        </a:defPPr>
      </a:lstStyle>
    </a:txDef>
  </a:objectDefaults>
  <a:extraClrSchemeLst/>
</a:theme>
</file>

<file path=ppt/theme/theme15.xml><?xml version="1.0" encoding="utf-8"?>
<a:theme xmlns:a="http://schemas.openxmlformats.org/drawingml/2006/main" name="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1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1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Ciscopresentationwhite 10 3 06">
  <a:themeElements>
    <a:clrScheme name="Ciscopresentationwhite 10 3 06 1">
      <a:dk1>
        <a:srgbClr val="000000"/>
      </a:dk1>
      <a:lt1>
        <a:srgbClr val="FFFFFF"/>
      </a:lt1>
      <a:dk2>
        <a:srgbClr val="0183B7"/>
      </a:dk2>
      <a:lt2>
        <a:srgbClr val="8E8E95"/>
      </a:lt2>
      <a:accent1>
        <a:srgbClr val="0183B7"/>
      </a:accent1>
      <a:accent2>
        <a:srgbClr val="B21A1A"/>
      </a:accent2>
      <a:accent3>
        <a:srgbClr val="FFFFFF"/>
      </a:accent3>
      <a:accent4>
        <a:srgbClr val="000000"/>
      </a:accent4>
      <a:accent5>
        <a:srgbClr val="AAC1D8"/>
      </a:accent5>
      <a:accent6>
        <a:srgbClr val="A11616"/>
      </a:accent6>
      <a:hlink>
        <a:srgbClr val="83A2CF"/>
      </a:hlink>
      <a:folHlink>
        <a:srgbClr val="EFB525"/>
      </a:folHlink>
    </a:clrScheme>
    <a:fontScheme name="Ciscopresentationwhite 10 3 0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iscopresentationwhite 10 3 06 1">
        <a:dk1>
          <a:srgbClr val="000000"/>
        </a:dk1>
        <a:lt1>
          <a:srgbClr val="FFFFFF"/>
        </a:lt1>
        <a:dk2>
          <a:srgbClr val="0183B7"/>
        </a:dk2>
        <a:lt2>
          <a:srgbClr val="8E8E95"/>
        </a:lt2>
        <a:accent1>
          <a:srgbClr val="0183B7"/>
        </a:accent1>
        <a:accent2>
          <a:srgbClr val="B21A1A"/>
        </a:accent2>
        <a:accent3>
          <a:srgbClr val="FFFFFF"/>
        </a:accent3>
        <a:accent4>
          <a:srgbClr val="000000"/>
        </a:accent4>
        <a:accent5>
          <a:srgbClr val="AAC1D8"/>
        </a:accent5>
        <a:accent6>
          <a:srgbClr val="A11616"/>
        </a:accent6>
        <a:hlink>
          <a:srgbClr val="83A2CF"/>
        </a:hlink>
        <a:folHlink>
          <a:srgbClr val="EFB525"/>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44AA11B6A8A4344BC080E1DC199340E" ma:contentTypeVersion="2" ma:contentTypeDescription="Create a new document." ma:contentTypeScope="" ma:versionID="576d363fb88fb83d22f8418dcd1a8c7d">
  <xsd:schema xmlns:xsd="http://www.w3.org/2001/XMLSchema" xmlns:xs="http://www.w3.org/2001/XMLSchema" xmlns:p="http://schemas.microsoft.com/office/2006/metadata/properties" xmlns:ns2="d2ab8eed-794c-4dae-abdc-edd99f56379b" targetNamespace="http://schemas.microsoft.com/office/2006/metadata/properties" ma:root="true" ma:fieldsID="09beab07d015fd9020fc25bd932157c9" ns2:_="">
    <xsd:import namespace="d2ab8eed-794c-4dae-abdc-edd99f56379b"/>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ab8eed-794c-4dae-abdc-edd99f56379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024D84E-5519-4E2B-A18E-B84030BE3D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2ab8eed-794c-4dae-abdc-edd99f56379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D48ECF4-0022-4C49-B645-79FCA393461F}">
  <ds:schemaRefs>
    <ds:schemaRef ds:uri="http://schemas.microsoft.com/office/2006/metadata/properties"/>
    <ds:schemaRef ds:uri="http://purl.org/dc/terms/"/>
    <ds:schemaRef ds:uri="d2ab8eed-794c-4dae-abdc-edd99f56379b"/>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8D0A49B3-5410-4873-8731-D011B85F7F6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16041</TotalTime>
  <Words>5133</Words>
  <Application>Microsoft Office PowerPoint</Application>
  <PresentationFormat>On-screen Show (16:9)</PresentationFormat>
  <Paragraphs>592</Paragraphs>
  <Slides>65</Slides>
  <Notes>29</Notes>
  <HiddenSlides>0</HiddenSlides>
  <MMClips>0</MMClips>
  <ScaleCrop>false</ScaleCrop>
  <HeadingPairs>
    <vt:vector size="6" baseType="variant">
      <vt:variant>
        <vt:lpstr>Fonts Used</vt:lpstr>
      </vt:variant>
      <vt:variant>
        <vt:i4>10</vt:i4>
      </vt:variant>
      <vt:variant>
        <vt:lpstr>Theme</vt:lpstr>
      </vt:variant>
      <vt:variant>
        <vt:i4>18</vt:i4>
      </vt:variant>
      <vt:variant>
        <vt:lpstr>Slide Titles</vt:lpstr>
      </vt:variant>
      <vt:variant>
        <vt:i4>65</vt:i4>
      </vt:variant>
    </vt:vector>
  </HeadingPairs>
  <TitlesOfParts>
    <vt:vector size="93" baseType="lpstr">
      <vt:lpstr>HelveticaNeueLT Std</vt:lpstr>
      <vt:lpstr>HelveticaNeueLT Std Med</vt:lpstr>
      <vt:lpstr>맑은 고딕</vt:lpstr>
      <vt:lpstr>Arial</vt:lpstr>
      <vt:lpstr>Calibri</vt:lpstr>
      <vt:lpstr>Calibri Light</vt:lpstr>
      <vt:lpstr>Century Gothic</vt:lpstr>
      <vt:lpstr>Comic Sans MS</vt:lpstr>
      <vt:lpstr>Georgia</vt:lpstr>
      <vt:lpstr>Wingdings</vt:lpstr>
      <vt:lpstr>Custom Design</vt:lpstr>
      <vt:lpstr>2_Custom Design</vt:lpstr>
      <vt:lpstr>5_Custom Design</vt:lpstr>
      <vt:lpstr>3_Custom Design</vt:lpstr>
      <vt:lpstr>Ciscopresentationwhite 10 3 06</vt:lpstr>
      <vt:lpstr>1_Custom Design</vt:lpstr>
      <vt:lpstr>6_Custom Design</vt:lpstr>
      <vt:lpstr>4_Custom Design</vt:lpstr>
      <vt:lpstr>7_Custom Design</vt:lpstr>
      <vt:lpstr>OECD_PISA_theme</vt:lpstr>
      <vt:lpstr>Office Theme</vt:lpstr>
      <vt:lpstr>5_OECD_PISA_theme</vt:lpstr>
      <vt:lpstr>1_Office Theme</vt:lpstr>
      <vt:lpstr>OECD_EAG_theme</vt:lpstr>
      <vt:lpstr>8_Custom Design</vt:lpstr>
      <vt:lpstr>9_Custom Design</vt:lpstr>
      <vt:lpstr>10_Custom Design</vt:lpstr>
      <vt:lpstr>12_Custom Design</vt:lpstr>
      <vt:lpstr>PowerPoint Presentation</vt:lpstr>
      <vt:lpstr>Trends in science performance (PISA)</vt:lpstr>
      <vt:lpstr>Trends in science performance</vt:lpstr>
      <vt:lpstr>Money is necessary but not sufficient Spending per student from the age of 6 to 15 and science performance </vt:lpstr>
      <vt:lpstr>Learning time and science performance (PISA)</vt:lpstr>
      <vt:lpstr>Changing education can be like moving graveyards</vt:lpstr>
      <vt:lpstr>When fast gets really fast, being slow to adapt  makes education really slow</vt:lpstr>
      <vt:lpstr>PowerPoint Presentation</vt:lpstr>
      <vt:lpstr>PowerPoint Presentation</vt:lpstr>
      <vt:lpstr>Poverty is not destiny –  Learning outcomes by international deciles of the PISA index of economic, social and cultural status (ESCS)</vt:lpstr>
      <vt:lpstr>Aligning resources with needs</vt:lpstr>
      <vt:lpstr>Aligning resources with needs</vt:lpstr>
      <vt:lpstr>PowerPoint Presentation</vt:lpstr>
      <vt:lpstr>PowerPoint Presentation</vt:lpstr>
      <vt:lpstr>The rise of the global middle class</vt:lpstr>
      <vt:lpstr>Growing unequal</vt:lpstr>
      <vt:lpstr>More people on the move</vt:lpstr>
      <vt:lpstr>Rising volatility</vt:lpstr>
      <vt:lpstr>Access to Access</vt:lpstr>
      <vt:lpstr>The growth in AI technologies…</vt:lpstr>
      <vt:lpstr>PowerPoint Presentation</vt:lpstr>
      <vt:lpstr>TWO EFFECTS OF DIGITALISATION</vt:lpstr>
      <vt:lpstr>TWO EFFECTS OF DIGITALISATION</vt:lpstr>
      <vt:lpstr>15-year-olds feeling bad if not connected to the Internet (PISA)</vt:lpstr>
      <vt:lpstr>Students are using more time online outside school on a typical school day (PISA)</vt:lpstr>
      <vt:lpstr>PowerPoint Presentation</vt:lpstr>
      <vt:lpstr>PowerPoint Presentation</vt:lpstr>
      <vt:lpstr>Some lessons</vt:lpstr>
      <vt:lpstr>PowerPoint Presentation</vt:lpstr>
      <vt:lpstr>PowerPoint Presentation</vt:lpstr>
      <vt:lpstr>Who decides?</vt:lpstr>
      <vt:lpstr>Making teaching not just financially, but intellectually more attractive</vt:lpstr>
      <vt:lpstr>Policy levers to teacher professionalism</vt:lpstr>
      <vt:lpstr>TALIS Teacher professionalisation index</vt:lpstr>
      <vt:lpstr>Teacher professional collaboration</vt:lpstr>
      <vt:lpstr>Teachers’ self-efficacy and professional collaboration</vt:lpstr>
      <vt:lpstr>Student-teacher ratios and class size</vt:lpstr>
      <vt:lpstr>Teachers’ job satisfaction and class size</vt:lpstr>
      <vt:lpstr>Teacher job satisfaction and professionalism</vt:lpstr>
      <vt:lpstr>Teachers perception of the value of teaching</vt:lpstr>
      <vt:lpstr>Countries where teachers believe their profession is valued  show higher levels of excellence in learning outcomes (PISA)</vt:lpstr>
      <vt:lpstr>Teachers’ skills</vt:lpstr>
      <vt:lpstr>Teachers’ skills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Parents’ interest in their child's activities at school and well-being (average)</vt:lpstr>
      <vt:lpstr>PowerPoint Presentation</vt:lpstr>
      <vt:lpstr>PowerPoint Presentation</vt:lpstr>
      <vt:lpstr>PowerPoint Presentation</vt:lpstr>
      <vt:lpstr>PowerPoint Presentation</vt:lpstr>
      <vt:lpstr>PowerPoint Presentation</vt:lpstr>
      <vt:lpstr>Making change happen</vt:lpstr>
      <vt:lpstr>The real obstacle to education reform is not conservative followers but conservative leaders </vt:lpstr>
      <vt:lpstr>The real obstacle to education reform is not conservative followers but conservative leaders </vt:lpstr>
      <vt:lpstr>Making change happen</vt:lpstr>
      <vt:lpstr>Making change happen</vt:lpstr>
      <vt:lpstr>Making change happen</vt:lpstr>
      <vt:lpstr>Making change happen</vt:lpstr>
      <vt:lpstr>In conclusion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Sophie Kilcoyne</dc:creator>
  <cp:lastModifiedBy>Andreas Schleicher</cp:lastModifiedBy>
  <cp:revision>1081</cp:revision>
  <dcterms:created xsi:type="dcterms:W3CDTF">2016-10-19T19:28:39Z</dcterms:created>
  <dcterms:modified xsi:type="dcterms:W3CDTF">2019-05-16T07:11:13Z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0x010100E44AA11B6A8A4344BC080E1DC199340E</vt:lpwstr>
  </property>
</Properties>
</file>