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handoutMasterIdLst>
    <p:handoutMasterId r:id="rId25"/>
  </p:handoutMasterIdLst>
  <p:sldIdLst>
    <p:sldId id="627" r:id="rId5"/>
    <p:sldId id="813" r:id="rId6"/>
    <p:sldId id="815" r:id="rId7"/>
    <p:sldId id="873" r:id="rId8"/>
    <p:sldId id="773" r:id="rId9"/>
    <p:sldId id="872" r:id="rId10"/>
    <p:sldId id="870" r:id="rId11"/>
    <p:sldId id="869" r:id="rId12"/>
    <p:sldId id="871" r:id="rId13"/>
    <p:sldId id="848" r:id="rId14"/>
    <p:sldId id="850" r:id="rId15"/>
    <p:sldId id="862" r:id="rId16"/>
    <p:sldId id="865" r:id="rId17"/>
    <p:sldId id="864" r:id="rId18"/>
    <p:sldId id="867" r:id="rId19"/>
    <p:sldId id="863" r:id="rId20"/>
    <p:sldId id="868" r:id="rId21"/>
    <p:sldId id="859" r:id="rId22"/>
    <p:sldId id="759" r:id="rId23"/>
  </p:sldIdLst>
  <p:sldSz cx="12192000" cy="6858000"/>
  <p:notesSz cx="6797675" cy="9928225"/>
  <p:embeddedFontLst>
    <p:embeddedFont>
      <p:font typeface="Segoe UI" panose="020B0502040204020203" pitchFamily="34" charset="0"/>
      <p:regular r:id="rId26"/>
      <p:bold r:id="rId27"/>
      <p:italic r:id="rId28"/>
      <p:boldItalic r:id="rId29"/>
    </p:embeddedFont>
    <p:embeddedFont>
      <p:font typeface="Crimson"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Segoe UI Semibold" panose="020B0702040204020203" pitchFamily="34" charset="0"/>
      <p:bold r:id="rId38"/>
      <p:boldItalic r:id="rId39"/>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asl Josef" initials="BJ" lastIdx="3" clrIdx="6">
    <p:extLst>
      <p:ext uri="{19B8F6BF-5375-455C-9EA6-DF929625EA0E}">
        <p15:presenceInfo xmlns:p15="http://schemas.microsoft.com/office/powerpoint/2012/main" userId="S-1-5-21-1086798987-9118719-3790444343-11666" providerId="AD"/>
      </p:ext>
    </p:extLst>
  </p:cmAuthor>
  <p:cmAuthor id="1" name="Pražáková Dana" initials="PD" lastIdx="69" clrIdx="0"/>
  <p:cmAuthor id="2" name="Francová Gabriela" initials="FG" lastIdx="34" clrIdx="1">
    <p:extLst/>
  </p:cmAuthor>
  <p:cmAuthor id="3" name="Andrys Ondřej" initials="AO" lastIdx="4" clrIdx="2">
    <p:extLst>
      <p:ext uri="{19B8F6BF-5375-455C-9EA6-DF929625EA0E}">
        <p15:presenceInfo xmlns:p15="http://schemas.microsoft.com/office/powerpoint/2012/main" userId="S-1-5-21-1086798987-9118719-3790444343-11641" providerId="AD"/>
      </p:ext>
    </p:extLst>
  </p:cmAuthor>
  <p:cmAuthor id="4" name="Borkovcová Irena" initials="BI" lastIdx="3" clrIdx="3">
    <p:extLst>
      <p:ext uri="{19B8F6BF-5375-455C-9EA6-DF929625EA0E}">
        <p15:presenceInfo xmlns:p15="http://schemas.microsoft.com/office/powerpoint/2012/main" userId="S-1-5-21-1086798987-9118719-3790444343-7165" providerId="AD"/>
      </p:ext>
    </p:extLst>
  </p:cmAuthor>
  <p:cmAuthor id="5" name="Zatloukal Tomáš" initials="ZT" lastIdx="2" clrIdx="4">
    <p:extLst>
      <p:ext uri="{19B8F6BF-5375-455C-9EA6-DF929625EA0E}">
        <p15:presenceInfo xmlns:p15="http://schemas.microsoft.com/office/powerpoint/2012/main" userId="Zatloukal Tomáš" providerId="None"/>
      </p:ext>
    </p:extLst>
  </p:cmAuthor>
  <p:cmAuthor id="6" name="Dana Pražáková" initials="DP" lastIdx="4" clrIdx="5">
    <p:extLst>
      <p:ext uri="{19B8F6BF-5375-455C-9EA6-DF929625EA0E}">
        <p15:presenceInfo xmlns:p15="http://schemas.microsoft.com/office/powerpoint/2012/main" userId="Dana Pražák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AFE"/>
    <a:srgbClr val="F3F3FF"/>
    <a:srgbClr val="C60C30"/>
    <a:srgbClr val="FFFF00"/>
    <a:srgbClr val="33CCCC"/>
    <a:srgbClr val="00FFFF"/>
    <a:srgbClr val="00FF99"/>
    <a:srgbClr val="66FF99"/>
    <a:srgbClr val="9A9B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622E9-492D-4067-BC40-D57217753CC4}" v="402" dt="2019-11-29T21:31:11.31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5" autoAdjust="0"/>
    <p:restoredTop sz="69779" autoAdjust="0"/>
  </p:normalViewPr>
  <p:slideViewPr>
    <p:cSldViewPr snapToGrid="0" showGuides="1">
      <p:cViewPr varScale="1">
        <p:scale>
          <a:sx n="51" d="100"/>
          <a:sy n="51" d="100"/>
        </p:scale>
        <p:origin x="1134" y="66"/>
      </p:cViewPr>
      <p:guideLst>
        <p:guide orient="horz" pos="2137"/>
        <p:guide pos="3840"/>
      </p:guideLst>
    </p:cSldViewPr>
  </p:slideViewPr>
  <p:outlineViewPr>
    <p:cViewPr>
      <p:scale>
        <a:sx n="33" d="100"/>
        <a:sy n="33" d="100"/>
      </p:scale>
      <p:origin x="0" y="-1902"/>
    </p:cViewPr>
  </p:outlineViewPr>
  <p:notesTextViewPr>
    <p:cViewPr>
      <p:scale>
        <a:sx n="200" d="100"/>
        <a:sy n="200" d="100"/>
      </p:scale>
      <p:origin x="0" y="0"/>
    </p:cViewPr>
  </p:notesTextViewPr>
  <p:sorterViewPr>
    <p:cViewPr>
      <p:scale>
        <a:sx n="57" d="100"/>
        <a:sy n="57" d="100"/>
      </p:scale>
      <p:origin x="0" y="-2808"/>
    </p:cViewPr>
  </p:sorterViewPr>
  <p:notesViewPr>
    <p:cSldViewPr snapToGrid="0">
      <p:cViewPr varScale="1">
        <p:scale>
          <a:sx n="82" d="100"/>
          <a:sy n="82" d="100"/>
        </p:scale>
        <p:origin x="2226" y="9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viewProps" Target="view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Pražáková" userId="22df3d58-e495-4c34-8452-010284eaafb8" providerId="ADAL" clId="{FCC622E9-492D-4067-BC40-D57217753CC4}"/>
    <pc:docChg chg="undo custSel modSld">
      <pc:chgData name="Dana Pražáková" userId="22df3d58-e495-4c34-8452-010284eaafb8" providerId="ADAL" clId="{FCC622E9-492D-4067-BC40-D57217753CC4}" dt="2019-11-29T21:31:11.311" v="394" actId="20577"/>
      <pc:docMkLst>
        <pc:docMk/>
      </pc:docMkLst>
      <pc:sldChg chg="modNotesTx">
        <pc:chgData name="Dana Pražáková" userId="22df3d58-e495-4c34-8452-010284eaafb8" providerId="ADAL" clId="{FCC622E9-492D-4067-BC40-D57217753CC4}" dt="2019-11-29T21:23:27.672" v="198" actId="20577"/>
        <pc:sldMkLst>
          <pc:docMk/>
          <pc:sldMk cId="3083416503" sldId="848"/>
        </pc:sldMkLst>
      </pc:sldChg>
      <pc:sldChg chg="modNotesTx">
        <pc:chgData name="Dana Pražáková" userId="22df3d58-e495-4c34-8452-010284eaafb8" providerId="ADAL" clId="{FCC622E9-492D-4067-BC40-D57217753CC4}" dt="2019-11-29T21:31:11.311" v="394" actId="20577"/>
        <pc:sldMkLst>
          <pc:docMk/>
          <pc:sldMk cId="2046368844" sldId="866"/>
        </pc:sldMkLst>
      </pc:sldChg>
      <pc:sldChg chg="modNotesTx">
        <pc:chgData name="Dana Pražáková" userId="22df3d58-e495-4c34-8452-010284eaafb8" providerId="ADAL" clId="{FCC622E9-492D-4067-BC40-D57217753CC4}" dt="2019-11-29T21:20:14.325" v="85" actId="6549"/>
        <pc:sldMkLst>
          <pc:docMk/>
          <pc:sldMk cId="1027933286" sldId="869"/>
        </pc:sldMkLst>
      </pc:sldChg>
      <pc:sldChg chg="modNotesTx">
        <pc:chgData name="Dana Pražáková" userId="22df3d58-e495-4c34-8452-010284eaafb8" providerId="ADAL" clId="{FCC622E9-492D-4067-BC40-D57217753CC4}" dt="2019-11-29T21:22:30.370" v="159" actId="20577"/>
        <pc:sldMkLst>
          <pc:docMk/>
          <pc:sldMk cId="426400471" sldId="87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francova\AppData\Local\Microsoft\Windows\INetCache\Content.Outlook\EJSUGTE6\k_ppt_xls%20(0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francova\AppData\Local\Microsoft\Windows\INetCache\Content.Outlook\EJSUGTE6\k_ppt_xls%20(0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rancova\AppData\Local\Microsoft\Windows\INetCache\Content.Outlook\EJSUGTE6\k_ppt_xls%20(0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rancova\AppData\Local\Microsoft\Windows\INetCache\Content.Outlook\EJSUGTE6\k_ppt_xls%20(0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rancova\AppData\Local\Microsoft\Windows\INetCache\Content.Outlook\EJSUGTE6\k_ppt_xls%20(0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rancova\AppData\Local\Microsoft\Windows\INetCache\Content.Outlook\EJSUGTE6\k_ppt_xls%20(00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francova\AppData\Local\Microsoft\Windows\INetCache\Content.Outlook\EJSUGTE6\k_ppt_xls%20(002).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rancova\AppData\Local\Microsoft\Windows\INetCache\Content.Outlook\EJSUGTE6\k_ppt_xls%20(002).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francova\AppData\Local\Microsoft\Windows\INetCache\Content.Outlook\EJSUGTE6\k_ppt_xls%20(002).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rancova\AppData\Local\Microsoft\Windows\INetCache\Content.Outlook\EJSUGTE6\k_ppt_xls%20(00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a:t>
            </a:r>
            <a:r>
              <a:rPr lang="cs-CZ"/>
              <a: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6.3674473358946368E-2"/>
          <c:y val="0.11838619357953174"/>
          <c:w val="0.90679277477272335"/>
          <c:h val="0.60141346850108612"/>
        </c:manualLayout>
      </c:layout>
      <c:lineChart>
        <c:grouping val="standard"/>
        <c:varyColors val="0"/>
        <c:ser>
          <c:idx val="0"/>
          <c:order val="0"/>
          <c:tx>
            <c:strRef>
              <c:f>vyvoj_CR_gram_OECD!$A$5</c:f>
              <c:strCache>
                <c:ptCount val="1"/>
                <c:pt idx="0">
                  <c:v>čtenářská gramotnost ČR</c:v>
                </c:pt>
              </c:strCache>
            </c:strRef>
          </c:tx>
          <c:spPr>
            <a:ln w="28575" cap="rnd">
              <a:solidFill>
                <a:srgbClr val="C00000"/>
              </a:solidFill>
              <a:round/>
              <a:tailEnd type="none"/>
            </a:ln>
            <a:effectLst/>
          </c:spPr>
          <c:marker>
            <c:symbol val="circle"/>
            <c:size val="5"/>
            <c:spPr>
              <a:solidFill>
                <a:srgbClr val="C00000"/>
              </a:solidFill>
              <a:ln w="9525">
                <a:noFill/>
              </a:ln>
              <a:effectLst/>
            </c:spPr>
          </c:marker>
          <c:dPt>
            <c:idx val="1"/>
            <c:marker>
              <c:symbol val="circle"/>
              <c:size val="2"/>
              <c:spPr>
                <a:solidFill>
                  <a:srgbClr val="C00000"/>
                </a:solidFill>
                <a:ln w="9525">
                  <a:noFill/>
                </a:ln>
                <a:effectLst/>
              </c:spPr>
            </c:marker>
            <c:bubble3D val="0"/>
            <c:spPr>
              <a:ln w="28575" cap="rnd">
                <a:solidFill>
                  <a:srgbClr val="C00000"/>
                </a:solidFill>
                <a:round/>
                <a:tailEnd type="none"/>
              </a:ln>
              <a:effectLst/>
            </c:spPr>
            <c:extLst>
              <c:ext xmlns:c16="http://schemas.microsoft.com/office/drawing/2014/chart" uri="{C3380CC4-5D6E-409C-BE32-E72D297353CC}">
                <c16:uniqueId val="{00000001-8849-4DD0-B6B9-E124CA7AF5CB}"/>
              </c:ext>
            </c:extLst>
          </c:dPt>
          <c:dPt>
            <c:idx val="2"/>
            <c:marker>
              <c:symbol val="circle"/>
              <c:size val="2"/>
              <c:spPr>
                <a:solidFill>
                  <a:srgbClr val="C00000"/>
                </a:solidFill>
                <a:ln w="9525">
                  <a:noFill/>
                </a:ln>
                <a:effectLst/>
              </c:spPr>
            </c:marker>
            <c:bubble3D val="0"/>
            <c:extLst>
              <c:ext xmlns:c16="http://schemas.microsoft.com/office/drawing/2014/chart" uri="{C3380CC4-5D6E-409C-BE32-E72D297353CC}">
                <c16:uniqueId val="{00000002-8849-4DD0-B6B9-E124CA7AF5CB}"/>
              </c:ext>
            </c:extLst>
          </c:dPt>
          <c:dPt>
            <c:idx val="4"/>
            <c:marker>
              <c:symbol val="circle"/>
              <c:size val="2"/>
              <c:spPr>
                <a:solidFill>
                  <a:srgbClr val="C00000"/>
                </a:solidFill>
                <a:ln w="9525">
                  <a:noFill/>
                </a:ln>
                <a:effectLst/>
              </c:spPr>
            </c:marker>
            <c:bubble3D val="0"/>
            <c:extLst>
              <c:ext xmlns:c16="http://schemas.microsoft.com/office/drawing/2014/chart" uri="{C3380CC4-5D6E-409C-BE32-E72D297353CC}">
                <c16:uniqueId val="{00000003-8849-4DD0-B6B9-E124CA7AF5CB}"/>
              </c:ext>
            </c:extLst>
          </c:dPt>
          <c:dPt>
            <c:idx val="5"/>
            <c:marker>
              <c:symbol val="circle"/>
              <c:size val="2"/>
              <c:spPr>
                <a:solidFill>
                  <a:srgbClr val="C00000"/>
                </a:solidFill>
                <a:ln w="9525">
                  <a:noFill/>
                </a:ln>
                <a:effectLst/>
              </c:spPr>
            </c:marker>
            <c:bubble3D val="0"/>
            <c:extLst>
              <c:ext xmlns:c16="http://schemas.microsoft.com/office/drawing/2014/chart" uri="{C3380CC4-5D6E-409C-BE32-E72D297353CC}">
                <c16:uniqueId val="{00000004-8849-4DD0-B6B9-E124CA7AF5CB}"/>
              </c:ext>
            </c:extLst>
          </c:dPt>
          <c:cat>
            <c:numRef>
              <c:f>vyvoj_CR_gram_OECD!$B$4:$H$4</c:f>
              <c:numCache>
                <c:formatCode>General</c:formatCode>
                <c:ptCount val="7"/>
                <c:pt idx="0">
                  <c:v>2000</c:v>
                </c:pt>
                <c:pt idx="1">
                  <c:v>2003</c:v>
                </c:pt>
                <c:pt idx="2">
                  <c:v>2006</c:v>
                </c:pt>
                <c:pt idx="3">
                  <c:v>2009</c:v>
                </c:pt>
                <c:pt idx="4">
                  <c:v>2012</c:v>
                </c:pt>
                <c:pt idx="5">
                  <c:v>2015</c:v>
                </c:pt>
                <c:pt idx="6">
                  <c:v>2018</c:v>
                </c:pt>
              </c:numCache>
            </c:numRef>
          </c:cat>
          <c:val>
            <c:numRef>
              <c:f>vyvoj_CR_gram_OECD!$B$5:$H$5</c:f>
              <c:numCache>
                <c:formatCode>General</c:formatCode>
                <c:ptCount val="7"/>
                <c:pt idx="0">
                  <c:v>492</c:v>
                </c:pt>
                <c:pt idx="1">
                  <c:v>489</c:v>
                </c:pt>
                <c:pt idx="2">
                  <c:v>483</c:v>
                </c:pt>
                <c:pt idx="3" formatCode="0">
                  <c:v>478.2</c:v>
                </c:pt>
                <c:pt idx="4" formatCode="0">
                  <c:v>492.89</c:v>
                </c:pt>
                <c:pt idx="5">
                  <c:v>487</c:v>
                </c:pt>
                <c:pt idx="6" formatCode="0">
                  <c:v>490.21881502999997</c:v>
                </c:pt>
              </c:numCache>
            </c:numRef>
          </c:val>
          <c:smooth val="0"/>
          <c:extLst>
            <c:ext xmlns:c16="http://schemas.microsoft.com/office/drawing/2014/chart" uri="{C3380CC4-5D6E-409C-BE32-E72D297353CC}">
              <c16:uniqueId val="{00000005-8849-4DD0-B6B9-E124CA7AF5CB}"/>
            </c:ext>
          </c:extLst>
        </c:ser>
        <c:ser>
          <c:idx val="1"/>
          <c:order val="1"/>
          <c:tx>
            <c:strRef>
              <c:f>vyvoj_CR_gram_OECD!$A$6</c:f>
              <c:strCache>
                <c:ptCount val="1"/>
                <c:pt idx="0">
                  <c:v>matematická gramotnost ČR</c:v>
                </c:pt>
              </c:strCache>
            </c:strRef>
          </c:tx>
          <c:spPr>
            <a:ln w="28575" cap="rnd">
              <a:solidFill>
                <a:srgbClr val="0070C0"/>
              </a:solidFill>
              <a:round/>
            </a:ln>
            <a:effectLst/>
          </c:spPr>
          <c:marker>
            <c:symbol val="circle"/>
            <c:size val="5"/>
            <c:spPr>
              <a:solidFill>
                <a:srgbClr val="0070C0"/>
              </a:solidFill>
              <a:ln w="9525">
                <a:noFill/>
              </a:ln>
              <a:effectLst/>
            </c:spPr>
          </c:marker>
          <c:dPt>
            <c:idx val="2"/>
            <c:marker>
              <c:symbol val="circle"/>
              <c:size val="2"/>
              <c:spPr>
                <a:solidFill>
                  <a:srgbClr val="0070C0"/>
                </a:solidFill>
                <a:ln w="9525">
                  <a:noFill/>
                </a:ln>
                <a:effectLst/>
              </c:spPr>
            </c:marker>
            <c:bubble3D val="0"/>
            <c:extLst>
              <c:ext xmlns:c16="http://schemas.microsoft.com/office/drawing/2014/chart" uri="{C3380CC4-5D6E-409C-BE32-E72D297353CC}">
                <c16:uniqueId val="{00000006-8849-4DD0-B6B9-E124CA7AF5CB}"/>
              </c:ext>
            </c:extLst>
          </c:dPt>
          <c:dPt>
            <c:idx val="3"/>
            <c:marker>
              <c:symbol val="circle"/>
              <c:size val="2"/>
              <c:spPr>
                <a:solidFill>
                  <a:srgbClr val="0070C0"/>
                </a:solidFill>
                <a:ln w="9525">
                  <a:noFill/>
                </a:ln>
                <a:effectLst/>
              </c:spPr>
            </c:marker>
            <c:bubble3D val="0"/>
            <c:extLst>
              <c:ext xmlns:c16="http://schemas.microsoft.com/office/drawing/2014/chart" uri="{C3380CC4-5D6E-409C-BE32-E72D297353CC}">
                <c16:uniqueId val="{00000007-8849-4DD0-B6B9-E124CA7AF5CB}"/>
              </c:ext>
            </c:extLst>
          </c:dPt>
          <c:dPt>
            <c:idx val="5"/>
            <c:marker>
              <c:symbol val="circle"/>
              <c:size val="2"/>
              <c:spPr>
                <a:solidFill>
                  <a:srgbClr val="0070C0"/>
                </a:solidFill>
                <a:ln w="9525">
                  <a:noFill/>
                </a:ln>
                <a:effectLst/>
              </c:spPr>
            </c:marker>
            <c:bubble3D val="0"/>
            <c:extLst>
              <c:ext xmlns:c16="http://schemas.microsoft.com/office/drawing/2014/chart" uri="{C3380CC4-5D6E-409C-BE32-E72D297353CC}">
                <c16:uniqueId val="{00000008-8849-4DD0-B6B9-E124CA7AF5CB}"/>
              </c:ext>
            </c:extLst>
          </c:dPt>
          <c:dPt>
            <c:idx val="6"/>
            <c:marker>
              <c:symbol val="circle"/>
              <c:size val="2"/>
              <c:spPr>
                <a:solidFill>
                  <a:srgbClr val="0070C0"/>
                </a:solidFill>
                <a:ln w="9525">
                  <a:noFill/>
                </a:ln>
                <a:effectLst/>
              </c:spPr>
            </c:marker>
            <c:bubble3D val="0"/>
            <c:extLst>
              <c:ext xmlns:c16="http://schemas.microsoft.com/office/drawing/2014/chart" uri="{C3380CC4-5D6E-409C-BE32-E72D297353CC}">
                <c16:uniqueId val="{00000009-8849-4DD0-B6B9-E124CA7AF5CB}"/>
              </c:ext>
            </c:extLst>
          </c:dPt>
          <c:cat>
            <c:numRef>
              <c:f>vyvoj_CR_gram_OECD!$B$4:$H$4</c:f>
              <c:numCache>
                <c:formatCode>General</c:formatCode>
                <c:ptCount val="7"/>
                <c:pt idx="0">
                  <c:v>2000</c:v>
                </c:pt>
                <c:pt idx="1">
                  <c:v>2003</c:v>
                </c:pt>
                <c:pt idx="2">
                  <c:v>2006</c:v>
                </c:pt>
                <c:pt idx="3">
                  <c:v>2009</c:v>
                </c:pt>
                <c:pt idx="4">
                  <c:v>2012</c:v>
                </c:pt>
                <c:pt idx="5">
                  <c:v>2015</c:v>
                </c:pt>
                <c:pt idx="6">
                  <c:v>2018</c:v>
                </c:pt>
              </c:numCache>
            </c:numRef>
          </c:cat>
          <c:val>
            <c:numRef>
              <c:f>vyvoj_CR_gram_OECD!$B$6:$H$6</c:f>
              <c:numCache>
                <c:formatCode>0</c:formatCode>
                <c:ptCount val="7"/>
                <c:pt idx="1">
                  <c:v>516.45500048846475</c:v>
                </c:pt>
                <c:pt idx="2">
                  <c:v>509.85935906720533</c:v>
                </c:pt>
                <c:pt idx="3">
                  <c:v>492.81409425739383</c:v>
                </c:pt>
                <c:pt idx="4">
                  <c:v>498.95788231767966</c:v>
                </c:pt>
                <c:pt idx="5">
                  <c:v>492</c:v>
                </c:pt>
                <c:pt idx="6">
                  <c:v>499.46765090999997</c:v>
                </c:pt>
              </c:numCache>
            </c:numRef>
          </c:val>
          <c:smooth val="0"/>
          <c:extLst>
            <c:ext xmlns:c16="http://schemas.microsoft.com/office/drawing/2014/chart" uri="{C3380CC4-5D6E-409C-BE32-E72D297353CC}">
              <c16:uniqueId val="{0000000A-8849-4DD0-B6B9-E124CA7AF5CB}"/>
            </c:ext>
          </c:extLst>
        </c:ser>
        <c:ser>
          <c:idx val="2"/>
          <c:order val="2"/>
          <c:tx>
            <c:strRef>
              <c:f>vyvoj_CR_gram_OECD!$A$7</c:f>
              <c:strCache>
                <c:ptCount val="1"/>
                <c:pt idx="0">
                  <c:v>přírodovědná gramotnost ČR</c:v>
                </c:pt>
              </c:strCache>
            </c:strRef>
          </c:tx>
          <c:spPr>
            <a:ln w="28575" cap="rnd">
              <a:solidFill>
                <a:schemeClr val="tx1"/>
              </a:solidFill>
              <a:round/>
            </a:ln>
            <a:effectLst/>
          </c:spPr>
          <c:marker>
            <c:symbol val="circle"/>
            <c:size val="5"/>
            <c:spPr>
              <a:solidFill>
                <a:schemeClr val="tx1"/>
              </a:solidFill>
              <a:ln w="9525">
                <a:noFill/>
              </a:ln>
              <a:effectLst/>
            </c:spPr>
          </c:marker>
          <c:dPt>
            <c:idx val="3"/>
            <c:marker>
              <c:symbol val="circle"/>
              <c:size val="2"/>
              <c:spPr>
                <a:solidFill>
                  <a:schemeClr val="tx1"/>
                </a:solidFill>
                <a:ln w="9525">
                  <a:noFill/>
                </a:ln>
                <a:effectLst/>
              </c:spPr>
            </c:marker>
            <c:bubble3D val="0"/>
            <c:extLst>
              <c:ext xmlns:c16="http://schemas.microsoft.com/office/drawing/2014/chart" uri="{C3380CC4-5D6E-409C-BE32-E72D297353CC}">
                <c16:uniqueId val="{0000000B-8849-4DD0-B6B9-E124CA7AF5CB}"/>
              </c:ext>
            </c:extLst>
          </c:dPt>
          <c:dPt>
            <c:idx val="4"/>
            <c:marker>
              <c:symbol val="circle"/>
              <c:size val="2"/>
              <c:spPr>
                <a:solidFill>
                  <a:schemeClr val="tx1"/>
                </a:solidFill>
                <a:ln w="9525">
                  <a:noFill/>
                </a:ln>
                <a:effectLst/>
              </c:spPr>
            </c:marker>
            <c:bubble3D val="0"/>
            <c:extLst>
              <c:ext xmlns:c16="http://schemas.microsoft.com/office/drawing/2014/chart" uri="{C3380CC4-5D6E-409C-BE32-E72D297353CC}">
                <c16:uniqueId val="{0000000C-8849-4DD0-B6B9-E124CA7AF5CB}"/>
              </c:ext>
            </c:extLst>
          </c:dPt>
          <c:dPt>
            <c:idx val="6"/>
            <c:marker>
              <c:symbol val="circle"/>
              <c:size val="2"/>
              <c:spPr>
                <a:solidFill>
                  <a:schemeClr val="tx1"/>
                </a:solidFill>
                <a:ln w="9525">
                  <a:noFill/>
                </a:ln>
                <a:effectLst/>
              </c:spPr>
            </c:marker>
            <c:bubble3D val="0"/>
            <c:extLst>
              <c:ext xmlns:c16="http://schemas.microsoft.com/office/drawing/2014/chart" uri="{C3380CC4-5D6E-409C-BE32-E72D297353CC}">
                <c16:uniqueId val="{0000000D-8849-4DD0-B6B9-E124CA7AF5CB}"/>
              </c:ext>
            </c:extLst>
          </c:dPt>
          <c:cat>
            <c:numRef>
              <c:f>vyvoj_CR_gram_OECD!$B$4:$H$4</c:f>
              <c:numCache>
                <c:formatCode>General</c:formatCode>
                <c:ptCount val="7"/>
                <c:pt idx="0">
                  <c:v>2000</c:v>
                </c:pt>
                <c:pt idx="1">
                  <c:v>2003</c:v>
                </c:pt>
                <c:pt idx="2">
                  <c:v>2006</c:v>
                </c:pt>
                <c:pt idx="3">
                  <c:v>2009</c:v>
                </c:pt>
                <c:pt idx="4">
                  <c:v>2012</c:v>
                </c:pt>
                <c:pt idx="5">
                  <c:v>2015</c:v>
                </c:pt>
                <c:pt idx="6">
                  <c:v>2018</c:v>
                </c:pt>
              </c:numCache>
            </c:numRef>
          </c:cat>
          <c:val>
            <c:numRef>
              <c:f>vyvoj_CR_gram_OECD!$B$7:$H$7</c:f>
              <c:numCache>
                <c:formatCode>General</c:formatCode>
                <c:ptCount val="7"/>
                <c:pt idx="2">
                  <c:v>513</c:v>
                </c:pt>
                <c:pt idx="3" formatCode="0">
                  <c:v>500.5</c:v>
                </c:pt>
                <c:pt idx="4" formatCode="0">
                  <c:v>508.29899999999998</c:v>
                </c:pt>
                <c:pt idx="5">
                  <c:v>493</c:v>
                </c:pt>
                <c:pt idx="6" formatCode="0">
                  <c:v>496.79131066000002</c:v>
                </c:pt>
              </c:numCache>
            </c:numRef>
          </c:val>
          <c:smooth val="0"/>
          <c:extLst>
            <c:ext xmlns:c16="http://schemas.microsoft.com/office/drawing/2014/chart" uri="{C3380CC4-5D6E-409C-BE32-E72D297353CC}">
              <c16:uniqueId val="{0000000E-8849-4DD0-B6B9-E124CA7AF5CB}"/>
            </c:ext>
          </c:extLst>
        </c:ser>
        <c:ser>
          <c:idx val="6"/>
          <c:order val="6"/>
          <c:tx>
            <c:strRef>
              <c:f>vyvoj_CR_gram_OECD!$A$11</c:f>
              <c:strCache>
                <c:ptCount val="1"/>
                <c:pt idx="0">
                  <c:v>čtenářská gramotnost OECD</c:v>
                </c:pt>
              </c:strCache>
            </c:strRef>
          </c:tx>
          <c:spPr>
            <a:ln w="28575" cap="rnd">
              <a:solidFill>
                <a:srgbClr val="C00000"/>
              </a:solidFill>
              <a:prstDash val="sysDot"/>
              <a:round/>
            </a:ln>
            <a:effectLst/>
          </c:spPr>
          <c:marker>
            <c:symbol val="circle"/>
            <c:size val="5"/>
            <c:spPr>
              <a:solidFill>
                <a:srgbClr val="C00000"/>
              </a:solidFill>
              <a:ln w="9525">
                <a:solidFill>
                  <a:srgbClr val="C00000"/>
                </a:solidFill>
              </a:ln>
              <a:effectLst/>
            </c:spPr>
          </c:marker>
          <c:dPt>
            <c:idx val="1"/>
            <c:marker>
              <c:symbol val="circle"/>
              <c:size val="2"/>
              <c:spPr>
                <a:solidFill>
                  <a:srgbClr val="C00000"/>
                </a:solidFill>
                <a:ln w="9525">
                  <a:solidFill>
                    <a:srgbClr val="C00000"/>
                  </a:solidFill>
                </a:ln>
                <a:effectLst/>
              </c:spPr>
            </c:marker>
            <c:bubble3D val="0"/>
            <c:extLst>
              <c:ext xmlns:c16="http://schemas.microsoft.com/office/drawing/2014/chart" uri="{C3380CC4-5D6E-409C-BE32-E72D297353CC}">
                <c16:uniqueId val="{0000000F-8849-4DD0-B6B9-E124CA7AF5CB}"/>
              </c:ext>
            </c:extLst>
          </c:dPt>
          <c:dPt>
            <c:idx val="2"/>
            <c:marker>
              <c:symbol val="circle"/>
              <c:size val="2"/>
              <c:spPr>
                <a:solidFill>
                  <a:srgbClr val="C00000"/>
                </a:solidFill>
                <a:ln w="9525">
                  <a:solidFill>
                    <a:srgbClr val="C00000"/>
                  </a:solidFill>
                </a:ln>
                <a:effectLst/>
              </c:spPr>
            </c:marker>
            <c:bubble3D val="0"/>
            <c:extLst>
              <c:ext xmlns:c16="http://schemas.microsoft.com/office/drawing/2014/chart" uri="{C3380CC4-5D6E-409C-BE32-E72D297353CC}">
                <c16:uniqueId val="{00000010-8849-4DD0-B6B9-E124CA7AF5CB}"/>
              </c:ext>
            </c:extLst>
          </c:dPt>
          <c:dPt>
            <c:idx val="4"/>
            <c:marker>
              <c:symbol val="circle"/>
              <c:size val="2"/>
              <c:spPr>
                <a:solidFill>
                  <a:srgbClr val="C00000"/>
                </a:solidFill>
                <a:ln w="9525">
                  <a:solidFill>
                    <a:srgbClr val="C00000"/>
                  </a:solidFill>
                </a:ln>
                <a:effectLst/>
              </c:spPr>
            </c:marker>
            <c:bubble3D val="0"/>
            <c:extLst>
              <c:ext xmlns:c16="http://schemas.microsoft.com/office/drawing/2014/chart" uri="{C3380CC4-5D6E-409C-BE32-E72D297353CC}">
                <c16:uniqueId val="{00000011-8849-4DD0-B6B9-E124CA7AF5CB}"/>
              </c:ext>
            </c:extLst>
          </c:dPt>
          <c:dPt>
            <c:idx val="5"/>
            <c:marker>
              <c:symbol val="circle"/>
              <c:size val="2"/>
              <c:spPr>
                <a:solidFill>
                  <a:srgbClr val="C00000"/>
                </a:solidFill>
                <a:ln w="9525">
                  <a:solidFill>
                    <a:srgbClr val="C00000"/>
                  </a:solidFill>
                </a:ln>
                <a:effectLst/>
              </c:spPr>
            </c:marker>
            <c:bubble3D val="0"/>
            <c:extLst>
              <c:ext xmlns:c16="http://schemas.microsoft.com/office/drawing/2014/chart" uri="{C3380CC4-5D6E-409C-BE32-E72D297353CC}">
                <c16:uniqueId val="{00000012-8849-4DD0-B6B9-E124CA7AF5CB}"/>
              </c:ext>
            </c:extLst>
          </c:dPt>
          <c:cat>
            <c:numRef>
              <c:f>vyvoj_CR_gram_OECD!$B$4:$H$4</c:f>
              <c:numCache>
                <c:formatCode>General</c:formatCode>
                <c:ptCount val="7"/>
                <c:pt idx="0">
                  <c:v>2000</c:v>
                </c:pt>
                <c:pt idx="1">
                  <c:v>2003</c:v>
                </c:pt>
                <c:pt idx="2">
                  <c:v>2006</c:v>
                </c:pt>
                <c:pt idx="3">
                  <c:v>2009</c:v>
                </c:pt>
                <c:pt idx="4">
                  <c:v>2012</c:v>
                </c:pt>
                <c:pt idx="5">
                  <c:v>2015</c:v>
                </c:pt>
                <c:pt idx="6">
                  <c:v>2018</c:v>
                </c:pt>
              </c:numCache>
            </c:numRef>
          </c:cat>
          <c:val>
            <c:numRef>
              <c:f>vyvoj_CR_gram_OECD!$B$11:$H$11</c:f>
              <c:numCache>
                <c:formatCode>0</c:formatCode>
                <c:ptCount val="7"/>
                <c:pt idx="0">
                  <c:v>494.28716011240471</c:v>
                </c:pt>
                <c:pt idx="1">
                  <c:v>493.65507331395992</c:v>
                </c:pt>
                <c:pt idx="2">
                  <c:v>485.35360522678258</c:v>
                </c:pt>
                <c:pt idx="3">
                  <c:v>490.90101911585481</c:v>
                </c:pt>
                <c:pt idx="4">
                  <c:v>493.2069741324612</c:v>
                </c:pt>
                <c:pt idx="5">
                  <c:v>490.17631238501662</c:v>
                </c:pt>
                <c:pt idx="6">
                  <c:v>486.8398176510197</c:v>
                </c:pt>
              </c:numCache>
            </c:numRef>
          </c:val>
          <c:smooth val="0"/>
          <c:extLst>
            <c:ext xmlns:c16="http://schemas.microsoft.com/office/drawing/2014/chart" uri="{C3380CC4-5D6E-409C-BE32-E72D297353CC}">
              <c16:uniqueId val="{00000013-8849-4DD0-B6B9-E124CA7AF5CB}"/>
            </c:ext>
          </c:extLst>
        </c:ser>
        <c:ser>
          <c:idx val="7"/>
          <c:order val="7"/>
          <c:tx>
            <c:strRef>
              <c:f>vyvoj_CR_gram_OECD!$A$12</c:f>
              <c:strCache>
                <c:ptCount val="1"/>
                <c:pt idx="0">
                  <c:v>matematická gramotnost OECD</c:v>
                </c:pt>
              </c:strCache>
            </c:strRef>
          </c:tx>
          <c:spPr>
            <a:ln w="28575" cap="rnd">
              <a:solidFill>
                <a:schemeClr val="accent1">
                  <a:lumMod val="60000"/>
                  <a:lumOff val="40000"/>
                </a:schemeClr>
              </a:solidFill>
              <a:prstDash val="sysDot"/>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Pt>
            <c:idx val="2"/>
            <c:marker>
              <c:symbol val="circle"/>
              <c:size val="2"/>
              <c:spPr>
                <a:solidFill>
                  <a:schemeClr val="accent1">
                    <a:lumMod val="40000"/>
                    <a:lumOff val="60000"/>
                  </a:schemeClr>
                </a:solidFill>
                <a:ln w="9525">
                  <a:solidFill>
                    <a:schemeClr val="accent1">
                      <a:lumMod val="40000"/>
                      <a:lumOff val="60000"/>
                    </a:schemeClr>
                  </a:solidFill>
                </a:ln>
                <a:effectLst/>
              </c:spPr>
            </c:marker>
            <c:bubble3D val="0"/>
            <c:extLst>
              <c:ext xmlns:c16="http://schemas.microsoft.com/office/drawing/2014/chart" uri="{C3380CC4-5D6E-409C-BE32-E72D297353CC}">
                <c16:uniqueId val="{00000014-8849-4DD0-B6B9-E124CA7AF5CB}"/>
              </c:ext>
            </c:extLst>
          </c:dPt>
          <c:dPt>
            <c:idx val="3"/>
            <c:marker>
              <c:symbol val="circle"/>
              <c:size val="2"/>
              <c:spPr>
                <a:solidFill>
                  <a:schemeClr val="accent1">
                    <a:lumMod val="40000"/>
                    <a:lumOff val="60000"/>
                  </a:schemeClr>
                </a:solidFill>
                <a:ln w="9525">
                  <a:solidFill>
                    <a:schemeClr val="accent1">
                      <a:lumMod val="40000"/>
                      <a:lumOff val="60000"/>
                    </a:schemeClr>
                  </a:solidFill>
                </a:ln>
                <a:effectLst/>
              </c:spPr>
            </c:marker>
            <c:bubble3D val="0"/>
            <c:extLst>
              <c:ext xmlns:c16="http://schemas.microsoft.com/office/drawing/2014/chart" uri="{C3380CC4-5D6E-409C-BE32-E72D297353CC}">
                <c16:uniqueId val="{00000015-8849-4DD0-B6B9-E124CA7AF5CB}"/>
              </c:ext>
            </c:extLst>
          </c:dPt>
          <c:dPt>
            <c:idx val="5"/>
            <c:marker>
              <c:symbol val="circle"/>
              <c:size val="2"/>
              <c:spPr>
                <a:solidFill>
                  <a:schemeClr val="accent1">
                    <a:lumMod val="40000"/>
                    <a:lumOff val="60000"/>
                  </a:schemeClr>
                </a:solidFill>
                <a:ln w="9525">
                  <a:solidFill>
                    <a:schemeClr val="accent1">
                      <a:lumMod val="40000"/>
                      <a:lumOff val="60000"/>
                    </a:schemeClr>
                  </a:solidFill>
                </a:ln>
                <a:effectLst/>
              </c:spPr>
            </c:marker>
            <c:bubble3D val="0"/>
            <c:extLst>
              <c:ext xmlns:c16="http://schemas.microsoft.com/office/drawing/2014/chart" uri="{C3380CC4-5D6E-409C-BE32-E72D297353CC}">
                <c16:uniqueId val="{00000016-8849-4DD0-B6B9-E124CA7AF5CB}"/>
              </c:ext>
            </c:extLst>
          </c:dPt>
          <c:dPt>
            <c:idx val="6"/>
            <c:marker>
              <c:symbol val="circle"/>
              <c:size val="2"/>
              <c:spPr>
                <a:solidFill>
                  <a:schemeClr val="accent1">
                    <a:lumMod val="40000"/>
                    <a:lumOff val="60000"/>
                  </a:schemeClr>
                </a:solidFill>
                <a:ln w="9525">
                  <a:solidFill>
                    <a:schemeClr val="accent1">
                      <a:lumMod val="40000"/>
                      <a:lumOff val="60000"/>
                    </a:schemeClr>
                  </a:solidFill>
                </a:ln>
                <a:effectLst/>
              </c:spPr>
            </c:marker>
            <c:bubble3D val="0"/>
            <c:extLst>
              <c:ext xmlns:c16="http://schemas.microsoft.com/office/drawing/2014/chart" uri="{C3380CC4-5D6E-409C-BE32-E72D297353CC}">
                <c16:uniqueId val="{00000017-8849-4DD0-B6B9-E124CA7AF5CB}"/>
              </c:ext>
            </c:extLst>
          </c:dPt>
          <c:cat>
            <c:numRef>
              <c:f>vyvoj_CR_gram_OECD!$B$4:$H$4</c:f>
              <c:numCache>
                <c:formatCode>General</c:formatCode>
                <c:ptCount val="7"/>
                <c:pt idx="0">
                  <c:v>2000</c:v>
                </c:pt>
                <c:pt idx="1">
                  <c:v>2003</c:v>
                </c:pt>
                <c:pt idx="2">
                  <c:v>2006</c:v>
                </c:pt>
                <c:pt idx="3">
                  <c:v>2009</c:v>
                </c:pt>
                <c:pt idx="4">
                  <c:v>2012</c:v>
                </c:pt>
                <c:pt idx="5">
                  <c:v>2015</c:v>
                </c:pt>
                <c:pt idx="6">
                  <c:v>2018</c:v>
                </c:pt>
              </c:numCache>
            </c:numRef>
          </c:cat>
          <c:val>
            <c:numRef>
              <c:f>vyvoj_CR_gram_OECD!$B$12:$H$12</c:f>
              <c:numCache>
                <c:formatCode>0</c:formatCode>
                <c:ptCount val="7"/>
                <c:pt idx="1">
                  <c:v>499.17037291046489</c:v>
                </c:pt>
                <c:pt idx="2">
                  <c:v>490.40760822677021</c:v>
                </c:pt>
                <c:pt idx="3">
                  <c:v>491.60218895504528</c:v>
                </c:pt>
                <c:pt idx="4">
                  <c:v>490.35778307000942</c:v>
                </c:pt>
                <c:pt idx="5">
                  <c:v>487.1665865464829</c:v>
                </c:pt>
                <c:pt idx="6">
                  <c:v>489.28664008627118</c:v>
                </c:pt>
              </c:numCache>
            </c:numRef>
          </c:val>
          <c:smooth val="0"/>
          <c:extLst>
            <c:ext xmlns:c16="http://schemas.microsoft.com/office/drawing/2014/chart" uri="{C3380CC4-5D6E-409C-BE32-E72D297353CC}">
              <c16:uniqueId val="{00000018-8849-4DD0-B6B9-E124CA7AF5CB}"/>
            </c:ext>
          </c:extLst>
        </c:ser>
        <c:ser>
          <c:idx val="8"/>
          <c:order val="8"/>
          <c:tx>
            <c:strRef>
              <c:f>vyvoj_CR_gram_OECD!$A$13</c:f>
              <c:strCache>
                <c:ptCount val="1"/>
                <c:pt idx="0">
                  <c:v>přírodovědná gramotnost OECD</c:v>
                </c:pt>
              </c:strCache>
            </c:strRef>
          </c:tx>
          <c:spPr>
            <a:ln w="28575" cap="rnd">
              <a:solidFill>
                <a:schemeClr val="bg1">
                  <a:lumMod val="75000"/>
                </a:schemeClr>
              </a:solidFill>
              <a:prstDash val="sysDot"/>
              <a:round/>
            </a:ln>
            <a:effectLst/>
          </c:spPr>
          <c:marker>
            <c:symbol val="circle"/>
            <c:size val="5"/>
            <c:spPr>
              <a:solidFill>
                <a:schemeClr val="bg1">
                  <a:lumMod val="75000"/>
                </a:schemeClr>
              </a:solidFill>
              <a:ln w="9525">
                <a:solidFill>
                  <a:schemeClr val="bg1">
                    <a:lumMod val="75000"/>
                  </a:schemeClr>
                </a:solidFill>
              </a:ln>
              <a:effectLst/>
            </c:spPr>
          </c:marker>
          <c:dPt>
            <c:idx val="3"/>
            <c:marker>
              <c:symbol val="circle"/>
              <c:size val="2"/>
              <c:spPr>
                <a:solidFill>
                  <a:schemeClr val="bg1">
                    <a:lumMod val="75000"/>
                  </a:schemeClr>
                </a:solidFill>
                <a:ln w="9525">
                  <a:solidFill>
                    <a:schemeClr val="bg1">
                      <a:lumMod val="75000"/>
                    </a:schemeClr>
                  </a:solidFill>
                </a:ln>
                <a:effectLst/>
              </c:spPr>
            </c:marker>
            <c:bubble3D val="0"/>
            <c:extLst>
              <c:ext xmlns:c16="http://schemas.microsoft.com/office/drawing/2014/chart" uri="{C3380CC4-5D6E-409C-BE32-E72D297353CC}">
                <c16:uniqueId val="{00000019-8849-4DD0-B6B9-E124CA7AF5CB}"/>
              </c:ext>
            </c:extLst>
          </c:dPt>
          <c:dPt>
            <c:idx val="4"/>
            <c:marker>
              <c:symbol val="circle"/>
              <c:size val="2"/>
              <c:spPr>
                <a:solidFill>
                  <a:schemeClr val="bg1">
                    <a:lumMod val="75000"/>
                  </a:schemeClr>
                </a:solidFill>
                <a:ln w="9525">
                  <a:solidFill>
                    <a:schemeClr val="bg1">
                      <a:lumMod val="75000"/>
                    </a:schemeClr>
                  </a:solidFill>
                </a:ln>
                <a:effectLst/>
              </c:spPr>
            </c:marker>
            <c:bubble3D val="0"/>
            <c:extLst>
              <c:ext xmlns:c16="http://schemas.microsoft.com/office/drawing/2014/chart" uri="{C3380CC4-5D6E-409C-BE32-E72D297353CC}">
                <c16:uniqueId val="{0000001A-8849-4DD0-B6B9-E124CA7AF5CB}"/>
              </c:ext>
            </c:extLst>
          </c:dPt>
          <c:dPt>
            <c:idx val="6"/>
            <c:marker>
              <c:symbol val="circle"/>
              <c:size val="2"/>
              <c:spPr>
                <a:solidFill>
                  <a:schemeClr val="bg1">
                    <a:lumMod val="75000"/>
                  </a:schemeClr>
                </a:solidFill>
                <a:ln w="9525">
                  <a:solidFill>
                    <a:schemeClr val="bg1">
                      <a:lumMod val="75000"/>
                    </a:schemeClr>
                  </a:solidFill>
                </a:ln>
                <a:effectLst/>
              </c:spPr>
            </c:marker>
            <c:bubble3D val="0"/>
            <c:extLst>
              <c:ext xmlns:c16="http://schemas.microsoft.com/office/drawing/2014/chart" uri="{C3380CC4-5D6E-409C-BE32-E72D297353CC}">
                <c16:uniqueId val="{0000001B-8849-4DD0-B6B9-E124CA7AF5CB}"/>
              </c:ext>
            </c:extLst>
          </c:dPt>
          <c:cat>
            <c:numRef>
              <c:f>vyvoj_CR_gram_OECD!$B$4:$H$4</c:f>
              <c:numCache>
                <c:formatCode>General</c:formatCode>
                <c:ptCount val="7"/>
                <c:pt idx="0">
                  <c:v>2000</c:v>
                </c:pt>
                <c:pt idx="1">
                  <c:v>2003</c:v>
                </c:pt>
                <c:pt idx="2">
                  <c:v>2006</c:v>
                </c:pt>
                <c:pt idx="3">
                  <c:v>2009</c:v>
                </c:pt>
                <c:pt idx="4">
                  <c:v>2012</c:v>
                </c:pt>
                <c:pt idx="5">
                  <c:v>2015</c:v>
                </c:pt>
                <c:pt idx="6">
                  <c:v>2018</c:v>
                </c:pt>
              </c:numCache>
            </c:numRef>
          </c:cat>
          <c:val>
            <c:numRef>
              <c:f>vyvoj_CR_gram_OECD!$B$13:$H$13</c:f>
              <c:numCache>
                <c:formatCode>General</c:formatCode>
                <c:ptCount val="7"/>
                <c:pt idx="2" formatCode="0">
                  <c:v>494.80491729124668</c:v>
                </c:pt>
                <c:pt idx="3" formatCode="0">
                  <c:v>497.8168670606866</c:v>
                </c:pt>
                <c:pt idx="4" formatCode="0">
                  <c:v>498.25374058646941</c:v>
                </c:pt>
                <c:pt idx="5" formatCode="0">
                  <c:v>490.62696373533868</c:v>
                </c:pt>
                <c:pt idx="6" formatCode="0">
                  <c:v>488.66237748458423</c:v>
                </c:pt>
              </c:numCache>
            </c:numRef>
          </c:val>
          <c:smooth val="0"/>
          <c:extLst>
            <c:ext xmlns:c16="http://schemas.microsoft.com/office/drawing/2014/chart" uri="{C3380CC4-5D6E-409C-BE32-E72D297353CC}">
              <c16:uniqueId val="{0000001C-8849-4DD0-B6B9-E124CA7AF5CB}"/>
            </c:ext>
          </c:extLst>
        </c:ser>
        <c:dLbls>
          <c:showLegendKey val="0"/>
          <c:showVal val="0"/>
          <c:showCatName val="0"/>
          <c:showSerName val="0"/>
          <c:showPercent val="0"/>
          <c:showBubbleSize val="0"/>
        </c:dLbls>
        <c:marker val="1"/>
        <c:smooth val="0"/>
        <c:axId val="460213136"/>
        <c:axId val="460214448"/>
        <c:extLst>
          <c:ext xmlns:c15="http://schemas.microsoft.com/office/drawing/2012/chart" uri="{02D57815-91ED-43cb-92C2-25804820EDAC}">
            <c15:filteredLineSeries>
              <c15:ser>
                <c:idx val="3"/>
                <c:order val="3"/>
                <c:tx>
                  <c:strRef>
                    <c:extLst>
                      <c:ext uri="{02D57815-91ED-43cb-92C2-25804820EDAC}">
                        <c15:formulaRef>
                          <c15:sqref>vyvoj_CR_gram_OECD!$A$8</c15:sqref>
                        </c15:formulaRef>
                      </c:ext>
                    </c:extLst>
                    <c:strCache>
                      <c:ptCount val="1"/>
                      <c:pt idx="0">
                        <c:v>finanční gramotnost ČR</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c:ext uri="{02D57815-91ED-43cb-92C2-25804820EDAC}">
                        <c15:formulaRef>
                          <c15:sqref>vyvoj_CR_gram_OECD!$B$4:$H$4</c15:sqref>
                        </c15:formulaRef>
                      </c:ext>
                    </c:extLst>
                    <c:numCache>
                      <c:formatCode>General</c:formatCode>
                      <c:ptCount val="7"/>
                      <c:pt idx="0">
                        <c:v>2000</c:v>
                      </c:pt>
                      <c:pt idx="1">
                        <c:v>2003</c:v>
                      </c:pt>
                      <c:pt idx="2">
                        <c:v>2006</c:v>
                      </c:pt>
                      <c:pt idx="3">
                        <c:v>2009</c:v>
                      </c:pt>
                      <c:pt idx="4">
                        <c:v>2012</c:v>
                      </c:pt>
                      <c:pt idx="5">
                        <c:v>2015</c:v>
                      </c:pt>
                      <c:pt idx="6">
                        <c:v>2018</c:v>
                      </c:pt>
                    </c:numCache>
                  </c:numRef>
                </c:cat>
                <c:val>
                  <c:numRef>
                    <c:extLst>
                      <c:ext uri="{02D57815-91ED-43cb-92C2-25804820EDAC}">
                        <c15:formulaRef>
                          <c15:sqref>vyvoj_CR_gram_OECD!$B$8:$H$8</c15:sqref>
                        </c15:formulaRef>
                      </c:ext>
                    </c:extLst>
                    <c:numCache>
                      <c:formatCode>General</c:formatCode>
                      <c:ptCount val="7"/>
                      <c:pt idx="4" formatCode="0">
                        <c:v>513</c:v>
                      </c:pt>
                    </c:numCache>
                  </c:numRef>
                </c:val>
                <c:smooth val="0"/>
                <c:extLst>
                  <c:ext xmlns:c16="http://schemas.microsoft.com/office/drawing/2014/chart" uri="{C3380CC4-5D6E-409C-BE32-E72D297353CC}">
                    <c16:uniqueId val="{0000001D-8849-4DD0-B6B9-E124CA7AF5C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vyvoj_CR_gram_OECD!$A$9</c15:sqref>
                        </c15:formulaRef>
                      </c:ext>
                    </c:extLst>
                    <c:strCache>
                      <c:ptCount val="1"/>
                      <c:pt idx="0">
                        <c:v>řešení problému ČR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vyvoj_CR_gram_OECD!$B$4:$H$4</c15:sqref>
                        </c15:formulaRef>
                      </c:ext>
                    </c:extLst>
                    <c:numCache>
                      <c:formatCode>General</c:formatCode>
                      <c:ptCount val="7"/>
                      <c:pt idx="0">
                        <c:v>2000</c:v>
                      </c:pt>
                      <c:pt idx="1">
                        <c:v>2003</c:v>
                      </c:pt>
                      <c:pt idx="2">
                        <c:v>2006</c:v>
                      </c:pt>
                      <c:pt idx="3">
                        <c:v>2009</c:v>
                      </c:pt>
                      <c:pt idx="4">
                        <c:v>2012</c:v>
                      </c:pt>
                      <c:pt idx="5">
                        <c:v>2015</c:v>
                      </c:pt>
                      <c:pt idx="6">
                        <c:v>2018</c:v>
                      </c:pt>
                    </c:numCache>
                  </c:numRef>
                </c:cat>
                <c:val>
                  <c:numRef>
                    <c:extLst xmlns:c15="http://schemas.microsoft.com/office/drawing/2012/chart">
                      <c:ext xmlns:c15="http://schemas.microsoft.com/office/drawing/2012/chart" uri="{02D57815-91ED-43cb-92C2-25804820EDAC}">
                        <c15:formulaRef>
                          <c15:sqref>vyvoj_CR_gram_OECD!$B$9:$H$9</c15:sqref>
                        </c15:formulaRef>
                      </c:ext>
                    </c:extLst>
                    <c:numCache>
                      <c:formatCode>General</c:formatCode>
                      <c:ptCount val="7"/>
                      <c:pt idx="4" formatCode="0">
                        <c:v>509</c:v>
                      </c:pt>
                    </c:numCache>
                  </c:numRef>
                </c:val>
                <c:smooth val="0"/>
                <c:extLst xmlns:c15="http://schemas.microsoft.com/office/drawing/2012/chart">
                  <c:ext xmlns:c16="http://schemas.microsoft.com/office/drawing/2014/chart" uri="{C3380CC4-5D6E-409C-BE32-E72D297353CC}">
                    <c16:uniqueId val="{0000001E-8849-4DD0-B6B9-E124CA7AF5C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vyvoj_CR_gram_OECD!$A$10</c15:sqref>
                        </c15:formulaRef>
                      </c:ext>
                    </c:extLst>
                    <c:strCache>
                      <c:ptCount val="1"/>
                      <c:pt idx="0">
                        <c:v>týmové řešení problému ČR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vyvoj_CR_gram_OECD!$B$4:$H$4</c15:sqref>
                        </c15:formulaRef>
                      </c:ext>
                    </c:extLst>
                    <c:numCache>
                      <c:formatCode>General</c:formatCode>
                      <c:ptCount val="7"/>
                      <c:pt idx="0">
                        <c:v>2000</c:v>
                      </c:pt>
                      <c:pt idx="1">
                        <c:v>2003</c:v>
                      </c:pt>
                      <c:pt idx="2">
                        <c:v>2006</c:v>
                      </c:pt>
                      <c:pt idx="3">
                        <c:v>2009</c:v>
                      </c:pt>
                      <c:pt idx="4">
                        <c:v>2012</c:v>
                      </c:pt>
                      <c:pt idx="5">
                        <c:v>2015</c:v>
                      </c:pt>
                      <c:pt idx="6">
                        <c:v>2018</c:v>
                      </c:pt>
                    </c:numCache>
                  </c:numRef>
                </c:cat>
                <c:val>
                  <c:numRef>
                    <c:extLst xmlns:c15="http://schemas.microsoft.com/office/drawing/2012/chart">
                      <c:ext xmlns:c15="http://schemas.microsoft.com/office/drawing/2012/chart" uri="{02D57815-91ED-43cb-92C2-25804820EDAC}">
                        <c15:formulaRef>
                          <c15:sqref>vyvoj_CR_gram_OECD!$B$10:$H$10</c15:sqref>
                        </c15:formulaRef>
                      </c:ext>
                    </c:extLst>
                    <c:numCache>
                      <c:formatCode>General</c:formatCode>
                      <c:ptCount val="7"/>
                      <c:pt idx="5">
                        <c:v>499</c:v>
                      </c:pt>
                    </c:numCache>
                  </c:numRef>
                </c:val>
                <c:smooth val="0"/>
                <c:extLst xmlns:c15="http://schemas.microsoft.com/office/drawing/2012/chart">
                  <c:ext xmlns:c16="http://schemas.microsoft.com/office/drawing/2014/chart" uri="{C3380CC4-5D6E-409C-BE32-E72D297353CC}">
                    <c16:uniqueId val="{0000001F-8849-4DD0-B6B9-E124CA7AF5CB}"/>
                  </c:ext>
                </c:extLst>
              </c15:ser>
            </c15:filteredLineSeries>
          </c:ext>
        </c:extLst>
      </c:lineChart>
      <c:catAx>
        <c:axId val="460213136"/>
        <c:scaling>
          <c:orientation val="minMax"/>
        </c:scaling>
        <c:delete val="0"/>
        <c:axPos val="b"/>
        <c:title>
          <c:tx>
            <c:rich>
              <a:bodyPr rot="0" spcFirstLastPara="1" vertOverflow="ellipsis" vert="horz" wrap="square" anchor="ctr" anchorCtr="1"/>
              <a:lstStyle/>
              <a:p>
                <a:pPr>
                  <a:defRPr sz="1100" b="0" i="0" u="none" strike="noStrike" kern="1200" baseline="0">
                    <a:solidFill>
                      <a:srgbClr val="C60C30"/>
                    </a:solidFill>
                    <a:latin typeface="+mn-lt"/>
                    <a:ea typeface="+mn-ea"/>
                    <a:cs typeface="+mn-cs"/>
                  </a:defRPr>
                </a:pPr>
                <a:r>
                  <a:rPr lang="cs-CZ" sz="1100">
                    <a:solidFill>
                      <a:srgbClr val="C60C30"/>
                    </a:solidFill>
                    <a:latin typeface="+mn-lt"/>
                    <a:cs typeface="Arial" panose="020B0604020202020204" pitchFamily="34" charset="0"/>
                  </a:rPr>
                  <a:t>Rok testování</a:t>
                </a:r>
              </a:p>
            </c:rich>
          </c:tx>
          <c:layout/>
          <c:overlay val="0"/>
          <c:spPr>
            <a:noFill/>
            <a:ln>
              <a:noFill/>
            </a:ln>
            <a:effectLst/>
          </c:spPr>
          <c:txPr>
            <a:bodyPr rot="0" spcFirstLastPara="1" vertOverflow="ellipsis" vert="horz" wrap="square" anchor="ctr" anchorCtr="1"/>
            <a:lstStyle/>
            <a:p>
              <a:pPr>
                <a:defRPr sz="1100" b="0" i="0" u="none" strike="noStrike" kern="1200" baseline="0">
                  <a:solidFill>
                    <a:srgbClr val="C60C30"/>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60214448"/>
        <c:crosses val="autoZero"/>
        <c:auto val="1"/>
        <c:lblAlgn val="ctr"/>
        <c:lblOffset val="100"/>
        <c:noMultiLvlLbl val="0"/>
      </c:catAx>
      <c:valAx>
        <c:axId val="460214448"/>
        <c:scaling>
          <c:orientation val="minMax"/>
          <c:max val="520"/>
          <c:min val="470"/>
        </c:scaling>
        <c:delete val="0"/>
        <c:axPos val="l"/>
        <c:majorGridlines>
          <c:spPr>
            <a:ln w="6350"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100" b="0" i="0" u="none" strike="noStrike" kern="1200" baseline="0">
                    <a:solidFill>
                      <a:srgbClr val="C60C30"/>
                    </a:solidFill>
                    <a:latin typeface="+mn-lt"/>
                    <a:ea typeface="+mn-ea"/>
                    <a:cs typeface="+mn-cs"/>
                  </a:defRPr>
                </a:pPr>
                <a:r>
                  <a:rPr lang="cs-CZ" sz="1100">
                    <a:solidFill>
                      <a:srgbClr val="C60C30"/>
                    </a:solidFill>
                    <a:latin typeface="+mn-lt"/>
                    <a:cs typeface="Arial" panose="020B0604020202020204" pitchFamily="34" charset="0"/>
                  </a:rPr>
                  <a:t>Průměrný výsledek v bodech</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rgbClr val="C60C30"/>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460213136"/>
        <c:crosses val="autoZero"/>
        <c:crossBetween val="between"/>
      </c:valAx>
      <c:spPr>
        <a:solidFill>
          <a:schemeClr val="bg1">
            <a:lumMod val="95000"/>
          </a:schemeClr>
        </a:solid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cs-CZ"/>
          </a:p>
        </c:txPr>
      </c:legendEntry>
      <c:layout>
        <c:manualLayout>
          <c:xMode val="edge"/>
          <c:yMode val="edge"/>
          <c:x val="0.13616728690096416"/>
          <c:y val="0.86678884319282579"/>
          <c:w val="0.76167191492818009"/>
          <c:h val="8.33719410665505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cs-CZ"/>
        </a:p>
      </c:txPr>
    </c:legend>
    <c:plotVisOnly val="1"/>
    <c:dispBlanksAs val="gap"/>
    <c:showDLblsOverMax val="0"/>
  </c:chart>
  <c:spPr>
    <a:solidFill>
      <a:schemeClr val="bg1"/>
    </a:solidFill>
    <a:ln w="9525" cap="flat" cmpd="sng" algn="ctr">
      <a:noFill/>
      <a:round/>
    </a:ln>
    <a:effectLst/>
  </c:spPr>
  <c:txPr>
    <a:bodyPr/>
    <a:lstStyle/>
    <a:p>
      <a:pPr>
        <a:defRPr/>
      </a:pPr>
      <a:endParaRPr lang="cs-CZ"/>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81282409955746E-2"/>
          <c:y val="6.7255227980223403E-2"/>
          <c:w val="0.84680075011569778"/>
          <c:h val="0.84718670166229226"/>
        </c:manualLayout>
      </c:layout>
      <c:scatterChart>
        <c:scatterStyle val="lineMarker"/>
        <c:varyColors val="0"/>
        <c:ser>
          <c:idx val="0"/>
          <c:order val="0"/>
          <c:tx>
            <c:strRef>
              <c:f>'5.2 Výdaje na žáka'!$C$93</c:f>
              <c:strCache>
                <c:ptCount val="1"/>
                <c:pt idx="0">
                  <c:v>Reading performance</c:v>
                </c:pt>
              </c:strCache>
            </c:strRef>
          </c:tx>
          <c:spPr>
            <a:ln w="28575">
              <a:noFill/>
            </a:ln>
          </c:spPr>
          <c:dPt>
            <c:idx val="15"/>
            <c:marker>
              <c:spPr>
                <a:solidFill>
                  <a:srgbClr val="C00000"/>
                </a:solidFill>
                <a:ln>
                  <a:solidFill>
                    <a:srgbClr val="C00000"/>
                  </a:solidFill>
                </a:ln>
              </c:spPr>
            </c:marker>
            <c:bubble3D val="0"/>
            <c:extLst>
              <c:ext xmlns:c16="http://schemas.microsoft.com/office/drawing/2014/chart" uri="{C3380CC4-5D6E-409C-BE32-E72D297353CC}">
                <c16:uniqueId val="{00000000-5278-411A-AEBD-534A2E0DC5F4}"/>
              </c:ext>
            </c:extLst>
          </c:dPt>
          <c:dLbls>
            <c:dLbl>
              <c:idx val="0"/>
              <c:layout>
                <c:manualLayout>
                  <c:x val="-2.9690331755483156E-2"/>
                  <c:y val="-1.9955692952881573E-2"/>
                </c:manualLayout>
              </c:layout>
              <c:tx>
                <c:rich>
                  <a:bodyPr/>
                  <a:lstStyle/>
                  <a:p>
                    <a:fld id="{2583844F-ECD8-4653-B934-C83C2F52D9CE}"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5278-411A-AEBD-534A2E0DC5F4}"/>
                </c:ext>
              </c:extLst>
            </c:dLbl>
            <c:dLbl>
              <c:idx val="1"/>
              <c:layout>
                <c:manualLayout>
                  <c:x val="-2.174988046222243E-2"/>
                  <c:y val="-2.715713203428231E-2"/>
                </c:manualLayout>
              </c:layout>
              <c:tx>
                <c:rich>
                  <a:bodyPr/>
                  <a:lstStyle/>
                  <a:p>
                    <a:fld id="{EDA3D31B-8ED9-4CF8-A9BC-5950CF13FB3D}"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5278-411A-AEBD-534A2E0DC5F4}"/>
                </c:ext>
              </c:extLst>
            </c:dLbl>
            <c:dLbl>
              <c:idx val="2"/>
              <c:layout>
                <c:manualLayout>
                  <c:x val="-2.0065814811638983E-2"/>
                  <c:y val="2.7724578203374307E-2"/>
                </c:manualLayout>
              </c:layout>
              <c:tx>
                <c:rich>
                  <a:bodyPr/>
                  <a:lstStyle/>
                  <a:p>
                    <a:fld id="{6B0C3528-0AC7-4BCF-976F-B1AFF54F531D}"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5278-411A-AEBD-534A2E0DC5F4}"/>
                </c:ext>
              </c:extLst>
            </c:dLbl>
            <c:dLbl>
              <c:idx val="3"/>
              <c:layout>
                <c:manualLayout>
                  <c:x val="-2.161517337701125E-2"/>
                  <c:y val="-2.3644308483327409E-2"/>
                </c:manualLayout>
              </c:layout>
              <c:tx>
                <c:rich>
                  <a:bodyPr/>
                  <a:lstStyle/>
                  <a:p>
                    <a:fld id="{221B086F-378D-4499-A3D9-742DAA71FFE0}"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5278-411A-AEBD-534A2E0DC5F4}"/>
                </c:ext>
              </c:extLst>
            </c:dLbl>
            <c:dLbl>
              <c:idx val="4"/>
              <c:layout>
                <c:manualLayout>
                  <c:x val="-5.6526108649303047E-2"/>
                  <c:y val="-1.6415868673050681E-2"/>
                </c:manualLayout>
              </c:layout>
              <c:tx>
                <c:rich>
                  <a:bodyPr/>
                  <a:lstStyle/>
                  <a:p>
                    <a:fld id="{A6129D76-2CD3-44C3-AA7F-44F283AEAAD8}"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5278-411A-AEBD-534A2E0DC5F4}"/>
                </c:ext>
              </c:extLst>
            </c:dLbl>
            <c:dLbl>
              <c:idx val="5"/>
              <c:layout/>
              <c:tx>
                <c:rich>
                  <a:bodyPr/>
                  <a:lstStyle/>
                  <a:p>
                    <a:fld id="{0F950328-E255-4D0E-ABFF-45739FF68E5B}" type="CELLRANGE">
                      <a:rPr lang="cs-CZ"/>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5278-411A-AEBD-534A2E0DC5F4}"/>
                </c:ext>
              </c:extLst>
            </c:dLbl>
            <c:dLbl>
              <c:idx val="6"/>
              <c:layout>
                <c:manualLayout>
                  <c:x val="-2.8275724811082193E-2"/>
                  <c:y val="2.5724950221208527E-2"/>
                </c:manualLayout>
              </c:layout>
              <c:tx>
                <c:rich>
                  <a:bodyPr/>
                  <a:lstStyle/>
                  <a:p>
                    <a:fld id="{9C8861FF-6300-4DAE-A0AA-3E15B5F03156}"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5278-411A-AEBD-534A2E0DC5F4}"/>
                </c:ext>
              </c:extLst>
            </c:dLbl>
            <c:dLbl>
              <c:idx val="7"/>
              <c:layout/>
              <c:tx>
                <c:rich>
                  <a:bodyPr/>
                  <a:lstStyle/>
                  <a:p>
                    <a:fld id="{E3EF3072-9E54-4757-9F1C-907017F2F041}" type="CELLRANGE">
                      <a:rPr lang="cs-CZ"/>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5278-411A-AEBD-534A2E0DC5F4}"/>
                </c:ext>
              </c:extLst>
            </c:dLbl>
            <c:dLbl>
              <c:idx val="8"/>
              <c:layout>
                <c:manualLayout>
                  <c:x val="-4.86783082170777E-2"/>
                  <c:y val="1.2957046579847767E-2"/>
                </c:manualLayout>
              </c:layout>
              <c:tx>
                <c:rich>
                  <a:bodyPr/>
                  <a:lstStyle/>
                  <a:p>
                    <a:fld id="{A48A00C2-FEE4-49BB-95AE-C01F2EC067A7}"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5278-411A-AEBD-534A2E0DC5F4}"/>
                </c:ext>
              </c:extLst>
            </c:dLbl>
            <c:dLbl>
              <c:idx val="9"/>
              <c:layout>
                <c:manualLayout>
                  <c:x val="-6.2942544112709997E-2"/>
                  <c:y val="-3.4871872206124713E-2"/>
                </c:manualLayout>
              </c:layout>
              <c:tx>
                <c:rich>
                  <a:bodyPr/>
                  <a:lstStyle/>
                  <a:p>
                    <a:fld id="{D89D4442-6C45-45DB-9246-A5D0270B9350}"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5278-411A-AEBD-534A2E0DC5F4}"/>
                </c:ext>
              </c:extLst>
            </c:dLbl>
            <c:dLbl>
              <c:idx val="10"/>
              <c:layout>
                <c:manualLayout>
                  <c:x val="2.4587586792244897E-3"/>
                  <c:y val="1.2862475110604198E-2"/>
                </c:manualLayout>
              </c:layout>
              <c:tx>
                <c:rich>
                  <a:bodyPr/>
                  <a:lstStyle/>
                  <a:p>
                    <a:fld id="{3A0F0698-BB58-4229-A729-E6AD810D6161}"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5278-411A-AEBD-534A2E0DC5F4}"/>
                </c:ext>
              </c:extLst>
            </c:dLbl>
            <c:dLbl>
              <c:idx val="11"/>
              <c:layout>
                <c:manualLayout>
                  <c:x val="-4.6640625113542722E-2"/>
                  <c:y val="2.0131341311474232E-2"/>
                </c:manualLayout>
              </c:layout>
              <c:tx>
                <c:rich>
                  <a:bodyPr/>
                  <a:lstStyle/>
                  <a:p>
                    <a:fld id="{AA4DFCCB-35F3-47EC-A801-87EECB4B5831}"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5278-411A-AEBD-534A2E0DC5F4}"/>
                </c:ext>
              </c:extLst>
            </c:dLbl>
            <c:dLbl>
              <c:idx val="12"/>
              <c:layout>
                <c:manualLayout>
                  <c:x val="2.4587903503583228E-3"/>
                  <c:y val="-3.7696177170740116E-3"/>
                </c:manualLayout>
              </c:layout>
              <c:tx>
                <c:rich>
                  <a:bodyPr/>
                  <a:lstStyle/>
                  <a:p>
                    <a:fld id="{84326310-85C5-4CAC-858A-A291D5374244}"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5278-411A-AEBD-534A2E0DC5F4}"/>
                </c:ext>
              </c:extLst>
            </c:dLbl>
            <c:dLbl>
              <c:idx val="13"/>
              <c:layout>
                <c:manualLayout>
                  <c:x val="-2.3071881081348184E-2"/>
                  <c:y val="3.6479708162334701E-2"/>
                </c:manualLayout>
              </c:layout>
              <c:tx>
                <c:rich>
                  <a:bodyPr/>
                  <a:lstStyle/>
                  <a:p>
                    <a:fld id="{5BAD9CCA-2687-40C6-B74D-8140D9B08D19}"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5278-411A-AEBD-534A2E0DC5F4}"/>
                </c:ext>
              </c:extLst>
            </c:dLbl>
            <c:dLbl>
              <c:idx val="14"/>
              <c:layout>
                <c:manualLayout>
                  <c:x val="1.1535940540674092E-3"/>
                  <c:y val="2.188782489740082E-2"/>
                </c:manualLayout>
              </c:layout>
              <c:tx>
                <c:rich>
                  <a:bodyPr/>
                  <a:lstStyle/>
                  <a:p>
                    <a:fld id="{FB081F4D-A3CE-41A1-BF63-5AC104BFB1ED}"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F-5278-411A-AEBD-534A2E0DC5F4}"/>
                </c:ext>
              </c:extLst>
            </c:dLbl>
            <c:dLbl>
              <c:idx val="15"/>
              <c:layout>
                <c:manualLayout>
                  <c:x val="-0.10123850584318098"/>
                  <c:y val="-1.4659385087124095E-2"/>
                </c:manualLayout>
              </c:layout>
              <c:tx>
                <c:rich>
                  <a:bodyPr/>
                  <a:lstStyle/>
                  <a:p>
                    <a:fld id="{3B60028B-899F-40CD-B670-DB42E07FFE1F}" type="CELLRANGE">
                      <a:rPr lang="en-US">
                        <a:solidFill>
                          <a:srgbClr val="C00000"/>
                        </a:solidFill>
                      </a:rPr>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5278-411A-AEBD-534A2E0DC5F4}"/>
                </c:ext>
              </c:extLst>
            </c:dLbl>
            <c:dLbl>
              <c:idx val="16"/>
              <c:layout>
                <c:manualLayout>
                  <c:x val="-6.0239587641001097E-2"/>
                  <c:y val="-2.0212460888092448E-2"/>
                </c:manualLayout>
              </c:layout>
              <c:tx>
                <c:rich>
                  <a:bodyPr/>
                  <a:lstStyle/>
                  <a:p>
                    <a:fld id="{0B4D5718-54D4-48C8-8F9F-2E67497D9D0C}"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5278-411A-AEBD-534A2E0DC5F4}"/>
                </c:ext>
              </c:extLst>
            </c:dLbl>
            <c:dLbl>
              <c:idx val="17"/>
              <c:layout>
                <c:manualLayout>
                  <c:x val="6.087888243441409E-3"/>
                  <c:y val="2.0171986025686532E-2"/>
                </c:manualLayout>
              </c:layout>
              <c:tx>
                <c:rich>
                  <a:bodyPr/>
                  <a:lstStyle/>
                  <a:p>
                    <a:fld id="{DA45A1D0-9AB3-417A-9049-11778D149211}"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1-5278-411A-AEBD-534A2E0DC5F4}"/>
                </c:ext>
              </c:extLst>
            </c:dLbl>
            <c:dLbl>
              <c:idx val="18"/>
              <c:layout/>
              <c:tx>
                <c:rich>
                  <a:bodyPr/>
                  <a:lstStyle/>
                  <a:p>
                    <a:fld id="{E380C1DF-81F0-4263-8F71-CD267439BB9A}" type="CELLRANGE">
                      <a:rPr lang="cs-CZ"/>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5278-411A-AEBD-534A2E0DC5F4}"/>
                </c:ext>
              </c:extLst>
            </c:dLbl>
            <c:dLbl>
              <c:idx val="19"/>
              <c:layout>
                <c:manualLayout>
                  <c:x val="-6.3910927278884228E-2"/>
                  <c:y val="-2.2090473984869539E-2"/>
                </c:manualLayout>
              </c:layout>
              <c:tx>
                <c:rich>
                  <a:bodyPr/>
                  <a:lstStyle/>
                  <a:p>
                    <a:fld id="{78BAAFE2-526E-4939-88E1-027FD29CBD36}"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3-5278-411A-AEBD-534A2E0DC5F4}"/>
                </c:ext>
              </c:extLst>
            </c:dLbl>
            <c:dLbl>
              <c:idx val="20"/>
              <c:layout>
                <c:manualLayout>
                  <c:x val="-3.5138293218538397E-2"/>
                  <c:y val="1.4700029801336393E-2"/>
                </c:manualLayout>
              </c:layout>
              <c:tx>
                <c:rich>
                  <a:bodyPr/>
                  <a:lstStyle/>
                  <a:p>
                    <a:fld id="{A61F4456-9F2C-4E0C-A11E-0E6A24E93443}"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4-5278-411A-AEBD-534A2E0DC5F4}"/>
                </c:ext>
              </c:extLst>
            </c:dLbl>
            <c:dLbl>
              <c:idx val="21"/>
              <c:layout/>
              <c:tx>
                <c:rich>
                  <a:bodyPr/>
                  <a:lstStyle/>
                  <a:p>
                    <a:fld id="{F14906BE-5178-4CD6-A8D9-27EB660A492A}" type="CELLRANGE">
                      <a:rPr lang="cs-CZ"/>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5-5278-411A-AEBD-534A2E0DC5F4}"/>
                </c:ext>
              </c:extLst>
            </c:dLbl>
            <c:dLbl>
              <c:idx val="22"/>
              <c:layout>
                <c:manualLayout>
                  <c:x val="-2.653266324355041E-2"/>
                  <c:y val="2.1887824897400786E-2"/>
                </c:manualLayout>
              </c:layout>
              <c:tx>
                <c:rich>
                  <a:bodyPr/>
                  <a:lstStyle/>
                  <a:p>
                    <a:fld id="{E56B26CD-1F35-4106-8AD2-1A9BEFED38E7}"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6-5278-411A-AEBD-534A2E0DC5F4}"/>
                </c:ext>
              </c:extLst>
            </c:dLbl>
            <c:dLbl>
              <c:idx val="23"/>
              <c:layout>
                <c:manualLayout>
                  <c:x val="-3.0810226329703358E-2"/>
                  <c:y val="-3.2953384246941775E-2"/>
                </c:manualLayout>
              </c:layout>
              <c:tx>
                <c:rich>
                  <a:bodyPr/>
                  <a:lstStyle/>
                  <a:p>
                    <a:fld id="{5870602E-CD87-4553-A3F5-F15054D0D83B}"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7-5278-411A-AEBD-534A2E0DC5F4}"/>
                </c:ext>
              </c:extLst>
            </c:dLbl>
            <c:dLbl>
              <c:idx val="24"/>
              <c:layout>
                <c:manualLayout>
                  <c:x val="-1.2841136836965006E-2"/>
                  <c:y val="1.4700029801336393E-2"/>
                </c:manualLayout>
              </c:layout>
              <c:tx>
                <c:rich>
                  <a:bodyPr/>
                  <a:lstStyle/>
                  <a:p>
                    <a:fld id="{6E204037-667A-4A5F-B48B-2D36A7B3AEB6}"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8-5278-411A-AEBD-534A2E0DC5F4}"/>
                </c:ext>
              </c:extLst>
            </c:dLbl>
            <c:dLbl>
              <c:idx val="25"/>
              <c:layout/>
              <c:tx>
                <c:rich>
                  <a:bodyPr/>
                  <a:lstStyle/>
                  <a:p>
                    <a:fld id="{D5A42FCC-332B-4474-A28F-499B2FFA559A}" type="CELLRANGE">
                      <a:rPr lang="cs-CZ"/>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5278-411A-AEBD-534A2E0DC5F4}"/>
                </c:ext>
              </c:extLst>
            </c:dLbl>
            <c:dLbl>
              <c:idx val="26"/>
              <c:layout>
                <c:manualLayout>
                  <c:x val="-8.2402040789632411E-2"/>
                  <c:y val="0"/>
                </c:manualLayout>
              </c:layout>
              <c:tx>
                <c:rich>
                  <a:bodyPr/>
                  <a:lstStyle/>
                  <a:p>
                    <a:fld id="{21689CA6-34F5-4349-880A-185FDF4F1BA8}"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A-5278-411A-AEBD-534A2E0DC5F4}"/>
                </c:ext>
              </c:extLst>
            </c:dLbl>
            <c:dLbl>
              <c:idx val="27"/>
              <c:layout>
                <c:manualLayout>
                  <c:x val="-8.2513766827939719E-4"/>
                  <c:y val="-2.3927959757424302E-2"/>
                </c:manualLayout>
              </c:layout>
              <c:tx>
                <c:rich>
                  <a:bodyPr/>
                  <a:lstStyle/>
                  <a:p>
                    <a:fld id="{85DF144C-C753-499C-A18A-6B4EB44E414C}"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B-5278-411A-AEBD-534A2E0DC5F4}"/>
                </c:ext>
              </c:extLst>
            </c:dLbl>
            <c:dLbl>
              <c:idx val="28"/>
              <c:layout/>
              <c:tx>
                <c:rich>
                  <a:bodyPr/>
                  <a:lstStyle/>
                  <a:p>
                    <a:fld id="{80B0CFB7-7505-4573-9E5A-70A77C226AD5}" type="CELLRANGE">
                      <a:rPr lang="cs-CZ"/>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5278-411A-AEBD-534A2E0DC5F4}"/>
                </c:ext>
              </c:extLst>
            </c:dLbl>
            <c:dLbl>
              <c:idx val="29"/>
              <c:layout/>
              <c:tx>
                <c:rich>
                  <a:bodyPr/>
                  <a:lstStyle/>
                  <a:p>
                    <a:fld id="{1AB36E6D-4C6E-4136-9E41-6FC7B4F2AEBE}" type="CELLRANGE">
                      <a:rPr lang="cs-CZ"/>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D-5278-411A-AEBD-534A2E0DC5F4}"/>
                </c:ext>
              </c:extLst>
            </c:dLbl>
            <c:dLbl>
              <c:idx val="30"/>
              <c:layout>
                <c:manualLayout>
                  <c:x val="-1.3051962962909135E-3"/>
                  <c:y val="7.3769438190951168E-3"/>
                </c:manualLayout>
              </c:layout>
              <c:tx>
                <c:rich>
                  <a:bodyPr/>
                  <a:lstStyle/>
                  <a:p>
                    <a:fld id="{795E02CA-186F-4394-AD47-031DEEC7E6BB}"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E-5278-411A-AEBD-534A2E0DC5F4}"/>
                </c:ext>
              </c:extLst>
            </c:dLbl>
            <c:dLbl>
              <c:idx val="31"/>
              <c:layout/>
              <c:tx>
                <c:rich>
                  <a:bodyPr/>
                  <a:lstStyle/>
                  <a:p>
                    <a:fld id="{5B41202A-4778-4EFC-9264-1F3A733B0A74}" type="CELLRANGE">
                      <a:rPr lang="cs-CZ"/>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F-5278-411A-AEBD-534A2E0DC5F4}"/>
                </c:ext>
              </c:extLst>
            </c:dLbl>
            <c:dLbl>
              <c:idx val="32"/>
              <c:layout>
                <c:manualLayout>
                  <c:x val="-2.3071881081348184E-2"/>
                  <c:y val="-2.0225987483438731E-2"/>
                </c:manualLayout>
              </c:layout>
              <c:tx>
                <c:rich>
                  <a:bodyPr/>
                  <a:lstStyle/>
                  <a:p>
                    <a:fld id="{3F04A100-E0DD-46B2-8D7F-A2308BF9FD38}"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0-5278-411A-AEBD-534A2E0DC5F4}"/>
                </c:ext>
              </c:extLst>
            </c:dLbl>
            <c:dLbl>
              <c:idx val="33"/>
              <c:layout/>
              <c:tx>
                <c:rich>
                  <a:bodyPr/>
                  <a:lstStyle/>
                  <a:p>
                    <a:fld id="{0427C4C1-DF58-4D17-9E8C-28639DAB907C}" type="CELLRANGE">
                      <a:rPr lang="cs-CZ"/>
                      <a:pPr/>
                      <a:t>[OBLAST BUNĚK]</a:t>
                    </a:fld>
                    <a:endParaRPr lang="cs-CZ"/>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1-5278-411A-AEBD-534A2E0DC5F4}"/>
                </c:ext>
              </c:extLst>
            </c:dLbl>
            <c:spPr>
              <a:noFill/>
              <a:ln>
                <a:noFill/>
              </a:ln>
              <a:effectLst/>
            </c:spPr>
            <c:txPr>
              <a:bodyPr wrap="square" lIns="38100" tIns="19050" rIns="38100" bIns="19050" anchor="ctr">
                <a:spAutoFit/>
              </a:bodyPr>
              <a:lstStyle/>
              <a:p>
                <a:pPr>
                  <a:defRPr baseline="0">
                    <a:solidFill>
                      <a:schemeClr val="tx1"/>
                    </a:solidFill>
                    <a:latin typeface="Arial" panose="020B0604020202020204" pitchFamily="34" charset="0"/>
                  </a:defRPr>
                </a:pPr>
                <a:endParaRPr lang="cs-CZ"/>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trendline>
            <c:trendlineType val="log"/>
            <c:dispRSqr val="1"/>
            <c:dispEq val="0"/>
            <c:trendlineLbl>
              <c:layout>
                <c:manualLayout>
                  <c:x val="3.6349127978684774E-2"/>
                  <c:y val="3.2198498443508514E-2"/>
                </c:manualLayout>
              </c:layout>
              <c:numFmt formatCode="#,##0.00" sourceLinked="0"/>
              <c:txPr>
                <a:bodyPr/>
                <a:lstStyle/>
                <a:p>
                  <a:pPr>
                    <a:defRPr b="0" i="0" baseline="0">
                      <a:solidFill>
                        <a:schemeClr val="tx1"/>
                      </a:solidFill>
                      <a:latin typeface="Arial" panose="020B0604020202020204" pitchFamily="34" charset="0"/>
                    </a:defRPr>
                  </a:pPr>
                  <a:endParaRPr lang="cs-CZ"/>
                </a:p>
              </c:txPr>
            </c:trendlineLbl>
          </c:trendline>
          <c:xVal>
            <c:numRef>
              <c:f>'5.2 Výdaje na žáka'!$E$98:$E$131</c:f>
              <c:numCache>
                <c:formatCode>0</c:formatCode>
                <c:ptCount val="34"/>
                <c:pt idx="0">
                  <c:v>29014.5151134425</c:v>
                </c:pt>
                <c:pt idx="1">
                  <c:v>50148.811058239</c:v>
                </c:pt>
                <c:pt idx="2">
                  <c:v>62645.141812178204</c:v>
                </c:pt>
                <c:pt idx="3">
                  <c:v>66012.049275597907</c:v>
                </c:pt>
                <c:pt idx="4">
                  <c:v>37558.774036394199</c:v>
                </c:pt>
                <c:pt idx="5">
                  <c:v>208531.30717715199</c:v>
                </c:pt>
                <c:pt idx="6">
                  <c:v>79776.008552955798</c:v>
                </c:pt>
                <c:pt idx="7">
                  <c:v>117120.57528596799</c:v>
                </c:pt>
                <c:pt idx="8">
                  <c:v>53133.239817682203</c:v>
                </c:pt>
                <c:pt idx="9">
                  <c:v>53002.2941959206</c:v>
                </c:pt>
                <c:pt idx="10">
                  <c:v>87839.993366777795</c:v>
                </c:pt>
                <c:pt idx="11">
                  <c:v>79488.209232675697</c:v>
                </c:pt>
                <c:pt idx="12">
                  <c:v>65514.660806541608</c:v>
                </c:pt>
                <c:pt idx="13">
                  <c:v>139674.55644586001</c:v>
                </c:pt>
                <c:pt idx="14">
                  <c:v>101580.95577977059</c:v>
                </c:pt>
                <c:pt idx="15">
                  <c:v>69143.457167521294</c:v>
                </c:pt>
                <c:pt idx="16">
                  <c:v>82452.426928929592</c:v>
                </c:pt>
                <c:pt idx="17">
                  <c:v>91849.605380350491</c:v>
                </c:pt>
                <c:pt idx="18">
                  <c:v>113045.12978611399</c:v>
                </c:pt>
                <c:pt idx="19">
                  <c:v>88255.008055463797</c:v>
                </c:pt>
                <c:pt idx="20">
                  <c:v>98557.217344115998</c:v>
                </c:pt>
                <c:pt idx="21">
                  <c:v>136383.469169594</c:v>
                </c:pt>
                <c:pt idx="22">
                  <c:v>107139.8548515622</c:v>
                </c:pt>
                <c:pt idx="23">
                  <c:v>98030.186188130014</c:v>
                </c:pt>
                <c:pt idx="24">
                  <c:v>110491.68125979201</c:v>
                </c:pt>
                <c:pt idx="25">
                  <c:v>121916.703578197</c:v>
                </c:pt>
                <c:pt idx="26">
                  <c:v>84730.147281796788</c:v>
                </c:pt>
                <c:pt idx="27">
                  <c:v>113811.74557282901</c:v>
                </c:pt>
                <c:pt idx="28">
                  <c:v>67719.748515715008</c:v>
                </c:pt>
                <c:pt idx="29">
                  <c:v>112607.854427678</c:v>
                </c:pt>
                <c:pt idx="30">
                  <c:v>89934.550770988892</c:v>
                </c:pt>
                <c:pt idx="31">
                  <c:v>110531.8032199148</c:v>
                </c:pt>
                <c:pt idx="32">
                  <c:v>96144.744374861708</c:v>
                </c:pt>
                <c:pt idx="33">
                  <c:v>64314.722423082399</c:v>
                </c:pt>
              </c:numCache>
            </c:numRef>
          </c:xVal>
          <c:yVal>
            <c:numRef>
              <c:f>'5.2 Výdaje na žáka'!$C$98:$C$131</c:f>
              <c:numCache>
                <c:formatCode>0</c:formatCode>
                <c:ptCount val="34"/>
                <c:pt idx="0">
                  <c:v>420.46889277117191</c:v>
                </c:pt>
                <c:pt idx="1">
                  <c:v>452.27255409198017</c:v>
                </c:pt>
                <c:pt idx="2">
                  <c:v>457.41439470369306</c:v>
                </c:pt>
                <c:pt idx="3">
                  <c:v>457.98396704074833</c:v>
                </c:pt>
                <c:pt idx="4">
                  <c:v>465.63166649860943</c:v>
                </c:pt>
                <c:pt idx="5">
                  <c:v>469.98538936317885</c:v>
                </c:pt>
                <c:pt idx="6">
                  <c:v>470.41517797924456</c:v>
                </c:pt>
                <c:pt idx="7">
                  <c:v>473.9743167673447</c:v>
                </c:pt>
                <c:pt idx="8">
                  <c:v>475.87347960821211</c:v>
                </c:pt>
                <c:pt idx="9">
                  <c:v>475.98667224503328</c:v>
                </c:pt>
                <c:pt idx="10">
                  <c:v>476.28467969266717</c:v>
                </c:pt>
                <c:pt idx="11">
                  <c:v>476.5374416358477</c:v>
                </c:pt>
                <c:pt idx="12">
                  <c:v>478.6986741450462</c:v>
                </c:pt>
                <c:pt idx="13">
                  <c:v>484.3925685119973</c:v>
                </c:pt>
                <c:pt idx="14">
                  <c:v>484.78372537056595</c:v>
                </c:pt>
                <c:pt idx="15">
                  <c:v>490.21881502637234</c:v>
                </c:pt>
                <c:pt idx="16">
                  <c:v>491.80078513683378</c:v>
                </c:pt>
                <c:pt idx="17">
                  <c:v>492.60648133455328</c:v>
                </c:pt>
                <c:pt idx="18">
                  <c:v>492.86443860384173</c:v>
                </c:pt>
                <c:pt idx="19">
                  <c:v>495.34561512603591</c:v>
                </c:pt>
                <c:pt idx="20">
                  <c:v>498.27925642959156</c:v>
                </c:pt>
                <c:pt idx="21">
                  <c:v>499.45095627638415</c:v>
                </c:pt>
                <c:pt idx="22">
                  <c:v>502.63172442266045</c:v>
                </c:pt>
                <c:pt idx="23">
                  <c:v>503.85604130918574</c:v>
                </c:pt>
                <c:pt idx="24">
                  <c:v>503.92810920604546</c:v>
                </c:pt>
                <c:pt idx="25">
                  <c:v>505.35277105006838</c:v>
                </c:pt>
                <c:pt idx="26">
                  <c:v>505.72728344383086</c:v>
                </c:pt>
                <c:pt idx="27">
                  <c:v>505.78522059816532</c:v>
                </c:pt>
                <c:pt idx="28">
                  <c:v>511.85569535773169</c:v>
                </c:pt>
                <c:pt idx="29">
                  <c:v>514.05228795826918</c:v>
                </c:pt>
                <c:pt idx="30">
                  <c:v>518.07845911939353</c:v>
                </c:pt>
                <c:pt idx="31">
                  <c:v>520.07874831668892</c:v>
                </c:pt>
                <c:pt idx="32">
                  <c:v>520.08552092652087</c:v>
                </c:pt>
                <c:pt idx="33">
                  <c:v>523.01701842526472</c:v>
                </c:pt>
              </c:numCache>
            </c:numRef>
          </c:yVal>
          <c:smooth val="0"/>
          <c:extLst>
            <c:ext xmlns:c15="http://schemas.microsoft.com/office/drawing/2012/chart" uri="{02D57815-91ED-43cb-92C2-25804820EDAC}">
              <c15:datalabelsRange>
                <c15:f>'5.2 Výdaje na žáka'!$B$98:$B$163</c15:f>
                <c15:dlblRangeCache>
                  <c:ptCount val="66"/>
                  <c:pt idx="0">
                    <c:v>Mexiko</c:v>
                  </c:pt>
                  <c:pt idx="1">
                    <c:v>Chile</c:v>
                  </c:pt>
                  <c:pt idx="2">
                    <c:v>Řecko</c:v>
                  </c:pt>
                  <c:pt idx="3">
                    <c:v>Slovensko</c:v>
                  </c:pt>
                  <c:pt idx="4">
                    <c:v>Turecko</c:v>
                  </c:pt>
                  <c:pt idx="5">
                    <c:v>Lucembursko</c:v>
                  </c:pt>
                  <c:pt idx="6">
                    <c:v>Izrael</c:v>
                  </c:pt>
                  <c:pt idx="7">
                    <c:v>Island</c:v>
                  </c:pt>
                  <c:pt idx="8">
                    <c:v>Litva</c:v>
                  </c:pt>
                  <c:pt idx="9">
                    <c:v>Maďarsko</c:v>
                  </c:pt>
                  <c:pt idx="10">
                    <c:v>Itálie</c:v>
                  </c:pt>
                  <c:pt idx="11">
                    <c:v>Španělsko</c:v>
                  </c:pt>
                  <c:pt idx="12">
                    <c:v>Lotyšsko</c:v>
                  </c:pt>
                  <c:pt idx="13">
                    <c:v>Rakousko</c:v>
                  </c:pt>
                  <c:pt idx="14">
                    <c:v>Nizozemsko</c:v>
                  </c:pt>
                  <c:pt idx="15">
                    <c:v>Česká republika</c:v>
                  </c:pt>
                  <c:pt idx="16">
                    <c:v>Portugalsko</c:v>
                  </c:pt>
                  <c:pt idx="17">
                    <c:v>Francie</c:v>
                  </c:pt>
                  <c:pt idx="18">
                    <c:v>Belgie</c:v>
                  </c:pt>
                  <c:pt idx="19">
                    <c:v>Slovinsko</c:v>
                  </c:pt>
                  <c:pt idx="20">
                    <c:v>Německo</c:v>
                  </c:pt>
                  <c:pt idx="21">
                    <c:v>Norsko</c:v>
                  </c:pt>
                  <c:pt idx="22">
                    <c:v>Austrálie</c:v>
                  </c:pt>
                  <c:pt idx="23">
                    <c:v>Japonsko</c:v>
                  </c:pt>
                  <c:pt idx="24">
                    <c:v>Velká Británie</c:v>
                  </c:pt>
                  <c:pt idx="25">
                    <c:v>USA</c:v>
                  </c:pt>
                  <c:pt idx="26">
                    <c:v>Nový Zéland</c:v>
                  </c:pt>
                  <c:pt idx="27">
                    <c:v>Švédsko</c:v>
                  </c:pt>
                  <c:pt idx="28">
                    <c:v>Polsko</c:v>
                  </c:pt>
                  <c:pt idx="29">
                    <c:v>Korejská republika</c:v>
                  </c:pt>
                  <c:pt idx="30">
                    <c:v>Irsko</c:v>
                  </c:pt>
                  <c:pt idx="31">
                    <c:v>Finsko</c:v>
                  </c:pt>
                  <c:pt idx="32">
                    <c:v>Kanada</c:v>
                  </c:pt>
                  <c:pt idx="33">
                    <c:v>Estonsko</c:v>
                  </c:pt>
                </c15:dlblRangeCache>
              </c15:datalabelsRange>
            </c:ext>
            <c:ext xmlns:c16="http://schemas.microsoft.com/office/drawing/2014/chart" uri="{C3380CC4-5D6E-409C-BE32-E72D297353CC}">
              <c16:uniqueId val="{00000022-5278-411A-AEBD-534A2E0DC5F4}"/>
            </c:ext>
          </c:extLst>
        </c:ser>
        <c:ser>
          <c:idx val="1"/>
          <c:order val="1"/>
          <c:tx>
            <c:v>OECD-vert</c:v>
          </c:tx>
          <c:spPr>
            <a:ln w="19050">
              <a:solidFill>
                <a:schemeClr val="accent5">
                  <a:lumMod val="75000"/>
                </a:schemeClr>
              </a:solidFill>
            </a:ln>
          </c:spPr>
          <c:marker>
            <c:symbol val="none"/>
          </c:marker>
          <c:xVal>
            <c:numRef>
              <c:f>'5.2 Výdaje na žáka'!$I$97:$I$98</c:f>
              <c:numCache>
                <c:formatCode>0</c:formatCode>
                <c:ptCount val="2"/>
                <c:pt idx="0">
                  <c:v>89091.825929762243</c:v>
                </c:pt>
                <c:pt idx="1">
                  <c:v>89091.825929762243</c:v>
                </c:pt>
              </c:numCache>
            </c:numRef>
          </c:xVal>
          <c:yVal>
            <c:numRef>
              <c:f>'5.2 Výdaje na žáka'!$H$97:$H$98</c:f>
              <c:numCache>
                <c:formatCode>0</c:formatCode>
                <c:ptCount val="2"/>
                <c:pt idx="0">
                  <c:v>565.23624358750749</c:v>
                </c:pt>
                <c:pt idx="1">
                  <c:v>329.69158997901422</c:v>
                </c:pt>
              </c:numCache>
            </c:numRef>
          </c:yVal>
          <c:smooth val="0"/>
          <c:extLst>
            <c:ext xmlns:c16="http://schemas.microsoft.com/office/drawing/2014/chart" uri="{C3380CC4-5D6E-409C-BE32-E72D297353CC}">
              <c16:uniqueId val="{00000023-5278-411A-AEBD-534A2E0DC5F4}"/>
            </c:ext>
          </c:extLst>
        </c:ser>
        <c:ser>
          <c:idx val="2"/>
          <c:order val="2"/>
          <c:tx>
            <c:v>OECD-hor</c:v>
          </c:tx>
          <c:spPr>
            <a:ln w="19050">
              <a:solidFill>
                <a:schemeClr val="accent5">
                  <a:lumMod val="75000"/>
                </a:schemeClr>
              </a:solidFill>
            </a:ln>
          </c:spPr>
          <c:marker>
            <c:symbol val="none"/>
          </c:marker>
          <c:xVal>
            <c:numRef>
              <c:f>'5.2 Výdaje na žáka'!$H$100:$H$101</c:f>
              <c:numCache>
                <c:formatCode>0</c:formatCode>
                <c:ptCount val="2"/>
                <c:pt idx="0">
                  <c:v>350000</c:v>
                </c:pt>
                <c:pt idx="1">
                  <c:v>0</c:v>
                </c:pt>
              </c:numCache>
            </c:numRef>
          </c:xVal>
          <c:yVal>
            <c:numRef>
              <c:f>'5.2 Výdaje na žáka'!$I$100:$I$101</c:f>
              <c:numCache>
                <c:formatCode>0</c:formatCode>
                <c:ptCount val="2"/>
                <c:pt idx="0">
                  <c:v>486.8398176510197</c:v>
                </c:pt>
                <c:pt idx="1">
                  <c:v>486.8398176510197</c:v>
                </c:pt>
              </c:numCache>
            </c:numRef>
          </c:yVal>
          <c:smooth val="0"/>
          <c:extLst>
            <c:ext xmlns:c16="http://schemas.microsoft.com/office/drawing/2014/chart" uri="{C3380CC4-5D6E-409C-BE32-E72D297353CC}">
              <c16:uniqueId val="{00000024-5278-411A-AEBD-534A2E0DC5F4}"/>
            </c:ext>
          </c:extLst>
        </c:ser>
        <c:dLbls>
          <c:showLegendKey val="0"/>
          <c:showVal val="0"/>
          <c:showCatName val="0"/>
          <c:showSerName val="0"/>
          <c:showPercent val="0"/>
          <c:showBubbleSize val="0"/>
        </c:dLbls>
        <c:axId val="402047400"/>
        <c:axId val="1"/>
      </c:scatterChart>
      <c:valAx>
        <c:axId val="402047400"/>
        <c:scaling>
          <c:orientation val="minMax"/>
          <c:max val="250000"/>
        </c:scaling>
        <c:delete val="0"/>
        <c:axPos val="b"/>
        <c:majorGridlines>
          <c:spPr>
            <a:ln w="3175">
              <a:solidFill>
                <a:schemeClr val="bg1">
                  <a:lumMod val="75000"/>
                </a:schemeClr>
              </a:solidFill>
              <a:prstDash val="dash"/>
            </a:ln>
          </c:spPr>
        </c:majorGridlines>
        <c:title>
          <c:tx>
            <c:rich>
              <a:bodyPr/>
              <a:lstStyle/>
              <a:p>
                <a:pPr>
                  <a:defRPr sz="1000" b="1" i="0" u="none" strike="noStrike" baseline="0">
                    <a:solidFill>
                      <a:srgbClr val="000000"/>
                    </a:solidFill>
                    <a:latin typeface="Calibri"/>
                    <a:ea typeface="Calibri"/>
                    <a:cs typeface="Calibri"/>
                  </a:defRPr>
                </a:pPr>
                <a:r>
                  <a:rPr lang="en-US" b="1">
                    <a:latin typeface="Arial" panose="020B0604020202020204" pitchFamily="34" charset="0"/>
                    <a:cs typeface="Arial" panose="020B0604020202020204" pitchFamily="34" charset="0"/>
                  </a:rPr>
                  <a:t>Kumulativní výdaje na </a:t>
                </a:r>
                <a:r>
                  <a:rPr lang="cs-CZ" b="1">
                    <a:latin typeface="Arial" panose="020B0604020202020204" pitchFamily="34" charset="0"/>
                    <a:cs typeface="Arial" panose="020B0604020202020204" pitchFamily="34" charset="0"/>
                  </a:rPr>
                  <a:t>žáka</a:t>
                </a:r>
                <a:r>
                  <a:rPr lang="en-US" b="1">
                    <a:latin typeface="Arial" panose="020B0604020202020204" pitchFamily="34" charset="0"/>
                    <a:cs typeface="Arial" panose="020B0604020202020204" pitchFamily="34" charset="0"/>
                  </a:rPr>
                  <a:t> během teoretického trvání studia (v amerických dolarech)</a:t>
                </a:r>
                <a:endParaRPr lang="en-US" b="1">
                  <a:solidFill>
                    <a:srgbClr val="00B050"/>
                  </a:solidFill>
                  <a:latin typeface="Arial" panose="020B0604020202020204" pitchFamily="34" charset="0"/>
                  <a:cs typeface="Arial" panose="020B0604020202020204" pitchFamily="34" charset="0"/>
                </a:endParaRPr>
              </a:p>
            </c:rich>
          </c:tx>
          <c:layout>
            <c:manualLayout>
              <c:xMode val="edge"/>
              <c:yMode val="edge"/>
              <c:x val="0.27846724955563923"/>
              <c:y val="0.9576785118002521"/>
            </c:manualLayout>
          </c:layout>
          <c:overlay val="0"/>
        </c:title>
        <c:numFmt formatCode="#,##0" sourceLinked="0"/>
        <c:majorTickMark val="none"/>
        <c:minorTickMark val="none"/>
        <c:tickLblPos val="nextTo"/>
        <c:txPr>
          <a:bodyPr rot="0" vert="horz"/>
          <a:lstStyle/>
          <a:p>
            <a:pPr>
              <a:defRPr sz="1000" b="0" i="0" u="none" strike="noStrike" baseline="0">
                <a:solidFill>
                  <a:schemeClr val="tx1"/>
                </a:solidFill>
                <a:latin typeface="Arial" panose="020B0604020202020204" pitchFamily="34" charset="0"/>
                <a:ea typeface="Calibri"/>
                <a:cs typeface="Calibri"/>
              </a:defRPr>
            </a:pPr>
            <a:endParaRPr lang="cs-CZ"/>
          </a:p>
        </c:txPr>
        <c:crossAx val="1"/>
        <c:crosses val="autoZero"/>
        <c:crossBetween val="midCat"/>
      </c:valAx>
      <c:valAx>
        <c:axId val="1"/>
        <c:scaling>
          <c:orientation val="minMax"/>
          <c:max val="530"/>
          <c:min val="410"/>
        </c:scaling>
        <c:delete val="0"/>
        <c:axPos val="l"/>
        <c:majorGridlines>
          <c:spPr>
            <a:ln w="3175">
              <a:solidFill>
                <a:schemeClr val="bg1">
                  <a:lumMod val="75000"/>
                </a:schemeClr>
              </a:solidFill>
              <a:prstDash val="dash"/>
            </a:ln>
          </c:spPr>
        </c:majorGridlines>
        <c:title>
          <c:tx>
            <c:rich>
              <a:bodyPr rot="-5400000" vert="horz"/>
              <a:lstStyle/>
              <a:p>
                <a:pPr algn="ctr">
                  <a:defRPr sz="1000" b="1" i="0" u="none" strike="noStrike" baseline="0">
                    <a:solidFill>
                      <a:srgbClr val="000000"/>
                    </a:solidFill>
                    <a:latin typeface="Calibri"/>
                    <a:ea typeface="Calibri"/>
                    <a:cs typeface="Calibri"/>
                  </a:defRPr>
                </a:pPr>
                <a:r>
                  <a:rPr lang="cs-CZ" b="1">
                    <a:latin typeface="Arial" panose="020B0604020202020204" pitchFamily="34" charset="0"/>
                    <a:cs typeface="Arial" panose="020B0604020202020204" pitchFamily="34" charset="0"/>
                  </a:rPr>
                  <a:t>Průměrný výsledek ve čtenářské gramotnosti v bodech</a:t>
                </a:r>
                <a:endParaRPr lang="en-US" b="1">
                  <a:latin typeface="Arial" panose="020B0604020202020204" pitchFamily="34" charset="0"/>
                  <a:cs typeface="Arial" panose="020B0604020202020204" pitchFamily="34" charset="0"/>
                </a:endParaRPr>
              </a:p>
            </c:rich>
          </c:tx>
          <c:layout>
            <c:manualLayout>
              <c:xMode val="edge"/>
              <c:yMode val="edge"/>
              <c:x val="3.3065638956671368E-2"/>
              <c:y val="0.25969186136274691"/>
            </c:manualLayout>
          </c:layout>
          <c:overlay val="0"/>
        </c:title>
        <c:numFmt formatCode="0" sourceLinked="1"/>
        <c:majorTickMark val="none"/>
        <c:minorTickMark val="none"/>
        <c:tickLblPos val="low"/>
        <c:txPr>
          <a:bodyPr rot="0" vert="horz"/>
          <a:lstStyle/>
          <a:p>
            <a:pPr>
              <a:defRPr sz="1000" b="0" i="0" u="none" strike="noStrike" baseline="0">
                <a:solidFill>
                  <a:schemeClr val="tx1"/>
                </a:solidFill>
                <a:latin typeface="Arial" panose="020B0604020202020204" pitchFamily="34" charset="0"/>
                <a:ea typeface="Calibri"/>
                <a:cs typeface="Calibri"/>
              </a:defRPr>
            </a:pPr>
            <a:endParaRPr lang="cs-CZ"/>
          </a:p>
        </c:txPr>
        <c:crossAx val="402047400"/>
        <c:crosses val="autoZero"/>
        <c:crossBetween val="midCat"/>
        <c:majorUnit val="25"/>
        <c:minorUnit val="25"/>
      </c:valAx>
      <c:spPr>
        <a:solidFill>
          <a:schemeClr val="bg1">
            <a:lumMod val="95000"/>
          </a:schemeClr>
        </a:solidFill>
        <a:ln w="25400">
          <a:solidFill>
            <a:sysClr val="window" lastClr="FFFFFF">
              <a:lumMod val="50000"/>
            </a:sysClr>
          </a:solid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cs-CZ"/>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674904498323845E-2"/>
          <c:y val="0.13915755322251389"/>
          <c:w val="0.74080357629955673"/>
          <c:h val="0.744189998258179"/>
        </c:manualLayout>
      </c:layout>
      <c:barChart>
        <c:barDir val="bar"/>
        <c:grouping val="stacked"/>
        <c:varyColors val="0"/>
        <c:ser>
          <c:idx val="0"/>
          <c:order val="0"/>
          <c:tx>
            <c:strRef>
              <c:f>cteni_urovne!$C$3</c:f>
              <c:strCache>
                <c:ptCount val="1"/>
                <c:pt idx="0">
                  <c:v>Úroveň 1a</c:v>
                </c:pt>
              </c:strCache>
            </c:strRef>
          </c:tx>
          <c:spPr>
            <a:solidFill>
              <a:srgbClr val="C60C30">
                <a:lumMod val="20000"/>
                <a:lumOff val="80000"/>
              </a:srgbClr>
            </a:solidFill>
            <a:ln>
              <a:noFill/>
            </a:ln>
          </c:spPr>
          <c:invertIfNegative val="0"/>
          <c:cat>
            <c:numRef>
              <c:f>cteni_urovne!$B$4:$B$10</c:f>
              <c:numCache>
                <c:formatCode>General</c:formatCode>
                <c:ptCount val="7"/>
                <c:pt idx="0">
                  <c:v>2000</c:v>
                </c:pt>
                <c:pt idx="1">
                  <c:v>2003</c:v>
                </c:pt>
                <c:pt idx="2">
                  <c:v>2006</c:v>
                </c:pt>
                <c:pt idx="3">
                  <c:v>2009</c:v>
                </c:pt>
                <c:pt idx="4">
                  <c:v>2012</c:v>
                </c:pt>
                <c:pt idx="5">
                  <c:v>2015</c:v>
                </c:pt>
                <c:pt idx="6">
                  <c:v>2018</c:v>
                </c:pt>
              </c:numCache>
            </c:numRef>
          </c:cat>
          <c:val>
            <c:numRef>
              <c:f>cteni_urovne!$C$4:$C$10</c:f>
              <c:numCache>
                <c:formatCode>0.0</c:formatCode>
                <c:ptCount val="7"/>
                <c:pt idx="0">
                  <c:v>-11.4</c:v>
                </c:pt>
                <c:pt idx="1">
                  <c:v>-12.9</c:v>
                </c:pt>
                <c:pt idx="2">
                  <c:v>-14.9</c:v>
                </c:pt>
                <c:pt idx="3">
                  <c:v>-16.750687711141062</c:v>
                </c:pt>
                <c:pt idx="4">
                  <c:v>-12.744667222983109</c:v>
                </c:pt>
                <c:pt idx="5">
                  <c:v>-14.683944250308613</c:v>
                </c:pt>
                <c:pt idx="6">
                  <c:v>-14.979472243727542</c:v>
                </c:pt>
              </c:numCache>
            </c:numRef>
          </c:val>
          <c:extLst>
            <c:ext xmlns:c16="http://schemas.microsoft.com/office/drawing/2014/chart" uri="{C3380CC4-5D6E-409C-BE32-E72D297353CC}">
              <c16:uniqueId val="{00000000-0AC1-4984-A869-7E533393DE49}"/>
            </c:ext>
          </c:extLst>
        </c:ser>
        <c:ser>
          <c:idx val="1"/>
          <c:order val="1"/>
          <c:tx>
            <c:strRef>
              <c:f>cteni_urovne!$D$3</c:f>
              <c:strCache>
                <c:ptCount val="1"/>
                <c:pt idx="0">
                  <c:v>Úroveň 1b</c:v>
                </c:pt>
              </c:strCache>
            </c:strRef>
          </c:tx>
          <c:spPr>
            <a:solidFill>
              <a:srgbClr val="C60C30"/>
            </a:solidFill>
            <a:ln>
              <a:noFill/>
            </a:ln>
          </c:spPr>
          <c:invertIfNegative val="0"/>
          <c:cat>
            <c:numRef>
              <c:f>cteni_urovne!$B$4:$B$10</c:f>
              <c:numCache>
                <c:formatCode>General</c:formatCode>
                <c:ptCount val="7"/>
                <c:pt idx="0">
                  <c:v>2000</c:v>
                </c:pt>
                <c:pt idx="1">
                  <c:v>2003</c:v>
                </c:pt>
                <c:pt idx="2">
                  <c:v>2006</c:v>
                </c:pt>
                <c:pt idx="3">
                  <c:v>2009</c:v>
                </c:pt>
                <c:pt idx="4">
                  <c:v>2012</c:v>
                </c:pt>
                <c:pt idx="5">
                  <c:v>2015</c:v>
                </c:pt>
                <c:pt idx="6">
                  <c:v>2018</c:v>
                </c:pt>
              </c:numCache>
            </c:numRef>
          </c:cat>
          <c:val>
            <c:numRef>
              <c:f>cteni_urovne!$D$4:$D$10</c:f>
              <c:numCache>
                <c:formatCode>0.0</c:formatCode>
                <c:ptCount val="7"/>
                <c:pt idx="0">
                  <c:v>-6.1</c:v>
                </c:pt>
                <c:pt idx="1">
                  <c:v>-6.5</c:v>
                </c:pt>
                <c:pt idx="2">
                  <c:v>-9.9</c:v>
                </c:pt>
                <c:pt idx="3">
                  <c:v>-5.4665495763988297</c:v>
                </c:pt>
                <c:pt idx="4">
                  <c:v>-3.5064272988391805</c:v>
                </c:pt>
                <c:pt idx="5">
                  <c:v>-5.99558155336707</c:v>
                </c:pt>
                <c:pt idx="6">
                  <c:v>-4.9627911013758652</c:v>
                </c:pt>
              </c:numCache>
            </c:numRef>
          </c:val>
          <c:extLst>
            <c:ext xmlns:c16="http://schemas.microsoft.com/office/drawing/2014/chart" uri="{C3380CC4-5D6E-409C-BE32-E72D297353CC}">
              <c16:uniqueId val="{00000001-0AC1-4984-A869-7E533393DE49}"/>
            </c:ext>
          </c:extLst>
        </c:ser>
        <c:ser>
          <c:idx val="2"/>
          <c:order val="2"/>
          <c:tx>
            <c:strRef>
              <c:f>cteni_urovne!$E$3</c:f>
              <c:strCache>
                <c:ptCount val="1"/>
                <c:pt idx="0">
                  <c:v>Úroveň 1c</c:v>
                </c:pt>
              </c:strCache>
            </c:strRef>
          </c:tx>
          <c:spPr>
            <a:solidFill>
              <a:srgbClr val="C60C30">
                <a:lumMod val="75000"/>
              </a:srgbClr>
            </a:solidFill>
            <a:ln>
              <a:noFill/>
            </a:ln>
          </c:spPr>
          <c:invertIfNegative val="0"/>
          <c:cat>
            <c:numRef>
              <c:f>cteni_urovne!$B$4:$B$10</c:f>
              <c:numCache>
                <c:formatCode>General</c:formatCode>
                <c:ptCount val="7"/>
                <c:pt idx="0">
                  <c:v>2000</c:v>
                </c:pt>
                <c:pt idx="1">
                  <c:v>2003</c:v>
                </c:pt>
                <c:pt idx="2">
                  <c:v>2006</c:v>
                </c:pt>
                <c:pt idx="3">
                  <c:v>2009</c:v>
                </c:pt>
                <c:pt idx="4">
                  <c:v>2012</c:v>
                </c:pt>
                <c:pt idx="5">
                  <c:v>2015</c:v>
                </c:pt>
                <c:pt idx="6">
                  <c:v>2018</c:v>
                </c:pt>
              </c:numCache>
            </c:numRef>
          </c:cat>
          <c:val>
            <c:numRef>
              <c:f>cteni_urovne!$E$4:$E$10</c:f>
              <c:numCache>
                <c:formatCode>0.0</c:formatCode>
                <c:ptCount val="7"/>
                <c:pt idx="0">
                  <c:v>0</c:v>
                </c:pt>
                <c:pt idx="1">
                  <c:v>0</c:v>
                </c:pt>
                <c:pt idx="2">
                  <c:v>0</c:v>
                </c:pt>
                <c:pt idx="3">
                  <c:v>-0.83743772425150398</c:v>
                </c:pt>
                <c:pt idx="4">
                  <c:v>-0.61479595133053477</c:v>
                </c:pt>
                <c:pt idx="5">
                  <c:v>-1.3437299583886055</c:v>
                </c:pt>
                <c:pt idx="6">
                  <c:v>-0.73624257305854401</c:v>
                </c:pt>
              </c:numCache>
            </c:numRef>
          </c:val>
          <c:extLst>
            <c:ext xmlns:c16="http://schemas.microsoft.com/office/drawing/2014/chart" uri="{C3380CC4-5D6E-409C-BE32-E72D297353CC}">
              <c16:uniqueId val="{00000002-0AC1-4984-A869-7E533393DE49}"/>
            </c:ext>
          </c:extLst>
        </c:ser>
        <c:ser>
          <c:idx val="3"/>
          <c:order val="3"/>
          <c:tx>
            <c:strRef>
              <c:f>cteni_urovne!$F$3</c:f>
              <c:strCache>
                <c:ptCount val="1"/>
                <c:pt idx="0">
                  <c:v>Pod úrovní 1c</c:v>
                </c:pt>
              </c:strCache>
            </c:strRef>
          </c:tx>
          <c:spPr>
            <a:solidFill>
              <a:srgbClr val="320000"/>
            </a:solidFill>
            <a:ln>
              <a:noFill/>
            </a:ln>
          </c:spPr>
          <c:invertIfNegative val="0"/>
          <c:cat>
            <c:numRef>
              <c:f>cteni_urovne!$B$4:$B$10</c:f>
              <c:numCache>
                <c:formatCode>General</c:formatCode>
                <c:ptCount val="7"/>
                <c:pt idx="0">
                  <c:v>2000</c:v>
                </c:pt>
                <c:pt idx="1">
                  <c:v>2003</c:v>
                </c:pt>
                <c:pt idx="2">
                  <c:v>2006</c:v>
                </c:pt>
                <c:pt idx="3">
                  <c:v>2009</c:v>
                </c:pt>
                <c:pt idx="4">
                  <c:v>2012</c:v>
                </c:pt>
                <c:pt idx="5">
                  <c:v>2015</c:v>
                </c:pt>
                <c:pt idx="6">
                  <c:v>2018</c:v>
                </c:pt>
              </c:numCache>
            </c:numRef>
          </c:cat>
          <c:val>
            <c:numRef>
              <c:f>cteni_urovne!$F$4:$F$10</c:f>
              <c:numCache>
                <c:formatCode>0.0</c:formatCode>
                <c:ptCount val="7"/>
                <c:pt idx="0">
                  <c:v>0</c:v>
                </c:pt>
                <c:pt idx="1">
                  <c:v>0</c:v>
                </c:pt>
                <c:pt idx="2">
                  <c:v>0</c:v>
                </c:pt>
                <c:pt idx="3">
                  <c:v>0</c:v>
                </c:pt>
                <c:pt idx="4">
                  <c:v>0</c:v>
                </c:pt>
                <c:pt idx="5">
                  <c:v>0</c:v>
                </c:pt>
                <c:pt idx="6">
                  <c:v>-6.1976884618872741E-2</c:v>
                </c:pt>
              </c:numCache>
            </c:numRef>
          </c:val>
          <c:extLst>
            <c:ext xmlns:c16="http://schemas.microsoft.com/office/drawing/2014/chart" uri="{C3380CC4-5D6E-409C-BE32-E72D297353CC}">
              <c16:uniqueId val="{00000003-0AC1-4984-A869-7E533393DE49}"/>
            </c:ext>
          </c:extLst>
        </c:ser>
        <c:ser>
          <c:idx val="4"/>
          <c:order val="4"/>
          <c:tx>
            <c:strRef>
              <c:f>cteni_urovne!$G$3</c:f>
              <c:strCache>
                <c:ptCount val="1"/>
                <c:pt idx="0">
                  <c:v>Úroveň 2</c:v>
                </c:pt>
              </c:strCache>
            </c:strRef>
          </c:tx>
          <c:spPr>
            <a:solidFill>
              <a:srgbClr val="B4C8FF"/>
            </a:solidFill>
            <a:ln>
              <a:noFill/>
            </a:ln>
          </c:spPr>
          <c:invertIfNegative val="0"/>
          <c:cat>
            <c:numRef>
              <c:f>cteni_urovne!$B$4:$B$10</c:f>
              <c:numCache>
                <c:formatCode>General</c:formatCode>
                <c:ptCount val="7"/>
                <c:pt idx="0">
                  <c:v>2000</c:v>
                </c:pt>
                <c:pt idx="1">
                  <c:v>2003</c:v>
                </c:pt>
                <c:pt idx="2">
                  <c:v>2006</c:v>
                </c:pt>
                <c:pt idx="3">
                  <c:v>2009</c:v>
                </c:pt>
                <c:pt idx="4">
                  <c:v>2012</c:v>
                </c:pt>
                <c:pt idx="5">
                  <c:v>2015</c:v>
                </c:pt>
                <c:pt idx="6">
                  <c:v>2018</c:v>
                </c:pt>
              </c:numCache>
            </c:numRef>
          </c:cat>
          <c:val>
            <c:numRef>
              <c:f>cteni_urovne!$G$4:$G$10</c:f>
              <c:numCache>
                <c:formatCode>0.0</c:formatCode>
                <c:ptCount val="7"/>
                <c:pt idx="0">
                  <c:v>24.8</c:v>
                </c:pt>
                <c:pt idx="1">
                  <c:v>24.7</c:v>
                </c:pt>
                <c:pt idx="2">
                  <c:v>22.3</c:v>
                </c:pt>
                <c:pt idx="3">
                  <c:v>27.425888097459552</c:v>
                </c:pt>
                <c:pt idx="4">
                  <c:v>26.43516650390044</c:v>
                </c:pt>
                <c:pt idx="5">
                  <c:v>23.30563624915585</c:v>
                </c:pt>
                <c:pt idx="6">
                  <c:v>24.95689744943062</c:v>
                </c:pt>
              </c:numCache>
            </c:numRef>
          </c:val>
          <c:extLst>
            <c:ext xmlns:c16="http://schemas.microsoft.com/office/drawing/2014/chart" uri="{C3380CC4-5D6E-409C-BE32-E72D297353CC}">
              <c16:uniqueId val="{00000004-0AC1-4984-A869-7E533393DE49}"/>
            </c:ext>
          </c:extLst>
        </c:ser>
        <c:ser>
          <c:idx val="5"/>
          <c:order val="5"/>
          <c:tx>
            <c:strRef>
              <c:f>cteni_urovne!$H$3</c:f>
              <c:strCache>
                <c:ptCount val="1"/>
                <c:pt idx="0">
                  <c:v>Úroveň 3</c:v>
                </c:pt>
              </c:strCache>
            </c:strRef>
          </c:tx>
          <c:spPr>
            <a:solidFill>
              <a:srgbClr val="6496FF"/>
            </a:solidFill>
            <a:ln>
              <a:noFill/>
            </a:ln>
          </c:spPr>
          <c:invertIfNegative val="0"/>
          <c:cat>
            <c:numRef>
              <c:f>cteni_urovne!$B$4:$B$10</c:f>
              <c:numCache>
                <c:formatCode>General</c:formatCode>
                <c:ptCount val="7"/>
                <c:pt idx="0">
                  <c:v>2000</c:v>
                </c:pt>
                <c:pt idx="1">
                  <c:v>2003</c:v>
                </c:pt>
                <c:pt idx="2">
                  <c:v>2006</c:v>
                </c:pt>
                <c:pt idx="3">
                  <c:v>2009</c:v>
                </c:pt>
                <c:pt idx="4">
                  <c:v>2012</c:v>
                </c:pt>
                <c:pt idx="5">
                  <c:v>2015</c:v>
                </c:pt>
                <c:pt idx="6">
                  <c:v>2018</c:v>
                </c:pt>
              </c:numCache>
            </c:numRef>
          </c:cat>
          <c:val>
            <c:numRef>
              <c:f>cteni_urovne!$H$4:$H$10</c:f>
              <c:numCache>
                <c:formatCode>0.0</c:formatCode>
                <c:ptCount val="7"/>
                <c:pt idx="0">
                  <c:v>30.9</c:v>
                </c:pt>
                <c:pt idx="1">
                  <c:v>30.3</c:v>
                </c:pt>
                <c:pt idx="2">
                  <c:v>24.5</c:v>
                </c:pt>
                <c:pt idx="3">
                  <c:v>27.027862134852132</c:v>
                </c:pt>
                <c:pt idx="4">
                  <c:v>31.291609184853549</c:v>
                </c:pt>
                <c:pt idx="5">
                  <c:v>27.502306396509233</c:v>
                </c:pt>
                <c:pt idx="6">
                  <c:v>26.936234043475789</c:v>
                </c:pt>
              </c:numCache>
            </c:numRef>
          </c:val>
          <c:extLst>
            <c:ext xmlns:c16="http://schemas.microsoft.com/office/drawing/2014/chart" uri="{C3380CC4-5D6E-409C-BE32-E72D297353CC}">
              <c16:uniqueId val="{00000005-0AC1-4984-A869-7E533393DE49}"/>
            </c:ext>
          </c:extLst>
        </c:ser>
        <c:ser>
          <c:idx val="6"/>
          <c:order val="6"/>
          <c:tx>
            <c:strRef>
              <c:f>cteni_urovne!$I$3</c:f>
              <c:strCache>
                <c:ptCount val="1"/>
                <c:pt idx="0">
                  <c:v>Úroveň 4</c:v>
                </c:pt>
              </c:strCache>
            </c:strRef>
          </c:tx>
          <c:spPr>
            <a:solidFill>
              <a:srgbClr val="1973FF"/>
            </a:solidFill>
            <a:ln>
              <a:noFill/>
            </a:ln>
          </c:spPr>
          <c:invertIfNegative val="0"/>
          <c:cat>
            <c:numRef>
              <c:f>cteni_urovne!$B$4:$B$10</c:f>
              <c:numCache>
                <c:formatCode>General</c:formatCode>
                <c:ptCount val="7"/>
                <c:pt idx="0">
                  <c:v>2000</c:v>
                </c:pt>
                <c:pt idx="1">
                  <c:v>2003</c:v>
                </c:pt>
                <c:pt idx="2">
                  <c:v>2006</c:v>
                </c:pt>
                <c:pt idx="3">
                  <c:v>2009</c:v>
                </c:pt>
                <c:pt idx="4">
                  <c:v>2012</c:v>
                </c:pt>
                <c:pt idx="5">
                  <c:v>2015</c:v>
                </c:pt>
                <c:pt idx="6">
                  <c:v>2018</c:v>
                </c:pt>
              </c:numCache>
            </c:numRef>
          </c:cat>
          <c:val>
            <c:numRef>
              <c:f>cteni_urovne!$I$4:$I$10</c:f>
              <c:numCache>
                <c:formatCode>0.0</c:formatCode>
                <c:ptCount val="7"/>
                <c:pt idx="0">
                  <c:v>19.8</c:v>
                </c:pt>
                <c:pt idx="1">
                  <c:v>19.3</c:v>
                </c:pt>
                <c:pt idx="2">
                  <c:v>19.3</c:v>
                </c:pt>
                <c:pt idx="3">
                  <c:v>17.378488969899848</c:v>
                </c:pt>
                <c:pt idx="4">
                  <c:v>19.353830678414532</c:v>
                </c:pt>
                <c:pt idx="5">
                  <c:v>19.29246168042377</c:v>
                </c:pt>
                <c:pt idx="6">
                  <c:v>19.129919400278428</c:v>
                </c:pt>
              </c:numCache>
            </c:numRef>
          </c:val>
          <c:extLst>
            <c:ext xmlns:c16="http://schemas.microsoft.com/office/drawing/2014/chart" uri="{C3380CC4-5D6E-409C-BE32-E72D297353CC}">
              <c16:uniqueId val="{00000006-0AC1-4984-A869-7E533393DE49}"/>
            </c:ext>
          </c:extLst>
        </c:ser>
        <c:ser>
          <c:idx val="7"/>
          <c:order val="7"/>
          <c:tx>
            <c:strRef>
              <c:f>cteni_urovne!$J$3</c:f>
              <c:strCache>
                <c:ptCount val="1"/>
                <c:pt idx="0">
                  <c:v>Úroveň 5</c:v>
                </c:pt>
              </c:strCache>
            </c:strRef>
          </c:tx>
          <c:spPr>
            <a:solidFill>
              <a:srgbClr val="0046FF"/>
            </a:solidFill>
            <a:ln>
              <a:noFill/>
            </a:ln>
          </c:spPr>
          <c:invertIfNegative val="0"/>
          <c:cat>
            <c:numRef>
              <c:f>cteni_urovne!$B$4:$B$10</c:f>
              <c:numCache>
                <c:formatCode>General</c:formatCode>
                <c:ptCount val="7"/>
                <c:pt idx="0">
                  <c:v>2000</c:v>
                </c:pt>
                <c:pt idx="1">
                  <c:v>2003</c:v>
                </c:pt>
                <c:pt idx="2">
                  <c:v>2006</c:v>
                </c:pt>
                <c:pt idx="3">
                  <c:v>2009</c:v>
                </c:pt>
                <c:pt idx="4">
                  <c:v>2012</c:v>
                </c:pt>
                <c:pt idx="5">
                  <c:v>2015</c:v>
                </c:pt>
                <c:pt idx="6">
                  <c:v>2018</c:v>
                </c:pt>
              </c:numCache>
            </c:numRef>
          </c:cat>
          <c:val>
            <c:numRef>
              <c:f>cteni_urovne!$J$4:$J$10</c:f>
              <c:numCache>
                <c:formatCode>0.0</c:formatCode>
                <c:ptCount val="7"/>
                <c:pt idx="0">
                  <c:v>7</c:v>
                </c:pt>
                <c:pt idx="1">
                  <c:v>6.4</c:v>
                </c:pt>
                <c:pt idx="2">
                  <c:v>9.1999999999999993</c:v>
                </c:pt>
                <c:pt idx="3">
                  <c:v>4.7176403662440913</c:v>
                </c:pt>
                <c:pt idx="4">
                  <c:v>5.2770118872064433</c:v>
                </c:pt>
                <c:pt idx="5">
                  <c:v>6.8996626044092269</c:v>
                </c:pt>
                <c:pt idx="6">
                  <c:v>7.1840824515191475</c:v>
                </c:pt>
              </c:numCache>
            </c:numRef>
          </c:val>
          <c:extLst>
            <c:ext xmlns:c16="http://schemas.microsoft.com/office/drawing/2014/chart" uri="{C3380CC4-5D6E-409C-BE32-E72D297353CC}">
              <c16:uniqueId val="{00000007-0AC1-4984-A869-7E533393DE49}"/>
            </c:ext>
          </c:extLst>
        </c:ser>
        <c:ser>
          <c:idx val="15"/>
          <c:order val="8"/>
          <c:tx>
            <c:strRef>
              <c:f>cteni_urovne!$K$3</c:f>
              <c:strCache>
                <c:ptCount val="1"/>
                <c:pt idx="0">
                  <c:v>Úroveň 6</c:v>
                </c:pt>
              </c:strCache>
            </c:strRef>
          </c:tx>
          <c:spPr>
            <a:solidFill>
              <a:sysClr val="windowText" lastClr="000000"/>
            </a:solidFill>
            <a:ln>
              <a:noFill/>
            </a:ln>
          </c:spPr>
          <c:invertIfNegative val="0"/>
          <c:cat>
            <c:numRef>
              <c:f>cteni_urovne!$B$4:$B$10</c:f>
              <c:numCache>
                <c:formatCode>General</c:formatCode>
                <c:ptCount val="7"/>
                <c:pt idx="0">
                  <c:v>2000</c:v>
                </c:pt>
                <c:pt idx="1">
                  <c:v>2003</c:v>
                </c:pt>
                <c:pt idx="2">
                  <c:v>2006</c:v>
                </c:pt>
                <c:pt idx="3">
                  <c:v>2009</c:v>
                </c:pt>
                <c:pt idx="4">
                  <c:v>2012</c:v>
                </c:pt>
                <c:pt idx="5">
                  <c:v>2015</c:v>
                </c:pt>
                <c:pt idx="6">
                  <c:v>2018</c:v>
                </c:pt>
              </c:numCache>
            </c:numRef>
          </c:cat>
          <c:val>
            <c:numRef>
              <c:f>cteni_urovne!$K$4:$K$10</c:f>
              <c:numCache>
                <c:formatCode>0.0</c:formatCode>
                <c:ptCount val="7"/>
                <c:pt idx="0">
                  <c:v>0</c:v>
                </c:pt>
                <c:pt idx="1">
                  <c:v>0</c:v>
                </c:pt>
                <c:pt idx="2">
                  <c:v>0</c:v>
                </c:pt>
                <c:pt idx="3">
                  <c:v>0.39544541975298025</c:v>
                </c:pt>
                <c:pt idx="4">
                  <c:v>0.77649127247220695</c:v>
                </c:pt>
                <c:pt idx="5">
                  <c:v>0.97667730743763581</c:v>
                </c:pt>
                <c:pt idx="6">
                  <c:v>1.0523838525151894</c:v>
                </c:pt>
              </c:numCache>
            </c:numRef>
          </c:val>
          <c:extLst>
            <c:ext xmlns:c16="http://schemas.microsoft.com/office/drawing/2014/chart" uri="{C3380CC4-5D6E-409C-BE32-E72D297353CC}">
              <c16:uniqueId val="{00000008-0AC1-4984-A869-7E533393DE49}"/>
            </c:ext>
          </c:extLst>
        </c:ser>
        <c:dLbls>
          <c:showLegendKey val="0"/>
          <c:showVal val="0"/>
          <c:showCatName val="0"/>
          <c:showSerName val="0"/>
          <c:showPercent val="0"/>
          <c:showBubbleSize val="0"/>
        </c:dLbls>
        <c:gapWidth val="120"/>
        <c:overlap val="100"/>
        <c:axId val="137789440"/>
        <c:axId val="137791360"/>
      </c:barChart>
      <c:catAx>
        <c:axId val="137789440"/>
        <c:scaling>
          <c:orientation val="maxMin"/>
        </c:scaling>
        <c:delete val="0"/>
        <c:axPos val="l"/>
        <c:title>
          <c:tx>
            <c:rich>
              <a:bodyPr/>
              <a:lstStyle/>
              <a:p>
                <a:pPr>
                  <a:defRPr>
                    <a:solidFill>
                      <a:schemeClr val="bg2"/>
                    </a:solidFill>
                  </a:defRPr>
                </a:pPr>
                <a:r>
                  <a:rPr lang="cs-CZ">
                    <a:solidFill>
                      <a:schemeClr val="bg2"/>
                    </a:solidFill>
                  </a:rPr>
                  <a:t>Rok testování</a:t>
                </a:r>
              </a:p>
            </c:rich>
          </c:tx>
          <c:layout>
            <c:manualLayout>
              <c:xMode val="edge"/>
              <c:yMode val="edge"/>
              <c:x val="7.8762166675910295E-3"/>
              <c:y val="0.2663604549431321"/>
            </c:manualLayout>
          </c:layout>
          <c:overlay val="0"/>
        </c:title>
        <c:numFmt formatCode="General" sourceLinked="1"/>
        <c:majorTickMark val="none"/>
        <c:minorTickMark val="none"/>
        <c:tickLblPos val="low"/>
        <c:spPr>
          <a:ln w="3175">
            <a:solidFill>
              <a:srgbClr val="000000"/>
            </a:solidFill>
            <a:prstDash val="solid"/>
          </a:ln>
        </c:spPr>
        <c:txPr>
          <a:bodyPr rot="0" vert="horz"/>
          <a:lstStyle/>
          <a:p>
            <a:pPr>
              <a:defRPr/>
            </a:pPr>
            <a:endParaRPr lang="cs-CZ"/>
          </a:p>
        </c:txPr>
        <c:crossAx val="137791360"/>
        <c:crosses val="autoZero"/>
        <c:auto val="1"/>
        <c:lblAlgn val="ctr"/>
        <c:lblOffset val="100"/>
        <c:tickLblSkip val="1"/>
        <c:tickMarkSkip val="1"/>
        <c:noMultiLvlLbl val="0"/>
      </c:catAx>
      <c:valAx>
        <c:axId val="137791360"/>
        <c:scaling>
          <c:orientation val="minMax"/>
          <c:max val="100"/>
          <c:min val="-100"/>
        </c:scaling>
        <c:delete val="0"/>
        <c:axPos val="t"/>
        <c:majorGridlines>
          <c:spPr>
            <a:ln w="3175">
              <a:solidFill>
                <a:sysClr val="window" lastClr="FFFFFF">
                  <a:lumMod val="65000"/>
                </a:sysClr>
              </a:solidFill>
              <a:prstDash val="dash"/>
            </a:ln>
          </c:spPr>
        </c:majorGridlines>
        <c:title>
          <c:tx>
            <c:rich>
              <a:bodyPr/>
              <a:lstStyle/>
              <a:p>
                <a:pPr>
                  <a:defRPr>
                    <a:solidFill>
                      <a:schemeClr val="bg2"/>
                    </a:solidFill>
                  </a:defRPr>
                </a:pPr>
                <a:r>
                  <a:rPr lang="cs-CZ">
                    <a:solidFill>
                      <a:schemeClr val="bg2"/>
                    </a:solidFill>
                  </a:rPr>
                  <a:t>Podíl žáků v procentech</a:t>
                </a:r>
              </a:p>
            </c:rich>
          </c:tx>
          <c:layout>
            <c:manualLayout>
              <c:xMode val="edge"/>
              <c:yMode val="edge"/>
              <c:x val="0.38106360535680611"/>
              <c:y val="5.133405394820445E-2"/>
            </c:manualLayout>
          </c:layout>
          <c:overlay val="0"/>
          <c:spPr>
            <a:noFill/>
            <a:ln w="25400">
              <a:noFill/>
            </a:ln>
          </c:spPr>
        </c:title>
        <c:numFmt formatCode="0;0" sourceLinked="0"/>
        <c:majorTickMark val="none"/>
        <c:minorTickMark val="none"/>
        <c:tickLblPos val="high"/>
        <c:spPr>
          <a:ln w="3175">
            <a:solidFill>
              <a:srgbClr val="000000"/>
            </a:solidFill>
            <a:prstDash val="solid"/>
          </a:ln>
        </c:spPr>
        <c:txPr>
          <a:bodyPr rot="0" vert="horz"/>
          <a:lstStyle/>
          <a:p>
            <a:pPr>
              <a:defRPr/>
            </a:pPr>
            <a:endParaRPr lang="cs-CZ"/>
          </a:p>
        </c:txPr>
        <c:crossAx val="137789440"/>
        <c:crosses val="autoZero"/>
        <c:crossBetween val="between"/>
        <c:majorUnit val="10"/>
      </c:valAx>
      <c:spPr>
        <a:solidFill>
          <a:sysClr val="window" lastClr="FFFFFF">
            <a:lumMod val="95000"/>
          </a:sysClr>
        </a:solidFill>
        <a:ln w="6350" cmpd="sng">
          <a:solidFill>
            <a:sysClr val="windowText" lastClr="000000"/>
          </a:solidFill>
          <a:prstDash val="solid"/>
        </a:ln>
      </c:spPr>
    </c:plotArea>
    <c:legend>
      <c:legendPos val="r"/>
      <c:layout>
        <c:manualLayout>
          <c:xMode val="edge"/>
          <c:yMode val="edge"/>
          <c:x val="0.83566241491237458"/>
          <c:y val="0.14418625940547264"/>
          <c:w val="0.13987539178961853"/>
          <c:h val="0.53796802672393218"/>
        </c:manualLayout>
      </c:layout>
      <c:overlay val="0"/>
      <c:spPr>
        <a:ln>
          <a:noFill/>
        </a:ln>
      </c:spPr>
      <c:txPr>
        <a:bodyPr/>
        <a:lstStyle/>
        <a:p>
          <a:pPr>
            <a:defRPr sz="1400"/>
          </a:pPr>
          <a:endParaRPr lang="cs-CZ"/>
        </a:p>
      </c:txPr>
    </c:legend>
    <c:plotVisOnly val="1"/>
    <c:dispBlanksAs val="gap"/>
    <c:showDLblsOverMax val="0"/>
  </c:chart>
  <c:spPr>
    <a:noFill/>
    <a:ln w="9525">
      <a:noFill/>
    </a:ln>
  </c:spPr>
  <c:txPr>
    <a:bodyPr/>
    <a:lstStyle/>
    <a:p>
      <a:pPr>
        <a:defRPr sz="1175" b="0" i="0" u="none" strike="noStrike" baseline="0">
          <a:solidFill>
            <a:srgbClr val="000000"/>
          </a:solidFill>
          <a:latin typeface="+mn-lt"/>
          <a:ea typeface="Arial"/>
          <a:cs typeface="Arial"/>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424075631322775E-2"/>
          <c:y val="8.6742331811698131E-2"/>
          <c:w val="0.76073324184210656"/>
          <c:h val="0.73590840827436255"/>
        </c:manualLayout>
      </c:layout>
      <c:barChart>
        <c:barDir val="bar"/>
        <c:grouping val="stacked"/>
        <c:varyColors val="0"/>
        <c:ser>
          <c:idx val="8"/>
          <c:order val="0"/>
          <c:tx>
            <c:strRef>
              <c:f>matematika_urovne!$C$55</c:f>
              <c:strCache>
                <c:ptCount val="1"/>
                <c:pt idx="0">
                  <c:v>Úroveň 1</c:v>
                </c:pt>
              </c:strCache>
            </c:strRef>
          </c:tx>
          <c:spPr>
            <a:solidFill>
              <a:srgbClr val="C60C30">
                <a:lumMod val="40000"/>
                <a:lumOff val="60000"/>
              </a:srgbClr>
            </a:solidFill>
            <a:ln>
              <a:noFill/>
            </a:ln>
          </c:spPr>
          <c:invertIfNegative val="0"/>
          <c:cat>
            <c:numRef>
              <c:f>matematika_urovne!$B$56:$B$62</c:f>
              <c:numCache>
                <c:formatCode>General</c:formatCode>
                <c:ptCount val="6"/>
                <c:pt idx="0">
                  <c:v>2003</c:v>
                </c:pt>
                <c:pt idx="1">
                  <c:v>2006</c:v>
                </c:pt>
                <c:pt idx="2">
                  <c:v>2009</c:v>
                </c:pt>
                <c:pt idx="3">
                  <c:v>2012</c:v>
                </c:pt>
                <c:pt idx="4">
                  <c:v>2015</c:v>
                </c:pt>
                <c:pt idx="5">
                  <c:v>2018</c:v>
                </c:pt>
              </c:numCache>
              <c:extLst/>
            </c:numRef>
          </c:cat>
          <c:val>
            <c:numRef>
              <c:f>matematika_urovne!$C$56:$C$62</c:f>
              <c:numCache>
                <c:formatCode>0.0</c:formatCode>
                <c:ptCount val="6"/>
                <c:pt idx="0">
                  <c:v>-11.6</c:v>
                </c:pt>
                <c:pt idx="1">
                  <c:v>-11.9</c:v>
                </c:pt>
                <c:pt idx="2">
                  <c:v>-15.299484263276</c:v>
                </c:pt>
                <c:pt idx="3">
                  <c:v>-14.15879851156169</c:v>
                </c:pt>
                <c:pt idx="4">
                  <c:v>-14.313223170744289</c:v>
                </c:pt>
                <c:pt idx="5">
                  <c:v>-13.759292774731277</c:v>
                </c:pt>
              </c:numCache>
              <c:extLst/>
            </c:numRef>
          </c:val>
          <c:extLst>
            <c:ext xmlns:c16="http://schemas.microsoft.com/office/drawing/2014/chart" uri="{C3380CC4-5D6E-409C-BE32-E72D297353CC}">
              <c16:uniqueId val="{00000000-335C-4FE0-858E-CB8609529797}"/>
            </c:ext>
          </c:extLst>
        </c:ser>
        <c:ser>
          <c:idx val="9"/>
          <c:order val="1"/>
          <c:tx>
            <c:strRef>
              <c:f>matematika_urovne!$D$55</c:f>
              <c:strCache>
                <c:ptCount val="1"/>
                <c:pt idx="0">
                  <c:v>Pod úrovní 1</c:v>
                </c:pt>
              </c:strCache>
            </c:strRef>
          </c:tx>
          <c:spPr>
            <a:solidFill>
              <a:srgbClr val="C00000"/>
            </a:solidFill>
            <a:ln>
              <a:noFill/>
            </a:ln>
          </c:spPr>
          <c:invertIfNegative val="0"/>
          <c:cat>
            <c:numRef>
              <c:f>matematika_urovne!$B$56:$B$62</c:f>
              <c:numCache>
                <c:formatCode>General</c:formatCode>
                <c:ptCount val="6"/>
                <c:pt idx="0">
                  <c:v>2003</c:v>
                </c:pt>
                <c:pt idx="1">
                  <c:v>2006</c:v>
                </c:pt>
                <c:pt idx="2">
                  <c:v>2009</c:v>
                </c:pt>
                <c:pt idx="3">
                  <c:v>2012</c:v>
                </c:pt>
                <c:pt idx="4">
                  <c:v>2015</c:v>
                </c:pt>
                <c:pt idx="5">
                  <c:v>2018</c:v>
                </c:pt>
              </c:numCache>
              <c:extLst/>
            </c:numRef>
          </c:cat>
          <c:val>
            <c:numRef>
              <c:f>matematika_urovne!$D$56:$D$62</c:f>
              <c:numCache>
                <c:formatCode>0.0</c:formatCode>
                <c:ptCount val="6"/>
                <c:pt idx="0">
                  <c:v>-5</c:v>
                </c:pt>
                <c:pt idx="1">
                  <c:v>-7.2</c:v>
                </c:pt>
                <c:pt idx="2">
                  <c:v>-7.0333599783430003</c:v>
                </c:pt>
                <c:pt idx="3">
                  <c:v>-6.8043106373794906</c:v>
                </c:pt>
                <c:pt idx="4">
                  <c:v>-7.3778082897789279</c:v>
                </c:pt>
                <c:pt idx="5">
                  <c:v>-6.6257873921387009</c:v>
                </c:pt>
              </c:numCache>
              <c:extLst/>
            </c:numRef>
          </c:val>
          <c:extLst>
            <c:ext xmlns:c16="http://schemas.microsoft.com/office/drawing/2014/chart" uri="{C3380CC4-5D6E-409C-BE32-E72D297353CC}">
              <c16:uniqueId val="{00000001-335C-4FE0-858E-CB8609529797}"/>
            </c:ext>
          </c:extLst>
        </c:ser>
        <c:ser>
          <c:idx val="10"/>
          <c:order val="2"/>
          <c:tx>
            <c:strRef>
              <c:f>matematika_urovne!$E$55</c:f>
              <c:strCache>
                <c:ptCount val="1"/>
                <c:pt idx="0">
                  <c:v>Úroveň 2</c:v>
                </c:pt>
              </c:strCache>
            </c:strRef>
          </c:tx>
          <c:spPr>
            <a:solidFill>
              <a:srgbClr val="B4C8FF"/>
            </a:solidFill>
            <a:ln>
              <a:noFill/>
            </a:ln>
          </c:spPr>
          <c:invertIfNegative val="0"/>
          <c:cat>
            <c:numRef>
              <c:f>matematika_urovne!$B$56:$B$62</c:f>
              <c:numCache>
                <c:formatCode>General</c:formatCode>
                <c:ptCount val="6"/>
                <c:pt idx="0">
                  <c:v>2003</c:v>
                </c:pt>
                <c:pt idx="1">
                  <c:v>2006</c:v>
                </c:pt>
                <c:pt idx="2">
                  <c:v>2009</c:v>
                </c:pt>
                <c:pt idx="3">
                  <c:v>2012</c:v>
                </c:pt>
                <c:pt idx="4">
                  <c:v>2015</c:v>
                </c:pt>
                <c:pt idx="5">
                  <c:v>2018</c:v>
                </c:pt>
              </c:numCache>
              <c:extLst/>
            </c:numRef>
          </c:cat>
          <c:val>
            <c:numRef>
              <c:f>matematika_urovne!$E$56:$E$62</c:f>
              <c:numCache>
                <c:formatCode>0.0</c:formatCode>
                <c:ptCount val="6"/>
                <c:pt idx="0">
                  <c:v>20.100000000000001</c:v>
                </c:pt>
                <c:pt idx="1">
                  <c:v>20.5</c:v>
                </c:pt>
                <c:pt idx="2">
                  <c:v>24.220742342121</c:v>
                </c:pt>
                <c:pt idx="3">
                  <c:v>21.69230074314391</c:v>
                </c:pt>
                <c:pt idx="4">
                  <c:v>23.328940269000995</c:v>
                </c:pt>
                <c:pt idx="5">
                  <c:v>22.105958975795016</c:v>
                </c:pt>
              </c:numCache>
              <c:extLst/>
            </c:numRef>
          </c:val>
          <c:extLst>
            <c:ext xmlns:c16="http://schemas.microsoft.com/office/drawing/2014/chart" uri="{C3380CC4-5D6E-409C-BE32-E72D297353CC}">
              <c16:uniqueId val="{00000002-335C-4FE0-858E-CB8609529797}"/>
            </c:ext>
          </c:extLst>
        </c:ser>
        <c:ser>
          <c:idx val="11"/>
          <c:order val="3"/>
          <c:tx>
            <c:strRef>
              <c:f>matematika_urovne!$F$55</c:f>
              <c:strCache>
                <c:ptCount val="1"/>
                <c:pt idx="0">
                  <c:v>Úroveň 3</c:v>
                </c:pt>
              </c:strCache>
            </c:strRef>
          </c:tx>
          <c:spPr>
            <a:solidFill>
              <a:srgbClr val="6496FF"/>
            </a:solidFill>
            <a:ln>
              <a:noFill/>
            </a:ln>
          </c:spPr>
          <c:invertIfNegative val="0"/>
          <c:cat>
            <c:numRef>
              <c:f>matematika_urovne!$B$56:$B$62</c:f>
              <c:numCache>
                <c:formatCode>General</c:formatCode>
                <c:ptCount val="6"/>
                <c:pt idx="0">
                  <c:v>2003</c:v>
                </c:pt>
                <c:pt idx="1">
                  <c:v>2006</c:v>
                </c:pt>
                <c:pt idx="2">
                  <c:v>2009</c:v>
                </c:pt>
                <c:pt idx="3">
                  <c:v>2012</c:v>
                </c:pt>
                <c:pt idx="4">
                  <c:v>2015</c:v>
                </c:pt>
                <c:pt idx="5">
                  <c:v>2018</c:v>
                </c:pt>
              </c:numCache>
              <c:extLst/>
            </c:numRef>
          </c:cat>
          <c:val>
            <c:numRef>
              <c:f>matematika_urovne!$F$56:$F$62</c:f>
              <c:numCache>
                <c:formatCode>0.0</c:formatCode>
                <c:ptCount val="6"/>
                <c:pt idx="0">
                  <c:v>24.3</c:v>
                </c:pt>
                <c:pt idx="1">
                  <c:v>23</c:v>
                </c:pt>
                <c:pt idx="2">
                  <c:v>24.383563549579002</c:v>
                </c:pt>
                <c:pt idx="3">
                  <c:v>24.802769318386396</c:v>
                </c:pt>
                <c:pt idx="4">
                  <c:v>26.178501336216655</c:v>
                </c:pt>
                <c:pt idx="5">
                  <c:v>25.194516976032688</c:v>
                </c:pt>
              </c:numCache>
              <c:extLst/>
            </c:numRef>
          </c:val>
          <c:extLst>
            <c:ext xmlns:c16="http://schemas.microsoft.com/office/drawing/2014/chart" uri="{C3380CC4-5D6E-409C-BE32-E72D297353CC}">
              <c16:uniqueId val="{00000003-335C-4FE0-858E-CB8609529797}"/>
            </c:ext>
          </c:extLst>
        </c:ser>
        <c:ser>
          <c:idx val="12"/>
          <c:order val="4"/>
          <c:tx>
            <c:strRef>
              <c:f>matematika_urovne!$G$55</c:f>
              <c:strCache>
                <c:ptCount val="1"/>
                <c:pt idx="0">
                  <c:v>Úroveň 4</c:v>
                </c:pt>
              </c:strCache>
            </c:strRef>
          </c:tx>
          <c:spPr>
            <a:solidFill>
              <a:srgbClr val="1973FF"/>
            </a:solidFill>
            <a:ln>
              <a:noFill/>
            </a:ln>
          </c:spPr>
          <c:invertIfNegative val="0"/>
          <c:cat>
            <c:numRef>
              <c:f>matematika_urovne!$B$56:$B$62</c:f>
              <c:numCache>
                <c:formatCode>General</c:formatCode>
                <c:ptCount val="6"/>
                <c:pt idx="0">
                  <c:v>2003</c:v>
                </c:pt>
                <c:pt idx="1">
                  <c:v>2006</c:v>
                </c:pt>
                <c:pt idx="2">
                  <c:v>2009</c:v>
                </c:pt>
                <c:pt idx="3">
                  <c:v>2012</c:v>
                </c:pt>
                <c:pt idx="4">
                  <c:v>2015</c:v>
                </c:pt>
                <c:pt idx="5">
                  <c:v>2018</c:v>
                </c:pt>
              </c:numCache>
              <c:extLst/>
            </c:numRef>
          </c:cat>
          <c:val>
            <c:numRef>
              <c:f>matematika_urovne!$G$56:$G$62</c:f>
              <c:numCache>
                <c:formatCode>0.0</c:formatCode>
                <c:ptCount val="6"/>
                <c:pt idx="0">
                  <c:v>20.8</c:v>
                </c:pt>
                <c:pt idx="1">
                  <c:v>19.100000000000001</c:v>
                </c:pt>
                <c:pt idx="2">
                  <c:v>17.425697956227999</c:v>
                </c:pt>
                <c:pt idx="3">
                  <c:v>19.66489855962827</c:v>
                </c:pt>
                <c:pt idx="4">
                  <c:v>18.437817746353275</c:v>
                </c:pt>
                <c:pt idx="5">
                  <c:v>19.646932619266625</c:v>
                </c:pt>
              </c:numCache>
              <c:extLst/>
            </c:numRef>
          </c:val>
          <c:extLst>
            <c:ext xmlns:c16="http://schemas.microsoft.com/office/drawing/2014/chart" uri="{C3380CC4-5D6E-409C-BE32-E72D297353CC}">
              <c16:uniqueId val="{00000004-335C-4FE0-858E-CB8609529797}"/>
            </c:ext>
          </c:extLst>
        </c:ser>
        <c:ser>
          <c:idx val="13"/>
          <c:order val="5"/>
          <c:tx>
            <c:strRef>
              <c:f>matematika_urovne!$H$55</c:f>
              <c:strCache>
                <c:ptCount val="1"/>
                <c:pt idx="0">
                  <c:v>Úroveň 5</c:v>
                </c:pt>
              </c:strCache>
            </c:strRef>
          </c:tx>
          <c:spPr>
            <a:solidFill>
              <a:srgbClr val="0046FF"/>
            </a:solidFill>
            <a:ln>
              <a:noFill/>
            </a:ln>
          </c:spPr>
          <c:invertIfNegative val="0"/>
          <c:cat>
            <c:numRef>
              <c:f>matematika_urovne!$B$56:$B$62</c:f>
              <c:numCache>
                <c:formatCode>General</c:formatCode>
                <c:ptCount val="6"/>
                <c:pt idx="0">
                  <c:v>2003</c:v>
                </c:pt>
                <c:pt idx="1">
                  <c:v>2006</c:v>
                </c:pt>
                <c:pt idx="2">
                  <c:v>2009</c:v>
                </c:pt>
                <c:pt idx="3">
                  <c:v>2012</c:v>
                </c:pt>
                <c:pt idx="4">
                  <c:v>2015</c:v>
                </c:pt>
                <c:pt idx="5">
                  <c:v>2018</c:v>
                </c:pt>
              </c:numCache>
              <c:extLst/>
            </c:numRef>
          </c:cat>
          <c:val>
            <c:numRef>
              <c:f>matematika_urovne!$H$56:$H$62</c:f>
              <c:numCache>
                <c:formatCode>0.0</c:formatCode>
                <c:ptCount val="6"/>
                <c:pt idx="0">
                  <c:v>12.9</c:v>
                </c:pt>
                <c:pt idx="1">
                  <c:v>12.3</c:v>
                </c:pt>
                <c:pt idx="2">
                  <c:v>8.4633853501659999</c:v>
                </c:pt>
                <c:pt idx="3">
                  <c:v>9.6432249983699929</c:v>
                </c:pt>
                <c:pt idx="4">
                  <c:v>8.1258831870643018</c:v>
                </c:pt>
                <c:pt idx="5">
                  <c:v>9.5267067492521473</c:v>
                </c:pt>
              </c:numCache>
              <c:extLst/>
            </c:numRef>
          </c:val>
          <c:extLst>
            <c:ext xmlns:c16="http://schemas.microsoft.com/office/drawing/2014/chart" uri="{C3380CC4-5D6E-409C-BE32-E72D297353CC}">
              <c16:uniqueId val="{00000005-335C-4FE0-858E-CB8609529797}"/>
            </c:ext>
          </c:extLst>
        </c:ser>
        <c:ser>
          <c:idx val="14"/>
          <c:order val="6"/>
          <c:tx>
            <c:strRef>
              <c:f>matematika_urovne!$I$55</c:f>
              <c:strCache>
                <c:ptCount val="1"/>
                <c:pt idx="0">
                  <c:v>Úroveň 6</c:v>
                </c:pt>
              </c:strCache>
            </c:strRef>
          </c:tx>
          <c:spPr>
            <a:solidFill>
              <a:srgbClr val="000000"/>
            </a:solidFill>
            <a:ln>
              <a:noFill/>
            </a:ln>
          </c:spPr>
          <c:invertIfNegative val="0"/>
          <c:cat>
            <c:numRef>
              <c:f>matematika_urovne!$B$56:$B$62</c:f>
              <c:numCache>
                <c:formatCode>General</c:formatCode>
                <c:ptCount val="6"/>
                <c:pt idx="0">
                  <c:v>2003</c:v>
                </c:pt>
                <c:pt idx="1">
                  <c:v>2006</c:v>
                </c:pt>
                <c:pt idx="2">
                  <c:v>2009</c:v>
                </c:pt>
                <c:pt idx="3">
                  <c:v>2012</c:v>
                </c:pt>
                <c:pt idx="4">
                  <c:v>2015</c:v>
                </c:pt>
                <c:pt idx="5">
                  <c:v>2018</c:v>
                </c:pt>
              </c:numCache>
              <c:extLst/>
            </c:numRef>
          </c:cat>
          <c:val>
            <c:numRef>
              <c:f>matematika_urovne!$I$56:$I$62</c:f>
              <c:numCache>
                <c:formatCode>0.0</c:formatCode>
                <c:ptCount val="6"/>
                <c:pt idx="0">
                  <c:v>5.3</c:v>
                </c:pt>
                <c:pt idx="1">
                  <c:v>6</c:v>
                </c:pt>
                <c:pt idx="2">
                  <c:v>3.173766560287</c:v>
                </c:pt>
                <c:pt idx="3">
                  <c:v>3.2336972315302499</c:v>
                </c:pt>
                <c:pt idx="4">
                  <c:v>2.2378260008415647</c:v>
                </c:pt>
                <c:pt idx="5">
                  <c:v>3.1408045127835535</c:v>
                </c:pt>
              </c:numCache>
              <c:extLst/>
            </c:numRef>
          </c:val>
          <c:extLst>
            <c:ext xmlns:c16="http://schemas.microsoft.com/office/drawing/2014/chart" uri="{C3380CC4-5D6E-409C-BE32-E72D297353CC}">
              <c16:uniqueId val="{00000006-335C-4FE0-858E-CB8609529797}"/>
            </c:ext>
          </c:extLst>
        </c:ser>
        <c:dLbls>
          <c:showLegendKey val="0"/>
          <c:showVal val="0"/>
          <c:showCatName val="0"/>
          <c:showSerName val="0"/>
          <c:showPercent val="0"/>
          <c:showBubbleSize val="0"/>
        </c:dLbls>
        <c:gapWidth val="120"/>
        <c:overlap val="100"/>
        <c:axId val="203968896"/>
        <c:axId val="203970816"/>
      </c:barChart>
      <c:catAx>
        <c:axId val="203968896"/>
        <c:scaling>
          <c:orientation val="maxMin"/>
        </c:scaling>
        <c:delete val="0"/>
        <c:axPos val="l"/>
        <c:title>
          <c:tx>
            <c:rich>
              <a:bodyPr/>
              <a:lstStyle/>
              <a:p>
                <a:pPr>
                  <a:defRPr>
                    <a:solidFill>
                      <a:schemeClr val="bg2"/>
                    </a:solidFill>
                  </a:defRPr>
                </a:pPr>
                <a:r>
                  <a:rPr lang="cs-CZ">
                    <a:solidFill>
                      <a:schemeClr val="bg2"/>
                    </a:solidFill>
                  </a:rPr>
                  <a:t>Rok testování</a:t>
                </a:r>
              </a:p>
            </c:rich>
          </c:tx>
          <c:layout/>
          <c:overlay val="0"/>
        </c:title>
        <c:numFmt formatCode="General" sourceLinked="1"/>
        <c:majorTickMark val="none"/>
        <c:minorTickMark val="none"/>
        <c:tickLblPos val="low"/>
        <c:spPr>
          <a:ln w="3175">
            <a:solidFill>
              <a:srgbClr val="000000"/>
            </a:solidFill>
            <a:prstDash val="solid"/>
          </a:ln>
        </c:spPr>
        <c:txPr>
          <a:bodyPr rot="0" vert="horz"/>
          <a:lstStyle/>
          <a:p>
            <a:pPr>
              <a:defRPr/>
            </a:pPr>
            <a:endParaRPr lang="cs-CZ"/>
          </a:p>
        </c:txPr>
        <c:crossAx val="203970816"/>
        <c:crosses val="autoZero"/>
        <c:auto val="1"/>
        <c:lblAlgn val="ctr"/>
        <c:lblOffset val="100"/>
        <c:tickLblSkip val="1"/>
        <c:tickMarkSkip val="1"/>
        <c:noMultiLvlLbl val="0"/>
      </c:catAx>
      <c:valAx>
        <c:axId val="203970816"/>
        <c:scaling>
          <c:orientation val="minMax"/>
          <c:max val="100"/>
          <c:min val="-100"/>
        </c:scaling>
        <c:delete val="0"/>
        <c:axPos val="t"/>
        <c:majorGridlines>
          <c:spPr>
            <a:ln w="3175">
              <a:solidFill>
                <a:sysClr val="window" lastClr="FFFFFF">
                  <a:lumMod val="75000"/>
                </a:sysClr>
              </a:solidFill>
              <a:prstDash val="dash"/>
            </a:ln>
          </c:spPr>
        </c:majorGridlines>
        <c:title>
          <c:tx>
            <c:rich>
              <a:bodyPr/>
              <a:lstStyle/>
              <a:p>
                <a:pPr>
                  <a:defRPr>
                    <a:solidFill>
                      <a:schemeClr val="bg2"/>
                    </a:solidFill>
                  </a:defRPr>
                </a:pPr>
                <a:r>
                  <a:rPr lang="cs-CZ">
                    <a:solidFill>
                      <a:schemeClr val="bg2"/>
                    </a:solidFill>
                  </a:rPr>
                  <a:t>Podíl žáků v procentech</a:t>
                </a:r>
              </a:p>
            </c:rich>
          </c:tx>
          <c:layout>
            <c:manualLayout>
              <c:xMode val="edge"/>
              <c:yMode val="edge"/>
              <c:x val="0.39612974941514878"/>
              <c:y val="3.7098537286016879E-4"/>
            </c:manualLayout>
          </c:layout>
          <c:overlay val="0"/>
          <c:spPr>
            <a:noFill/>
            <a:ln w="25400">
              <a:noFill/>
            </a:ln>
          </c:spPr>
        </c:title>
        <c:numFmt formatCode="0;0" sourceLinked="0"/>
        <c:majorTickMark val="none"/>
        <c:minorTickMark val="none"/>
        <c:tickLblPos val="high"/>
        <c:spPr>
          <a:solidFill>
            <a:sysClr val="window" lastClr="FFFFFF">
              <a:lumMod val="95000"/>
            </a:sysClr>
          </a:solidFill>
          <a:ln w="3175">
            <a:solidFill>
              <a:srgbClr val="000000"/>
            </a:solidFill>
            <a:prstDash val="solid"/>
          </a:ln>
        </c:spPr>
        <c:txPr>
          <a:bodyPr rot="0" vert="horz"/>
          <a:lstStyle/>
          <a:p>
            <a:pPr>
              <a:defRPr/>
            </a:pPr>
            <a:endParaRPr lang="cs-CZ"/>
          </a:p>
        </c:txPr>
        <c:crossAx val="203968896"/>
        <c:crosses val="autoZero"/>
        <c:crossBetween val="between"/>
        <c:majorUnit val="10"/>
      </c:valAx>
      <c:spPr>
        <a:solidFill>
          <a:sysClr val="window" lastClr="FFFFFF">
            <a:lumMod val="95000"/>
          </a:sysClr>
        </a:solidFill>
        <a:ln w="6350">
          <a:solidFill>
            <a:sysClr val="windowText" lastClr="000000"/>
          </a:solidFill>
          <a:prstDash val="solid"/>
        </a:ln>
      </c:spPr>
    </c:plotArea>
    <c:legend>
      <c:legendPos val="r"/>
      <c:layout>
        <c:manualLayout>
          <c:xMode val="edge"/>
          <c:yMode val="edge"/>
          <c:x val="0.83598559119335869"/>
          <c:y val="0.17252329223533028"/>
          <c:w val="0.13987539178961853"/>
          <c:h val="0.53796802672393218"/>
        </c:manualLayout>
      </c:layout>
      <c:overlay val="0"/>
      <c:spPr>
        <a:ln>
          <a:noFill/>
        </a:ln>
      </c:spPr>
    </c:legend>
    <c:plotVisOnly val="1"/>
    <c:dispBlanksAs val="gap"/>
    <c:showDLblsOverMax val="0"/>
  </c:chart>
  <c:spPr>
    <a:solidFill>
      <a:srgbClr val="FFFFFF"/>
    </a:solidFill>
    <a:ln w="9525">
      <a:noFill/>
    </a:ln>
  </c:spPr>
  <c:txPr>
    <a:bodyPr/>
    <a:lstStyle/>
    <a:p>
      <a:pPr>
        <a:defRPr sz="1175" b="0" i="0" u="none" strike="noStrike" baseline="0">
          <a:solidFill>
            <a:srgbClr val="000000"/>
          </a:solidFill>
          <a:latin typeface="+mn-lt"/>
          <a:ea typeface="Arial"/>
          <a:cs typeface="Arial"/>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29255674685091E-2"/>
          <c:y val="5.3561815442042561E-2"/>
          <c:w val="0.76699579817096863"/>
          <c:h val="0.73530206247815166"/>
        </c:manualLayout>
      </c:layout>
      <c:barChart>
        <c:barDir val="bar"/>
        <c:grouping val="stacked"/>
        <c:varyColors val="0"/>
        <c:ser>
          <c:idx val="2"/>
          <c:order val="0"/>
          <c:tx>
            <c:strRef>
              <c:f>prirodoveda_urovne!$C$55</c:f>
              <c:strCache>
                <c:ptCount val="1"/>
                <c:pt idx="0">
                  <c:v>Úroveň 1a</c:v>
                </c:pt>
              </c:strCache>
            </c:strRef>
          </c:tx>
          <c:spPr>
            <a:solidFill>
              <a:schemeClr val="bg2">
                <a:lumMod val="20000"/>
                <a:lumOff val="80000"/>
              </a:schemeClr>
            </a:solidFill>
            <a:ln>
              <a:noFill/>
            </a:ln>
          </c:spPr>
          <c:invertIfNegative val="0"/>
          <c:cat>
            <c:numRef>
              <c:f>prirodoveda_urovne!$B$56:$B$62</c:f>
              <c:numCache>
                <c:formatCode>General</c:formatCode>
                <c:ptCount val="5"/>
                <c:pt idx="0">
                  <c:v>2006</c:v>
                </c:pt>
                <c:pt idx="1">
                  <c:v>2009</c:v>
                </c:pt>
                <c:pt idx="2">
                  <c:v>2012</c:v>
                </c:pt>
                <c:pt idx="3">
                  <c:v>2015</c:v>
                </c:pt>
                <c:pt idx="4">
                  <c:v>2018</c:v>
                </c:pt>
              </c:numCache>
              <c:extLst/>
            </c:numRef>
          </c:cat>
          <c:val>
            <c:numRef>
              <c:f>prirodoveda_urovne!$C$56:$C$62</c:f>
              <c:numCache>
                <c:formatCode>0.0</c:formatCode>
                <c:ptCount val="5"/>
                <c:pt idx="0">
                  <c:v>-12.1</c:v>
                </c:pt>
                <c:pt idx="1">
                  <c:v>-12.647347720734</c:v>
                </c:pt>
                <c:pt idx="2">
                  <c:v>-10.457983543776395</c:v>
                </c:pt>
                <c:pt idx="3">
                  <c:v>-16.066241579757286</c:v>
                </c:pt>
                <c:pt idx="4">
                  <c:v>-14.485357412976644</c:v>
                </c:pt>
              </c:numCache>
              <c:extLst/>
            </c:numRef>
          </c:val>
          <c:extLst>
            <c:ext xmlns:c16="http://schemas.microsoft.com/office/drawing/2014/chart" uri="{C3380CC4-5D6E-409C-BE32-E72D297353CC}">
              <c16:uniqueId val="{00000000-6F5F-4A59-83AB-19BBE7F0EA38}"/>
            </c:ext>
          </c:extLst>
        </c:ser>
        <c:ser>
          <c:idx val="0"/>
          <c:order val="1"/>
          <c:tx>
            <c:strRef>
              <c:f>prirodoveda_urovne!$D$55</c:f>
              <c:strCache>
                <c:ptCount val="1"/>
                <c:pt idx="0">
                  <c:v>Úroveň 1b</c:v>
                </c:pt>
              </c:strCache>
            </c:strRef>
          </c:tx>
          <c:spPr>
            <a:solidFill>
              <a:schemeClr val="bg2"/>
            </a:solidFill>
            <a:ln>
              <a:noFill/>
            </a:ln>
          </c:spPr>
          <c:invertIfNegative val="0"/>
          <c:cat>
            <c:numRef>
              <c:f>prirodoveda_urovne!$B$56:$B$62</c:f>
              <c:numCache>
                <c:formatCode>General</c:formatCode>
                <c:ptCount val="5"/>
                <c:pt idx="0">
                  <c:v>2006</c:v>
                </c:pt>
                <c:pt idx="1">
                  <c:v>2009</c:v>
                </c:pt>
                <c:pt idx="2">
                  <c:v>2012</c:v>
                </c:pt>
                <c:pt idx="3">
                  <c:v>2015</c:v>
                </c:pt>
                <c:pt idx="4">
                  <c:v>2018</c:v>
                </c:pt>
              </c:numCache>
              <c:extLst/>
            </c:numRef>
          </c:cat>
          <c:val>
            <c:numRef>
              <c:f>prirodoveda_urovne!$D$56:$D$62</c:f>
              <c:numCache>
                <c:formatCode>0.0</c:formatCode>
                <c:ptCount val="5"/>
                <c:pt idx="0">
                  <c:v>-3.5</c:v>
                </c:pt>
                <c:pt idx="1">
                  <c:v>-4.6646440721919999</c:v>
                </c:pt>
                <c:pt idx="2">
                  <c:v>-3.3229851520667193</c:v>
                </c:pt>
                <c:pt idx="3">
                  <c:v>-4.3017375943437219</c:v>
                </c:pt>
                <c:pt idx="4">
                  <c:v>-3.8978666546292207</c:v>
                </c:pt>
              </c:numCache>
              <c:extLst/>
            </c:numRef>
          </c:val>
          <c:extLst>
            <c:ext xmlns:c16="http://schemas.microsoft.com/office/drawing/2014/chart" uri="{C3380CC4-5D6E-409C-BE32-E72D297353CC}">
              <c16:uniqueId val="{00000001-6F5F-4A59-83AB-19BBE7F0EA38}"/>
            </c:ext>
          </c:extLst>
        </c:ser>
        <c:ser>
          <c:idx val="1"/>
          <c:order val="2"/>
          <c:tx>
            <c:strRef>
              <c:f>prirodoveda_urovne!$E$55</c:f>
              <c:strCache>
                <c:ptCount val="1"/>
                <c:pt idx="0">
                  <c:v>Pod úrovní 1b</c:v>
                </c:pt>
              </c:strCache>
            </c:strRef>
          </c:tx>
          <c:spPr>
            <a:solidFill>
              <a:srgbClr val="C00000"/>
            </a:solidFill>
            <a:ln>
              <a:noFill/>
            </a:ln>
          </c:spPr>
          <c:invertIfNegative val="0"/>
          <c:cat>
            <c:numRef>
              <c:f>prirodoveda_urovne!$B$56:$B$62</c:f>
              <c:numCache>
                <c:formatCode>General</c:formatCode>
                <c:ptCount val="5"/>
                <c:pt idx="0">
                  <c:v>2006</c:v>
                </c:pt>
                <c:pt idx="1">
                  <c:v>2009</c:v>
                </c:pt>
                <c:pt idx="2">
                  <c:v>2012</c:v>
                </c:pt>
                <c:pt idx="3">
                  <c:v>2015</c:v>
                </c:pt>
                <c:pt idx="4">
                  <c:v>2018</c:v>
                </c:pt>
              </c:numCache>
              <c:extLst/>
            </c:numRef>
          </c:cat>
          <c:val>
            <c:numRef>
              <c:f>prirodoveda_urovne!$E$56:$E$62</c:f>
              <c:numCache>
                <c:formatCode>0.0</c:formatCode>
                <c:ptCount val="5"/>
                <c:pt idx="0">
                  <c:v>0</c:v>
                </c:pt>
                <c:pt idx="1">
                  <c:v>0</c:v>
                </c:pt>
                <c:pt idx="2">
                  <c:v>0</c:v>
                </c:pt>
                <c:pt idx="3">
                  <c:v>-0.2905613102693087</c:v>
                </c:pt>
                <c:pt idx="4">
                  <c:v>-0.38147813491592103</c:v>
                </c:pt>
              </c:numCache>
              <c:extLst/>
            </c:numRef>
          </c:val>
          <c:extLst>
            <c:ext xmlns:c16="http://schemas.microsoft.com/office/drawing/2014/chart" uri="{C3380CC4-5D6E-409C-BE32-E72D297353CC}">
              <c16:uniqueId val="{00000002-6F5F-4A59-83AB-19BBE7F0EA38}"/>
            </c:ext>
          </c:extLst>
        </c:ser>
        <c:ser>
          <c:idx val="3"/>
          <c:order val="3"/>
          <c:tx>
            <c:strRef>
              <c:f>prirodoveda_urovne!$F$55</c:f>
              <c:strCache>
                <c:ptCount val="1"/>
                <c:pt idx="0">
                  <c:v>Úroveň 2</c:v>
                </c:pt>
              </c:strCache>
            </c:strRef>
          </c:tx>
          <c:spPr>
            <a:solidFill>
              <a:srgbClr val="B4C8FF"/>
            </a:solidFill>
            <a:ln>
              <a:noFill/>
            </a:ln>
          </c:spPr>
          <c:invertIfNegative val="0"/>
          <c:cat>
            <c:numRef>
              <c:f>prirodoveda_urovne!$B$56:$B$62</c:f>
              <c:numCache>
                <c:formatCode>General</c:formatCode>
                <c:ptCount val="5"/>
                <c:pt idx="0">
                  <c:v>2006</c:v>
                </c:pt>
                <c:pt idx="1">
                  <c:v>2009</c:v>
                </c:pt>
                <c:pt idx="2">
                  <c:v>2012</c:v>
                </c:pt>
                <c:pt idx="3">
                  <c:v>2015</c:v>
                </c:pt>
                <c:pt idx="4">
                  <c:v>2018</c:v>
                </c:pt>
              </c:numCache>
              <c:extLst/>
            </c:numRef>
          </c:cat>
          <c:val>
            <c:numRef>
              <c:f>prirodoveda_urovne!$F$56:$F$62</c:f>
              <c:numCache>
                <c:formatCode>0.0</c:formatCode>
                <c:ptCount val="5"/>
                <c:pt idx="0">
                  <c:v>23.4</c:v>
                </c:pt>
                <c:pt idx="1">
                  <c:v>25.581728973057999</c:v>
                </c:pt>
                <c:pt idx="2">
                  <c:v>24.698468037351265</c:v>
                </c:pt>
                <c:pt idx="3">
                  <c:v>25.900449744577369</c:v>
                </c:pt>
                <c:pt idx="4">
                  <c:v>25.925214102857456</c:v>
                </c:pt>
              </c:numCache>
              <c:extLst/>
            </c:numRef>
          </c:val>
          <c:extLst>
            <c:ext xmlns:c16="http://schemas.microsoft.com/office/drawing/2014/chart" uri="{C3380CC4-5D6E-409C-BE32-E72D297353CC}">
              <c16:uniqueId val="{00000003-6F5F-4A59-83AB-19BBE7F0EA38}"/>
            </c:ext>
          </c:extLst>
        </c:ser>
        <c:ser>
          <c:idx val="4"/>
          <c:order val="4"/>
          <c:tx>
            <c:strRef>
              <c:f>prirodoveda_urovne!$G$55</c:f>
              <c:strCache>
                <c:ptCount val="1"/>
                <c:pt idx="0">
                  <c:v>Úroveň 3</c:v>
                </c:pt>
              </c:strCache>
            </c:strRef>
          </c:tx>
          <c:spPr>
            <a:solidFill>
              <a:srgbClr val="6496FF"/>
            </a:solidFill>
            <a:ln>
              <a:noFill/>
            </a:ln>
          </c:spPr>
          <c:invertIfNegative val="0"/>
          <c:cat>
            <c:numRef>
              <c:f>prirodoveda_urovne!$B$56:$B$62</c:f>
              <c:numCache>
                <c:formatCode>General</c:formatCode>
                <c:ptCount val="5"/>
                <c:pt idx="0">
                  <c:v>2006</c:v>
                </c:pt>
                <c:pt idx="1">
                  <c:v>2009</c:v>
                </c:pt>
                <c:pt idx="2">
                  <c:v>2012</c:v>
                </c:pt>
                <c:pt idx="3">
                  <c:v>2015</c:v>
                </c:pt>
                <c:pt idx="4">
                  <c:v>2018</c:v>
                </c:pt>
              </c:numCache>
              <c:extLst/>
            </c:numRef>
          </c:cat>
          <c:val>
            <c:numRef>
              <c:f>prirodoveda_urovne!$G$56:$G$62</c:f>
              <c:numCache>
                <c:formatCode>0.0</c:formatCode>
                <c:ptCount val="5"/>
                <c:pt idx="0">
                  <c:v>27.8</c:v>
                </c:pt>
                <c:pt idx="1">
                  <c:v>28.834284692657</c:v>
                </c:pt>
                <c:pt idx="2">
                  <c:v>31.670916519014039</c:v>
                </c:pt>
                <c:pt idx="3">
                  <c:v>27.727714196407529</c:v>
                </c:pt>
                <c:pt idx="4">
                  <c:v>28.712048298028499</c:v>
                </c:pt>
              </c:numCache>
              <c:extLst/>
            </c:numRef>
          </c:val>
          <c:extLst>
            <c:ext xmlns:c16="http://schemas.microsoft.com/office/drawing/2014/chart" uri="{C3380CC4-5D6E-409C-BE32-E72D297353CC}">
              <c16:uniqueId val="{00000004-6F5F-4A59-83AB-19BBE7F0EA38}"/>
            </c:ext>
          </c:extLst>
        </c:ser>
        <c:ser>
          <c:idx val="5"/>
          <c:order val="5"/>
          <c:tx>
            <c:strRef>
              <c:f>prirodoveda_urovne!$H$55</c:f>
              <c:strCache>
                <c:ptCount val="1"/>
                <c:pt idx="0">
                  <c:v>Úroveň 4</c:v>
                </c:pt>
              </c:strCache>
            </c:strRef>
          </c:tx>
          <c:spPr>
            <a:solidFill>
              <a:srgbClr val="1973FF"/>
            </a:solidFill>
            <a:ln>
              <a:noFill/>
            </a:ln>
          </c:spPr>
          <c:invertIfNegative val="0"/>
          <c:cat>
            <c:numRef>
              <c:f>prirodoveda_urovne!$B$56:$B$62</c:f>
              <c:numCache>
                <c:formatCode>General</c:formatCode>
                <c:ptCount val="5"/>
                <c:pt idx="0">
                  <c:v>2006</c:v>
                </c:pt>
                <c:pt idx="1">
                  <c:v>2009</c:v>
                </c:pt>
                <c:pt idx="2">
                  <c:v>2012</c:v>
                </c:pt>
                <c:pt idx="3">
                  <c:v>2015</c:v>
                </c:pt>
                <c:pt idx="4">
                  <c:v>2018</c:v>
                </c:pt>
              </c:numCache>
              <c:extLst/>
            </c:numRef>
          </c:cat>
          <c:val>
            <c:numRef>
              <c:f>prirodoveda_urovne!$H$56:$H$62</c:f>
              <c:numCache>
                <c:formatCode>0.0</c:formatCode>
                <c:ptCount val="5"/>
                <c:pt idx="0">
                  <c:v>21.7</c:v>
                </c:pt>
                <c:pt idx="1">
                  <c:v>19.913931894086002</c:v>
                </c:pt>
                <c:pt idx="2">
                  <c:v>22.226200304463649</c:v>
                </c:pt>
                <c:pt idx="3">
                  <c:v>18.416727168575171</c:v>
                </c:pt>
                <c:pt idx="4">
                  <c:v>19.063633946732718</c:v>
                </c:pt>
              </c:numCache>
              <c:extLst/>
            </c:numRef>
          </c:val>
          <c:extLst>
            <c:ext xmlns:c16="http://schemas.microsoft.com/office/drawing/2014/chart" uri="{C3380CC4-5D6E-409C-BE32-E72D297353CC}">
              <c16:uniqueId val="{00000005-6F5F-4A59-83AB-19BBE7F0EA38}"/>
            </c:ext>
          </c:extLst>
        </c:ser>
        <c:ser>
          <c:idx val="6"/>
          <c:order val="6"/>
          <c:tx>
            <c:strRef>
              <c:f>prirodoveda_urovne!$I$55</c:f>
              <c:strCache>
                <c:ptCount val="1"/>
                <c:pt idx="0">
                  <c:v>Úroveň 5</c:v>
                </c:pt>
              </c:strCache>
            </c:strRef>
          </c:tx>
          <c:spPr>
            <a:solidFill>
              <a:srgbClr val="0046FF"/>
            </a:solidFill>
            <a:ln>
              <a:noFill/>
            </a:ln>
          </c:spPr>
          <c:invertIfNegative val="0"/>
          <c:cat>
            <c:numRef>
              <c:f>prirodoveda_urovne!$B$56:$B$62</c:f>
              <c:numCache>
                <c:formatCode>General</c:formatCode>
                <c:ptCount val="5"/>
                <c:pt idx="0">
                  <c:v>2006</c:v>
                </c:pt>
                <c:pt idx="1">
                  <c:v>2009</c:v>
                </c:pt>
                <c:pt idx="2">
                  <c:v>2012</c:v>
                </c:pt>
                <c:pt idx="3">
                  <c:v>2015</c:v>
                </c:pt>
                <c:pt idx="4">
                  <c:v>2018</c:v>
                </c:pt>
              </c:numCache>
              <c:extLst/>
            </c:numRef>
          </c:cat>
          <c:val>
            <c:numRef>
              <c:f>prirodoveda_urovne!$I$56:$I$62</c:f>
              <c:numCache>
                <c:formatCode>0.0</c:formatCode>
                <c:ptCount val="5"/>
                <c:pt idx="0">
                  <c:v>9.8000000000000007</c:v>
                </c:pt>
                <c:pt idx="1">
                  <c:v>7.1567532858960003</c:v>
                </c:pt>
                <c:pt idx="2">
                  <c:v>6.7276237512211932</c:v>
                </c:pt>
                <c:pt idx="3">
                  <c:v>6.3486898836858181</c:v>
                </c:pt>
                <c:pt idx="4">
                  <c:v>6.5839920220343018</c:v>
                </c:pt>
              </c:numCache>
              <c:extLst/>
            </c:numRef>
          </c:val>
          <c:extLst>
            <c:ext xmlns:c16="http://schemas.microsoft.com/office/drawing/2014/chart" uri="{C3380CC4-5D6E-409C-BE32-E72D297353CC}">
              <c16:uniqueId val="{00000006-6F5F-4A59-83AB-19BBE7F0EA38}"/>
            </c:ext>
          </c:extLst>
        </c:ser>
        <c:ser>
          <c:idx val="7"/>
          <c:order val="7"/>
          <c:tx>
            <c:strRef>
              <c:f>prirodoveda_urovne!$J$55</c:f>
              <c:strCache>
                <c:ptCount val="1"/>
                <c:pt idx="0">
                  <c:v>Úroveň 6</c:v>
                </c:pt>
              </c:strCache>
            </c:strRef>
          </c:tx>
          <c:spPr>
            <a:solidFill>
              <a:srgbClr val="000000"/>
            </a:solidFill>
            <a:ln>
              <a:noFill/>
            </a:ln>
          </c:spPr>
          <c:invertIfNegative val="0"/>
          <c:cat>
            <c:numRef>
              <c:f>prirodoveda_urovne!$B$56:$B$62</c:f>
              <c:numCache>
                <c:formatCode>General</c:formatCode>
                <c:ptCount val="5"/>
                <c:pt idx="0">
                  <c:v>2006</c:v>
                </c:pt>
                <c:pt idx="1">
                  <c:v>2009</c:v>
                </c:pt>
                <c:pt idx="2">
                  <c:v>2012</c:v>
                </c:pt>
                <c:pt idx="3">
                  <c:v>2015</c:v>
                </c:pt>
                <c:pt idx="4">
                  <c:v>2018</c:v>
                </c:pt>
              </c:numCache>
              <c:extLst/>
            </c:numRef>
          </c:cat>
          <c:val>
            <c:numRef>
              <c:f>prirodoveda_urovne!$J$56:$J$62</c:f>
              <c:numCache>
                <c:formatCode>0.0</c:formatCode>
                <c:ptCount val="5"/>
                <c:pt idx="0">
                  <c:v>1.8</c:v>
                </c:pt>
                <c:pt idx="1">
                  <c:v>1.2013093613770001</c:v>
                </c:pt>
                <c:pt idx="2">
                  <c:v>0.89582269210673748</c:v>
                </c:pt>
                <c:pt idx="3">
                  <c:v>0.94787852238380177</c:v>
                </c:pt>
                <c:pt idx="4">
                  <c:v>0.95040942782524496</c:v>
                </c:pt>
              </c:numCache>
              <c:extLst/>
            </c:numRef>
          </c:val>
          <c:extLst>
            <c:ext xmlns:c16="http://schemas.microsoft.com/office/drawing/2014/chart" uri="{C3380CC4-5D6E-409C-BE32-E72D297353CC}">
              <c16:uniqueId val="{00000007-6F5F-4A59-83AB-19BBE7F0EA38}"/>
            </c:ext>
          </c:extLst>
        </c:ser>
        <c:dLbls>
          <c:showLegendKey val="0"/>
          <c:showVal val="0"/>
          <c:showCatName val="0"/>
          <c:showSerName val="0"/>
          <c:showPercent val="0"/>
          <c:showBubbleSize val="0"/>
        </c:dLbls>
        <c:gapWidth val="120"/>
        <c:overlap val="100"/>
        <c:axId val="206877440"/>
        <c:axId val="206879360"/>
      </c:barChart>
      <c:catAx>
        <c:axId val="206877440"/>
        <c:scaling>
          <c:orientation val="maxMin"/>
        </c:scaling>
        <c:delete val="0"/>
        <c:axPos val="l"/>
        <c:title>
          <c:tx>
            <c:rich>
              <a:bodyPr/>
              <a:lstStyle/>
              <a:p>
                <a:pPr>
                  <a:defRPr>
                    <a:solidFill>
                      <a:schemeClr val="bg2"/>
                    </a:solidFill>
                  </a:defRPr>
                </a:pPr>
                <a:r>
                  <a:rPr lang="cs-CZ">
                    <a:solidFill>
                      <a:schemeClr val="bg2"/>
                    </a:solidFill>
                  </a:rPr>
                  <a:t>Rok testování</a:t>
                </a:r>
              </a:p>
            </c:rich>
          </c:tx>
          <c:layout>
            <c:manualLayout>
              <c:xMode val="edge"/>
              <c:yMode val="edge"/>
              <c:x val="4.1058444243584164E-3"/>
              <c:y val="0.255533722822956"/>
            </c:manualLayout>
          </c:layout>
          <c:overlay val="0"/>
        </c:title>
        <c:numFmt formatCode="General" sourceLinked="1"/>
        <c:majorTickMark val="none"/>
        <c:minorTickMark val="none"/>
        <c:tickLblPos val="low"/>
        <c:spPr>
          <a:ln w="3175">
            <a:solidFill>
              <a:srgbClr val="000000"/>
            </a:solidFill>
            <a:prstDash val="solid"/>
          </a:ln>
        </c:spPr>
        <c:txPr>
          <a:bodyPr rot="0" vert="horz"/>
          <a:lstStyle/>
          <a:p>
            <a:pPr>
              <a:defRPr/>
            </a:pPr>
            <a:endParaRPr lang="cs-CZ"/>
          </a:p>
        </c:txPr>
        <c:crossAx val="206879360"/>
        <c:crosses val="autoZero"/>
        <c:auto val="1"/>
        <c:lblAlgn val="ctr"/>
        <c:lblOffset val="100"/>
        <c:tickLblSkip val="1"/>
        <c:tickMarkSkip val="1"/>
        <c:noMultiLvlLbl val="0"/>
      </c:catAx>
      <c:valAx>
        <c:axId val="206879360"/>
        <c:scaling>
          <c:orientation val="minMax"/>
          <c:max val="100"/>
          <c:min val="-100"/>
        </c:scaling>
        <c:delete val="0"/>
        <c:axPos val="t"/>
        <c:majorGridlines>
          <c:spPr>
            <a:ln w="3175">
              <a:solidFill>
                <a:srgbClr val="000000"/>
              </a:solidFill>
              <a:prstDash val="dash"/>
            </a:ln>
          </c:spPr>
        </c:majorGridlines>
        <c:title>
          <c:tx>
            <c:rich>
              <a:bodyPr/>
              <a:lstStyle/>
              <a:p>
                <a:pPr>
                  <a:defRPr>
                    <a:solidFill>
                      <a:schemeClr val="bg2"/>
                    </a:solidFill>
                  </a:defRPr>
                </a:pPr>
                <a:r>
                  <a:rPr lang="cs-CZ">
                    <a:solidFill>
                      <a:schemeClr val="bg2"/>
                    </a:solidFill>
                  </a:rPr>
                  <a:t>Podíl žáků v procentech</a:t>
                </a:r>
              </a:p>
            </c:rich>
          </c:tx>
          <c:layout>
            <c:manualLayout>
              <c:xMode val="edge"/>
              <c:yMode val="edge"/>
              <c:x val="0.40488184268446265"/>
              <c:y val="0.86846846608263328"/>
            </c:manualLayout>
          </c:layout>
          <c:overlay val="0"/>
          <c:spPr>
            <a:noFill/>
            <a:ln w="25400">
              <a:noFill/>
            </a:ln>
          </c:spPr>
        </c:title>
        <c:numFmt formatCode="0;0" sourceLinked="0"/>
        <c:majorTickMark val="none"/>
        <c:minorTickMark val="none"/>
        <c:tickLblPos val="high"/>
        <c:spPr>
          <a:ln w="3175">
            <a:solidFill>
              <a:srgbClr val="000000"/>
            </a:solidFill>
            <a:prstDash val="solid"/>
          </a:ln>
        </c:spPr>
        <c:txPr>
          <a:bodyPr rot="0" vert="horz"/>
          <a:lstStyle/>
          <a:p>
            <a:pPr>
              <a:defRPr/>
            </a:pPr>
            <a:endParaRPr lang="cs-CZ"/>
          </a:p>
        </c:txPr>
        <c:crossAx val="206877440"/>
        <c:crosses val="autoZero"/>
        <c:crossBetween val="between"/>
        <c:majorUnit val="10"/>
      </c:valAx>
      <c:spPr>
        <a:solidFill>
          <a:schemeClr val="bg1">
            <a:lumMod val="95000"/>
          </a:schemeClr>
        </a:solidFill>
        <a:ln w="6350">
          <a:solidFill>
            <a:sysClr val="windowText" lastClr="000000"/>
          </a:solidFill>
          <a:prstDash val="solid"/>
        </a:ln>
      </c:spPr>
    </c:plotArea>
    <c:legend>
      <c:legendPos val="r"/>
      <c:layout>
        <c:manualLayout>
          <c:xMode val="edge"/>
          <c:yMode val="edge"/>
          <c:x val="0.86553836375834181"/>
          <c:y val="0.13701995167459227"/>
          <c:w val="0.11725720305153405"/>
          <c:h val="0.55625416225956825"/>
        </c:manualLayout>
      </c:layout>
      <c:overlay val="0"/>
      <c:spPr>
        <a:solidFill>
          <a:srgbClr val="FFFFFF"/>
        </a:solidFill>
        <a:ln w="3175">
          <a:noFill/>
          <a:prstDash val="solid"/>
        </a:ln>
      </c:spPr>
      <c:txPr>
        <a:bodyPr/>
        <a:lstStyle/>
        <a:p>
          <a:pPr>
            <a:defRPr sz="1200"/>
          </a:pPr>
          <a:endParaRPr lang="cs-CZ"/>
        </a:p>
      </c:txPr>
    </c:legend>
    <c:plotVisOnly val="1"/>
    <c:dispBlanksAs val="gap"/>
    <c:showDLblsOverMax val="0"/>
  </c:chart>
  <c:spPr>
    <a:solidFill>
      <a:srgbClr val="FFFFFF"/>
    </a:solidFill>
    <a:ln w="9525">
      <a:noFill/>
    </a:ln>
  </c:spPr>
  <c:txPr>
    <a:bodyPr/>
    <a:lstStyle/>
    <a:p>
      <a:pPr>
        <a:defRPr sz="1175" b="0" i="0" u="none" strike="noStrike" baseline="0">
          <a:solidFill>
            <a:srgbClr val="000000"/>
          </a:solidFill>
          <a:latin typeface="+mn-lt"/>
          <a:ea typeface="Arial"/>
          <a:cs typeface="Arial"/>
        </a:defRPr>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08549306126984"/>
          <c:y val="3.7431958797096758E-2"/>
          <c:w val="0.69659560160481826"/>
          <c:h val="0.81667465749114043"/>
        </c:manualLayout>
      </c:layout>
      <c:barChart>
        <c:barDir val="bar"/>
        <c:grouping val="stacked"/>
        <c:varyColors val="0"/>
        <c:ser>
          <c:idx val="3"/>
          <c:order val="3"/>
          <c:tx>
            <c:strRef>
              <c:f>'Čt gram v krajích od 2000'!$F$55</c:f>
              <c:strCache>
                <c:ptCount val="1"/>
                <c:pt idx="0">
                  <c:v>Pod úrovní 2</c:v>
                </c:pt>
              </c:strCache>
            </c:strRef>
          </c:tx>
          <c:spPr>
            <a:solidFill>
              <a:srgbClr val="FF5555"/>
            </a:solidFill>
            <a:ln>
              <a:noFill/>
            </a:ln>
          </c:spPr>
          <c:invertIfNegative val="0"/>
          <c:cat>
            <c:strRef>
              <c:f>'Čt gram v krajích od 2000'!$B$56:$B$69</c:f>
              <c:strCache>
                <c:ptCount val="14"/>
                <c:pt idx="0">
                  <c:v>Plzeňský</c:v>
                </c:pt>
                <c:pt idx="1">
                  <c:v>Praha</c:v>
                </c:pt>
                <c:pt idx="2">
                  <c:v>Zlínský</c:v>
                </c:pt>
                <c:pt idx="3">
                  <c:v>Jihočeský</c:v>
                </c:pt>
                <c:pt idx="4">
                  <c:v>Liberecký</c:v>
                </c:pt>
                <c:pt idx="5">
                  <c:v>Olomoucký</c:v>
                </c:pt>
                <c:pt idx="6">
                  <c:v>Karlovarský</c:v>
                </c:pt>
                <c:pt idx="7">
                  <c:v>Kraj Vysočina</c:v>
                </c:pt>
                <c:pt idx="8">
                  <c:v>Středočeský</c:v>
                </c:pt>
                <c:pt idx="9">
                  <c:v>Královéhradecký</c:v>
                </c:pt>
                <c:pt idx="10">
                  <c:v>Pardubický</c:v>
                </c:pt>
                <c:pt idx="11">
                  <c:v>Moravskoslezský</c:v>
                </c:pt>
                <c:pt idx="12">
                  <c:v>Jihomoravský</c:v>
                </c:pt>
                <c:pt idx="13">
                  <c:v>Ústecký</c:v>
                </c:pt>
              </c:strCache>
            </c:strRef>
          </c:cat>
          <c:val>
            <c:numRef>
              <c:f>'Čt gram v krajích od 2000'!$F$56:$F$69</c:f>
              <c:numCache>
                <c:formatCode>General</c:formatCode>
                <c:ptCount val="14"/>
                <c:pt idx="0">
                  <c:v>-18.100000000000001</c:v>
                </c:pt>
                <c:pt idx="1">
                  <c:v>-18.5</c:v>
                </c:pt>
                <c:pt idx="2">
                  <c:v>-19.5</c:v>
                </c:pt>
                <c:pt idx="3">
                  <c:v>-19.8</c:v>
                </c:pt>
                <c:pt idx="4">
                  <c:v>-20.100000000000001</c:v>
                </c:pt>
                <c:pt idx="5">
                  <c:v>-22</c:v>
                </c:pt>
                <c:pt idx="6">
                  <c:v>-25.1</c:v>
                </c:pt>
                <c:pt idx="7">
                  <c:v>-25.5</c:v>
                </c:pt>
                <c:pt idx="8">
                  <c:v>-25.6</c:v>
                </c:pt>
                <c:pt idx="9">
                  <c:v>-26.9</c:v>
                </c:pt>
                <c:pt idx="10">
                  <c:v>-27.6</c:v>
                </c:pt>
                <c:pt idx="11">
                  <c:v>-31.5</c:v>
                </c:pt>
                <c:pt idx="12">
                  <c:v>-32.1</c:v>
                </c:pt>
                <c:pt idx="13">
                  <c:v>-35.6</c:v>
                </c:pt>
              </c:numCache>
            </c:numRef>
          </c:val>
          <c:extLst>
            <c:ext xmlns:c16="http://schemas.microsoft.com/office/drawing/2014/chart" uri="{C3380CC4-5D6E-409C-BE32-E72D297353CC}">
              <c16:uniqueId val="{00000000-2261-4DC9-B75E-D90EFC03C085}"/>
            </c:ext>
          </c:extLst>
        </c:ser>
        <c:ser>
          <c:idx val="4"/>
          <c:order val="4"/>
          <c:tx>
            <c:strRef>
              <c:f>'Čt gram v krajích od 2000'!$G$55</c:f>
              <c:strCache>
                <c:ptCount val="1"/>
                <c:pt idx="0">
                  <c:v>Úroveň 2</c:v>
                </c:pt>
              </c:strCache>
            </c:strRef>
          </c:tx>
          <c:spPr>
            <a:solidFill>
              <a:srgbClr val="B4C8FF"/>
            </a:solidFill>
            <a:ln>
              <a:noFill/>
            </a:ln>
          </c:spPr>
          <c:invertIfNegative val="0"/>
          <c:cat>
            <c:strRef>
              <c:f>'Čt gram v krajích od 2000'!$B$56:$B$69</c:f>
              <c:strCache>
                <c:ptCount val="14"/>
                <c:pt idx="0">
                  <c:v>Plzeňský</c:v>
                </c:pt>
                <c:pt idx="1">
                  <c:v>Praha</c:v>
                </c:pt>
                <c:pt idx="2">
                  <c:v>Zlínský</c:v>
                </c:pt>
                <c:pt idx="3">
                  <c:v>Jihočeský</c:v>
                </c:pt>
                <c:pt idx="4">
                  <c:v>Liberecký</c:v>
                </c:pt>
                <c:pt idx="5">
                  <c:v>Olomoucký</c:v>
                </c:pt>
                <c:pt idx="6">
                  <c:v>Karlovarský</c:v>
                </c:pt>
                <c:pt idx="7">
                  <c:v>Kraj Vysočina</c:v>
                </c:pt>
                <c:pt idx="8">
                  <c:v>Středočeský</c:v>
                </c:pt>
                <c:pt idx="9">
                  <c:v>Královéhradecký</c:v>
                </c:pt>
                <c:pt idx="10">
                  <c:v>Pardubický</c:v>
                </c:pt>
                <c:pt idx="11">
                  <c:v>Moravskoslezský</c:v>
                </c:pt>
                <c:pt idx="12">
                  <c:v>Jihomoravský</c:v>
                </c:pt>
                <c:pt idx="13">
                  <c:v>Ústecký</c:v>
                </c:pt>
              </c:strCache>
            </c:strRef>
          </c:cat>
          <c:val>
            <c:numRef>
              <c:f>'Čt gram v krajích od 2000'!$G$56:$G$69</c:f>
              <c:numCache>
                <c:formatCode>General</c:formatCode>
                <c:ptCount val="14"/>
                <c:pt idx="0">
                  <c:v>29.6</c:v>
                </c:pt>
                <c:pt idx="1">
                  <c:v>21.2</c:v>
                </c:pt>
                <c:pt idx="2">
                  <c:v>23.5</c:v>
                </c:pt>
                <c:pt idx="3">
                  <c:v>28.7</c:v>
                </c:pt>
                <c:pt idx="4">
                  <c:v>31.2</c:v>
                </c:pt>
                <c:pt idx="5">
                  <c:v>29.3</c:v>
                </c:pt>
                <c:pt idx="6">
                  <c:v>39.9</c:v>
                </c:pt>
                <c:pt idx="7">
                  <c:v>24.8</c:v>
                </c:pt>
                <c:pt idx="8">
                  <c:v>30.5</c:v>
                </c:pt>
                <c:pt idx="9">
                  <c:v>35.5</c:v>
                </c:pt>
                <c:pt idx="10">
                  <c:v>30.1</c:v>
                </c:pt>
                <c:pt idx="11">
                  <c:v>27.3</c:v>
                </c:pt>
                <c:pt idx="12">
                  <c:v>24.4</c:v>
                </c:pt>
                <c:pt idx="13">
                  <c:v>31.1</c:v>
                </c:pt>
              </c:numCache>
            </c:numRef>
          </c:val>
          <c:extLst>
            <c:ext xmlns:c16="http://schemas.microsoft.com/office/drawing/2014/chart" uri="{C3380CC4-5D6E-409C-BE32-E72D297353CC}">
              <c16:uniqueId val="{00000001-2261-4DC9-B75E-D90EFC03C085}"/>
            </c:ext>
          </c:extLst>
        </c:ser>
        <c:ser>
          <c:idx val="5"/>
          <c:order val="5"/>
          <c:tx>
            <c:strRef>
              <c:f>'Čt gram v krajích od 2000'!$H$55</c:f>
              <c:strCache>
                <c:ptCount val="1"/>
                <c:pt idx="0">
                  <c:v>Úroveň 3</c:v>
                </c:pt>
              </c:strCache>
            </c:strRef>
          </c:tx>
          <c:spPr>
            <a:solidFill>
              <a:srgbClr val="6496FF"/>
            </a:solidFill>
            <a:ln>
              <a:noFill/>
            </a:ln>
          </c:spPr>
          <c:invertIfNegative val="0"/>
          <c:cat>
            <c:strRef>
              <c:f>'Čt gram v krajích od 2000'!$B$56:$B$69</c:f>
              <c:strCache>
                <c:ptCount val="14"/>
                <c:pt idx="0">
                  <c:v>Plzeňský</c:v>
                </c:pt>
                <c:pt idx="1">
                  <c:v>Praha</c:v>
                </c:pt>
                <c:pt idx="2">
                  <c:v>Zlínský</c:v>
                </c:pt>
                <c:pt idx="3">
                  <c:v>Jihočeský</c:v>
                </c:pt>
                <c:pt idx="4">
                  <c:v>Liberecký</c:v>
                </c:pt>
                <c:pt idx="5">
                  <c:v>Olomoucký</c:v>
                </c:pt>
                <c:pt idx="6">
                  <c:v>Karlovarský</c:v>
                </c:pt>
                <c:pt idx="7">
                  <c:v>Kraj Vysočina</c:v>
                </c:pt>
                <c:pt idx="8">
                  <c:v>Středočeský</c:v>
                </c:pt>
                <c:pt idx="9">
                  <c:v>Královéhradecký</c:v>
                </c:pt>
                <c:pt idx="10">
                  <c:v>Pardubický</c:v>
                </c:pt>
                <c:pt idx="11">
                  <c:v>Moravskoslezský</c:v>
                </c:pt>
                <c:pt idx="12">
                  <c:v>Jihomoravský</c:v>
                </c:pt>
                <c:pt idx="13">
                  <c:v>Ústecký</c:v>
                </c:pt>
              </c:strCache>
            </c:strRef>
          </c:cat>
          <c:val>
            <c:numRef>
              <c:f>'Čt gram v krajích od 2000'!$H$56:$H$69</c:f>
              <c:numCache>
                <c:formatCode>General</c:formatCode>
                <c:ptCount val="14"/>
                <c:pt idx="0">
                  <c:v>33.700000000000003</c:v>
                </c:pt>
                <c:pt idx="1">
                  <c:v>25.9</c:v>
                </c:pt>
                <c:pt idx="2">
                  <c:v>30.1</c:v>
                </c:pt>
                <c:pt idx="3">
                  <c:v>29.7</c:v>
                </c:pt>
                <c:pt idx="4">
                  <c:v>30.6</c:v>
                </c:pt>
                <c:pt idx="5">
                  <c:v>28.5</c:v>
                </c:pt>
                <c:pt idx="6">
                  <c:v>19.399999999999999</c:v>
                </c:pt>
                <c:pt idx="7">
                  <c:v>25.9</c:v>
                </c:pt>
                <c:pt idx="8">
                  <c:v>23.4</c:v>
                </c:pt>
                <c:pt idx="9">
                  <c:v>23.4</c:v>
                </c:pt>
                <c:pt idx="10">
                  <c:v>27.7</c:v>
                </c:pt>
                <c:pt idx="11">
                  <c:v>23.1</c:v>
                </c:pt>
                <c:pt idx="12">
                  <c:v>24.9</c:v>
                </c:pt>
                <c:pt idx="13">
                  <c:v>24.4</c:v>
                </c:pt>
              </c:numCache>
            </c:numRef>
          </c:val>
          <c:extLst>
            <c:ext xmlns:c16="http://schemas.microsoft.com/office/drawing/2014/chart" uri="{C3380CC4-5D6E-409C-BE32-E72D297353CC}">
              <c16:uniqueId val="{00000002-2261-4DC9-B75E-D90EFC03C085}"/>
            </c:ext>
          </c:extLst>
        </c:ser>
        <c:ser>
          <c:idx val="6"/>
          <c:order val="6"/>
          <c:tx>
            <c:strRef>
              <c:f>'Čt gram v krajích od 2000'!$I$55</c:f>
              <c:strCache>
                <c:ptCount val="1"/>
                <c:pt idx="0">
                  <c:v>Úroveň 4</c:v>
                </c:pt>
              </c:strCache>
            </c:strRef>
          </c:tx>
          <c:spPr>
            <a:solidFill>
              <a:srgbClr val="0046FF"/>
            </a:solidFill>
            <a:ln>
              <a:noFill/>
            </a:ln>
          </c:spPr>
          <c:invertIfNegative val="0"/>
          <c:val>
            <c:numRef>
              <c:f>'Čt gram v krajích od 2000'!$I$56:$I$69</c:f>
              <c:numCache>
                <c:formatCode>General</c:formatCode>
                <c:ptCount val="14"/>
                <c:pt idx="0">
                  <c:v>15.2</c:v>
                </c:pt>
                <c:pt idx="1">
                  <c:v>22.5</c:v>
                </c:pt>
                <c:pt idx="2">
                  <c:v>18.100000000000001</c:v>
                </c:pt>
                <c:pt idx="3">
                  <c:v>17.399999999999999</c:v>
                </c:pt>
                <c:pt idx="4">
                  <c:v>14.8</c:v>
                </c:pt>
                <c:pt idx="5">
                  <c:v>17.600000000000001</c:v>
                </c:pt>
                <c:pt idx="6">
                  <c:v>12.4</c:v>
                </c:pt>
                <c:pt idx="7">
                  <c:v>19.600000000000001</c:v>
                </c:pt>
                <c:pt idx="8">
                  <c:v>15.3</c:v>
                </c:pt>
                <c:pt idx="9">
                  <c:v>10.5</c:v>
                </c:pt>
                <c:pt idx="10">
                  <c:v>12.2</c:v>
                </c:pt>
                <c:pt idx="11">
                  <c:v>14</c:v>
                </c:pt>
                <c:pt idx="12">
                  <c:v>14.3</c:v>
                </c:pt>
                <c:pt idx="13">
                  <c:v>7.4</c:v>
                </c:pt>
              </c:numCache>
            </c:numRef>
          </c:val>
          <c:extLst>
            <c:ext xmlns:c16="http://schemas.microsoft.com/office/drawing/2014/chart" uri="{C3380CC4-5D6E-409C-BE32-E72D297353CC}">
              <c16:uniqueId val="{00000003-2261-4DC9-B75E-D90EFC03C085}"/>
            </c:ext>
          </c:extLst>
        </c:ser>
        <c:ser>
          <c:idx val="7"/>
          <c:order val="7"/>
          <c:tx>
            <c:strRef>
              <c:f>'Čt gram v krajích od 2000'!$J$55</c:f>
              <c:strCache>
                <c:ptCount val="1"/>
                <c:pt idx="0">
                  <c:v>Úroveň 5</c:v>
                </c:pt>
              </c:strCache>
            </c:strRef>
          </c:tx>
          <c:spPr>
            <a:solidFill>
              <a:sysClr val="windowText" lastClr="000000"/>
            </a:solidFill>
            <a:ln>
              <a:noFill/>
            </a:ln>
          </c:spPr>
          <c:invertIfNegative val="0"/>
          <c:val>
            <c:numRef>
              <c:f>'Čt gram v krajích od 2000'!$J$56:$J$69</c:f>
              <c:numCache>
                <c:formatCode>General</c:formatCode>
                <c:ptCount val="14"/>
                <c:pt idx="0">
                  <c:v>3</c:v>
                </c:pt>
                <c:pt idx="1">
                  <c:v>10.199999999999999</c:v>
                </c:pt>
                <c:pt idx="2">
                  <c:v>7.6</c:v>
                </c:pt>
                <c:pt idx="3">
                  <c:v>4</c:v>
                </c:pt>
                <c:pt idx="4">
                  <c:v>3.1</c:v>
                </c:pt>
                <c:pt idx="5">
                  <c:v>2.5</c:v>
                </c:pt>
                <c:pt idx="6">
                  <c:v>3.1</c:v>
                </c:pt>
                <c:pt idx="7">
                  <c:v>4.0999999999999996</c:v>
                </c:pt>
                <c:pt idx="8">
                  <c:v>4.3</c:v>
                </c:pt>
                <c:pt idx="9">
                  <c:v>3.3</c:v>
                </c:pt>
                <c:pt idx="10">
                  <c:v>2.2000000000000002</c:v>
                </c:pt>
                <c:pt idx="11">
                  <c:v>3.8</c:v>
                </c:pt>
                <c:pt idx="12">
                  <c:v>3.9</c:v>
                </c:pt>
                <c:pt idx="13">
                  <c:v>1.4</c:v>
                </c:pt>
              </c:numCache>
            </c:numRef>
          </c:val>
          <c:extLst>
            <c:ext xmlns:c16="http://schemas.microsoft.com/office/drawing/2014/chart" uri="{C3380CC4-5D6E-409C-BE32-E72D297353CC}">
              <c16:uniqueId val="{00000004-2261-4DC9-B75E-D90EFC03C085}"/>
            </c:ext>
          </c:extLst>
        </c:ser>
        <c:ser>
          <c:idx val="8"/>
          <c:order val="8"/>
          <c:tx>
            <c:strRef>
              <c:f>'Čt gram v krajích od 2000'!$K$55</c:f>
              <c:strCache>
                <c:ptCount val="1"/>
                <c:pt idx="0">
                  <c:v>Úroveň 6</c:v>
                </c:pt>
              </c:strCache>
            </c:strRef>
          </c:tx>
          <c:spPr>
            <a:solidFill>
              <a:sysClr val="windowText" lastClr="000000"/>
            </a:solidFill>
            <a:ln>
              <a:noFill/>
            </a:ln>
          </c:spPr>
          <c:invertIfNegative val="0"/>
          <c:val>
            <c:numRef>
              <c:f>'Čt gram v krajích od 2000'!$K$56:$K$69</c:f>
              <c:numCache>
                <c:formatCode>General</c:formatCode>
                <c:ptCount val="14"/>
                <c:pt idx="0">
                  <c:v>0.4</c:v>
                </c:pt>
                <c:pt idx="1">
                  <c:v>1.7</c:v>
                </c:pt>
                <c:pt idx="2">
                  <c:v>1.2</c:v>
                </c:pt>
                <c:pt idx="3">
                  <c:v>0.4</c:v>
                </c:pt>
                <c:pt idx="4">
                  <c:v>0.2</c:v>
                </c:pt>
                <c:pt idx="5">
                  <c:v>0.1</c:v>
                </c:pt>
                <c:pt idx="6">
                  <c:v>0.1</c:v>
                </c:pt>
                <c:pt idx="7">
                  <c:v>0.1</c:v>
                </c:pt>
                <c:pt idx="8">
                  <c:v>0.9</c:v>
                </c:pt>
                <c:pt idx="9">
                  <c:v>0.4</c:v>
                </c:pt>
                <c:pt idx="10">
                  <c:v>0.2</c:v>
                </c:pt>
                <c:pt idx="11">
                  <c:v>0.3</c:v>
                </c:pt>
                <c:pt idx="12">
                  <c:v>0.4</c:v>
                </c:pt>
                <c:pt idx="13">
                  <c:v>0.1</c:v>
                </c:pt>
              </c:numCache>
            </c:numRef>
          </c:val>
          <c:extLst>
            <c:ext xmlns:c16="http://schemas.microsoft.com/office/drawing/2014/chart" uri="{C3380CC4-5D6E-409C-BE32-E72D297353CC}">
              <c16:uniqueId val="{00000005-2261-4DC9-B75E-D90EFC03C085}"/>
            </c:ext>
          </c:extLst>
        </c:ser>
        <c:dLbls>
          <c:showLegendKey val="0"/>
          <c:showVal val="0"/>
          <c:showCatName val="0"/>
          <c:showSerName val="0"/>
          <c:showPercent val="0"/>
          <c:showBubbleSize val="0"/>
        </c:dLbls>
        <c:gapWidth val="120"/>
        <c:overlap val="100"/>
        <c:axId val="129607168"/>
        <c:axId val="129608704"/>
        <c:extLst>
          <c:ext xmlns:c15="http://schemas.microsoft.com/office/drawing/2012/chart" uri="{02D57815-91ED-43cb-92C2-25804820EDAC}">
            <c15:filteredBarSeries>
              <c15:ser>
                <c:idx val="0"/>
                <c:order val="0"/>
                <c:tx>
                  <c:strRef>
                    <c:extLst>
                      <c:ext uri="{02D57815-91ED-43cb-92C2-25804820EDAC}">
                        <c15:formulaRef>
                          <c15:sqref>'Čt gram v krajích od 2000'!$C$55</c15:sqref>
                        </c15:formulaRef>
                      </c:ext>
                    </c:extLst>
                    <c:strCache>
                      <c:ptCount val="1"/>
                      <c:pt idx="0">
                        <c:v>Úroveň 1a</c:v>
                      </c:pt>
                    </c:strCache>
                  </c:strRef>
                </c:tx>
                <c:spPr>
                  <a:solidFill>
                    <a:schemeClr val="bg1"/>
                  </a:solidFill>
                  <a:ln>
                    <a:solidFill>
                      <a:sysClr val="windowText" lastClr="000000"/>
                    </a:solidFill>
                  </a:ln>
                </c:spPr>
                <c:invertIfNegative val="0"/>
                <c:cat>
                  <c:strRef>
                    <c:extLst>
                      <c:ext uri="{02D57815-91ED-43cb-92C2-25804820EDAC}">
                        <c15:formulaRef>
                          <c15:sqref>'Čt gram v krajích od 2000'!$B$56:$B$69</c15:sqref>
                        </c15:formulaRef>
                      </c:ext>
                    </c:extLst>
                    <c:strCache>
                      <c:ptCount val="14"/>
                      <c:pt idx="0">
                        <c:v>Plzeňský</c:v>
                      </c:pt>
                      <c:pt idx="1">
                        <c:v>Praha</c:v>
                      </c:pt>
                      <c:pt idx="2">
                        <c:v>Zlínský</c:v>
                      </c:pt>
                      <c:pt idx="3">
                        <c:v>Jihočeský</c:v>
                      </c:pt>
                      <c:pt idx="4">
                        <c:v>Liberecký</c:v>
                      </c:pt>
                      <c:pt idx="5">
                        <c:v>Olomoucký</c:v>
                      </c:pt>
                      <c:pt idx="6">
                        <c:v>Karlovarský</c:v>
                      </c:pt>
                      <c:pt idx="7">
                        <c:v>Kraj Vysočina</c:v>
                      </c:pt>
                      <c:pt idx="8">
                        <c:v>Středočeský</c:v>
                      </c:pt>
                      <c:pt idx="9">
                        <c:v>Královéhradecký</c:v>
                      </c:pt>
                      <c:pt idx="10">
                        <c:v>Pardubický</c:v>
                      </c:pt>
                      <c:pt idx="11">
                        <c:v>Moravskoslezský</c:v>
                      </c:pt>
                      <c:pt idx="12">
                        <c:v>Jihomoravský</c:v>
                      </c:pt>
                      <c:pt idx="13">
                        <c:v>Ústecký</c:v>
                      </c:pt>
                    </c:strCache>
                  </c:strRef>
                </c:cat>
                <c:val>
                  <c:numRef>
                    <c:extLst>
                      <c:ext uri="{02D57815-91ED-43cb-92C2-25804820EDAC}">
                        <c15:formulaRef>
                          <c15:sqref>'Čt gram v krajích od 2000'!$C$56:$C$69</c15:sqref>
                        </c15:formulaRef>
                      </c:ext>
                    </c:extLst>
                    <c:numCache>
                      <c:formatCode>General</c:formatCode>
                      <c:ptCount val="14"/>
                    </c:numCache>
                  </c:numRef>
                </c:val>
                <c:extLst>
                  <c:ext xmlns:c16="http://schemas.microsoft.com/office/drawing/2014/chart" uri="{C3380CC4-5D6E-409C-BE32-E72D297353CC}">
                    <c16:uniqueId val="{00000006-2261-4DC9-B75E-D90EFC03C08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'Čt gram v krajích od 2000'!$D$55</c15:sqref>
                        </c15:formulaRef>
                      </c:ext>
                    </c:extLst>
                    <c:strCache>
                      <c:ptCount val="1"/>
                      <c:pt idx="0">
                        <c:v>Úroveň 1b</c:v>
                      </c:pt>
                    </c:strCache>
                  </c:strRef>
                </c:tx>
                <c:spPr>
                  <a:solidFill>
                    <a:schemeClr val="bg1">
                      <a:lumMod val="75000"/>
                    </a:schemeClr>
                  </a:solidFill>
                  <a:ln>
                    <a:solidFill>
                      <a:sysClr val="windowText" lastClr="000000"/>
                    </a:solidFill>
                  </a:ln>
                </c:spPr>
                <c:invertIfNegative val="0"/>
                <c:cat>
                  <c:strRef>
                    <c:extLst xmlns:c15="http://schemas.microsoft.com/office/drawing/2012/chart">
                      <c:ext xmlns:c15="http://schemas.microsoft.com/office/drawing/2012/chart" uri="{02D57815-91ED-43cb-92C2-25804820EDAC}">
                        <c15:formulaRef>
                          <c15:sqref>'Čt gram v krajích od 2000'!$B$56:$B$69</c15:sqref>
                        </c15:formulaRef>
                      </c:ext>
                    </c:extLst>
                    <c:strCache>
                      <c:ptCount val="14"/>
                      <c:pt idx="0">
                        <c:v>Plzeňský</c:v>
                      </c:pt>
                      <c:pt idx="1">
                        <c:v>Praha</c:v>
                      </c:pt>
                      <c:pt idx="2">
                        <c:v>Zlínský</c:v>
                      </c:pt>
                      <c:pt idx="3">
                        <c:v>Jihočeský</c:v>
                      </c:pt>
                      <c:pt idx="4">
                        <c:v>Liberecký</c:v>
                      </c:pt>
                      <c:pt idx="5">
                        <c:v>Olomoucký</c:v>
                      </c:pt>
                      <c:pt idx="6">
                        <c:v>Karlovarský</c:v>
                      </c:pt>
                      <c:pt idx="7">
                        <c:v>Kraj Vysočina</c:v>
                      </c:pt>
                      <c:pt idx="8">
                        <c:v>Středočeský</c:v>
                      </c:pt>
                      <c:pt idx="9">
                        <c:v>Královéhradecký</c:v>
                      </c:pt>
                      <c:pt idx="10">
                        <c:v>Pardubický</c:v>
                      </c:pt>
                      <c:pt idx="11">
                        <c:v>Moravskoslezský</c:v>
                      </c:pt>
                      <c:pt idx="12">
                        <c:v>Jihomoravský</c:v>
                      </c:pt>
                      <c:pt idx="13">
                        <c:v>Ústecký</c:v>
                      </c:pt>
                    </c:strCache>
                  </c:strRef>
                </c:cat>
                <c:val>
                  <c:numRef>
                    <c:extLst xmlns:c15="http://schemas.microsoft.com/office/drawing/2012/chart">
                      <c:ext xmlns:c15="http://schemas.microsoft.com/office/drawing/2012/chart" uri="{02D57815-91ED-43cb-92C2-25804820EDAC}">
                        <c15:formulaRef>
                          <c15:sqref>'Čt gram v krajích od 2000'!$D$56:$D$69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7-2261-4DC9-B75E-D90EFC03C08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'Čt gram v krajích od 2000'!$E$55</c15:sqref>
                        </c15:formulaRef>
                      </c:ext>
                    </c:extLst>
                    <c:strCache>
                      <c:ptCount val="1"/>
                      <c:pt idx="0">
                        <c:v>Úroveň 1c</c:v>
                      </c:pt>
                    </c:strCache>
                  </c:strRef>
                </c:tx>
                <c:spPr>
                  <a:solidFill>
                    <a:schemeClr val="tx1"/>
                  </a:solidFill>
                  <a:ln>
                    <a:solidFill>
                      <a:sysClr val="windowText" lastClr="000000"/>
                    </a:solidFill>
                  </a:ln>
                </c:spPr>
                <c:invertIfNegative val="0"/>
                <c:cat>
                  <c:strRef>
                    <c:extLst xmlns:c15="http://schemas.microsoft.com/office/drawing/2012/chart">
                      <c:ext xmlns:c15="http://schemas.microsoft.com/office/drawing/2012/chart" uri="{02D57815-91ED-43cb-92C2-25804820EDAC}">
                        <c15:formulaRef>
                          <c15:sqref>'Čt gram v krajích od 2000'!$B$56:$B$69</c15:sqref>
                        </c15:formulaRef>
                      </c:ext>
                    </c:extLst>
                    <c:strCache>
                      <c:ptCount val="14"/>
                      <c:pt idx="0">
                        <c:v>Plzeňský</c:v>
                      </c:pt>
                      <c:pt idx="1">
                        <c:v>Praha</c:v>
                      </c:pt>
                      <c:pt idx="2">
                        <c:v>Zlínský</c:v>
                      </c:pt>
                      <c:pt idx="3">
                        <c:v>Jihočeský</c:v>
                      </c:pt>
                      <c:pt idx="4">
                        <c:v>Liberecký</c:v>
                      </c:pt>
                      <c:pt idx="5">
                        <c:v>Olomoucký</c:v>
                      </c:pt>
                      <c:pt idx="6">
                        <c:v>Karlovarský</c:v>
                      </c:pt>
                      <c:pt idx="7">
                        <c:v>Kraj Vysočina</c:v>
                      </c:pt>
                      <c:pt idx="8">
                        <c:v>Středočeský</c:v>
                      </c:pt>
                      <c:pt idx="9">
                        <c:v>Královéhradecký</c:v>
                      </c:pt>
                      <c:pt idx="10">
                        <c:v>Pardubický</c:v>
                      </c:pt>
                      <c:pt idx="11">
                        <c:v>Moravskoslezský</c:v>
                      </c:pt>
                      <c:pt idx="12">
                        <c:v>Jihomoravský</c:v>
                      </c:pt>
                      <c:pt idx="13">
                        <c:v>Ústecký</c:v>
                      </c:pt>
                    </c:strCache>
                  </c:strRef>
                </c:cat>
                <c:val>
                  <c:numRef>
                    <c:extLst xmlns:c15="http://schemas.microsoft.com/office/drawing/2012/chart">
                      <c:ext xmlns:c15="http://schemas.microsoft.com/office/drawing/2012/chart" uri="{02D57815-91ED-43cb-92C2-25804820EDAC}">
                        <c15:formulaRef>
                          <c15:sqref>'Čt gram v krajích od 2000'!$E$56:$E$69</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8-2261-4DC9-B75E-D90EFC03C085}"/>
                  </c:ext>
                </c:extLst>
              </c15:ser>
            </c15:filteredBarSeries>
          </c:ext>
        </c:extLst>
      </c:barChart>
      <c:catAx>
        <c:axId val="12960716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400" b="0" i="0" u="none" strike="noStrike" baseline="0">
                <a:solidFill>
                  <a:srgbClr val="000000"/>
                </a:solidFill>
                <a:latin typeface="+mn-lt"/>
                <a:ea typeface="Arial"/>
                <a:cs typeface="Arial"/>
              </a:defRPr>
            </a:pPr>
            <a:endParaRPr lang="cs-CZ"/>
          </a:p>
        </c:txPr>
        <c:crossAx val="129608704"/>
        <c:crosses val="autoZero"/>
        <c:auto val="1"/>
        <c:lblAlgn val="ctr"/>
        <c:lblOffset val="100"/>
        <c:tickLblSkip val="1"/>
        <c:tickMarkSkip val="1"/>
        <c:noMultiLvlLbl val="0"/>
      </c:catAx>
      <c:valAx>
        <c:axId val="129608704"/>
        <c:scaling>
          <c:orientation val="minMax"/>
          <c:max val="100"/>
          <c:min val="-100"/>
        </c:scaling>
        <c:delete val="0"/>
        <c:axPos val="t"/>
        <c:majorGridlines>
          <c:spPr>
            <a:ln w="3175">
              <a:solidFill>
                <a:srgbClr val="E7E6E6">
                  <a:lumMod val="75000"/>
                </a:srgbClr>
              </a:solidFill>
              <a:prstDash val="dash"/>
            </a:ln>
          </c:spPr>
        </c:majorGridlines>
        <c:title>
          <c:tx>
            <c:rich>
              <a:bodyPr/>
              <a:lstStyle/>
              <a:p>
                <a:pPr>
                  <a:defRPr sz="1400" b="0" i="0" u="none" strike="noStrike" baseline="0">
                    <a:solidFill>
                      <a:schemeClr val="bg2"/>
                    </a:solidFill>
                    <a:latin typeface="+mn-lt"/>
                    <a:ea typeface="Arial"/>
                    <a:cs typeface="Arial"/>
                  </a:defRPr>
                </a:pPr>
                <a:r>
                  <a:rPr lang="cs-CZ" sz="1400" b="0">
                    <a:solidFill>
                      <a:schemeClr val="bg2"/>
                    </a:solidFill>
                    <a:latin typeface="+mn-lt"/>
                  </a:rPr>
                  <a:t>Podíl žáků v procentech</a:t>
                </a:r>
              </a:p>
            </c:rich>
          </c:tx>
          <c:layout>
            <c:manualLayout>
              <c:xMode val="edge"/>
              <c:yMode val="edge"/>
              <c:x val="0.37978846579968228"/>
              <c:y val="0.91256912826017056"/>
            </c:manualLayout>
          </c:layout>
          <c:overlay val="0"/>
          <c:spPr>
            <a:noFill/>
            <a:ln w="25400">
              <a:noFill/>
            </a:ln>
          </c:spPr>
        </c:title>
        <c:numFmt formatCode="0;0" sourceLinked="0"/>
        <c:majorTickMark val="none"/>
        <c:minorTickMark val="none"/>
        <c:tickLblPos val="high"/>
        <c:spPr>
          <a:ln w="3175">
            <a:solidFill>
              <a:sysClr val="windowText" lastClr="000000">
                <a:lumMod val="50000"/>
                <a:lumOff val="50000"/>
              </a:sysClr>
            </a:solidFill>
            <a:prstDash val="solid"/>
          </a:ln>
        </c:spPr>
        <c:txPr>
          <a:bodyPr rot="0" vert="horz"/>
          <a:lstStyle/>
          <a:p>
            <a:pPr>
              <a:defRPr sz="800" b="0" i="0" u="none" strike="noStrike" baseline="0">
                <a:solidFill>
                  <a:srgbClr val="000000"/>
                </a:solidFill>
                <a:latin typeface="Arial"/>
                <a:ea typeface="Arial"/>
                <a:cs typeface="Arial"/>
              </a:defRPr>
            </a:pPr>
            <a:endParaRPr lang="cs-CZ"/>
          </a:p>
        </c:txPr>
        <c:crossAx val="129607168"/>
        <c:crosses val="autoZero"/>
        <c:crossBetween val="between"/>
        <c:majorUnit val="20"/>
      </c:valAx>
      <c:spPr>
        <a:solidFill>
          <a:sysClr val="window" lastClr="FFFFFF">
            <a:lumMod val="95000"/>
          </a:sysClr>
        </a:solidFill>
        <a:ln w="12700">
          <a:solidFill>
            <a:sysClr val="windowText" lastClr="000000">
              <a:lumMod val="50000"/>
              <a:lumOff val="50000"/>
            </a:sysClr>
          </a:solidFill>
          <a:prstDash val="solid"/>
        </a:ln>
      </c:spPr>
    </c:plotArea>
    <c:legend>
      <c:legendPos val="r"/>
      <c:layout>
        <c:manualLayout>
          <c:xMode val="edge"/>
          <c:yMode val="edge"/>
          <c:x val="0.85779658386497259"/>
          <c:y val="3.8020740288423518E-2"/>
          <c:w val="0.14017707952974368"/>
          <c:h val="0.33331407144140363"/>
        </c:manualLayout>
      </c:layout>
      <c:overlay val="0"/>
      <c:spPr>
        <a:ln>
          <a:noFill/>
        </a:ln>
      </c:spPr>
      <c:txPr>
        <a:bodyPr/>
        <a:lstStyle/>
        <a:p>
          <a:pPr>
            <a:defRPr sz="1400" baseline="0">
              <a:latin typeface="+mn-lt"/>
            </a:defRPr>
          </a:pPr>
          <a:endParaRPr lang="cs-CZ"/>
        </a:p>
      </c:txPr>
    </c:legend>
    <c:plotVisOnly val="1"/>
    <c:dispBlanksAs val="gap"/>
    <c:showDLblsOverMax val="0"/>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30283925002923E-2"/>
          <c:y val="4.7841777618267134E-2"/>
          <c:w val="0.87304138030176082"/>
          <c:h val="0.81920788002337908"/>
        </c:manualLayout>
      </c:layout>
      <c:scatterChart>
        <c:scatterStyle val="lineMarker"/>
        <c:varyColors val="0"/>
        <c:ser>
          <c:idx val="0"/>
          <c:order val="0"/>
          <c:spPr>
            <a:ln w="19050" cap="rnd">
              <a:noFill/>
              <a:round/>
            </a:ln>
            <a:effectLst/>
          </c:spPr>
          <c:marker>
            <c:symbol val="diamond"/>
            <c:size val="6"/>
            <c:spPr>
              <a:solidFill>
                <a:schemeClr val="accent1"/>
              </a:solidFill>
              <a:ln w="9525">
                <a:solidFill>
                  <a:schemeClr val="accent1"/>
                </a:solidFill>
              </a:ln>
              <a:effectLst/>
            </c:spPr>
          </c:marker>
          <c:dLbls>
            <c:dLbl>
              <c:idx val="0"/>
              <c:layout>
                <c:manualLayout>
                  <c:x val="-3.8333333333333843E-3"/>
                  <c:y val="3.4631087780609205E-5"/>
                </c:manualLayout>
              </c:layout>
              <c:tx>
                <c:rich>
                  <a:bodyPr/>
                  <a:lstStyle/>
                  <a:p>
                    <a:fld id="{FBAEA51F-C9D2-48E1-BDDA-CFFA544907F2}"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455B-43CB-A74E-5488412CA1E6}"/>
                </c:ext>
              </c:extLst>
            </c:dLbl>
            <c:dLbl>
              <c:idx val="1"/>
              <c:layout>
                <c:manualLayout>
                  <c:x val="-6.0456076388888967E-2"/>
                  <c:y val="8.774333333333334E-2"/>
                </c:manualLayout>
              </c:layout>
              <c:tx>
                <c:rich>
                  <a:bodyPr/>
                  <a:lstStyle/>
                  <a:p>
                    <a:fld id="{C53EFB0C-5402-47D9-AFC4-518DED1E1B43}"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455B-43CB-A74E-5488412CA1E6}"/>
                </c:ext>
              </c:extLst>
            </c:dLbl>
            <c:dLbl>
              <c:idx val="2"/>
              <c:layout>
                <c:manualLayout>
                  <c:x val="-4.6391868367530106E-3"/>
                  <c:y val="3.2533778623732121E-5"/>
                </c:manualLayout>
              </c:layout>
              <c:tx>
                <c:rich>
                  <a:bodyPr/>
                  <a:lstStyle/>
                  <a:p>
                    <a:fld id="{C8F0F9ED-E69D-423B-89D7-751F5550BE2A}"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455B-43CB-A74E-5488412CA1E6}"/>
                </c:ext>
              </c:extLst>
            </c:dLbl>
            <c:dLbl>
              <c:idx val="3"/>
              <c:layout>
                <c:manualLayout>
                  <c:x val="3.7097743055555472E-2"/>
                  <c:y val="6.3290555555555558E-2"/>
                </c:manualLayout>
              </c:layout>
              <c:tx>
                <c:rich>
                  <a:bodyPr/>
                  <a:lstStyle/>
                  <a:p>
                    <a:fld id="{C3967576-A6A9-4277-BE5B-7AAD19B0804B}"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455B-43CB-A74E-5488412CA1E6}"/>
                </c:ext>
              </c:extLst>
            </c:dLbl>
            <c:dLbl>
              <c:idx val="4"/>
              <c:layout>
                <c:manualLayout>
                  <c:x val="-0.12852951388888892"/>
                  <c:y val="7.7643611111111108E-2"/>
                </c:manualLayout>
              </c:layout>
              <c:tx>
                <c:rich>
                  <a:bodyPr/>
                  <a:lstStyle/>
                  <a:p>
                    <a:fld id="{5D647FC9-B174-4209-BB4F-EFD33C371E03}"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455B-43CB-A74E-5488412CA1E6}"/>
                </c:ext>
              </c:extLst>
            </c:dLbl>
            <c:dLbl>
              <c:idx val="5"/>
              <c:layout>
                <c:manualLayout>
                  <c:x val="-1.1470833333333414E-2"/>
                  <c:y val="-1.9828888888888889E-2"/>
                </c:manualLayout>
              </c:layout>
              <c:tx>
                <c:rich>
                  <a:bodyPr/>
                  <a:lstStyle/>
                  <a:p>
                    <a:fld id="{1931F719-28DC-4354-8097-D7740F76A5FF}"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455B-43CB-A74E-5488412CA1E6}"/>
                </c:ext>
              </c:extLst>
            </c:dLbl>
            <c:dLbl>
              <c:idx val="6"/>
              <c:layout>
                <c:manualLayout>
                  <c:x val="-1.0750647262496447E-2"/>
                  <c:y val="2.1778796332381441E-2"/>
                </c:manualLayout>
              </c:layout>
              <c:tx>
                <c:rich>
                  <a:bodyPr/>
                  <a:lstStyle/>
                  <a:p>
                    <a:fld id="{CE5309AB-1D36-4CD3-8F23-9CDE22AE1C3E}"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55B-43CB-A74E-5488412CA1E6}"/>
                </c:ext>
              </c:extLst>
            </c:dLbl>
            <c:dLbl>
              <c:idx val="7"/>
              <c:layout>
                <c:manualLayout>
                  <c:x val="-0.1297888888888889"/>
                  <c:y val="-4.9336111111111108E-3"/>
                </c:manualLayout>
              </c:layout>
              <c:tx>
                <c:rich>
                  <a:bodyPr/>
                  <a:lstStyle/>
                  <a:p>
                    <a:fld id="{967AB805-4FB3-4A03-91F7-0DA23075A3EB}"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455B-43CB-A74E-5488412CA1E6}"/>
                </c:ext>
              </c:extLst>
            </c:dLbl>
            <c:dLbl>
              <c:idx val="8"/>
              <c:layout>
                <c:manualLayout>
                  <c:x val="-4.0180729166666665E-2"/>
                  <c:y val="-2.9009166666666666E-2"/>
                </c:manualLayout>
              </c:layout>
              <c:tx>
                <c:rich>
                  <a:bodyPr/>
                  <a:lstStyle/>
                  <a:p>
                    <a:fld id="{1F36FD93-4949-4AD8-82E7-735826DEDE32}"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455B-43CB-A74E-5488412CA1E6}"/>
                </c:ext>
              </c:extLst>
            </c:dLbl>
            <c:dLbl>
              <c:idx val="9"/>
              <c:layout>
                <c:manualLayout>
                  <c:x val="-4.2727259050700905E-2"/>
                  <c:y val="3.0477301353884597E-2"/>
                </c:manualLayout>
              </c:layout>
              <c:tx>
                <c:rich>
                  <a:bodyPr/>
                  <a:lstStyle/>
                  <a:p>
                    <a:fld id="{324240C2-B181-488F-8877-810B051F9F15}"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455B-43CB-A74E-5488412CA1E6}"/>
                </c:ext>
              </c:extLst>
            </c:dLbl>
            <c:dLbl>
              <c:idx val="10"/>
              <c:layout>
                <c:manualLayout>
                  <c:x val="-6.3312092118493299E-2"/>
                  <c:y val="-4.3459991328891848E-2"/>
                </c:manualLayout>
              </c:layout>
              <c:tx>
                <c:rich>
                  <a:bodyPr/>
                  <a:lstStyle/>
                  <a:p>
                    <a:fld id="{5E119D24-FDB4-4E9A-9367-669973B3C338}"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455B-43CB-A74E-5488412CA1E6}"/>
                </c:ext>
              </c:extLst>
            </c:dLbl>
            <c:dLbl>
              <c:idx val="11"/>
              <c:layout>
                <c:manualLayout>
                  <c:x val="-9.5746874999999954E-2"/>
                  <c:y val="-3.3698055555555557E-2"/>
                </c:manualLayout>
              </c:layout>
              <c:tx>
                <c:rich>
                  <a:bodyPr/>
                  <a:lstStyle/>
                  <a:p>
                    <a:fld id="{D1E82B5C-3585-4FA5-BD59-920D4832F543}"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455B-43CB-A74E-5488412CA1E6}"/>
                </c:ext>
              </c:extLst>
            </c:dLbl>
            <c:dLbl>
              <c:idx val="12"/>
              <c:layout>
                <c:manualLayout>
                  <c:x val="-4.8989583333333413E-2"/>
                  <c:y val="-3.5243055555555555E-2"/>
                </c:manualLayout>
              </c:layout>
              <c:tx>
                <c:rich>
                  <a:bodyPr/>
                  <a:lstStyle/>
                  <a:p>
                    <a:fld id="{225102B7-58FA-4174-80A4-B901CBD30E1D}"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455B-43CB-A74E-5488412CA1E6}"/>
                </c:ext>
              </c:extLst>
            </c:dLbl>
            <c:dLbl>
              <c:idx val="13"/>
              <c:layout>
                <c:manualLayout>
                  <c:x val="-5.3766493055555718E-2"/>
                  <c:y val="-2.7704444444444452E-2"/>
                </c:manualLayout>
              </c:layout>
              <c:tx>
                <c:rich>
                  <a:bodyPr/>
                  <a:lstStyle/>
                  <a:p>
                    <a:fld id="{4A0EB315-FD7A-4881-986F-B8087CFCC2BA}" type="CELLRANGE">
                      <a:rPr lang="en-US"/>
                      <a:pPr/>
                      <a:t>[OBLAST BUNĚK]</a:t>
                    </a:fld>
                    <a:endParaRPr lang="cs-CZ"/>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455B-43CB-A74E-5488412CA1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mn-cs"/>
                  </a:defRPr>
                </a:pPr>
                <a:endParaRPr lang="cs-CZ"/>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6350" cap="rnd">
                <a:solidFill>
                  <a:srgbClr val="C00000"/>
                </a:solidFill>
                <a:prstDash val="solid"/>
              </a:ln>
              <a:effectLst/>
            </c:spPr>
            <c:trendlineType val="linear"/>
            <c:dispRSqr val="0"/>
            <c:dispEq val="0"/>
          </c:trendline>
          <c:trendline>
            <c:spPr>
              <a:ln w="6350" cap="rnd">
                <a:noFill/>
                <a:prstDash val="solid"/>
              </a:ln>
              <a:effectLst/>
            </c:spPr>
            <c:trendlineType val="linear"/>
            <c:dispRSqr val="1"/>
            <c:dispEq val="0"/>
            <c:trendlineLbl>
              <c:layout>
                <c:manualLayout>
                  <c:x val="4.1702951388888888E-2"/>
                  <c:y val="0.1701405555555556"/>
                </c:manualLayout>
              </c:layout>
              <c:numFmt formatCode="#,##0.0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trendlineLbl>
          </c:trendline>
          <c:xVal>
            <c:numRef>
              <c:f>'kraje - ESCS'!$B$2:$B$15</c:f>
              <c:numCache>
                <c:formatCode>0.000</c:formatCode>
                <c:ptCount val="14"/>
                <c:pt idx="0">
                  <c:v>-0.66281135067526831</c:v>
                </c:pt>
                <c:pt idx="1">
                  <c:v>-0.3779503249156147</c:v>
                </c:pt>
                <c:pt idx="2">
                  <c:v>-0.27316450185001684</c:v>
                </c:pt>
                <c:pt idx="3">
                  <c:v>-0.37397774007350737</c:v>
                </c:pt>
                <c:pt idx="4">
                  <c:v>-0.38779563689438762</c:v>
                </c:pt>
                <c:pt idx="5">
                  <c:v>-0.36407383976006558</c:v>
                </c:pt>
                <c:pt idx="6">
                  <c:v>-0.24387440785487252</c:v>
                </c:pt>
                <c:pt idx="7">
                  <c:v>-0.40179570361854444</c:v>
                </c:pt>
                <c:pt idx="8">
                  <c:v>-0.15586663312537369</c:v>
                </c:pt>
                <c:pt idx="9">
                  <c:v>-0.35792958363276917</c:v>
                </c:pt>
                <c:pt idx="10">
                  <c:v>-0.28479753802232366</c:v>
                </c:pt>
                <c:pt idx="11">
                  <c:v>-0.38253712679661767</c:v>
                </c:pt>
                <c:pt idx="12">
                  <c:v>-0.21212505825111011</c:v>
                </c:pt>
                <c:pt idx="13">
                  <c:v>6.8751824910378456E-2</c:v>
                </c:pt>
              </c:numCache>
            </c:numRef>
          </c:xVal>
          <c:yVal>
            <c:numRef>
              <c:f>'kraje - ESCS'!$C$2:$C$15</c:f>
              <c:numCache>
                <c:formatCode>0</c:formatCode>
                <c:ptCount val="14"/>
                <c:pt idx="0">
                  <c:v>439.14398465611674</c:v>
                </c:pt>
                <c:pt idx="1">
                  <c:v>456.44564045306515</c:v>
                </c:pt>
                <c:pt idx="2">
                  <c:v>458.75767818390341</c:v>
                </c:pt>
                <c:pt idx="3">
                  <c:v>458.98091129681268</c:v>
                </c:pt>
                <c:pt idx="4">
                  <c:v>460.98637356519691</c:v>
                </c:pt>
                <c:pt idx="5">
                  <c:v>462.42657372097767</c:v>
                </c:pt>
                <c:pt idx="6">
                  <c:v>473.75861461635304</c:v>
                </c:pt>
                <c:pt idx="7">
                  <c:v>474.90930521172879</c:v>
                </c:pt>
                <c:pt idx="8">
                  <c:v>475.83274253507523</c:v>
                </c:pt>
                <c:pt idx="9">
                  <c:v>478.81181730412681</c:v>
                </c:pt>
                <c:pt idx="10">
                  <c:v>481.3455065092727</c:v>
                </c:pt>
                <c:pt idx="11">
                  <c:v>481.70091004794477</c:v>
                </c:pt>
                <c:pt idx="12">
                  <c:v>493.77602933881815</c:v>
                </c:pt>
                <c:pt idx="13">
                  <c:v>502.45894656025001</c:v>
                </c:pt>
              </c:numCache>
            </c:numRef>
          </c:yVal>
          <c:smooth val="0"/>
          <c:extLst>
            <c:ext xmlns:c15="http://schemas.microsoft.com/office/drawing/2012/chart" uri="{02D57815-91ED-43cb-92C2-25804820EDAC}">
              <c15:datalabelsRange>
                <c15:f>'kraje - ESCS'!$A$2:$A$15</c15:f>
                <c15:dlblRangeCache>
                  <c:ptCount val="14"/>
                  <c:pt idx="0">
                    <c:v>Ústecký</c:v>
                  </c:pt>
                  <c:pt idx="1">
                    <c:v>Královéhradecký</c:v>
                  </c:pt>
                  <c:pt idx="2">
                    <c:v>Jihomoravský</c:v>
                  </c:pt>
                  <c:pt idx="3">
                    <c:v>Moravskoslezský</c:v>
                  </c:pt>
                  <c:pt idx="4">
                    <c:v>Pardubický</c:v>
                  </c:pt>
                  <c:pt idx="5">
                    <c:v>Karlovarský</c:v>
                  </c:pt>
                  <c:pt idx="6">
                    <c:v>Středočeský</c:v>
                  </c:pt>
                  <c:pt idx="7">
                    <c:v>Olomoucký</c:v>
                  </c:pt>
                  <c:pt idx="8">
                    <c:v>Kraj Vysočina</c:v>
                  </c:pt>
                  <c:pt idx="9">
                    <c:v>Liberecký</c:v>
                  </c:pt>
                  <c:pt idx="10">
                    <c:v>Jihočeský</c:v>
                  </c:pt>
                  <c:pt idx="11">
                    <c:v>Plzeňský</c:v>
                  </c:pt>
                  <c:pt idx="12">
                    <c:v>Zlínský</c:v>
                  </c:pt>
                  <c:pt idx="13">
                    <c:v>Praha</c:v>
                  </c:pt>
                </c15:dlblRangeCache>
              </c15:datalabelsRange>
            </c:ext>
            <c:ext xmlns:c16="http://schemas.microsoft.com/office/drawing/2014/chart" uri="{C3380CC4-5D6E-409C-BE32-E72D297353CC}">
              <c16:uniqueId val="{0000000E-455B-43CB-A74E-5488412CA1E6}"/>
            </c:ext>
          </c:extLst>
        </c:ser>
        <c:dLbls>
          <c:dLblPos val="t"/>
          <c:showLegendKey val="0"/>
          <c:showVal val="1"/>
          <c:showCatName val="0"/>
          <c:showSerName val="0"/>
          <c:showPercent val="0"/>
          <c:showBubbleSize val="0"/>
        </c:dLbls>
        <c:axId val="514752072"/>
        <c:axId val="514748792"/>
      </c:scatterChart>
      <c:valAx>
        <c:axId val="514752072"/>
        <c:scaling>
          <c:orientation val="minMax"/>
        </c:scaling>
        <c:delete val="0"/>
        <c:axPos val="b"/>
        <c:majorGridlines>
          <c:spPr>
            <a:ln w="317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r>
                  <a:rPr lang="cs-CZ" sz="1200" dirty="0">
                    <a:solidFill>
                      <a:schemeClr val="bg2"/>
                    </a:solidFill>
                    <a:latin typeface="Arial" panose="020B0604020202020204" pitchFamily="34" charset="0"/>
                    <a:cs typeface="Arial" panose="020B0604020202020204" pitchFamily="34" charset="0"/>
                  </a:rPr>
                  <a:t>Průměrný</a:t>
                </a:r>
                <a:r>
                  <a:rPr lang="cs-CZ" sz="1200" baseline="0" dirty="0">
                    <a:solidFill>
                      <a:schemeClr val="bg2"/>
                    </a:solidFill>
                    <a:latin typeface="Arial" panose="020B0604020202020204" pitchFamily="34" charset="0"/>
                    <a:cs typeface="Arial" panose="020B0604020202020204" pitchFamily="34" charset="0"/>
                  </a:rPr>
                  <a:t> index ESCS</a:t>
                </a:r>
                <a:endParaRPr lang="cs-CZ" sz="1200" dirty="0">
                  <a:solidFill>
                    <a:schemeClr val="bg2"/>
                  </a:solidFill>
                  <a:latin typeface="Arial" panose="020B0604020202020204" pitchFamily="34" charset="0"/>
                  <a:cs typeface="Arial" panose="020B0604020202020204" pitchFamily="34" charset="0"/>
                </a:endParaRPr>
              </a:p>
            </c:rich>
          </c:tx>
          <c:layout>
            <c:manualLayout>
              <c:xMode val="edge"/>
              <c:yMode val="edge"/>
              <c:x val="0.41019520270695459"/>
              <c:y val="0.951680629740291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cs-CZ"/>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14748792"/>
        <c:crossesAt val="430"/>
        <c:crossBetween val="midCat"/>
      </c:valAx>
      <c:valAx>
        <c:axId val="514748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r>
                  <a:rPr lang="cs-CZ" sz="1200">
                    <a:solidFill>
                      <a:schemeClr val="bg2"/>
                    </a:solidFill>
                    <a:latin typeface="Arial" panose="020B0604020202020204" pitchFamily="34" charset="0"/>
                    <a:cs typeface="Arial" panose="020B0604020202020204" pitchFamily="34" charset="0"/>
                  </a:rPr>
                  <a:t>Průměrný výsledek</a:t>
                </a:r>
              </a:p>
            </c:rich>
          </c:tx>
          <c:layout>
            <c:manualLayout>
              <c:xMode val="edge"/>
              <c:yMode val="edge"/>
              <c:x val="2.5162342904901353E-2"/>
              <c:y val="0.2796130797913097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cs-CZ"/>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14752072"/>
        <c:crossesAt val="-0.70000000000000007"/>
        <c:crossBetween val="midCat"/>
      </c:valAx>
      <c:spPr>
        <a:solidFill>
          <a:schemeClr val="bg1">
            <a:lumMod val="95000"/>
          </a:schemeClr>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9867453562335"/>
          <c:y val="6.9898699171887319E-2"/>
          <c:w val="0.83642668637042994"/>
          <c:h val="0.78338822053109725"/>
        </c:manualLayout>
      </c:layout>
      <c:barChart>
        <c:barDir val="col"/>
        <c:grouping val="clustered"/>
        <c:varyColors val="0"/>
        <c:ser>
          <c:idx val="0"/>
          <c:order val="0"/>
          <c:tx>
            <c:strRef>
              <c:f>'2.8 Dívky x Chlapci čten'!$B$2:$B$3</c:f>
              <c:strCache>
                <c:ptCount val="2"/>
                <c:pt idx="0">
                  <c:v>OECD</c:v>
                </c:pt>
                <c:pt idx="1">
                  <c:v>celkem</c:v>
                </c:pt>
              </c:strCache>
            </c:strRef>
          </c:tx>
          <c:spPr>
            <a:solidFill>
              <a:srgbClr val="1F4E79"/>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'2.8 Dívky x Chlapci čten'!$A$4:$A$6</c:f>
              <c:strCache>
                <c:ptCount val="1"/>
                <c:pt idx="0">
                  <c:v>Čtenářská gramotnost</c:v>
                </c:pt>
              </c:strCache>
              <c:extLst/>
            </c:strRef>
          </c:cat>
          <c:val>
            <c:numRef>
              <c:f>'2.8 Dívky x Chlapci čten'!$B$4:$B$6</c:f>
              <c:numCache>
                <c:formatCode>0</c:formatCode>
                <c:ptCount val="1"/>
                <c:pt idx="0">
                  <c:v>486.82778547608928</c:v>
                </c:pt>
              </c:numCache>
              <c:extLst/>
            </c:numRef>
          </c:val>
          <c:extLst>
            <c:ext xmlns:c16="http://schemas.microsoft.com/office/drawing/2014/chart" uri="{C3380CC4-5D6E-409C-BE32-E72D297353CC}">
              <c16:uniqueId val="{00000000-E6D8-495B-8DCB-EBC9EA4B43F7}"/>
            </c:ext>
          </c:extLst>
        </c:ser>
        <c:ser>
          <c:idx val="1"/>
          <c:order val="1"/>
          <c:tx>
            <c:strRef>
              <c:f>'2.8 Dívky x Chlapci čten'!$C$2:$C$3</c:f>
              <c:strCache>
                <c:ptCount val="2"/>
                <c:pt idx="0">
                  <c:v>OECD</c:v>
                </c:pt>
                <c:pt idx="1">
                  <c:v>chlapci</c:v>
                </c:pt>
              </c:strCache>
            </c:strRef>
          </c:tx>
          <c:spPr>
            <a:solidFill>
              <a:srgbClr val="9DC3E6"/>
            </a:solidFill>
            <a:ln>
              <a:solidFill>
                <a:schemeClr val="accent1">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'2.8 Dívky x Chlapci čten'!$A$4:$A$6</c:f>
              <c:strCache>
                <c:ptCount val="1"/>
                <c:pt idx="0">
                  <c:v>Čtenářská gramotnost</c:v>
                </c:pt>
              </c:strCache>
              <c:extLst/>
            </c:strRef>
          </c:cat>
          <c:val>
            <c:numRef>
              <c:f>'2.8 Dívky x Chlapci čten'!$C$4:$C$6</c:f>
              <c:numCache>
                <c:formatCode>0</c:formatCode>
                <c:ptCount val="1"/>
                <c:pt idx="0">
                  <c:v>472.14082373747419</c:v>
                </c:pt>
              </c:numCache>
              <c:extLst/>
            </c:numRef>
          </c:val>
          <c:extLst>
            <c:ext xmlns:c16="http://schemas.microsoft.com/office/drawing/2014/chart" uri="{C3380CC4-5D6E-409C-BE32-E72D297353CC}">
              <c16:uniqueId val="{00000001-E6D8-495B-8DCB-EBC9EA4B43F7}"/>
            </c:ext>
          </c:extLst>
        </c:ser>
        <c:ser>
          <c:idx val="2"/>
          <c:order val="2"/>
          <c:tx>
            <c:strRef>
              <c:f>'2.8 Dívky x Chlapci čten'!$D$2:$D$3</c:f>
              <c:strCache>
                <c:ptCount val="2"/>
                <c:pt idx="0">
                  <c:v>OECD</c:v>
                </c:pt>
                <c:pt idx="1">
                  <c:v>dívky</c:v>
                </c:pt>
              </c:strCache>
            </c:strRef>
          </c:tx>
          <c:spPr>
            <a:solidFill>
              <a:srgbClr val="DEEBF7"/>
            </a:solidFill>
            <a:ln>
              <a:solidFill>
                <a:schemeClr val="accent1">
                  <a:lumMod val="20000"/>
                  <a:lumOff val="8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'2.8 Dívky x Chlapci čten'!$A$4:$A$6</c:f>
              <c:strCache>
                <c:ptCount val="1"/>
                <c:pt idx="0">
                  <c:v>Čtenářská gramotnost</c:v>
                </c:pt>
              </c:strCache>
              <c:extLst/>
            </c:strRef>
          </c:cat>
          <c:val>
            <c:numRef>
              <c:f>'2.8 Dívky x Chlapci čten'!$D$4:$D$6</c:f>
              <c:numCache>
                <c:formatCode>0</c:formatCode>
                <c:ptCount val="1"/>
                <c:pt idx="0">
                  <c:v>501.74218276375211</c:v>
                </c:pt>
              </c:numCache>
              <c:extLst/>
            </c:numRef>
          </c:val>
          <c:extLst>
            <c:ext xmlns:c16="http://schemas.microsoft.com/office/drawing/2014/chart" uri="{C3380CC4-5D6E-409C-BE32-E72D297353CC}">
              <c16:uniqueId val="{00000002-E6D8-495B-8DCB-EBC9EA4B43F7}"/>
            </c:ext>
          </c:extLst>
        </c:ser>
        <c:ser>
          <c:idx val="3"/>
          <c:order val="3"/>
          <c:tx>
            <c:strRef>
              <c:f>'2.8 Dívky x Chlapci čten'!$E$2:$E$3</c:f>
              <c:strCache>
                <c:ptCount val="2"/>
                <c:pt idx="0">
                  <c:v>OECD</c:v>
                </c:pt>
                <c:pt idx="1">
                  <c:v> </c:v>
                </c:pt>
              </c:strCache>
            </c:strRef>
          </c:tx>
          <c:spPr>
            <a:noFill/>
            <a:ln>
              <a:noFill/>
            </a:ln>
            <a:effectLst/>
          </c:spPr>
          <c:invertIfNegative val="0"/>
          <c:cat>
            <c:strRef>
              <c:f>'2.8 Dívky x Chlapci čten'!$A$4:$A$6</c:f>
              <c:strCache>
                <c:ptCount val="1"/>
                <c:pt idx="0">
                  <c:v>Čtenářská gramotnost</c:v>
                </c:pt>
              </c:strCache>
              <c:extLst/>
            </c:strRef>
          </c:cat>
          <c:val>
            <c:numRef>
              <c:f>'2.8 Dívky x Chlapci čten'!$E$4:$E$6</c:f>
              <c:numCache>
                <c:formatCode>0</c:formatCode>
                <c:ptCount val="1"/>
                <c:pt idx="0">
                  <c:v>480</c:v>
                </c:pt>
              </c:numCache>
              <c:extLst/>
            </c:numRef>
          </c:val>
          <c:extLst>
            <c:ext xmlns:c16="http://schemas.microsoft.com/office/drawing/2014/chart" uri="{C3380CC4-5D6E-409C-BE32-E72D297353CC}">
              <c16:uniqueId val="{00000003-E6D8-495B-8DCB-EBC9EA4B43F7}"/>
            </c:ext>
          </c:extLst>
        </c:ser>
        <c:ser>
          <c:idx val="4"/>
          <c:order val="4"/>
          <c:tx>
            <c:strRef>
              <c:f>'2.8 Dívky x Chlapci čten'!$F$2:$F$3</c:f>
              <c:strCache>
                <c:ptCount val="2"/>
                <c:pt idx="0">
                  <c:v>Česká republika</c:v>
                </c:pt>
                <c:pt idx="1">
                  <c:v>celkem</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'2.8 Dívky x Chlapci čten'!$A$4:$A$6</c:f>
              <c:strCache>
                <c:ptCount val="1"/>
                <c:pt idx="0">
                  <c:v>Čtenářská gramotnost</c:v>
                </c:pt>
              </c:strCache>
              <c:extLst/>
            </c:strRef>
          </c:cat>
          <c:val>
            <c:numRef>
              <c:f>'2.8 Dívky x Chlapci čten'!$F$4:$F$6</c:f>
              <c:numCache>
                <c:formatCode>0</c:formatCode>
                <c:ptCount val="1"/>
                <c:pt idx="0">
                  <c:v>490.21881502637234</c:v>
                </c:pt>
              </c:numCache>
              <c:extLst/>
            </c:numRef>
          </c:val>
          <c:extLst>
            <c:ext xmlns:c16="http://schemas.microsoft.com/office/drawing/2014/chart" uri="{C3380CC4-5D6E-409C-BE32-E72D297353CC}">
              <c16:uniqueId val="{00000004-E6D8-495B-8DCB-EBC9EA4B43F7}"/>
            </c:ext>
          </c:extLst>
        </c:ser>
        <c:ser>
          <c:idx val="5"/>
          <c:order val="5"/>
          <c:tx>
            <c:strRef>
              <c:f>'2.8 Dívky x Chlapci čten'!$G$2:$G$3</c:f>
              <c:strCache>
                <c:ptCount val="2"/>
                <c:pt idx="0">
                  <c:v>Česká republika</c:v>
                </c:pt>
                <c:pt idx="1">
                  <c:v>chlapci</c:v>
                </c:pt>
              </c:strCache>
            </c:strRef>
          </c:tx>
          <c:spPr>
            <a:solidFill>
              <a:srgbClr val="FF37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'2.8 Dívky x Chlapci čten'!$A$4:$A$6</c:f>
              <c:strCache>
                <c:ptCount val="1"/>
                <c:pt idx="0">
                  <c:v>Čtenářská gramotnost</c:v>
                </c:pt>
              </c:strCache>
              <c:extLst/>
            </c:strRef>
          </c:cat>
          <c:val>
            <c:numRef>
              <c:f>'2.8 Dívky x Chlapci čten'!$G$4:$G$6</c:f>
              <c:numCache>
                <c:formatCode>0</c:formatCode>
                <c:ptCount val="1"/>
                <c:pt idx="0">
                  <c:v>473.98638465785183</c:v>
                </c:pt>
              </c:numCache>
              <c:extLst/>
            </c:numRef>
          </c:val>
          <c:extLst>
            <c:ext xmlns:c16="http://schemas.microsoft.com/office/drawing/2014/chart" uri="{C3380CC4-5D6E-409C-BE32-E72D297353CC}">
              <c16:uniqueId val="{00000005-E6D8-495B-8DCB-EBC9EA4B43F7}"/>
            </c:ext>
          </c:extLst>
        </c:ser>
        <c:ser>
          <c:idx val="6"/>
          <c:order val="6"/>
          <c:tx>
            <c:strRef>
              <c:f>'2.8 Dívky x Chlapci čten'!$H$2:$H$3</c:f>
              <c:strCache>
                <c:ptCount val="2"/>
                <c:pt idx="0">
                  <c:v>Česká republika</c:v>
                </c:pt>
                <c:pt idx="1">
                  <c:v>dívky</c:v>
                </c:pt>
              </c:strCache>
            </c:strRef>
          </c:tx>
          <c:spPr>
            <a:solidFill>
              <a:srgbClr val="FFB7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'2.8 Dívky x Chlapci čten'!$A$4:$A$6</c:f>
              <c:strCache>
                <c:ptCount val="1"/>
                <c:pt idx="0">
                  <c:v>Čtenářská gramotnost</c:v>
                </c:pt>
              </c:strCache>
              <c:extLst/>
            </c:strRef>
          </c:cat>
          <c:val>
            <c:numRef>
              <c:f>'2.8 Dívky x Chlapci čten'!$H$4:$H$6</c:f>
              <c:numCache>
                <c:formatCode>0</c:formatCode>
                <c:ptCount val="1"/>
                <c:pt idx="0">
                  <c:v>507.18000131626491</c:v>
                </c:pt>
              </c:numCache>
              <c:extLst/>
            </c:numRef>
          </c:val>
          <c:extLst>
            <c:ext xmlns:c16="http://schemas.microsoft.com/office/drawing/2014/chart" uri="{C3380CC4-5D6E-409C-BE32-E72D297353CC}">
              <c16:uniqueId val="{00000006-E6D8-495B-8DCB-EBC9EA4B43F7}"/>
            </c:ext>
          </c:extLst>
        </c:ser>
        <c:dLbls>
          <c:showLegendKey val="0"/>
          <c:showVal val="0"/>
          <c:showCatName val="0"/>
          <c:showSerName val="0"/>
          <c:showPercent val="0"/>
          <c:showBubbleSize val="0"/>
        </c:dLbls>
        <c:gapWidth val="219"/>
        <c:overlap val="-27"/>
        <c:axId val="497553752"/>
        <c:axId val="497561952"/>
      </c:barChart>
      <c:catAx>
        <c:axId val="49755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cs-CZ"/>
          </a:p>
        </c:txPr>
        <c:crossAx val="497561952"/>
        <c:crosses val="autoZero"/>
        <c:auto val="1"/>
        <c:lblAlgn val="ctr"/>
        <c:lblOffset val="100"/>
        <c:noMultiLvlLbl val="0"/>
      </c:catAx>
      <c:valAx>
        <c:axId val="497561952"/>
        <c:scaling>
          <c:orientation val="minMax"/>
        </c:scaling>
        <c:delete val="0"/>
        <c:axPos val="l"/>
        <c:majorGridlines>
          <c:spPr>
            <a:ln w="317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r>
                  <a:rPr lang="cs-CZ" sz="1200" dirty="0">
                    <a:solidFill>
                      <a:schemeClr val="bg2"/>
                    </a:solidFill>
                    <a:latin typeface="+mn-lt"/>
                    <a:cs typeface="Arial" panose="020B0604020202020204" pitchFamily="34" charset="0"/>
                  </a:rPr>
                  <a:t>Průměrný výsledek v bodech</a:t>
                </a:r>
              </a:p>
            </c:rich>
          </c:tx>
          <c:layout>
            <c:manualLayout>
              <c:xMode val="edge"/>
              <c:yMode val="edge"/>
              <c:x val="3.2296591338771427E-2"/>
              <c:y val="0.2695907129776464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cs-CZ"/>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497553752"/>
        <c:crosses val="autoZero"/>
        <c:crossBetween val="between"/>
      </c:valAx>
      <c:spPr>
        <a:solidFill>
          <a:schemeClr val="bg1">
            <a:lumMod val="95000"/>
          </a:schemeClr>
        </a:solid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legendEntry>
      <c:legendEntry>
        <c:idx val="3"/>
        <c:delete val="1"/>
      </c:legendEntry>
      <c:layout>
        <c:manualLayout>
          <c:xMode val="edge"/>
          <c:yMode val="edge"/>
          <c:x val="0.16649439159060322"/>
          <c:y val="0.91071495001474612"/>
          <c:w val="0.71917277843873584"/>
          <c:h val="7.052202729926988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legend>
    <c:plotVisOnly val="1"/>
    <c:dispBlanksAs val="gap"/>
    <c:showDLblsOverMax val="0"/>
  </c:chart>
  <c:spPr>
    <a:solidFill>
      <a:schemeClr val="bg1"/>
    </a:solidFill>
    <a:ln w="9525" cap="flat" cmpd="sng" algn="ctr">
      <a:noFill/>
      <a:round/>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23841866539986E-2"/>
          <c:y val="6.9898699171887319E-2"/>
          <c:w val="0.90345020200678783"/>
          <c:h val="0.78338822053109725"/>
        </c:manualLayout>
      </c:layout>
      <c:barChart>
        <c:barDir val="col"/>
        <c:grouping val="clustered"/>
        <c:varyColors val="0"/>
        <c:ser>
          <c:idx val="0"/>
          <c:order val="0"/>
          <c:tx>
            <c:strRef>
              <c:f>'2.8 Dívky x Chlapci př a mat'!$B$2:$B$3</c:f>
              <c:strCache>
                <c:ptCount val="2"/>
                <c:pt idx="0">
                  <c:v>OECD</c:v>
                </c:pt>
                <c:pt idx="1">
                  <c:v>celkem</c:v>
                </c:pt>
              </c:strCache>
            </c:strRef>
          </c:tx>
          <c:spPr>
            <a:solidFill>
              <a:srgbClr val="1F4E79"/>
            </a:solidFill>
            <a:ln>
              <a:solidFill>
                <a:schemeClr val="accent1"/>
              </a:solidFill>
            </a:ln>
            <a:effectLst/>
          </c:spPr>
          <c:invertIfNegative val="0"/>
          <c:cat>
            <c:strRef>
              <c:f>'2.8 Dívky x Chlapci př a mat'!$A$4:$A$6</c:f>
              <c:strCache>
                <c:ptCount val="2"/>
                <c:pt idx="0">
                  <c:v>Matematická gramotnost</c:v>
                </c:pt>
                <c:pt idx="1">
                  <c:v>Přírodovědná gramotnost</c:v>
                </c:pt>
              </c:strCache>
              <c:extLst/>
            </c:strRef>
          </c:cat>
          <c:val>
            <c:numRef>
              <c:f>'2.8 Dívky x Chlapci př a mat'!$B$4:$B$6</c:f>
              <c:numCache>
                <c:formatCode>0</c:formatCode>
                <c:ptCount val="2"/>
                <c:pt idx="0">
                  <c:v>489.32678071351057</c:v>
                </c:pt>
                <c:pt idx="1">
                  <c:v>488.6803849177536</c:v>
                </c:pt>
              </c:numCache>
              <c:extLst/>
            </c:numRef>
          </c:val>
          <c:extLst>
            <c:ext xmlns:c16="http://schemas.microsoft.com/office/drawing/2014/chart" uri="{C3380CC4-5D6E-409C-BE32-E72D297353CC}">
              <c16:uniqueId val="{00000000-7BF5-43F4-93D2-28B907304AC2}"/>
            </c:ext>
          </c:extLst>
        </c:ser>
        <c:ser>
          <c:idx val="1"/>
          <c:order val="1"/>
          <c:tx>
            <c:strRef>
              <c:f>'2.8 Dívky x Chlapci př a mat'!$C$2:$C$3</c:f>
              <c:strCache>
                <c:ptCount val="2"/>
                <c:pt idx="0">
                  <c:v>OECD</c:v>
                </c:pt>
                <c:pt idx="1">
                  <c:v>chlapci</c:v>
                </c:pt>
              </c:strCache>
            </c:strRef>
          </c:tx>
          <c:spPr>
            <a:solidFill>
              <a:srgbClr val="9DC3E6"/>
            </a:solidFill>
            <a:ln>
              <a:solidFill>
                <a:schemeClr val="accent1">
                  <a:lumMod val="60000"/>
                  <a:lumOff val="40000"/>
                </a:schemeClr>
              </a:solidFill>
            </a:ln>
            <a:effectLst/>
          </c:spPr>
          <c:invertIfNegative val="0"/>
          <c:cat>
            <c:strRef>
              <c:f>'2.8 Dívky x Chlapci př a mat'!$A$4:$A$6</c:f>
              <c:strCache>
                <c:ptCount val="2"/>
                <c:pt idx="0">
                  <c:v>Matematická gramotnost</c:v>
                </c:pt>
                <c:pt idx="1">
                  <c:v>Přírodovědná gramotnost</c:v>
                </c:pt>
              </c:strCache>
              <c:extLst/>
            </c:strRef>
          </c:cat>
          <c:val>
            <c:numRef>
              <c:f>'2.8 Dívky x Chlapci př a mat'!$C$4:$C$6</c:f>
              <c:numCache>
                <c:formatCode>0</c:formatCode>
                <c:ptCount val="2"/>
                <c:pt idx="0">
                  <c:v>491.92208770777569</c:v>
                </c:pt>
                <c:pt idx="1">
                  <c:v>487.50721129017131</c:v>
                </c:pt>
              </c:numCache>
              <c:extLst/>
            </c:numRef>
          </c:val>
          <c:extLst>
            <c:ext xmlns:c16="http://schemas.microsoft.com/office/drawing/2014/chart" uri="{C3380CC4-5D6E-409C-BE32-E72D297353CC}">
              <c16:uniqueId val="{00000001-7BF5-43F4-93D2-28B907304AC2}"/>
            </c:ext>
          </c:extLst>
        </c:ser>
        <c:ser>
          <c:idx val="2"/>
          <c:order val="2"/>
          <c:tx>
            <c:strRef>
              <c:f>'2.8 Dívky x Chlapci př a mat'!$D$2:$D$3</c:f>
              <c:strCache>
                <c:ptCount val="2"/>
                <c:pt idx="0">
                  <c:v>OECD</c:v>
                </c:pt>
                <c:pt idx="1">
                  <c:v>dívky</c:v>
                </c:pt>
              </c:strCache>
            </c:strRef>
          </c:tx>
          <c:spPr>
            <a:solidFill>
              <a:srgbClr val="DEEBF7"/>
            </a:solidFill>
            <a:ln>
              <a:solidFill>
                <a:schemeClr val="accent1">
                  <a:lumMod val="20000"/>
                  <a:lumOff val="80000"/>
                </a:schemeClr>
              </a:solidFill>
            </a:ln>
            <a:effectLst/>
          </c:spPr>
          <c:invertIfNegative val="0"/>
          <c:cat>
            <c:strRef>
              <c:f>'2.8 Dívky x Chlapci př a mat'!$A$4:$A$6</c:f>
              <c:strCache>
                <c:ptCount val="2"/>
                <c:pt idx="0">
                  <c:v>Matematická gramotnost</c:v>
                </c:pt>
                <c:pt idx="1">
                  <c:v>Přírodovědná gramotnost</c:v>
                </c:pt>
              </c:strCache>
              <c:extLst/>
            </c:strRef>
          </c:cat>
          <c:val>
            <c:numRef>
              <c:f>'2.8 Dívky x Chlapci př a mat'!$D$4:$D$6</c:f>
              <c:numCache>
                <c:formatCode>0</c:formatCode>
                <c:ptCount val="2"/>
                <c:pt idx="0">
                  <c:v>486.69058246272658</c:v>
                </c:pt>
                <c:pt idx="1">
                  <c:v>489.86497486478851</c:v>
                </c:pt>
              </c:numCache>
              <c:extLst/>
            </c:numRef>
          </c:val>
          <c:extLst>
            <c:ext xmlns:c16="http://schemas.microsoft.com/office/drawing/2014/chart" uri="{C3380CC4-5D6E-409C-BE32-E72D297353CC}">
              <c16:uniqueId val="{00000002-7BF5-43F4-93D2-28B907304AC2}"/>
            </c:ext>
          </c:extLst>
        </c:ser>
        <c:ser>
          <c:idx val="3"/>
          <c:order val="3"/>
          <c:tx>
            <c:strRef>
              <c:f>'2.8 Dívky x Chlapci př a mat'!$E$2:$E$3</c:f>
              <c:strCache>
                <c:ptCount val="2"/>
                <c:pt idx="0">
                  <c:v>OECD</c:v>
                </c:pt>
                <c:pt idx="1">
                  <c:v> </c:v>
                </c:pt>
              </c:strCache>
            </c:strRef>
          </c:tx>
          <c:spPr>
            <a:noFill/>
            <a:ln>
              <a:noFill/>
            </a:ln>
            <a:effectLst/>
          </c:spPr>
          <c:invertIfNegative val="0"/>
          <c:cat>
            <c:strRef>
              <c:f>'2.8 Dívky x Chlapci př a mat'!$A$4:$A$6</c:f>
              <c:strCache>
                <c:ptCount val="2"/>
                <c:pt idx="0">
                  <c:v>Matematická gramotnost</c:v>
                </c:pt>
                <c:pt idx="1">
                  <c:v>Přírodovědná gramotnost</c:v>
                </c:pt>
              </c:strCache>
              <c:extLst/>
            </c:strRef>
          </c:cat>
          <c:val>
            <c:numRef>
              <c:f>'2.8 Dívky x Chlapci př a mat'!$E$4:$E$6</c:f>
              <c:numCache>
                <c:formatCode>0</c:formatCode>
                <c:ptCount val="2"/>
                <c:pt idx="0">
                  <c:v>480</c:v>
                </c:pt>
                <c:pt idx="1">
                  <c:v>480</c:v>
                </c:pt>
              </c:numCache>
              <c:extLst/>
            </c:numRef>
          </c:val>
          <c:extLst>
            <c:ext xmlns:c16="http://schemas.microsoft.com/office/drawing/2014/chart" uri="{C3380CC4-5D6E-409C-BE32-E72D297353CC}">
              <c16:uniqueId val="{00000003-7BF5-43F4-93D2-28B907304AC2}"/>
            </c:ext>
          </c:extLst>
        </c:ser>
        <c:ser>
          <c:idx val="4"/>
          <c:order val="4"/>
          <c:tx>
            <c:strRef>
              <c:f>'2.8 Dívky x Chlapci př a mat'!$F$2:$F$3</c:f>
              <c:strCache>
                <c:ptCount val="2"/>
                <c:pt idx="0">
                  <c:v>Česká republika</c:v>
                </c:pt>
                <c:pt idx="1">
                  <c:v>celkem</c:v>
                </c:pt>
              </c:strCache>
            </c:strRef>
          </c:tx>
          <c:spPr>
            <a:solidFill>
              <a:srgbClr val="C00000"/>
            </a:solidFill>
            <a:ln>
              <a:noFill/>
            </a:ln>
            <a:effectLst/>
          </c:spPr>
          <c:invertIfNegative val="0"/>
          <c:cat>
            <c:strRef>
              <c:f>'2.8 Dívky x Chlapci př a mat'!$A$4:$A$6</c:f>
              <c:strCache>
                <c:ptCount val="2"/>
                <c:pt idx="0">
                  <c:v>Matematická gramotnost</c:v>
                </c:pt>
                <c:pt idx="1">
                  <c:v>Přírodovědná gramotnost</c:v>
                </c:pt>
              </c:strCache>
              <c:extLst/>
            </c:strRef>
          </c:cat>
          <c:val>
            <c:numRef>
              <c:f>'2.8 Dívky x Chlapci př a mat'!$F$4:$F$6</c:f>
              <c:numCache>
                <c:formatCode>0</c:formatCode>
                <c:ptCount val="2"/>
                <c:pt idx="0">
                  <c:v>499.4676509062466</c:v>
                </c:pt>
                <c:pt idx="1">
                  <c:v>496.79131065623119</c:v>
                </c:pt>
              </c:numCache>
              <c:extLst/>
            </c:numRef>
          </c:val>
          <c:extLst>
            <c:ext xmlns:c16="http://schemas.microsoft.com/office/drawing/2014/chart" uri="{C3380CC4-5D6E-409C-BE32-E72D297353CC}">
              <c16:uniqueId val="{00000004-7BF5-43F4-93D2-28B907304AC2}"/>
            </c:ext>
          </c:extLst>
        </c:ser>
        <c:ser>
          <c:idx val="5"/>
          <c:order val="5"/>
          <c:tx>
            <c:strRef>
              <c:f>'2.8 Dívky x Chlapci př a mat'!$G$2:$G$3</c:f>
              <c:strCache>
                <c:ptCount val="2"/>
                <c:pt idx="0">
                  <c:v>Česká republika</c:v>
                </c:pt>
                <c:pt idx="1">
                  <c:v>chlapci</c:v>
                </c:pt>
              </c:strCache>
            </c:strRef>
          </c:tx>
          <c:spPr>
            <a:solidFill>
              <a:srgbClr val="FF3737"/>
            </a:solidFill>
            <a:ln>
              <a:noFill/>
            </a:ln>
            <a:effectLst/>
          </c:spPr>
          <c:invertIfNegative val="0"/>
          <c:cat>
            <c:strRef>
              <c:f>'2.8 Dívky x Chlapci př a mat'!$A$4:$A$6</c:f>
              <c:strCache>
                <c:ptCount val="2"/>
                <c:pt idx="0">
                  <c:v>Matematická gramotnost</c:v>
                </c:pt>
                <c:pt idx="1">
                  <c:v>Přírodovědná gramotnost</c:v>
                </c:pt>
              </c:strCache>
              <c:extLst/>
            </c:strRef>
          </c:cat>
          <c:val>
            <c:numRef>
              <c:f>'2.8 Dívky x Chlapci př a mat'!$G$4:$G$6</c:f>
              <c:numCache>
                <c:formatCode>0</c:formatCode>
                <c:ptCount val="2"/>
                <c:pt idx="0">
                  <c:v>501.18653767431056</c:v>
                </c:pt>
                <c:pt idx="1">
                  <c:v>495.99426195710458</c:v>
                </c:pt>
              </c:numCache>
              <c:extLst/>
            </c:numRef>
          </c:val>
          <c:extLst>
            <c:ext xmlns:c16="http://schemas.microsoft.com/office/drawing/2014/chart" uri="{C3380CC4-5D6E-409C-BE32-E72D297353CC}">
              <c16:uniqueId val="{00000005-7BF5-43F4-93D2-28B907304AC2}"/>
            </c:ext>
          </c:extLst>
        </c:ser>
        <c:ser>
          <c:idx val="6"/>
          <c:order val="6"/>
          <c:tx>
            <c:strRef>
              <c:f>'2.8 Dívky x Chlapci př a mat'!$H$2:$H$3</c:f>
              <c:strCache>
                <c:ptCount val="2"/>
                <c:pt idx="0">
                  <c:v>Česká republika</c:v>
                </c:pt>
                <c:pt idx="1">
                  <c:v>dívky</c:v>
                </c:pt>
              </c:strCache>
            </c:strRef>
          </c:tx>
          <c:spPr>
            <a:solidFill>
              <a:srgbClr val="FFB7B7"/>
            </a:solidFill>
            <a:ln>
              <a:noFill/>
            </a:ln>
            <a:effectLst/>
          </c:spPr>
          <c:invertIfNegative val="0"/>
          <c:cat>
            <c:strRef>
              <c:f>'2.8 Dívky x Chlapci př a mat'!$A$4:$A$6</c:f>
              <c:strCache>
                <c:ptCount val="2"/>
                <c:pt idx="0">
                  <c:v>Matematická gramotnost</c:v>
                </c:pt>
                <c:pt idx="1">
                  <c:v>Přírodovědná gramotnost</c:v>
                </c:pt>
              </c:strCache>
              <c:extLst/>
            </c:strRef>
          </c:cat>
          <c:val>
            <c:numRef>
              <c:f>'2.8 Dívky x Chlapci př a mat'!$H$4:$H$6</c:f>
              <c:numCache>
                <c:formatCode>0</c:formatCode>
                <c:ptCount val="2"/>
                <c:pt idx="0">
                  <c:v>497.67159461507646</c:v>
                </c:pt>
                <c:pt idx="1">
                  <c:v>497.62414290384231</c:v>
                </c:pt>
              </c:numCache>
              <c:extLst/>
            </c:numRef>
          </c:val>
          <c:extLst>
            <c:ext xmlns:c16="http://schemas.microsoft.com/office/drawing/2014/chart" uri="{C3380CC4-5D6E-409C-BE32-E72D297353CC}">
              <c16:uniqueId val="{00000006-7BF5-43F4-93D2-28B907304AC2}"/>
            </c:ext>
          </c:extLst>
        </c:ser>
        <c:dLbls>
          <c:showLegendKey val="0"/>
          <c:showVal val="0"/>
          <c:showCatName val="0"/>
          <c:showSerName val="0"/>
          <c:showPercent val="0"/>
          <c:showBubbleSize val="0"/>
        </c:dLbls>
        <c:gapWidth val="219"/>
        <c:overlap val="-27"/>
        <c:axId val="497553752"/>
        <c:axId val="497561952"/>
      </c:barChart>
      <c:catAx>
        <c:axId val="49755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cs-CZ"/>
          </a:p>
        </c:txPr>
        <c:crossAx val="497561952"/>
        <c:crosses val="autoZero"/>
        <c:auto val="1"/>
        <c:lblAlgn val="ctr"/>
        <c:lblOffset val="100"/>
        <c:noMultiLvlLbl val="0"/>
      </c:catAx>
      <c:valAx>
        <c:axId val="497561952"/>
        <c:scaling>
          <c:orientation val="minMax"/>
        </c:scaling>
        <c:delete val="0"/>
        <c:axPos val="l"/>
        <c:majorGridlines>
          <c:spPr>
            <a:ln w="317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r>
                  <a:rPr lang="cs-CZ" sz="1400">
                    <a:solidFill>
                      <a:schemeClr val="bg2"/>
                    </a:solidFill>
                    <a:latin typeface="Arial" panose="020B0604020202020204" pitchFamily="34" charset="0"/>
                    <a:cs typeface="Arial" panose="020B0604020202020204" pitchFamily="34" charset="0"/>
                  </a:rPr>
                  <a:t>Průměrný výsledek v bodech</a:t>
                </a:r>
              </a:p>
            </c:rich>
          </c:tx>
          <c:layout>
            <c:manualLayout>
              <c:xMode val="edge"/>
              <c:yMode val="edge"/>
              <c:x val="6.5983864100292843E-3"/>
              <c:y val="0.3000463284510764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cs-CZ"/>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497553752"/>
        <c:crosses val="autoZero"/>
        <c:crossBetween val="between"/>
      </c:valAx>
      <c:spPr>
        <a:solidFill>
          <a:schemeClr val="bg1">
            <a:lumMod val="95000"/>
          </a:schemeClr>
        </a:solid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legendEntry>
      <c:legendEntry>
        <c:idx val="3"/>
        <c:delete val="1"/>
      </c:legendEntry>
      <c:layout>
        <c:manualLayout>
          <c:xMode val="edge"/>
          <c:yMode val="edge"/>
          <c:x val="0.16649439159060322"/>
          <c:y val="0.91071495001474612"/>
          <c:w val="0.71917277843873584"/>
          <c:h val="7.052202729926988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legend>
    <c:plotVisOnly val="1"/>
    <c:dispBlanksAs val="gap"/>
    <c:showDLblsOverMax val="0"/>
  </c:chart>
  <c:spPr>
    <a:solidFill>
      <a:schemeClr val="bg1"/>
    </a:solidFill>
    <a:ln w="9525" cap="flat" cmpd="sng" algn="ctr">
      <a:noFill/>
      <a:round/>
    </a:ln>
    <a:effectLst/>
  </c:spPr>
  <c:txPr>
    <a:bodyPr/>
    <a:lstStyle/>
    <a:p>
      <a:pPr>
        <a:defRPr/>
      </a:pPr>
      <a:endParaRPr lang="cs-C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17389860873598"/>
          <c:y val="7.8187621537056926E-2"/>
          <c:w val="0.48685145860347406"/>
          <c:h val="0.78913269856535506"/>
        </c:manualLayout>
      </c:layout>
      <c:radarChart>
        <c:radarStyle val="marker"/>
        <c:varyColors val="0"/>
        <c:ser>
          <c:idx val="0"/>
          <c:order val="0"/>
          <c:tx>
            <c:strRef>
              <c:f>'2.12 dílčí škály'!$A$5</c:f>
              <c:strCache>
                <c:ptCount val="1"/>
                <c:pt idx="0">
                  <c:v>Česká republika</c:v>
                </c:pt>
              </c:strCache>
            </c:strRef>
          </c:tx>
          <c:spPr>
            <a:ln w="22225" cap="rnd">
              <a:solidFill>
                <a:srgbClr val="00B050"/>
              </a:solidFill>
              <a:prstDash val="solid"/>
              <a:round/>
            </a:ln>
            <a:effectLst/>
          </c:spPr>
          <c:marker>
            <c:symbol val="circle"/>
            <c:size val="5"/>
            <c:spPr>
              <a:solidFill>
                <a:srgbClr val="00B050"/>
              </a:solidFill>
              <a:ln w="9525">
                <a:solidFill>
                  <a:srgbClr val="00B050"/>
                </a:solidFill>
                <a:prstDash val="solid"/>
              </a:ln>
              <a:effectLst/>
            </c:spPr>
          </c:marker>
          <c:cat>
            <c:strRef>
              <c:f>'2.12 dílčí škály'!$B$4:$G$4</c:f>
              <c:strCache>
                <c:ptCount val="6"/>
                <c:pt idx="0">
                  <c:v>CELKOVÝ VÝSLEDEK</c:v>
                </c:pt>
                <c:pt idx="1">
                  <c:v>Vyhledávání informací</c:v>
                </c:pt>
                <c:pt idx="2">
                  <c:v>Porozumění</c:v>
                </c:pt>
                <c:pt idx="3">
                  <c:v>Posuzování a uvažování</c:v>
                </c:pt>
                <c:pt idx="4">
                  <c:v>Samostatný text </c:v>
                </c:pt>
                <c:pt idx="5">
                  <c:v>Soubor textů </c:v>
                </c:pt>
              </c:strCache>
            </c:strRef>
          </c:cat>
          <c:val>
            <c:numRef>
              <c:f>'2.12 dílčí škály'!$B$5:$G$5</c:f>
              <c:numCache>
                <c:formatCode>0</c:formatCode>
                <c:ptCount val="6"/>
                <c:pt idx="0">
                  <c:v>490.21881502637234</c:v>
                </c:pt>
                <c:pt idx="1">
                  <c:v>492.43513407776084</c:v>
                </c:pt>
                <c:pt idx="2">
                  <c:v>487.78663364521003</c:v>
                </c:pt>
                <c:pt idx="3">
                  <c:v>489.16644268431469</c:v>
                </c:pt>
                <c:pt idx="4">
                  <c:v>483.55836211466607</c:v>
                </c:pt>
                <c:pt idx="5">
                  <c:v>494.12796402189264</c:v>
                </c:pt>
              </c:numCache>
            </c:numRef>
          </c:val>
          <c:extLst>
            <c:ext xmlns:c16="http://schemas.microsoft.com/office/drawing/2014/chart" uri="{C3380CC4-5D6E-409C-BE32-E72D297353CC}">
              <c16:uniqueId val="{00000000-5A5A-4D42-A2FB-E0938B5EC6B9}"/>
            </c:ext>
          </c:extLst>
        </c:ser>
        <c:ser>
          <c:idx val="1"/>
          <c:order val="1"/>
          <c:tx>
            <c:strRef>
              <c:f>'2.12 dílčí škály'!$A$6</c:f>
              <c:strCache>
                <c:ptCount val="1"/>
                <c:pt idx="0">
                  <c:v>Průměr OECD</c:v>
                </c:pt>
              </c:strCache>
            </c:strRef>
          </c:tx>
          <c:spPr>
            <a:ln w="22225" cap="rnd">
              <a:solidFill>
                <a:srgbClr val="92D050"/>
              </a:solidFill>
              <a:round/>
            </a:ln>
            <a:effectLst/>
          </c:spPr>
          <c:marker>
            <c:symbol val="circle"/>
            <c:size val="5"/>
            <c:spPr>
              <a:solidFill>
                <a:srgbClr val="92D050"/>
              </a:solidFill>
              <a:ln w="9525">
                <a:solidFill>
                  <a:srgbClr val="92D050"/>
                </a:solidFill>
              </a:ln>
              <a:effectLst/>
            </c:spPr>
          </c:marker>
          <c:cat>
            <c:strRef>
              <c:f>'2.12 dílčí škály'!$B$4:$G$4</c:f>
              <c:strCache>
                <c:ptCount val="6"/>
                <c:pt idx="0">
                  <c:v>CELKOVÝ VÝSLEDEK</c:v>
                </c:pt>
                <c:pt idx="1">
                  <c:v>Vyhledávání informací</c:v>
                </c:pt>
                <c:pt idx="2">
                  <c:v>Porozumění</c:v>
                </c:pt>
                <c:pt idx="3">
                  <c:v>Posuzování a uvažování</c:v>
                </c:pt>
                <c:pt idx="4">
                  <c:v>Samostatný text </c:v>
                </c:pt>
                <c:pt idx="5">
                  <c:v>Soubor textů </c:v>
                </c:pt>
              </c:strCache>
            </c:strRef>
          </c:cat>
          <c:val>
            <c:numRef>
              <c:f>'2.12 dílčí škály'!$B$6:$G$6</c:f>
              <c:numCache>
                <c:formatCode>0</c:formatCode>
                <c:ptCount val="6"/>
                <c:pt idx="0">
                  <c:v>486.82778547608928</c:v>
                </c:pt>
                <c:pt idx="1">
                  <c:v>487.01022409686982</c:v>
                </c:pt>
                <c:pt idx="2">
                  <c:v>486.32567653967533</c:v>
                </c:pt>
                <c:pt idx="3">
                  <c:v>489.08024516693791</c:v>
                </c:pt>
                <c:pt idx="4">
                  <c:v>484.70736177458991</c:v>
                </c:pt>
                <c:pt idx="5">
                  <c:v>489.89129201928182</c:v>
                </c:pt>
              </c:numCache>
            </c:numRef>
          </c:val>
          <c:extLst>
            <c:ext xmlns:c16="http://schemas.microsoft.com/office/drawing/2014/chart" uri="{C3380CC4-5D6E-409C-BE32-E72D297353CC}">
              <c16:uniqueId val="{00000001-5A5A-4D42-A2FB-E0938B5EC6B9}"/>
            </c:ext>
          </c:extLst>
        </c:ser>
        <c:ser>
          <c:idx val="2"/>
          <c:order val="2"/>
          <c:tx>
            <c:strRef>
              <c:f>'2.12 dílčí škály'!$A$9</c:f>
              <c:strCache>
                <c:ptCount val="1"/>
                <c:pt idx="0">
                  <c:v>Česká republika – chlapci</c:v>
                </c:pt>
              </c:strCache>
            </c:strRef>
          </c:tx>
          <c:spPr>
            <a:ln w="28575" cap="rnd">
              <a:solidFill>
                <a:schemeClr val="accent5"/>
              </a:solidFill>
              <a:round/>
            </a:ln>
            <a:effectLst/>
          </c:spPr>
          <c:marker>
            <c:symbol val="circle"/>
            <c:size val="5"/>
            <c:spPr>
              <a:solidFill>
                <a:srgbClr val="0070C0"/>
              </a:solidFill>
              <a:ln w="9525">
                <a:solidFill>
                  <a:schemeClr val="accent5"/>
                </a:solidFill>
              </a:ln>
              <a:effectLst/>
            </c:spPr>
          </c:marker>
          <c:cat>
            <c:strRef>
              <c:f>'2.12 dílčí škály'!$B$4:$G$4</c:f>
              <c:strCache>
                <c:ptCount val="6"/>
                <c:pt idx="0">
                  <c:v>CELKOVÝ VÝSLEDEK</c:v>
                </c:pt>
                <c:pt idx="1">
                  <c:v>Vyhledávání informací</c:v>
                </c:pt>
                <c:pt idx="2">
                  <c:v>Porozumění</c:v>
                </c:pt>
                <c:pt idx="3">
                  <c:v>Posuzování a uvažování</c:v>
                </c:pt>
                <c:pt idx="4">
                  <c:v>Samostatný text </c:v>
                </c:pt>
                <c:pt idx="5">
                  <c:v>Soubor textů </c:v>
                </c:pt>
              </c:strCache>
            </c:strRef>
          </c:cat>
          <c:val>
            <c:numRef>
              <c:f>'2.12 dílčí škály'!$B$9:$G$9</c:f>
              <c:numCache>
                <c:formatCode>0</c:formatCode>
                <c:ptCount val="6"/>
                <c:pt idx="0">
                  <c:v>473.98638465785183</c:v>
                </c:pt>
                <c:pt idx="1">
                  <c:v>475.82001977449659</c:v>
                </c:pt>
                <c:pt idx="2">
                  <c:v>470.78495374480667</c:v>
                </c:pt>
                <c:pt idx="3">
                  <c:v>475.78492812339346</c:v>
                </c:pt>
                <c:pt idx="4">
                  <c:v>466.04121382979565</c:v>
                </c:pt>
                <c:pt idx="5">
                  <c:v>479.58170099996482</c:v>
                </c:pt>
              </c:numCache>
            </c:numRef>
          </c:val>
          <c:extLst>
            <c:ext xmlns:c16="http://schemas.microsoft.com/office/drawing/2014/chart" uri="{C3380CC4-5D6E-409C-BE32-E72D297353CC}">
              <c16:uniqueId val="{00000002-5A5A-4D42-A2FB-E0938B5EC6B9}"/>
            </c:ext>
          </c:extLst>
        </c:ser>
        <c:ser>
          <c:idx val="3"/>
          <c:order val="3"/>
          <c:tx>
            <c:strRef>
              <c:f>'2.12 dílčí škály'!$A$10</c:f>
              <c:strCache>
                <c:ptCount val="1"/>
                <c:pt idx="0">
                  <c:v>Průměr OECD – chlapci</c:v>
                </c:pt>
              </c:strCache>
            </c:strRef>
          </c:tx>
          <c:spPr>
            <a:ln w="28575" cap="rnd">
              <a:solidFill>
                <a:schemeClr val="accent5">
                  <a:lumMod val="40000"/>
                  <a:lumOff val="60000"/>
                </a:schemeClr>
              </a:solidFill>
              <a:round/>
            </a:ln>
            <a:effectLst/>
          </c:spPr>
          <c:marker>
            <c:symbol val="circle"/>
            <c:size val="5"/>
            <c:spPr>
              <a:solidFill>
                <a:schemeClr val="accent5">
                  <a:lumMod val="40000"/>
                  <a:lumOff val="60000"/>
                </a:schemeClr>
              </a:solidFill>
              <a:ln w="9525">
                <a:solidFill>
                  <a:schemeClr val="accent5">
                    <a:lumMod val="40000"/>
                    <a:lumOff val="60000"/>
                  </a:schemeClr>
                </a:solidFill>
              </a:ln>
              <a:effectLst/>
            </c:spPr>
          </c:marker>
          <c:cat>
            <c:strRef>
              <c:f>'2.12 dílčí škály'!$B$4:$G$4</c:f>
              <c:strCache>
                <c:ptCount val="6"/>
                <c:pt idx="0">
                  <c:v>CELKOVÝ VÝSLEDEK</c:v>
                </c:pt>
                <c:pt idx="1">
                  <c:v>Vyhledávání informací</c:v>
                </c:pt>
                <c:pt idx="2">
                  <c:v>Porozumění</c:v>
                </c:pt>
                <c:pt idx="3">
                  <c:v>Posuzování a uvažování</c:v>
                </c:pt>
                <c:pt idx="4">
                  <c:v>Samostatný text </c:v>
                </c:pt>
                <c:pt idx="5">
                  <c:v>Soubor textů </c:v>
                </c:pt>
              </c:strCache>
            </c:strRef>
          </c:cat>
          <c:val>
            <c:numRef>
              <c:f>'2.12 dílčí škály'!$B$10:$G$10</c:f>
              <c:numCache>
                <c:formatCode>0</c:formatCode>
                <c:ptCount val="6"/>
                <c:pt idx="0">
                  <c:v>472.14082373747419</c:v>
                </c:pt>
                <c:pt idx="1">
                  <c:v>472.2589949514919</c:v>
                </c:pt>
                <c:pt idx="2">
                  <c:v>471.606024344746</c:v>
                </c:pt>
                <c:pt idx="3">
                  <c:v>476.3625019399077</c:v>
                </c:pt>
                <c:pt idx="4">
                  <c:v>469.08510465945602</c:v>
                </c:pt>
                <c:pt idx="5">
                  <c:v>476.91027328452333</c:v>
                </c:pt>
              </c:numCache>
            </c:numRef>
          </c:val>
          <c:extLst>
            <c:ext xmlns:c16="http://schemas.microsoft.com/office/drawing/2014/chart" uri="{C3380CC4-5D6E-409C-BE32-E72D297353CC}">
              <c16:uniqueId val="{00000003-5A5A-4D42-A2FB-E0938B5EC6B9}"/>
            </c:ext>
          </c:extLst>
        </c:ser>
        <c:ser>
          <c:idx val="4"/>
          <c:order val="4"/>
          <c:tx>
            <c:strRef>
              <c:f>'2.12 dílčí škály'!$A$13</c:f>
              <c:strCache>
                <c:ptCount val="1"/>
                <c:pt idx="0">
                  <c:v>Česká republika – dívky</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'2.12 dílčí škály'!$B$4:$G$4</c:f>
              <c:strCache>
                <c:ptCount val="6"/>
                <c:pt idx="0">
                  <c:v>CELKOVÝ VÝSLEDEK</c:v>
                </c:pt>
                <c:pt idx="1">
                  <c:v>Vyhledávání informací</c:v>
                </c:pt>
                <c:pt idx="2">
                  <c:v>Porozumění</c:v>
                </c:pt>
                <c:pt idx="3">
                  <c:v>Posuzování a uvažování</c:v>
                </c:pt>
                <c:pt idx="4">
                  <c:v>Samostatný text </c:v>
                </c:pt>
                <c:pt idx="5">
                  <c:v>Soubor textů </c:v>
                </c:pt>
              </c:strCache>
            </c:strRef>
          </c:cat>
          <c:val>
            <c:numRef>
              <c:f>'2.12 dílčí škály'!$B$13:$G$13</c:f>
              <c:numCache>
                <c:formatCode>0</c:formatCode>
                <c:ptCount val="6"/>
                <c:pt idx="0">
                  <c:v>507.18000131626491</c:v>
                </c:pt>
                <c:pt idx="1">
                  <c:v>509.79618492027913</c:v>
                </c:pt>
                <c:pt idx="2">
                  <c:v>505.55160497021211</c:v>
                </c:pt>
                <c:pt idx="3">
                  <c:v>503.14872113282399</c:v>
                </c:pt>
                <c:pt idx="4">
                  <c:v>501.86194380774032</c:v>
                </c:pt>
                <c:pt idx="5">
                  <c:v>509.32728238244812</c:v>
                </c:pt>
              </c:numCache>
            </c:numRef>
          </c:val>
          <c:extLst>
            <c:ext xmlns:c16="http://schemas.microsoft.com/office/drawing/2014/chart" uri="{C3380CC4-5D6E-409C-BE32-E72D297353CC}">
              <c16:uniqueId val="{00000004-5A5A-4D42-A2FB-E0938B5EC6B9}"/>
            </c:ext>
          </c:extLst>
        </c:ser>
        <c:ser>
          <c:idx val="5"/>
          <c:order val="5"/>
          <c:tx>
            <c:strRef>
              <c:f>'2.12 dílčí škály'!$A$14</c:f>
              <c:strCache>
                <c:ptCount val="1"/>
                <c:pt idx="0">
                  <c:v>Průměr OECD – dívky</c:v>
                </c:pt>
              </c:strCache>
            </c:strRef>
          </c:tx>
          <c:spPr>
            <a:ln w="28575" cap="rnd">
              <a:solidFill>
                <a:srgbClr val="FF6699"/>
              </a:solidFill>
              <a:round/>
            </a:ln>
            <a:effectLst/>
          </c:spPr>
          <c:marker>
            <c:symbol val="circle"/>
            <c:size val="5"/>
            <c:spPr>
              <a:solidFill>
                <a:srgbClr val="FF6699"/>
              </a:solidFill>
              <a:ln w="9525">
                <a:solidFill>
                  <a:srgbClr val="FF6699"/>
                </a:solidFill>
              </a:ln>
              <a:effectLst/>
            </c:spPr>
          </c:marker>
          <c:cat>
            <c:strRef>
              <c:f>'2.12 dílčí škály'!$B$4:$G$4</c:f>
              <c:strCache>
                <c:ptCount val="6"/>
                <c:pt idx="0">
                  <c:v>CELKOVÝ VÝSLEDEK</c:v>
                </c:pt>
                <c:pt idx="1">
                  <c:v>Vyhledávání informací</c:v>
                </c:pt>
                <c:pt idx="2">
                  <c:v>Porozumění</c:v>
                </c:pt>
                <c:pt idx="3">
                  <c:v>Posuzování a uvažování</c:v>
                </c:pt>
                <c:pt idx="4">
                  <c:v>Samostatný text </c:v>
                </c:pt>
                <c:pt idx="5">
                  <c:v>Soubor textů </c:v>
                </c:pt>
              </c:strCache>
            </c:strRef>
          </c:cat>
          <c:val>
            <c:numRef>
              <c:f>'2.12 dílčí škály'!$B$14:$G$14</c:f>
              <c:numCache>
                <c:formatCode>0</c:formatCode>
                <c:ptCount val="6"/>
                <c:pt idx="0">
                  <c:v>501.74218276375211</c:v>
                </c:pt>
                <c:pt idx="1">
                  <c:v>501.98855863141819</c:v>
                </c:pt>
                <c:pt idx="2">
                  <c:v>501.27537910145719</c:v>
                </c:pt>
                <c:pt idx="3">
                  <c:v>501.99802286005809</c:v>
                </c:pt>
                <c:pt idx="4">
                  <c:v>500.57479616192398</c:v>
                </c:pt>
                <c:pt idx="5">
                  <c:v>503.06818156905808</c:v>
                </c:pt>
              </c:numCache>
            </c:numRef>
          </c:val>
          <c:extLst>
            <c:ext xmlns:c16="http://schemas.microsoft.com/office/drawing/2014/chart" uri="{C3380CC4-5D6E-409C-BE32-E72D297353CC}">
              <c16:uniqueId val="{00000005-5A5A-4D42-A2FB-E0938B5EC6B9}"/>
            </c:ext>
          </c:extLst>
        </c:ser>
        <c:dLbls>
          <c:showLegendKey val="0"/>
          <c:showVal val="0"/>
          <c:showCatName val="0"/>
          <c:showSerName val="0"/>
          <c:showPercent val="0"/>
          <c:showBubbleSize val="0"/>
        </c:dLbls>
        <c:axId val="175564288"/>
        <c:axId val="175566208"/>
        <c:extLst/>
      </c:radarChart>
      <c:catAx>
        <c:axId val="17556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Times New Roman" panose="02020603050405020304" pitchFamily="18" charset="0"/>
              </a:defRPr>
            </a:pPr>
            <a:endParaRPr lang="cs-CZ"/>
          </a:p>
        </c:txPr>
        <c:crossAx val="175566208"/>
        <c:crosses val="autoZero"/>
        <c:auto val="1"/>
        <c:lblAlgn val="ctr"/>
        <c:lblOffset val="100"/>
        <c:noMultiLvlLbl val="0"/>
      </c:catAx>
      <c:valAx>
        <c:axId val="175566208"/>
        <c:scaling>
          <c:orientation val="minMax"/>
          <c:max val="510"/>
          <c:min val="460"/>
        </c:scaling>
        <c:delete val="0"/>
        <c:axPos val="l"/>
        <c:majorGridlines>
          <c:spPr>
            <a:ln w="9525" cap="flat" cmpd="sng" algn="ctr">
              <a:solidFill>
                <a:schemeClr val="bg1">
                  <a:lumMod val="65000"/>
                </a:schemeClr>
              </a:solidFill>
              <a:prstDash val="solid"/>
              <a:round/>
            </a:ln>
            <a:effectLst/>
          </c:spPr>
        </c:majorGridlines>
        <c:numFmt formatCode="0" sourceLinked="1"/>
        <c:majorTickMark val="none"/>
        <c:minorTickMark val="none"/>
        <c:tickLblPos val="nextTo"/>
        <c:spPr>
          <a:noFill/>
          <a:ln>
            <a:solidFill>
              <a:srgbClr val="C60C3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cs-CZ"/>
          </a:p>
        </c:txPr>
        <c:crossAx val="175564288"/>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endParaRPr lang="cs-CZ"/>
        </a:p>
      </c:txPr>
    </c:legend>
    <c:plotVisOnly val="1"/>
    <c:dispBlanksAs val="gap"/>
    <c:showDLblsOverMax val="0"/>
  </c:chart>
  <c:spPr>
    <a:solidFill>
      <a:schemeClr val="bg1"/>
    </a:solidFill>
    <a:ln w="9525" cap="flat" cmpd="sng" algn="ctr">
      <a:noFill/>
      <a:round/>
    </a:ln>
    <a:effectLst/>
  </c:spPr>
  <c:txPr>
    <a:bodyPr/>
    <a:lstStyle/>
    <a:p>
      <a:pPr>
        <a:defRPr sz="1200">
          <a:latin typeface="Times New Roman" panose="02020603050405020304" pitchFamily="18" charset="0"/>
          <a:cs typeface="Times New Roman" panose="02020603050405020304" pitchFamily="18" charset="0"/>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19-11-27T15:21:29.436" idx="2">
    <p:pos x="7634" y="166"/>
    <p:text>Jaký je rozdíl ve školních letech mezi Ústím a Prahou?</p:text>
    <p:extLst>
      <p:ext uri="{C676402C-5697-4E1C-873F-D02D1690AC5C}">
        <p15:threadingInfo xmlns:p15="http://schemas.microsoft.com/office/powerpoint/2012/main" timeZoneBias="-60"/>
      </p:ext>
    </p:extLst>
  </p:cm>
  <p:cm authorId="6" dt="2019-11-29T22:11:31.023" idx="4">
    <p:pos x="7634" y="279"/>
    <p:text>v poznámkách ke snímku jsou doplněny výsledky za jednotlivé kraje. Rozdíl mezi Prahou a Ústím jsou dva školní roky</p:text>
    <p:extLst>
      <p:ext uri="{C676402C-5697-4E1C-873F-D02D1690AC5C}">
        <p15:threadingInfo xmlns:p15="http://schemas.microsoft.com/office/powerpoint/2012/main" timeZoneBias="-60">
          <p15:parentCm authorId="5" idx="2"/>
        </p15:threadingInfo>
      </p:ext>
    </p:extLst>
  </p:cm>
</p:cmLst>
</file>

<file path=ppt/drawings/drawing1.xml><?xml version="1.0" encoding="utf-8"?>
<c:userShapes xmlns:c="http://schemas.openxmlformats.org/drawingml/2006/chart">
  <cdr:relSizeAnchor xmlns:cdr="http://schemas.openxmlformats.org/drawingml/2006/chartDrawing">
    <cdr:from>
      <cdr:x>0.26832</cdr:x>
      <cdr:y>0.12675</cdr:y>
    </cdr:from>
    <cdr:to>
      <cdr:x>0.78036</cdr:x>
      <cdr:y>0.8225</cdr:y>
    </cdr:to>
    <cdr:sp macro="" textlink="">
      <cdr:nvSpPr>
        <cdr:cNvPr id="2" name="Výsečový 1"/>
        <cdr:cNvSpPr>
          <a:spLocks xmlns:a="http://schemas.openxmlformats.org/drawingml/2006/main" noChangeAspect="1"/>
        </cdr:cNvSpPr>
      </cdr:nvSpPr>
      <cdr:spPr>
        <a:xfrm xmlns:a="http://schemas.openxmlformats.org/drawingml/2006/main">
          <a:off x="2266950" y="747654"/>
          <a:ext cx="4326070" cy="4104000"/>
        </a:xfrm>
        <a:prstGeom xmlns:a="http://schemas.openxmlformats.org/drawingml/2006/main" prst="pie">
          <a:avLst>
            <a:gd name="adj1" fmla="val 7006107"/>
            <a:gd name="adj2" fmla="val 14449721"/>
          </a:avLst>
        </a:prstGeom>
        <a:solidFill xmlns:a="http://schemas.openxmlformats.org/drawingml/2006/main">
          <a:srgbClr val="C60C30">
            <a:alpha val="19000"/>
          </a:srgbClr>
        </a:solidFill>
        <a:effectLst xmlns:a="http://schemas.openxmlformats.org/drawingml/2006/main">
          <a:softEdge rad="3175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dr:relSizeAnchor xmlns:cdr="http://schemas.openxmlformats.org/drawingml/2006/chartDrawing">
    <cdr:from>
      <cdr:x>0.2646</cdr:x>
      <cdr:y>0.12624</cdr:y>
    </cdr:from>
    <cdr:to>
      <cdr:x>0.77552</cdr:x>
      <cdr:y>0.82199</cdr:y>
    </cdr:to>
    <cdr:sp macro="" textlink="">
      <cdr:nvSpPr>
        <cdr:cNvPr id="5" name="Výsečový 4"/>
        <cdr:cNvSpPr>
          <a:spLocks xmlns:a="http://schemas.openxmlformats.org/drawingml/2006/main" noChangeAspect="1"/>
        </cdr:cNvSpPr>
      </cdr:nvSpPr>
      <cdr:spPr>
        <a:xfrm xmlns:a="http://schemas.openxmlformats.org/drawingml/2006/main">
          <a:off x="2300544" y="714831"/>
          <a:ext cx="4442153" cy="3939668"/>
        </a:xfrm>
        <a:prstGeom xmlns:a="http://schemas.openxmlformats.org/drawingml/2006/main" prst="pie">
          <a:avLst>
            <a:gd name="adj1" fmla="val 17892224"/>
            <a:gd name="adj2" fmla="val 7012537"/>
          </a:avLst>
        </a:prstGeom>
        <a:solidFill xmlns:a="http://schemas.openxmlformats.org/drawingml/2006/main">
          <a:srgbClr val="0073CF">
            <a:alpha val="30000"/>
          </a:srgbClr>
        </a:solidFill>
        <a:effectLst xmlns:a="http://schemas.openxmlformats.org/drawingml/2006/main">
          <a:softEdge rad="3175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userShapes>
</file>

<file path=ppt/drawings/drawing2.xml><?xml version="1.0" encoding="utf-8"?>
<c:userShapes xmlns:c="http://schemas.openxmlformats.org/drawingml/2006/chart">
  <cdr:relSizeAnchor xmlns:cdr="http://schemas.openxmlformats.org/drawingml/2006/chartDrawing">
    <cdr:from>
      <cdr:x>0.74658</cdr:x>
      <cdr:y>0.33511</cdr:y>
    </cdr:from>
    <cdr:to>
      <cdr:x>0.90831</cdr:x>
      <cdr:y>0.38162</cdr:y>
    </cdr:to>
    <cdr:sp macro="" textlink="">
      <cdr:nvSpPr>
        <cdr:cNvPr id="7" name="TextBox 6"/>
        <cdr:cNvSpPr txBox="1"/>
      </cdr:nvSpPr>
      <cdr:spPr>
        <a:xfrm xmlns:a="http://schemas.openxmlformats.org/drawingml/2006/main">
          <a:off x="8219191" y="2333309"/>
          <a:ext cx="1780497" cy="3238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000" b="0" i="0" u="none" strike="noStrike" baseline="0">
              <a:latin typeface="Arial" panose="020B0604020202020204" pitchFamily="34" charset="0"/>
              <a:ea typeface="+mn-ea"/>
              <a:cs typeface="Arial" panose="020B0604020202020204" pitchFamily="34" charset="0"/>
            </a:rPr>
            <a:t>Průměr </a:t>
          </a:r>
          <a:r>
            <a:rPr lang="en-GB" sz="1000" b="0" i="0" u="none" strike="noStrike" baseline="0">
              <a:latin typeface="Arial" panose="020B0604020202020204" pitchFamily="34" charset="0"/>
              <a:ea typeface="+mn-ea"/>
              <a:cs typeface="Arial" panose="020B0604020202020204" pitchFamily="34" charset="0"/>
            </a:rPr>
            <a:t>OECD</a:t>
          </a:r>
          <a:r>
            <a:rPr lang="cs-CZ" sz="1000" b="0" i="0" u="none" strike="noStrike" baseline="0">
              <a:latin typeface="Arial" panose="020B0604020202020204" pitchFamily="34" charset="0"/>
              <a:ea typeface="+mn-ea"/>
              <a:cs typeface="Arial" panose="020B0604020202020204" pitchFamily="34" charset="0"/>
            </a:rPr>
            <a:t>:</a:t>
          </a:r>
          <a:r>
            <a:rPr lang="en-GB" sz="1000" b="0" i="0" u="none" strike="noStrike" baseline="0">
              <a:latin typeface="Arial" panose="020B0604020202020204" pitchFamily="34" charset="0"/>
              <a:ea typeface="+mn-ea"/>
              <a:cs typeface="Arial" panose="020B0604020202020204" pitchFamily="34" charset="0"/>
            </a:rPr>
            <a:t> </a:t>
          </a:r>
          <a:r>
            <a:rPr lang="en-GB" sz="1000" b="0" i="0" u="none" strike="noStrike" baseline="0">
              <a:solidFill>
                <a:sysClr val="windowText" lastClr="000000"/>
              </a:solidFill>
              <a:latin typeface="Arial" panose="020B0604020202020204" pitchFamily="34" charset="0"/>
              <a:ea typeface="+mn-ea"/>
              <a:cs typeface="Arial" panose="020B0604020202020204" pitchFamily="34" charset="0"/>
            </a:rPr>
            <a:t>487</a:t>
          </a:r>
          <a:r>
            <a:rPr lang="cs-CZ" sz="1000" b="0" i="0" u="none" strike="noStrike" baseline="0">
              <a:solidFill>
                <a:srgbClr val="FF0000"/>
              </a:solidFill>
              <a:latin typeface="Arial" panose="020B0604020202020204" pitchFamily="34" charset="0"/>
              <a:ea typeface="+mn-ea"/>
              <a:cs typeface="Arial" panose="020B0604020202020204" pitchFamily="34" charset="0"/>
            </a:rPr>
            <a:t> </a:t>
          </a:r>
          <a:r>
            <a:rPr lang="cs-CZ" sz="1000" b="0" i="0" u="none" strike="noStrike" baseline="0">
              <a:latin typeface="Arial" panose="020B0604020202020204" pitchFamily="34" charset="0"/>
              <a:ea typeface="+mn-ea"/>
              <a:cs typeface="Arial" panose="020B0604020202020204" pitchFamily="34" charset="0"/>
            </a:rPr>
            <a:t>bodů</a:t>
          </a:r>
          <a:endParaRPr lang="en-GB" sz="10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0.3651</cdr:x>
      <cdr:y>0.58687</cdr:y>
    </cdr:from>
    <cdr:to>
      <cdr:x>0.39551</cdr:x>
      <cdr:y>0.8954</cdr:y>
    </cdr:to>
    <cdr:sp macro="" textlink="">
      <cdr:nvSpPr>
        <cdr:cNvPr id="3" name="TextBox 1"/>
        <cdr:cNvSpPr txBox="1"/>
      </cdr:nvSpPr>
      <cdr:spPr>
        <a:xfrm xmlns:a="http://schemas.openxmlformats.org/drawingml/2006/main" rot="16200000">
          <a:off x="3112634" y="4992961"/>
          <a:ext cx="2148257" cy="3347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cs-CZ" sz="1000" b="0" i="0" u="none" strike="noStrike" baseline="0">
              <a:latin typeface="Arial" panose="020B0604020202020204" pitchFamily="34" charset="0"/>
              <a:ea typeface="+mn-ea"/>
              <a:cs typeface="Arial" panose="020B0604020202020204" pitchFamily="34" charset="0"/>
            </a:rPr>
            <a:t>Průměr </a:t>
          </a:r>
          <a:r>
            <a:rPr lang="en-GB" sz="1000" b="0" i="0" u="none" strike="noStrike" baseline="0">
              <a:latin typeface="Arial" panose="020B0604020202020204" pitchFamily="34" charset="0"/>
              <a:ea typeface="+mn-ea"/>
              <a:cs typeface="Arial" panose="020B0604020202020204" pitchFamily="34" charset="0"/>
            </a:rPr>
            <a:t>OECD</a:t>
          </a:r>
          <a:r>
            <a:rPr lang="cs-CZ" sz="1000" b="0" i="0" u="none" strike="noStrike" baseline="0">
              <a:latin typeface="Arial" panose="020B0604020202020204" pitchFamily="34" charset="0"/>
              <a:ea typeface="+mn-ea"/>
              <a:cs typeface="Arial" panose="020B0604020202020204" pitchFamily="34" charset="0"/>
            </a:rPr>
            <a:t>:</a:t>
          </a:r>
          <a:r>
            <a:rPr lang="en-GB" sz="1000" b="0" i="0" u="none" strike="noStrike" baseline="0">
              <a:latin typeface="Arial" panose="020B0604020202020204" pitchFamily="34" charset="0"/>
              <a:ea typeface="+mn-ea"/>
              <a:cs typeface="Arial" panose="020B0604020202020204" pitchFamily="34" charset="0"/>
            </a:rPr>
            <a:t>  89</a:t>
          </a:r>
          <a:r>
            <a:rPr lang="cs-CZ" sz="1000" b="0" i="0" u="none" strike="noStrike" baseline="0">
              <a:latin typeface="Arial" panose="020B0604020202020204" pitchFamily="34" charset="0"/>
              <a:ea typeface="+mn-ea"/>
              <a:cs typeface="Arial" panose="020B0604020202020204" pitchFamily="34" charset="0"/>
            </a:rPr>
            <a:t> </a:t>
          </a:r>
          <a:r>
            <a:rPr lang="en-GB" sz="1000" b="0" i="0" u="none" strike="noStrike" baseline="0">
              <a:latin typeface="Arial" panose="020B0604020202020204" pitchFamily="34" charset="0"/>
              <a:ea typeface="+mn-ea"/>
              <a:cs typeface="Arial" panose="020B0604020202020204" pitchFamily="34" charset="0"/>
            </a:rPr>
            <a:t>092</a:t>
          </a:r>
          <a:r>
            <a:rPr lang="cs-CZ" sz="1000" b="0" i="0" u="none" strike="noStrike" baseline="0">
              <a:latin typeface="Arial" panose="020B0604020202020204" pitchFamily="34" charset="0"/>
              <a:ea typeface="+mn-ea"/>
              <a:cs typeface="Arial" panose="020B0604020202020204" pitchFamily="34" charset="0"/>
            </a:rPr>
            <a:t> </a:t>
          </a:r>
          <a:r>
            <a:rPr lang="cs-CZ" sz="1100" b="0" i="0" baseline="0">
              <a:effectLst/>
              <a:latin typeface="+mn-lt"/>
              <a:ea typeface="+mn-ea"/>
              <a:cs typeface="+mn-cs"/>
            </a:rPr>
            <a:t>$</a:t>
          </a:r>
          <a:endParaRPr lang="cs-CZ" sz="1000">
            <a:effectLst/>
          </a:endParaRPr>
        </a:p>
        <a:p xmlns:a="http://schemas.openxmlformats.org/drawingml/2006/main">
          <a:r>
            <a:rPr lang="cs-CZ" sz="1000" b="0" i="0" u="none" strike="noStrike" baseline="0">
              <a:latin typeface="Arial" panose="020B0604020202020204" pitchFamily="34" charset="0"/>
              <a:ea typeface="+mn-ea"/>
              <a:cs typeface="Arial" panose="020B0604020202020204" pitchFamily="34" charset="0"/>
            </a:rPr>
            <a:t> </a:t>
          </a:r>
          <a:endParaRPr lang="en-GB" sz="100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5DFA099-207C-4BE4-BB07-0470BD4951D7}" type="datetimeFigureOut">
              <a:rPr lang="cs-CZ" smtClean="0"/>
              <a:t>30.11.2019</a:t>
            </a:fld>
            <a:endParaRPr lang="cs-CZ" dirty="0"/>
          </a:p>
        </p:txBody>
      </p:sp>
      <p:sp>
        <p:nvSpPr>
          <p:cNvPr id="4" name="Zástupný symbol pro zápatí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F951478-F19E-4633-88C0-479FB37509DF}" type="slidenum">
              <a:rPr lang="cs-CZ" smtClean="0"/>
              <a:t>‹#›</a:t>
            </a:fld>
            <a:endParaRPr lang="cs-CZ" dirty="0"/>
          </a:p>
        </p:txBody>
      </p:sp>
    </p:spTree>
    <p:extLst>
      <p:ext uri="{BB962C8B-B14F-4D97-AF65-F5344CB8AC3E}">
        <p14:creationId xmlns:p14="http://schemas.microsoft.com/office/powerpoint/2010/main" val="1374562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44C9FF4-6B3A-4A34-A367-27C1545402EF}" type="datetimeFigureOut">
              <a:rPr lang="cs-CZ" smtClean="0"/>
              <a:t>30.11.2019</a:t>
            </a:fld>
            <a:endParaRPr lang="cs-CZ" dirty="0"/>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9F1405F-BD78-4C66-8AA1-DFA6E68AFB49}" type="slidenum">
              <a:rPr lang="cs-CZ" smtClean="0"/>
              <a:t>‹#›</a:t>
            </a:fld>
            <a:endParaRPr lang="cs-CZ" dirty="0"/>
          </a:p>
        </p:txBody>
      </p:sp>
    </p:spTree>
    <p:extLst>
      <p:ext uri="{BB962C8B-B14F-4D97-AF65-F5344CB8AC3E}">
        <p14:creationId xmlns:p14="http://schemas.microsoft.com/office/powerpoint/2010/main" val="191626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a:t>
            </a:fld>
            <a:endParaRPr lang="cs-CZ" dirty="0"/>
          </a:p>
        </p:txBody>
      </p:sp>
    </p:spTree>
    <p:extLst>
      <p:ext uri="{BB962C8B-B14F-4D97-AF65-F5344CB8AC3E}">
        <p14:creationId xmlns:p14="http://schemas.microsoft.com/office/powerpoint/2010/main" val="3607314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10</a:t>
            </a:fld>
            <a:endParaRPr lang="cs-CZ" dirty="0"/>
          </a:p>
        </p:txBody>
      </p:sp>
    </p:spTree>
    <p:extLst>
      <p:ext uri="{BB962C8B-B14F-4D97-AF65-F5344CB8AC3E}">
        <p14:creationId xmlns:p14="http://schemas.microsoft.com/office/powerpoint/2010/main" val="550368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Nejvíce žáků, kteří nedosáhli základní </a:t>
            </a:r>
            <a:r>
              <a:rPr lang="cs-CZ" sz="1200" b="0" i="0" u="none" strike="noStrike" kern="1200" baseline="0" dirty="0" err="1" smtClean="0">
                <a:solidFill>
                  <a:schemeClr val="tx1"/>
                </a:solidFill>
                <a:latin typeface="+mn-lt"/>
                <a:ea typeface="+mn-ea"/>
                <a:cs typeface="+mn-cs"/>
              </a:rPr>
              <a:t>gramotnostní</a:t>
            </a:r>
            <a:r>
              <a:rPr lang="cs-CZ" sz="1200" b="0" i="0" u="none" strike="noStrike" kern="1200" baseline="0" dirty="0" smtClean="0">
                <a:solidFill>
                  <a:schemeClr val="tx1"/>
                </a:solidFill>
                <a:latin typeface="+mn-lt"/>
                <a:ea typeface="+mn-ea"/>
                <a:cs typeface="+mn-cs"/>
              </a:rPr>
              <a:t> úrovně, je v Ústeckém kraji (36 %) a dále v Jihomoravském (32 %) a Moravskoslezském kraji (32 %). Předpokládá se, že tito žáci mohou mít v budoucnu kvůli svým nedostatkům ve čtenářské gramotnosti problémy nebo mohou</a:t>
            </a:r>
          </a:p>
          <a:p>
            <a:r>
              <a:rPr lang="cs-CZ" sz="1200" b="0" i="0" u="none" strike="noStrike" kern="1200" baseline="0" dirty="0" smtClean="0">
                <a:solidFill>
                  <a:schemeClr val="tx1"/>
                </a:solidFill>
                <a:latin typeface="+mn-lt"/>
                <a:ea typeface="+mn-ea"/>
                <a:cs typeface="+mn-cs"/>
              </a:rPr>
              <a:t>představovat společenskou zátěž. Nejméně takových žáků je v Plzeňském kraji (18 %), Praze (19 %), Zlínském (20 %) kraji.</a:t>
            </a:r>
            <a:endParaRPr lang="cs-CZ" sz="1200" kern="1200" baseline="0" dirty="0" smtClean="0">
              <a:solidFill>
                <a:schemeClr val="tx1"/>
              </a:solidFill>
              <a:effectLst/>
              <a:latin typeface="+mn-lt"/>
              <a:ea typeface="+mn-ea"/>
              <a:cs typeface="+mn-cs"/>
            </a:endParaRPr>
          </a:p>
          <a:p>
            <a:endParaRPr lang="cs-CZ" sz="1200" kern="1200" baseline="0" dirty="0" smtClean="0">
              <a:solidFill>
                <a:schemeClr val="tx1"/>
              </a:solidFill>
              <a:effectLst/>
              <a:latin typeface="+mn-lt"/>
              <a:ea typeface="+mn-ea"/>
              <a:cs typeface="+mn-cs"/>
            </a:endParaRPr>
          </a:p>
          <a:p>
            <a:r>
              <a:rPr lang="cs-CZ" sz="1200" kern="1200" baseline="0" dirty="0" smtClean="0">
                <a:solidFill>
                  <a:schemeClr val="tx1"/>
                </a:solidFill>
                <a:effectLst/>
                <a:latin typeface="+mn-lt"/>
                <a:ea typeface="+mn-ea"/>
                <a:cs typeface="+mn-cs"/>
              </a:rPr>
              <a:t>Důležité </a:t>
            </a:r>
            <a:r>
              <a:rPr lang="cs-CZ" sz="1200" kern="1200" baseline="0" dirty="0">
                <a:solidFill>
                  <a:schemeClr val="tx1"/>
                </a:solidFill>
                <a:effectLst/>
                <a:latin typeface="+mn-lt"/>
                <a:ea typeface="+mn-ea"/>
                <a:cs typeface="+mn-cs"/>
              </a:rPr>
              <a:t>je ale sledovat i podíly žáků na jiných </a:t>
            </a:r>
            <a:r>
              <a:rPr lang="cs-CZ" sz="1200" kern="1200" baseline="0" dirty="0" smtClean="0">
                <a:solidFill>
                  <a:schemeClr val="tx1"/>
                </a:solidFill>
                <a:effectLst/>
                <a:latin typeface="+mn-lt"/>
                <a:ea typeface="+mn-ea"/>
                <a:cs typeface="+mn-cs"/>
              </a:rPr>
              <a:t>úrovních např</a:t>
            </a:r>
            <a:r>
              <a:rPr lang="cs-CZ" sz="1200" kern="1200" baseline="0" dirty="0">
                <a:solidFill>
                  <a:schemeClr val="tx1"/>
                </a:solidFill>
                <a:effectLst/>
                <a:latin typeface="+mn-lt"/>
                <a:ea typeface="+mn-ea"/>
                <a:cs typeface="+mn-cs"/>
              </a:rPr>
              <a:t>. Praha a Zlínský kraj nemají nejslabších žáků (pod druhou úrovní) nejméně, ale ve srovnání s ostatními kraji mají největší podíly žáků dosahujících nejvyšších úrovní (5 a 6</a:t>
            </a:r>
            <a:r>
              <a:rPr lang="cs-CZ" sz="1200" kern="1200" baseline="0" dirty="0" smtClean="0">
                <a:solidFill>
                  <a:schemeClr val="tx1"/>
                </a:solidFill>
                <a:effectLst/>
                <a:latin typeface="+mn-lt"/>
                <a:ea typeface="+mn-ea"/>
                <a:cs typeface="+mn-cs"/>
              </a:rPr>
              <a:t>).</a:t>
            </a:r>
            <a:endParaRPr lang="cs-CZ" sz="1200" kern="1200" baseline="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11</a:t>
            </a:fld>
            <a:endParaRPr lang="cs-CZ" dirty="0"/>
          </a:p>
        </p:txBody>
      </p:sp>
    </p:spTree>
    <p:extLst>
      <p:ext uri="{BB962C8B-B14F-4D97-AF65-F5344CB8AC3E}">
        <p14:creationId xmlns:p14="http://schemas.microsoft.com/office/powerpoint/2010/main" val="166326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Červená přímka vyjadřuje</a:t>
            </a:r>
            <a:r>
              <a:rPr lang="cs-CZ" sz="1200" kern="1200" baseline="0" dirty="0">
                <a:solidFill>
                  <a:schemeClr val="tx1"/>
                </a:solidFill>
                <a:effectLst/>
                <a:latin typeface="+mn-lt"/>
                <a:ea typeface="+mn-ea"/>
                <a:cs typeface="+mn-cs"/>
              </a:rPr>
              <a:t> situaci, kdy výsledek kraje ve čtenářské gramotnosti dopadl tak, jak by odpovídalo složení žáků z hlediska socioekonomického zázemí.</a:t>
            </a:r>
          </a:p>
          <a:p>
            <a:r>
              <a:rPr lang="cs-CZ" sz="1200" kern="1200" baseline="0" dirty="0">
                <a:solidFill>
                  <a:schemeClr val="tx1"/>
                </a:solidFill>
                <a:effectLst/>
                <a:latin typeface="+mn-lt"/>
                <a:ea typeface="+mn-ea"/>
                <a:cs typeface="+mn-cs"/>
              </a:rPr>
              <a:t>Lépe než by odpovídalo dopadly kraje – Zlínský, Plzeňský, Olomoucký, Liberecký, Jihočeský.</a:t>
            </a:r>
          </a:p>
          <a:p>
            <a:endParaRPr lang="cs-CZ" sz="1200" kern="1200" baseline="0" dirty="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Rozdíl </a:t>
            </a:r>
            <a:r>
              <a:rPr lang="cs-CZ" sz="1200" kern="1200" dirty="0">
                <a:solidFill>
                  <a:schemeClr val="tx1"/>
                </a:solidFill>
                <a:effectLst/>
                <a:latin typeface="+mn-lt"/>
                <a:ea typeface="+mn-ea"/>
                <a:cs typeface="+mn-cs"/>
              </a:rPr>
              <a:t>ve školních letech (Praha-Ústí</a:t>
            </a:r>
            <a:r>
              <a:rPr lang="cs-CZ" sz="1200" kern="1200" baseline="0" dirty="0">
                <a:solidFill>
                  <a:schemeClr val="tx1"/>
                </a:solidFill>
                <a:effectLst/>
                <a:latin typeface="+mn-lt"/>
                <a:ea typeface="+mn-ea"/>
                <a:cs typeface="+mn-cs"/>
              </a:rPr>
              <a:t>) vychází na dva roky</a:t>
            </a:r>
          </a:p>
          <a:p>
            <a:endParaRPr lang="cs-CZ" sz="1200" kern="1200" baseline="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Bodové</a:t>
            </a:r>
            <a:r>
              <a:rPr lang="cs-CZ" sz="1200" kern="1200" baseline="0" dirty="0">
                <a:solidFill>
                  <a:schemeClr val="tx1"/>
                </a:solidFill>
                <a:effectLst/>
                <a:latin typeface="+mn-lt"/>
                <a:ea typeface="+mn-ea"/>
                <a:cs typeface="+mn-cs"/>
              </a:rPr>
              <a:t> hodnoty výsledku krajů v 2018 jsou:</a:t>
            </a:r>
          </a:p>
          <a:p>
            <a:r>
              <a:rPr lang="cs-CZ" sz="1200" b="0" i="0" u="none" strike="noStrike" kern="1200" dirty="0">
                <a:solidFill>
                  <a:schemeClr val="tx1"/>
                </a:solidFill>
                <a:effectLst/>
                <a:latin typeface="+mn-lt"/>
                <a:ea typeface="+mn-ea"/>
                <a:cs typeface="+mn-cs"/>
              </a:rPr>
              <a:t>Praha</a:t>
            </a:r>
            <a:r>
              <a:rPr lang="cs-CZ" dirty="0"/>
              <a:t> </a:t>
            </a:r>
            <a:r>
              <a:rPr lang="cs-CZ" sz="1200" b="0" i="0" u="none" strike="noStrike" kern="1200" dirty="0">
                <a:solidFill>
                  <a:schemeClr val="tx1"/>
                </a:solidFill>
                <a:effectLst/>
                <a:latin typeface="+mn-lt"/>
                <a:ea typeface="+mn-ea"/>
                <a:cs typeface="+mn-cs"/>
              </a:rPr>
              <a:t>502</a:t>
            </a:r>
            <a:r>
              <a:rPr lang="cs-CZ" dirty="0"/>
              <a:t> </a:t>
            </a:r>
          </a:p>
          <a:p>
            <a:r>
              <a:rPr lang="cs-CZ" sz="1200" b="0" i="0" u="none" strike="noStrike" kern="1200" dirty="0">
                <a:solidFill>
                  <a:schemeClr val="tx1"/>
                </a:solidFill>
                <a:effectLst/>
                <a:latin typeface="+mn-lt"/>
                <a:ea typeface="+mn-ea"/>
                <a:cs typeface="+mn-cs"/>
              </a:rPr>
              <a:t>Zlínský</a:t>
            </a:r>
            <a:r>
              <a:rPr lang="cs-CZ" dirty="0"/>
              <a:t> </a:t>
            </a:r>
            <a:r>
              <a:rPr lang="cs-CZ" sz="1200" b="0" i="0" u="none" strike="noStrike" kern="1200" dirty="0">
                <a:solidFill>
                  <a:schemeClr val="tx1"/>
                </a:solidFill>
                <a:effectLst/>
                <a:latin typeface="+mn-lt"/>
                <a:ea typeface="+mn-ea"/>
                <a:cs typeface="+mn-cs"/>
              </a:rPr>
              <a:t>494</a:t>
            </a:r>
            <a:r>
              <a:rPr lang="cs-CZ" dirty="0"/>
              <a:t> </a:t>
            </a:r>
          </a:p>
          <a:p>
            <a:r>
              <a:rPr lang="cs-CZ" sz="1200" b="0" i="0" u="none" strike="noStrike" kern="1200" dirty="0">
                <a:solidFill>
                  <a:schemeClr val="tx1"/>
                </a:solidFill>
                <a:effectLst/>
                <a:latin typeface="+mn-lt"/>
                <a:ea typeface="+mn-ea"/>
                <a:cs typeface="+mn-cs"/>
              </a:rPr>
              <a:t>Plzeňský</a:t>
            </a:r>
            <a:r>
              <a:rPr lang="cs-CZ" dirty="0"/>
              <a:t> </a:t>
            </a:r>
            <a:r>
              <a:rPr lang="cs-CZ" sz="1200" b="0" i="0" u="none" strike="noStrike" kern="1200" dirty="0">
                <a:solidFill>
                  <a:schemeClr val="tx1"/>
                </a:solidFill>
                <a:effectLst/>
                <a:latin typeface="+mn-lt"/>
                <a:ea typeface="+mn-ea"/>
                <a:cs typeface="+mn-cs"/>
              </a:rPr>
              <a:t>482</a:t>
            </a:r>
            <a:r>
              <a:rPr lang="cs-CZ" dirty="0"/>
              <a:t> </a:t>
            </a:r>
          </a:p>
          <a:p>
            <a:r>
              <a:rPr lang="cs-CZ" sz="1200" b="0" i="0" u="none" strike="noStrike" kern="1200" dirty="0">
                <a:solidFill>
                  <a:schemeClr val="tx1"/>
                </a:solidFill>
                <a:effectLst/>
                <a:latin typeface="+mn-lt"/>
                <a:ea typeface="+mn-ea"/>
                <a:cs typeface="+mn-cs"/>
              </a:rPr>
              <a:t>Jihočeský</a:t>
            </a:r>
            <a:r>
              <a:rPr lang="cs-CZ" dirty="0"/>
              <a:t> </a:t>
            </a:r>
            <a:r>
              <a:rPr lang="cs-CZ" sz="1200" b="0" i="0" u="none" strike="noStrike" kern="1200" dirty="0">
                <a:solidFill>
                  <a:schemeClr val="tx1"/>
                </a:solidFill>
                <a:effectLst/>
                <a:latin typeface="+mn-lt"/>
                <a:ea typeface="+mn-ea"/>
                <a:cs typeface="+mn-cs"/>
              </a:rPr>
              <a:t>481</a:t>
            </a:r>
            <a:r>
              <a:rPr lang="cs-CZ" dirty="0"/>
              <a:t> </a:t>
            </a:r>
          </a:p>
          <a:p>
            <a:r>
              <a:rPr lang="cs-CZ" sz="1200" b="0" i="0" u="none" strike="noStrike" kern="1200" dirty="0">
                <a:solidFill>
                  <a:schemeClr val="tx1"/>
                </a:solidFill>
                <a:effectLst/>
                <a:latin typeface="+mn-lt"/>
                <a:ea typeface="+mn-ea"/>
                <a:cs typeface="+mn-cs"/>
              </a:rPr>
              <a:t>Liberecký</a:t>
            </a:r>
            <a:r>
              <a:rPr lang="cs-CZ" dirty="0"/>
              <a:t> </a:t>
            </a:r>
            <a:r>
              <a:rPr lang="cs-CZ" sz="1200" b="0" i="0" u="none" strike="noStrike" kern="1200" dirty="0">
                <a:solidFill>
                  <a:schemeClr val="tx1"/>
                </a:solidFill>
                <a:effectLst/>
                <a:latin typeface="+mn-lt"/>
                <a:ea typeface="+mn-ea"/>
                <a:cs typeface="+mn-cs"/>
              </a:rPr>
              <a:t>479</a:t>
            </a:r>
            <a:r>
              <a:rPr lang="cs-CZ" dirty="0"/>
              <a:t> </a:t>
            </a:r>
          </a:p>
          <a:p>
            <a:r>
              <a:rPr lang="cs-CZ" sz="1200" b="0" i="0" u="none" strike="noStrike" kern="1200" dirty="0">
                <a:solidFill>
                  <a:schemeClr val="tx1"/>
                </a:solidFill>
                <a:effectLst/>
                <a:latin typeface="+mn-lt"/>
                <a:ea typeface="+mn-ea"/>
                <a:cs typeface="+mn-cs"/>
              </a:rPr>
              <a:t>Kraj Vysočina</a:t>
            </a:r>
            <a:r>
              <a:rPr lang="cs-CZ" dirty="0"/>
              <a:t> </a:t>
            </a:r>
            <a:r>
              <a:rPr lang="cs-CZ" sz="1200" b="0" i="0" u="none" strike="noStrike" kern="1200" dirty="0">
                <a:solidFill>
                  <a:schemeClr val="tx1"/>
                </a:solidFill>
                <a:effectLst/>
                <a:latin typeface="+mn-lt"/>
                <a:ea typeface="+mn-ea"/>
                <a:cs typeface="+mn-cs"/>
              </a:rPr>
              <a:t>476</a:t>
            </a:r>
            <a:r>
              <a:rPr lang="cs-CZ" dirty="0"/>
              <a:t> </a:t>
            </a:r>
          </a:p>
          <a:p>
            <a:r>
              <a:rPr lang="cs-CZ" sz="1200" b="0" i="0" u="none" strike="noStrike" kern="1200" dirty="0">
                <a:solidFill>
                  <a:schemeClr val="tx1"/>
                </a:solidFill>
                <a:effectLst/>
                <a:latin typeface="+mn-lt"/>
                <a:ea typeface="+mn-ea"/>
                <a:cs typeface="+mn-cs"/>
              </a:rPr>
              <a:t>Olomoucký</a:t>
            </a:r>
            <a:r>
              <a:rPr lang="cs-CZ" dirty="0"/>
              <a:t> </a:t>
            </a:r>
            <a:r>
              <a:rPr lang="cs-CZ" sz="1200" b="0" i="0" u="none" strike="noStrike" kern="1200" dirty="0">
                <a:solidFill>
                  <a:schemeClr val="tx1"/>
                </a:solidFill>
                <a:effectLst/>
                <a:latin typeface="+mn-lt"/>
                <a:ea typeface="+mn-ea"/>
                <a:cs typeface="+mn-cs"/>
              </a:rPr>
              <a:t>475</a:t>
            </a:r>
            <a:r>
              <a:rPr lang="cs-CZ" dirty="0"/>
              <a:t> </a:t>
            </a:r>
          </a:p>
          <a:p>
            <a:r>
              <a:rPr lang="cs-CZ" sz="1200" b="0" i="0" u="none" strike="noStrike" kern="1200" dirty="0">
                <a:solidFill>
                  <a:schemeClr val="tx1"/>
                </a:solidFill>
                <a:effectLst/>
                <a:latin typeface="+mn-lt"/>
                <a:ea typeface="+mn-ea"/>
                <a:cs typeface="+mn-cs"/>
              </a:rPr>
              <a:t>Středočeský</a:t>
            </a:r>
            <a:r>
              <a:rPr lang="cs-CZ" dirty="0"/>
              <a:t> </a:t>
            </a:r>
            <a:r>
              <a:rPr lang="cs-CZ" sz="1200" b="0" i="0" u="none" strike="noStrike" kern="1200" dirty="0">
                <a:solidFill>
                  <a:schemeClr val="tx1"/>
                </a:solidFill>
                <a:effectLst/>
                <a:latin typeface="+mn-lt"/>
                <a:ea typeface="+mn-ea"/>
                <a:cs typeface="+mn-cs"/>
              </a:rPr>
              <a:t>474</a:t>
            </a:r>
            <a:r>
              <a:rPr lang="cs-CZ" dirty="0"/>
              <a:t> </a:t>
            </a:r>
          </a:p>
          <a:p>
            <a:r>
              <a:rPr lang="cs-CZ" sz="1200" b="0" i="0" u="none" strike="noStrike" kern="1200" dirty="0">
                <a:solidFill>
                  <a:schemeClr val="tx1"/>
                </a:solidFill>
                <a:effectLst/>
                <a:latin typeface="+mn-lt"/>
                <a:ea typeface="+mn-ea"/>
                <a:cs typeface="+mn-cs"/>
              </a:rPr>
              <a:t>Karlovarský</a:t>
            </a:r>
            <a:r>
              <a:rPr lang="cs-CZ" dirty="0"/>
              <a:t> </a:t>
            </a:r>
            <a:r>
              <a:rPr lang="cs-CZ" sz="1200" b="0" i="0" u="none" strike="noStrike" kern="1200" dirty="0">
                <a:solidFill>
                  <a:schemeClr val="tx1"/>
                </a:solidFill>
                <a:effectLst/>
                <a:latin typeface="+mn-lt"/>
                <a:ea typeface="+mn-ea"/>
                <a:cs typeface="+mn-cs"/>
              </a:rPr>
              <a:t>462</a:t>
            </a:r>
            <a:r>
              <a:rPr lang="cs-CZ" dirty="0"/>
              <a:t> </a:t>
            </a:r>
          </a:p>
          <a:p>
            <a:r>
              <a:rPr lang="cs-CZ" sz="1200" b="0" i="0" u="none" strike="noStrike" kern="1200" dirty="0">
                <a:solidFill>
                  <a:schemeClr val="tx1"/>
                </a:solidFill>
                <a:effectLst/>
                <a:latin typeface="+mn-lt"/>
                <a:ea typeface="+mn-ea"/>
                <a:cs typeface="+mn-cs"/>
              </a:rPr>
              <a:t>Pardubický</a:t>
            </a:r>
            <a:r>
              <a:rPr lang="cs-CZ" dirty="0"/>
              <a:t> </a:t>
            </a:r>
            <a:r>
              <a:rPr lang="cs-CZ" sz="1200" b="0" i="0" u="none" strike="noStrike" kern="1200" dirty="0">
                <a:solidFill>
                  <a:schemeClr val="tx1"/>
                </a:solidFill>
                <a:effectLst/>
                <a:latin typeface="+mn-lt"/>
                <a:ea typeface="+mn-ea"/>
                <a:cs typeface="+mn-cs"/>
              </a:rPr>
              <a:t>461</a:t>
            </a:r>
            <a:r>
              <a:rPr lang="cs-CZ" dirty="0"/>
              <a:t> </a:t>
            </a:r>
          </a:p>
          <a:p>
            <a:r>
              <a:rPr lang="cs-CZ" sz="1200" b="0" i="0" u="none" strike="noStrike" kern="1200" dirty="0">
                <a:solidFill>
                  <a:schemeClr val="tx1"/>
                </a:solidFill>
                <a:effectLst/>
                <a:latin typeface="+mn-lt"/>
                <a:ea typeface="+mn-ea"/>
                <a:cs typeface="+mn-cs"/>
              </a:rPr>
              <a:t>Moravskoslezský</a:t>
            </a:r>
            <a:r>
              <a:rPr lang="cs-CZ" dirty="0"/>
              <a:t> </a:t>
            </a:r>
            <a:r>
              <a:rPr lang="cs-CZ" sz="1200" b="0" i="0" u="none" strike="noStrike" kern="1200" dirty="0">
                <a:solidFill>
                  <a:schemeClr val="tx1"/>
                </a:solidFill>
                <a:effectLst/>
                <a:latin typeface="+mn-lt"/>
                <a:ea typeface="+mn-ea"/>
                <a:cs typeface="+mn-cs"/>
              </a:rPr>
              <a:t>459</a:t>
            </a:r>
            <a:r>
              <a:rPr lang="cs-CZ" dirty="0"/>
              <a:t> </a:t>
            </a:r>
          </a:p>
          <a:p>
            <a:r>
              <a:rPr lang="cs-CZ" sz="1200" b="0" i="0" u="none" strike="noStrike" kern="1200" dirty="0">
                <a:solidFill>
                  <a:schemeClr val="tx1"/>
                </a:solidFill>
                <a:effectLst/>
                <a:latin typeface="+mn-lt"/>
                <a:ea typeface="+mn-ea"/>
                <a:cs typeface="+mn-cs"/>
              </a:rPr>
              <a:t>Jihomoravský</a:t>
            </a:r>
            <a:r>
              <a:rPr lang="cs-CZ" dirty="0"/>
              <a:t> </a:t>
            </a:r>
            <a:r>
              <a:rPr lang="cs-CZ" sz="1200" b="0" i="0" u="none" strike="noStrike" kern="1200" dirty="0">
                <a:solidFill>
                  <a:schemeClr val="tx1"/>
                </a:solidFill>
                <a:effectLst/>
                <a:latin typeface="+mn-lt"/>
                <a:ea typeface="+mn-ea"/>
                <a:cs typeface="+mn-cs"/>
              </a:rPr>
              <a:t>459</a:t>
            </a:r>
            <a:r>
              <a:rPr lang="cs-CZ" dirty="0"/>
              <a:t> </a:t>
            </a:r>
          </a:p>
          <a:p>
            <a:r>
              <a:rPr lang="cs-CZ" sz="1200" b="0" i="0" u="none" strike="noStrike" kern="1200" dirty="0">
                <a:solidFill>
                  <a:schemeClr val="tx1"/>
                </a:solidFill>
                <a:effectLst/>
                <a:latin typeface="+mn-lt"/>
                <a:ea typeface="+mn-ea"/>
                <a:cs typeface="+mn-cs"/>
              </a:rPr>
              <a:t>Královéhradecký</a:t>
            </a:r>
            <a:r>
              <a:rPr lang="cs-CZ" dirty="0"/>
              <a:t> </a:t>
            </a:r>
            <a:r>
              <a:rPr lang="cs-CZ" sz="1200" b="0" i="0" u="none" strike="noStrike" kern="1200" dirty="0">
                <a:solidFill>
                  <a:schemeClr val="tx1"/>
                </a:solidFill>
                <a:effectLst/>
                <a:latin typeface="+mn-lt"/>
                <a:ea typeface="+mn-ea"/>
                <a:cs typeface="+mn-cs"/>
              </a:rPr>
              <a:t>456</a:t>
            </a:r>
            <a:r>
              <a:rPr lang="cs-CZ" dirty="0"/>
              <a:t> </a:t>
            </a:r>
          </a:p>
          <a:p>
            <a:r>
              <a:rPr lang="cs-CZ" sz="1200" b="0" i="0" u="none" strike="noStrike" kern="1200" dirty="0">
                <a:solidFill>
                  <a:schemeClr val="tx1"/>
                </a:solidFill>
                <a:effectLst/>
                <a:latin typeface="+mn-lt"/>
                <a:ea typeface="+mn-ea"/>
                <a:cs typeface="+mn-cs"/>
              </a:rPr>
              <a:t>Ústecký</a:t>
            </a:r>
            <a:r>
              <a:rPr lang="cs-CZ" dirty="0"/>
              <a:t> </a:t>
            </a:r>
            <a:r>
              <a:rPr lang="cs-CZ" sz="1200" b="0" i="0" u="none" strike="noStrike" kern="1200" dirty="0">
                <a:solidFill>
                  <a:schemeClr val="tx1"/>
                </a:solidFill>
                <a:effectLst/>
                <a:latin typeface="+mn-lt"/>
                <a:ea typeface="+mn-ea"/>
                <a:cs typeface="+mn-cs"/>
              </a:rPr>
              <a:t>439</a:t>
            </a:r>
            <a:r>
              <a:rPr lang="cs-CZ" dirty="0"/>
              <a:t> </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12</a:t>
            </a:fld>
            <a:endParaRPr lang="cs-CZ" dirty="0"/>
          </a:p>
        </p:txBody>
      </p:sp>
    </p:spTree>
    <p:extLst>
      <p:ext uri="{BB962C8B-B14F-4D97-AF65-F5344CB8AC3E}">
        <p14:creationId xmlns:p14="http://schemas.microsoft.com/office/powerpoint/2010/main" val="299435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13</a:t>
            </a:fld>
            <a:endParaRPr lang="cs-CZ" dirty="0"/>
          </a:p>
        </p:txBody>
      </p:sp>
    </p:spTree>
    <p:extLst>
      <p:ext uri="{BB962C8B-B14F-4D97-AF65-F5344CB8AC3E}">
        <p14:creationId xmlns:p14="http://schemas.microsoft.com/office/powerpoint/2010/main" val="368967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Žáci všech druhů veřejných škol s výjimkou žáků základních škol dosáhli statisticky významně lepšího průměrného výsledku. </a:t>
            </a:r>
          </a:p>
          <a:p>
            <a:r>
              <a:rPr lang="cs-CZ" sz="1200" kern="1200" dirty="0">
                <a:solidFill>
                  <a:schemeClr val="tx1"/>
                </a:solidFill>
                <a:effectLst/>
                <a:latin typeface="+mn-lt"/>
                <a:ea typeface="+mn-ea"/>
                <a:cs typeface="+mn-cs"/>
              </a:rPr>
              <a:t>Toto zjištění je ovšem třeba brát s opatrností. Výběr škol zapojených do PISA 2018 byl reprezentativní z hlediska druhů škol, ale nebyl vybírán tak, aby bylo zajištěno reprezentativní zastoupení veřejných a soukromých škol v rámci každého druhu.</a:t>
            </a:r>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14</a:t>
            </a:fld>
            <a:endParaRPr lang="cs-CZ" dirty="0"/>
          </a:p>
        </p:txBody>
      </p:sp>
    </p:spTree>
    <p:extLst>
      <p:ext uri="{BB962C8B-B14F-4D97-AF65-F5344CB8AC3E}">
        <p14:creationId xmlns:p14="http://schemas.microsoft.com/office/powerpoint/2010/main" val="90984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Gender - Ve čtenářské gramotnosti jak českých, tak i OECD žáků se ze všech domén nejvíc projevuje genderová nerovnost výsledku. Výrazně jsou lepší děvčata. </a:t>
            </a:r>
          </a:p>
          <a:p>
            <a:r>
              <a:rPr lang="cs-CZ" sz="1200" kern="1200" dirty="0">
                <a:solidFill>
                  <a:schemeClr val="tx1"/>
                </a:solidFill>
                <a:effectLst/>
                <a:latin typeface="+mn-lt"/>
                <a:ea typeface="+mn-ea"/>
                <a:cs typeface="+mn-cs"/>
              </a:rPr>
              <a:t>Zjištění mohou souviset</a:t>
            </a:r>
            <a:r>
              <a:rPr lang="cs-CZ" sz="1200" kern="1200" baseline="0" dirty="0">
                <a:solidFill>
                  <a:schemeClr val="tx1"/>
                </a:solidFill>
                <a:effectLst/>
                <a:latin typeface="+mn-lt"/>
                <a:ea typeface="+mn-ea"/>
                <a:cs typeface="+mn-cs"/>
              </a:rPr>
              <a:t> s tím, že: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Celkově se chlapci méně často setkávají s delšími a souvislejšími texty, což se může promítnout do jejich schopnosti a dovednosti pracovat s texty.</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Ukazuje se, že v rozdílných výsledcích chlapců a dívek se pravděpodobně odrážejí rozdílné čtenářské preference.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Žákovský</a:t>
            </a:r>
            <a:r>
              <a:rPr lang="cs-CZ" sz="1200" kern="1200" baseline="0" dirty="0">
                <a:solidFill>
                  <a:schemeClr val="tx1"/>
                </a:solidFill>
                <a:effectLst/>
                <a:latin typeface="+mn-lt"/>
                <a:ea typeface="+mn-ea"/>
                <a:cs typeface="+mn-cs"/>
              </a:rPr>
              <a:t> dotazník </a:t>
            </a:r>
            <a:r>
              <a:rPr lang="cs-CZ" sz="1200" kern="1200" dirty="0">
                <a:solidFill>
                  <a:schemeClr val="tx1"/>
                </a:solidFill>
                <a:effectLst/>
                <a:latin typeface="+mn-lt"/>
                <a:ea typeface="+mn-ea"/>
                <a:cs typeface="+mn-cs"/>
              </a:rPr>
              <a:t>nabízí podrobnější pohled na frekvenci čtení různých typů textů. Zatímco dívky nejčastěji čtou krásnou literaturu (romány, vyprávění, příběhy), chlapci dávají přednost jiným typům textů – nejčastěji uváděli, že čtou noviny, časopisy, naučnou literaturu. </a:t>
            </a:r>
            <a:endParaRPr lang="cs-CZ" sz="1200" kern="1200" baseline="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S výběrem různých typů textů souvisí i celkový přístup k četbě. Chlapci převážně uváděli, že čtou jen proto, aby získali potřebné informace, a ve srovnání s dívkami je pro ně čtení častěji ztrátou času. Jen pro čtvrtinu chlapců je četba koníčkem (pro 50 % dívek). </a:t>
            </a:r>
          </a:p>
          <a:p>
            <a:r>
              <a:rPr lang="cs-CZ" sz="1200" kern="1200" dirty="0">
                <a:solidFill>
                  <a:schemeClr val="tx1"/>
                </a:solidFill>
                <a:effectLst/>
                <a:latin typeface="+mn-lt"/>
                <a:ea typeface="+mn-ea"/>
                <a:cs typeface="+mn-cs"/>
              </a:rPr>
              <a:t>Navíc v souvislosti</a:t>
            </a:r>
            <a:r>
              <a:rPr lang="cs-CZ" sz="1200" kern="1200" baseline="0" dirty="0">
                <a:solidFill>
                  <a:schemeClr val="tx1"/>
                </a:solidFill>
                <a:effectLst/>
                <a:latin typeface="+mn-lt"/>
                <a:ea typeface="+mn-ea"/>
                <a:cs typeface="+mn-cs"/>
              </a:rPr>
              <a:t> s </a:t>
            </a:r>
            <a:r>
              <a:rPr lang="cs-CZ" sz="1200" kern="1200" dirty="0">
                <a:solidFill>
                  <a:schemeClr val="tx1"/>
                </a:solidFill>
                <a:effectLst/>
                <a:latin typeface="+mn-lt"/>
                <a:ea typeface="+mn-ea"/>
                <a:cs typeface="+mn-cs"/>
              </a:rPr>
              <a:t>šetřením PIRLS</a:t>
            </a:r>
            <a:r>
              <a:rPr lang="cs-CZ" sz="1200" kern="1200" baseline="0" dirty="0">
                <a:solidFill>
                  <a:schemeClr val="tx1"/>
                </a:solidFill>
                <a:effectLst/>
                <a:latin typeface="+mn-lt"/>
                <a:ea typeface="+mn-ea"/>
                <a:cs typeface="+mn-cs"/>
              </a:rPr>
              <a:t> se ukázalo, že v tuzemských čítankách zatím převažují texty, které pro chlapce nejsou celkově tak zajímavé jako pro dívky – protože se často jedná o úryvky z krásné literatury. </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15</a:t>
            </a:fld>
            <a:endParaRPr lang="cs-CZ" dirty="0"/>
          </a:p>
        </p:txBody>
      </p:sp>
    </p:spTree>
    <p:extLst>
      <p:ext uri="{BB962C8B-B14F-4D97-AF65-F5344CB8AC3E}">
        <p14:creationId xmlns:p14="http://schemas.microsoft.com/office/powerpoint/2010/main" val="3750022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Situace v ČR se z hlediska rozdílů</a:t>
            </a:r>
            <a:r>
              <a:rPr lang="cs-CZ" sz="1200" kern="1200" baseline="0" dirty="0">
                <a:solidFill>
                  <a:schemeClr val="tx1"/>
                </a:solidFill>
                <a:effectLst/>
                <a:latin typeface="+mn-lt"/>
                <a:ea typeface="+mn-ea"/>
                <a:cs typeface="+mn-cs"/>
              </a:rPr>
              <a:t> mezi dívkami a chlapci </a:t>
            </a:r>
            <a:r>
              <a:rPr lang="cs-CZ" sz="1200" kern="1200" dirty="0">
                <a:solidFill>
                  <a:schemeClr val="tx1"/>
                </a:solidFill>
                <a:effectLst/>
                <a:latin typeface="+mn-lt"/>
                <a:ea typeface="+mn-ea"/>
                <a:cs typeface="+mn-cs"/>
              </a:rPr>
              <a:t>celkově neliší od průměru</a:t>
            </a:r>
            <a:r>
              <a:rPr lang="cs-CZ" sz="1200" kern="1200" baseline="0" dirty="0">
                <a:solidFill>
                  <a:schemeClr val="tx1"/>
                </a:solidFill>
                <a:effectLst/>
                <a:latin typeface="+mn-lt"/>
                <a:ea typeface="+mn-ea"/>
                <a:cs typeface="+mn-cs"/>
              </a:rPr>
              <a:t> zemí OECD. </a:t>
            </a:r>
          </a:p>
          <a:p>
            <a:r>
              <a:rPr lang="cs-CZ" sz="1200" kern="1200" baseline="0" dirty="0">
                <a:solidFill>
                  <a:schemeClr val="tx1"/>
                </a:solidFill>
                <a:effectLst/>
                <a:latin typeface="+mn-lt"/>
                <a:ea typeface="+mn-ea"/>
                <a:cs typeface="+mn-cs"/>
              </a:rPr>
              <a:t>V případě matematické gramotnosti je u našich žáků mírně menší rozdíl.</a:t>
            </a:r>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16</a:t>
            </a:fld>
            <a:endParaRPr lang="cs-CZ" dirty="0"/>
          </a:p>
        </p:txBody>
      </p:sp>
    </p:spTree>
    <p:extLst>
      <p:ext uri="{BB962C8B-B14F-4D97-AF65-F5344CB8AC3E}">
        <p14:creationId xmlns:p14="http://schemas.microsoft.com/office/powerpoint/2010/main" val="2057414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Obrázek ukazuje výsledky českých žáků na dílčích škálách spolu s průměrem zemí OECD </a:t>
            </a:r>
          </a:p>
          <a:p>
            <a:r>
              <a:rPr lang="cs-CZ" sz="1200" kern="1200" dirty="0">
                <a:solidFill>
                  <a:schemeClr val="tx1"/>
                </a:solidFill>
                <a:effectLst/>
                <a:latin typeface="+mn-lt"/>
                <a:ea typeface="+mn-ea"/>
                <a:cs typeface="+mn-cs"/>
              </a:rPr>
              <a:t> Výsledky českých žáků na všech pěti dílčích škálách čtenářské gramotnosti se významně neliší od průměru zemí OECD. </a:t>
            </a:r>
          </a:p>
          <a:p>
            <a:r>
              <a:rPr lang="cs-CZ" sz="1200" kern="1200" dirty="0">
                <a:solidFill>
                  <a:schemeClr val="tx1"/>
                </a:solidFill>
                <a:effectLst/>
                <a:latin typeface="+mn-lt"/>
                <a:ea typeface="+mn-ea"/>
                <a:cs typeface="+mn-cs"/>
              </a:rPr>
              <a:t>Na všech dílčích škálách dosáhly dále dívky lepšího výsledku než chlapci. Relativně největší rozdíl (36 bodů) mezi výsledkem dívek a chlapců pozorujeme v České republice na škále samostatných textů. </a:t>
            </a:r>
            <a:r>
              <a:rPr lang="cs-CZ" sz="1200" b="1" kern="1200" dirty="0">
                <a:solidFill>
                  <a:schemeClr val="tx1"/>
                </a:solidFill>
                <a:effectLst/>
                <a:latin typeface="+mn-lt"/>
                <a:ea typeface="+mn-ea"/>
                <a:cs typeface="+mn-cs"/>
              </a:rPr>
              <a:t>Schopnost práce se samostatnými texty je slabou stránkou českých</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chlapců</a:t>
            </a:r>
            <a:r>
              <a:rPr lang="cs-CZ" sz="1200" kern="1200" dirty="0">
                <a:solidFill>
                  <a:schemeClr val="tx1"/>
                </a:solidFill>
                <a:effectLst/>
                <a:latin typeface="+mn-lt"/>
                <a:ea typeface="+mn-ea"/>
                <a:cs typeface="+mn-cs"/>
              </a:rPr>
              <a:t>, které je třeba věnovat pozornost navzdory zvýšenému důrazu, jenž šetření PISA 2018 klade na práci se soubory textů. </a:t>
            </a:r>
          </a:p>
          <a:p>
            <a:r>
              <a:rPr lang="cs-CZ" sz="1200" kern="1200" dirty="0">
                <a:solidFill>
                  <a:schemeClr val="tx1"/>
                </a:solidFill>
                <a:effectLst/>
                <a:latin typeface="+mn-lt"/>
                <a:ea typeface="+mn-ea"/>
                <a:cs typeface="+mn-cs"/>
              </a:rPr>
              <a:t>Na obrázku je patrná tendence k relativně </a:t>
            </a:r>
            <a:r>
              <a:rPr lang="cs-CZ" sz="1200" b="1" kern="1200" dirty="0">
                <a:solidFill>
                  <a:schemeClr val="tx1"/>
                </a:solidFill>
                <a:effectLst/>
                <a:latin typeface="+mn-lt"/>
                <a:ea typeface="+mn-ea"/>
                <a:cs typeface="+mn-cs"/>
              </a:rPr>
              <a:t>vyšší úspěšnosti českých žáků</a:t>
            </a:r>
            <a:r>
              <a:rPr lang="cs-CZ" sz="1200" kern="1200" dirty="0">
                <a:solidFill>
                  <a:schemeClr val="tx1"/>
                </a:solidFill>
                <a:effectLst/>
                <a:latin typeface="+mn-lt"/>
                <a:ea typeface="+mn-ea"/>
                <a:cs typeface="+mn-cs"/>
              </a:rPr>
              <a:t>, a to dívek i chlapců, </a:t>
            </a:r>
            <a:r>
              <a:rPr lang="cs-CZ" sz="1200" b="1" kern="1200" dirty="0">
                <a:solidFill>
                  <a:schemeClr val="tx1"/>
                </a:solidFill>
                <a:effectLst/>
                <a:latin typeface="+mn-lt"/>
                <a:ea typeface="+mn-ea"/>
                <a:cs typeface="+mn-cs"/>
              </a:rPr>
              <a:t>v oblasti vyhledávání informací a v práci se soubory textů</a:t>
            </a:r>
            <a:r>
              <a:rPr lang="cs-CZ" sz="1200" kern="1200" dirty="0">
                <a:solidFill>
                  <a:schemeClr val="tx1"/>
                </a:solidFill>
                <a:effectLst/>
                <a:latin typeface="+mn-lt"/>
                <a:ea typeface="+mn-ea"/>
                <a:cs typeface="+mn-cs"/>
              </a:rPr>
              <a:t>.</a:t>
            </a:r>
          </a:p>
          <a:p>
            <a:r>
              <a:rPr lang="cs-CZ" sz="1200" kern="1200" dirty="0">
                <a:solidFill>
                  <a:schemeClr val="tx1"/>
                </a:solidFill>
                <a:effectLst/>
                <a:latin typeface="+mn-lt"/>
                <a:ea typeface="+mn-ea"/>
                <a:cs typeface="+mn-cs"/>
              </a:rPr>
              <a:t> Vzhledem k rostoucímu trendu čtení elektronických textů zavedla PISA 2018 nové dělení na 2 typy textů:</a:t>
            </a:r>
          </a:p>
          <a:p>
            <a:r>
              <a:rPr lang="cs-CZ" sz="1200" kern="1200" dirty="0">
                <a:solidFill>
                  <a:schemeClr val="tx1"/>
                </a:solidFill>
                <a:effectLst/>
                <a:latin typeface="+mn-lt"/>
                <a:ea typeface="+mn-ea"/>
                <a:cs typeface="+mn-cs"/>
              </a:rPr>
              <a:t>•</a:t>
            </a:r>
            <a:r>
              <a:rPr lang="cs-CZ" sz="1200" kern="1200" baseline="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samostatné texty – mají jednoho autora, který je napsal v jednom čase,</a:t>
            </a:r>
          </a:p>
          <a:p>
            <a:r>
              <a:rPr lang="cs-CZ" sz="1200" kern="1200" dirty="0">
                <a:solidFill>
                  <a:schemeClr val="tx1"/>
                </a:solidFill>
                <a:effectLst/>
                <a:latin typeface="+mn-lt"/>
                <a:ea typeface="+mn-ea"/>
                <a:cs typeface="+mn-cs"/>
              </a:rPr>
              <a:t>•</a:t>
            </a:r>
            <a:r>
              <a:rPr lang="cs-CZ" sz="1200" kern="1200" baseline="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soubory textů – obsahují texty různých autorů nebo texty jednoho autora psané v různých časech.</a:t>
            </a:r>
          </a:p>
          <a:p>
            <a:r>
              <a:rPr lang="cs-CZ" sz="1200" kern="1200" dirty="0">
                <a:solidFill>
                  <a:schemeClr val="tx1"/>
                </a:solidFill>
                <a:effectLst/>
                <a:latin typeface="+mn-lt"/>
                <a:ea typeface="+mn-ea"/>
                <a:cs typeface="+mn-cs"/>
              </a:rPr>
              <a:t>Práce se soubory textů je typická pro čtení v prostředí internetu a kromě tradičních čtenářských procesů vyžaduje dovednosti nového typu založené na </a:t>
            </a:r>
            <a:r>
              <a:rPr lang="cs-CZ" sz="1200" b="0" kern="1200" dirty="0">
                <a:solidFill>
                  <a:schemeClr val="tx1"/>
                </a:solidFill>
                <a:effectLst/>
                <a:latin typeface="+mn-lt"/>
                <a:ea typeface="+mn-ea"/>
                <a:cs typeface="+mn-cs"/>
              </a:rPr>
              <a:t>porovnávání různých textů na stejné téma. </a:t>
            </a:r>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17</a:t>
            </a:fld>
            <a:endParaRPr lang="cs-CZ" dirty="0"/>
          </a:p>
        </p:txBody>
      </p:sp>
    </p:spTree>
    <p:extLst>
      <p:ext uri="{BB962C8B-B14F-4D97-AF65-F5344CB8AC3E}">
        <p14:creationId xmlns:p14="http://schemas.microsoft.com/office/powerpoint/2010/main" val="188263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kern="1200" dirty="0">
                <a:solidFill>
                  <a:schemeClr val="tx1"/>
                </a:solidFill>
                <a:effectLst/>
                <a:latin typeface="+mn-lt"/>
                <a:ea typeface="+mn-ea"/>
                <a:cs typeface="+mn-cs"/>
              </a:rPr>
              <a:t>Graf ukazuje vztah mezi výsledkem zemí OECD ve čtenářské gramotnosti a jejich celkovými výdaji na vzdělávání jednoho žáka od 6 do 15 let věku. Průměrně se na něj vydalo v roce 2018 ve členských zemích OECD o něco víc než 89 000 amerických dolarů. V České republice to bylo téměř o 20 000 amerických dolarů méně, podprůměrných 69 143 amerických dolarů. </a:t>
            </a:r>
          </a:p>
          <a:p>
            <a:r>
              <a:rPr lang="cs-CZ" sz="1000" kern="1200" dirty="0">
                <a:solidFill>
                  <a:schemeClr val="tx1"/>
                </a:solidFill>
                <a:effectLst/>
                <a:latin typeface="+mn-lt"/>
                <a:ea typeface="+mn-ea"/>
                <a:cs typeface="+mn-cs"/>
              </a:rPr>
              <a:t>Ukazuje se, že spolu se stoupajícími výdaji zemí na vzdělávání rostou i průměrné výsledky jejich žáků. </a:t>
            </a:r>
          </a:p>
          <a:p>
            <a:r>
              <a:rPr lang="cs-CZ" sz="1000" kern="1200" dirty="0">
                <a:solidFill>
                  <a:schemeClr val="tx1"/>
                </a:solidFill>
                <a:effectLst/>
                <a:latin typeface="+mn-lt"/>
                <a:ea typeface="+mn-ea"/>
                <a:cs typeface="+mn-cs"/>
              </a:rPr>
              <a:t>Ovšem závislost úplně zobecnit nelze, protože například Lucembursko investuje do vzdělání svých žáků rekordních 208 500 amerických dolarů, avšak jejich výsledek ve čtenářské gramotnosti je statisticky významně pod průměrem zemí OECD. Na druhou stranu Lucembursko zdůrazňuje více jiná témata, například vícejazyčnost.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000" kern="1200" dirty="0">
                <a:solidFill>
                  <a:schemeClr val="tx1"/>
                </a:solidFill>
                <a:effectLst/>
                <a:latin typeface="+mn-lt"/>
                <a:ea typeface="+mn-ea"/>
                <a:cs typeface="+mn-cs"/>
              </a:rPr>
              <a:t>Výsledek českých žáků ve čtenářské gramotnosti je v porovnání se zeměmi OECD lepší, než by odpovídalo vynaloženým prostředkům na jejich vzdělávání.</a:t>
            </a:r>
          </a:p>
          <a:p>
            <a:r>
              <a:rPr lang="cs-CZ" sz="1000" kern="1200" dirty="0">
                <a:solidFill>
                  <a:schemeClr val="tx1"/>
                </a:solidFill>
                <a:effectLst/>
                <a:latin typeface="+mn-lt"/>
                <a:ea typeface="+mn-ea"/>
                <a:cs typeface="+mn-cs"/>
              </a:rPr>
              <a:t>Například Irsko má výdaje na vzdělávání téměř srovnatelné s průměrem zemí OECD, ovšem výsledek irských žáků je statisticky významně nadprůměrný. Ještě výraznější rozdíl je v případě Estonska, které má vysoce nadprůměrný výsledek, ačkoli jeho výdaje na vzdělávání jsou asi o 5 000 amerických dolarů nižší než v České republice. </a:t>
            </a:r>
          </a:p>
          <a:p>
            <a:endParaRPr lang="cs-CZ" sz="10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18</a:t>
            </a:fld>
            <a:endParaRPr lang="cs-CZ" dirty="0"/>
          </a:p>
        </p:txBody>
      </p:sp>
    </p:spTree>
    <p:extLst>
      <p:ext uri="{BB962C8B-B14F-4D97-AF65-F5344CB8AC3E}">
        <p14:creationId xmlns:p14="http://schemas.microsoft.com/office/powerpoint/2010/main" val="4118888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19</a:t>
            </a:fld>
            <a:endParaRPr lang="cs-CZ" dirty="0"/>
          </a:p>
        </p:txBody>
      </p:sp>
    </p:spTree>
    <p:extLst>
      <p:ext uri="{BB962C8B-B14F-4D97-AF65-F5344CB8AC3E}">
        <p14:creationId xmlns:p14="http://schemas.microsoft.com/office/powerpoint/2010/main" val="185007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kern="1200" dirty="0">
                <a:solidFill>
                  <a:schemeClr val="tx1"/>
                </a:solidFill>
                <a:effectLst/>
                <a:latin typeface="+mn-lt"/>
                <a:ea typeface="+mn-ea"/>
                <a:cs typeface="+mn-cs"/>
              </a:rPr>
              <a:t>Projekt Organizace pro hospodářskou spolupráci a rozvoj (OECD)</a:t>
            </a:r>
          </a:p>
          <a:p>
            <a:r>
              <a:rPr lang="cs-CZ" sz="1050" kern="1200" dirty="0">
                <a:solidFill>
                  <a:schemeClr val="tx1"/>
                </a:solidFill>
                <a:effectLst/>
                <a:latin typeface="+mn-lt"/>
                <a:ea typeface="+mn-ea"/>
                <a:cs typeface="+mn-cs"/>
              </a:rPr>
              <a:t>Od roku 2000</a:t>
            </a:r>
          </a:p>
          <a:p>
            <a:r>
              <a:rPr lang="cs-CZ" sz="1050" kern="1200" dirty="0">
                <a:solidFill>
                  <a:schemeClr val="tx1"/>
                </a:solidFill>
                <a:effectLst/>
                <a:latin typeface="+mn-lt"/>
                <a:ea typeface="+mn-ea"/>
                <a:cs typeface="+mn-cs"/>
              </a:rPr>
              <a:t> </a:t>
            </a:r>
          </a:p>
          <a:p>
            <a:r>
              <a:rPr lang="cs-CZ" sz="1050" kern="1200" dirty="0">
                <a:solidFill>
                  <a:schemeClr val="tx1"/>
                </a:solidFill>
                <a:effectLst/>
                <a:latin typeface="+mn-lt"/>
                <a:ea typeface="+mn-ea"/>
                <a:cs typeface="+mn-cs"/>
              </a:rPr>
              <a:t>Patnáctiletí – jak jsou připravení pro další studium/každodenní životní situace/vstup na trh práce</a:t>
            </a:r>
          </a:p>
          <a:p>
            <a:r>
              <a:rPr lang="cs-CZ" sz="1050" kern="1200" dirty="0">
                <a:solidFill>
                  <a:schemeClr val="tx1"/>
                </a:solidFill>
                <a:effectLst/>
                <a:latin typeface="+mn-lt"/>
                <a:ea typeface="+mn-ea"/>
                <a:cs typeface="+mn-cs"/>
              </a:rPr>
              <a:t> </a:t>
            </a:r>
          </a:p>
          <a:p>
            <a:r>
              <a:rPr lang="cs-CZ" sz="1050" kern="1200" dirty="0">
                <a:solidFill>
                  <a:schemeClr val="tx1"/>
                </a:solidFill>
                <a:effectLst/>
                <a:latin typeface="+mn-lt"/>
                <a:ea typeface="+mn-ea"/>
                <a:cs typeface="+mn-cs"/>
              </a:rPr>
              <a:t>Tří hlavní gramotnosti, tříletý cyklus</a:t>
            </a:r>
          </a:p>
          <a:p>
            <a:r>
              <a:rPr lang="cs-CZ" sz="1050" kern="1200" dirty="0">
                <a:solidFill>
                  <a:schemeClr val="tx1"/>
                </a:solidFill>
                <a:effectLst/>
                <a:latin typeface="+mn-lt"/>
                <a:ea typeface="+mn-ea"/>
                <a:cs typeface="+mn-cs"/>
              </a:rPr>
              <a:t>2018 – čtenářská gramotnost hlavní, vývoj za 18 let (předtím byla hlavní</a:t>
            </a:r>
            <a:r>
              <a:rPr lang="cs-CZ" sz="1050" kern="1200" baseline="0" dirty="0">
                <a:solidFill>
                  <a:schemeClr val="tx1"/>
                </a:solidFill>
                <a:effectLst/>
                <a:latin typeface="+mn-lt"/>
                <a:ea typeface="+mn-ea"/>
                <a:cs typeface="+mn-cs"/>
              </a:rPr>
              <a:t> v </a:t>
            </a:r>
            <a:r>
              <a:rPr lang="cs-CZ" sz="1050" kern="1200" dirty="0">
                <a:solidFill>
                  <a:schemeClr val="tx1"/>
                </a:solidFill>
                <a:effectLst/>
                <a:latin typeface="+mn-lt"/>
                <a:ea typeface="+mn-ea"/>
                <a:cs typeface="+mn-cs"/>
              </a:rPr>
              <a:t>2000, 2009)</a:t>
            </a:r>
          </a:p>
          <a:p>
            <a:r>
              <a:rPr lang="cs-CZ" sz="1050" kern="1200" dirty="0">
                <a:solidFill>
                  <a:schemeClr val="tx1"/>
                </a:solidFill>
                <a:effectLst/>
                <a:latin typeface="+mn-lt"/>
                <a:ea typeface="+mn-ea"/>
                <a:cs typeface="+mn-cs"/>
              </a:rPr>
              <a:t>Matematická gramotnost</a:t>
            </a:r>
          </a:p>
          <a:p>
            <a:r>
              <a:rPr lang="cs-CZ" sz="1050" kern="1200" dirty="0">
                <a:solidFill>
                  <a:schemeClr val="tx1"/>
                </a:solidFill>
                <a:effectLst/>
                <a:latin typeface="+mn-lt"/>
                <a:ea typeface="+mn-ea"/>
                <a:cs typeface="+mn-cs"/>
              </a:rPr>
              <a:t>Přírodovědná gramotnost</a:t>
            </a:r>
          </a:p>
          <a:p>
            <a:endParaRPr lang="cs-CZ" sz="1050" dirty="0"/>
          </a:p>
          <a:p>
            <a:r>
              <a:rPr lang="cs-CZ" sz="1050" dirty="0"/>
              <a:t>V cyklu 2018 testováni žáci</a:t>
            </a:r>
            <a:r>
              <a:rPr lang="cs-CZ" sz="1050" baseline="0" dirty="0"/>
              <a:t> narození v roce 2002</a:t>
            </a:r>
            <a:endParaRPr lang="cs-CZ" sz="1050"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2</a:t>
            </a:fld>
            <a:endParaRPr lang="cs-CZ" dirty="0"/>
          </a:p>
        </p:txBody>
      </p:sp>
    </p:spTree>
    <p:extLst>
      <p:ext uri="{BB962C8B-B14F-4D97-AF65-F5344CB8AC3E}">
        <p14:creationId xmlns:p14="http://schemas.microsoft.com/office/powerpoint/2010/main" val="152855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2018 – zapojeno 79 zemí a ekonomik (nárůst, v 2015 jich bylo 72)</a:t>
            </a:r>
          </a:p>
          <a:p>
            <a:r>
              <a:rPr lang="cs-CZ" sz="1200" kern="1200" dirty="0">
                <a:solidFill>
                  <a:schemeClr val="tx1"/>
                </a:solidFill>
                <a:effectLst/>
                <a:latin typeface="+mn-lt"/>
                <a:ea typeface="+mn-ea"/>
                <a:cs typeface="+mn-cs"/>
              </a:rPr>
              <a:t>Všechny členské země OECD (36)</a:t>
            </a:r>
          </a:p>
          <a:p>
            <a:r>
              <a:rPr lang="cs-CZ" sz="1200" kern="1200" dirty="0">
                <a:solidFill>
                  <a:schemeClr val="tx1"/>
                </a:solidFill>
                <a:effectLst/>
                <a:latin typeface="+mn-lt"/>
                <a:ea typeface="+mn-ea"/>
                <a:cs typeface="+mn-cs"/>
              </a:rPr>
              <a:t>V PISA 2015 i 2018 všechny země EU (28)</a:t>
            </a:r>
          </a:p>
          <a:p>
            <a:r>
              <a:rPr lang="cs-CZ" sz="1200" kern="1200" dirty="0">
                <a:solidFill>
                  <a:schemeClr val="tx1"/>
                </a:solidFill>
                <a:effectLst/>
                <a:latin typeface="+mn-lt"/>
                <a:ea typeface="+mn-ea"/>
                <a:cs typeface="+mn-cs"/>
              </a:rPr>
              <a:t>Další státy a ekonomiky (např. vybraná města/vybrané provincie - Hongkong, Šanghaj, Baku)</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Žáci – test (v rozsahu</a:t>
            </a:r>
            <a:r>
              <a:rPr lang="cs-CZ" sz="1200" kern="1200" baseline="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2 hodiny), dotazník</a:t>
            </a:r>
          </a:p>
          <a:p>
            <a:r>
              <a:rPr lang="cs-CZ" sz="1200" kern="1200" dirty="0">
                <a:solidFill>
                  <a:schemeClr val="tx1"/>
                </a:solidFill>
                <a:effectLst/>
                <a:latin typeface="+mn-lt"/>
                <a:ea typeface="+mn-ea"/>
                <a:cs typeface="+mn-cs"/>
              </a:rPr>
              <a:t>Ředitelé – dotazník</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Za každou zemi reprezentativní vzorek škol a žáků (v ČR v r. 2018 zapojeno 333 škol)</a:t>
            </a:r>
          </a:p>
          <a:p>
            <a:endParaRPr lang="cs-CZ" dirty="0"/>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3</a:t>
            </a:fld>
            <a:endParaRPr lang="cs-CZ" dirty="0"/>
          </a:p>
        </p:txBody>
      </p:sp>
    </p:spTree>
    <p:extLst>
      <p:ext uri="{BB962C8B-B14F-4D97-AF65-F5344CB8AC3E}">
        <p14:creationId xmlns:p14="http://schemas.microsoft.com/office/powerpoint/2010/main" val="353918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4</a:t>
            </a:fld>
            <a:endParaRPr lang="cs-CZ" dirty="0"/>
          </a:p>
        </p:txBody>
      </p:sp>
    </p:spTree>
    <p:extLst>
      <p:ext uri="{BB962C8B-B14F-4D97-AF65-F5344CB8AC3E}">
        <p14:creationId xmlns:p14="http://schemas.microsoft.com/office/powerpoint/2010/main" val="176643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25. místo ze 79 ve čtenářské gramotnosti (Estonsko, Kanada, Finsko)</a:t>
            </a:r>
          </a:p>
          <a:p>
            <a:r>
              <a:rPr lang="cs-CZ" sz="1200" kern="1200" dirty="0" smtClean="0">
                <a:solidFill>
                  <a:schemeClr val="tx1"/>
                </a:solidFill>
                <a:effectLst/>
                <a:latin typeface="+mn-lt"/>
                <a:ea typeface="+mn-ea"/>
                <a:cs typeface="+mn-cs"/>
              </a:rPr>
              <a:t>22. místo v matematické gramotnosti (Japonsko, Korea, Estonsko)</a:t>
            </a:r>
          </a:p>
          <a:p>
            <a:r>
              <a:rPr lang="cs-CZ" sz="1200" kern="1200" dirty="0" smtClean="0">
                <a:solidFill>
                  <a:schemeClr val="tx1"/>
                </a:solidFill>
                <a:effectLst/>
                <a:latin typeface="+mn-lt"/>
                <a:ea typeface="+mn-ea"/>
                <a:cs typeface="+mn-cs"/>
              </a:rPr>
              <a:t>21. místo v přírodovědné gramotnosti (Estonsko, Japonsko, Finsko)</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5</a:t>
            </a:fld>
            <a:endParaRPr lang="cs-CZ" dirty="0"/>
          </a:p>
        </p:txBody>
      </p:sp>
    </p:spTree>
    <p:extLst>
      <p:ext uri="{BB962C8B-B14F-4D97-AF65-F5344CB8AC3E}">
        <p14:creationId xmlns:p14="http://schemas.microsoft.com/office/powerpoint/2010/main" val="260689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6</a:t>
            </a:fld>
            <a:endParaRPr lang="cs-CZ" dirty="0"/>
          </a:p>
        </p:txBody>
      </p:sp>
    </p:spTree>
    <p:extLst>
      <p:ext uri="{BB962C8B-B14F-4D97-AF65-F5344CB8AC3E}">
        <p14:creationId xmlns:p14="http://schemas.microsoft.com/office/powerpoint/2010/main" val="420711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7</a:t>
            </a:fld>
            <a:endParaRPr lang="cs-CZ" dirty="0"/>
          </a:p>
        </p:txBody>
      </p:sp>
    </p:spTree>
    <p:extLst>
      <p:ext uri="{BB962C8B-B14F-4D97-AF65-F5344CB8AC3E}">
        <p14:creationId xmlns:p14="http://schemas.microsoft.com/office/powerpoint/2010/main" val="292229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kern="1200" dirty="0" smtClean="0">
                <a:solidFill>
                  <a:schemeClr val="tx1"/>
                </a:solidFill>
                <a:effectLst/>
                <a:latin typeface="+mn-lt"/>
                <a:ea typeface="+mn-ea"/>
                <a:cs typeface="+mn-cs"/>
              </a:rPr>
              <a:t>79 </a:t>
            </a:r>
            <a:r>
              <a:rPr lang="cs-CZ" sz="1200" kern="1200" dirty="0">
                <a:solidFill>
                  <a:schemeClr val="tx1"/>
                </a:solidFill>
                <a:effectLst/>
                <a:latin typeface="+mn-lt"/>
                <a:ea typeface="+mn-ea"/>
                <a:cs typeface="+mn-cs"/>
              </a:rPr>
              <a:t>% žáků v České republice dosáhlo alespoň druhé </a:t>
            </a:r>
            <a:r>
              <a:rPr lang="cs-CZ" sz="1200" kern="1200" dirty="0" err="1">
                <a:solidFill>
                  <a:schemeClr val="tx1"/>
                </a:solidFill>
                <a:effectLst/>
                <a:latin typeface="+mn-lt"/>
                <a:ea typeface="+mn-ea"/>
                <a:cs typeface="+mn-cs"/>
              </a:rPr>
              <a:t>gramotnostní</a:t>
            </a:r>
            <a:r>
              <a:rPr lang="cs-CZ" sz="1200" kern="1200" dirty="0">
                <a:solidFill>
                  <a:schemeClr val="tx1"/>
                </a:solidFill>
                <a:effectLst/>
                <a:latin typeface="+mn-lt"/>
                <a:ea typeface="+mn-ea"/>
                <a:cs typeface="+mn-cs"/>
              </a:rPr>
              <a:t> úrovně. </a:t>
            </a:r>
            <a:r>
              <a:rPr lang="cs-CZ" sz="1200" kern="1200" dirty="0" smtClean="0">
                <a:solidFill>
                  <a:schemeClr val="tx1"/>
                </a:solidFill>
                <a:effectLst/>
                <a:latin typeface="+mn-lt"/>
                <a:ea typeface="+mn-ea"/>
                <a:cs typeface="+mn-cs"/>
              </a:rPr>
              <a:t>8 </a:t>
            </a:r>
            <a:r>
              <a:rPr lang="cs-CZ" sz="1200" kern="1200" dirty="0">
                <a:solidFill>
                  <a:schemeClr val="tx1"/>
                </a:solidFill>
                <a:effectLst/>
                <a:latin typeface="+mn-lt"/>
                <a:ea typeface="+mn-ea"/>
                <a:cs typeface="+mn-cs"/>
              </a:rPr>
              <a:t>% žáků dosahuje ve čtení vynikajících výsledků, což znamená, že v testu čtenářské gramotnosti tito žáci dosáhli úrovně pět a šest. </a:t>
            </a:r>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8</a:t>
            </a:fld>
            <a:endParaRPr lang="cs-CZ" dirty="0"/>
          </a:p>
        </p:txBody>
      </p:sp>
    </p:spTree>
    <p:extLst>
      <p:ext uri="{BB962C8B-B14F-4D97-AF65-F5344CB8AC3E}">
        <p14:creationId xmlns:p14="http://schemas.microsoft.com/office/powerpoint/2010/main" val="222614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9F1405F-BD78-4C66-8AA1-DFA6E68AFB49}" type="slidenum">
              <a:rPr lang="cs-CZ" smtClean="0"/>
              <a:t>9</a:t>
            </a:fld>
            <a:endParaRPr lang="cs-CZ" dirty="0"/>
          </a:p>
        </p:txBody>
      </p:sp>
    </p:spTree>
    <p:extLst>
      <p:ext uri="{BB962C8B-B14F-4D97-AF65-F5344CB8AC3E}">
        <p14:creationId xmlns:p14="http://schemas.microsoft.com/office/powerpoint/2010/main" val="33927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4F794D90-C6AA-4C37-B40E-D3F987E9C513}"/>
              </a:ext>
            </a:extLst>
          </p:cNvPr>
          <p:cNvGrpSpPr>
            <a:grpSpLocks noChangeAspect="1"/>
          </p:cNvGrpSpPr>
          <p:nvPr userDrawn="1"/>
        </p:nvGrpSpPr>
        <p:grpSpPr bwMode="auto">
          <a:xfrm>
            <a:off x="0" y="0"/>
            <a:ext cx="12192000" cy="6858000"/>
            <a:chOff x="0" y="0"/>
            <a:chExt cx="7680" cy="4320"/>
          </a:xfrm>
        </p:grpSpPr>
        <p:sp>
          <p:nvSpPr>
            <p:cNvPr id="11" name="AutoShape 3">
              <a:extLst>
                <a:ext uri="{FF2B5EF4-FFF2-40B4-BE49-F238E27FC236}">
                  <a16:creationId xmlns:a16="http://schemas.microsoft.com/office/drawing/2014/main" id="{02B4422F-0CA3-4674-91D0-BF6D1E5C0DF1}"/>
                </a:ext>
              </a:extLst>
            </p:cNvPr>
            <p:cNvSpPr>
              <a:spLocks noChangeAspect="1" noChangeArrowheads="1" noTextEdit="1"/>
            </p:cNvSpPr>
            <p:nvPr userDrawn="1"/>
          </p:nvSpPr>
          <p:spPr bwMode="auto">
            <a:xfrm>
              <a:off x="0" y="0"/>
              <a:ext cx="768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grpSp>
          <p:nvGrpSpPr>
            <p:cNvPr id="12" name="Group 205">
              <a:extLst>
                <a:ext uri="{FF2B5EF4-FFF2-40B4-BE49-F238E27FC236}">
                  <a16:creationId xmlns:a16="http://schemas.microsoft.com/office/drawing/2014/main" id="{C2CAB36F-B065-4DA6-A085-07FF27CF1CD2}"/>
                </a:ext>
              </a:extLst>
            </p:cNvPr>
            <p:cNvGrpSpPr>
              <a:grpSpLocks/>
            </p:cNvGrpSpPr>
            <p:nvPr userDrawn="1"/>
          </p:nvGrpSpPr>
          <p:grpSpPr bwMode="auto">
            <a:xfrm>
              <a:off x="619" y="2951"/>
              <a:ext cx="6825" cy="1133"/>
              <a:chOff x="619" y="2951"/>
              <a:chExt cx="6825" cy="1133"/>
            </a:xfrm>
          </p:grpSpPr>
          <p:sp>
            <p:nvSpPr>
              <p:cNvPr id="336" name="Freeform 5">
                <a:extLst>
                  <a:ext uri="{FF2B5EF4-FFF2-40B4-BE49-F238E27FC236}">
                    <a16:creationId xmlns:a16="http://schemas.microsoft.com/office/drawing/2014/main" id="{DAC3111C-30AE-4591-B2C9-1C8453B7AAB7}"/>
                  </a:ext>
                </a:extLst>
              </p:cNvPr>
              <p:cNvSpPr>
                <a:spLocks/>
              </p:cNvSpPr>
              <p:nvPr userDrawn="1"/>
            </p:nvSpPr>
            <p:spPr bwMode="auto">
              <a:xfrm>
                <a:off x="619"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37" name="Freeform 6">
                <a:extLst>
                  <a:ext uri="{FF2B5EF4-FFF2-40B4-BE49-F238E27FC236}">
                    <a16:creationId xmlns:a16="http://schemas.microsoft.com/office/drawing/2014/main" id="{9F9F83D3-F074-428B-B12A-B5B037CDCD28}"/>
                  </a:ext>
                </a:extLst>
              </p:cNvPr>
              <p:cNvSpPr>
                <a:spLocks/>
              </p:cNvSpPr>
              <p:nvPr userDrawn="1"/>
            </p:nvSpPr>
            <p:spPr bwMode="auto">
              <a:xfrm>
                <a:off x="826" y="3854"/>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38" name="Freeform 7">
                <a:extLst>
                  <a:ext uri="{FF2B5EF4-FFF2-40B4-BE49-F238E27FC236}">
                    <a16:creationId xmlns:a16="http://schemas.microsoft.com/office/drawing/2014/main" id="{5CFFA0A7-579A-4094-B9B9-F488E4CFA4A0}"/>
                  </a:ext>
                </a:extLst>
              </p:cNvPr>
              <p:cNvSpPr>
                <a:spLocks/>
              </p:cNvSpPr>
              <p:nvPr userDrawn="1"/>
            </p:nvSpPr>
            <p:spPr bwMode="auto">
              <a:xfrm>
                <a:off x="1034" y="3854"/>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39" name="Freeform 8">
                <a:extLst>
                  <a:ext uri="{FF2B5EF4-FFF2-40B4-BE49-F238E27FC236}">
                    <a16:creationId xmlns:a16="http://schemas.microsoft.com/office/drawing/2014/main" id="{F94CB553-BFE5-4EB1-9902-D973655E926D}"/>
                  </a:ext>
                </a:extLst>
              </p:cNvPr>
              <p:cNvSpPr>
                <a:spLocks/>
              </p:cNvSpPr>
              <p:nvPr userDrawn="1"/>
            </p:nvSpPr>
            <p:spPr bwMode="auto">
              <a:xfrm>
                <a:off x="1241"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0" name="Freeform 9">
                <a:extLst>
                  <a:ext uri="{FF2B5EF4-FFF2-40B4-BE49-F238E27FC236}">
                    <a16:creationId xmlns:a16="http://schemas.microsoft.com/office/drawing/2014/main" id="{95A0E5F2-A4D3-4CB2-AB7C-F56284A9DE90}"/>
                  </a:ext>
                </a:extLst>
              </p:cNvPr>
              <p:cNvSpPr>
                <a:spLocks/>
              </p:cNvSpPr>
              <p:nvPr userDrawn="1"/>
            </p:nvSpPr>
            <p:spPr bwMode="auto">
              <a:xfrm>
                <a:off x="1449" y="3854"/>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1" name="Freeform 10">
                <a:extLst>
                  <a:ext uri="{FF2B5EF4-FFF2-40B4-BE49-F238E27FC236}">
                    <a16:creationId xmlns:a16="http://schemas.microsoft.com/office/drawing/2014/main" id="{09ACE516-1650-4B04-9AD7-B47EB4445F34}"/>
                  </a:ext>
                </a:extLst>
              </p:cNvPr>
              <p:cNvSpPr>
                <a:spLocks/>
              </p:cNvSpPr>
              <p:nvPr userDrawn="1"/>
            </p:nvSpPr>
            <p:spPr bwMode="auto">
              <a:xfrm>
                <a:off x="1656"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2" name="Freeform 11">
                <a:extLst>
                  <a:ext uri="{FF2B5EF4-FFF2-40B4-BE49-F238E27FC236}">
                    <a16:creationId xmlns:a16="http://schemas.microsoft.com/office/drawing/2014/main" id="{DC093115-7FF6-4FF2-9586-299049C4714E}"/>
                  </a:ext>
                </a:extLst>
              </p:cNvPr>
              <p:cNvSpPr>
                <a:spLocks/>
              </p:cNvSpPr>
              <p:nvPr userDrawn="1"/>
            </p:nvSpPr>
            <p:spPr bwMode="auto">
              <a:xfrm>
                <a:off x="1863" y="3854"/>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3" name="Freeform 12">
                <a:extLst>
                  <a:ext uri="{FF2B5EF4-FFF2-40B4-BE49-F238E27FC236}">
                    <a16:creationId xmlns:a16="http://schemas.microsoft.com/office/drawing/2014/main" id="{2FC1339E-6428-4452-AB9B-6CA81774DEE4}"/>
                  </a:ext>
                </a:extLst>
              </p:cNvPr>
              <p:cNvSpPr>
                <a:spLocks/>
              </p:cNvSpPr>
              <p:nvPr userDrawn="1"/>
            </p:nvSpPr>
            <p:spPr bwMode="auto">
              <a:xfrm>
                <a:off x="2071" y="3854"/>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4" name="Freeform 13">
                <a:extLst>
                  <a:ext uri="{FF2B5EF4-FFF2-40B4-BE49-F238E27FC236}">
                    <a16:creationId xmlns:a16="http://schemas.microsoft.com/office/drawing/2014/main" id="{80CEBB38-28A0-4F94-8B41-913DC3E1AEC7}"/>
                  </a:ext>
                </a:extLst>
              </p:cNvPr>
              <p:cNvSpPr>
                <a:spLocks/>
              </p:cNvSpPr>
              <p:nvPr userDrawn="1"/>
            </p:nvSpPr>
            <p:spPr bwMode="auto">
              <a:xfrm>
                <a:off x="2278"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5" name="Freeform 14">
                <a:extLst>
                  <a:ext uri="{FF2B5EF4-FFF2-40B4-BE49-F238E27FC236}">
                    <a16:creationId xmlns:a16="http://schemas.microsoft.com/office/drawing/2014/main" id="{61759D75-CDDC-4E8B-A64E-56505B54FB9D}"/>
                  </a:ext>
                </a:extLst>
              </p:cNvPr>
              <p:cNvSpPr>
                <a:spLocks/>
              </p:cNvSpPr>
              <p:nvPr userDrawn="1"/>
            </p:nvSpPr>
            <p:spPr bwMode="auto">
              <a:xfrm>
                <a:off x="2486" y="3854"/>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6" name="Freeform 15">
                <a:extLst>
                  <a:ext uri="{FF2B5EF4-FFF2-40B4-BE49-F238E27FC236}">
                    <a16:creationId xmlns:a16="http://schemas.microsoft.com/office/drawing/2014/main" id="{B50BC74F-D34F-4C55-87BC-E6B00D9F0929}"/>
                  </a:ext>
                </a:extLst>
              </p:cNvPr>
              <p:cNvSpPr>
                <a:spLocks/>
              </p:cNvSpPr>
              <p:nvPr userDrawn="1"/>
            </p:nvSpPr>
            <p:spPr bwMode="auto">
              <a:xfrm>
                <a:off x="2693"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7" name="Freeform 16">
                <a:extLst>
                  <a:ext uri="{FF2B5EF4-FFF2-40B4-BE49-F238E27FC236}">
                    <a16:creationId xmlns:a16="http://schemas.microsoft.com/office/drawing/2014/main" id="{E37F4A0F-F5E6-4B24-83BE-5AA03F289BB0}"/>
                  </a:ext>
                </a:extLst>
              </p:cNvPr>
              <p:cNvSpPr>
                <a:spLocks/>
              </p:cNvSpPr>
              <p:nvPr userDrawn="1"/>
            </p:nvSpPr>
            <p:spPr bwMode="auto">
              <a:xfrm>
                <a:off x="2900" y="3854"/>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8" name="Freeform 17">
                <a:extLst>
                  <a:ext uri="{FF2B5EF4-FFF2-40B4-BE49-F238E27FC236}">
                    <a16:creationId xmlns:a16="http://schemas.microsoft.com/office/drawing/2014/main" id="{0863B96A-B4A6-4EF2-8DAF-F5C4C07FC870}"/>
                  </a:ext>
                </a:extLst>
              </p:cNvPr>
              <p:cNvSpPr>
                <a:spLocks/>
              </p:cNvSpPr>
              <p:nvPr userDrawn="1"/>
            </p:nvSpPr>
            <p:spPr bwMode="auto">
              <a:xfrm>
                <a:off x="3108" y="3854"/>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9" name="Freeform 18">
                <a:extLst>
                  <a:ext uri="{FF2B5EF4-FFF2-40B4-BE49-F238E27FC236}">
                    <a16:creationId xmlns:a16="http://schemas.microsoft.com/office/drawing/2014/main" id="{0715B720-EE60-45FE-A4F2-1827307044CB}"/>
                  </a:ext>
                </a:extLst>
              </p:cNvPr>
              <p:cNvSpPr>
                <a:spLocks/>
              </p:cNvSpPr>
              <p:nvPr userDrawn="1"/>
            </p:nvSpPr>
            <p:spPr bwMode="auto">
              <a:xfrm>
                <a:off x="619"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0" name="Freeform 19">
                <a:extLst>
                  <a:ext uri="{FF2B5EF4-FFF2-40B4-BE49-F238E27FC236}">
                    <a16:creationId xmlns:a16="http://schemas.microsoft.com/office/drawing/2014/main" id="{B258F0B9-8223-4695-993D-33E72B147761}"/>
                  </a:ext>
                </a:extLst>
              </p:cNvPr>
              <p:cNvSpPr>
                <a:spLocks/>
              </p:cNvSpPr>
              <p:nvPr userDrawn="1"/>
            </p:nvSpPr>
            <p:spPr bwMode="auto">
              <a:xfrm>
                <a:off x="826" y="4003"/>
                <a:ext cx="189" cy="81"/>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1" name="Freeform 20">
                <a:extLst>
                  <a:ext uri="{FF2B5EF4-FFF2-40B4-BE49-F238E27FC236}">
                    <a16:creationId xmlns:a16="http://schemas.microsoft.com/office/drawing/2014/main" id="{0AE9CE24-0322-4C1D-A591-624E2469A104}"/>
                  </a:ext>
                </a:extLst>
              </p:cNvPr>
              <p:cNvSpPr>
                <a:spLocks/>
              </p:cNvSpPr>
              <p:nvPr userDrawn="1"/>
            </p:nvSpPr>
            <p:spPr bwMode="auto">
              <a:xfrm>
                <a:off x="1034" y="4003"/>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2" name="Freeform 21">
                <a:extLst>
                  <a:ext uri="{FF2B5EF4-FFF2-40B4-BE49-F238E27FC236}">
                    <a16:creationId xmlns:a16="http://schemas.microsoft.com/office/drawing/2014/main" id="{373DB591-29E4-4862-9BDA-89EFF1143E06}"/>
                  </a:ext>
                </a:extLst>
              </p:cNvPr>
              <p:cNvSpPr>
                <a:spLocks/>
              </p:cNvSpPr>
              <p:nvPr userDrawn="1"/>
            </p:nvSpPr>
            <p:spPr bwMode="auto">
              <a:xfrm>
                <a:off x="1241"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3" name="Freeform 22">
                <a:extLst>
                  <a:ext uri="{FF2B5EF4-FFF2-40B4-BE49-F238E27FC236}">
                    <a16:creationId xmlns:a16="http://schemas.microsoft.com/office/drawing/2014/main" id="{A7C29062-F211-472E-8800-57C8B3BF3E5C}"/>
                  </a:ext>
                </a:extLst>
              </p:cNvPr>
              <p:cNvSpPr>
                <a:spLocks/>
              </p:cNvSpPr>
              <p:nvPr userDrawn="1"/>
            </p:nvSpPr>
            <p:spPr bwMode="auto">
              <a:xfrm>
                <a:off x="1449" y="4003"/>
                <a:ext cx="188" cy="81"/>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0"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4" name="Freeform 23">
                <a:extLst>
                  <a:ext uri="{FF2B5EF4-FFF2-40B4-BE49-F238E27FC236}">
                    <a16:creationId xmlns:a16="http://schemas.microsoft.com/office/drawing/2014/main" id="{5CF756F3-B740-4C4F-BA87-34CD3726EDAB}"/>
                  </a:ext>
                </a:extLst>
              </p:cNvPr>
              <p:cNvSpPr>
                <a:spLocks/>
              </p:cNvSpPr>
              <p:nvPr userDrawn="1"/>
            </p:nvSpPr>
            <p:spPr bwMode="auto">
              <a:xfrm>
                <a:off x="1656"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5" name="Freeform 24">
                <a:extLst>
                  <a:ext uri="{FF2B5EF4-FFF2-40B4-BE49-F238E27FC236}">
                    <a16:creationId xmlns:a16="http://schemas.microsoft.com/office/drawing/2014/main" id="{8A285574-6C2E-4F99-B8AF-065ECD1206BD}"/>
                  </a:ext>
                </a:extLst>
              </p:cNvPr>
              <p:cNvSpPr>
                <a:spLocks/>
              </p:cNvSpPr>
              <p:nvPr userDrawn="1"/>
            </p:nvSpPr>
            <p:spPr bwMode="auto">
              <a:xfrm>
                <a:off x="1863" y="4003"/>
                <a:ext cx="188" cy="81"/>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6" name="Freeform 25">
                <a:extLst>
                  <a:ext uri="{FF2B5EF4-FFF2-40B4-BE49-F238E27FC236}">
                    <a16:creationId xmlns:a16="http://schemas.microsoft.com/office/drawing/2014/main" id="{DA3DEBA8-0DBF-4934-8411-53994E31E343}"/>
                  </a:ext>
                </a:extLst>
              </p:cNvPr>
              <p:cNvSpPr>
                <a:spLocks/>
              </p:cNvSpPr>
              <p:nvPr userDrawn="1"/>
            </p:nvSpPr>
            <p:spPr bwMode="auto">
              <a:xfrm>
                <a:off x="2071" y="4003"/>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7" name="Freeform 26">
                <a:extLst>
                  <a:ext uri="{FF2B5EF4-FFF2-40B4-BE49-F238E27FC236}">
                    <a16:creationId xmlns:a16="http://schemas.microsoft.com/office/drawing/2014/main" id="{C8BF60F7-5CD7-4499-BFD6-F5024A5141C0}"/>
                  </a:ext>
                </a:extLst>
              </p:cNvPr>
              <p:cNvSpPr>
                <a:spLocks/>
              </p:cNvSpPr>
              <p:nvPr userDrawn="1"/>
            </p:nvSpPr>
            <p:spPr bwMode="auto">
              <a:xfrm>
                <a:off x="2278"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8" name="Freeform 27">
                <a:extLst>
                  <a:ext uri="{FF2B5EF4-FFF2-40B4-BE49-F238E27FC236}">
                    <a16:creationId xmlns:a16="http://schemas.microsoft.com/office/drawing/2014/main" id="{AB5CF540-B5A2-4D4E-ADB2-49A0A3037A93}"/>
                  </a:ext>
                </a:extLst>
              </p:cNvPr>
              <p:cNvSpPr>
                <a:spLocks/>
              </p:cNvSpPr>
              <p:nvPr userDrawn="1"/>
            </p:nvSpPr>
            <p:spPr bwMode="auto">
              <a:xfrm>
                <a:off x="2486" y="4003"/>
                <a:ext cx="188" cy="81"/>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9" name="Freeform 28">
                <a:extLst>
                  <a:ext uri="{FF2B5EF4-FFF2-40B4-BE49-F238E27FC236}">
                    <a16:creationId xmlns:a16="http://schemas.microsoft.com/office/drawing/2014/main" id="{FE98A3DD-69EE-4D64-B538-C556F6E076CF}"/>
                  </a:ext>
                </a:extLst>
              </p:cNvPr>
              <p:cNvSpPr>
                <a:spLocks/>
              </p:cNvSpPr>
              <p:nvPr userDrawn="1"/>
            </p:nvSpPr>
            <p:spPr bwMode="auto">
              <a:xfrm>
                <a:off x="2693"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0" name="Freeform 29">
                <a:extLst>
                  <a:ext uri="{FF2B5EF4-FFF2-40B4-BE49-F238E27FC236}">
                    <a16:creationId xmlns:a16="http://schemas.microsoft.com/office/drawing/2014/main" id="{5AA6AE76-84C6-41B1-B8A7-2E488549497D}"/>
                  </a:ext>
                </a:extLst>
              </p:cNvPr>
              <p:cNvSpPr>
                <a:spLocks/>
              </p:cNvSpPr>
              <p:nvPr userDrawn="1"/>
            </p:nvSpPr>
            <p:spPr bwMode="auto">
              <a:xfrm>
                <a:off x="2900" y="4003"/>
                <a:ext cx="189" cy="81"/>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1" name="Freeform 30">
                <a:extLst>
                  <a:ext uri="{FF2B5EF4-FFF2-40B4-BE49-F238E27FC236}">
                    <a16:creationId xmlns:a16="http://schemas.microsoft.com/office/drawing/2014/main" id="{F179DFB0-FC09-412C-AD70-5DC3AA6C8B02}"/>
                  </a:ext>
                </a:extLst>
              </p:cNvPr>
              <p:cNvSpPr>
                <a:spLocks/>
              </p:cNvSpPr>
              <p:nvPr userDrawn="1"/>
            </p:nvSpPr>
            <p:spPr bwMode="auto">
              <a:xfrm>
                <a:off x="3108" y="4003"/>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2" name="Freeform 31">
                <a:extLst>
                  <a:ext uri="{FF2B5EF4-FFF2-40B4-BE49-F238E27FC236}">
                    <a16:creationId xmlns:a16="http://schemas.microsoft.com/office/drawing/2014/main" id="{21CDD95F-AC21-47F9-9B61-80CABC8687E4}"/>
                  </a:ext>
                </a:extLst>
              </p:cNvPr>
              <p:cNvSpPr>
                <a:spLocks/>
              </p:cNvSpPr>
              <p:nvPr userDrawn="1"/>
            </p:nvSpPr>
            <p:spPr bwMode="auto">
              <a:xfrm>
                <a:off x="3315"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3" name="Freeform 32">
                <a:extLst>
                  <a:ext uri="{FF2B5EF4-FFF2-40B4-BE49-F238E27FC236}">
                    <a16:creationId xmlns:a16="http://schemas.microsoft.com/office/drawing/2014/main" id="{CF84C355-4DC8-483A-811F-FDB144F7B106}"/>
                  </a:ext>
                </a:extLst>
              </p:cNvPr>
              <p:cNvSpPr>
                <a:spLocks/>
              </p:cNvSpPr>
              <p:nvPr userDrawn="1"/>
            </p:nvSpPr>
            <p:spPr bwMode="auto">
              <a:xfrm>
                <a:off x="3523" y="3854"/>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4" name="Freeform 33">
                <a:extLst>
                  <a:ext uri="{FF2B5EF4-FFF2-40B4-BE49-F238E27FC236}">
                    <a16:creationId xmlns:a16="http://schemas.microsoft.com/office/drawing/2014/main" id="{DC3290DC-1591-4543-984D-C96E38BE4DA6}"/>
                  </a:ext>
                </a:extLst>
              </p:cNvPr>
              <p:cNvSpPr>
                <a:spLocks/>
              </p:cNvSpPr>
              <p:nvPr userDrawn="1"/>
            </p:nvSpPr>
            <p:spPr bwMode="auto">
              <a:xfrm>
                <a:off x="3730"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5" name="Freeform 34">
                <a:extLst>
                  <a:ext uri="{FF2B5EF4-FFF2-40B4-BE49-F238E27FC236}">
                    <a16:creationId xmlns:a16="http://schemas.microsoft.com/office/drawing/2014/main" id="{9C45A8F8-8DF1-4E15-AEEA-B77FA44EADEF}"/>
                  </a:ext>
                </a:extLst>
              </p:cNvPr>
              <p:cNvSpPr>
                <a:spLocks/>
              </p:cNvSpPr>
              <p:nvPr userDrawn="1"/>
            </p:nvSpPr>
            <p:spPr bwMode="auto">
              <a:xfrm>
                <a:off x="3937" y="3854"/>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6" name="Freeform 35">
                <a:extLst>
                  <a:ext uri="{FF2B5EF4-FFF2-40B4-BE49-F238E27FC236}">
                    <a16:creationId xmlns:a16="http://schemas.microsoft.com/office/drawing/2014/main" id="{18C74B41-6A6A-447E-B4FF-BD74C60A7919}"/>
                  </a:ext>
                </a:extLst>
              </p:cNvPr>
              <p:cNvSpPr>
                <a:spLocks/>
              </p:cNvSpPr>
              <p:nvPr userDrawn="1"/>
            </p:nvSpPr>
            <p:spPr bwMode="auto">
              <a:xfrm>
                <a:off x="4145" y="3854"/>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7" name="Freeform 36">
                <a:extLst>
                  <a:ext uri="{FF2B5EF4-FFF2-40B4-BE49-F238E27FC236}">
                    <a16:creationId xmlns:a16="http://schemas.microsoft.com/office/drawing/2014/main" id="{6590CCE1-58A6-4CAE-A74A-F6C536463996}"/>
                  </a:ext>
                </a:extLst>
              </p:cNvPr>
              <p:cNvSpPr>
                <a:spLocks/>
              </p:cNvSpPr>
              <p:nvPr userDrawn="1"/>
            </p:nvSpPr>
            <p:spPr bwMode="auto">
              <a:xfrm>
                <a:off x="4352"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8" name="Freeform 37">
                <a:extLst>
                  <a:ext uri="{FF2B5EF4-FFF2-40B4-BE49-F238E27FC236}">
                    <a16:creationId xmlns:a16="http://schemas.microsoft.com/office/drawing/2014/main" id="{B14FAA18-17D4-418C-87FB-D97046F92DF4}"/>
                  </a:ext>
                </a:extLst>
              </p:cNvPr>
              <p:cNvSpPr>
                <a:spLocks/>
              </p:cNvSpPr>
              <p:nvPr userDrawn="1"/>
            </p:nvSpPr>
            <p:spPr bwMode="auto">
              <a:xfrm>
                <a:off x="4560" y="3854"/>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9" name="Freeform 38">
                <a:extLst>
                  <a:ext uri="{FF2B5EF4-FFF2-40B4-BE49-F238E27FC236}">
                    <a16:creationId xmlns:a16="http://schemas.microsoft.com/office/drawing/2014/main" id="{D036B29C-F25A-458D-AC53-AE4A034EC539}"/>
                  </a:ext>
                </a:extLst>
              </p:cNvPr>
              <p:cNvSpPr>
                <a:spLocks/>
              </p:cNvSpPr>
              <p:nvPr userDrawn="1"/>
            </p:nvSpPr>
            <p:spPr bwMode="auto">
              <a:xfrm>
                <a:off x="4767"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0" name="Freeform 39">
                <a:extLst>
                  <a:ext uri="{FF2B5EF4-FFF2-40B4-BE49-F238E27FC236}">
                    <a16:creationId xmlns:a16="http://schemas.microsoft.com/office/drawing/2014/main" id="{1F1788A6-2F3D-424B-AA50-000A75846E33}"/>
                  </a:ext>
                </a:extLst>
              </p:cNvPr>
              <p:cNvSpPr>
                <a:spLocks/>
              </p:cNvSpPr>
              <p:nvPr userDrawn="1"/>
            </p:nvSpPr>
            <p:spPr bwMode="auto">
              <a:xfrm>
                <a:off x="4974" y="3854"/>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1" name="Freeform 40">
                <a:extLst>
                  <a:ext uri="{FF2B5EF4-FFF2-40B4-BE49-F238E27FC236}">
                    <a16:creationId xmlns:a16="http://schemas.microsoft.com/office/drawing/2014/main" id="{7393F5B2-7524-4CF5-B0BD-F236DB15434A}"/>
                  </a:ext>
                </a:extLst>
              </p:cNvPr>
              <p:cNvSpPr>
                <a:spLocks/>
              </p:cNvSpPr>
              <p:nvPr userDrawn="1"/>
            </p:nvSpPr>
            <p:spPr bwMode="auto">
              <a:xfrm>
                <a:off x="5182" y="3854"/>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2" name="Freeform 41">
                <a:extLst>
                  <a:ext uri="{FF2B5EF4-FFF2-40B4-BE49-F238E27FC236}">
                    <a16:creationId xmlns:a16="http://schemas.microsoft.com/office/drawing/2014/main" id="{8832F043-7FA7-4D65-86D2-16D4FD6FCB7F}"/>
                  </a:ext>
                </a:extLst>
              </p:cNvPr>
              <p:cNvSpPr>
                <a:spLocks/>
              </p:cNvSpPr>
              <p:nvPr userDrawn="1"/>
            </p:nvSpPr>
            <p:spPr bwMode="auto">
              <a:xfrm>
                <a:off x="5389"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3" name="Freeform 42">
                <a:extLst>
                  <a:ext uri="{FF2B5EF4-FFF2-40B4-BE49-F238E27FC236}">
                    <a16:creationId xmlns:a16="http://schemas.microsoft.com/office/drawing/2014/main" id="{559CA791-5483-42A0-A922-8FEEF8A17798}"/>
                  </a:ext>
                </a:extLst>
              </p:cNvPr>
              <p:cNvSpPr>
                <a:spLocks/>
              </p:cNvSpPr>
              <p:nvPr userDrawn="1"/>
            </p:nvSpPr>
            <p:spPr bwMode="auto">
              <a:xfrm>
                <a:off x="5597" y="3854"/>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4" name="Freeform 43">
                <a:extLst>
                  <a:ext uri="{FF2B5EF4-FFF2-40B4-BE49-F238E27FC236}">
                    <a16:creationId xmlns:a16="http://schemas.microsoft.com/office/drawing/2014/main" id="{32C7C3E0-3BE1-40D3-A8C1-EC1C0EB96BB0}"/>
                  </a:ext>
                </a:extLst>
              </p:cNvPr>
              <p:cNvSpPr>
                <a:spLocks/>
              </p:cNvSpPr>
              <p:nvPr userDrawn="1"/>
            </p:nvSpPr>
            <p:spPr bwMode="auto">
              <a:xfrm>
                <a:off x="5804"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5" name="Freeform 44">
                <a:extLst>
                  <a:ext uri="{FF2B5EF4-FFF2-40B4-BE49-F238E27FC236}">
                    <a16:creationId xmlns:a16="http://schemas.microsoft.com/office/drawing/2014/main" id="{153B1DF4-A417-4D14-94D3-5DF6B07BBFCB}"/>
                  </a:ext>
                </a:extLst>
              </p:cNvPr>
              <p:cNvSpPr>
                <a:spLocks/>
              </p:cNvSpPr>
              <p:nvPr userDrawn="1"/>
            </p:nvSpPr>
            <p:spPr bwMode="auto">
              <a:xfrm>
                <a:off x="3315"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6" name="Freeform 45">
                <a:extLst>
                  <a:ext uri="{FF2B5EF4-FFF2-40B4-BE49-F238E27FC236}">
                    <a16:creationId xmlns:a16="http://schemas.microsoft.com/office/drawing/2014/main" id="{1627A613-5D37-484D-9227-83C93D080805}"/>
                  </a:ext>
                </a:extLst>
              </p:cNvPr>
              <p:cNvSpPr>
                <a:spLocks/>
              </p:cNvSpPr>
              <p:nvPr userDrawn="1"/>
            </p:nvSpPr>
            <p:spPr bwMode="auto">
              <a:xfrm>
                <a:off x="3523" y="4003"/>
                <a:ext cx="188" cy="81"/>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7" name="Freeform 46">
                <a:extLst>
                  <a:ext uri="{FF2B5EF4-FFF2-40B4-BE49-F238E27FC236}">
                    <a16:creationId xmlns:a16="http://schemas.microsoft.com/office/drawing/2014/main" id="{0DA81C03-132F-465C-BFD3-095058B2545B}"/>
                  </a:ext>
                </a:extLst>
              </p:cNvPr>
              <p:cNvSpPr>
                <a:spLocks/>
              </p:cNvSpPr>
              <p:nvPr userDrawn="1"/>
            </p:nvSpPr>
            <p:spPr bwMode="auto">
              <a:xfrm>
                <a:off x="3730"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8" name="Freeform 47">
                <a:extLst>
                  <a:ext uri="{FF2B5EF4-FFF2-40B4-BE49-F238E27FC236}">
                    <a16:creationId xmlns:a16="http://schemas.microsoft.com/office/drawing/2014/main" id="{849969E4-4EFE-435D-9888-DADE9DE3F38A}"/>
                  </a:ext>
                </a:extLst>
              </p:cNvPr>
              <p:cNvSpPr>
                <a:spLocks/>
              </p:cNvSpPr>
              <p:nvPr userDrawn="1"/>
            </p:nvSpPr>
            <p:spPr bwMode="auto">
              <a:xfrm>
                <a:off x="3937" y="4003"/>
                <a:ext cx="189" cy="81"/>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9" name="Freeform 48">
                <a:extLst>
                  <a:ext uri="{FF2B5EF4-FFF2-40B4-BE49-F238E27FC236}">
                    <a16:creationId xmlns:a16="http://schemas.microsoft.com/office/drawing/2014/main" id="{90F4BE98-7CE0-43BE-B462-D72128373DD2}"/>
                  </a:ext>
                </a:extLst>
              </p:cNvPr>
              <p:cNvSpPr>
                <a:spLocks/>
              </p:cNvSpPr>
              <p:nvPr userDrawn="1"/>
            </p:nvSpPr>
            <p:spPr bwMode="auto">
              <a:xfrm>
                <a:off x="4145" y="4003"/>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0" name="Freeform 49">
                <a:extLst>
                  <a:ext uri="{FF2B5EF4-FFF2-40B4-BE49-F238E27FC236}">
                    <a16:creationId xmlns:a16="http://schemas.microsoft.com/office/drawing/2014/main" id="{AB144C7E-AB33-49D9-BCFA-1B4552CEC992}"/>
                  </a:ext>
                </a:extLst>
              </p:cNvPr>
              <p:cNvSpPr>
                <a:spLocks/>
              </p:cNvSpPr>
              <p:nvPr userDrawn="1"/>
            </p:nvSpPr>
            <p:spPr bwMode="auto">
              <a:xfrm>
                <a:off x="4352"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1" name="Freeform 50">
                <a:extLst>
                  <a:ext uri="{FF2B5EF4-FFF2-40B4-BE49-F238E27FC236}">
                    <a16:creationId xmlns:a16="http://schemas.microsoft.com/office/drawing/2014/main" id="{A45FCFDB-8CF0-4A81-B119-CA9AF8319F93}"/>
                  </a:ext>
                </a:extLst>
              </p:cNvPr>
              <p:cNvSpPr>
                <a:spLocks/>
              </p:cNvSpPr>
              <p:nvPr userDrawn="1"/>
            </p:nvSpPr>
            <p:spPr bwMode="auto">
              <a:xfrm>
                <a:off x="4560" y="4003"/>
                <a:ext cx="188" cy="81"/>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0"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2" name="Freeform 51">
                <a:extLst>
                  <a:ext uri="{FF2B5EF4-FFF2-40B4-BE49-F238E27FC236}">
                    <a16:creationId xmlns:a16="http://schemas.microsoft.com/office/drawing/2014/main" id="{8FF0223A-12F3-420F-AAF9-D312DE56C711}"/>
                  </a:ext>
                </a:extLst>
              </p:cNvPr>
              <p:cNvSpPr>
                <a:spLocks/>
              </p:cNvSpPr>
              <p:nvPr userDrawn="1"/>
            </p:nvSpPr>
            <p:spPr bwMode="auto">
              <a:xfrm>
                <a:off x="4767"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3" name="Freeform 52">
                <a:extLst>
                  <a:ext uri="{FF2B5EF4-FFF2-40B4-BE49-F238E27FC236}">
                    <a16:creationId xmlns:a16="http://schemas.microsoft.com/office/drawing/2014/main" id="{BD8A1198-6839-49ED-8442-727B47B05AD2}"/>
                  </a:ext>
                </a:extLst>
              </p:cNvPr>
              <p:cNvSpPr>
                <a:spLocks/>
              </p:cNvSpPr>
              <p:nvPr userDrawn="1"/>
            </p:nvSpPr>
            <p:spPr bwMode="auto">
              <a:xfrm>
                <a:off x="4974" y="4003"/>
                <a:ext cx="189" cy="81"/>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4" name="Freeform 53">
                <a:extLst>
                  <a:ext uri="{FF2B5EF4-FFF2-40B4-BE49-F238E27FC236}">
                    <a16:creationId xmlns:a16="http://schemas.microsoft.com/office/drawing/2014/main" id="{CF26FBF0-3C81-4B5F-A523-E9C4A7F09F84}"/>
                  </a:ext>
                </a:extLst>
              </p:cNvPr>
              <p:cNvSpPr>
                <a:spLocks/>
              </p:cNvSpPr>
              <p:nvPr userDrawn="1"/>
            </p:nvSpPr>
            <p:spPr bwMode="auto">
              <a:xfrm>
                <a:off x="5182" y="4003"/>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5" name="Freeform 54">
                <a:extLst>
                  <a:ext uri="{FF2B5EF4-FFF2-40B4-BE49-F238E27FC236}">
                    <a16:creationId xmlns:a16="http://schemas.microsoft.com/office/drawing/2014/main" id="{3E6DFCB3-0929-46E4-82E3-928FF20DECA0}"/>
                  </a:ext>
                </a:extLst>
              </p:cNvPr>
              <p:cNvSpPr>
                <a:spLocks/>
              </p:cNvSpPr>
              <p:nvPr userDrawn="1"/>
            </p:nvSpPr>
            <p:spPr bwMode="auto">
              <a:xfrm>
                <a:off x="5389"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6" name="Freeform 55">
                <a:extLst>
                  <a:ext uri="{FF2B5EF4-FFF2-40B4-BE49-F238E27FC236}">
                    <a16:creationId xmlns:a16="http://schemas.microsoft.com/office/drawing/2014/main" id="{82614D24-C6DC-43B8-A322-BDA88A9D3461}"/>
                  </a:ext>
                </a:extLst>
              </p:cNvPr>
              <p:cNvSpPr>
                <a:spLocks/>
              </p:cNvSpPr>
              <p:nvPr userDrawn="1"/>
            </p:nvSpPr>
            <p:spPr bwMode="auto">
              <a:xfrm>
                <a:off x="5597" y="4003"/>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7" name="Freeform 56">
                <a:extLst>
                  <a:ext uri="{FF2B5EF4-FFF2-40B4-BE49-F238E27FC236}">
                    <a16:creationId xmlns:a16="http://schemas.microsoft.com/office/drawing/2014/main" id="{4DF31333-6055-4160-B08E-4DC6BE79F93B}"/>
                  </a:ext>
                </a:extLst>
              </p:cNvPr>
              <p:cNvSpPr>
                <a:spLocks/>
              </p:cNvSpPr>
              <p:nvPr userDrawn="1"/>
            </p:nvSpPr>
            <p:spPr bwMode="auto">
              <a:xfrm>
                <a:off x="5804"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8" name="Freeform 57">
                <a:extLst>
                  <a:ext uri="{FF2B5EF4-FFF2-40B4-BE49-F238E27FC236}">
                    <a16:creationId xmlns:a16="http://schemas.microsoft.com/office/drawing/2014/main" id="{AD508C54-1D1B-4F11-8C39-66361043B776}"/>
                  </a:ext>
                </a:extLst>
              </p:cNvPr>
              <p:cNvSpPr>
                <a:spLocks/>
              </p:cNvSpPr>
              <p:nvPr userDrawn="1"/>
            </p:nvSpPr>
            <p:spPr bwMode="auto">
              <a:xfrm>
                <a:off x="6011" y="3854"/>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9" name="Freeform 58">
                <a:extLst>
                  <a:ext uri="{FF2B5EF4-FFF2-40B4-BE49-F238E27FC236}">
                    <a16:creationId xmlns:a16="http://schemas.microsoft.com/office/drawing/2014/main" id="{6D1CC9E4-BC61-4FFC-BD60-B3AF90A7571F}"/>
                  </a:ext>
                </a:extLst>
              </p:cNvPr>
              <p:cNvSpPr>
                <a:spLocks/>
              </p:cNvSpPr>
              <p:nvPr userDrawn="1"/>
            </p:nvSpPr>
            <p:spPr bwMode="auto">
              <a:xfrm>
                <a:off x="6219" y="3854"/>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0" name="Freeform 59">
                <a:extLst>
                  <a:ext uri="{FF2B5EF4-FFF2-40B4-BE49-F238E27FC236}">
                    <a16:creationId xmlns:a16="http://schemas.microsoft.com/office/drawing/2014/main" id="{C19208A6-3A7C-46EB-81DB-282890A55615}"/>
                  </a:ext>
                </a:extLst>
              </p:cNvPr>
              <p:cNvSpPr>
                <a:spLocks/>
              </p:cNvSpPr>
              <p:nvPr userDrawn="1"/>
            </p:nvSpPr>
            <p:spPr bwMode="auto">
              <a:xfrm>
                <a:off x="6426"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1" name="Freeform 60">
                <a:extLst>
                  <a:ext uri="{FF2B5EF4-FFF2-40B4-BE49-F238E27FC236}">
                    <a16:creationId xmlns:a16="http://schemas.microsoft.com/office/drawing/2014/main" id="{1CA7E5CF-DA49-4A10-91CE-E2CF3500C9FC}"/>
                  </a:ext>
                </a:extLst>
              </p:cNvPr>
              <p:cNvSpPr>
                <a:spLocks/>
              </p:cNvSpPr>
              <p:nvPr userDrawn="1"/>
            </p:nvSpPr>
            <p:spPr bwMode="auto">
              <a:xfrm>
                <a:off x="6633" y="3854"/>
                <a:ext cx="189" cy="80"/>
              </a:xfrm>
              <a:custGeom>
                <a:avLst/>
                <a:gdLst>
                  <a:gd name="T0" fmla="*/ 183 w 189"/>
                  <a:gd name="T1" fmla="*/ 0 h 80"/>
                  <a:gd name="T2" fmla="*/ 95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6" y="7"/>
                      <a:pt x="112" y="39"/>
                      <a:pt x="95"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2" name="Freeform 61">
                <a:extLst>
                  <a:ext uri="{FF2B5EF4-FFF2-40B4-BE49-F238E27FC236}">
                    <a16:creationId xmlns:a16="http://schemas.microsoft.com/office/drawing/2014/main" id="{E2C86ADD-B0E7-4A6E-B086-3B1CA464B4D2}"/>
                  </a:ext>
                </a:extLst>
              </p:cNvPr>
              <p:cNvSpPr>
                <a:spLocks/>
              </p:cNvSpPr>
              <p:nvPr userDrawn="1"/>
            </p:nvSpPr>
            <p:spPr bwMode="auto">
              <a:xfrm>
                <a:off x="6841" y="3854"/>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3" name="Freeform 62">
                <a:extLst>
                  <a:ext uri="{FF2B5EF4-FFF2-40B4-BE49-F238E27FC236}">
                    <a16:creationId xmlns:a16="http://schemas.microsoft.com/office/drawing/2014/main" id="{1BBE16DB-3C59-42C2-A37D-AF298538C11E}"/>
                  </a:ext>
                </a:extLst>
              </p:cNvPr>
              <p:cNvSpPr>
                <a:spLocks/>
              </p:cNvSpPr>
              <p:nvPr userDrawn="1"/>
            </p:nvSpPr>
            <p:spPr bwMode="auto">
              <a:xfrm>
                <a:off x="7048" y="3854"/>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4" name="Freeform 63">
                <a:extLst>
                  <a:ext uri="{FF2B5EF4-FFF2-40B4-BE49-F238E27FC236}">
                    <a16:creationId xmlns:a16="http://schemas.microsoft.com/office/drawing/2014/main" id="{9B45C78C-C716-46AA-BB81-D5462E3C67CE}"/>
                  </a:ext>
                </a:extLst>
              </p:cNvPr>
              <p:cNvSpPr>
                <a:spLocks/>
              </p:cNvSpPr>
              <p:nvPr userDrawn="1"/>
            </p:nvSpPr>
            <p:spPr bwMode="auto">
              <a:xfrm>
                <a:off x="7256" y="3854"/>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5" name="Freeform 64">
                <a:extLst>
                  <a:ext uri="{FF2B5EF4-FFF2-40B4-BE49-F238E27FC236}">
                    <a16:creationId xmlns:a16="http://schemas.microsoft.com/office/drawing/2014/main" id="{9F9D8A0A-395C-4B98-9249-E69B50E17601}"/>
                  </a:ext>
                </a:extLst>
              </p:cNvPr>
              <p:cNvSpPr>
                <a:spLocks/>
              </p:cNvSpPr>
              <p:nvPr userDrawn="1"/>
            </p:nvSpPr>
            <p:spPr bwMode="auto">
              <a:xfrm>
                <a:off x="6011" y="4003"/>
                <a:ext cx="188" cy="81"/>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6" name="Freeform 65">
                <a:extLst>
                  <a:ext uri="{FF2B5EF4-FFF2-40B4-BE49-F238E27FC236}">
                    <a16:creationId xmlns:a16="http://schemas.microsoft.com/office/drawing/2014/main" id="{628B3C10-6024-4668-BBBC-C1A5EEB56848}"/>
                  </a:ext>
                </a:extLst>
              </p:cNvPr>
              <p:cNvSpPr>
                <a:spLocks/>
              </p:cNvSpPr>
              <p:nvPr userDrawn="1"/>
            </p:nvSpPr>
            <p:spPr bwMode="auto">
              <a:xfrm>
                <a:off x="6219" y="4003"/>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7" name="Freeform 66">
                <a:extLst>
                  <a:ext uri="{FF2B5EF4-FFF2-40B4-BE49-F238E27FC236}">
                    <a16:creationId xmlns:a16="http://schemas.microsoft.com/office/drawing/2014/main" id="{D9F764FB-5D11-4088-888D-AE075DF91FF1}"/>
                  </a:ext>
                </a:extLst>
              </p:cNvPr>
              <p:cNvSpPr>
                <a:spLocks/>
              </p:cNvSpPr>
              <p:nvPr userDrawn="1"/>
            </p:nvSpPr>
            <p:spPr bwMode="auto">
              <a:xfrm>
                <a:off x="6426"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8" name="Freeform 67">
                <a:extLst>
                  <a:ext uri="{FF2B5EF4-FFF2-40B4-BE49-F238E27FC236}">
                    <a16:creationId xmlns:a16="http://schemas.microsoft.com/office/drawing/2014/main" id="{FCCB3CEC-46F0-4ADB-8EF9-AD3477DE9683}"/>
                  </a:ext>
                </a:extLst>
              </p:cNvPr>
              <p:cNvSpPr>
                <a:spLocks/>
              </p:cNvSpPr>
              <p:nvPr userDrawn="1"/>
            </p:nvSpPr>
            <p:spPr bwMode="auto">
              <a:xfrm>
                <a:off x="6633" y="4003"/>
                <a:ext cx="189" cy="81"/>
              </a:xfrm>
              <a:custGeom>
                <a:avLst/>
                <a:gdLst>
                  <a:gd name="T0" fmla="*/ 183 w 189"/>
                  <a:gd name="T1" fmla="*/ 0 h 81"/>
                  <a:gd name="T2" fmla="*/ 95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6" y="8"/>
                      <a:pt x="112" y="40"/>
                      <a:pt x="95"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9" name="Freeform 68">
                <a:extLst>
                  <a:ext uri="{FF2B5EF4-FFF2-40B4-BE49-F238E27FC236}">
                    <a16:creationId xmlns:a16="http://schemas.microsoft.com/office/drawing/2014/main" id="{CF513157-EF83-487B-BDA0-E73C9756BCBF}"/>
                  </a:ext>
                </a:extLst>
              </p:cNvPr>
              <p:cNvSpPr>
                <a:spLocks/>
              </p:cNvSpPr>
              <p:nvPr userDrawn="1"/>
            </p:nvSpPr>
            <p:spPr bwMode="auto">
              <a:xfrm>
                <a:off x="6841" y="4003"/>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0" name="Freeform 69">
                <a:extLst>
                  <a:ext uri="{FF2B5EF4-FFF2-40B4-BE49-F238E27FC236}">
                    <a16:creationId xmlns:a16="http://schemas.microsoft.com/office/drawing/2014/main" id="{5FBF7843-7D65-46BF-A93B-E95D4F128094}"/>
                  </a:ext>
                </a:extLst>
              </p:cNvPr>
              <p:cNvSpPr>
                <a:spLocks/>
              </p:cNvSpPr>
              <p:nvPr userDrawn="1"/>
            </p:nvSpPr>
            <p:spPr bwMode="auto">
              <a:xfrm>
                <a:off x="7048" y="4003"/>
                <a:ext cx="188" cy="81"/>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1" name="Freeform 70">
                <a:extLst>
                  <a:ext uri="{FF2B5EF4-FFF2-40B4-BE49-F238E27FC236}">
                    <a16:creationId xmlns:a16="http://schemas.microsoft.com/office/drawing/2014/main" id="{F2785113-1539-490B-9A7D-80D2CDAA0C7A}"/>
                  </a:ext>
                </a:extLst>
              </p:cNvPr>
              <p:cNvSpPr>
                <a:spLocks/>
              </p:cNvSpPr>
              <p:nvPr userDrawn="1"/>
            </p:nvSpPr>
            <p:spPr bwMode="auto">
              <a:xfrm>
                <a:off x="7256" y="4003"/>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2" name="Rectangle 71">
                <a:extLst>
                  <a:ext uri="{FF2B5EF4-FFF2-40B4-BE49-F238E27FC236}">
                    <a16:creationId xmlns:a16="http://schemas.microsoft.com/office/drawing/2014/main" id="{C4F22084-041E-4E94-BBCF-F1601312BBEB}"/>
                  </a:ext>
                </a:extLst>
              </p:cNvPr>
              <p:cNvSpPr>
                <a:spLocks noChangeArrowheads="1"/>
              </p:cNvSpPr>
              <p:nvPr userDrawn="1"/>
            </p:nvSpPr>
            <p:spPr bwMode="auto">
              <a:xfrm>
                <a:off x="5992" y="3849"/>
                <a:ext cx="1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3" name="Freeform 72">
                <a:extLst>
                  <a:ext uri="{FF2B5EF4-FFF2-40B4-BE49-F238E27FC236}">
                    <a16:creationId xmlns:a16="http://schemas.microsoft.com/office/drawing/2014/main" id="{2DFB548C-F00F-4847-91B7-1F691CBF213D}"/>
                  </a:ext>
                </a:extLst>
              </p:cNvPr>
              <p:cNvSpPr>
                <a:spLocks/>
              </p:cNvSpPr>
              <p:nvPr userDrawn="1"/>
            </p:nvSpPr>
            <p:spPr bwMode="auto">
              <a:xfrm>
                <a:off x="619"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4" name="Freeform 73">
                <a:extLst>
                  <a:ext uri="{FF2B5EF4-FFF2-40B4-BE49-F238E27FC236}">
                    <a16:creationId xmlns:a16="http://schemas.microsoft.com/office/drawing/2014/main" id="{C5BA2F82-6069-4174-B9DF-44B23FDD07F8}"/>
                  </a:ext>
                </a:extLst>
              </p:cNvPr>
              <p:cNvSpPr>
                <a:spLocks/>
              </p:cNvSpPr>
              <p:nvPr userDrawn="1"/>
            </p:nvSpPr>
            <p:spPr bwMode="auto">
              <a:xfrm>
                <a:off x="826" y="3553"/>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5" name="Freeform 74">
                <a:extLst>
                  <a:ext uri="{FF2B5EF4-FFF2-40B4-BE49-F238E27FC236}">
                    <a16:creationId xmlns:a16="http://schemas.microsoft.com/office/drawing/2014/main" id="{24991E83-00CD-4E71-AAE7-B8279211AAD0}"/>
                  </a:ext>
                </a:extLst>
              </p:cNvPr>
              <p:cNvSpPr>
                <a:spLocks/>
              </p:cNvSpPr>
              <p:nvPr userDrawn="1"/>
            </p:nvSpPr>
            <p:spPr bwMode="auto">
              <a:xfrm>
                <a:off x="1034" y="3553"/>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6" name="Freeform 75">
                <a:extLst>
                  <a:ext uri="{FF2B5EF4-FFF2-40B4-BE49-F238E27FC236}">
                    <a16:creationId xmlns:a16="http://schemas.microsoft.com/office/drawing/2014/main" id="{ACCCFE06-B168-4CB8-8EA3-CD3E4A31A2F3}"/>
                  </a:ext>
                </a:extLst>
              </p:cNvPr>
              <p:cNvSpPr>
                <a:spLocks/>
              </p:cNvSpPr>
              <p:nvPr userDrawn="1"/>
            </p:nvSpPr>
            <p:spPr bwMode="auto">
              <a:xfrm>
                <a:off x="1241"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7" name="Freeform 76">
                <a:extLst>
                  <a:ext uri="{FF2B5EF4-FFF2-40B4-BE49-F238E27FC236}">
                    <a16:creationId xmlns:a16="http://schemas.microsoft.com/office/drawing/2014/main" id="{2AD9F24B-4654-4074-9EC5-8B507EA79677}"/>
                  </a:ext>
                </a:extLst>
              </p:cNvPr>
              <p:cNvSpPr>
                <a:spLocks/>
              </p:cNvSpPr>
              <p:nvPr userDrawn="1"/>
            </p:nvSpPr>
            <p:spPr bwMode="auto">
              <a:xfrm>
                <a:off x="1449" y="3553"/>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8" name="Freeform 77">
                <a:extLst>
                  <a:ext uri="{FF2B5EF4-FFF2-40B4-BE49-F238E27FC236}">
                    <a16:creationId xmlns:a16="http://schemas.microsoft.com/office/drawing/2014/main" id="{E5A3BDF2-7AD7-432A-9DF8-9E4D3DA49CE8}"/>
                  </a:ext>
                </a:extLst>
              </p:cNvPr>
              <p:cNvSpPr>
                <a:spLocks/>
              </p:cNvSpPr>
              <p:nvPr userDrawn="1"/>
            </p:nvSpPr>
            <p:spPr bwMode="auto">
              <a:xfrm>
                <a:off x="1656"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9" name="Freeform 78">
                <a:extLst>
                  <a:ext uri="{FF2B5EF4-FFF2-40B4-BE49-F238E27FC236}">
                    <a16:creationId xmlns:a16="http://schemas.microsoft.com/office/drawing/2014/main" id="{F8197B7B-4B0E-47FD-BE9D-318C31160CF0}"/>
                  </a:ext>
                </a:extLst>
              </p:cNvPr>
              <p:cNvSpPr>
                <a:spLocks/>
              </p:cNvSpPr>
              <p:nvPr userDrawn="1"/>
            </p:nvSpPr>
            <p:spPr bwMode="auto">
              <a:xfrm>
                <a:off x="1863" y="3553"/>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0" name="Freeform 79">
                <a:extLst>
                  <a:ext uri="{FF2B5EF4-FFF2-40B4-BE49-F238E27FC236}">
                    <a16:creationId xmlns:a16="http://schemas.microsoft.com/office/drawing/2014/main" id="{84FE7FC2-3615-4F94-9B31-5D90AB142686}"/>
                  </a:ext>
                </a:extLst>
              </p:cNvPr>
              <p:cNvSpPr>
                <a:spLocks/>
              </p:cNvSpPr>
              <p:nvPr userDrawn="1"/>
            </p:nvSpPr>
            <p:spPr bwMode="auto">
              <a:xfrm>
                <a:off x="2071" y="3553"/>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1" name="Freeform 80">
                <a:extLst>
                  <a:ext uri="{FF2B5EF4-FFF2-40B4-BE49-F238E27FC236}">
                    <a16:creationId xmlns:a16="http://schemas.microsoft.com/office/drawing/2014/main" id="{DDF446DD-B427-4384-B58E-ACF75C81060B}"/>
                  </a:ext>
                </a:extLst>
              </p:cNvPr>
              <p:cNvSpPr>
                <a:spLocks/>
              </p:cNvSpPr>
              <p:nvPr userDrawn="1"/>
            </p:nvSpPr>
            <p:spPr bwMode="auto">
              <a:xfrm>
                <a:off x="2278"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2" name="Freeform 81">
                <a:extLst>
                  <a:ext uri="{FF2B5EF4-FFF2-40B4-BE49-F238E27FC236}">
                    <a16:creationId xmlns:a16="http://schemas.microsoft.com/office/drawing/2014/main" id="{4DBA048D-0DE1-4B72-8F0C-69FA46336BCF}"/>
                  </a:ext>
                </a:extLst>
              </p:cNvPr>
              <p:cNvSpPr>
                <a:spLocks/>
              </p:cNvSpPr>
              <p:nvPr userDrawn="1"/>
            </p:nvSpPr>
            <p:spPr bwMode="auto">
              <a:xfrm>
                <a:off x="2486" y="3553"/>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3" name="Freeform 82">
                <a:extLst>
                  <a:ext uri="{FF2B5EF4-FFF2-40B4-BE49-F238E27FC236}">
                    <a16:creationId xmlns:a16="http://schemas.microsoft.com/office/drawing/2014/main" id="{D03D7345-4A2E-47F8-93DF-47DF1000E1D0}"/>
                  </a:ext>
                </a:extLst>
              </p:cNvPr>
              <p:cNvSpPr>
                <a:spLocks/>
              </p:cNvSpPr>
              <p:nvPr userDrawn="1"/>
            </p:nvSpPr>
            <p:spPr bwMode="auto">
              <a:xfrm>
                <a:off x="2693"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4" name="Freeform 83">
                <a:extLst>
                  <a:ext uri="{FF2B5EF4-FFF2-40B4-BE49-F238E27FC236}">
                    <a16:creationId xmlns:a16="http://schemas.microsoft.com/office/drawing/2014/main" id="{CC70E25B-3BEF-4311-9B11-666737A64884}"/>
                  </a:ext>
                </a:extLst>
              </p:cNvPr>
              <p:cNvSpPr>
                <a:spLocks/>
              </p:cNvSpPr>
              <p:nvPr userDrawn="1"/>
            </p:nvSpPr>
            <p:spPr bwMode="auto">
              <a:xfrm>
                <a:off x="2900" y="3553"/>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5" name="Freeform 84">
                <a:extLst>
                  <a:ext uri="{FF2B5EF4-FFF2-40B4-BE49-F238E27FC236}">
                    <a16:creationId xmlns:a16="http://schemas.microsoft.com/office/drawing/2014/main" id="{60F9F202-B8B8-41D2-A242-0E52E7714F02}"/>
                  </a:ext>
                </a:extLst>
              </p:cNvPr>
              <p:cNvSpPr>
                <a:spLocks/>
              </p:cNvSpPr>
              <p:nvPr userDrawn="1"/>
            </p:nvSpPr>
            <p:spPr bwMode="auto">
              <a:xfrm>
                <a:off x="3108" y="3553"/>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6" name="Freeform 85">
                <a:extLst>
                  <a:ext uri="{FF2B5EF4-FFF2-40B4-BE49-F238E27FC236}">
                    <a16:creationId xmlns:a16="http://schemas.microsoft.com/office/drawing/2014/main" id="{3223CD1C-8C57-4ECF-A133-59EC6A2F52A9}"/>
                  </a:ext>
                </a:extLst>
              </p:cNvPr>
              <p:cNvSpPr>
                <a:spLocks/>
              </p:cNvSpPr>
              <p:nvPr userDrawn="1"/>
            </p:nvSpPr>
            <p:spPr bwMode="auto">
              <a:xfrm>
                <a:off x="619"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7" name="Freeform 86">
                <a:extLst>
                  <a:ext uri="{FF2B5EF4-FFF2-40B4-BE49-F238E27FC236}">
                    <a16:creationId xmlns:a16="http://schemas.microsoft.com/office/drawing/2014/main" id="{3CCF6DDC-8A7C-4096-9200-DE4FE250D139}"/>
                  </a:ext>
                </a:extLst>
              </p:cNvPr>
              <p:cNvSpPr>
                <a:spLocks/>
              </p:cNvSpPr>
              <p:nvPr userDrawn="1"/>
            </p:nvSpPr>
            <p:spPr bwMode="auto">
              <a:xfrm>
                <a:off x="826" y="3702"/>
                <a:ext cx="189" cy="81"/>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8" name="Freeform 87">
                <a:extLst>
                  <a:ext uri="{FF2B5EF4-FFF2-40B4-BE49-F238E27FC236}">
                    <a16:creationId xmlns:a16="http://schemas.microsoft.com/office/drawing/2014/main" id="{36AC2E9C-4BA2-4484-9FB6-E87F177A7C36}"/>
                  </a:ext>
                </a:extLst>
              </p:cNvPr>
              <p:cNvSpPr>
                <a:spLocks/>
              </p:cNvSpPr>
              <p:nvPr userDrawn="1"/>
            </p:nvSpPr>
            <p:spPr bwMode="auto">
              <a:xfrm>
                <a:off x="1034" y="3702"/>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9" name="Freeform 88">
                <a:extLst>
                  <a:ext uri="{FF2B5EF4-FFF2-40B4-BE49-F238E27FC236}">
                    <a16:creationId xmlns:a16="http://schemas.microsoft.com/office/drawing/2014/main" id="{49839976-66DF-4E25-8575-55EB788CC7F9}"/>
                  </a:ext>
                </a:extLst>
              </p:cNvPr>
              <p:cNvSpPr>
                <a:spLocks/>
              </p:cNvSpPr>
              <p:nvPr userDrawn="1"/>
            </p:nvSpPr>
            <p:spPr bwMode="auto">
              <a:xfrm>
                <a:off x="1241"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0" name="Freeform 89">
                <a:extLst>
                  <a:ext uri="{FF2B5EF4-FFF2-40B4-BE49-F238E27FC236}">
                    <a16:creationId xmlns:a16="http://schemas.microsoft.com/office/drawing/2014/main" id="{70716743-215E-4ECE-AC59-A7BDCAD1F77E}"/>
                  </a:ext>
                </a:extLst>
              </p:cNvPr>
              <p:cNvSpPr>
                <a:spLocks/>
              </p:cNvSpPr>
              <p:nvPr userDrawn="1"/>
            </p:nvSpPr>
            <p:spPr bwMode="auto">
              <a:xfrm>
                <a:off x="1449" y="3702"/>
                <a:ext cx="188" cy="81"/>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0"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1" name="Freeform 90">
                <a:extLst>
                  <a:ext uri="{FF2B5EF4-FFF2-40B4-BE49-F238E27FC236}">
                    <a16:creationId xmlns:a16="http://schemas.microsoft.com/office/drawing/2014/main" id="{DCB8D7BC-2FF4-4C86-90BC-3FAA3848C21C}"/>
                  </a:ext>
                </a:extLst>
              </p:cNvPr>
              <p:cNvSpPr>
                <a:spLocks/>
              </p:cNvSpPr>
              <p:nvPr userDrawn="1"/>
            </p:nvSpPr>
            <p:spPr bwMode="auto">
              <a:xfrm>
                <a:off x="1656"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2" name="Freeform 91">
                <a:extLst>
                  <a:ext uri="{FF2B5EF4-FFF2-40B4-BE49-F238E27FC236}">
                    <a16:creationId xmlns:a16="http://schemas.microsoft.com/office/drawing/2014/main" id="{1F02ACE5-1804-47C9-849E-5AD56BF62477}"/>
                  </a:ext>
                </a:extLst>
              </p:cNvPr>
              <p:cNvSpPr>
                <a:spLocks/>
              </p:cNvSpPr>
              <p:nvPr userDrawn="1"/>
            </p:nvSpPr>
            <p:spPr bwMode="auto">
              <a:xfrm>
                <a:off x="1863" y="3702"/>
                <a:ext cx="188" cy="81"/>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3" name="Freeform 92">
                <a:extLst>
                  <a:ext uri="{FF2B5EF4-FFF2-40B4-BE49-F238E27FC236}">
                    <a16:creationId xmlns:a16="http://schemas.microsoft.com/office/drawing/2014/main" id="{26ECEBBA-B062-402C-A6D2-43EEEE94C88A}"/>
                  </a:ext>
                </a:extLst>
              </p:cNvPr>
              <p:cNvSpPr>
                <a:spLocks/>
              </p:cNvSpPr>
              <p:nvPr userDrawn="1"/>
            </p:nvSpPr>
            <p:spPr bwMode="auto">
              <a:xfrm>
                <a:off x="2071" y="3702"/>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4" name="Freeform 93">
                <a:extLst>
                  <a:ext uri="{FF2B5EF4-FFF2-40B4-BE49-F238E27FC236}">
                    <a16:creationId xmlns:a16="http://schemas.microsoft.com/office/drawing/2014/main" id="{4F88C5DB-12CD-44BE-AB4C-7060786E34D0}"/>
                  </a:ext>
                </a:extLst>
              </p:cNvPr>
              <p:cNvSpPr>
                <a:spLocks/>
              </p:cNvSpPr>
              <p:nvPr userDrawn="1"/>
            </p:nvSpPr>
            <p:spPr bwMode="auto">
              <a:xfrm>
                <a:off x="2278"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5" name="Freeform 94">
                <a:extLst>
                  <a:ext uri="{FF2B5EF4-FFF2-40B4-BE49-F238E27FC236}">
                    <a16:creationId xmlns:a16="http://schemas.microsoft.com/office/drawing/2014/main" id="{5AEAD423-AD9F-4379-8242-FA57711969CA}"/>
                  </a:ext>
                </a:extLst>
              </p:cNvPr>
              <p:cNvSpPr>
                <a:spLocks/>
              </p:cNvSpPr>
              <p:nvPr userDrawn="1"/>
            </p:nvSpPr>
            <p:spPr bwMode="auto">
              <a:xfrm>
                <a:off x="2486" y="3702"/>
                <a:ext cx="188" cy="81"/>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6" name="Freeform 95">
                <a:extLst>
                  <a:ext uri="{FF2B5EF4-FFF2-40B4-BE49-F238E27FC236}">
                    <a16:creationId xmlns:a16="http://schemas.microsoft.com/office/drawing/2014/main" id="{509F181C-0156-400C-B2EA-1A0008A7A7A2}"/>
                  </a:ext>
                </a:extLst>
              </p:cNvPr>
              <p:cNvSpPr>
                <a:spLocks/>
              </p:cNvSpPr>
              <p:nvPr userDrawn="1"/>
            </p:nvSpPr>
            <p:spPr bwMode="auto">
              <a:xfrm>
                <a:off x="2693"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7" name="Freeform 96">
                <a:extLst>
                  <a:ext uri="{FF2B5EF4-FFF2-40B4-BE49-F238E27FC236}">
                    <a16:creationId xmlns:a16="http://schemas.microsoft.com/office/drawing/2014/main" id="{073F4FFA-8D13-4347-9B85-B86A94A61F80}"/>
                  </a:ext>
                </a:extLst>
              </p:cNvPr>
              <p:cNvSpPr>
                <a:spLocks/>
              </p:cNvSpPr>
              <p:nvPr userDrawn="1"/>
            </p:nvSpPr>
            <p:spPr bwMode="auto">
              <a:xfrm>
                <a:off x="2900" y="3702"/>
                <a:ext cx="189" cy="81"/>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8" name="Freeform 97">
                <a:extLst>
                  <a:ext uri="{FF2B5EF4-FFF2-40B4-BE49-F238E27FC236}">
                    <a16:creationId xmlns:a16="http://schemas.microsoft.com/office/drawing/2014/main" id="{E75779A2-F8E2-4E40-80E6-310BFB3C5D1F}"/>
                  </a:ext>
                </a:extLst>
              </p:cNvPr>
              <p:cNvSpPr>
                <a:spLocks/>
              </p:cNvSpPr>
              <p:nvPr userDrawn="1"/>
            </p:nvSpPr>
            <p:spPr bwMode="auto">
              <a:xfrm>
                <a:off x="3108" y="3702"/>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9" name="Freeform 98">
                <a:extLst>
                  <a:ext uri="{FF2B5EF4-FFF2-40B4-BE49-F238E27FC236}">
                    <a16:creationId xmlns:a16="http://schemas.microsoft.com/office/drawing/2014/main" id="{6C6DB587-F23D-4C2A-88E6-B12719730F5B}"/>
                  </a:ext>
                </a:extLst>
              </p:cNvPr>
              <p:cNvSpPr>
                <a:spLocks/>
              </p:cNvSpPr>
              <p:nvPr userDrawn="1"/>
            </p:nvSpPr>
            <p:spPr bwMode="auto">
              <a:xfrm>
                <a:off x="3315"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0" name="Freeform 99">
                <a:extLst>
                  <a:ext uri="{FF2B5EF4-FFF2-40B4-BE49-F238E27FC236}">
                    <a16:creationId xmlns:a16="http://schemas.microsoft.com/office/drawing/2014/main" id="{47B45455-3C69-496E-9316-20973A1E0BF9}"/>
                  </a:ext>
                </a:extLst>
              </p:cNvPr>
              <p:cNvSpPr>
                <a:spLocks/>
              </p:cNvSpPr>
              <p:nvPr userDrawn="1"/>
            </p:nvSpPr>
            <p:spPr bwMode="auto">
              <a:xfrm>
                <a:off x="3523" y="3553"/>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1" name="Freeform 100">
                <a:extLst>
                  <a:ext uri="{FF2B5EF4-FFF2-40B4-BE49-F238E27FC236}">
                    <a16:creationId xmlns:a16="http://schemas.microsoft.com/office/drawing/2014/main" id="{3A64A574-D90D-434A-A27B-F41DC4F21DE2}"/>
                  </a:ext>
                </a:extLst>
              </p:cNvPr>
              <p:cNvSpPr>
                <a:spLocks/>
              </p:cNvSpPr>
              <p:nvPr userDrawn="1"/>
            </p:nvSpPr>
            <p:spPr bwMode="auto">
              <a:xfrm>
                <a:off x="3730"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2" name="Freeform 101">
                <a:extLst>
                  <a:ext uri="{FF2B5EF4-FFF2-40B4-BE49-F238E27FC236}">
                    <a16:creationId xmlns:a16="http://schemas.microsoft.com/office/drawing/2014/main" id="{E3EAEA67-F00B-4FC1-AC9C-39B84764CF62}"/>
                  </a:ext>
                </a:extLst>
              </p:cNvPr>
              <p:cNvSpPr>
                <a:spLocks/>
              </p:cNvSpPr>
              <p:nvPr userDrawn="1"/>
            </p:nvSpPr>
            <p:spPr bwMode="auto">
              <a:xfrm>
                <a:off x="3937" y="3553"/>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3" name="Freeform 102">
                <a:extLst>
                  <a:ext uri="{FF2B5EF4-FFF2-40B4-BE49-F238E27FC236}">
                    <a16:creationId xmlns:a16="http://schemas.microsoft.com/office/drawing/2014/main" id="{D140A008-DA99-42E3-A12F-B051B66ECDC1}"/>
                  </a:ext>
                </a:extLst>
              </p:cNvPr>
              <p:cNvSpPr>
                <a:spLocks/>
              </p:cNvSpPr>
              <p:nvPr userDrawn="1"/>
            </p:nvSpPr>
            <p:spPr bwMode="auto">
              <a:xfrm>
                <a:off x="4145" y="3553"/>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4" name="Freeform 103">
                <a:extLst>
                  <a:ext uri="{FF2B5EF4-FFF2-40B4-BE49-F238E27FC236}">
                    <a16:creationId xmlns:a16="http://schemas.microsoft.com/office/drawing/2014/main" id="{835C0631-2F61-4FD9-AA34-01BD943FBB01}"/>
                  </a:ext>
                </a:extLst>
              </p:cNvPr>
              <p:cNvSpPr>
                <a:spLocks/>
              </p:cNvSpPr>
              <p:nvPr userDrawn="1"/>
            </p:nvSpPr>
            <p:spPr bwMode="auto">
              <a:xfrm>
                <a:off x="4352"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5" name="Freeform 104">
                <a:extLst>
                  <a:ext uri="{FF2B5EF4-FFF2-40B4-BE49-F238E27FC236}">
                    <a16:creationId xmlns:a16="http://schemas.microsoft.com/office/drawing/2014/main" id="{81644060-205B-4B98-9ED8-33E9B9287DA5}"/>
                  </a:ext>
                </a:extLst>
              </p:cNvPr>
              <p:cNvSpPr>
                <a:spLocks/>
              </p:cNvSpPr>
              <p:nvPr userDrawn="1"/>
            </p:nvSpPr>
            <p:spPr bwMode="auto">
              <a:xfrm>
                <a:off x="4560" y="3553"/>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6" name="Freeform 105">
                <a:extLst>
                  <a:ext uri="{FF2B5EF4-FFF2-40B4-BE49-F238E27FC236}">
                    <a16:creationId xmlns:a16="http://schemas.microsoft.com/office/drawing/2014/main" id="{477E2391-0C1F-4444-9011-004986D6263E}"/>
                  </a:ext>
                </a:extLst>
              </p:cNvPr>
              <p:cNvSpPr>
                <a:spLocks/>
              </p:cNvSpPr>
              <p:nvPr userDrawn="1"/>
            </p:nvSpPr>
            <p:spPr bwMode="auto">
              <a:xfrm>
                <a:off x="4767"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7" name="Freeform 106">
                <a:extLst>
                  <a:ext uri="{FF2B5EF4-FFF2-40B4-BE49-F238E27FC236}">
                    <a16:creationId xmlns:a16="http://schemas.microsoft.com/office/drawing/2014/main" id="{51F3A4CB-9510-4A2C-9D82-F0826C1D54B6}"/>
                  </a:ext>
                </a:extLst>
              </p:cNvPr>
              <p:cNvSpPr>
                <a:spLocks/>
              </p:cNvSpPr>
              <p:nvPr userDrawn="1"/>
            </p:nvSpPr>
            <p:spPr bwMode="auto">
              <a:xfrm>
                <a:off x="4974" y="3553"/>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8" name="Freeform 107">
                <a:extLst>
                  <a:ext uri="{FF2B5EF4-FFF2-40B4-BE49-F238E27FC236}">
                    <a16:creationId xmlns:a16="http://schemas.microsoft.com/office/drawing/2014/main" id="{EC06234E-987A-43B9-802E-FB75FB257F48}"/>
                  </a:ext>
                </a:extLst>
              </p:cNvPr>
              <p:cNvSpPr>
                <a:spLocks/>
              </p:cNvSpPr>
              <p:nvPr userDrawn="1"/>
            </p:nvSpPr>
            <p:spPr bwMode="auto">
              <a:xfrm>
                <a:off x="5182" y="3553"/>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9" name="Freeform 108">
                <a:extLst>
                  <a:ext uri="{FF2B5EF4-FFF2-40B4-BE49-F238E27FC236}">
                    <a16:creationId xmlns:a16="http://schemas.microsoft.com/office/drawing/2014/main" id="{7CE842E4-B2A7-4C88-B0F5-938A0AFF687F}"/>
                  </a:ext>
                </a:extLst>
              </p:cNvPr>
              <p:cNvSpPr>
                <a:spLocks/>
              </p:cNvSpPr>
              <p:nvPr userDrawn="1"/>
            </p:nvSpPr>
            <p:spPr bwMode="auto">
              <a:xfrm>
                <a:off x="5389"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0" name="Freeform 109">
                <a:extLst>
                  <a:ext uri="{FF2B5EF4-FFF2-40B4-BE49-F238E27FC236}">
                    <a16:creationId xmlns:a16="http://schemas.microsoft.com/office/drawing/2014/main" id="{523601B0-848F-454A-8975-B3BB14A99F59}"/>
                  </a:ext>
                </a:extLst>
              </p:cNvPr>
              <p:cNvSpPr>
                <a:spLocks/>
              </p:cNvSpPr>
              <p:nvPr userDrawn="1"/>
            </p:nvSpPr>
            <p:spPr bwMode="auto">
              <a:xfrm>
                <a:off x="5597" y="3553"/>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1" name="Freeform 110">
                <a:extLst>
                  <a:ext uri="{FF2B5EF4-FFF2-40B4-BE49-F238E27FC236}">
                    <a16:creationId xmlns:a16="http://schemas.microsoft.com/office/drawing/2014/main" id="{3D72BA7F-C0AB-4ACD-A9F8-19E1F71C40CE}"/>
                  </a:ext>
                </a:extLst>
              </p:cNvPr>
              <p:cNvSpPr>
                <a:spLocks/>
              </p:cNvSpPr>
              <p:nvPr userDrawn="1"/>
            </p:nvSpPr>
            <p:spPr bwMode="auto">
              <a:xfrm>
                <a:off x="5804"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2" name="Freeform 111">
                <a:extLst>
                  <a:ext uri="{FF2B5EF4-FFF2-40B4-BE49-F238E27FC236}">
                    <a16:creationId xmlns:a16="http://schemas.microsoft.com/office/drawing/2014/main" id="{27AED507-6A83-4953-B67D-424C4C7C1F47}"/>
                  </a:ext>
                </a:extLst>
              </p:cNvPr>
              <p:cNvSpPr>
                <a:spLocks/>
              </p:cNvSpPr>
              <p:nvPr userDrawn="1"/>
            </p:nvSpPr>
            <p:spPr bwMode="auto">
              <a:xfrm>
                <a:off x="3315"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3" name="Freeform 112">
                <a:extLst>
                  <a:ext uri="{FF2B5EF4-FFF2-40B4-BE49-F238E27FC236}">
                    <a16:creationId xmlns:a16="http://schemas.microsoft.com/office/drawing/2014/main" id="{124AAFCA-6F70-4194-8BF2-C2B9DEFA8764}"/>
                  </a:ext>
                </a:extLst>
              </p:cNvPr>
              <p:cNvSpPr>
                <a:spLocks/>
              </p:cNvSpPr>
              <p:nvPr userDrawn="1"/>
            </p:nvSpPr>
            <p:spPr bwMode="auto">
              <a:xfrm>
                <a:off x="3523" y="3702"/>
                <a:ext cx="188" cy="81"/>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4" name="Freeform 113">
                <a:extLst>
                  <a:ext uri="{FF2B5EF4-FFF2-40B4-BE49-F238E27FC236}">
                    <a16:creationId xmlns:a16="http://schemas.microsoft.com/office/drawing/2014/main" id="{30AF4EC3-B978-4099-96FA-937C50333F98}"/>
                  </a:ext>
                </a:extLst>
              </p:cNvPr>
              <p:cNvSpPr>
                <a:spLocks/>
              </p:cNvSpPr>
              <p:nvPr userDrawn="1"/>
            </p:nvSpPr>
            <p:spPr bwMode="auto">
              <a:xfrm>
                <a:off x="3730"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5" name="Freeform 114">
                <a:extLst>
                  <a:ext uri="{FF2B5EF4-FFF2-40B4-BE49-F238E27FC236}">
                    <a16:creationId xmlns:a16="http://schemas.microsoft.com/office/drawing/2014/main" id="{948E0828-AB2E-448C-A294-C0B340D7527A}"/>
                  </a:ext>
                </a:extLst>
              </p:cNvPr>
              <p:cNvSpPr>
                <a:spLocks/>
              </p:cNvSpPr>
              <p:nvPr userDrawn="1"/>
            </p:nvSpPr>
            <p:spPr bwMode="auto">
              <a:xfrm>
                <a:off x="3937" y="3702"/>
                <a:ext cx="189" cy="81"/>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6" name="Freeform 115">
                <a:extLst>
                  <a:ext uri="{FF2B5EF4-FFF2-40B4-BE49-F238E27FC236}">
                    <a16:creationId xmlns:a16="http://schemas.microsoft.com/office/drawing/2014/main" id="{D400DAA5-9A98-43BC-9E7C-68D459D7B01C}"/>
                  </a:ext>
                </a:extLst>
              </p:cNvPr>
              <p:cNvSpPr>
                <a:spLocks/>
              </p:cNvSpPr>
              <p:nvPr userDrawn="1"/>
            </p:nvSpPr>
            <p:spPr bwMode="auto">
              <a:xfrm>
                <a:off x="4145" y="3702"/>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7" name="Freeform 116">
                <a:extLst>
                  <a:ext uri="{FF2B5EF4-FFF2-40B4-BE49-F238E27FC236}">
                    <a16:creationId xmlns:a16="http://schemas.microsoft.com/office/drawing/2014/main" id="{AA2AAA52-F26F-46CF-8EBB-22E40A062EFF}"/>
                  </a:ext>
                </a:extLst>
              </p:cNvPr>
              <p:cNvSpPr>
                <a:spLocks/>
              </p:cNvSpPr>
              <p:nvPr userDrawn="1"/>
            </p:nvSpPr>
            <p:spPr bwMode="auto">
              <a:xfrm>
                <a:off x="4352"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8" name="Freeform 117">
                <a:extLst>
                  <a:ext uri="{FF2B5EF4-FFF2-40B4-BE49-F238E27FC236}">
                    <a16:creationId xmlns:a16="http://schemas.microsoft.com/office/drawing/2014/main" id="{AE8298CF-0BEF-4EB5-A568-877538DA2F60}"/>
                  </a:ext>
                </a:extLst>
              </p:cNvPr>
              <p:cNvSpPr>
                <a:spLocks/>
              </p:cNvSpPr>
              <p:nvPr userDrawn="1"/>
            </p:nvSpPr>
            <p:spPr bwMode="auto">
              <a:xfrm>
                <a:off x="4560" y="3702"/>
                <a:ext cx="188" cy="81"/>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0"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9" name="Freeform 118">
                <a:extLst>
                  <a:ext uri="{FF2B5EF4-FFF2-40B4-BE49-F238E27FC236}">
                    <a16:creationId xmlns:a16="http://schemas.microsoft.com/office/drawing/2014/main" id="{BEBD60F4-B259-4027-B7AF-85A6446E32EE}"/>
                  </a:ext>
                </a:extLst>
              </p:cNvPr>
              <p:cNvSpPr>
                <a:spLocks/>
              </p:cNvSpPr>
              <p:nvPr userDrawn="1"/>
            </p:nvSpPr>
            <p:spPr bwMode="auto">
              <a:xfrm>
                <a:off x="4767"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0" name="Freeform 119">
                <a:extLst>
                  <a:ext uri="{FF2B5EF4-FFF2-40B4-BE49-F238E27FC236}">
                    <a16:creationId xmlns:a16="http://schemas.microsoft.com/office/drawing/2014/main" id="{6E94DDAD-33D3-4C7B-8164-E339A763FA7D}"/>
                  </a:ext>
                </a:extLst>
              </p:cNvPr>
              <p:cNvSpPr>
                <a:spLocks/>
              </p:cNvSpPr>
              <p:nvPr userDrawn="1"/>
            </p:nvSpPr>
            <p:spPr bwMode="auto">
              <a:xfrm>
                <a:off x="4974" y="3702"/>
                <a:ext cx="189" cy="81"/>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1" name="Freeform 120">
                <a:extLst>
                  <a:ext uri="{FF2B5EF4-FFF2-40B4-BE49-F238E27FC236}">
                    <a16:creationId xmlns:a16="http://schemas.microsoft.com/office/drawing/2014/main" id="{DAA058CA-3BC5-4BCA-AD2E-E6B1EBEDFB93}"/>
                  </a:ext>
                </a:extLst>
              </p:cNvPr>
              <p:cNvSpPr>
                <a:spLocks/>
              </p:cNvSpPr>
              <p:nvPr userDrawn="1"/>
            </p:nvSpPr>
            <p:spPr bwMode="auto">
              <a:xfrm>
                <a:off x="5182" y="3702"/>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2" name="Freeform 121">
                <a:extLst>
                  <a:ext uri="{FF2B5EF4-FFF2-40B4-BE49-F238E27FC236}">
                    <a16:creationId xmlns:a16="http://schemas.microsoft.com/office/drawing/2014/main" id="{C870F268-69FD-44A4-9AD7-D6122156D567}"/>
                  </a:ext>
                </a:extLst>
              </p:cNvPr>
              <p:cNvSpPr>
                <a:spLocks/>
              </p:cNvSpPr>
              <p:nvPr userDrawn="1"/>
            </p:nvSpPr>
            <p:spPr bwMode="auto">
              <a:xfrm>
                <a:off x="5389"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3" name="Freeform 122">
                <a:extLst>
                  <a:ext uri="{FF2B5EF4-FFF2-40B4-BE49-F238E27FC236}">
                    <a16:creationId xmlns:a16="http://schemas.microsoft.com/office/drawing/2014/main" id="{F1D72C6B-F0DD-4D9F-8C58-4CFACC7A632C}"/>
                  </a:ext>
                </a:extLst>
              </p:cNvPr>
              <p:cNvSpPr>
                <a:spLocks/>
              </p:cNvSpPr>
              <p:nvPr userDrawn="1"/>
            </p:nvSpPr>
            <p:spPr bwMode="auto">
              <a:xfrm>
                <a:off x="5597" y="3702"/>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4" name="Freeform 123">
                <a:extLst>
                  <a:ext uri="{FF2B5EF4-FFF2-40B4-BE49-F238E27FC236}">
                    <a16:creationId xmlns:a16="http://schemas.microsoft.com/office/drawing/2014/main" id="{79EEE725-FC07-4D46-9212-64C112BF479F}"/>
                  </a:ext>
                </a:extLst>
              </p:cNvPr>
              <p:cNvSpPr>
                <a:spLocks/>
              </p:cNvSpPr>
              <p:nvPr userDrawn="1"/>
            </p:nvSpPr>
            <p:spPr bwMode="auto">
              <a:xfrm>
                <a:off x="5804"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5" name="Freeform 124">
                <a:extLst>
                  <a:ext uri="{FF2B5EF4-FFF2-40B4-BE49-F238E27FC236}">
                    <a16:creationId xmlns:a16="http://schemas.microsoft.com/office/drawing/2014/main" id="{533FB7E5-015D-4CF8-96B4-B882D858AD7D}"/>
                  </a:ext>
                </a:extLst>
              </p:cNvPr>
              <p:cNvSpPr>
                <a:spLocks/>
              </p:cNvSpPr>
              <p:nvPr userDrawn="1"/>
            </p:nvSpPr>
            <p:spPr bwMode="auto">
              <a:xfrm>
                <a:off x="6011" y="3553"/>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6" name="Freeform 125">
                <a:extLst>
                  <a:ext uri="{FF2B5EF4-FFF2-40B4-BE49-F238E27FC236}">
                    <a16:creationId xmlns:a16="http://schemas.microsoft.com/office/drawing/2014/main" id="{A0490E1D-2D68-477A-8D76-E70A42B56D25}"/>
                  </a:ext>
                </a:extLst>
              </p:cNvPr>
              <p:cNvSpPr>
                <a:spLocks/>
              </p:cNvSpPr>
              <p:nvPr userDrawn="1"/>
            </p:nvSpPr>
            <p:spPr bwMode="auto">
              <a:xfrm>
                <a:off x="6219" y="3553"/>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7" name="Freeform 126">
                <a:extLst>
                  <a:ext uri="{FF2B5EF4-FFF2-40B4-BE49-F238E27FC236}">
                    <a16:creationId xmlns:a16="http://schemas.microsoft.com/office/drawing/2014/main" id="{ABD9BFE7-18F5-429B-871B-C5B328BA7040}"/>
                  </a:ext>
                </a:extLst>
              </p:cNvPr>
              <p:cNvSpPr>
                <a:spLocks/>
              </p:cNvSpPr>
              <p:nvPr userDrawn="1"/>
            </p:nvSpPr>
            <p:spPr bwMode="auto">
              <a:xfrm>
                <a:off x="6426"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8" name="Freeform 127">
                <a:extLst>
                  <a:ext uri="{FF2B5EF4-FFF2-40B4-BE49-F238E27FC236}">
                    <a16:creationId xmlns:a16="http://schemas.microsoft.com/office/drawing/2014/main" id="{5BCF7267-7F5A-42D9-9A7C-D3150548790B}"/>
                  </a:ext>
                </a:extLst>
              </p:cNvPr>
              <p:cNvSpPr>
                <a:spLocks/>
              </p:cNvSpPr>
              <p:nvPr userDrawn="1"/>
            </p:nvSpPr>
            <p:spPr bwMode="auto">
              <a:xfrm>
                <a:off x="6633" y="3553"/>
                <a:ext cx="189" cy="80"/>
              </a:xfrm>
              <a:custGeom>
                <a:avLst/>
                <a:gdLst>
                  <a:gd name="T0" fmla="*/ 183 w 189"/>
                  <a:gd name="T1" fmla="*/ 0 h 80"/>
                  <a:gd name="T2" fmla="*/ 95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6" y="7"/>
                      <a:pt x="112" y="39"/>
                      <a:pt x="95"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9" name="Freeform 128">
                <a:extLst>
                  <a:ext uri="{FF2B5EF4-FFF2-40B4-BE49-F238E27FC236}">
                    <a16:creationId xmlns:a16="http://schemas.microsoft.com/office/drawing/2014/main" id="{AAD43CFB-88F9-47D0-A89B-2BB80E73FE73}"/>
                  </a:ext>
                </a:extLst>
              </p:cNvPr>
              <p:cNvSpPr>
                <a:spLocks/>
              </p:cNvSpPr>
              <p:nvPr userDrawn="1"/>
            </p:nvSpPr>
            <p:spPr bwMode="auto">
              <a:xfrm>
                <a:off x="6841" y="3553"/>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0" name="Freeform 129">
                <a:extLst>
                  <a:ext uri="{FF2B5EF4-FFF2-40B4-BE49-F238E27FC236}">
                    <a16:creationId xmlns:a16="http://schemas.microsoft.com/office/drawing/2014/main" id="{B68C3136-59D7-42A9-A647-9653F8B05B55}"/>
                  </a:ext>
                </a:extLst>
              </p:cNvPr>
              <p:cNvSpPr>
                <a:spLocks/>
              </p:cNvSpPr>
              <p:nvPr userDrawn="1"/>
            </p:nvSpPr>
            <p:spPr bwMode="auto">
              <a:xfrm>
                <a:off x="7048" y="3553"/>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1" name="Freeform 130">
                <a:extLst>
                  <a:ext uri="{FF2B5EF4-FFF2-40B4-BE49-F238E27FC236}">
                    <a16:creationId xmlns:a16="http://schemas.microsoft.com/office/drawing/2014/main" id="{7CE0372F-C486-49FA-8741-DEB7BE28C701}"/>
                  </a:ext>
                </a:extLst>
              </p:cNvPr>
              <p:cNvSpPr>
                <a:spLocks/>
              </p:cNvSpPr>
              <p:nvPr userDrawn="1"/>
            </p:nvSpPr>
            <p:spPr bwMode="auto">
              <a:xfrm>
                <a:off x="7256" y="3553"/>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2" name="Freeform 131">
                <a:extLst>
                  <a:ext uri="{FF2B5EF4-FFF2-40B4-BE49-F238E27FC236}">
                    <a16:creationId xmlns:a16="http://schemas.microsoft.com/office/drawing/2014/main" id="{8565C044-D860-4C30-84F7-B9D59C53E71C}"/>
                  </a:ext>
                </a:extLst>
              </p:cNvPr>
              <p:cNvSpPr>
                <a:spLocks/>
              </p:cNvSpPr>
              <p:nvPr userDrawn="1"/>
            </p:nvSpPr>
            <p:spPr bwMode="auto">
              <a:xfrm>
                <a:off x="6011" y="3702"/>
                <a:ext cx="188" cy="81"/>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3" name="Freeform 132">
                <a:extLst>
                  <a:ext uri="{FF2B5EF4-FFF2-40B4-BE49-F238E27FC236}">
                    <a16:creationId xmlns:a16="http://schemas.microsoft.com/office/drawing/2014/main" id="{8B3DC93A-4A95-4E31-B06B-116B97DA4E11}"/>
                  </a:ext>
                </a:extLst>
              </p:cNvPr>
              <p:cNvSpPr>
                <a:spLocks/>
              </p:cNvSpPr>
              <p:nvPr userDrawn="1"/>
            </p:nvSpPr>
            <p:spPr bwMode="auto">
              <a:xfrm>
                <a:off x="6219" y="3702"/>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4" name="Freeform 133">
                <a:extLst>
                  <a:ext uri="{FF2B5EF4-FFF2-40B4-BE49-F238E27FC236}">
                    <a16:creationId xmlns:a16="http://schemas.microsoft.com/office/drawing/2014/main" id="{0726F34C-82FA-4091-A53E-FE35936F145D}"/>
                  </a:ext>
                </a:extLst>
              </p:cNvPr>
              <p:cNvSpPr>
                <a:spLocks/>
              </p:cNvSpPr>
              <p:nvPr userDrawn="1"/>
            </p:nvSpPr>
            <p:spPr bwMode="auto">
              <a:xfrm>
                <a:off x="6426"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5" name="Freeform 134">
                <a:extLst>
                  <a:ext uri="{FF2B5EF4-FFF2-40B4-BE49-F238E27FC236}">
                    <a16:creationId xmlns:a16="http://schemas.microsoft.com/office/drawing/2014/main" id="{D5F21C5A-2EBB-4A6B-A795-27CB85FD559A}"/>
                  </a:ext>
                </a:extLst>
              </p:cNvPr>
              <p:cNvSpPr>
                <a:spLocks/>
              </p:cNvSpPr>
              <p:nvPr userDrawn="1"/>
            </p:nvSpPr>
            <p:spPr bwMode="auto">
              <a:xfrm>
                <a:off x="6633" y="3702"/>
                <a:ext cx="189" cy="81"/>
              </a:xfrm>
              <a:custGeom>
                <a:avLst/>
                <a:gdLst>
                  <a:gd name="T0" fmla="*/ 183 w 189"/>
                  <a:gd name="T1" fmla="*/ 0 h 81"/>
                  <a:gd name="T2" fmla="*/ 95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6" y="8"/>
                      <a:pt x="112" y="40"/>
                      <a:pt x="95"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6" name="Freeform 135">
                <a:extLst>
                  <a:ext uri="{FF2B5EF4-FFF2-40B4-BE49-F238E27FC236}">
                    <a16:creationId xmlns:a16="http://schemas.microsoft.com/office/drawing/2014/main" id="{58DBE234-A84A-4DA0-913B-5DCF0979E763}"/>
                  </a:ext>
                </a:extLst>
              </p:cNvPr>
              <p:cNvSpPr>
                <a:spLocks/>
              </p:cNvSpPr>
              <p:nvPr userDrawn="1"/>
            </p:nvSpPr>
            <p:spPr bwMode="auto">
              <a:xfrm>
                <a:off x="6841" y="3702"/>
                <a:ext cx="188" cy="81"/>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7" name="Freeform 136">
                <a:extLst>
                  <a:ext uri="{FF2B5EF4-FFF2-40B4-BE49-F238E27FC236}">
                    <a16:creationId xmlns:a16="http://schemas.microsoft.com/office/drawing/2014/main" id="{C22F596C-62B6-4D83-A7CD-F5D76340F512}"/>
                  </a:ext>
                </a:extLst>
              </p:cNvPr>
              <p:cNvSpPr>
                <a:spLocks/>
              </p:cNvSpPr>
              <p:nvPr userDrawn="1"/>
            </p:nvSpPr>
            <p:spPr bwMode="auto">
              <a:xfrm>
                <a:off x="7048" y="3702"/>
                <a:ext cx="188" cy="81"/>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8" name="Freeform 137">
                <a:extLst>
                  <a:ext uri="{FF2B5EF4-FFF2-40B4-BE49-F238E27FC236}">
                    <a16:creationId xmlns:a16="http://schemas.microsoft.com/office/drawing/2014/main" id="{B5E41255-110E-4E75-8AF7-7BF4B7D20D31}"/>
                  </a:ext>
                </a:extLst>
              </p:cNvPr>
              <p:cNvSpPr>
                <a:spLocks/>
              </p:cNvSpPr>
              <p:nvPr userDrawn="1"/>
            </p:nvSpPr>
            <p:spPr bwMode="auto">
              <a:xfrm>
                <a:off x="7256" y="3702"/>
                <a:ext cx="188" cy="81"/>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9" name="Freeform 138">
                <a:extLst>
                  <a:ext uri="{FF2B5EF4-FFF2-40B4-BE49-F238E27FC236}">
                    <a16:creationId xmlns:a16="http://schemas.microsoft.com/office/drawing/2014/main" id="{39F37D0A-3594-4CBC-8770-4D3EE83BC16D}"/>
                  </a:ext>
                </a:extLst>
              </p:cNvPr>
              <p:cNvSpPr>
                <a:spLocks/>
              </p:cNvSpPr>
              <p:nvPr userDrawn="1"/>
            </p:nvSpPr>
            <p:spPr bwMode="auto">
              <a:xfrm>
                <a:off x="619"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0" name="Freeform 139">
                <a:extLst>
                  <a:ext uri="{FF2B5EF4-FFF2-40B4-BE49-F238E27FC236}">
                    <a16:creationId xmlns:a16="http://schemas.microsoft.com/office/drawing/2014/main" id="{84237F2F-5A29-4C4B-A9CD-7901A381AD46}"/>
                  </a:ext>
                </a:extLst>
              </p:cNvPr>
              <p:cNvSpPr>
                <a:spLocks/>
              </p:cNvSpPr>
              <p:nvPr userDrawn="1"/>
            </p:nvSpPr>
            <p:spPr bwMode="auto">
              <a:xfrm>
                <a:off x="826" y="3252"/>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1" name="Freeform 140">
                <a:extLst>
                  <a:ext uri="{FF2B5EF4-FFF2-40B4-BE49-F238E27FC236}">
                    <a16:creationId xmlns:a16="http://schemas.microsoft.com/office/drawing/2014/main" id="{FD4EE6FA-2AFE-454D-AACE-7CBED73B8F18}"/>
                  </a:ext>
                </a:extLst>
              </p:cNvPr>
              <p:cNvSpPr>
                <a:spLocks/>
              </p:cNvSpPr>
              <p:nvPr userDrawn="1"/>
            </p:nvSpPr>
            <p:spPr bwMode="auto">
              <a:xfrm>
                <a:off x="1034" y="3252"/>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2" name="Freeform 141">
                <a:extLst>
                  <a:ext uri="{FF2B5EF4-FFF2-40B4-BE49-F238E27FC236}">
                    <a16:creationId xmlns:a16="http://schemas.microsoft.com/office/drawing/2014/main" id="{32216090-3BE8-4F98-9267-56081B915E02}"/>
                  </a:ext>
                </a:extLst>
              </p:cNvPr>
              <p:cNvSpPr>
                <a:spLocks/>
              </p:cNvSpPr>
              <p:nvPr userDrawn="1"/>
            </p:nvSpPr>
            <p:spPr bwMode="auto">
              <a:xfrm>
                <a:off x="1241"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3" name="Freeform 142">
                <a:extLst>
                  <a:ext uri="{FF2B5EF4-FFF2-40B4-BE49-F238E27FC236}">
                    <a16:creationId xmlns:a16="http://schemas.microsoft.com/office/drawing/2014/main" id="{804A76C0-BD57-42BE-895F-110D4CDA7A08}"/>
                  </a:ext>
                </a:extLst>
              </p:cNvPr>
              <p:cNvSpPr>
                <a:spLocks/>
              </p:cNvSpPr>
              <p:nvPr userDrawn="1"/>
            </p:nvSpPr>
            <p:spPr bwMode="auto">
              <a:xfrm>
                <a:off x="1449" y="3252"/>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4" name="Freeform 143">
                <a:extLst>
                  <a:ext uri="{FF2B5EF4-FFF2-40B4-BE49-F238E27FC236}">
                    <a16:creationId xmlns:a16="http://schemas.microsoft.com/office/drawing/2014/main" id="{86B89046-9E12-40F1-A4F8-DDAE200BA7EB}"/>
                  </a:ext>
                </a:extLst>
              </p:cNvPr>
              <p:cNvSpPr>
                <a:spLocks/>
              </p:cNvSpPr>
              <p:nvPr userDrawn="1"/>
            </p:nvSpPr>
            <p:spPr bwMode="auto">
              <a:xfrm>
                <a:off x="1656"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5" name="Freeform 144">
                <a:extLst>
                  <a:ext uri="{FF2B5EF4-FFF2-40B4-BE49-F238E27FC236}">
                    <a16:creationId xmlns:a16="http://schemas.microsoft.com/office/drawing/2014/main" id="{39F764DB-72F1-413D-B40B-BABFA6414C66}"/>
                  </a:ext>
                </a:extLst>
              </p:cNvPr>
              <p:cNvSpPr>
                <a:spLocks/>
              </p:cNvSpPr>
              <p:nvPr userDrawn="1"/>
            </p:nvSpPr>
            <p:spPr bwMode="auto">
              <a:xfrm>
                <a:off x="1863" y="3252"/>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6" name="Freeform 145">
                <a:extLst>
                  <a:ext uri="{FF2B5EF4-FFF2-40B4-BE49-F238E27FC236}">
                    <a16:creationId xmlns:a16="http://schemas.microsoft.com/office/drawing/2014/main" id="{92087B8E-F14E-4010-A93F-254097E3157B}"/>
                  </a:ext>
                </a:extLst>
              </p:cNvPr>
              <p:cNvSpPr>
                <a:spLocks/>
              </p:cNvSpPr>
              <p:nvPr userDrawn="1"/>
            </p:nvSpPr>
            <p:spPr bwMode="auto">
              <a:xfrm>
                <a:off x="2071" y="3252"/>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7" name="Freeform 146">
                <a:extLst>
                  <a:ext uri="{FF2B5EF4-FFF2-40B4-BE49-F238E27FC236}">
                    <a16:creationId xmlns:a16="http://schemas.microsoft.com/office/drawing/2014/main" id="{AC7DDB75-14FB-4CF8-88DB-2CA313AF1D27}"/>
                  </a:ext>
                </a:extLst>
              </p:cNvPr>
              <p:cNvSpPr>
                <a:spLocks/>
              </p:cNvSpPr>
              <p:nvPr userDrawn="1"/>
            </p:nvSpPr>
            <p:spPr bwMode="auto">
              <a:xfrm>
                <a:off x="2278"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8" name="Freeform 147">
                <a:extLst>
                  <a:ext uri="{FF2B5EF4-FFF2-40B4-BE49-F238E27FC236}">
                    <a16:creationId xmlns:a16="http://schemas.microsoft.com/office/drawing/2014/main" id="{59405DEA-4623-4E75-AA5D-2C11DC312EAC}"/>
                  </a:ext>
                </a:extLst>
              </p:cNvPr>
              <p:cNvSpPr>
                <a:spLocks/>
              </p:cNvSpPr>
              <p:nvPr userDrawn="1"/>
            </p:nvSpPr>
            <p:spPr bwMode="auto">
              <a:xfrm>
                <a:off x="2486" y="3252"/>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9" name="Freeform 148">
                <a:extLst>
                  <a:ext uri="{FF2B5EF4-FFF2-40B4-BE49-F238E27FC236}">
                    <a16:creationId xmlns:a16="http://schemas.microsoft.com/office/drawing/2014/main" id="{42FDF0AD-36C8-4874-B973-839D1A6A1B89}"/>
                  </a:ext>
                </a:extLst>
              </p:cNvPr>
              <p:cNvSpPr>
                <a:spLocks/>
              </p:cNvSpPr>
              <p:nvPr userDrawn="1"/>
            </p:nvSpPr>
            <p:spPr bwMode="auto">
              <a:xfrm>
                <a:off x="2693"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0" name="Freeform 149">
                <a:extLst>
                  <a:ext uri="{FF2B5EF4-FFF2-40B4-BE49-F238E27FC236}">
                    <a16:creationId xmlns:a16="http://schemas.microsoft.com/office/drawing/2014/main" id="{0A17948D-7DA7-45AF-AD7D-DAD0C738D33F}"/>
                  </a:ext>
                </a:extLst>
              </p:cNvPr>
              <p:cNvSpPr>
                <a:spLocks/>
              </p:cNvSpPr>
              <p:nvPr userDrawn="1"/>
            </p:nvSpPr>
            <p:spPr bwMode="auto">
              <a:xfrm>
                <a:off x="2900" y="3252"/>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1" name="Freeform 150">
                <a:extLst>
                  <a:ext uri="{FF2B5EF4-FFF2-40B4-BE49-F238E27FC236}">
                    <a16:creationId xmlns:a16="http://schemas.microsoft.com/office/drawing/2014/main" id="{29A6C170-1312-4972-B852-889E95EFA962}"/>
                  </a:ext>
                </a:extLst>
              </p:cNvPr>
              <p:cNvSpPr>
                <a:spLocks/>
              </p:cNvSpPr>
              <p:nvPr userDrawn="1"/>
            </p:nvSpPr>
            <p:spPr bwMode="auto">
              <a:xfrm>
                <a:off x="3108" y="3252"/>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2" name="Freeform 151">
                <a:extLst>
                  <a:ext uri="{FF2B5EF4-FFF2-40B4-BE49-F238E27FC236}">
                    <a16:creationId xmlns:a16="http://schemas.microsoft.com/office/drawing/2014/main" id="{F9A0AA5A-F8FC-4EFD-AE6C-1DED038DCBCD}"/>
                  </a:ext>
                </a:extLst>
              </p:cNvPr>
              <p:cNvSpPr>
                <a:spLocks/>
              </p:cNvSpPr>
              <p:nvPr userDrawn="1"/>
            </p:nvSpPr>
            <p:spPr bwMode="auto">
              <a:xfrm>
                <a:off x="619"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3" y="81"/>
                    </a:cubicBezTo>
                    <a:cubicBezTo>
                      <a:pt x="95" y="81"/>
                      <a:pt x="95" y="81"/>
                      <a:pt x="95"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3" name="Freeform 152">
                <a:extLst>
                  <a:ext uri="{FF2B5EF4-FFF2-40B4-BE49-F238E27FC236}">
                    <a16:creationId xmlns:a16="http://schemas.microsoft.com/office/drawing/2014/main" id="{734DF92B-0547-4915-9F8A-DF51503709CE}"/>
                  </a:ext>
                </a:extLst>
              </p:cNvPr>
              <p:cNvSpPr>
                <a:spLocks/>
              </p:cNvSpPr>
              <p:nvPr userDrawn="1"/>
            </p:nvSpPr>
            <p:spPr bwMode="auto">
              <a:xfrm>
                <a:off x="826" y="3401"/>
                <a:ext cx="189" cy="81"/>
              </a:xfrm>
              <a:custGeom>
                <a:avLst/>
                <a:gdLst>
                  <a:gd name="T0" fmla="*/ 183 w 189"/>
                  <a:gd name="T1" fmla="*/ 0 h 81"/>
                  <a:gd name="T2" fmla="*/ 94 w 189"/>
                  <a:gd name="T3" fmla="*/ 49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1"/>
                      <a:pt x="0" y="1"/>
                      <a:pt x="0" y="1"/>
                    </a:cubicBezTo>
                    <a:cubicBezTo>
                      <a:pt x="18" y="15"/>
                      <a:pt x="78" y="65"/>
                      <a:pt x="93" y="81"/>
                    </a:cubicBezTo>
                    <a:cubicBezTo>
                      <a:pt x="96" y="81"/>
                      <a:pt x="96" y="81"/>
                      <a:pt x="96" y="81"/>
                    </a:cubicBezTo>
                    <a:cubicBezTo>
                      <a:pt x="111" y="65"/>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4" name="Freeform 153">
                <a:extLst>
                  <a:ext uri="{FF2B5EF4-FFF2-40B4-BE49-F238E27FC236}">
                    <a16:creationId xmlns:a16="http://schemas.microsoft.com/office/drawing/2014/main" id="{932DA1A2-B5B9-4EA6-A7D6-E653C3A09685}"/>
                  </a:ext>
                </a:extLst>
              </p:cNvPr>
              <p:cNvSpPr>
                <a:spLocks/>
              </p:cNvSpPr>
              <p:nvPr userDrawn="1"/>
            </p:nvSpPr>
            <p:spPr bwMode="auto">
              <a:xfrm>
                <a:off x="1034" y="3401"/>
                <a:ext cx="188" cy="81"/>
              </a:xfrm>
              <a:custGeom>
                <a:avLst/>
                <a:gdLst>
                  <a:gd name="T0" fmla="*/ 182 w 188"/>
                  <a:gd name="T1" fmla="*/ 0 h 81"/>
                  <a:gd name="T2" fmla="*/ 94 w 188"/>
                  <a:gd name="T3" fmla="*/ 49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5" name="Freeform 154">
                <a:extLst>
                  <a:ext uri="{FF2B5EF4-FFF2-40B4-BE49-F238E27FC236}">
                    <a16:creationId xmlns:a16="http://schemas.microsoft.com/office/drawing/2014/main" id="{312D0AC3-B412-4AEF-A194-04BB09635D3D}"/>
                  </a:ext>
                </a:extLst>
              </p:cNvPr>
              <p:cNvSpPr>
                <a:spLocks/>
              </p:cNvSpPr>
              <p:nvPr userDrawn="1"/>
            </p:nvSpPr>
            <p:spPr bwMode="auto">
              <a:xfrm>
                <a:off x="1241"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8" y="15"/>
                      <a:pt x="77" y="65"/>
                      <a:pt x="93" y="81"/>
                    </a:cubicBezTo>
                    <a:cubicBezTo>
                      <a:pt x="96" y="81"/>
                      <a:pt x="96" y="81"/>
                      <a:pt x="96"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6" name="Freeform 155">
                <a:extLst>
                  <a:ext uri="{FF2B5EF4-FFF2-40B4-BE49-F238E27FC236}">
                    <a16:creationId xmlns:a16="http://schemas.microsoft.com/office/drawing/2014/main" id="{8E499B69-A0AE-4D7F-9A80-C1A30E137FD0}"/>
                  </a:ext>
                </a:extLst>
              </p:cNvPr>
              <p:cNvSpPr>
                <a:spLocks/>
              </p:cNvSpPr>
              <p:nvPr userDrawn="1"/>
            </p:nvSpPr>
            <p:spPr bwMode="auto">
              <a:xfrm>
                <a:off x="1449" y="3401"/>
                <a:ext cx="188" cy="81"/>
              </a:xfrm>
              <a:custGeom>
                <a:avLst/>
                <a:gdLst>
                  <a:gd name="T0" fmla="*/ 182 w 188"/>
                  <a:gd name="T1" fmla="*/ 0 h 81"/>
                  <a:gd name="T2" fmla="*/ 94 w 188"/>
                  <a:gd name="T3" fmla="*/ 49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1"/>
                      <a:pt x="0" y="1"/>
                      <a:pt x="0" y="1"/>
                    </a:cubicBezTo>
                    <a:cubicBezTo>
                      <a:pt x="17" y="15"/>
                      <a:pt x="77" y="65"/>
                      <a:pt x="92" y="81"/>
                    </a:cubicBezTo>
                    <a:cubicBezTo>
                      <a:pt x="95" y="81"/>
                      <a:pt x="95" y="81"/>
                      <a:pt x="95" y="81"/>
                    </a:cubicBezTo>
                    <a:cubicBezTo>
                      <a:pt x="110" y="65"/>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7" name="Freeform 156">
                <a:extLst>
                  <a:ext uri="{FF2B5EF4-FFF2-40B4-BE49-F238E27FC236}">
                    <a16:creationId xmlns:a16="http://schemas.microsoft.com/office/drawing/2014/main" id="{076A646D-C4F8-425E-858D-DBD5432A33C5}"/>
                  </a:ext>
                </a:extLst>
              </p:cNvPr>
              <p:cNvSpPr>
                <a:spLocks/>
              </p:cNvSpPr>
              <p:nvPr userDrawn="1"/>
            </p:nvSpPr>
            <p:spPr bwMode="auto">
              <a:xfrm>
                <a:off x="1656"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3" y="81"/>
                    </a:cubicBezTo>
                    <a:cubicBezTo>
                      <a:pt x="96" y="81"/>
                      <a:pt x="96" y="81"/>
                      <a:pt x="96"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8" name="Freeform 157">
                <a:extLst>
                  <a:ext uri="{FF2B5EF4-FFF2-40B4-BE49-F238E27FC236}">
                    <a16:creationId xmlns:a16="http://schemas.microsoft.com/office/drawing/2014/main" id="{AD2B2699-FDBE-4EF2-A779-92FB25269A22}"/>
                  </a:ext>
                </a:extLst>
              </p:cNvPr>
              <p:cNvSpPr>
                <a:spLocks/>
              </p:cNvSpPr>
              <p:nvPr userDrawn="1"/>
            </p:nvSpPr>
            <p:spPr bwMode="auto">
              <a:xfrm>
                <a:off x="1863" y="3401"/>
                <a:ext cx="188" cy="81"/>
              </a:xfrm>
              <a:custGeom>
                <a:avLst/>
                <a:gdLst>
                  <a:gd name="T0" fmla="*/ 183 w 188"/>
                  <a:gd name="T1" fmla="*/ 0 h 81"/>
                  <a:gd name="T2" fmla="*/ 94 w 188"/>
                  <a:gd name="T3" fmla="*/ 49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1"/>
                      <a:pt x="0" y="1"/>
                      <a:pt x="0" y="1"/>
                    </a:cubicBezTo>
                    <a:cubicBezTo>
                      <a:pt x="18" y="15"/>
                      <a:pt x="78" y="65"/>
                      <a:pt x="93" y="81"/>
                    </a:cubicBezTo>
                    <a:cubicBezTo>
                      <a:pt x="96" y="81"/>
                      <a:pt x="96" y="81"/>
                      <a:pt x="96" y="81"/>
                    </a:cubicBezTo>
                    <a:cubicBezTo>
                      <a:pt x="111" y="65"/>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9" name="Freeform 158">
                <a:extLst>
                  <a:ext uri="{FF2B5EF4-FFF2-40B4-BE49-F238E27FC236}">
                    <a16:creationId xmlns:a16="http://schemas.microsoft.com/office/drawing/2014/main" id="{C9C228F0-46CA-4F94-B077-870A531DC6CD}"/>
                  </a:ext>
                </a:extLst>
              </p:cNvPr>
              <p:cNvSpPr>
                <a:spLocks/>
              </p:cNvSpPr>
              <p:nvPr userDrawn="1"/>
            </p:nvSpPr>
            <p:spPr bwMode="auto">
              <a:xfrm>
                <a:off x="2071" y="3401"/>
                <a:ext cx="188" cy="81"/>
              </a:xfrm>
              <a:custGeom>
                <a:avLst/>
                <a:gdLst>
                  <a:gd name="T0" fmla="*/ 182 w 188"/>
                  <a:gd name="T1" fmla="*/ 0 h 81"/>
                  <a:gd name="T2" fmla="*/ 94 w 188"/>
                  <a:gd name="T3" fmla="*/ 49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2" y="81"/>
                    </a:cubicBezTo>
                    <a:cubicBezTo>
                      <a:pt x="95" y="81"/>
                      <a:pt x="95" y="81"/>
                      <a:pt x="95"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0" name="Freeform 159">
                <a:extLst>
                  <a:ext uri="{FF2B5EF4-FFF2-40B4-BE49-F238E27FC236}">
                    <a16:creationId xmlns:a16="http://schemas.microsoft.com/office/drawing/2014/main" id="{AF6627AD-0AB1-4CF9-A6F0-4F6DBF771455}"/>
                  </a:ext>
                </a:extLst>
              </p:cNvPr>
              <p:cNvSpPr>
                <a:spLocks/>
              </p:cNvSpPr>
              <p:nvPr userDrawn="1"/>
            </p:nvSpPr>
            <p:spPr bwMode="auto">
              <a:xfrm>
                <a:off x="2278"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8" y="15"/>
                      <a:pt x="77" y="65"/>
                      <a:pt x="93" y="81"/>
                    </a:cubicBezTo>
                    <a:cubicBezTo>
                      <a:pt x="96" y="81"/>
                      <a:pt x="96" y="81"/>
                      <a:pt x="96"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1" name="Freeform 160">
                <a:extLst>
                  <a:ext uri="{FF2B5EF4-FFF2-40B4-BE49-F238E27FC236}">
                    <a16:creationId xmlns:a16="http://schemas.microsoft.com/office/drawing/2014/main" id="{5DC67932-4C80-420E-B2C6-67A8A673A56E}"/>
                  </a:ext>
                </a:extLst>
              </p:cNvPr>
              <p:cNvSpPr>
                <a:spLocks/>
              </p:cNvSpPr>
              <p:nvPr userDrawn="1"/>
            </p:nvSpPr>
            <p:spPr bwMode="auto">
              <a:xfrm>
                <a:off x="2486" y="3401"/>
                <a:ext cx="188" cy="81"/>
              </a:xfrm>
              <a:custGeom>
                <a:avLst/>
                <a:gdLst>
                  <a:gd name="T0" fmla="*/ 182 w 188"/>
                  <a:gd name="T1" fmla="*/ 0 h 81"/>
                  <a:gd name="T2" fmla="*/ 94 w 188"/>
                  <a:gd name="T3" fmla="*/ 49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2" name="Freeform 161">
                <a:extLst>
                  <a:ext uri="{FF2B5EF4-FFF2-40B4-BE49-F238E27FC236}">
                    <a16:creationId xmlns:a16="http://schemas.microsoft.com/office/drawing/2014/main" id="{EDFF5C73-80BE-4D5C-879B-F7117BB66ECD}"/>
                  </a:ext>
                </a:extLst>
              </p:cNvPr>
              <p:cNvSpPr>
                <a:spLocks/>
              </p:cNvSpPr>
              <p:nvPr userDrawn="1"/>
            </p:nvSpPr>
            <p:spPr bwMode="auto">
              <a:xfrm>
                <a:off x="2693"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3" y="81"/>
                    </a:cubicBezTo>
                    <a:cubicBezTo>
                      <a:pt x="95" y="81"/>
                      <a:pt x="95" y="81"/>
                      <a:pt x="95"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3" name="Freeform 162">
                <a:extLst>
                  <a:ext uri="{FF2B5EF4-FFF2-40B4-BE49-F238E27FC236}">
                    <a16:creationId xmlns:a16="http://schemas.microsoft.com/office/drawing/2014/main" id="{FD70F928-DCAE-4549-B73B-37146CACE860}"/>
                  </a:ext>
                </a:extLst>
              </p:cNvPr>
              <p:cNvSpPr>
                <a:spLocks/>
              </p:cNvSpPr>
              <p:nvPr userDrawn="1"/>
            </p:nvSpPr>
            <p:spPr bwMode="auto">
              <a:xfrm>
                <a:off x="2900" y="3401"/>
                <a:ext cx="189" cy="81"/>
              </a:xfrm>
              <a:custGeom>
                <a:avLst/>
                <a:gdLst>
                  <a:gd name="T0" fmla="*/ 183 w 189"/>
                  <a:gd name="T1" fmla="*/ 0 h 81"/>
                  <a:gd name="T2" fmla="*/ 94 w 189"/>
                  <a:gd name="T3" fmla="*/ 49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1"/>
                      <a:pt x="0" y="1"/>
                      <a:pt x="0" y="1"/>
                    </a:cubicBezTo>
                    <a:cubicBezTo>
                      <a:pt x="18" y="15"/>
                      <a:pt x="78" y="65"/>
                      <a:pt x="93" y="81"/>
                    </a:cubicBezTo>
                    <a:cubicBezTo>
                      <a:pt x="96" y="81"/>
                      <a:pt x="96" y="81"/>
                      <a:pt x="96" y="81"/>
                    </a:cubicBezTo>
                    <a:cubicBezTo>
                      <a:pt x="111" y="65"/>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4" name="Freeform 163">
                <a:extLst>
                  <a:ext uri="{FF2B5EF4-FFF2-40B4-BE49-F238E27FC236}">
                    <a16:creationId xmlns:a16="http://schemas.microsoft.com/office/drawing/2014/main" id="{11473D37-295E-4EF6-8219-8DA666E7AB11}"/>
                  </a:ext>
                </a:extLst>
              </p:cNvPr>
              <p:cNvSpPr>
                <a:spLocks/>
              </p:cNvSpPr>
              <p:nvPr userDrawn="1"/>
            </p:nvSpPr>
            <p:spPr bwMode="auto">
              <a:xfrm>
                <a:off x="3108" y="3401"/>
                <a:ext cx="188" cy="81"/>
              </a:xfrm>
              <a:custGeom>
                <a:avLst/>
                <a:gdLst>
                  <a:gd name="T0" fmla="*/ 182 w 188"/>
                  <a:gd name="T1" fmla="*/ 0 h 81"/>
                  <a:gd name="T2" fmla="*/ 94 w 188"/>
                  <a:gd name="T3" fmla="*/ 49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2" y="81"/>
                    </a:cubicBezTo>
                    <a:cubicBezTo>
                      <a:pt x="95" y="81"/>
                      <a:pt x="95" y="81"/>
                      <a:pt x="95"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5" name="Freeform 164">
                <a:extLst>
                  <a:ext uri="{FF2B5EF4-FFF2-40B4-BE49-F238E27FC236}">
                    <a16:creationId xmlns:a16="http://schemas.microsoft.com/office/drawing/2014/main" id="{123204A1-1194-4BE1-9BF9-B58965DB259A}"/>
                  </a:ext>
                </a:extLst>
              </p:cNvPr>
              <p:cNvSpPr>
                <a:spLocks/>
              </p:cNvSpPr>
              <p:nvPr userDrawn="1"/>
            </p:nvSpPr>
            <p:spPr bwMode="auto">
              <a:xfrm>
                <a:off x="3315"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6" name="Freeform 165">
                <a:extLst>
                  <a:ext uri="{FF2B5EF4-FFF2-40B4-BE49-F238E27FC236}">
                    <a16:creationId xmlns:a16="http://schemas.microsoft.com/office/drawing/2014/main" id="{8464A1FE-DAE7-48B0-9D03-A74F9FD79282}"/>
                  </a:ext>
                </a:extLst>
              </p:cNvPr>
              <p:cNvSpPr>
                <a:spLocks/>
              </p:cNvSpPr>
              <p:nvPr userDrawn="1"/>
            </p:nvSpPr>
            <p:spPr bwMode="auto">
              <a:xfrm>
                <a:off x="3523" y="3252"/>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7" name="Freeform 166">
                <a:extLst>
                  <a:ext uri="{FF2B5EF4-FFF2-40B4-BE49-F238E27FC236}">
                    <a16:creationId xmlns:a16="http://schemas.microsoft.com/office/drawing/2014/main" id="{F32F6294-1439-47F8-85DC-37EB568EEC7F}"/>
                  </a:ext>
                </a:extLst>
              </p:cNvPr>
              <p:cNvSpPr>
                <a:spLocks/>
              </p:cNvSpPr>
              <p:nvPr userDrawn="1"/>
            </p:nvSpPr>
            <p:spPr bwMode="auto">
              <a:xfrm>
                <a:off x="3730"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8" name="Freeform 167">
                <a:extLst>
                  <a:ext uri="{FF2B5EF4-FFF2-40B4-BE49-F238E27FC236}">
                    <a16:creationId xmlns:a16="http://schemas.microsoft.com/office/drawing/2014/main" id="{33D4A8FF-1CC9-4ACF-96C1-BE224D251A63}"/>
                  </a:ext>
                </a:extLst>
              </p:cNvPr>
              <p:cNvSpPr>
                <a:spLocks/>
              </p:cNvSpPr>
              <p:nvPr userDrawn="1"/>
            </p:nvSpPr>
            <p:spPr bwMode="auto">
              <a:xfrm>
                <a:off x="3937" y="3252"/>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9" name="Freeform 168">
                <a:extLst>
                  <a:ext uri="{FF2B5EF4-FFF2-40B4-BE49-F238E27FC236}">
                    <a16:creationId xmlns:a16="http://schemas.microsoft.com/office/drawing/2014/main" id="{9D8CAAC2-717B-4AD4-A04F-F00BFC2A91E5}"/>
                  </a:ext>
                </a:extLst>
              </p:cNvPr>
              <p:cNvSpPr>
                <a:spLocks/>
              </p:cNvSpPr>
              <p:nvPr userDrawn="1"/>
            </p:nvSpPr>
            <p:spPr bwMode="auto">
              <a:xfrm>
                <a:off x="4145" y="3252"/>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0" name="Freeform 169">
                <a:extLst>
                  <a:ext uri="{FF2B5EF4-FFF2-40B4-BE49-F238E27FC236}">
                    <a16:creationId xmlns:a16="http://schemas.microsoft.com/office/drawing/2014/main" id="{B70A5BDB-E146-4509-BBD2-C946CC4CF12C}"/>
                  </a:ext>
                </a:extLst>
              </p:cNvPr>
              <p:cNvSpPr>
                <a:spLocks/>
              </p:cNvSpPr>
              <p:nvPr userDrawn="1"/>
            </p:nvSpPr>
            <p:spPr bwMode="auto">
              <a:xfrm>
                <a:off x="4352"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1" name="Freeform 170">
                <a:extLst>
                  <a:ext uri="{FF2B5EF4-FFF2-40B4-BE49-F238E27FC236}">
                    <a16:creationId xmlns:a16="http://schemas.microsoft.com/office/drawing/2014/main" id="{E6A786AB-31CC-4CAF-B91F-0CED5326935D}"/>
                  </a:ext>
                </a:extLst>
              </p:cNvPr>
              <p:cNvSpPr>
                <a:spLocks/>
              </p:cNvSpPr>
              <p:nvPr userDrawn="1"/>
            </p:nvSpPr>
            <p:spPr bwMode="auto">
              <a:xfrm>
                <a:off x="4560" y="3252"/>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2" name="Freeform 171">
                <a:extLst>
                  <a:ext uri="{FF2B5EF4-FFF2-40B4-BE49-F238E27FC236}">
                    <a16:creationId xmlns:a16="http://schemas.microsoft.com/office/drawing/2014/main" id="{6E8EE15E-652D-4521-9ED3-33EDFA0C4703}"/>
                  </a:ext>
                </a:extLst>
              </p:cNvPr>
              <p:cNvSpPr>
                <a:spLocks/>
              </p:cNvSpPr>
              <p:nvPr userDrawn="1"/>
            </p:nvSpPr>
            <p:spPr bwMode="auto">
              <a:xfrm>
                <a:off x="4767"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3" name="Freeform 172">
                <a:extLst>
                  <a:ext uri="{FF2B5EF4-FFF2-40B4-BE49-F238E27FC236}">
                    <a16:creationId xmlns:a16="http://schemas.microsoft.com/office/drawing/2014/main" id="{52145B41-B0FE-43B7-A9E8-9AF7905D744C}"/>
                  </a:ext>
                </a:extLst>
              </p:cNvPr>
              <p:cNvSpPr>
                <a:spLocks/>
              </p:cNvSpPr>
              <p:nvPr userDrawn="1"/>
            </p:nvSpPr>
            <p:spPr bwMode="auto">
              <a:xfrm>
                <a:off x="4974" y="3252"/>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4" name="Freeform 173">
                <a:extLst>
                  <a:ext uri="{FF2B5EF4-FFF2-40B4-BE49-F238E27FC236}">
                    <a16:creationId xmlns:a16="http://schemas.microsoft.com/office/drawing/2014/main" id="{838FAAA8-8BB6-4047-B92E-E4AE7BA6676B}"/>
                  </a:ext>
                </a:extLst>
              </p:cNvPr>
              <p:cNvSpPr>
                <a:spLocks/>
              </p:cNvSpPr>
              <p:nvPr userDrawn="1"/>
            </p:nvSpPr>
            <p:spPr bwMode="auto">
              <a:xfrm>
                <a:off x="5182" y="3252"/>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5" name="Freeform 174">
                <a:extLst>
                  <a:ext uri="{FF2B5EF4-FFF2-40B4-BE49-F238E27FC236}">
                    <a16:creationId xmlns:a16="http://schemas.microsoft.com/office/drawing/2014/main" id="{8DBCDC7F-1109-432E-A31A-1E4B105E95F5}"/>
                  </a:ext>
                </a:extLst>
              </p:cNvPr>
              <p:cNvSpPr>
                <a:spLocks/>
              </p:cNvSpPr>
              <p:nvPr userDrawn="1"/>
            </p:nvSpPr>
            <p:spPr bwMode="auto">
              <a:xfrm>
                <a:off x="5389"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6" name="Freeform 175">
                <a:extLst>
                  <a:ext uri="{FF2B5EF4-FFF2-40B4-BE49-F238E27FC236}">
                    <a16:creationId xmlns:a16="http://schemas.microsoft.com/office/drawing/2014/main" id="{6B87CC39-F3EC-4CA4-A1B8-AFCFCC0FFC43}"/>
                  </a:ext>
                </a:extLst>
              </p:cNvPr>
              <p:cNvSpPr>
                <a:spLocks/>
              </p:cNvSpPr>
              <p:nvPr userDrawn="1"/>
            </p:nvSpPr>
            <p:spPr bwMode="auto">
              <a:xfrm>
                <a:off x="5597" y="3252"/>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7" name="Freeform 176">
                <a:extLst>
                  <a:ext uri="{FF2B5EF4-FFF2-40B4-BE49-F238E27FC236}">
                    <a16:creationId xmlns:a16="http://schemas.microsoft.com/office/drawing/2014/main" id="{21749ECA-CE40-4B21-AE06-7EAC6C0850AC}"/>
                  </a:ext>
                </a:extLst>
              </p:cNvPr>
              <p:cNvSpPr>
                <a:spLocks/>
              </p:cNvSpPr>
              <p:nvPr userDrawn="1"/>
            </p:nvSpPr>
            <p:spPr bwMode="auto">
              <a:xfrm>
                <a:off x="5804"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8" name="Freeform 177">
                <a:extLst>
                  <a:ext uri="{FF2B5EF4-FFF2-40B4-BE49-F238E27FC236}">
                    <a16:creationId xmlns:a16="http://schemas.microsoft.com/office/drawing/2014/main" id="{B3C3C801-67B7-42FD-A096-89051E69BD54}"/>
                  </a:ext>
                </a:extLst>
              </p:cNvPr>
              <p:cNvSpPr>
                <a:spLocks/>
              </p:cNvSpPr>
              <p:nvPr userDrawn="1"/>
            </p:nvSpPr>
            <p:spPr bwMode="auto">
              <a:xfrm>
                <a:off x="3315"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3" y="81"/>
                    </a:cubicBezTo>
                    <a:cubicBezTo>
                      <a:pt x="96" y="81"/>
                      <a:pt x="96" y="81"/>
                      <a:pt x="96"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9" name="Freeform 178">
                <a:extLst>
                  <a:ext uri="{FF2B5EF4-FFF2-40B4-BE49-F238E27FC236}">
                    <a16:creationId xmlns:a16="http://schemas.microsoft.com/office/drawing/2014/main" id="{F46446BF-D9C7-4D65-85C1-DCA17798302E}"/>
                  </a:ext>
                </a:extLst>
              </p:cNvPr>
              <p:cNvSpPr>
                <a:spLocks/>
              </p:cNvSpPr>
              <p:nvPr userDrawn="1"/>
            </p:nvSpPr>
            <p:spPr bwMode="auto">
              <a:xfrm>
                <a:off x="3523" y="3401"/>
                <a:ext cx="188" cy="81"/>
              </a:xfrm>
              <a:custGeom>
                <a:avLst/>
                <a:gdLst>
                  <a:gd name="T0" fmla="*/ 182 w 188"/>
                  <a:gd name="T1" fmla="*/ 0 h 81"/>
                  <a:gd name="T2" fmla="*/ 94 w 188"/>
                  <a:gd name="T3" fmla="*/ 49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0" name="Freeform 179">
                <a:extLst>
                  <a:ext uri="{FF2B5EF4-FFF2-40B4-BE49-F238E27FC236}">
                    <a16:creationId xmlns:a16="http://schemas.microsoft.com/office/drawing/2014/main" id="{153D28DD-C8EC-41EB-9766-1B9922C1FA18}"/>
                  </a:ext>
                </a:extLst>
              </p:cNvPr>
              <p:cNvSpPr>
                <a:spLocks/>
              </p:cNvSpPr>
              <p:nvPr userDrawn="1"/>
            </p:nvSpPr>
            <p:spPr bwMode="auto">
              <a:xfrm>
                <a:off x="3730"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3" y="81"/>
                    </a:cubicBezTo>
                    <a:cubicBezTo>
                      <a:pt x="95" y="81"/>
                      <a:pt x="95" y="81"/>
                      <a:pt x="95"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1" name="Freeform 180">
                <a:extLst>
                  <a:ext uri="{FF2B5EF4-FFF2-40B4-BE49-F238E27FC236}">
                    <a16:creationId xmlns:a16="http://schemas.microsoft.com/office/drawing/2014/main" id="{E339CFDD-C6E4-4D71-87ED-24319BC057A4}"/>
                  </a:ext>
                </a:extLst>
              </p:cNvPr>
              <p:cNvSpPr>
                <a:spLocks/>
              </p:cNvSpPr>
              <p:nvPr userDrawn="1"/>
            </p:nvSpPr>
            <p:spPr bwMode="auto">
              <a:xfrm>
                <a:off x="3937" y="3401"/>
                <a:ext cx="189" cy="81"/>
              </a:xfrm>
              <a:custGeom>
                <a:avLst/>
                <a:gdLst>
                  <a:gd name="T0" fmla="*/ 183 w 189"/>
                  <a:gd name="T1" fmla="*/ 0 h 81"/>
                  <a:gd name="T2" fmla="*/ 94 w 189"/>
                  <a:gd name="T3" fmla="*/ 49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1"/>
                      <a:pt x="0" y="1"/>
                      <a:pt x="0" y="1"/>
                    </a:cubicBezTo>
                    <a:cubicBezTo>
                      <a:pt x="18" y="15"/>
                      <a:pt x="78" y="65"/>
                      <a:pt x="93" y="81"/>
                    </a:cubicBezTo>
                    <a:cubicBezTo>
                      <a:pt x="96" y="81"/>
                      <a:pt x="96" y="81"/>
                      <a:pt x="96" y="81"/>
                    </a:cubicBezTo>
                    <a:cubicBezTo>
                      <a:pt x="111" y="65"/>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2" name="Freeform 181">
                <a:extLst>
                  <a:ext uri="{FF2B5EF4-FFF2-40B4-BE49-F238E27FC236}">
                    <a16:creationId xmlns:a16="http://schemas.microsoft.com/office/drawing/2014/main" id="{1A9D0EBC-92CF-4FC4-96DA-92614EA03F57}"/>
                  </a:ext>
                </a:extLst>
              </p:cNvPr>
              <p:cNvSpPr>
                <a:spLocks/>
              </p:cNvSpPr>
              <p:nvPr userDrawn="1"/>
            </p:nvSpPr>
            <p:spPr bwMode="auto">
              <a:xfrm>
                <a:off x="4145" y="3401"/>
                <a:ext cx="188" cy="81"/>
              </a:xfrm>
              <a:custGeom>
                <a:avLst/>
                <a:gdLst>
                  <a:gd name="T0" fmla="*/ 182 w 188"/>
                  <a:gd name="T1" fmla="*/ 0 h 81"/>
                  <a:gd name="T2" fmla="*/ 94 w 188"/>
                  <a:gd name="T3" fmla="*/ 49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3" name="Freeform 182">
                <a:extLst>
                  <a:ext uri="{FF2B5EF4-FFF2-40B4-BE49-F238E27FC236}">
                    <a16:creationId xmlns:a16="http://schemas.microsoft.com/office/drawing/2014/main" id="{C6FDBF71-6EEE-4164-821E-9042386ACBA1}"/>
                  </a:ext>
                </a:extLst>
              </p:cNvPr>
              <p:cNvSpPr>
                <a:spLocks/>
              </p:cNvSpPr>
              <p:nvPr userDrawn="1"/>
            </p:nvSpPr>
            <p:spPr bwMode="auto">
              <a:xfrm>
                <a:off x="4352"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8" y="15"/>
                      <a:pt x="77" y="65"/>
                      <a:pt x="93" y="81"/>
                    </a:cubicBezTo>
                    <a:cubicBezTo>
                      <a:pt x="96" y="81"/>
                      <a:pt x="96" y="81"/>
                      <a:pt x="96"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4" name="Freeform 183">
                <a:extLst>
                  <a:ext uri="{FF2B5EF4-FFF2-40B4-BE49-F238E27FC236}">
                    <a16:creationId xmlns:a16="http://schemas.microsoft.com/office/drawing/2014/main" id="{7C233EB0-C165-4243-80CB-BC26E19F3F6B}"/>
                  </a:ext>
                </a:extLst>
              </p:cNvPr>
              <p:cNvSpPr>
                <a:spLocks/>
              </p:cNvSpPr>
              <p:nvPr userDrawn="1"/>
            </p:nvSpPr>
            <p:spPr bwMode="auto">
              <a:xfrm>
                <a:off x="4560" y="3401"/>
                <a:ext cx="188" cy="81"/>
              </a:xfrm>
              <a:custGeom>
                <a:avLst/>
                <a:gdLst>
                  <a:gd name="T0" fmla="*/ 182 w 188"/>
                  <a:gd name="T1" fmla="*/ 0 h 81"/>
                  <a:gd name="T2" fmla="*/ 94 w 188"/>
                  <a:gd name="T3" fmla="*/ 49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1"/>
                      <a:pt x="0" y="1"/>
                      <a:pt x="0" y="1"/>
                    </a:cubicBezTo>
                    <a:cubicBezTo>
                      <a:pt x="17" y="15"/>
                      <a:pt x="77" y="65"/>
                      <a:pt x="92" y="81"/>
                    </a:cubicBezTo>
                    <a:cubicBezTo>
                      <a:pt x="95" y="81"/>
                      <a:pt x="95" y="81"/>
                      <a:pt x="95" y="81"/>
                    </a:cubicBezTo>
                    <a:cubicBezTo>
                      <a:pt x="110" y="65"/>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5" name="Freeform 184">
                <a:extLst>
                  <a:ext uri="{FF2B5EF4-FFF2-40B4-BE49-F238E27FC236}">
                    <a16:creationId xmlns:a16="http://schemas.microsoft.com/office/drawing/2014/main" id="{0077984B-D267-4D23-B43D-A97EF238A7FC}"/>
                  </a:ext>
                </a:extLst>
              </p:cNvPr>
              <p:cNvSpPr>
                <a:spLocks/>
              </p:cNvSpPr>
              <p:nvPr userDrawn="1"/>
            </p:nvSpPr>
            <p:spPr bwMode="auto">
              <a:xfrm>
                <a:off x="4767"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3" y="81"/>
                    </a:cubicBezTo>
                    <a:cubicBezTo>
                      <a:pt x="96" y="81"/>
                      <a:pt x="96" y="81"/>
                      <a:pt x="96"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6" name="Freeform 185">
                <a:extLst>
                  <a:ext uri="{FF2B5EF4-FFF2-40B4-BE49-F238E27FC236}">
                    <a16:creationId xmlns:a16="http://schemas.microsoft.com/office/drawing/2014/main" id="{056B5A05-6353-407E-A717-E1C3535726C4}"/>
                  </a:ext>
                </a:extLst>
              </p:cNvPr>
              <p:cNvSpPr>
                <a:spLocks/>
              </p:cNvSpPr>
              <p:nvPr userDrawn="1"/>
            </p:nvSpPr>
            <p:spPr bwMode="auto">
              <a:xfrm>
                <a:off x="4974" y="3401"/>
                <a:ext cx="189" cy="81"/>
              </a:xfrm>
              <a:custGeom>
                <a:avLst/>
                <a:gdLst>
                  <a:gd name="T0" fmla="*/ 183 w 189"/>
                  <a:gd name="T1" fmla="*/ 0 h 81"/>
                  <a:gd name="T2" fmla="*/ 94 w 189"/>
                  <a:gd name="T3" fmla="*/ 49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1"/>
                      <a:pt x="0" y="1"/>
                      <a:pt x="0" y="1"/>
                    </a:cubicBezTo>
                    <a:cubicBezTo>
                      <a:pt x="18" y="15"/>
                      <a:pt x="78" y="65"/>
                      <a:pt x="93" y="81"/>
                    </a:cubicBezTo>
                    <a:cubicBezTo>
                      <a:pt x="96" y="81"/>
                      <a:pt x="96" y="81"/>
                      <a:pt x="96" y="81"/>
                    </a:cubicBezTo>
                    <a:cubicBezTo>
                      <a:pt x="111" y="65"/>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7" name="Freeform 186">
                <a:extLst>
                  <a:ext uri="{FF2B5EF4-FFF2-40B4-BE49-F238E27FC236}">
                    <a16:creationId xmlns:a16="http://schemas.microsoft.com/office/drawing/2014/main" id="{501B59D0-B1C3-421D-870F-E151F4AA057B}"/>
                  </a:ext>
                </a:extLst>
              </p:cNvPr>
              <p:cNvSpPr>
                <a:spLocks/>
              </p:cNvSpPr>
              <p:nvPr userDrawn="1"/>
            </p:nvSpPr>
            <p:spPr bwMode="auto">
              <a:xfrm>
                <a:off x="5182" y="3401"/>
                <a:ext cx="188" cy="81"/>
              </a:xfrm>
              <a:custGeom>
                <a:avLst/>
                <a:gdLst>
                  <a:gd name="T0" fmla="*/ 182 w 188"/>
                  <a:gd name="T1" fmla="*/ 0 h 81"/>
                  <a:gd name="T2" fmla="*/ 94 w 188"/>
                  <a:gd name="T3" fmla="*/ 49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2" y="81"/>
                    </a:cubicBezTo>
                    <a:cubicBezTo>
                      <a:pt x="95" y="81"/>
                      <a:pt x="95" y="81"/>
                      <a:pt x="95"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8" name="Freeform 187">
                <a:extLst>
                  <a:ext uri="{FF2B5EF4-FFF2-40B4-BE49-F238E27FC236}">
                    <a16:creationId xmlns:a16="http://schemas.microsoft.com/office/drawing/2014/main" id="{13C00C5E-96FE-40C7-8376-FFC4E0E239F4}"/>
                  </a:ext>
                </a:extLst>
              </p:cNvPr>
              <p:cNvSpPr>
                <a:spLocks/>
              </p:cNvSpPr>
              <p:nvPr userDrawn="1"/>
            </p:nvSpPr>
            <p:spPr bwMode="auto">
              <a:xfrm>
                <a:off x="5389"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8" y="15"/>
                      <a:pt x="77" y="65"/>
                      <a:pt x="93" y="81"/>
                    </a:cubicBezTo>
                    <a:cubicBezTo>
                      <a:pt x="96" y="81"/>
                      <a:pt x="96" y="81"/>
                      <a:pt x="96"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9" name="Freeform 188">
                <a:extLst>
                  <a:ext uri="{FF2B5EF4-FFF2-40B4-BE49-F238E27FC236}">
                    <a16:creationId xmlns:a16="http://schemas.microsoft.com/office/drawing/2014/main" id="{25CD503B-AF7B-4FCF-BB8F-62DC0890D6E6}"/>
                  </a:ext>
                </a:extLst>
              </p:cNvPr>
              <p:cNvSpPr>
                <a:spLocks/>
              </p:cNvSpPr>
              <p:nvPr userDrawn="1"/>
            </p:nvSpPr>
            <p:spPr bwMode="auto">
              <a:xfrm>
                <a:off x="5597" y="3401"/>
                <a:ext cx="188" cy="81"/>
              </a:xfrm>
              <a:custGeom>
                <a:avLst/>
                <a:gdLst>
                  <a:gd name="T0" fmla="*/ 182 w 188"/>
                  <a:gd name="T1" fmla="*/ 0 h 81"/>
                  <a:gd name="T2" fmla="*/ 94 w 188"/>
                  <a:gd name="T3" fmla="*/ 49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6"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0" name="Freeform 189">
                <a:extLst>
                  <a:ext uri="{FF2B5EF4-FFF2-40B4-BE49-F238E27FC236}">
                    <a16:creationId xmlns:a16="http://schemas.microsoft.com/office/drawing/2014/main" id="{34D2C3C6-4D57-4251-944B-6A1E2DF2F7A4}"/>
                  </a:ext>
                </a:extLst>
              </p:cNvPr>
              <p:cNvSpPr>
                <a:spLocks/>
              </p:cNvSpPr>
              <p:nvPr userDrawn="1"/>
            </p:nvSpPr>
            <p:spPr bwMode="auto">
              <a:xfrm>
                <a:off x="5804"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3" y="81"/>
                    </a:cubicBezTo>
                    <a:cubicBezTo>
                      <a:pt x="95" y="81"/>
                      <a:pt x="95" y="81"/>
                      <a:pt x="95"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1" name="Freeform 190">
                <a:extLst>
                  <a:ext uri="{FF2B5EF4-FFF2-40B4-BE49-F238E27FC236}">
                    <a16:creationId xmlns:a16="http://schemas.microsoft.com/office/drawing/2014/main" id="{B97C8289-8B84-47CD-B10E-91F2F938C8DC}"/>
                  </a:ext>
                </a:extLst>
              </p:cNvPr>
              <p:cNvSpPr>
                <a:spLocks/>
              </p:cNvSpPr>
              <p:nvPr userDrawn="1"/>
            </p:nvSpPr>
            <p:spPr bwMode="auto">
              <a:xfrm>
                <a:off x="6011" y="3252"/>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2" name="Freeform 191">
                <a:extLst>
                  <a:ext uri="{FF2B5EF4-FFF2-40B4-BE49-F238E27FC236}">
                    <a16:creationId xmlns:a16="http://schemas.microsoft.com/office/drawing/2014/main" id="{0D343D6A-3A6B-400F-AA36-BF33DAEA9999}"/>
                  </a:ext>
                </a:extLst>
              </p:cNvPr>
              <p:cNvSpPr>
                <a:spLocks/>
              </p:cNvSpPr>
              <p:nvPr userDrawn="1"/>
            </p:nvSpPr>
            <p:spPr bwMode="auto">
              <a:xfrm>
                <a:off x="6219" y="3252"/>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3" name="Freeform 192">
                <a:extLst>
                  <a:ext uri="{FF2B5EF4-FFF2-40B4-BE49-F238E27FC236}">
                    <a16:creationId xmlns:a16="http://schemas.microsoft.com/office/drawing/2014/main" id="{D3667D1F-A599-4C2A-93F6-B439837CE902}"/>
                  </a:ext>
                </a:extLst>
              </p:cNvPr>
              <p:cNvSpPr>
                <a:spLocks/>
              </p:cNvSpPr>
              <p:nvPr userDrawn="1"/>
            </p:nvSpPr>
            <p:spPr bwMode="auto">
              <a:xfrm>
                <a:off x="6426"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4" name="Freeform 193">
                <a:extLst>
                  <a:ext uri="{FF2B5EF4-FFF2-40B4-BE49-F238E27FC236}">
                    <a16:creationId xmlns:a16="http://schemas.microsoft.com/office/drawing/2014/main" id="{1FA090AB-7272-4652-A8B3-DAAB5CD0FD35}"/>
                  </a:ext>
                </a:extLst>
              </p:cNvPr>
              <p:cNvSpPr>
                <a:spLocks/>
              </p:cNvSpPr>
              <p:nvPr userDrawn="1"/>
            </p:nvSpPr>
            <p:spPr bwMode="auto">
              <a:xfrm>
                <a:off x="6633" y="3252"/>
                <a:ext cx="189" cy="80"/>
              </a:xfrm>
              <a:custGeom>
                <a:avLst/>
                <a:gdLst>
                  <a:gd name="T0" fmla="*/ 183 w 189"/>
                  <a:gd name="T1" fmla="*/ 0 h 80"/>
                  <a:gd name="T2" fmla="*/ 95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6" y="7"/>
                      <a:pt x="112" y="39"/>
                      <a:pt x="95"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5" name="Freeform 194">
                <a:extLst>
                  <a:ext uri="{FF2B5EF4-FFF2-40B4-BE49-F238E27FC236}">
                    <a16:creationId xmlns:a16="http://schemas.microsoft.com/office/drawing/2014/main" id="{D3F1F056-F462-4A26-8AF5-77F075CB4C0E}"/>
                  </a:ext>
                </a:extLst>
              </p:cNvPr>
              <p:cNvSpPr>
                <a:spLocks/>
              </p:cNvSpPr>
              <p:nvPr userDrawn="1"/>
            </p:nvSpPr>
            <p:spPr bwMode="auto">
              <a:xfrm>
                <a:off x="6841" y="3252"/>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6" name="Freeform 195">
                <a:extLst>
                  <a:ext uri="{FF2B5EF4-FFF2-40B4-BE49-F238E27FC236}">
                    <a16:creationId xmlns:a16="http://schemas.microsoft.com/office/drawing/2014/main" id="{66BBA6DE-9C1A-44CB-A9E6-2844785B3037}"/>
                  </a:ext>
                </a:extLst>
              </p:cNvPr>
              <p:cNvSpPr>
                <a:spLocks/>
              </p:cNvSpPr>
              <p:nvPr userDrawn="1"/>
            </p:nvSpPr>
            <p:spPr bwMode="auto">
              <a:xfrm>
                <a:off x="7048" y="3252"/>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7" name="Freeform 196">
                <a:extLst>
                  <a:ext uri="{FF2B5EF4-FFF2-40B4-BE49-F238E27FC236}">
                    <a16:creationId xmlns:a16="http://schemas.microsoft.com/office/drawing/2014/main" id="{68992CE6-8972-4EDB-B02A-ADE5DAE2B8B9}"/>
                  </a:ext>
                </a:extLst>
              </p:cNvPr>
              <p:cNvSpPr>
                <a:spLocks/>
              </p:cNvSpPr>
              <p:nvPr userDrawn="1"/>
            </p:nvSpPr>
            <p:spPr bwMode="auto">
              <a:xfrm>
                <a:off x="7256" y="3252"/>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8" name="Freeform 197">
                <a:extLst>
                  <a:ext uri="{FF2B5EF4-FFF2-40B4-BE49-F238E27FC236}">
                    <a16:creationId xmlns:a16="http://schemas.microsoft.com/office/drawing/2014/main" id="{DB8E38E4-FA61-405E-B38C-D4563800B421}"/>
                  </a:ext>
                </a:extLst>
              </p:cNvPr>
              <p:cNvSpPr>
                <a:spLocks/>
              </p:cNvSpPr>
              <p:nvPr userDrawn="1"/>
            </p:nvSpPr>
            <p:spPr bwMode="auto">
              <a:xfrm>
                <a:off x="6011" y="3401"/>
                <a:ext cx="188" cy="81"/>
              </a:xfrm>
              <a:custGeom>
                <a:avLst/>
                <a:gdLst>
                  <a:gd name="T0" fmla="*/ 183 w 188"/>
                  <a:gd name="T1" fmla="*/ 0 h 81"/>
                  <a:gd name="T2" fmla="*/ 94 w 188"/>
                  <a:gd name="T3" fmla="*/ 49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1"/>
                      <a:pt x="0" y="1"/>
                      <a:pt x="0" y="1"/>
                    </a:cubicBezTo>
                    <a:cubicBezTo>
                      <a:pt x="18" y="15"/>
                      <a:pt x="78" y="65"/>
                      <a:pt x="93" y="81"/>
                    </a:cubicBezTo>
                    <a:cubicBezTo>
                      <a:pt x="96" y="81"/>
                      <a:pt x="96" y="81"/>
                      <a:pt x="96" y="81"/>
                    </a:cubicBezTo>
                    <a:cubicBezTo>
                      <a:pt x="111" y="65"/>
                      <a:pt x="171" y="15"/>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9" name="Freeform 198">
                <a:extLst>
                  <a:ext uri="{FF2B5EF4-FFF2-40B4-BE49-F238E27FC236}">
                    <a16:creationId xmlns:a16="http://schemas.microsoft.com/office/drawing/2014/main" id="{CF1F837B-41CE-4939-A3F9-4A2566158492}"/>
                  </a:ext>
                </a:extLst>
              </p:cNvPr>
              <p:cNvSpPr>
                <a:spLocks/>
              </p:cNvSpPr>
              <p:nvPr userDrawn="1"/>
            </p:nvSpPr>
            <p:spPr bwMode="auto">
              <a:xfrm>
                <a:off x="6219" y="3401"/>
                <a:ext cx="188" cy="81"/>
              </a:xfrm>
              <a:custGeom>
                <a:avLst/>
                <a:gdLst>
                  <a:gd name="T0" fmla="*/ 182 w 188"/>
                  <a:gd name="T1" fmla="*/ 0 h 81"/>
                  <a:gd name="T2" fmla="*/ 94 w 188"/>
                  <a:gd name="T3" fmla="*/ 49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30" name="Freeform 199">
                <a:extLst>
                  <a:ext uri="{FF2B5EF4-FFF2-40B4-BE49-F238E27FC236}">
                    <a16:creationId xmlns:a16="http://schemas.microsoft.com/office/drawing/2014/main" id="{A390DBD6-8A01-4CA9-B8D4-0E0362A6D543}"/>
                  </a:ext>
                </a:extLst>
              </p:cNvPr>
              <p:cNvSpPr>
                <a:spLocks/>
              </p:cNvSpPr>
              <p:nvPr userDrawn="1"/>
            </p:nvSpPr>
            <p:spPr bwMode="auto">
              <a:xfrm>
                <a:off x="6426"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8" y="15"/>
                      <a:pt x="77" y="65"/>
                      <a:pt x="93" y="81"/>
                    </a:cubicBezTo>
                    <a:cubicBezTo>
                      <a:pt x="96" y="81"/>
                      <a:pt x="96" y="81"/>
                      <a:pt x="96"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31" name="Freeform 200">
                <a:extLst>
                  <a:ext uri="{FF2B5EF4-FFF2-40B4-BE49-F238E27FC236}">
                    <a16:creationId xmlns:a16="http://schemas.microsoft.com/office/drawing/2014/main" id="{9D62CA05-80C2-4C58-A284-173E85E80CC1}"/>
                  </a:ext>
                </a:extLst>
              </p:cNvPr>
              <p:cNvSpPr>
                <a:spLocks/>
              </p:cNvSpPr>
              <p:nvPr userDrawn="1"/>
            </p:nvSpPr>
            <p:spPr bwMode="auto">
              <a:xfrm>
                <a:off x="6633" y="3401"/>
                <a:ext cx="189" cy="81"/>
              </a:xfrm>
              <a:custGeom>
                <a:avLst/>
                <a:gdLst>
                  <a:gd name="T0" fmla="*/ 183 w 189"/>
                  <a:gd name="T1" fmla="*/ 0 h 81"/>
                  <a:gd name="T2" fmla="*/ 95 w 189"/>
                  <a:gd name="T3" fmla="*/ 49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6" y="8"/>
                      <a:pt x="112" y="40"/>
                      <a:pt x="95" y="49"/>
                    </a:cubicBezTo>
                    <a:cubicBezTo>
                      <a:pt x="77" y="40"/>
                      <a:pt x="24" y="8"/>
                      <a:pt x="6" y="0"/>
                    </a:cubicBezTo>
                    <a:cubicBezTo>
                      <a:pt x="0" y="1"/>
                      <a:pt x="0" y="1"/>
                      <a:pt x="0" y="1"/>
                    </a:cubicBezTo>
                    <a:cubicBezTo>
                      <a:pt x="18" y="15"/>
                      <a:pt x="78" y="65"/>
                      <a:pt x="93" y="81"/>
                    </a:cubicBezTo>
                    <a:cubicBezTo>
                      <a:pt x="96" y="81"/>
                      <a:pt x="96" y="81"/>
                      <a:pt x="96" y="81"/>
                    </a:cubicBezTo>
                    <a:cubicBezTo>
                      <a:pt x="111" y="65"/>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32" name="Freeform 201">
                <a:extLst>
                  <a:ext uri="{FF2B5EF4-FFF2-40B4-BE49-F238E27FC236}">
                    <a16:creationId xmlns:a16="http://schemas.microsoft.com/office/drawing/2014/main" id="{6357914C-54E9-43BA-935A-B4D6C1ACAC40}"/>
                  </a:ext>
                </a:extLst>
              </p:cNvPr>
              <p:cNvSpPr>
                <a:spLocks/>
              </p:cNvSpPr>
              <p:nvPr userDrawn="1"/>
            </p:nvSpPr>
            <p:spPr bwMode="auto">
              <a:xfrm>
                <a:off x="6841" y="3401"/>
                <a:ext cx="188" cy="81"/>
              </a:xfrm>
              <a:custGeom>
                <a:avLst/>
                <a:gdLst>
                  <a:gd name="T0" fmla="*/ 182 w 188"/>
                  <a:gd name="T1" fmla="*/ 0 h 81"/>
                  <a:gd name="T2" fmla="*/ 94 w 188"/>
                  <a:gd name="T3" fmla="*/ 49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3" y="81"/>
                    </a:cubicBezTo>
                    <a:cubicBezTo>
                      <a:pt x="95" y="81"/>
                      <a:pt x="95" y="81"/>
                      <a:pt x="95"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33" name="Freeform 202">
                <a:extLst>
                  <a:ext uri="{FF2B5EF4-FFF2-40B4-BE49-F238E27FC236}">
                    <a16:creationId xmlns:a16="http://schemas.microsoft.com/office/drawing/2014/main" id="{4AAAC8C2-90F1-4EEC-9CD5-6930319F1E86}"/>
                  </a:ext>
                </a:extLst>
              </p:cNvPr>
              <p:cNvSpPr>
                <a:spLocks/>
              </p:cNvSpPr>
              <p:nvPr userDrawn="1"/>
            </p:nvSpPr>
            <p:spPr bwMode="auto">
              <a:xfrm>
                <a:off x="7048" y="3401"/>
                <a:ext cx="188" cy="81"/>
              </a:xfrm>
              <a:custGeom>
                <a:avLst/>
                <a:gdLst>
                  <a:gd name="T0" fmla="*/ 183 w 188"/>
                  <a:gd name="T1" fmla="*/ 0 h 81"/>
                  <a:gd name="T2" fmla="*/ 94 w 188"/>
                  <a:gd name="T3" fmla="*/ 49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1"/>
                      <a:pt x="0" y="1"/>
                      <a:pt x="0" y="1"/>
                    </a:cubicBezTo>
                    <a:cubicBezTo>
                      <a:pt x="18" y="15"/>
                      <a:pt x="78" y="65"/>
                      <a:pt x="93" y="81"/>
                    </a:cubicBezTo>
                    <a:cubicBezTo>
                      <a:pt x="96" y="81"/>
                      <a:pt x="96" y="81"/>
                      <a:pt x="96" y="81"/>
                    </a:cubicBezTo>
                    <a:cubicBezTo>
                      <a:pt x="111" y="65"/>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34" name="Freeform 203">
                <a:extLst>
                  <a:ext uri="{FF2B5EF4-FFF2-40B4-BE49-F238E27FC236}">
                    <a16:creationId xmlns:a16="http://schemas.microsoft.com/office/drawing/2014/main" id="{5B8F97F7-0403-49C3-A186-BB8D3552065C}"/>
                  </a:ext>
                </a:extLst>
              </p:cNvPr>
              <p:cNvSpPr>
                <a:spLocks/>
              </p:cNvSpPr>
              <p:nvPr userDrawn="1"/>
            </p:nvSpPr>
            <p:spPr bwMode="auto">
              <a:xfrm>
                <a:off x="7256" y="3401"/>
                <a:ext cx="188" cy="81"/>
              </a:xfrm>
              <a:custGeom>
                <a:avLst/>
                <a:gdLst>
                  <a:gd name="T0" fmla="*/ 182 w 188"/>
                  <a:gd name="T1" fmla="*/ 0 h 81"/>
                  <a:gd name="T2" fmla="*/ 94 w 188"/>
                  <a:gd name="T3" fmla="*/ 49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1"/>
                      <a:pt x="0" y="1"/>
                      <a:pt x="0" y="1"/>
                    </a:cubicBezTo>
                    <a:cubicBezTo>
                      <a:pt x="17" y="15"/>
                      <a:pt x="77" y="65"/>
                      <a:pt x="92" y="81"/>
                    </a:cubicBezTo>
                    <a:cubicBezTo>
                      <a:pt x="95" y="81"/>
                      <a:pt x="95" y="81"/>
                      <a:pt x="95"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35" name="Freeform 204">
                <a:extLst>
                  <a:ext uri="{FF2B5EF4-FFF2-40B4-BE49-F238E27FC236}">
                    <a16:creationId xmlns:a16="http://schemas.microsoft.com/office/drawing/2014/main" id="{6B3EBD3B-1449-4174-B301-A704CC289A5D}"/>
                  </a:ext>
                </a:extLst>
              </p:cNvPr>
              <p:cNvSpPr>
                <a:spLocks/>
              </p:cNvSpPr>
              <p:nvPr userDrawn="1"/>
            </p:nvSpPr>
            <p:spPr bwMode="auto">
              <a:xfrm>
                <a:off x="619"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grpSp>
        <p:grpSp>
          <p:nvGrpSpPr>
            <p:cNvPr id="13" name="Group 406">
              <a:extLst>
                <a:ext uri="{FF2B5EF4-FFF2-40B4-BE49-F238E27FC236}">
                  <a16:creationId xmlns:a16="http://schemas.microsoft.com/office/drawing/2014/main" id="{14098652-6753-402E-8D82-B458B67F7DB3}"/>
                </a:ext>
              </a:extLst>
            </p:cNvPr>
            <p:cNvGrpSpPr>
              <a:grpSpLocks/>
            </p:cNvGrpSpPr>
            <p:nvPr userDrawn="1"/>
          </p:nvGrpSpPr>
          <p:grpSpPr bwMode="auto">
            <a:xfrm>
              <a:off x="619" y="2048"/>
              <a:ext cx="6825" cy="1133"/>
              <a:chOff x="619" y="2048"/>
              <a:chExt cx="6825" cy="1133"/>
            </a:xfrm>
          </p:grpSpPr>
          <p:sp>
            <p:nvSpPr>
              <p:cNvPr id="136" name="Freeform 206">
                <a:extLst>
                  <a:ext uri="{FF2B5EF4-FFF2-40B4-BE49-F238E27FC236}">
                    <a16:creationId xmlns:a16="http://schemas.microsoft.com/office/drawing/2014/main" id="{1EEF7067-DDA9-400A-B59E-7A6648328C28}"/>
                  </a:ext>
                </a:extLst>
              </p:cNvPr>
              <p:cNvSpPr>
                <a:spLocks/>
              </p:cNvSpPr>
              <p:nvPr userDrawn="1"/>
            </p:nvSpPr>
            <p:spPr bwMode="auto">
              <a:xfrm>
                <a:off x="826" y="2951"/>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37" name="Freeform 207">
                <a:extLst>
                  <a:ext uri="{FF2B5EF4-FFF2-40B4-BE49-F238E27FC236}">
                    <a16:creationId xmlns:a16="http://schemas.microsoft.com/office/drawing/2014/main" id="{5A8E9A34-A140-40C9-93C0-5ECB98F89DBA}"/>
                  </a:ext>
                </a:extLst>
              </p:cNvPr>
              <p:cNvSpPr>
                <a:spLocks/>
              </p:cNvSpPr>
              <p:nvPr userDrawn="1"/>
            </p:nvSpPr>
            <p:spPr bwMode="auto">
              <a:xfrm>
                <a:off x="1034" y="2951"/>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38" name="Freeform 208">
                <a:extLst>
                  <a:ext uri="{FF2B5EF4-FFF2-40B4-BE49-F238E27FC236}">
                    <a16:creationId xmlns:a16="http://schemas.microsoft.com/office/drawing/2014/main" id="{5FD23DE8-0046-498B-973C-8A508FEE439D}"/>
                  </a:ext>
                </a:extLst>
              </p:cNvPr>
              <p:cNvSpPr>
                <a:spLocks/>
              </p:cNvSpPr>
              <p:nvPr userDrawn="1"/>
            </p:nvSpPr>
            <p:spPr bwMode="auto">
              <a:xfrm>
                <a:off x="1241"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39" name="Freeform 209">
                <a:extLst>
                  <a:ext uri="{FF2B5EF4-FFF2-40B4-BE49-F238E27FC236}">
                    <a16:creationId xmlns:a16="http://schemas.microsoft.com/office/drawing/2014/main" id="{853D869B-498B-4E2E-85F8-F83629AEC0CB}"/>
                  </a:ext>
                </a:extLst>
              </p:cNvPr>
              <p:cNvSpPr>
                <a:spLocks/>
              </p:cNvSpPr>
              <p:nvPr userDrawn="1"/>
            </p:nvSpPr>
            <p:spPr bwMode="auto">
              <a:xfrm>
                <a:off x="1449" y="2951"/>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40" name="Freeform 210">
                <a:extLst>
                  <a:ext uri="{FF2B5EF4-FFF2-40B4-BE49-F238E27FC236}">
                    <a16:creationId xmlns:a16="http://schemas.microsoft.com/office/drawing/2014/main" id="{24F2BA51-4037-4103-827D-2919C609FF5B}"/>
                  </a:ext>
                </a:extLst>
              </p:cNvPr>
              <p:cNvSpPr>
                <a:spLocks/>
              </p:cNvSpPr>
              <p:nvPr userDrawn="1"/>
            </p:nvSpPr>
            <p:spPr bwMode="auto">
              <a:xfrm>
                <a:off x="1656"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41" name="Freeform 211">
                <a:extLst>
                  <a:ext uri="{FF2B5EF4-FFF2-40B4-BE49-F238E27FC236}">
                    <a16:creationId xmlns:a16="http://schemas.microsoft.com/office/drawing/2014/main" id="{6D622B2B-1953-4147-9305-213E337174D4}"/>
                  </a:ext>
                </a:extLst>
              </p:cNvPr>
              <p:cNvSpPr>
                <a:spLocks/>
              </p:cNvSpPr>
              <p:nvPr userDrawn="1"/>
            </p:nvSpPr>
            <p:spPr bwMode="auto">
              <a:xfrm>
                <a:off x="1863" y="2951"/>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42" name="Freeform 212">
                <a:extLst>
                  <a:ext uri="{FF2B5EF4-FFF2-40B4-BE49-F238E27FC236}">
                    <a16:creationId xmlns:a16="http://schemas.microsoft.com/office/drawing/2014/main" id="{B4136D43-FE57-4682-94AF-BCFFEDAE2A86}"/>
                  </a:ext>
                </a:extLst>
              </p:cNvPr>
              <p:cNvSpPr>
                <a:spLocks/>
              </p:cNvSpPr>
              <p:nvPr userDrawn="1"/>
            </p:nvSpPr>
            <p:spPr bwMode="auto">
              <a:xfrm>
                <a:off x="2071" y="2951"/>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43" name="Freeform 213">
                <a:extLst>
                  <a:ext uri="{FF2B5EF4-FFF2-40B4-BE49-F238E27FC236}">
                    <a16:creationId xmlns:a16="http://schemas.microsoft.com/office/drawing/2014/main" id="{A18823C3-B427-45B1-9DBD-C1AD803EEDBF}"/>
                  </a:ext>
                </a:extLst>
              </p:cNvPr>
              <p:cNvSpPr>
                <a:spLocks/>
              </p:cNvSpPr>
              <p:nvPr userDrawn="1"/>
            </p:nvSpPr>
            <p:spPr bwMode="auto">
              <a:xfrm>
                <a:off x="2278"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44" name="Freeform 214">
                <a:extLst>
                  <a:ext uri="{FF2B5EF4-FFF2-40B4-BE49-F238E27FC236}">
                    <a16:creationId xmlns:a16="http://schemas.microsoft.com/office/drawing/2014/main" id="{3F57FC7C-F305-4944-A8D2-9DCE71D3FA1A}"/>
                  </a:ext>
                </a:extLst>
              </p:cNvPr>
              <p:cNvSpPr>
                <a:spLocks/>
              </p:cNvSpPr>
              <p:nvPr userDrawn="1"/>
            </p:nvSpPr>
            <p:spPr bwMode="auto">
              <a:xfrm>
                <a:off x="2486" y="2951"/>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45" name="Freeform 215">
                <a:extLst>
                  <a:ext uri="{FF2B5EF4-FFF2-40B4-BE49-F238E27FC236}">
                    <a16:creationId xmlns:a16="http://schemas.microsoft.com/office/drawing/2014/main" id="{40FDE569-EA5F-4318-972F-05D030797F6A}"/>
                  </a:ext>
                </a:extLst>
              </p:cNvPr>
              <p:cNvSpPr>
                <a:spLocks/>
              </p:cNvSpPr>
              <p:nvPr userDrawn="1"/>
            </p:nvSpPr>
            <p:spPr bwMode="auto">
              <a:xfrm>
                <a:off x="2693"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46" name="Freeform 216">
                <a:extLst>
                  <a:ext uri="{FF2B5EF4-FFF2-40B4-BE49-F238E27FC236}">
                    <a16:creationId xmlns:a16="http://schemas.microsoft.com/office/drawing/2014/main" id="{2DB5AF22-1360-49CA-8966-7B8A91427C92}"/>
                  </a:ext>
                </a:extLst>
              </p:cNvPr>
              <p:cNvSpPr>
                <a:spLocks/>
              </p:cNvSpPr>
              <p:nvPr userDrawn="1"/>
            </p:nvSpPr>
            <p:spPr bwMode="auto">
              <a:xfrm>
                <a:off x="2900" y="2951"/>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47" name="Freeform 217">
                <a:extLst>
                  <a:ext uri="{FF2B5EF4-FFF2-40B4-BE49-F238E27FC236}">
                    <a16:creationId xmlns:a16="http://schemas.microsoft.com/office/drawing/2014/main" id="{48FEEC95-7C76-4DE8-89A7-C2215BFE2C84}"/>
                  </a:ext>
                </a:extLst>
              </p:cNvPr>
              <p:cNvSpPr>
                <a:spLocks/>
              </p:cNvSpPr>
              <p:nvPr userDrawn="1"/>
            </p:nvSpPr>
            <p:spPr bwMode="auto">
              <a:xfrm>
                <a:off x="3108" y="2951"/>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48" name="Freeform 218">
                <a:extLst>
                  <a:ext uri="{FF2B5EF4-FFF2-40B4-BE49-F238E27FC236}">
                    <a16:creationId xmlns:a16="http://schemas.microsoft.com/office/drawing/2014/main" id="{993FF990-C323-4DA0-9824-0B0F070E325F}"/>
                  </a:ext>
                </a:extLst>
              </p:cNvPr>
              <p:cNvSpPr>
                <a:spLocks/>
              </p:cNvSpPr>
              <p:nvPr userDrawn="1"/>
            </p:nvSpPr>
            <p:spPr bwMode="auto">
              <a:xfrm>
                <a:off x="619"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3" y="81"/>
                    </a:cubicBezTo>
                    <a:cubicBezTo>
                      <a:pt x="95" y="81"/>
                      <a:pt x="95" y="81"/>
                      <a:pt x="95"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49" name="Freeform 219">
                <a:extLst>
                  <a:ext uri="{FF2B5EF4-FFF2-40B4-BE49-F238E27FC236}">
                    <a16:creationId xmlns:a16="http://schemas.microsoft.com/office/drawing/2014/main" id="{318E2F1C-002E-4A02-94F7-714A67112459}"/>
                  </a:ext>
                </a:extLst>
              </p:cNvPr>
              <p:cNvSpPr>
                <a:spLocks/>
              </p:cNvSpPr>
              <p:nvPr userDrawn="1"/>
            </p:nvSpPr>
            <p:spPr bwMode="auto">
              <a:xfrm>
                <a:off x="826" y="3100"/>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5"/>
                      <a:pt x="93" y="81"/>
                    </a:cubicBezTo>
                    <a:cubicBezTo>
                      <a:pt x="96" y="81"/>
                      <a:pt x="96" y="81"/>
                      <a:pt x="96" y="81"/>
                    </a:cubicBezTo>
                    <a:cubicBezTo>
                      <a:pt x="111" y="65"/>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0" name="Freeform 220">
                <a:extLst>
                  <a:ext uri="{FF2B5EF4-FFF2-40B4-BE49-F238E27FC236}">
                    <a16:creationId xmlns:a16="http://schemas.microsoft.com/office/drawing/2014/main" id="{E2E18B98-0AC0-48E6-8120-DD3BB841A3D6}"/>
                  </a:ext>
                </a:extLst>
              </p:cNvPr>
              <p:cNvSpPr>
                <a:spLocks/>
              </p:cNvSpPr>
              <p:nvPr userDrawn="1"/>
            </p:nvSpPr>
            <p:spPr bwMode="auto">
              <a:xfrm>
                <a:off x="1034" y="3100"/>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1" name="Freeform 221">
                <a:extLst>
                  <a:ext uri="{FF2B5EF4-FFF2-40B4-BE49-F238E27FC236}">
                    <a16:creationId xmlns:a16="http://schemas.microsoft.com/office/drawing/2014/main" id="{5CB12147-50A5-41AC-901A-E4243F7B9A14}"/>
                  </a:ext>
                </a:extLst>
              </p:cNvPr>
              <p:cNvSpPr>
                <a:spLocks/>
              </p:cNvSpPr>
              <p:nvPr userDrawn="1"/>
            </p:nvSpPr>
            <p:spPr bwMode="auto">
              <a:xfrm>
                <a:off x="1241"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5"/>
                      <a:pt x="93" y="81"/>
                    </a:cubicBezTo>
                    <a:cubicBezTo>
                      <a:pt x="96" y="81"/>
                      <a:pt x="96" y="81"/>
                      <a:pt x="96"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2" name="Freeform 222">
                <a:extLst>
                  <a:ext uri="{FF2B5EF4-FFF2-40B4-BE49-F238E27FC236}">
                    <a16:creationId xmlns:a16="http://schemas.microsoft.com/office/drawing/2014/main" id="{3A7A1DEB-8A42-4542-B316-75BE86C1D0E4}"/>
                  </a:ext>
                </a:extLst>
              </p:cNvPr>
              <p:cNvSpPr>
                <a:spLocks/>
              </p:cNvSpPr>
              <p:nvPr userDrawn="1"/>
            </p:nvSpPr>
            <p:spPr bwMode="auto">
              <a:xfrm>
                <a:off x="1449" y="3100"/>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5"/>
                      <a:pt x="92" y="81"/>
                    </a:cubicBezTo>
                    <a:cubicBezTo>
                      <a:pt x="95" y="81"/>
                      <a:pt x="95" y="81"/>
                      <a:pt x="95" y="81"/>
                    </a:cubicBezTo>
                    <a:cubicBezTo>
                      <a:pt x="110" y="65"/>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3" name="Freeform 223">
                <a:extLst>
                  <a:ext uri="{FF2B5EF4-FFF2-40B4-BE49-F238E27FC236}">
                    <a16:creationId xmlns:a16="http://schemas.microsoft.com/office/drawing/2014/main" id="{84F7D7A8-6868-48EA-9E5E-7A66F326B53E}"/>
                  </a:ext>
                </a:extLst>
              </p:cNvPr>
              <p:cNvSpPr>
                <a:spLocks/>
              </p:cNvSpPr>
              <p:nvPr userDrawn="1"/>
            </p:nvSpPr>
            <p:spPr bwMode="auto">
              <a:xfrm>
                <a:off x="1656"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3" y="81"/>
                    </a:cubicBezTo>
                    <a:cubicBezTo>
                      <a:pt x="96" y="81"/>
                      <a:pt x="96" y="81"/>
                      <a:pt x="96"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4" name="Freeform 224">
                <a:extLst>
                  <a:ext uri="{FF2B5EF4-FFF2-40B4-BE49-F238E27FC236}">
                    <a16:creationId xmlns:a16="http://schemas.microsoft.com/office/drawing/2014/main" id="{76799682-FED5-4F07-912A-72FA35D6B893}"/>
                  </a:ext>
                </a:extLst>
              </p:cNvPr>
              <p:cNvSpPr>
                <a:spLocks/>
              </p:cNvSpPr>
              <p:nvPr userDrawn="1"/>
            </p:nvSpPr>
            <p:spPr bwMode="auto">
              <a:xfrm>
                <a:off x="1863" y="3100"/>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5"/>
                      <a:pt x="93" y="81"/>
                    </a:cubicBezTo>
                    <a:cubicBezTo>
                      <a:pt x="96" y="81"/>
                      <a:pt x="96" y="81"/>
                      <a:pt x="96" y="81"/>
                    </a:cubicBezTo>
                    <a:cubicBezTo>
                      <a:pt x="111" y="65"/>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5" name="Freeform 225">
                <a:extLst>
                  <a:ext uri="{FF2B5EF4-FFF2-40B4-BE49-F238E27FC236}">
                    <a16:creationId xmlns:a16="http://schemas.microsoft.com/office/drawing/2014/main" id="{F8E625BA-A158-41BA-A70B-77E02A5FE33F}"/>
                  </a:ext>
                </a:extLst>
              </p:cNvPr>
              <p:cNvSpPr>
                <a:spLocks/>
              </p:cNvSpPr>
              <p:nvPr userDrawn="1"/>
            </p:nvSpPr>
            <p:spPr bwMode="auto">
              <a:xfrm>
                <a:off x="2071" y="3100"/>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2" y="81"/>
                    </a:cubicBezTo>
                    <a:cubicBezTo>
                      <a:pt x="95" y="81"/>
                      <a:pt x="95" y="81"/>
                      <a:pt x="95"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6" name="Freeform 226">
                <a:extLst>
                  <a:ext uri="{FF2B5EF4-FFF2-40B4-BE49-F238E27FC236}">
                    <a16:creationId xmlns:a16="http://schemas.microsoft.com/office/drawing/2014/main" id="{911F9E24-E8E9-4A5B-B5FE-8BD4B3318856}"/>
                  </a:ext>
                </a:extLst>
              </p:cNvPr>
              <p:cNvSpPr>
                <a:spLocks/>
              </p:cNvSpPr>
              <p:nvPr userDrawn="1"/>
            </p:nvSpPr>
            <p:spPr bwMode="auto">
              <a:xfrm>
                <a:off x="2278"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5"/>
                      <a:pt x="93" y="81"/>
                    </a:cubicBezTo>
                    <a:cubicBezTo>
                      <a:pt x="96" y="81"/>
                      <a:pt x="96" y="81"/>
                      <a:pt x="96"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7" name="Freeform 227">
                <a:extLst>
                  <a:ext uri="{FF2B5EF4-FFF2-40B4-BE49-F238E27FC236}">
                    <a16:creationId xmlns:a16="http://schemas.microsoft.com/office/drawing/2014/main" id="{B7344BBB-751F-467E-B116-C380C7BF01FE}"/>
                  </a:ext>
                </a:extLst>
              </p:cNvPr>
              <p:cNvSpPr>
                <a:spLocks/>
              </p:cNvSpPr>
              <p:nvPr userDrawn="1"/>
            </p:nvSpPr>
            <p:spPr bwMode="auto">
              <a:xfrm>
                <a:off x="2486" y="3100"/>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8" name="Freeform 228">
                <a:extLst>
                  <a:ext uri="{FF2B5EF4-FFF2-40B4-BE49-F238E27FC236}">
                    <a16:creationId xmlns:a16="http://schemas.microsoft.com/office/drawing/2014/main" id="{0D65581C-55CF-459B-BE49-328BE20C0B68}"/>
                  </a:ext>
                </a:extLst>
              </p:cNvPr>
              <p:cNvSpPr>
                <a:spLocks/>
              </p:cNvSpPr>
              <p:nvPr userDrawn="1"/>
            </p:nvSpPr>
            <p:spPr bwMode="auto">
              <a:xfrm>
                <a:off x="2693"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3" y="81"/>
                    </a:cubicBezTo>
                    <a:cubicBezTo>
                      <a:pt x="95" y="81"/>
                      <a:pt x="95" y="81"/>
                      <a:pt x="95"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9" name="Freeform 229">
                <a:extLst>
                  <a:ext uri="{FF2B5EF4-FFF2-40B4-BE49-F238E27FC236}">
                    <a16:creationId xmlns:a16="http://schemas.microsoft.com/office/drawing/2014/main" id="{CF811FD9-13A2-47D0-B5D1-278B89505468}"/>
                  </a:ext>
                </a:extLst>
              </p:cNvPr>
              <p:cNvSpPr>
                <a:spLocks/>
              </p:cNvSpPr>
              <p:nvPr userDrawn="1"/>
            </p:nvSpPr>
            <p:spPr bwMode="auto">
              <a:xfrm>
                <a:off x="2900" y="3100"/>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4" y="8"/>
                      <a:pt x="6" y="0"/>
                    </a:cubicBezTo>
                    <a:cubicBezTo>
                      <a:pt x="0" y="1"/>
                      <a:pt x="0" y="1"/>
                      <a:pt x="0" y="1"/>
                    </a:cubicBezTo>
                    <a:cubicBezTo>
                      <a:pt x="18" y="15"/>
                      <a:pt x="78" y="65"/>
                      <a:pt x="93" y="81"/>
                    </a:cubicBezTo>
                    <a:cubicBezTo>
                      <a:pt x="96" y="81"/>
                      <a:pt x="96" y="81"/>
                      <a:pt x="96" y="81"/>
                    </a:cubicBezTo>
                    <a:cubicBezTo>
                      <a:pt x="111" y="65"/>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0" name="Freeform 230">
                <a:extLst>
                  <a:ext uri="{FF2B5EF4-FFF2-40B4-BE49-F238E27FC236}">
                    <a16:creationId xmlns:a16="http://schemas.microsoft.com/office/drawing/2014/main" id="{550F4DD2-96BE-4B4F-BB80-85FAC5B7FE0E}"/>
                  </a:ext>
                </a:extLst>
              </p:cNvPr>
              <p:cNvSpPr>
                <a:spLocks/>
              </p:cNvSpPr>
              <p:nvPr userDrawn="1"/>
            </p:nvSpPr>
            <p:spPr bwMode="auto">
              <a:xfrm>
                <a:off x="3108" y="3100"/>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2" y="81"/>
                    </a:cubicBezTo>
                    <a:cubicBezTo>
                      <a:pt x="95" y="81"/>
                      <a:pt x="95" y="81"/>
                      <a:pt x="95"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1" name="Freeform 231">
                <a:extLst>
                  <a:ext uri="{FF2B5EF4-FFF2-40B4-BE49-F238E27FC236}">
                    <a16:creationId xmlns:a16="http://schemas.microsoft.com/office/drawing/2014/main" id="{41FA2565-3433-4904-BEF4-1D0BD4A73B67}"/>
                  </a:ext>
                </a:extLst>
              </p:cNvPr>
              <p:cNvSpPr>
                <a:spLocks/>
              </p:cNvSpPr>
              <p:nvPr userDrawn="1"/>
            </p:nvSpPr>
            <p:spPr bwMode="auto">
              <a:xfrm>
                <a:off x="3315"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2" name="Freeform 232">
                <a:extLst>
                  <a:ext uri="{FF2B5EF4-FFF2-40B4-BE49-F238E27FC236}">
                    <a16:creationId xmlns:a16="http://schemas.microsoft.com/office/drawing/2014/main" id="{49B3D75D-369C-4AD3-9DE7-BFA9029A3EF1}"/>
                  </a:ext>
                </a:extLst>
              </p:cNvPr>
              <p:cNvSpPr>
                <a:spLocks/>
              </p:cNvSpPr>
              <p:nvPr userDrawn="1"/>
            </p:nvSpPr>
            <p:spPr bwMode="auto">
              <a:xfrm>
                <a:off x="3523" y="2951"/>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3" name="Freeform 233">
                <a:extLst>
                  <a:ext uri="{FF2B5EF4-FFF2-40B4-BE49-F238E27FC236}">
                    <a16:creationId xmlns:a16="http://schemas.microsoft.com/office/drawing/2014/main" id="{89169B9D-FC61-48D5-8DFD-C9960DCFC9F9}"/>
                  </a:ext>
                </a:extLst>
              </p:cNvPr>
              <p:cNvSpPr>
                <a:spLocks/>
              </p:cNvSpPr>
              <p:nvPr userDrawn="1"/>
            </p:nvSpPr>
            <p:spPr bwMode="auto">
              <a:xfrm>
                <a:off x="3730"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4" name="Freeform 234">
                <a:extLst>
                  <a:ext uri="{FF2B5EF4-FFF2-40B4-BE49-F238E27FC236}">
                    <a16:creationId xmlns:a16="http://schemas.microsoft.com/office/drawing/2014/main" id="{7942B358-ED5E-4617-9BC9-B38E7F9C245E}"/>
                  </a:ext>
                </a:extLst>
              </p:cNvPr>
              <p:cNvSpPr>
                <a:spLocks/>
              </p:cNvSpPr>
              <p:nvPr userDrawn="1"/>
            </p:nvSpPr>
            <p:spPr bwMode="auto">
              <a:xfrm>
                <a:off x="3937" y="2951"/>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5" name="Freeform 235">
                <a:extLst>
                  <a:ext uri="{FF2B5EF4-FFF2-40B4-BE49-F238E27FC236}">
                    <a16:creationId xmlns:a16="http://schemas.microsoft.com/office/drawing/2014/main" id="{A2903839-AF67-4AA1-850D-3DA2AEFBEF84}"/>
                  </a:ext>
                </a:extLst>
              </p:cNvPr>
              <p:cNvSpPr>
                <a:spLocks/>
              </p:cNvSpPr>
              <p:nvPr userDrawn="1"/>
            </p:nvSpPr>
            <p:spPr bwMode="auto">
              <a:xfrm>
                <a:off x="4145" y="2951"/>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6" name="Freeform 236">
                <a:extLst>
                  <a:ext uri="{FF2B5EF4-FFF2-40B4-BE49-F238E27FC236}">
                    <a16:creationId xmlns:a16="http://schemas.microsoft.com/office/drawing/2014/main" id="{250C4422-8248-48FB-9031-52ED3A2AE2DE}"/>
                  </a:ext>
                </a:extLst>
              </p:cNvPr>
              <p:cNvSpPr>
                <a:spLocks/>
              </p:cNvSpPr>
              <p:nvPr userDrawn="1"/>
            </p:nvSpPr>
            <p:spPr bwMode="auto">
              <a:xfrm>
                <a:off x="4352"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7" name="Freeform 237">
                <a:extLst>
                  <a:ext uri="{FF2B5EF4-FFF2-40B4-BE49-F238E27FC236}">
                    <a16:creationId xmlns:a16="http://schemas.microsoft.com/office/drawing/2014/main" id="{584CFA98-70FA-452B-8B3D-C23FA35792FD}"/>
                  </a:ext>
                </a:extLst>
              </p:cNvPr>
              <p:cNvSpPr>
                <a:spLocks/>
              </p:cNvSpPr>
              <p:nvPr userDrawn="1"/>
            </p:nvSpPr>
            <p:spPr bwMode="auto">
              <a:xfrm>
                <a:off x="4560" y="2951"/>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8" name="Freeform 238">
                <a:extLst>
                  <a:ext uri="{FF2B5EF4-FFF2-40B4-BE49-F238E27FC236}">
                    <a16:creationId xmlns:a16="http://schemas.microsoft.com/office/drawing/2014/main" id="{71F31445-0A9C-4532-9485-3A8AF502F572}"/>
                  </a:ext>
                </a:extLst>
              </p:cNvPr>
              <p:cNvSpPr>
                <a:spLocks/>
              </p:cNvSpPr>
              <p:nvPr userDrawn="1"/>
            </p:nvSpPr>
            <p:spPr bwMode="auto">
              <a:xfrm>
                <a:off x="4767"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9" name="Freeform 239">
                <a:extLst>
                  <a:ext uri="{FF2B5EF4-FFF2-40B4-BE49-F238E27FC236}">
                    <a16:creationId xmlns:a16="http://schemas.microsoft.com/office/drawing/2014/main" id="{B558F61A-7BCC-4D4D-8614-23E922F5AE9B}"/>
                  </a:ext>
                </a:extLst>
              </p:cNvPr>
              <p:cNvSpPr>
                <a:spLocks/>
              </p:cNvSpPr>
              <p:nvPr userDrawn="1"/>
            </p:nvSpPr>
            <p:spPr bwMode="auto">
              <a:xfrm>
                <a:off x="4974" y="2951"/>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0" name="Freeform 240">
                <a:extLst>
                  <a:ext uri="{FF2B5EF4-FFF2-40B4-BE49-F238E27FC236}">
                    <a16:creationId xmlns:a16="http://schemas.microsoft.com/office/drawing/2014/main" id="{E2004C1F-E4B8-4CD6-9FA2-23A1A67DC73E}"/>
                  </a:ext>
                </a:extLst>
              </p:cNvPr>
              <p:cNvSpPr>
                <a:spLocks/>
              </p:cNvSpPr>
              <p:nvPr userDrawn="1"/>
            </p:nvSpPr>
            <p:spPr bwMode="auto">
              <a:xfrm>
                <a:off x="5182" y="2951"/>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1" name="Freeform 241">
                <a:extLst>
                  <a:ext uri="{FF2B5EF4-FFF2-40B4-BE49-F238E27FC236}">
                    <a16:creationId xmlns:a16="http://schemas.microsoft.com/office/drawing/2014/main" id="{4E71FA92-9BAE-4C10-8ED9-86C7F8BAE71B}"/>
                  </a:ext>
                </a:extLst>
              </p:cNvPr>
              <p:cNvSpPr>
                <a:spLocks/>
              </p:cNvSpPr>
              <p:nvPr userDrawn="1"/>
            </p:nvSpPr>
            <p:spPr bwMode="auto">
              <a:xfrm>
                <a:off x="5389"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2" name="Freeform 242">
                <a:extLst>
                  <a:ext uri="{FF2B5EF4-FFF2-40B4-BE49-F238E27FC236}">
                    <a16:creationId xmlns:a16="http://schemas.microsoft.com/office/drawing/2014/main" id="{5C391A3E-7C2F-44F3-B571-FF2398C7FD02}"/>
                  </a:ext>
                </a:extLst>
              </p:cNvPr>
              <p:cNvSpPr>
                <a:spLocks/>
              </p:cNvSpPr>
              <p:nvPr userDrawn="1"/>
            </p:nvSpPr>
            <p:spPr bwMode="auto">
              <a:xfrm>
                <a:off x="5597" y="2951"/>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3" name="Freeform 243">
                <a:extLst>
                  <a:ext uri="{FF2B5EF4-FFF2-40B4-BE49-F238E27FC236}">
                    <a16:creationId xmlns:a16="http://schemas.microsoft.com/office/drawing/2014/main" id="{07A6325F-E2A5-4AD3-934C-46DDB80CD554}"/>
                  </a:ext>
                </a:extLst>
              </p:cNvPr>
              <p:cNvSpPr>
                <a:spLocks/>
              </p:cNvSpPr>
              <p:nvPr userDrawn="1"/>
            </p:nvSpPr>
            <p:spPr bwMode="auto">
              <a:xfrm>
                <a:off x="5804"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4" name="Freeform 244">
                <a:extLst>
                  <a:ext uri="{FF2B5EF4-FFF2-40B4-BE49-F238E27FC236}">
                    <a16:creationId xmlns:a16="http://schemas.microsoft.com/office/drawing/2014/main" id="{56CE359C-4D90-45DE-B49C-6052EFBABD4A}"/>
                  </a:ext>
                </a:extLst>
              </p:cNvPr>
              <p:cNvSpPr>
                <a:spLocks/>
              </p:cNvSpPr>
              <p:nvPr userDrawn="1"/>
            </p:nvSpPr>
            <p:spPr bwMode="auto">
              <a:xfrm>
                <a:off x="3315"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3" y="81"/>
                    </a:cubicBezTo>
                    <a:cubicBezTo>
                      <a:pt x="96" y="81"/>
                      <a:pt x="96" y="81"/>
                      <a:pt x="96"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5" name="Freeform 245">
                <a:extLst>
                  <a:ext uri="{FF2B5EF4-FFF2-40B4-BE49-F238E27FC236}">
                    <a16:creationId xmlns:a16="http://schemas.microsoft.com/office/drawing/2014/main" id="{E01F0429-E8B2-46D3-8661-287753CC5C35}"/>
                  </a:ext>
                </a:extLst>
              </p:cNvPr>
              <p:cNvSpPr>
                <a:spLocks/>
              </p:cNvSpPr>
              <p:nvPr userDrawn="1"/>
            </p:nvSpPr>
            <p:spPr bwMode="auto">
              <a:xfrm>
                <a:off x="3523" y="3100"/>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6" name="Freeform 246">
                <a:extLst>
                  <a:ext uri="{FF2B5EF4-FFF2-40B4-BE49-F238E27FC236}">
                    <a16:creationId xmlns:a16="http://schemas.microsoft.com/office/drawing/2014/main" id="{7555AE4B-277B-4A60-B913-D8F219EACE31}"/>
                  </a:ext>
                </a:extLst>
              </p:cNvPr>
              <p:cNvSpPr>
                <a:spLocks/>
              </p:cNvSpPr>
              <p:nvPr userDrawn="1"/>
            </p:nvSpPr>
            <p:spPr bwMode="auto">
              <a:xfrm>
                <a:off x="3730"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3" y="81"/>
                    </a:cubicBezTo>
                    <a:cubicBezTo>
                      <a:pt x="95" y="81"/>
                      <a:pt x="95" y="81"/>
                      <a:pt x="95"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7" name="Freeform 247">
                <a:extLst>
                  <a:ext uri="{FF2B5EF4-FFF2-40B4-BE49-F238E27FC236}">
                    <a16:creationId xmlns:a16="http://schemas.microsoft.com/office/drawing/2014/main" id="{707496A0-D246-4581-8C19-32F321D3DAED}"/>
                  </a:ext>
                </a:extLst>
              </p:cNvPr>
              <p:cNvSpPr>
                <a:spLocks/>
              </p:cNvSpPr>
              <p:nvPr userDrawn="1"/>
            </p:nvSpPr>
            <p:spPr bwMode="auto">
              <a:xfrm>
                <a:off x="3937" y="3100"/>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4" y="8"/>
                      <a:pt x="6" y="0"/>
                    </a:cubicBezTo>
                    <a:cubicBezTo>
                      <a:pt x="0" y="1"/>
                      <a:pt x="0" y="1"/>
                      <a:pt x="0" y="1"/>
                    </a:cubicBezTo>
                    <a:cubicBezTo>
                      <a:pt x="18" y="15"/>
                      <a:pt x="78" y="65"/>
                      <a:pt x="93" y="81"/>
                    </a:cubicBezTo>
                    <a:cubicBezTo>
                      <a:pt x="96" y="81"/>
                      <a:pt x="96" y="81"/>
                      <a:pt x="96" y="81"/>
                    </a:cubicBezTo>
                    <a:cubicBezTo>
                      <a:pt x="111" y="65"/>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8" name="Freeform 248">
                <a:extLst>
                  <a:ext uri="{FF2B5EF4-FFF2-40B4-BE49-F238E27FC236}">
                    <a16:creationId xmlns:a16="http://schemas.microsoft.com/office/drawing/2014/main" id="{62656743-0586-4C45-9C93-ED5ACE190876}"/>
                  </a:ext>
                </a:extLst>
              </p:cNvPr>
              <p:cNvSpPr>
                <a:spLocks/>
              </p:cNvSpPr>
              <p:nvPr userDrawn="1"/>
            </p:nvSpPr>
            <p:spPr bwMode="auto">
              <a:xfrm>
                <a:off x="4145" y="3100"/>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9" name="Freeform 249">
                <a:extLst>
                  <a:ext uri="{FF2B5EF4-FFF2-40B4-BE49-F238E27FC236}">
                    <a16:creationId xmlns:a16="http://schemas.microsoft.com/office/drawing/2014/main" id="{4EBD7A52-075A-40BD-A9FB-5AA6B488842B}"/>
                  </a:ext>
                </a:extLst>
              </p:cNvPr>
              <p:cNvSpPr>
                <a:spLocks/>
              </p:cNvSpPr>
              <p:nvPr userDrawn="1"/>
            </p:nvSpPr>
            <p:spPr bwMode="auto">
              <a:xfrm>
                <a:off x="4352"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5"/>
                      <a:pt x="93" y="81"/>
                    </a:cubicBezTo>
                    <a:cubicBezTo>
                      <a:pt x="96" y="81"/>
                      <a:pt x="96" y="81"/>
                      <a:pt x="96"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0" name="Freeform 250">
                <a:extLst>
                  <a:ext uri="{FF2B5EF4-FFF2-40B4-BE49-F238E27FC236}">
                    <a16:creationId xmlns:a16="http://schemas.microsoft.com/office/drawing/2014/main" id="{E7827148-5C02-41BD-8384-8468633AECFA}"/>
                  </a:ext>
                </a:extLst>
              </p:cNvPr>
              <p:cNvSpPr>
                <a:spLocks/>
              </p:cNvSpPr>
              <p:nvPr userDrawn="1"/>
            </p:nvSpPr>
            <p:spPr bwMode="auto">
              <a:xfrm>
                <a:off x="4560" y="3100"/>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5"/>
                      <a:pt x="92" y="81"/>
                    </a:cubicBezTo>
                    <a:cubicBezTo>
                      <a:pt x="95" y="81"/>
                      <a:pt x="95" y="81"/>
                      <a:pt x="95" y="81"/>
                    </a:cubicBezTo>
                    <a:cubicBezTo>
                      <a:pt x="110" y="65"/>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1" name="Freeform 251">
                <a:extLst>
                  <a:ext uri="{FF2B5EF4-FFF2-40B4-BE49-F238E27FC236}">
                    <a16:creationId xmlns:a16="http://schemas.microsoft.com/office/drawing/2014/main" id="{732B8A01-0260-4D05-A560-B0F14E2CBE61}"/>
                  </a:ext>
                </a:extLst>
              </p:cNvPr>
              <p:cNvSpPr>
                <a:spLocks/>
              </p:cNvSpPr>
              <p:nvPr userDrawn="1"/>
            </p:nvSpPr>
            <p:spPr bwMode="auto">
              <a:xfrm>
                <a:off x="4767"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3" y="81"/>
                    </a:cubicBezTo>
                    <a:cubicBezTo>
                      <a:pt x="96" y="81"/>
                      <a:pt x="96" y="81"/>
                      <a:pt x="96"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2" name="Freeform 252">
                <a:extLst>
                  <a:ext uri="{FF2B5EF4-FFF2-40B4-BE49-F238E27FC236}">
                    <a16:creationId xmlns:a16="http://schemas.microsoft.com/office/drawing/2014/main" id="{56CE53AF-722F-45D6-AD6A-49F8950F9909}"/>
                  </a:ext>
                </a:extLst>
              </p:cNvPr>
              <p:cNvSpPr>
                <a:spLocks/>
              </p:cNvSpPr>
              <p:nvPr userDrawn="1"/>
            </p:nvSpPr>
            <p:spPr bwMode="auto">
              <a:xfrm>
                <a:off x="4974" y="3100"/>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5"/>
                      <a:pt x="93" y="81"/>
                    </a:cubicBezTo>
                    <a:cubicBezTo>
                      <a:pt x="96" y="81"/>
                      <a:pt x="96" y="81"/>
                      <a:pt x="96" y="81"/>
                    </a:cubicBezTo>
                    <a:cubicBezTo>
                      <a:pt x="111" y="65"/>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3" name="Freeform 253">
                <a:extLst>
                  <a:ext uri="{FF2B5EF4-FFF2-40B4-BE49-F238E27FC236}">
                    <a16:creationId xmlns:a16="http://schemas.microsoft.com/office/drawing/2014/main" id="{421F8F62-8D01-4ACA-B467-19A6FF0087E3}"/>
                  </a:ext>
                </a:extLst>
              </p:cNvPr>
              <p:cNvSpPr>
                <a:spLocks/>
              </p:cNvSpPr>
              <p:nvPr userDrawn="1"/>
            </p:nvSpPr>
            <p:spPr bwMode="auto">
              <a:xfrm>
                <a:off x="5182" y="3100"/>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2" y="81"/>
                    </a:cubicBezTo>
                    <a:cubicBezTo>
                      <a:pt x="95" y="81"/>
                      <a:pt x="95" y="81"/>
                      <a:pt x="95"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4" name="Freeform 254">
                <a:extLst>
                  <a:ext uri="{FF2B5EF4-FFF2-40B4-BE49-F238E27FC236}">
                    <a16:creationId xmlns:a16="http://schemas.microsoft.com/office/drawing/2014/main" id="{9E2E43FC-0094-4325-A77B-50DE3A7D4F3A}"/>
                  </a:ext>
                </a:extLst>
              </p:cNvPr>
              <p:cNvSpPr>
                <a:spLocks/>
              </p:cNvSpPr>
              <p:nvPr userDrawn="1"/>
            </p:nvSpPr>
            <p:spPr bwMode="auto">
              <a:xfrm>
                <a:off x="5389"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5"/>
                      <a:pt x="93" y="81"/>
                    </a:cubicBezTo>
                    <a:cubicBezTo>
                      <a:pt x="96" y="81"/>
                      <a:pt x="96" y="81"/>
                      <a:pt x="96"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5" name="Freeform 255">
                <a:extLst>
                  <a:ext uri="{FF2B5EF4-FFF2-40B4-BE49-F238E27FC236}">
                    <a16:creationId xmlns:a16="http://schemas.microsoft.com/office/drawing/2014/main" id="{07874053-CBB2-483D-B574-F045267110AC}"/>
                  </a:ext>
                </a:extLst>
              </p:cNvPr>
              <p:cNvSpPr>
                <a:spLocks/>
              </p:cNvSpPr>
              <p:nvPr userDrawn="1"/>
            </p:nvSpPr>
            <p:spPr bwMode="auto">
              <a:xfrm>
                <a:off x="5597" y="3100"/>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6"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6" name="Freeform 256">
                <a:extLst>
                  <a:ext uri="{FF2B5EF4-FFF2-40B4-BE49-F238E27FC236}">
                    <a16:creationId xmlns:a16="http://schemas.microsoft.com/office/drawing/2014/main" id="{876F9857-88BA-4BDE-B9CE-64CCB5BA592D}"/>
                  </a:ext>
                </a:extLst>
              </p:cNvPr>
              <p:cNvSpPr>
                <a:spLocks/>
              </p:cNvSpPr>
              <p:nvPr userDrawn="1"/>
            </p:nvSpPr>
            <p:spPr bwMode="auto">
              <a:xfrm>
                <a:off x="5804"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3" y="81"/>
                    </a:cubicBezTo>
                    <a:cubicBezTo>
                      <a:pt x="95" y="81"/>
                      <a:pt x="95" y="81"/>
                      <a:pt x="95" y="81"/>
                    </a:cubicBezTo>
                    <a:cubicBezTo>
                      <a:pt x="111" y="65"/>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7" name="Freeform 257">
                <a:extLst>
                  <a:ext uri="{FF2B5EF4-FFF2-40B4-BE49-F238E27FC236}">
                    <a16:creationId xmlns:a16="http://schemas.microsoft.com/office/drawing/2014/main" id="{D7AD7912-BE78-4840-92B9-AD1B7310D78A}"/>
                  </a:ext>
                </a:extLst>
              </p:cNvPr>
              <p:cNvSpPr>
                <a:spLocks/>
              </p:cNvSpPr>
              <p:nvPr userDrawn="1"/>
            </p:nvSpPr>
            <p:spPr bwMode="auto">
              <a:xfrm>
                <a:off x="6011" y="2951"/>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8" name="Freeform 258">
                <a:extLst>
                  <a:ext uri="{FF2B5EF4-FFF2-40B4-BE49-F238E27FC236}">
                    <a16:creationId xmlns:a16="http://schemas.microsoft.com/office/drawing/2014/main" id="{F854A28D-5FFF-4680-AB80-065D967670F4}"/>
                  </a:ext>
                </a:extLst>
              </p:cNvPr>
              <p:cNvSpPr>
                <a:spLocks/>
              </p:cNvSpPr>
              <p:nvPr userDrawn="1"/>
            </p:nvSpPr>
            <p:spPr bwMode="auto">
              <a:xfrm>
                <a:off x="6219" y="2951"/>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9" name="Freeform 259">
                <a:extLst>
                  <a:ext uri="{FF2B5EF4-FFF2-40B4-BE49-F238E27FC236}">
                    <a16:creationId xmlns:a16="http://schemas.microsoft.com/office/drawing/2014/main" id="{6277545E-C54E-4707-A58B-5E6F539EE98D}"/>
                  </a:ext>
                </a:extLst>
              </p:cNvPr>
              <p:cNvSpPr>
                <a:spLocks/>
              </p:cNvSpPr>
              <p:nvPr userDrawn="1"/>
            </p:nvSpPr>
            <p:spPr bwMode="auto">
              <a:xfrm>
                <a:off x="6426"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0" name="Freeform 260">
                <a:extLst>
                  <a:ext uri="{FF2B5EF4-FFF2-40B4-BE49-F238E27FC236}">
                    <a16:creationId xmlns:a16="http://schemas.microsoft.com/office/drawing/2014/main" id="{F9855007-7B32-46A3-95F9-C0A2AD6E1D10}"/>
                  </a:ext>
                </a:extLst>
              </p:cNvPr>
              <p:cNvSpPr>
                <a:spLocks/>
              </p:cNvSpPr>
              <p:nvPr userDrawn="1"/>
            </p:nvSpPr>
            <p:spPr bwMode="auto">
              <a:xfrm>
                <a:off x="6633" y="2951"/>
                <a:ext cx="189" cy="80"/>
              </a:xfrm>
              <a:custGeom>
                <a:avLst/>
                <a:gdLst>
                  <a:gd name="T0" fmla="*/ 183 w 189"/>
                  <a:gd name="T1" fmla="*/ 0 h 80"/>
                  <a:gd name="T2" fmla="*/ 95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6" y="7"/>
                      <a:pt x="112" y="39"/>
                      <a:pt x="95"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1" name="Freeform 261">
                <a:extLst>
                  <a:ext uri="{FF2B5EF4-FFF2-40B4-BE49-F238E27FC236}">
                    <a16:creationId xmlns:a16="http://schemas.microsoft.com/office/drawing/2014/main" id="{BEB1FDEF-7536-4234-85DB-B8411E2D88D3}"/>
                  </a:ext>
                </a:extLst>
              </p:cNvPr>
              <p:cNvSpPr>
                <a:spLocks/>
              </p:cNvSpPr>
              <p:nvPr userDrawn="1"/>
            </p:nvSpPr>
            <p:spPr bwMode="auto">
              <a:xfrm>
                <a:off x="6841" y="2951"/>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2" name="Freeform 262">
                <a:extLst>
                  <a:ext uri="{FF2B5EF4-FFF2-40B4-BE49-F238E27FC236}">
                    <a16:creationId xmlns:a16="http://schemas.microsoft.com/office/drawing/2014/main" id="{4EEE6B8C-CBA2-4332-A243-4DF4A618B8C9}"/>
                  </a:ext>
                </a:extLst>
              </p:cNvPr>
              <p:cNvSpPr>
                <a:spLocks/>
              </p:cNvSpPr>
              <p:nvPr userDrawn="1"/>
            </p:nvSpPr>
            <p:spPr bwMode="auto">
              <a:xfrm>
                <a:off x="7048" y="2951"/>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3" name="Freeform 263">
                <a:extLst>
                  <a:ext uri="{FF2B5EF4-FFF2-40B4-BE49-F238E27FC236}">
                    <a16:creationId xmlns:a16="http://schemas.microsoft.com/office/drawing/2014/main" id="{EBD9C327-7DD9-4441-AC7B-6A34B3A59BE0}"/>
                  </a:ext>
                </a:extLst>
              </p:cNvPr>
              <p:cNvSpPr>
                <a:spLocks/>
              </p:cNvSpPr>
              <p:nvPr userDrawn="1"/>
            </p:nvSpPr>
            <p:spPr bwMode="auto">
              <a:xfrm>
                <a:off x="7256" y="2951"/>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4" name="Freeform 264">
                <a:extLst>
                  <a:ext uri="{FF2B5EF4-FFF2-40B4-BE49-F238E27FC236}">
                    <a16:creationId xmlns:a16="http://schemas.microsoft.com/office/drawing/2014/main" id="{51FD4EA9-9A89-49EA-B57D-F67AAFAFAE4F}"/>
                  </a:ext>
                </a:extLst>
              </p:cNvPr>
              <p:cNvSpPr>
                <a:spLocks/>
              </p:cNvSpPr>
              <p:nvPr userDrawn="1"/>
            </p:nvSpPr>
            <p:spPr bwMode="auto">
              <a:xfrm>
                <a:off x="6011" y="3100"/>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5"/>
                      <a:pt x="93" y="81"/>
                    </a:cubicBezTo>
                    <a:cubicBezTo>
                      <a:pt x="96" y="81"/>
                      <a:pt x="96" y="81"/>
                      <a:pt x="96" y="81"/>
                    </a:cubicBezTo>
                    <a:cubicBezTo>
                      <a:pt x="111" y="65"/>
                      <a:pt x="171" y="15"/>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5" name="Freeform 265">
                <a:extLst>
                  <a:ext uri="{FF2B5EF4-FFF2-40B4-BE49-F238E27FC236}">
                    <a16:creationId xmlns:a16="http://schemas.microsoft.com/office/drawing/2014/main" id="{13BE3616-EFFA-4D16-81DB-0F28A349C4D6}"/>
                  </a:ext>
                </a:extLst>
              </p:cNvPr>
              <p:cNvSpPr>
                <a:spLocks/>
              </p:cNvSpPr>
              <p:nvPr userDrawn="1"/>
            </p:nvSpPr>
            <p:spPr bwMode="auto">
              <a:xfrm>
                <a:off x="6219" y="3100"/>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2" y="81"/>
                    </a:cubicBezTo>
                    <a:cubicBezTo>
                      <a:pt x="95" y="81"/>
                      <a:pt x="95" y="81"/>
                      <a:pt x="95" y="81"/>
                    </a:cubicBezTo>
                    <a:cubicBezTo>
                      <a:pt x="111" y="65"/>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6" name="Freeform 266">
                <a:extLst>
                  <a:ext uri="{FF2B5EF4-FFF2-40B4-BE49-F238E27FC236}">
                    <a16:creationId xmlns:a16="http://schemas.microsoft.com/office/drawing/2014/main" id="{DC61F27F-0BA3-44F5-9034-FA26EB28761C}"/>
                  </a:ext>
                </a:extLst>
              </p:cNvPr>
              <p:cNvSpPr>
                <a:spLocks/>
              </p:cNvSpPr>
              <p:nvPr userDrawn="1"/>
            </p:nvSpPr>
            <p:spPr bwMode="auto">
              <a:xfrm>
                <a:off x="6426"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5"/>
                      <a:pt x="93" y="81"/>
                    </a:cubicBezTo>
                    <a:cubicBezTo>
                      <a:pt x="96" y="81"/>
                      <a:pt x="96" y="81"/>
                      <a:pt x="96"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7" name="Freeform 267">
                <a:extLst>
                  <a:ext uri="{FF2B5EF4-FFF2-40B4-BE49-F238E27FC236}">
                    <a16:creationId xmlns:a16="http://schemas.microsoft.com/office/drawing/2014/main" id="{589D67DA-BCAD-4D1E-AA8B-969717334B78}"/>
                  </a:ext>
                </a:extLst>
              </p:cNvPr>
              <p:cNvSpPr>
                <a:spLocks/>
              </p:cNvSpPr>
              <p:nvPr userDrawn="1"/>
            </p:nvSpPr>
            <p:spPr bwMode="auto">
              <a:xfrm>
                <a:off x="6633" y="3100"/>
                <a:ext cx="189" cy="81"/>
              </a:xfrm>
              <a:custGeom>
                <a:avLst/>
                <a:gdLst>
                  <a:gd name="T0" fmla="*/ 183 w 189"/>
                  <a:gd name="T1" fmla="*/ 0 h 81"/>
                  <a:gd name="T2" fmla="*/ 95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6" y="8"/>
                      <a:pt x="112" y="40"/>
                      <a:pt x="95" y="48"/>
                    </a:cubicBezTo>
                    <a:cubicBezTo>
                      <a:pt x="77" y="40"/>
                      <a:pt x="24" y="8"/>
                      <a:pt x="6" y="0"/>
                    </a:cubicBezTo>
                    <a:cubicBezTo>
                      <a:pt x="0" y="1"/>
                      <a:pt x="0" y="1"/>
                      <a:pt x="0" y="1"/>
                    </a:cubicBezTo>
                    <a:cubicBezTo>
                      <a:pt x="18" y="15"/>
                      <a:pt x="78" y="65"/>
                      <a:pt x="93" y="81"/>
                    </a:cubicBezTo>
                    <a:cubicBezTo>
                      <a:pt x="96" y="81"/>
                      <a:pt x="96" y="81"/>
                      <a:pt x="96" y="81"/>
                    </a:cubicBezTo>
                    <a:cubicBezTo>
                      <a:pt x="111" y="65"/>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8" name="Freeform 268">
                <a:extLst>
                  <a:ext uri="{FF2B5EF4-FFF2-40B4-BE49-F238E27FC236}">
                    <a16:creationId xmlns:a16="http://schemas.microsoft.com/office/drawing/2014/main" id="{1BA71FB6-98E0-49F7-8B64-ECBF8F6A958E}"/>
                  </a:ext>
                </a:extLst>
              </p:cNvPr>
              <p:cNvSpPr>
                <a:spLocks/>
              </p:cNvSpPr>
              <p:nvPr userDrawn="1"/>
            </p:nvSpPr>
            <p:spPr bwMode="auto">
              <a:xfrm>
                <a:off x="6841" y="3100"/>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3" y="81"/>
                    </a:cubicBezTo>
                    <a:cubicBezTo>
                      <a:pt x="95" y="81"/>
                      <a:pt x="95" y="81"/>
                      <a:pt x="95"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9" name="Freeform 269">
                <a:extLst>
                  <a:ext uri="{FF2B5EF4-FFF2-40B4-BE49-F238E27FC236}">
                    <a16:creationId xmlns:a16="http://schemas.microsoft.com/office/drawing/2014/main" id="{5795C4D1-5A85-4B3C-95A2-7324D0D982C5}"/>
                  </a:ext>
                </a:extLst>
              </p:cNvPr>
              <p:cNvSpPr>
                <a:spLocks/>
              </p:cNvSpPr>
              <p:nvPr userDrawn="1"/>
            </p:nvSpPr>
            <p:spPr bwMode="auto">
              <a:xfrm>
                <a:off x="7048" y="3100"/>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5"/>
                      <a:pt x="93" y="81"/>
                    </a:cubicBezTo>
                    <a:cubicBezTo>
                      <a:pt x="96" y="81"/>
                      <a:pt x="96" y="81"/>
                      <a:pt x="96" y="81"/>
                    </a:cubicBezTo>
                    <a:cubicBezTo>
                      <a:pt x="111" y="65"/>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0" name="Freeform 270">
                <a:extLst>
                  <a:ext uri="{FF2B5EF4-FFF2-40B4-BE49-F238E27FC236}">
                    <a16:creationId xmlns:a16="http://schemas.microsoft.com/office/drawing/2014/main" id="{A6D2ED29-D2F2-4326-8A19-CEF7017BEBB1}"/>
                  </a:ext>
                </a:extLst>
              </p:cNvPr>
              <p:cNvSpPr>
                <a:spLocks/>
              </p:cNvSpPr>
              <p:nvPr userDrawn="1"/>
            </p:nvSpPr>
            <p:spPr bwMode="auto">
              <a:xfrm>
                <a:off x="7256" y="3100"/>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5"/>
                      <a:pt x="92" y="81"/>
                    </a:cubicBezTo>
                    <a:cubicBezTo>
                      <a:pt x="95" y="81"/>
                      <a:pt x="95" y="81"/>
                      <a:pt x="95" y="81"/>
                    </a:cubicBezTo>
                    <a:cubicBezTo>
                      <a:pt x="111" y="65"/>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1" name="Freeform 271">
                <a:extLst>
                  <a:ext uri="{FF2B5EF4-FFF2-40B4-BE49-F238E27FC236}">
                    <a16:creationId xmlns:a16="http://schemas.microsoft.com/office/drawing/2014/main" id="{08C05A40-1439-4DFA-B649-ABA223F9FF31}"/>
                  </a:ext>
                </a:extLst>
              </p:cNvPr>
              <p:cNvSpPr>
                <a:spLocks/>
              </p:cNvSpPr>
              <p:nvPr userDrawn="1"/>
            </p:nvSpPr>
            <p:spPr bwMode="auto">
              <a:xfrm>
                <a:off x="619"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2" name="Freeform 272">
                <a:extLst>
                  <a:ext uri="{FF2B5EF4-FFF2-40B4-BE49-F238E27FC236}">
                    <a16:creationId xmlns:a16="http://schemas.microsoft.com/office/drawing/2014/main" id="{2FEFF86F-5373-4D76-964A-BEB6CB053719}"/>
                  </a:ext>
                </a:extLst>
              </p:cNvPr>
              <p:cNvSpPr>
                <a:spLocks/>
              </p:cNvSpPr>
              <p:nvPr userDrawn="1"/>
            </p:nvSpPr>
            <p:spPr bwMode="auto">
              <a:xfrm>
                <a:off x="826" y="2650"/>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3" name="Freeform 273">
                <a:extLst>
                  <a:ext uri="{FF2B5EF4-FFF2-40B4-BE49-F238E27FC236}">
                    <a16:creationId xmlns:a16="http://schemas.microsoft.com/office/drawing/2014/main" id="{C1CC7995-90FD-48B6-9DA6-FD7CC9D48278}"/>
                  </a:ext>
                </a:extLst>
              </p:cNvPr>
              <p:cNvSpPr>
                <a:spLocks/>
              </p:cNvSpPr>
              <p:nvPr userDrawn="1"/>
            </p:nvSpPr>
            <p:spPr bwMode="auto">
              <a:xfrm>
                <a:off x="1034" y="2650"/>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4" name="Freeform 274">
                <a:extLst>
                  <a:ext uri="{FF2B5EF4-FFF2-40B4-BE49-F238E27FC236}">
                    <a16:creationId xmlns:a16="http://schemas.microsoft.com/office/drawing/2014/main" id="{1ECA2E2C-DEAA-49D5-95A5-809F874DE229}"/>
                  </a:ext>
                </a:extLst>
              </p:cNvPr>
              <p:cNvSpPr>
                <a:spLocks/>
              </p:cNvSpPr>
              <p:nvPr userDrawn="1"/>
            </p:nvSpPr>
            <p:spPr bwMode="auto">
              <a:xfrm>
                <a:off x="1241"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5" name="Freeform 275">
                <a:extLst>
                  <a:ext uri="{FF2B5EF4-FFF2-40B4-BE49-F238E27FC236}">
                    <a16:creationId xmlns:a16="http://schemas.microsoft.com/office/drawing/2014/main" id="{E891516A-586A-46DA-BE4A-2B2244CEE3BE}"/>
                  </a:ext>
                </a:extLst>
              </p:cNvPr>
              <p:cNvSpPr>
                <a:spLocks/>
              </p:cNvSpPr>
              <p:nvPr userDrawn="1"/>
            </p:nvSpPr>
            <p:spPr bwMode="auto">
              <a:xfrm>
                <a:off x="1449" y="2650"/>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6" name="Freeform 276">
                <a:extLst>
                  <a:ext uri="{FF2B5EF4-FFF2-40B4-BE49-F238E27FC236}">
                    <a16:creationId xmlns:a16="http://schemas.microsoft.com/office/drawing/2014/main" id="{4FC4DBE3-421B-40A1-8A5A-DEA7DB7714F1}"/>
                  </a:ext>
                </a:extLst>
              </p:cNvPr>
              <p:cNvSpPr>
                <a:spLocks/>
              </p:cNvSpPr>
              <p:nvPr userDrawn="1"/>
            </p:nvSpPr>
            <p:spPr bwMode="auto">
              <a:xfrm>
                <a:off x="1656"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7" name="Freeform 277">
                <a:extLst>
                  <a:ext uri="{FF2B5EF4-FFF2-40B4-BE49-F238E27FC236}">
                    <a16:creationId xmlns:a16="http://schemas.microsoft.com/office/drawing/2014/main" id="{2F131249-3190-45FD-8FA2-AE297EA2D47D}"/>
                  </a:ext>
                </a:extLst>
              </p:cNvPr>
              <p:cNvSpPr>
                <a:spLocks/>
              </p:cNvSpPr>
              <p:nvPr userDrawn="1"/>
            </p:nvSpPr>
            <p:spPr bwMode="auto">
              <a:xfrm>
                <a:off x="1863" y="2650"/>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8" name="Freeform 278">
                <a:extLst>
                  <a:ext uri="{FF2B5EF4-FFF2-40B4-BE49-F238E27FC236}">
                    <a16:creationId xmlns:a16="http://schemas.microsoft.com/office/drawing/2014/main" id="{72259990-0ADD-46E1-BC77-BE83156499D8}"/>
                  </a:ext>
                </a:extLst>
              </p:cNvPr>
              <p:cNvSpPr>
                <a:spLocks/>
              </p:cNvSpPr>
              <p:nvPr userDrawn="1"/>
            </p:nvSpPr>
            <p:spPr bwMode="auto">
              <a:xfrm>
                <a:off x="2071" y="2650"/>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9" name="Freeform 279">
                <a:extLst>
                  <a:ext uri="{FF2B5EF4-FFF2-40B4-BE49-F238E27FC236}">
                    <a16:creationId xmlns:a16="http://schemas.microsoft.com/office/drawing/2014/main" id="{CE6C15C8-E4CB-477D-A520-8321B2A881B7}"/>
                  </a:ext>
                </a:extLst>
              </p:cNvPr>
              <p:cNvSpPr>
                <a:spLocks/>
              </p:cNvSpPr>
              <p:nvPr userDrawn="1"/>
            </p:nvSpPr>
            <p:spPr bwMode="auto">
              <a:xfrm>
                <a:off x="2278"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0" name="Freeform 280">
                <a:extLst>
                  <a:ext uri="{FF2B5EF4-FFF2-40B4-BE49-F238E27FC236}">
                    <a16:creationId xmlns:a16="http://schemas.microsoft.com/office/drawing/2014/main" id="{17C01C6E-6645-4E83-B93B-DB60BBB26909}"/>
                  </a:ext>
                </a:extLst>
              </p:cNvPr>
              <p:cNvSpPr>
                <a:spLocks/>
              </p:cNvSpPr>
              <p:nvPr userDrawn="1"/>
            </p:nvSpPr>
            <p:spPr bwMode="auto">
              <a:xfrm>
                <a:off x="2486" y="2650"/>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1" name="Freeform 281">
                <a:extLst>
                  <a:ext uri="{FF2B5EF4-FFF2-40B4-BE49-F238E27FC236}">
                    <a16:creationId xmlns:a16="http://schemas.microsoft.com/office/drawing/2014/main" id="{50370196-D6A0-4F29-A82E-0A024FC0CDBF}"/>
                  </a:ext>
                </a:extLst>
              </p:cNvPr>
              <p:cNvSpPr>
                <a:spLocks/>
              </p:cNvSpPr>
              <p:nvPr userDrawn="1"/>
            </p:nvSpPr>
            <p:spPr bwMode="auto">
              <a:xfrm>
                <a:off x="2693"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2" name="Freeform 282">
                <a:extLst>
                  <a:ext uri="{FF2B5EF4-FFF2-40B4-BE49-F238E27FC236}">
                    <a16:creationId xmlns:a16="http://schemas.microsoft.com/office/drawing/2014/main" id="{D9C1E911-A2F2-4323-AC8B-343A73D8CF7D}"/>
                  </a:ext>
                </a:extLst>
              </p:cNvPr>
              <p:cNvSpPr>
                <a:spLocks/>
              </p:cNvSpPr>
              <p:nvPr userDrawn="1"/>
            </p:nvSpPr>
            <p:spPr bwMode="auto">
              <a:xfrm>
                <a:off x="2900" y="2650"/>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3" name="Freeform 283">
                <a:extLst>
                  <a:ext uri="{FF2B5EF4-FFF2-40B4-BE49-F238E27FC236}">
                    <a16:creationId xmlns:a16="http://schemas.microsoft.com/office/drawing/2014/main" id="{F96D11BF-163E-4086-8631-C32AC10BC2C0}"/>
                  </a:ext>
                </a:extLst>
              </p:cNvPr>
              <p:cNvSpPr>
                <a:spLocks/>
              </p:cNvSpPr>
              <p:nvPr userDrawn="1"/>
            </p:nvSpPr>
            <p:spPr bwMode="auto">
              <a:xfrm>
                <a:off x="3108" y="2650"/>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4" name="Freeform 284">
                <a:extLst>
                  <a:ext uri="{FF2B5EF4-FFF2-40B4-BE49-F238E27FC236}">
                    <a16:creationId xmlns:a16="http://schemas.microsoft.com/office/drawing/2014/main" id="{0E87CB2E-1D68-40A5-8886-706E02ECAFAA}"/>
                  </a:ext>
                </a:extLst>
              </p:cNvPr>
              <p:cNvSpPr>
                <a:spLocks/>
              </p:cNvSpPr>
              <p:nvPr userDrawn="1"/>
            </p:nvSpPr>
            <p:spPr bwMode="auto">
              <a:xfrm>
                <a:off x="619"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5" name="Freeform 285">
                <a:extLst>
                  <a:ext uri="{FF2B5EF4-FFF2-40B4-BE49-F238E27FC236}">
                    <a16:creationId xmlns:a16="http://schemas.microsoft.com/office/drawing/2014/main" id="{6DB2462C-2724-4E33-A215-7795FAC0429B}"/>
                  </a:ext>
                </a:extLst>
              </p:cNvPr>
              <p:cNvSpPr>
                <a:spLocks/>
              </p:cNvSpPr>
              <p:nvPr userDrawn="1"/>
            </p:nvSpPr>
            <p:spPr bwMode="auto">
              <a:xfrm>
                <a:off x="826" y="2799"/>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6" name="Freeform 286">
                <a:extLst>
                  <a:ext uri="{FF2B5EF4-FFF2-40B4-BE49-F238E27FC236}">
                    <a16:creationId xmlns:a16="http://schemas.microsoft.com/office/drawing/2014/main" id="{CB4EE3C8-1761-4693-B2D9-5A07862FF172}"/>
                  </a:ext>
                </a:extLst>
              </p:cNvPr>
              <p:cNvSpPr>
                <a:spLocks/>
              </p:cNvSpPr>
              <p:nvPr userDrawn="1"/>
            </p:nvSpPr>
            <p:spPr bwMode="auto">
              <a:xfrm>
                <a:off x="1034" y="2799"/>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7" name="Freeform 287">
                <a:extLst>
                  <a:ext uri="{FF2B5EF4-FFF2-40B4-BE49-F238E27FC236}">
                    <a16:creationId xmlns:a16="http://schemas.microsoft.com/office/drawing/2014/main" id="{737E8CD5-7742-4B81-95F9-AA482842DB16}"/>
                  </a:ext>
                </a:extLst>
              </p:cNvPr>
              <p:cNvSpPr>
                <a:spLocks/>
              </p:cNvSpPr>
              <p:nvPr userDrawn="1"/>
            </p:nvSpPr>
            <p:spPr bwMode="auto">
              <a:xfrm>
                <a:off x="1241"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8" name="Freeform 288">
                <a:extLst>
                  <a:ext uri="{FF2B5EF4-FFF2-40B4-BE49-F238E27FC236}">
                    <a16:creationId xmlns:a16="http://schemas.microsoft.com/office/drawing/2014/main" id="{58B8264B-8673-4965-96BA-B884192D51DF}"/>
                  </a:ext>
                </a:extLst>
              </p:cNvPr>
              <p:cNvSpPr>
                <a:spLocks/>
              </p:cNvSpPr>
              <p:nvPr userDrawn="1"/>
            </p:nvSpPr>
            <p:spPr bwMode="auto">
              <a:xfrm>
                <a:off x="1449" y="2799"/>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0"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9" name="Freeform 289">
                <a:extLst>
                  <a:ext uri="{FF2B5EF4-FFF2-40B4-BE49-F238E27FC236}">
                    <a16:creationId xmlns:a16="http://schemas.microsoft.com/office/drawing/2014/main" id="{929E2B44-934C-4941-BD6D-B3D11595163E}"/>
                  </a:ext>
                </a:extLst>
              </p:cNvPr>
              <p:cNvSpPr>
                <a:spLocks/>
              </p:cNvSpPr>
              <p:nvPr userDrawn="1"/>
            </p:nvSpPr>
            <p:spPr bwMode="auto">
              <a:xfrm>
                <a:off x="1656"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0" name="Freeform 290">
                <a:extLst>
                  <a:ext uri="{FF2B5EF4-FFF2-40B4-BE49-F238E27FC236}">
                    <a16:creationId xmlns:a16="http://schemas.microsoft.com/office/drawing/2014/main" id="{1ACBBEA2-4F1B-4678-9724-6E02EF1A0254}"/>
                  </a:ext>
                </a:extLst>
              </p:cNvPr>
              <p:cNvSpPr>
                <a:spLocks/>
              </p:cNvSpPr>
              <p:nvPr userDrawn="1"/>
            </p:nvSpPr>
            <p:spPr bwMode="auto">
              <a:xfrm>
                <a:off x="1863" y="2799"/>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1" name="Freeform 291">
                <a:extLst>
                  <a:ext uri="{FF2B5EF4-FFF2-40B4-BE49-F238E27FC236}">
                    <a16:creationId xmlns:a16="http://schemas.microsoft.com/office/drawing/2014/main" id="{663853B6-AF61-4155-A7EC-2F945960C224}"/>
                  </a:ext>
                </a:extLst>
              </p:cNvPr>
              <p:cNvSpPr>
                <a:spLocks/>
              </p:cNvSpPr>
              <p:nvPr userDrawn="1"/>
            </p:nvSpPr>
            <p:spPr bwMode="auto">
              <a:xfrm>
                <a:off x="2071" y="2799"/>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2" name="Freeform 292">
                <a:extLst>
                  <a:ext uri="{FF2B5EF4-FFF2-40B4-BE49-F238E27FC236}">
                    <a16:creationId xmlns:a16="http://schemas.microsoft.com/office/drawing/2014/main" id="{D356EB9B-37FE-4207-AD20-1C708148F583}"/>
                  </a:ext>
                </a:extLst>
              </p:cNvPr>
              <p:cNvSpPr>
                <a:spLocks/>
              </p:cNvSpPr>
              <p:nvPr userDrawn="1"/>
            </p:nvSpPr>
            <p:spPr bwMode="auto">
              <a:xfrm>
                <a:off x="2278"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3" name="Freeform 293">
                <a:extLst>
                  <a:ext uri="{FF2B5EF4-FFF2-40B4-BE49-F238E27FC236}">
                    <a16:creationId xmlns:a16="http://schemas.microsoft.com/office/drawing/2014/main" id="{649D8C83-3BC2-42E0-A484-0357FDDE5D65}"/>
                  </a:ext>
                </a:extLst>
              </p:cNvPr>
              <p:cNvSpPr>
                <a:spLocks/>
              </p:cNvSpPr>
              <p:nvPr userDrawn="1"/>
            </p:nvSpPr>
            <p:spPr bwMode="auto">
              <a:xfrm>
                <a:off x="2486" y="2799"/>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4" name="Freeform 294">
                <a:extLst>
                  <a:ext uri="{FF2B5EF4-FFF2-40B4-BE49-F238E27FC236}">
                    <a16:creationId xmlns:a16="http://schemas.microsoft.com/office/drawing/2014/main" id="{A0EF4BA9-E77E-433C-B5FE-1E6143757D57}"/>
                  </a:ext>
                </a:extLst>
              </p:cNvPr>
              <p:cNvSpPr>
                <a:spLocks/>
              </p:cNvSpPr>
              <p:nvPr userDrawn="1"/>
            </p:nvSpPr>
            <p:spPr bwMode="auto">
              <a:xfrm>
                <a:off x="2693"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5" name="Freeform 295">
                <a:extLst>
                  <a:ext uri="{FF2B5EF4-FFF2-40B4-BE49-F238E27FC236}">
                    <a16:creationId xmlns:a16="http://schemas.microsoft.com/office/drawing/2014/main" id="{95D8D7C0-AC28-4818-A241-F5D33F9D799F}"/>
                  </a:ext>
                </a:extLst>
              </p:cNvPr>
              <p:cNvSpPr>
                <a:spLocks/>
              </p:cNvSpPr>
              <p:nvPr userDrawn="1"/>
            </p:nvSpPr>
            <p:spPr bwMode="auto">
              <a:xfrm>
                <a:off x="2900" y="2799"/>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6" name="Freeform 296">
                <a:extLst>
                  <a:ext uri="{FF2B5EF4-FFF2-40B4-BE49-F238E27FC236}">
                    <a16:creationId xmlns:a16="http://schemas.microsoft.com/office/drawing/2014/main" id="{515477C6-27F5-4C82-A793-FB4561D40444}"/>
                  </a:ext>
                </a:extLst>
              </p:cNvPr>
              <p:cNvSpPr>
                <a:spLocks/>
              </p:cNvSpPr>
              <p:nvPr userDrawn="1"/>
            </p:nvSpPr>
            <p:spPr bwMode="auto">
              <a:xfrm>
                <a:off x="3108" y="2799"/>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7" name="Freeform 297">
                <a:extLst>
                  <a:ext uri="{FF2B5EF4-FFF2-40B4-BE49-F238E27FC236}">
                    <a16:creationId xmlns:a16="http://schemas.microsoft.com/office/drawing/2014/main" id="{0F724E26-B341-4D0A-A036-46AA93B84636}"/>
                  </a:ext>
                </a:extLst>
              </p:cNvPr>
              <p:cNvSpPr>
                <a:spLocks/>
              </p:cNvSpPr>
              <p:nvPr userDrawn="1"/>
            </p:nvSpPr>
            <p:spPr bwMode="auto">
              <a:xfrm>
                <a:off x="3315"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8" name="Freeform 298">
                <a:extLst>
                  <a:ext uri="{FF2B5EF4-FFF2-40B4-BE49-F238E27FC236}">
                    <a16:creationId xmlns:a16="http://schemas.microsoft.com/office/drawing/2014/main" id="{749B5BA1-BB4A-44BB-B002-677470CD969E}"/>
                  </a:ext>
                </a:extLst>
              </p:cNvPr>
              <p:cNvSpPr>
                <a:spLocks/>
              </p:cNvSpPr>
              <p:nvPr userDrawn="1"/>
            </p:nvSpPr>
            <p:spPr bwMode="auto">
              <a:xfrm>
                <a:off x="3523" y="2650"/>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9" name="Freeform 299">
                <a:extLst>
                  <a:ext uri="{FF2B5EF4-FFF2-40B4-BE49-F238E27FC236}">
                    <a16:creationId xmlns:a16="http://schemas.microsoft.com/office/drawing/2014/main" id="{40F39EB4-2A39-4653-AA30-341E67E7E194}"/>
                  </a:ext>
                </a:extLst>
              </p:cNvPr>
              <p:cNvSpPr>
                <a:spLocks/>
              </p:cNvSpPr>
              <p:nvPr userDrawn="1"/>
            </p:nvSpPr>
            <p:spPr bwMode="auto">
              <a:xfrm>
                <a:off x="3730"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0" name="Freeform 300">
                <a:extLst>
                  <a:ext uri="{FF2B5EF4-FFF2-40B4-BE49-F238E27FC236}">
                    <a16:creationId xmlns:a16="http://schemas.microsoft.com/office/drawing/2014/main" id="{B7974721-8455-46D9-9626-1E0961D8F7D1}"/>
                  </a:ext>
                </a:extLst>
              </p:cNvPr>
              <p:cNvSpPr>
                <a:spLocks/>
              </p:cNvSpPr>
              <p:nvPr userDrawn="1"/>
            </p:nvSpPr>
            <p:spPr bwMode="auto">
              <a:xfrm>
                <a:off x="3937" y="2650"/>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1" name="Freeform 301">
                <a:extLst>
                  <a:ext uri="{FF2B5EF4-FFF2-40B4-BE49-F238E27FC236}">
                    <a16:creationId xmlns:a16="http://schemas.microsoft.com/office/drawing/2014/main" id="{0AF3FE09-97BD-4833-8248-C6913A2E83CA}"/>
                  </a:ext>
                </a:extLst>
              </p:cNvPr>
              <p:cNvSpPr>
                <a:spLocks/>
              </p:cNvSpPr>
              <p:nvPr userDrawn="1"/>
            </p:nvSpPr>
            <p:spPr bwMode="auto">
              <a:xfrm>
                <a:off x="4145" y="2650"/>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2" name="Freeform 302">
                <a:extLst>
                  <a:ext uri="{FF2B5EF4-FFF2-40B4-BE49-F238E27FC236}">
                    <a16:creationId xmlns:a16="http://schemas.microsoft.com/office/drawing/2014/main" id="{484ED6C1-FBCA-4213-B44A-0537505424D1}"/>
                  </a:ext>
                </a:extLst>
              </p:cNvPr>
              <p:cNvSpPr>
                <a:spLocks/>
              </p:cNvSpPr>
              <p:nvPr userDrawn="1"/>
            </p:nvSpPr>
            <p:spPr bwMode="auto">
              <a:xfrm>
                <a:off x="4352"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3" name="Freeform 303">
                <a:extLst>
                  <a:ext uri="{FF2B5EF4-FFF2-40B4-BE49-F238E27FC236}">
                    <a16:creationId xmlns:a16="http://schemas.microsoft.com/office/drawing/2014/main" id="{2D4E070E-7F36-4923-8D3B-79F30C44603A}"/>
                  </a:ext>
                </a:extLst>
              </p:cNvPr>
              <p:cNvSpPr>
                <a:spLocks/>
              </p:cNvSpPr>
              <p:nvPr userDrawn="1"/>
            </p:nvSpPr>
            <p:spPr bwMode="auto">
              <a:xfrm>
                <a:off x="4560" y="2650"/>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4" name="Freeform 304">
                <a:extLst>
                  <a:ext uri="{FF2B5EF4-FFF2-40B4-BE49-F238E27FC236}">
                    <a16:creationId xmlns:a16="http://schemas.microsoft.com/office/drawing/2014/main" id="{5EA76DC9-23E4-4DB2-9E6C-3EFF825E874A}"/>
                  </a:ext>
                </a:extLst>
              </p:cNvPr>
              <p:cNvSpPr>
                <a:spLocks/>
              </p:cNvSpPr>
              <p:nvPr userDrawn="1"/>
            </p:nvSpPr>
            <p:spPr bwMode="auto">
              <a:xfrm>
                <a:off x="4767"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5" name="Freeform 305">
                <a:extLst>
                  <a:ext uri="{FF2B5EF4-FFF2-40B4-BE49-F238E27FC236}">
                    <a16:creationId xmlns:a16="http://schemas.microsoft.com/office/drawing/2014/main" id="{0515420C-ECCE-42C5-BE4E-563247F91613}"/>
                  </a:ext>
                </a:extLst>
              </p:cNvPr>
              <p:cNvSpPr>
                <a:spLocks/>
              </p:cNvSpPr>
              <p:nvPr userDrawn="1"/>
            </p:nvSpPr>
            <p:spPr bwMode="auto">
              <a:xfrm>
                <a:off x="4974" y="2650"/>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6" name="Freeform 306">
                <a:extLst>
                  <a:ext uri="{FF2B5EF4-FFF2-40B4-BE49-F238E27FC236}">
                    <a16:creationId xmlns:a16="http://schemas.microsoft.com/office/drawing/2014/main" id="{929D5E9B-CE69-41F2-9991-573DA961CF64}"/>
                  </a:ext>
                </a:extLst>
              </p:cNvPr>
              <p:cNvSpPr>
                <a:spLocks/>
              </p:cNvSpPr>
              <p:nvPr userDrawn="1"/>
            </p:nvSpPr>
            <p:spPr bwMode="auto">
              <a:xfrm>
                <a:off x="5182" y="2650"/>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7" name="Freeform 307">
                <a:extLst>
                  <a:ext uri="{FF2B5EF4-FFF2-40B4-BE49-F238E27FC236}">
                    <a16:creationId xmlns:a16="http://schemas.microsoft.com/office/drawing/2014/main" id="{D083831C-2C5E-45A2-AC4D-8EFBE6E2F235}"/>
                  </a:ext>
                </a:extLst>
              </p:cNvPr>
              <p:cNvSpPr>
                <a:spLocks/>
              </p:cNvSpPr>
              <p:nvPr userDrawn="1"/>
            </p:nvSpPr>
            <p:spPr bwMode="auto">
              <a:xfrm>
                <a:off x="5389"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8" name="Freeform 308">
                <a:extLst>
                  <a:ext uri="{FF2B5EF4-FFF2-40B4-BE49-F238E27FC236}">
                    <a16:creationId xmlns:a16="http://schemas.microsoft.com/office/drawing/2014/main" id="{CB9CA243-4AE5-4DA3-B7F7-3CC6B6A9CF54}"/>
                  </a:ext>
                </a:extLst>
              </p:cNvPr>
              <p:cNvSpPr>
                <a:spLocks/>
              </p:cNvSpPr>
              <p:nvPr userDrawn="1"/>
            </p:nvSpPr>
            <p:spPr bwMode="auto">
              <a:xfrm>
                <a:off x="5597" y="2650"/>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9" name="Freeform 309">
                <a:extLst>
                  <a:ext uri="{FF2B5EF4-FFF2-40B4-BE49-F238E27FC236}">
                    <a16:creationId xmlns:a16="http://schemas.microsoft.com/office/drawing/2014/main" id="{A52E751A-CAE7-4ABB-8319-1EA3715E3AAC}"/>
                  </a:ext>
                </a:extLst>
              </p:cNvPr>
              <p:cNvSpPr>
                <a:spLocks/>
              </p:cNvSpPr>
              <p:nvPr userDrawn="1"/>
            </p:nvSpPr>
            <p:spPr bwMode="auto">
              <a:xfrm>
                <a:off x="5804"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0" name="Freeform 310">
                <a:extLst>
                  <a:ext uri="{FF2B5EF4-FFF2-40B4-BE49-F238E27FC236}">
                    <a16:creationId xmlns:a16="http://schemas.microsoft.com/office/drawing/2014/main" id="{19FEA110-F32C-4951-A679-686EEE7D2FEC}"/>
                  </a:ext>
                </a:extLst>
              </p:cNvPr>
              <p:cNvSpPr>
                <a:spLocks/>
              </p:cNvSpPr>
              <p:nvPr userDrawn="1"/>
            </p:nvSpPr>
            <p:spPr bwMode="auto">
              <a:xfrm>
                <a:off x="3315"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1" name="Freeform 311">
                <a:extLst>
                  <a:ext uri="{FF2B5EF4-FFF2-40B4-BE49-F238E27FC236}">
                    <a16:creationId xmlns:a16="http://schemas.microsoft.com/office/drawing/2014/main" id="{5DB9ED00-BAB7-42AB-9467-4CDF4A202A25}"/>
                  </a:ext>
                </a:extLst>
              </p:cNvPr>
              <p:cNvSpPr>
                <a:spLocks/>
              </p:cNvSpPr>
              <p:nvPr userDrawn="1"/>
            </p:nvSpPr>
            <p:spPr bwMode="auto">
              <a:xfrm>
                <a:off x="3523" y="2799"/>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2" name="Freeform 312">
                <a:extLst>
                  <a:ext uri="{FF2B5EF4-FFF2-40B4-BE49-F238E27FC236}">
                    <a16:creationId xmlns:a16="http://schemas.microsoft.com/office/drawing/2014/main" id="{EF9E2408-84D2-456C-99B7-023D4FEC7768}"/>
                  </a:ext>
                </a:extLst>
              </p:cNvPr>
              <p:cNvSpPr>
                <a:spLocks/>
              </p:cNvSpPr>
              <p:nvPr userDrawn="1"/>
            </p:nvSpPr>
            <p:spPr bwMode="auto">
              <a:xfrm>
                <a:off x="3730"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3" name="Freeform 313">
                <a:extLst>
                  <a:ext uri="{FF2B5EF4-FFF2-40B4-BE49-F238E27FC236}">
                    <a16:creationId xmlns:a16="http://schemas.microsoft.com/office/drawing/2014/main" id="{B7B4D24D-22A7-4271-A1DF-9DAF18E5CBA2}"/>
                  </a:ext>
                </a:extLst>
              </p:cNvPr>
              <p:cNvSpPr>
                <a:spLocks/>
              </p:cNvSpPr>
              <p:nvPr userDrawn="1"/>
            </p:nvSpPr>
            <p:spPr bwMode="auto">
              <a:xfrm>
                <a:off x="3937" y="2799"/>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4" name="Freeform 314">
                <a:extLst>
                  <a:ext uri="{FF2B5EF4-FFF2-40B4-BE49-F238E27FC236}">
                    <a16:creationId xmlns:a16="http://schemas.microsoft.com/office/drawing/2014/main" id="{188815FE-22F5-4146-A99A-592FA4EB72B3}"/>
                  </a:ext>
                </a:extLst>
              </p:cNvPr>
              <p:cNvSpPr>
                <a:spLocks/>
              </p:cNvSpPr>
              <p:nvPr userDrawn="1"/>
            </p:nvSpPr>
            <p:spPr bwMode="auto">
              <a:xfrm>
                <a:off x="4145" y="2799"/>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5" name="Freeform 315">
                <a:extLst>
                  <a:ext uri="{FF2B5EF4-FFF2-40B4-BE49-F238E27FC236}">
                    <a16:creationId xmlns:a16="http://schemas.microsoft.com/office/drawing/2014/main" id="{FAE7DEFD-7513-4E39-8B74-1B54089E9165}"/>
                  </a:ext>
                </a:extLst>
              </p:cNvPr>
              <p:cNvSpPr>
                <a:spLocks/>
              </p:cNvSpPr>
              <p:nvPr userDrawn="1"/>
            </p:nvSpPr>
            <p:spPr bwMode="auto">
              <a:xfrm>
                <a:off x="4352"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6" name="Freeform 316">
                <a:extLst>
                  <a:ext uri="{FF2B5EF4-FFF2-40B4-BE49-F238E27FC236}">
                    <a16:creationId xmlns:a16="http://schemas.microsoft.com/office/drawing/2014/main" id="{547E9E35-73BE-4C19-806E-F85401AD95DF}"/>
                  </a:ext>
                </a:extLst>
              </p:cNvPr>
              <p:cNvSpPr>
                <a:spLocks/>
              </p:cNvSpPr>
              <p:nvPr userDrawn="1"/>
            </p:nvSpPr>
            <p:spPr bwMode="auto">
              <a:xfrm>
                <a:off x="4560" y="2799"/>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0"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7" name="Freeform 317">
                <a:extLst>
                  <a:ext uri="{FF2B5EF4-FFF2-40B4-BE49-F238E27FC236}">
                    <a16:creationId xmlns:a16="http://schemas.microsoft.com/office/drawing/2014/main" id="{A350ACA4-CB51-48F4-9459-B160FE95FF1C}"/>
                  </a:ext>
                </a:extLst>
              </p:cNvPr>
              <p:cNvSpPr>
                <a:spLocks/>
              </p:cNvSpPr>
              <p:nvPr userDrawn="1"/>
            </p:nvSpPr>
            <p:spPr bwMode="auto">
              <a:xfrm>
                <a:off x="4767"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8" name="Freeform 318">
                <a:extLst>
                  <a:ext uri="{FF2B5EF4-FFF2-40B4-BE49-F238E27FC236}">
                    <a16:creationId xmlns:a16="http://schemas.microsoft.com/office/drawing/2014/main" id="{47B2C963-656C-4E82-9A8C-E94517655563}"/>
                  </a:ext>
                </a:extLst>
              </p:cNvPr>
              <p:cNvSpPr>
                <a:spLocks/>
              </p:cNvSpPr>
              <p:nvPr userDrawn="1"/>
            </p:nvSpPr>
            <p:spPr bwMode="auto">
              <a:xfrm>
                <a:off x="4974" y="2799"/>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9" name="Freeform 319">
                <a:extLst>
                  <a:ext uri="{FF2B5EF4-FFF2-40B4-BE49-F238E27FC236}">
                    <a16:creationId xmlns:a16="http://schemas.microsoft.com/office/drawing/2014/main" id="{3DBD7530-E50E-457E-AD0C-1D9D71C2BBF7}"/>
                  </a:ext>
                </a:extLst>
              </p:cNvPr>
              <p:cNvSpPr>
                <a:spLocks/>
              </p:cNvSpPr>
              <p:nvPr userDrawn="1"/>
            </p:nvSpPr>
            <p:spPr bwMode="auto">
              <a:xfrm>
                <a:off x="5182" y="2799"/>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0" name="Freeform 320">
                <a:extLst>
                  <a:ext uri="{FF2B5EF4-FFF2-40B4-BE49-F238E27FC236}">
                    <a16:creationId xmlns:a16="http://schemas.microsoft.com/office/drawing/2014/main" id="{90380E9E-42FD-4895-9FAB-C9C17C5EE5DA}"/>
                  </a:ext>
                </a:extLst>
              </p:cNvPr>
              <p:cNvSpPr>
                <a:spLocks/>
              </p:cNvSpPr>
              <p:nvPr userDrawn="1"/>
            </p:nvSpPr>
            <p:spPr bwMode="auto">
              <a:xfrm>
                <a:off x="5389"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1" name="Freeform 321">
                <a:extLst>
                  <a:ext uri="{FF2B5EF4-FFF2-40B4-BE49-F238E27FC236}">
                    <a16:creationId xmlns:a16="http://schemas.microsoft.com/office/drawing/2014/main" id="{258819B7-910D-493E-9292-D929D5D6B3F1}"/>
                  </a:ext>
                </a:extLst>
              </p:cNvPr>
              <p:cNvSpPr>
                <a:spLocks/>
              </p:cNvSpPr>
              <p:nvPr userDrawn="1"/>
            </p:nvSpPr>
            <p:spPr bwMode="auto">
              <a:xfrm>
                <a:off x="5597" y="2799"/>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2" name="Freeform 322">
                <a:extLst>
                  <a:ext uri="{FF2B5EF4-FFF2-40B4-BE49-F238E27FC236}">
                    <a16:creationId xmlns:a16="http://schemas.microsoft.com/office/drawing/2014/main" id="{08CEC040-BF23-4D1F-9E53-48F77F0D8543}"/>
                  </a:ext>
                </a:extLst>
              </p:cNvPr>
              <p:cNvSpPr>
                <a:spLocks/>
              </p:cNvSpPr>
              <p:nvPr userDrawn="1"/>
            </p:nvSpPr>
            <p:spPr bwMode="auto">
              <a:xfrm>
                <a:off x="5804"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3" name="Freeform 323">
                <a:extLst>
                  <a:ext uri="{FF2B5EF4-FFF2-40B4-BE49-F238E27FC236}">
                    <a16:creationId xmlns:a16="http://schemas.microsoft.com/office/drawing/2014/main" id="{91B9084D-5AA4-4284-8A41-93C0806C9CE5}"/>
                  </a:ext>
                </a:extLst>
              </p:cNvPr>
              <p:cNvSpPr>
                <a:spLocks/>
              </p:cNvSpPr>
              <p:nvPr userDrawn="1"/>
            </p:nvSpPr>
            <p:spPr bwMode="auto">
              <a:xfrm>
                <a:off x="6011" y="2650"/>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4" name="Freeform 324">
                <a:extLst>
                  <a:ext uri="{FF2B5EF4-FFF2-40B4-BE49-F238E27FC236}">
                    <a16:creationId xmlns:a16="http://schemas.microsoft.com/office/drawing/2014/main" id="{4D3A8EE9-5EE3-4A97-AC1A-F7A31F99D5E6}"/>
                  </a:ext>
                </a:extLst>
              </p:cNvPr>
              <p:cNvSpPr>
                <a:spLocks/>
              </p:cNvSpPr>
              <p:nvPr userDrawn="1"/>
            </p:nvSpPr>
            <p:spPr bwMode="auto">
              <a:xfrm>
                <a:off x="6219" y="2650"/>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5" name="Freeform 325">
                <a:extLst>
                  <a:ext uri="{FF2B5EF4-FFF2-40B4-BE49-F238E27FC236}">
                    <a16:creationId xmlns:a16="http://schemas.microsoft.com/office/drawing/2014/main" id="{89767DD5-9DEE-4595-84A2-8F7E6050E5E4}"/>
                  </a:ext>
                </a:extLst>
              </p:cNvPr>
              <p:cNvSpPr>
                <a:spLocks/>
              </p:cNvSpPr>
              <p:nvPr userDrawn="1"/>
            </p:nvSpPr>
            <p:spPr bwMode="auto">
              <a:xfrm>
                <a:off x="6426"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6" name="Freeform 326">
                <a:extLst>
                  <a:ext uri="{FF2B5EF4-FFF2-40B4-BE49-F238E27FC236}">
                    <a16:creationId xmlns:a16="http://schemas.microsoft.com/office/drawing/2014/main" id="{24E65B51-EDBE-4484-8B59-E8D0D72F770D}"/>
                  </a:ext>
                </a:extLst>
              </p:cNvPr>
              <p:cNvSpPr>
                <a:spLocks/>
              </p:cNvSpPr>
              <p:nvPr userDrawn="1"/>
            </p:nvSpPr>
            <p:spPr bwMode="auto">
              <a:xfrm>
                <a:off x="6633" y="2650"/>
                <a:ext cx="189" cy="80"/>
              </a:xfrm>
              <a:custGeom>
                <a:avLst/>
                <a:gdLst>
                  <a:gd name="T0" fmla="*/ 183 w 189"/>
                  <a:gd name="T1" fmla="*/ 0 h 80"/>
                  <a:gd name="T2" fmla="*/ 95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6" y="7"/>
                      <a:pt x="112" y="39"/>
                      <a:pt x="95"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7" name="Freeform 327">
                <a:extLst>
                  <a:ext uri="{FF2B5EF4-FFF2-40B4-BE49-F238E27FC236}">
                    <a16:creationId xmlns:a16="http://schemas.microsoft.com/office/drawing/2014/main" id="{D2B68809-5ABB-45B8-9ED5-F47563FB75B4}"/>
                  </a:ext>
                </a:extLst>
              </p:cNvPr>
              <p:cNvSpPr>
                <a:spLocks/>
              </p:cNvSpPr>
              <p:nvPr userDrawn="1"/>
            </p:nvSpPr>
            <p:spPr bwMode="auto">
              <a:xfrm>
                <a:off x="6841" y="2650"/>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8" name="Freeform 328">
                <a:extLst>
                  <a:ext uri="{FF2B5EF4-FFF2-40B4-BE49-F238E27FC236}">
                    <a16:creationId xmlns:a16="http://schemas.microsoft.com/office/drawing/2014/main" id="{CE33B45E-CA58-4EAC-AE00-B1EBE1B02881}"/>
                  </a:ext>
                </a:extLst>
              </p:cNvPr>
              <p:cNvSpPr>
                <a:spLocks/>
              </p:cNvSpPr>
              <p:nvPr userDrawn="1"/>
            </p:nvSpPr>
            <p:spPr bwMode="auto">
              <a:xfrm>
                <a:off x="7048" y="2650"/>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9" name="Freeform 329">
                <a:extLst>
                  <a:ext uri="{FF2B5EF4-FFF2-40B4-BE49-F238E27FC236}">
                    <a16:creationId xmlns:a16="http://schemas.microsoft.com/office/drawing/2014/main" id="{939E03C0-3FB3-4981-A4B4-CC382F7AC86D}"/>
                  </a:ext>
                </a:extLst>
              </p:cNvPr>
              <p:cNvSpPr>
                <a:spLocks/>
              </p:cNvSpPr>
              <p:nvPr userDrawn="1"/>
            </p:nvSpPr>
            <p:spPr bwMode="auto">
              <a:xfrm>
                <a:off x="7256" y="2650"/>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0" name="Freeform 330">
                <a:extLst>
                  <a:ext uri="{FF2B5EF4-FFF2-40B4-BE49-F238E27FC236}">
                    <a16:creationId xmlns:a16="http://schemas.microsoft.com/office/drawing/2014/main" id="{E16C7B9B-5F8D-43D0-B151-480EC422364A}"/>
                  </a:ext>
                </a:extLst>
              </p:cNvPr>
              <p:cNvSpPr>
                <a:spLocks/>
              </p:cNvSpPr>
              <p:nvPr userDrawn="1"/>
            </p:nvSpPr>
            <p:spPr bwMode="auto">
              <a:xfrm>
                <a:off x="6011" y="2799"/>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1" name="Freeform 331">
                <a:extLst>
                  <a:ext uri="{FF2B5EF4-FFF2-40B4-BE49-F238E27FC236}">
                    <a16:creationId xmlns:a16="http://schemas.microsoft.com/office/drawing/2014/main" id="{A66673F6-CF7F-478A-B0E7-745DDF530230}"/>
                  </a:ext>
                </a:extLst>
              </p:cNvPr>
              <p:cNvSpPr>
                <a:spLocks/>
              </p:cNvSpPr>
              <p:nvPr userDrawn="1"/>
            </p:nvSpPr>
            <p:spPr bwMode="auto">
              <a:xfrm>
                <a:off x="6219" y="2799"/>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2" name="Freeform 332">
                <a:extLst>
                  <a:ext uri="{FF2B5EF4-FFF2-40B4-BE49-F238E27FC236}">
                    <a16:creationId xmlns:a16="http://schemas.microsoft.com/office/drawing/2014/main" id="{8A9B3084-093E-423E-9B63-DCB4483C24F4}"/>
                  </a:ext>
                </a:extLst>
              </p:cNvPr>
              <p:cNvSpPr>
                <a:spLocks/>
              </p:cNvSpPr>
              <p:nvPr userDrawn="1"/>
            </p:nvSpPr>
            <p:spPr bwMode="auto">
              <a:xfrm>
                <a:off x="6426"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3" name="Freeform 333">
                <a:extLst>
                  <a:ext uri="{FF2B5EF4-FFF2-40B4-BE49-F238E27FC236}">
                    <a16:creationId xmlns:a16="http://schemas.microsoft.com/office/drawing/2014/main" id="{D0FDD126-BF05-46C1-848C-1A4088F9FAA4}"/>
                  </a:ext>
                </a:extLst>
              </p:cNvPr>
              <p:cNvSpPr>
                <a:spLocks/>
              </p:cNvSpPr>
              <p:nvPr userDrawn="1"/>
            </p:nvSpPr>
            <p:spPr bwMode="auto">
              <a:xfrm>
                <a:off x="6633" y="2799"/>
                <a:ext cx="189" cy="81"/>
              </a:xfrm>
              <a:custGeom>
                <a:avLst/>
                <a:gdLst>
                  <a:gd name="T0" fmla="*/ 183 w 189"/>
                  <a:gd name="T1" fmla="*/ 0 h 81"/>
                  <a:gd name="T2" fmla="*/ 95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6" y="8"/>
                      <a:pt x="112" y="40"/>
                      <a:pt x="95"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4" name="Freeform 334">
                <a:extLst>
                  <a:ext uri="{FF2B5EF4-FFF2-40B4-BE49-F238E27FC236}">
                    <a16:creationId xmlns:a16="http://schemas.microsoft.com/office/drawing/2014/main" id="{5163311D-852D-4829-A980-28E0EC13E273}"/>
                  </a:ext>
                </a:extLst>
              </p:cNvPr>
              <p:cNvSpPr>
                <a:spLocks/>
              </p:cNvSpPr>
              <p:nvPr userDrawn="1"/>
            </p:nvSpPr>
            <p:spPr bwMode="auto">
              <a:xfrm>
                <a:off x="6841" y="2799"/>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5" name="Freeform 335">
                <a:extLst>
                  <a:ext uri="{FF2B5EF4-FFF2-40B4-BE49-F238E27FC236}">
                    <a16:creationId xmlns:a16="http://schemas.microsoft.com/office/drawing/2014/main" id="{C5F552AA-B6C5-4336-B970-C75E6F2D662F}"/>
                  </a:ext>
                </a:extLst>
              </p:cNvPr>
              <p:cNvSpPr>
                <a:spLocks/>
              </p:cNvSpPr>
              <p:nvPr userDrawn="1"/>
            </p:nvSpPr>
            <p:spPr bwMode="auto">
              <a:xfrm>
                <a:off x="7048" y="2799"/>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6" name="Freeform 336">
                <a:extLst>
                  <a:ext uri="{FF2B5EF4-FFF2-40B4-BE49-F238E27FC236}">
                    <a16:creationId xmlns:a16="http://schemas.microsoft.com/office/drawing/2014/main" id="{E89EE9FA-594E-426A-BC37-8B9778090B0E}"/>
                  </a:ext>
                </a:extLst>
              </p:cNvPr>
              <p:cNvSpPr>
                <a:spLocks/>
              </p:cNvSpPr>
              <p:nvPr userDrawn="1"/>
            </p:nvSpPr>
            <p:spPr bwMode="auto">
              <a:xfrm>
                <a:off x="7256" y="2799"/>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7" name="Freeform 337">
                <a:extLst>
                  <a:ext uri="{FF2B5EF4-FFF2-40B4-BE49-F238E27FC236}">
                    <a16:creationId xmlns:a16="http://schemas.microsoft.com/office/drawing/2014/main" id="{15226AE1-9052-406A-9C1F-DED63FB6F89C}"/>
                  </a:ext>
                </a:extLst>
              </p:cNvPr>
              <p:cNvSpPr>
                <a:spLocks/>
              </p:cNvSpPr>
              <p:nvPr userDrawn="1"/>
            </p:nvSpPr>
            <p:spPr bwMode="auto">
              <a:xfrm>
                <a:off x="619"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8" name="Freeform 338">
                <a:extLst>
                  <a:ext uri="{FF2B5EF4-FFF2-40B4-BE49-F238E27FC236}">
                    <a16:creationId xmlns:a16="http://schemas.microsoft.com/office/drawing/2014/main" id="{9544D4AE-304C-47DF-AEA6-CAB0E0E0F3E1}"/>
                  </a:ext>
                </a:extLst>
              </p:cNvPr>
              <p:cNvSpPr>
                <a:spLocks/>
              </p:cNvSpPr>
              <p:nvPr userDrawn="1"/>
            </p:nvSpPr>
            <p:spPr bwMode="auto">
              <a:xfrm>
                <a:off x="826" y="2349"/>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9" name="Freeform 339">
                <a:extLst>
                  <a:ext uri="{FF2B5EF4-FFF2-40B4-BE49-F238E27FC236}">
                    <a16:creationId xmlns:a16="http://schemas.microsoft.com/office/drawing/2014/main" id="{1D64F772-A634-4264-BD51-215F8CC63EE2}"/>
                  </a:ext>
                </a:extLst>
              </p:cNvPr>
              <p:cNvSpPr>
                <a:spLocks/>
              </p:cNvSpPr>
              <p:nvPr userDrawn="1"/>
            </p:nvSpPr>
            <p:spPr bwMode="auto">
              <a:xfrm>
                <a:off x="1034" y="2349"/>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0" name="Freeform 340">
                <a:extLst>
                  <a:ext uri="{FF2B5EF4-FFF2-40B4-BE49-F238E27FC236}">
                    <a16:creationId xmlns:a16="http://schemas.microsoft.com/office/drawing/2014/main" id="{7DD51E6B-604B-4395-880D-29DBB5154EF6}"/>
                  </a:ext>
                </a:extLst>
              </p:cNvPr>
              <p:cNvSpPr>
                <a:spLocks/>
              </p:cNvSpPr>
              <p:nvPr userDrawn="1"/>
            </p:nvSpPr>
            <p:spPr bwMode="auto">
              <a:xfrm>
                <a:off x="1241"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1" name="Freeform 341">
                <a:extLst>
                  <a:ext uri="{FF2B5EF4-FFF2-40B4-BE49-F238E27FC236}">
                    <a16:creationId xmlns:a16="http://schemas.microsoft.com/office/drawing/2014/main" id="{468F27BB-A283-46A6-A009-DE030293654D}"/>
                  </a:ext>
                </a:extLst>
              </p:cNvPr>
              <p:cNvSpPr>
                <a:spLocks/>
              </p:cNvSpPr>
              <p:nvPr userDrawn="1"/>
            </p:nvSpPr>
            <p:spPr bwMode="auto">
              <a:xfrm>
                <a:off x="1449" y="2349"/>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2" name="Freeform 342">
                <a:extLst>
                  <a:ext uri="{FF2B5EF4-FFF2-40B4-BE49-F238E27FC236}">
                    <a16:creationId xmlns:a16="http://schemas.microsoft.com/office/drawing/2014/main" id="{7D43B223-46D9-4B58-B2C6-5F6365EB891A}"/>
                  </a:ext>
                </a:extLst>
              </p:cNvPr>
              <p:cNvSpPr>
                <a:spLocks/>
              </p:cNvSpPr>
              <p:nvPr userDrawn="1"/>
            </p:nvSpPr>
            <p:spPr bwMode="auto">
              <a:xfrm>
                <a:off x="1656"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3" name="Freeform 343">
                <a:extLst>
                  <a:ext uri="{FF2B5EF4-FFF2-40B4-BE49-F238E27FC236}">
                    <a16:creationId xmlns:a16="http://schemas.microsoft.com/office/drawing/2014/main" id="{18627533-983C-4242-AD55-08C524ED57B8}"/>
                  </a:ext>
                </a:extLst>
              </p:cNvPr>
              <p:cNvSpPr>
                <a:spLocks/>
              </p:cNvSpPr>
              <p:nvPr userDrawn="1"/>
            </p:nvSpPr>
            <p:spPr bwMode="auto">
              <a:xfrm>
                <a:off x="1863" y="2349"/>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4" name="Freeform 344">
                <a:extLst>
                  <a:ext uri="{FF2B5EF4-FFF2-40B4-BE49-F238E27FC236}">
                    <a16:creationId xmlns:a16="http://schemas.microsoft.com/office/drawing/2014/main" id="{BF219896-BE03-4CCE-BE8E-2857B2467A14}"/>
                  </a:ext>
                </a:extLst>
              </p:cNvPr>
              <p:cNvSpPr>
                <a:spLocks/>
              </p:cNvSpPr>
              <p:nvPr userDrawn="1"/>
            </p:nvSpPr>
            <p:spPr bwMode="auto">
              <a:xfrm>
                <a:off x="2071" y="2349"/>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5" name="Freeform 345">
                <a:extLst>
                  <a:ext uri="{FF2B5EF4-FFF2-40B4-BE49-F238E27FC236}">
                    <a16:creationId xmlns:a16="http://schemas.microsoft.com/office/drawing/2014/main" id="{BCAA9C9D-6250-48E7-B4B5-E196642315C8}"/>
                  </a:ext>
                </a:extLst>
              </p:cNvPr>
              <p:cNvSpPr>
                <a:spLocks/>
              </p:cNvSpPr>
              <p:nvPr userDrawn="1"/>
            </p:nvSpPr>
            <p:spPr bwMode="auto">
              <a:xfrm>
                <a:off x="2278"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6" name="Freeform 346">
                <a:extLst>
                  <a:ext uri="{FF2B5EF4-FFF2-40B4-BE49-F238E27FC236}">
                    <a16:creationId xmlns:a16="http://schemas.microsoft.com/office/drawing/2014/main" id="{0DA53A3C-82B5-4D57-BBF2-F86E5C2E1001}"/>
                  </a:ext>
                </a:extLst>
              </p:cNvPr>
              <p:cNvSpPr>
                <a:spLocks/>
              </p:cNvSpPr>
              <p:nvPr userDrawn="1"/>
            </p:nvSpPr>
            <p:spPr bwMode="auto">
              <a:xfrm>
                <a:off x="2486" y="2349"/>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7" name="Freeform 347">
                <a:extLst>
                  <a:ext uri="{FF2B5EF4-FFF2-40B4-BE49-F238E27FC236}">
                    <a16:creationId xmlns:a16="http://schemas.microsoft.com/office/drawing/2014/main" id="{9F355EE0-97EA-4F51-925D-71C6E10AC9E5}"/>
                  </a:ext>
                </a:extLst>
              </p:cNvPr>
              <p:cNvSpPr>
                <a:spLocks/>
              </p:cNvSpPr>
              <p:nvPr userDrawn="1"/>
            </p:nvSpPr>
            <p:spPr bwMode="auto">
              <a:xfrm>
                <a:off x="2693"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8" name="Freeform 348">
                <a:extLst>
                  <a:ext uri="{FF2B5EF4-FFF2-40B4-BE49-F238E27FC236}">
                    <a16:creationId xmlns:a16="http://schemas.microsoft.com/office/drawing/2014/main" id="{BEA3B943-3C32-422C-8A93-9B56A3440ABB}"/>
                  </a:ext>
                </a:extLst>
              </p:cNvPr>
              <p:cNvSpPr>
                <a:spLocks/>
              </p:cNvSpPr>
              <p:nvPr userDrawn="1"/>
            </p:nvSpPr>
            <p:spPr bwMode="auto">
              <a:xfrm>
                <a:off x="2900" y="2349"/>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9" name="Freeform 349">
                <a:extLst>
                  <a:ext uri="{FF2B5EF4-FFF2-40B4-BE49-F238E27FC236}">
                    <a16:creationId xmlns:a16="http://schemas.microsoft.com/office/drawing/2014/main" id="{2A4667EB-BBDE-4C1D-B452-971D73A0E649}"/>
                  </a:ext>
                </a:extLst>
              </p:cNvPr>
              <p:cNvSpPr>
                <a:spLocks/>
              </p:cNvSpPr>
              <p:nvPr userDrawn="1"/>
            </p:nvSpPr>
            <p:spPr bwMode="auto">
              <a:xfrm>
                <a:off x="3108" y="2349"/>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0" name="Freeform 350">
                <a:extLst>
                  <a:ext uri="{FF2B5EF4-FFF2-40B4-BE49-F238E27FC236}">
                    <a16:creationId xmlns:a16="http://schemas.microsoft.com/office/drawing/2014/main" id="{2B3ABDEE-BA31-4E43-9571-F14B8CB1A56A}"/>
                  </a:ext>
                </a:extLst>
              </p:cNvPr>
              <p:cNvSpPr>
                <a:spLocks/>
              </p:cNvSpPr>
              <p:nvPr userDrawn="1"/>
            </p:nvSpPr>
            <p:spPr bwMode="auto">
              <a:xfrm>
                <a:off x="619"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1" name="Freeform 351">
                <a:extLst>
                  <a:ext uri="{FF2B5EF4-FFF2-40B4-BE49-F238E27FC236}">
                    <a16:creationId xmlns:a16="http://schemas.microsoft.com/office/drawing/2014/main" id="{4B6669BB-DFC5-4746-A9D6-429C2348A917}"/>
                  </a:ext>
                </a:extLst>
              </p:cNvPr>
              <p:cNvSpPr>
                <a:spLocks/>
              </p:cNvSpPr>
              <p:nvPr userDrawn="1"/>
            </p:nvSpPr>
            <p:spPr bwMode="auto">
              <a:xfrm>
                <a:off x="826" y="2498"/>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2" name="Freeform 352">
                <a:extLst>
                  <a:ext uri="{FF2B5EF4-FFF2-40B4-BE49-F238E27FC236}">
                    <a16:creationId xmlns:a16="http://schemas.microsoft.com/office/drawing/2014/main" id="{430B071D-E90D-46B6-B7C4-767748D0F5F3}"/>
                  </a:ext>
                </a:extLst>
              </p:cNvPr>
              <p:cNvSpPr>
                <a:spLocks/>
              </p:cNvSpPr>
              <p:nvPr userDrawn="1"/>
            </p:nvSpPr>
            <p:spPr bwMode="auto">
              <a:xfrm>
                <a:off x="1034" y="2498"/>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3" name="Freeform 353">
                <a:extLst>
                  <a:ext uri="{FF2B5EF4-FFF2-40B4-BE49-F238E27FC236}">
                    <a16:creationId xmlns:a16="http://schemas.microsoft.com/office/drawing/2014/main" id="{86916BC9-CB35-4924-9622-A19395E96567}"/>
                  </a:ext>
                </a:extLst>
              </p:cNvPr>
              <p:cNvSpPr>
                <a:spLocks/>
              </p:cNvSpPr>
              <p:nvPr userDrawn="1"/>
            </p:nvSpPr>
            <p:spPr bwMode="auto">
              <a:xfrm>
                <a:off x="1241"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4" name="Freeform 354">
                <a:extLst>
                  <a:ext uri="{FF2B5EF4-FFF2-40B4-BE49-F238E27FC236}">
                    <a16:creationId xmlns:a16="http://schemas.microsoft.com/office/drawing/2014/main" id="{B7D6E085-7EFE-470F-B8AD-6957BF29EE70}"/>
                  </a:ext>
                </a:extLst>
              </p:cNvPr>
              <p:cNvSpPr>
                <a:spLocks/>
              </p:cNvSpPr>
              <p:nvPr userDrawn="1"/>
            </p:nvSpPr>
            <p:spPr bwMode="auto">
              <a:xfrm>
                <a:off x="1449" y="2498"/>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0"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5" name="Freeform 355">
                <a:extLst>
                  <a:ext uri="{FF2B5EF4-FFF2-40B4-BE49-F238E27FC236}">
                    <a16:creationId xmlns:a16="http://schemas.microsoft.com/office/drawing/2014/main" id="{2C506A28-8AB0-4C82-BFB9-E9B5CCDA02C9}"/>
                  </a:ext>
                </a:extLst>
              </p:cNvPr>
              <p:cNvSpPr>
                <a:spLocks/>
              </p:cNvSpPr>
              <p:nvPr userDrawn="1"/>
            </p:nvSpPr>
            <p:spPr bwMode="auto">
              <a:xfrm>
                <a:off x="1656"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6" name="Freeform 356">
                <a:extLst>
                  <a:ext uri="{FF2B5EF4-FFF2-40B4-BE49-F238E27FC236}">
                    <a16:creationId xmlns:a16="http://schemas.microsoft.com/office/drawing/2014/main" id="{741F658E-2C7E-4D9A-8CC3-48A4E40FFD74}"/>
                  </a:ext>
                </a:extLst>
              </p:cNvPr>
              <p:cNvSpPr>
                <a:spLocks/>
              </p:cNvSpPr>
              <p:nvPr userDrawn="1"/>
            </p:nvSpPr>
            <p:spPr bwMode="auto">
              <a:xfrm>
                <a:off x="1863" y="2498"/>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7" name="Freeform 357">
                <a:extLst>
                  <a:ext uri="{FF2B5EF4-FFF2-40B4-BE49-F238E27FC236}">
                    <a16:creationId xmlns:a16="http://schemas.microsoft.com/office/drawing/2014/main" id="{DF24FD3C-060D-4DCB-9091-CD6A0D951B40}"/>
                  </a:ext>
                </a:extLst>
              </p:cNvPr>
              <p:cNvSpPr>
                <a:spLocks/>
              </p:cNvSpPr>
              <p:nvPr userDrawn="1"/>
            </p:nvSpPr>
            <p:spPr bwMode="auto">
              <a:xfrm>
                <a:off x="2071" y="2498"/>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8" name="Freeform 358">
                <a:extLst>
                  <a:ext uri="{FF2B5EF4-FFF2-40B4-BE49-F238E27FC236}">
                    <a16:creationId xmlns:a16="http://schemas.microsoft.com/office/drawing/2014/main" id="{6DD3CB05-5ECE-4F96-A722-935899CABF91}"/>
                  </a:ext>
                </a:extLst>
              </p:cNvPr>
              <p:cNvSpPr>
                <a:spLocks/>
              </p:cNvSpPr>
              <p:nvPr userDrawn="1"/>
            </p:nvSpPr>
            <p:spPr bwMode="auto">
              <a:xfrm>
                <a:off x="2278"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9" name="Freeform 359">
                <a:extLst>
                  <a:ext uri="{FF2B5EF4-FFF2-40B4-BE49-F238E27FC236}">
                    <a16:creationId xmlns:a16="http://schemas.microsoft.com/office/drawing/2014/main" id="{6C6A9189-80B8-4B3C-AD77-F7C4F64E6F22}"/>
                  </a:ext>
                </a:extLst>
              </p:cNvPr>
              <p:cNvSpPr>
                <a:spLocks/>
              </p:cNvSpPr>
              <p:nvPr userDrawn="1"/>
            </p:nvSpPr>
            <p:spPr bwMode="auto">
              <a:xfrm>
                <a:off x="2486" y="2498"/>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0" name="Freeform 360">
                <a:extLst>
                  <a:ext uri="{FF2B5EF4-FFF2-40B4-BE49-F238E27FC236}">
                    <a16:creationId xmlns:a16="http://schemas.microsoft.com/office/drawing/2014/main" id="{B1E91793-743B-4299-8B26-8162E91EF1A8}"/>
                  </a:ext>
                </a:extLst>
              </p:cNvPr>
              <p:cNvSpPr>
                <a:spLocks/>
              </p:cNvSpPr>
              <p:nvPr userDrawn="1"/>
            </p:nvSpPr>
            <p:spPr bwMode="auto">
              <a:xfrm>
                <a:off x="2693"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1" name="Freeform 361">
                <a:extLst>
                  <a:ext uri="{FF2B5EF4-FFF2-40B4-BE49-F238E27FC236}">
                    <a16:creationId xmlns:a16="http://schemas.microsoft.com/office/drawing/2014/main" id="{BB5F9525-EBC7-4657-AC5B-11339C33EBEC}"/>
                  </a:ext>
                </a:extLst>
              </p:cNvPr>
              <p:cNvSpPr>
                <a:spLocks/>
              </p:cNvSpPr>
              <p:nvPr userDrawn="1"/>
            </p:nvSpPr>
            <p:spPr bwMode="auto">
              <a:xfrm>
                <a:off x="2900" y="2498"/>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2" name="Freeform 362">
                <a:extLst>
                  <a:ext uri="{FF2B5EF4-FFF2-40B4-BE49-F238E27FC236}">
                    <a16:creationId xmlns:a16="http://schemas.microsoft.com/office/drawing/2014/main" id="{3289A5FF-50BA-406A-8F5C-D6D6237C4DC5}"/>
                  </a:ext>
                </a:extLst>
              </p:cNvPr>
              <p:cNvSpPr>
                <a:spLocks/>
              </p:cNvSpPr>
              <p:nvPr userDrawn="1"/>
            </p:nvSpPr>
            <p:spPr bwMode="auto">
              <a:xfrm>
                <a:off x="3108" y="2498"/>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3" name="Freeform 363">
                <a:extLst>
                  <a:ext uri="{FF2B5EF4-FFF2-40B4-BE49-F238E27FC236}">
                    <a16:creationId xmlns:a16="http://schemas.microsoft.com/office/drawing/2014/main" id="{78C1649E-82B1-4C4B-8BB9-6FB3D7909A11}"/>
                  </a:ext>
                </a:extLst>
              </p:cNvPr>
              <p:cNvSpPr>
                <a:spLocks/>
              </p:cNvSpPr>
              <p:nvPr userDrawn="1"/>
            </p:nvSpPr>
            <p:spPr bwMode="auto">
              <a:xfrm>
                <a:off x="3315"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4" name="Freeform 364">
                <a:extLst>
                  <a:ext uri="{FF2B5EF4-FFF2-40B4-BE49-F238E27FC236}">
                    <a16:creationId xmlns:a16="http://schemas.microsoft.com/office/drawing/2014/main" id="{F212EAE0-89B3-4E6C-9E82-05C74155D00E}"/>
                  </a:ext>
                </a:extLst>
              </p:cNvPr>
              <p:cNvSpPr>
                <a:spLocks/>
              </p:cNvSpPr>
              <p:nvPr userDrawn="1"/>
            </p:nvSpPr>
            <p:spPr bwMode="auto">
              <a:xfrm>
                <a:off x="3523" y="2349"/>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5" name="Freeform 365">
                <a:extLst>
                  <a:ext uri="{FF2B5EF4-FFF2-40B4-BE49-F238E27FC236}">
                    <a16:creationId xmlns:a16="http://schemas.microsoft.com/office/drawing/2014/main" id="{EBD8DF82-76A4-47FC-A52E-6B2E088AED8F}"/>
                  </a:ext>
                </a:extLst>
              </p:cNvPr>
              <p:cNvSpPr>
                <a:spLocks/>
              </p:cNvSpPr>
              <p:nvPr userDrawn="1"/>
            </p:nvSpPr>
            <p:spPr bwMode="auto">
              <a:xfrm>
                <a:off x="3730"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6" name="Freeform 366">
                <a:extLst>
                  <a:ext uri="{FF2B5EF4-FFF2-40B4-BE49-F238E27FC236}">
                    <a16:creationId xmlns:a16="http://schemas.microsoft.com/office/drawing/2014/main" id="{0CD95CBF-6FBC-4D9D-9276-13803117785E}"/>
                  </a:ext>
                </a:extLst>
              </p:cNvPr>
              <p:cNvSpPr>
                <a:spLocks/>
              </p:cNvSpPr>
              <p:nvPr userDrawn="1"/>
            </p:nvSpPr>
            <p:spPr bwMode="auto">
              <a:xfrm>
                <a:off x="3937" y="2349"/>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7" name="Freeform 367">
                <a:extLst>
                  <a:ext uri="{FF2B5EF4-FFF2-40B4-BE49-F238E27FC236}">
                    <a16:creationId xmlns:a16="http://schemas.microsoft.com/office/drawing/2014/main" id="{F16AC324-6951-4F4C-A67D-7641BF7E4A2A}"/>
                  </a:ext>
                </a:extLst>
              </p:cNvPr>
              <p:cNvSpPr>
                <a:spLocks/>
              </p:cNvSpPr>
              <p:nvPr userDrawn="1"/>
            </p:nvSpPr>
            <p:spPr bwMode="auto">
              <a:xfrm>
                <a:off x="4145" y="2349"/>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8" name="Freeform 368">
                <a:extLst>
                  <a:ext uri="{FF2B5EF4-FFF2-40B4-BE49-F238E27FC236}">
                    <a16:creationId xmlns:a16="http://schemas.microsoft.com/office/drawing/2014/main" id="{5B2C77C8-2A35-4CB8-ABD5-ECDF64C1E7B2}"/>
                  </a:ext>
                </a:extLst>
              </p:cNvPr>
              <p:cNvSpPr>
                <a:spLocks/>
              </p:cNvSpPr>
              <p:nvPr userDrawn="1"/>
            </p:nvSpPr>
            <p:spPr bwMode="auto">
              <a:xfrm>
                <a:off x="4352"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9" name="Freeform 369">
                <a:extLst>
                  <a:ext uri="{FF2B5EF4-FFF2-40B4-BE49-F238E27FC236}">
                    <a16:creationId xmlns:a16="http://schemas.microsoft.com/office/drawing/2014/main" id="{BD8BAE98-5949-4205-812A-95F1A2102E98}"/>
                  </a:ext>
                </a:extLst>
              </p:cNvPr>
              <p:cNvSpPr>
                <a:spLocks/>
              </p:cNvSpPr>
              <p:nvPr userDrawn="1"/>
            </p:nvSpPr>
            <p:spPr bwMode="auto">
              <a:xfrm>
                <a:off x="4560" y="2349"/>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0" name="Freeform 370">
                <a:extLst>
                  <a:ext uri="{FF2B5EF4-FFF2-40B4-BE49-F238E27FC236}">
                    <a16:creationId xmlns:a16="http://schemas.microsoft.com/office/drawing/2014/main" id="{7262E6EC-AB3C-4171-A773-516B679370E5}"/>
                  </a:ext>
                </a:extLst>
              </p:cNvPr>
              <p:cNvSpPr>
                <a:spLocks/>
              </p:cNvSpPr>
              <p:nvPr userDrawn="1"/>
            </p:nvSpPr>
            <p:spPr bwMode="auto">
              <a:xfrm>
                <a:off x="4767"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1" name="Freeform 371">
                <a:extLst>
                  <a:ext uri="{FF2B5EF4-FFF2-40B4-BE49-F238E27FC236}">
                    <a16:creationId xmlns:a16="http://schemas.microsoft.com/office/drawing/2014/main" id="{AAD9D370-4221-4507-8A8A-B07BE0533A35}"/>
                  </a:ext>
                </a:extLst>
              </p:cNvPr>
              <p:cNvSpPr>
                <a:spLocks/>
              </p:cNvSpPr>
              <p:nvPr userDrawn="1"/>
            </p:nvSpPr>
            <p:spPr bwMode="auto">
              <a:xfrm>
                <a:off x="4974" y="2349"/>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2" name="Freeform 372">
                <a:extLst>
                  <a:ext uri="{FF2B5EF4-FFF2-40B4-BE49-F238E27FC236}">
                    <a16:creationId xmlns:a16="http://schemas.microsoft.com/office/drawing/2014/main" id="{CF5AE2D9-DC84-48C1-A2DF-66FDC7091E98}"/>
                  </a:ext>
                </a:extLst>
              </p:cNvPr>
              <p:cNvSpPr>
                <a:spLocks/>
              </p:cNvSpPr>
              <p:nvPr userDrawn="1"/>
            </p:nvSpPr>
            <p:spPr bwMode="auto">
              <a:xfrm>
                <a:off x="5182" y="2349"/>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3" name="Freeform 373">
                <a:extLst>
                  <a:ext uri="{FF2B5EF4-FFF2-40B4-BE49-F238E27FC236}">
                    <a16:creationId xmlns:a16="http://schemas.microsoft.com/office/drawing/2014/main" id="{586D1073-A8F5-4256-91DB-BD5813FA2C13}"/>
                  </a:ext>
                </a:extLst>
              </p:cNvPr>
              <p:cNvSpPr>
                <a:spLocks/>
              </p:cNvSpPr>
              <p:nvPr userDrawn="1"/>
            </p:nvSpPr>
            <p:spPr bwMode="auto">
              <a:xfrm>
                <a:off x="5389"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4" name="Freeform 374">
                <a:extLst>
                  <a:ext uri="{FF2B5EF4-FFF2-40B4-BE49-F238E27FC236}">
                    <a16:creationId xmlns:a16="http://schemas.microsoft.com/office/drawing/2014/main" id="{C9F936F7-AB1C-483F-B4D9-1DADB9AA81A9}"/>
                  </a:ext>
                </a:extLst>
              </p:cNvPr>
              <p:cNvSpPr>
                <a:spLocks/>
              </p:cNvSpPr>
              <p:nvPr userDrawn="1"/>
            </p:nvSpPr>
            <p:spPr bwMode="auto">
              <a:xfrm>
                <a:off x="5597" y="2349"/>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5" name="Freeform 375">
                <a:extLst>
                  <a:ext uri="{FF2B5EF4-FFF2-40B4-BE49-F238E27FC236}">
                    <a16:creationId xmlns:a16="http://schemas.microsoft.com/office/drawing/2014/main" id="{5454AC35-FDA5-4A04-82E6-E2808B1CFDAA}"/>
                  </a:ext>
                </a:extLst>
              </p:cNvPr>
              <p:cNvSpPr>
                <a:spLocks/>
              </p:cNvSpPr>
              <p:nvPr userDrawn="1"/>
            </p:nvSpPr>
            <p:spPr bwMode="auto">
              <a:xfrm>
                <a:off x="5804"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6" name="Freeform 376">
                <a:extLst>
                  <a:ext uri="{FF2B5EF4-FFF2-40B4-BE49-F238E27FC236}">
                    <a16:creationId xmlns:a16="http://schemas.microsoft.com/office/drawing/2014/main" id="{1330E75A-460C-4EDC-91F3-6DB8A4D287AC}"/>
                  </a:ext>
                </a:extLst>
              </p:cNvPr>
              <p:cNvSpPr>
                <a:spLocks/>
              </p:cNvSpPr>
              <p:nvPr userDrawn="1"/>
            </p:nvSpPr>
            <p:spPr bwMode="auto">
              <a:xfrm>
                <a:off x="3315"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7" name="Freeform 377">
                <a:extLst>
                  <a:ext uri="{FF2B5EF4-FFF2-40B4-BE49-F238E27FC236}">
                    <a16:creationId xmlns:a16="http://schemas.microsoft.com/office/drawing/2014/main" id="{2E8722C5-C9CD-4055-8B00-9CDD95936592}"/>
                  </a:ext>
                </a:extLst>
              </p:cNvPr>
              <p:cNvSpPr>
                <a:spLocks/>
              </p:cNvSpPr>
              <p:nvPr userDrawn="1"/>
            </p:nvSpPr>
            <p:spPr bwMode="auto">
              <a:xfrm>
                <a:off x="3523" y="2498"/>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8" name="Freeform 378">
                <a:extLst>
                  <a:ext uri="{FF2B5EF4-FFF2-40B4-BE49-F238E27FC236}">
                    <a16:creationId xmlns:a16="http://schemas.microsoft.com/office/drawing/2014/main" id="{64B50E7D-1D8B-4B69-BCD8-719EFF7273FA}"/>
                  </a:ext>
                </a:extLst>
              </p:cNvPr>
              <p:cNvSpPr>
                <a:spLocks/>
              </p:cNvSpPr>
              <p:nvPr userDrawn="1"/>
            </p:nvSpPr>
            <p:spPr bwMode="auto">
              <a:xfrm>
                <a:off x="3730"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9" name="Freeform 379">
                <a:extLst>
                  <a:ext uri="{FF2B5EF4-FFF2-40B4-BE49-F238E27FC236}">
                    <a16:creationId xmlns:a16="http://schemas.microsoft.com/office/drawing/2014/main" id="{94A0C479-E679-49E5-AA10-85ABB4EB9180}"/>
                  </a:ext>
                </a:extLst>
              </p:cNvPr>
              <p:cNvSpPr>
                <a:spLocks/>
              </p:cNvSpPr>
              <p:nvPr userDrawn="1"/>
            </p:nvSpPr>
            <p:spPr bwMode="auto">
              <a:xfrm>
                <a:off x="3937" y="2498"/>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0" name="Freeform 380">
                <a:extLst>
                  <a:ext uri="{FF2B5EF4-FFF2-40B4-BE49-F238E27FC236}">
                    <a16:creationId xmlns:a16="http://schemas.microsoft.com/office/drawing/2014/main" id="{7E59BB26-387F-4217-AE7C-9FFD6F29409A}"/>
                  </a:ext>
                </a:extLst>
              </p:cNvPr>
              <p:cNvSpPr>
                <a:spLocks/>
              </p:cNvSpPr>
              <p:nvPr userDrawn="1"/>
            </p:nvSpPr>
            <p:spPr bwMode="auto">
              <a:xfrm>
                <a:off x="4145" y="2498"/>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1" name="Freeform 381">
                <a:extLst>
                  <a:ext uri="{FF2B5EF4-FFF2-40B4-BE49-F238E27FC236}">
                    <a16:creationId xmlns:a16="http://schemas.microsoft.com/office/drawing/2014/main" id="{8E96D5EC-E7EC-4381-9C57-2B14E4E2A570}"/>
                  </a:ext>
                </a:extLst>
              </p:cNvPr>
              <p:cNvSpPr>
                <a:spLocks/>
              </p:cNvSpPr>
              <p:nvPr userDrawn="1"/>
            </p:nvSpPr>
            <p:spPr bwMode="auto">
              <a:xfrm>
                <a:off x="4352"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2" name="Freeform 382">
                <a:extLst>
                  <a:ext uri="{FF2B5EF4-FFF2-40B4-BE49-F238E27FC236}">
                    <a16:creationId xmlns:a16="http://schemas.microsoft.com/office/drawing/2014/main" id="{45425727-C479-47C8-937C-EE34F6C618BC}"/>
                  </a:ext>
                </a:extLst>
              </p:cNvPr>
              <p:cNvSpPr>
                <a:spLocks/>
              </p:cNvSpPr>
              <p:nvPr userDrawn="1"/>
            </p:nvSpPr>
            <p:spPr bwMode="auto">
              <a:xfrm>
                <a:off x="4560" y="2498"/>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0"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3" name="Freeform 383">
                <a:extLst>
                  <a:ext uri="{FF2B5EF4-FFF2-40B4-BE49-F238E27FC236}">
                    <a16:creationId xmlns:a16="http://schemas.microsoft.com/office/drawing/2014/main" id="{FBE47FC2-5453-49C7-B671-9A2B6895DFA8}"/>
                  </a:ext>
                </a:extLst>
              </p:cNvPr>
              <p:cNvSpPr>
                <a:spLocks/>
              </p:cNvSpPr>
              <p:nvPr userDrawn="1"/>
            </p:nvSpPr>
            <p:spPr bwMode="auto">
              <a:xfrm>
                <a:off x="4767"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4" name="Freeform 384">
                <a:extLst>
                  <a:ext uri="{FF2B5EF4-FFF2-40B4-BE49-F238E27FC236}">
                    <a16:creationId xmlns:a16="http://schemas.microsoft.com/office/drawing/2014/main" id="{9187DC71-2706-4CC8-A092-B1F6BC0DF7C8}"/>
                  </a:ext>
                </a:extLst>
              </p:cNvPr>
              <p:cNvSpPr>
                <a:spLocks/>
              </p:cNvSpPr>
              <p:nvPr userDrawn="1"/>
            </p:nvSpPr>
            <p:spPr bwMode="auto">
              <a:xfrm>
                <a:off x="4974" y="2498"/>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5" name="Freeform 385">
                <a:extLst>
                  <a:ext uri="{FF2B5EF4-FFF2-40B4-BE49-F238E27FC236}">
                    <a16:creationId xmlns:a16="http://schemas.microsoft.com/office/drawing/2014/main" id="{429DAC42-617C-4232-B58E-38DFCC6C2F81}"/>
                  </a:ext>
                </a:extLst>
              </p:cNvPr>
              <p:cNvSpPr>
                <a:spLocks/>
              </p:cNvSpPr>
              <p:nvPr userDrawn="1"/>
            </p:nvSpPr>
            <p:spPr bwMode="auto">
              <a:xfrm>
                <a:off x="5182" y="2498"/>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6" name="Freeform 386">
                <a:extLst>
                  <a:ext uri="{FF2B5EF4-FFF2-40B4-BE49-F238E27FC236}">
                    <a16:creationId xmlns:a16="http://schemas.microsoft.com/office/drawing/2014/main" id="{1EC6A7DA-B09F-4864-85B6-A78BC56F1541}"/>
                  </a:ext>
                </a:extLst>
              </p:cNvPr>
              <p:cNvSpPr>
                <a:spLocks/>
              </p:cNvSpPr>
              <p:nvPr userDrawn="1"/>
            </p:nvSpPr>
            <p:spPr bwMode="auto">
              <a:xfrm>
                <a:off x="5389"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7" name="Freeform 387">
                <a:extLst>
                  <a:ext uri="{FF2B5EF4-FFF2-40B4-BE49-F238E27FC236}">
                    <a16:creationId xmlns:a16="http://schemas.microsoft.com/office/drawing/2014/main" id="{1A4B8E84-9EC9-485A-8556-3F673A014AE3}"/>
                  </a:ext>
                </a:extLst>
              </p:cNvPr>
              <p:cNvSpPr>
                <a:spLocks/>
              </p:cNvSpPr>
              <p:nvPr userDrawn="1"/>
            </p:nvSpPr>
            <p:spPr bwMode="auto">
              <a:xfrm>
                <a:off x="5597" y="2498"/>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8" name="Freeform 388">
                <a:extLst>
                  <a:ext uri="{FF2B5EF4-FFF2-40B4-BE49-F238E27FC236}">
                    <a16:creationId xmlns:a16="http://schemas.microsoft.com/office/drawing/2014/main" id="{F18CFA90-44A4-413D-9617-86CB6D42F7F2}"/>
                  </a:ext>
                </a:extLst>
              </p:cNvPr>
              <p:cNvSpPr>
                <a:spLocks/>
              </p:cNvSpPr>
              <p:nvPr userDrawn="1"/>
            </p:nvSpPr>
            <p:spPr bwMode="auto">
              <a:xfrm>
                <a:off x="5804"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9" name="Freeform 389">
                <a:extLst>
                  <a:ext uri="{FF2B5EF4-FFF2-40B4-BE49-F238E27FC236}">
                    <a16:creationId xmlns:a16="http://schemas.microsoft.com/office/drawing/2014/main" id="{21986AD7-3AC1-49CE-A5C3-201C389505EE}"/>
                  </a:ext>
                </a:extLst>
              </p:cNvPr>
              <p:cNvSpPr>
                <a:spLocks/>
              </p:cNvSpPr>
              <p:nvPr userDrawn="1"/>
            </p:nvSpPr>
            <p:spPr bwMode="auto">
              <a:xfrm>
                <a:off x="6011" y="2349"/>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0" name="Freeform 390">
                <a:extLst>
                  <a:ext uri="{FF2B5EF4-FFF2-40B4-BE49-F238E27FC236}">
                    <a16:creationId xmlns:a16="http://schemas.microsoft.com/office/drawing/2014/main" id="{6E2042F0-E529-4325-9E77-B993839842A1}"/>
                  </a:ext>
                </a:extLst>
              </p:cNvPr>
              <p:cNvSpPr>
                <a:spLocks/>
              </p:cNvSpPr>
              <p:nvPr userDrawn="1"/>
            </p:nvSpPr>
            <p:spPr bwMode="auto">
              <a:xfrm>
                <a:off x="6219" y="2349"/>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1" name="Freeform 391">
                <a:extLst>
                  <a:ext uri="{FF2B5EF4-FFF2-40B4-BE49-F238E27FC236}">
                    <a16:creationId xmlns:a16="http://schemas.microsoft.com/office/drawing/2014/main" id="{DADA9C8D-51D8-4D8C-BB86-C76D81F58057}"/>
                  </a:ext>
                </a:extLst>
              </p:cNvPr>
              <p:cNvSpPr>
                <a:spLocks/>
              </p:cNvSpPr>
              <p:nvPr userDrawn="1"/>
            </p:nvSpPr>
            <p:spPr bwMode="auto">
              <a:xfrm>
                <a:off x="6426"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2" name="Freeform 392">
                <a:extLst>
                  <a:ext uri="{FF2B5EF4-FFF2-40B4-BE49-F238E27FC236}">
                    <a16:creationId xmlns:a16="http://schemas.microsoft.com/office/drawing/2014/main" id="{D5A7119A-1754-4DA8-8B10-0FACB4440653}"/>
                  </a:ext>
                </a:extLst>
              </p:cNvPr>
              <p:cNvSpPr>
                <a:spLocks/>
              </p:cNvSpPr>
              <p:nvPr userDrawn="1"/>
            </p:nvSpPr>
            <p:spPr bwMode="auto">
              <a:xfrm>
                <a:off x="6633" y="2349"/>
                <a:ext cx="189" cy="80"/>
              </a:xfrm>
              <a:custGeom>
                <a:avLst/>
                <a:gdLst>
                  <a:gd name="T0" fmla="*/ 183 w 189"/>
                  <a:gd name="T1" fmla="*/ 0 h 80"/>
                  <a:gd name="T2" fmla="*/ 95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6" y="7"/>
                      <a:pt x="112" y="39"/>
                      <a:pt x="95"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3" name="Freeform 393">
                <a:extLst>
                  <a:ext uri="{FF2B5EF4-FFF2-40B4-BE49-F238E27FC236}">
                    <a16:creationId xmlns:a16="http://schemas.microsoft.com/office/drawing/2014/main" id="{A48AA41B-AB5A-4EB1-AE08-E6798B762778}"/>
                  </a:ext>
                </a:extLst>
              </p:cNvPr>
              <p:cNvSpPr>
                <a:spLocks/>
              </p:cNvSpPr>
              <p:nvPr userDrawn="1"/>
            </p:nvSpPr>
            <p:spPr bwMode="auto">
              <a:xfrm>
                <a:off x="6841" y="2349"/>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4" name="Freeform 394">
                <a:extLst>
                  <a:ext uri="{FF2B5EF4-FFF2-40B4-BE49-F238E27FC236}">
                    <a16:creationId xmlns:a16="http://schemas.microsoft.com/office/drawing/2014/main" id="{8E4A7952-97FD-4E2E-8A4A-D310A014F385}"/>
                  </a:ext>
                </a:extLst>
              </p:cNvPr>
              <p:cNvSpPr>
                <a:spLocks/>
              </p:cNvSpPr>
              <p:nvPr userDrawn="1"/>
            </p:nvSpPr>
            <p:spPr bwMode="auto">
              <a:xfrm>
                <a:off x="7048" y="2349"/>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5" name="Freeform 395">
                <a:extLst>
                  <a:ext uri="{FF2B5EF4-FFF2-40B4-BE49-F238E27FC236}">
                    <a16:creationId xmlns:a16="http://schemas.microsoft.com/office/drawing/2014/main" id="{5370F686-9079-416C-BD3C-925F13B41D5D}"/>
                  </a:ext>
                </a:extLst>
              </p:cNvPr>
              <p:cNvSpPr>
                <a:spLocks/>
              </p:cNvSpPr>
              <p:nvPr userDrawn="1"/>
            </p:nvSpPr>
            <p:spPr bwMode="auto">
              <a:xfrm>
                <a:off x="7256" y="2349"/>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6" name="Freeform 396">
                <a:extLst>
                  <a:ext uri="{FF2B5EF4-FFF2-40B4-BE49-F238E27FC236}">
                    <a16:creationId xmlns:a16="http://schemas.microsoft.com/office/drawing/2014/main" id="{50D25CE4-BF0A-4DDC-A1ED-45749A03EA7D}"/>
                  </a:ext>
                </a:extLst>
              </p:cNvPr>
              <p:cNvSpPr>
                <a:spLocks/>
              </p:cNvSpPr>
              <p:nvPr userDrawn="1"/>
            </p:nvSpPr>
            <p:spPr bwMode="auto">
              <a:xfrm>
                <a:off x="6011" y="2498"/>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7" name="Freeform 397">
                <a:extLst>
                  <a:ext uri="{FF2B5EF4-FFF2-40B4-BE49-F238E27FC236}">
                    <a16:creationId xmlns:a16="http://schemas.microsoft.com/office/drawing/2014/main" id="{6A2263F5-E9D6-4A23-B078-2F8E56849F8A}"/>
                  </a:ext>
                </a:extLst>
              </p:cNvPr>
              <p:cNvSpPr>
                <a:spLocks/>
              </p:cNvSpPr>
              <p:nvPr userDrawn="1"/>
            </p:nvSpPr>
            <p:spPr bwMode="auto">
              <a:xfrm>
                <a:off x="6219" y="2498"/>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8" name="Freeform 398">
                <a:extLst>
                  <a:ext uri="{FF2B5EF4-FFF2-40B4-BE49-F238E27FC236}">
                    <a16:creationId xmlns:a16="http://schemas.microsoft.com/office/drawing/2014/main" id="{2C254C23-47BB-4E24-9766-4AADE5AF4D19}"/>
                  </a:ext>
                </a:extLst>
              </p:cNvPr>
              <p:cNvSpPr>
                <a:spLocks/>
              </p:cNvSpPr>
              <p:nvPr userDrawn="1"/>
            </p:nvSpPr>
            <p:spPr bwMode="auto">
              <a:xfrm>
                <a:off x="6426"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9" name="Freeform 399">
                <a:extLst>
                  <a:ext uri="{FF2B5EF4-FFF2-40B4-BE49-F238E27FC236}">
                    <a16:creationId xmlns:a16="http://schemas.microsoft.com/office/drawing/2014/main" id="{B4850209-FEBA-41E5-9328-AA9DA6FAFFFC}"/>
                  </a:ext>
                </a:extLst>
              </p:cNvPr>
              <p:cNvSpPr>
                <a:spLocks/>
              </p:cNvSpPr>
              <p:nvPr userDrawn="1"/>
            </p:nvSpPr>
            <p:spPr bwMode="auto">
              <a:xfrm>
                <a:off x="6633" y="2498"/>
                <a:ext cx="189" cy="81"/>
              </a:xfrm>
              <a:custGeom>
                <a:avLst/>
                <a:gdLst>
                  <a:gd name="T0" fmla="*/ 183 w 189"/>
                  <a:gd name="T1" fmla="*/ 0 h 81"/>
                  <a:gd name="T2" fmla="*/ 95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6" y="8"/>
                      <a:pt x="112" y="40"/>
                      <a:pt x="95"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30" name="Freeform 400">
                <a:extLst>
                  <a:ext uri="{FF2B5EF4-FFF2-40B4-BE49-F238E27FC236}">
                    <a16:creationId xmlns:a16="http://schemas.microsoft.com/office/drawing/2014/main" id="{A4CCFD32-226E-4C02-8EC6-162D253738A2}"/>
                  </a:ext>
                </a:extLst>
              </p:cNvPr>
              <p:cNvSpPr>
                <a:spLocks/>
              </p:cNvSpPr>
              <p:nvPr userDrawn="1"/>
            </p:nvSpPr>
            <p:spPr bwMode="auto">
              <a:xfrm>
                <a:off x="6841" y="2498"/>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31" name="Freeform 401">
                <a:extLst>
                  <a:ext uri="{FF2B5EF4-FFF2-40B4-BE49-F238E27FC236}">
                    <a16:creationId xmlns:a16="http://schemas.microsoft.com/office/drawing/2014/main" id="{1A0FAF1C-0AC0-4A48-9F8B-AAE25E0B1E51}"/>
                  </a:ext>
                </a:extLst>
              </p:cNvPr>
              <p:cNvSpPr>
                <a:spLocks/>
              </p:cNvSpPr>
              <p:nvPr userDrawn="1"/>
            </p:nvSpPr>
            <p:spPr bwMode="auto">
              <a:xfrm>
                <a:off x="7048" y="2498"/>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32" name="Freeform 402">
                <a:extLst>
                  <a:ext uri="{FF2B5EF4-FFF2-40B4-BE49-F238E27FC236}">
                    <a16:creationId xmlns:a16="http://schemas.microsoft.com/office/drawing/2014/main" id="{481192FF-F169-467E-9933-445EFFF8DDEE}"/>
                  </a:ext>
                </a:extLst>
              </p:cNvPr>
              <p:cNvSpPr>
                <a:spLocks/>
              </p:cNvSpPr>
              <p:nvPr userDrawn="1"/>
            </p:nvSpPr>
            <p:spPr bwMode="auto">
              <a:xfrm>
                <a:off x="7256" y="2498"/>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33" name="Freeform 403">
                <a:extLst>
                  <a:ext uri="{FF2B5EF4-FFF2-40B4-BE49-F238E27FC236}">
                    <a16:creationId xmlns:a16="http://schemas.microsoft.com/office/drawing/2014/main" id="{0E10259E-4AA3-4A8D-8658-AF0EB38D5E97}"/>
                  </a:ext>
                </a:extLst>
              </p:cNvPr>
              <p:cNvSpPr>
                <a:spLocks/>
              </p:cNvSpPr>
              <p:nvPr userDrawn="1"/>
            </p:nvSpPr>
            <p:spPr bwMode="auto">
              <a:xfrm>
                <a:off x="619"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34" name="Freeform 404">
                <a:extLst>
                  <a:ext uri="{FF2B5EF4-FFF2-40B4-BE49-F238E27FC236}">
                    <a16:creationId xmlns:a16="http://schemas.microsoft.com/office/drawing/2014/main" id="{80D781AF-E84F-40A5-BC8C-498F8D040490}"/>
                  </a:ext>
                </a:extLst>
              </p:cNvPr>
              <p:cNvSpPr>
                <a:spLocks/>
              </p:cNvSpPr>
              <p:nvPr userDrawn="1"/>
            </p:nvSpPr>
            <p:spPr bwMode="auto">
              <a:xfrm>
                <a:off x="826" y="2048"/>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35" name="Freeform 405">
                <a:extLst>
                  <a:ext uri="{FF2B5EF4-FFF2-40B4-BE49-F238E27FC236}">
                    <a16:creationId xmlns:a16="http://schemas.microsoft.com/office/drawing/2014/main" id="{F2DA09EB-1502-49DE-9BC2-3377A728EDBF}"/>
                  </a:ext>
                </a:extLst>
              </p:cNvPr>
              <p:cNvSpPr>
                <a:spLocks/>
              </p:cNvSpPr>
              <p:nvPr userDrawn="1"/>
            </p:nvSpPr>
            <p:spPr bwMode="auto">
              <a:xfrm>
                <a:off x="1034" y="2048"/>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grpSp>
        <p:sp>
          <p:nvSpPr>
            <p:cNvPr id="14" name="Freeform 407">
              <a:extLst>
                <a:ext uri="{FF2B5EF4-FFF2-40B4-BE49-F238E27FC236}">
                  <a16:creationId xmlns:a16="http://schemas.microsoft.com/office/drawing/2014/main" id="{7E33878B-B972-45D2-9955-054309F8B1DB}"/>
                </a:ext>
              </a:extLst>
            </p:cNvPr>
            <p:cNvSpPr>
              <a:spLocks/>
            </p:cNvSpPr>
            <p:nvPr userDrawn="1"/>
          </p:nvSpPr>
          <p:spPr bwMode="auto">
            <a:xfrm>
              <a:off x="1241"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 name="Freeform 408">
              <a:extLst>
                <a:ext uri="{FF2B5EF4-FFF2-40B4-BE49-F238E27FC236}">
                  <a16:creationId xmlns:a16="http://schemas.microsoft.com/office/drawing/2014/main" id="{65D5622F-79A1-4FC4-A5F7-35D3C97E39BA}"/>
                </a:ext>
              </a:extLst>
            </p:cNvPr>
            <p:cNvSpPr>
              <a:spLocks/>
            </p:cNvSpPr>
            <p:nvPr userDrawn="1"/>
          </p:nvSpPr>
          <p:spPr bwMode="auto">
            <a:xfrm>
              <a:off x="1449" y="2048"/>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 name="Freeform 409">
              <a:extLst>
                <a:ext uri="{FF2B5EF4-FFF2-40B4-BE49-F238E27FC236}">
                  <a16:creationId xmlns:a16="http://schemas.microsoft.com/office/drawing/2014/main" id="{84FDF9B4-63F7-4E27-A3BA-0757EA82762C}"/>
                </a:ext>
              </a:extLst>
            </p:cNvPr>
            <p:cNvSpPr>
              <a:spLocks/>
            </p:cNvSpPr>
            <p:nvPr userDrawn="1"/>
          </p:nvSpPr>
          <p:spPr bwMode="auto">
            <a:xfrm>
              <a:off x="1656"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 name="Freeform 410">
              <a:extLst>
                <a:ext uri="{FF2B5EF4-FFF2-40B4-BE49-F238E27FC236}">
                  <a16:creationId xmlns:a16="http://schemas.microsoft.com/office/drawing/2014/main" id="{72D6F8E0-7E37-486F-A869-1AE0AF80550B}"/>
                </a:ext>
              </a:extLst>
            </p:cNvPr>
            <p:cNvSpPr>
              <a:spLocks/>
            </p:cNvSpPr>
            <p:nvPr userDrawn="1"/>
          </p:nvSpPr>
          <p:spPr bwMode="auto">
            <a:xfrm>
              <a:off x="1863" y="2048"/>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 name="Freeform 411">
              <a:extLst>
                <a:ext uri="{FF2B5EF4-FFF2-40B4-BE49-F238E27FC236}">
                  <a16:creationId xmlns:a16="http://schemas.microsoft.com/office/drawing/2014/main" id="{30E69401-ED42-427E-8ECD-754618A8A633}"/>
                </a:ext>
              </a:extLst>
            </p:cNvPr>
            <p:cNvSpPr>
              <a:spLocks/>
            </p:cNvSpPr>
            <p:nvPr userDrawn="1"/>
          </p:nvSpPr>
          <p:spPr bwMode="auto">
            <a:xfrm>
              <a:off x="2071" y="2048"/>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 name="Freeform 412">
              <a:extLst>
                <a:ext uri="{FF2B5EF4-FFF2-40B4-BE49-F238E27FC236}">
                  <a16:creationId xmlns:a16="http://schemas.microsoft.com/office/drawing/2014/main" id="{7AAEAD77-F0FC-4115-BC0D-31BB3CE8FB41}"/>
                </a:ext>
              </a:extLst>
            </p:cNvPr>
            <p:cNvSpPr>
              <a:spLocks/>
            </p:cNvSpPr>
            <p:nvPr userDrawn="1"/>
          </p:nvSpPr>
          <p:spPr bwMode="auto">
            <a:xfrm>
              <a:off x="2278"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 name="Freeform 413">
              <a:extLst>
                <a:ext uri="{FF2B5EF4-FFF2-40B4-BE49-F238E27FC236}">
                  <a16:creationId xmlns:a16="http://schemas.microsoft.com/office/drawing/2014/main" id="{8989D365-18BA-4182-B65F-4BB475C21223}"/>
                </a:ext>
              </a:extLst>
            </p:cNvPr>
            <p:cNvSpPr>
              <a:spLocks/>
            </p:cNvSpPr>
            <p:nvPr userDrawn="1"/>
          </p:nvSpPr>
          <p:spPr bwMode="auto">
            <a:xfrm>
              <a:off x="2486" y="2048"/>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 name="Freeform 414">
              <a:extLst>
                <a:ext uri="{FF2B5EF4-FFF2-40B4-BE49-F238E27FC236}">
                  <a16:creationId xmlns:a16="http://schemas.microsoft.com/office/drawing/2014/main" id="{C6FF118D-D327-4AB5-8248-B2FA89CEE98F}"/>
                </a:ext>
              </a:extLst>
            </p:cNvPr>
            <p:cNvSpPr>
              <a:spLocks/>
            </p:cNvSpPr>
            <p:nvPr userDrawn="1"/>
          </p:nvSpPr>
          <p:spPr bwMode="auto">
            <a:xfrm>
              <a:off x="2693"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 name="Freeform 415">
              <a:extLst>
                <a:ext uri="{FF2B5EF4-FFF2-40B4-BE49-F238E27FC236}">
                  <a16:creationId xmlns:a16="http://schemas.microsoft.com/office/drawing/2014/main" id="{8724B400-318C-453C-801E-6B6260B5F448}"/>
                </a:ext>
              </a:extLst>
            </p:cNvPr>
            <p:cNvSpPr>
              <a:spLocks/>
            </p:cNvSpPr>
            <p:nvPr userDrawn="1"/>
          </p:nvSpPr>
          <p:spPr bwMode="auto">
            <a:xfrm>
              <a:off x="2900" y="2048"/>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 name="Freeform 416">
              <a:extLst>
                <a:ext uri="{FF2B5EF4-FFF2-40B4-BE49-F238E27FC236}">
                  <a16:creationId xmlns:a16="http://schemas.microsoft.com/office/drawing/2014/main" id="{4B230978-AF7E-43C2-ABC4-CCE72D07093A}"/>
                </a:ext>
              </a:extLst>
            </p:cNvPr>
            <p:cNvSpPr>
              <a:spLocks/>
            </p:cNvSpPr>
            <p:nvPr userDrawn="1"/>
          </p:nvSpPr>
          <p:spPr bwMode="auto">
            <a:xfrm>
              <a:off x="3108" y="2048"/>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 name="Freeform 417">
              <a:extLst>
                <a:ext uri="{FF2B5EF4-FFF2-40B4-BE49-F238E27FC236}">
                  <a16:creationId xmlns:a16="http://schemas.microsoft.com/office/drawing/2014/main" id="{33B75694-E9ED-43C6-81BC-8A143469F8F1}"/>
                </a:ext>
              </a:extLst>
            </p:cNvPr>
            <p:cNvSpPr>
              <a:spLocks/>
            </p:cNvSpPr>
            <p:nvPr userDrawn="1"/>
          </p:nvSpPr>
          <p:spPr bwMode="auto">
            <a:xfrm>
              <a:off x="619"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 name="Freeform 418">
              <a:extLst>
                <a:ext uri="{FF2B5EF4-FFF2-40B4-BE49-F238E27FC236}">
                  <a16:creationId xmlns:a16="http://schemas.microsoft.com/office/drawing/2014/main" id="{9AD77139-5C68-417F-876D-5906D3FA6A49}"/>
                </a:ext>
              </a:extLst>
            </p:cNvPr>
            <p:cNvSpPr>
              <a:spLocks/>
            </p:cNvSpPr>
            <p:nvPr userDrawn="1"/>
          </p:nvSpPr>
          <p:spPr bwMode="auto">
            <a:xfrm>
              <a:off x="826" y="2197"/>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 name="Freeform 419">
              <a:extLst>
                <a:ext uri="{FF2B5EF4-FFF2-40B4-BE49-F238E27FC236}">
                  <a16:creationId xmlns:a16="http://schemas.microsoft.com/office/drawing/2014/main" id="{EA51508E-7A7E-408C-A6D8-5B2649092EF9}"/>
                </a:ext>
              </a:extLst>
            </p:cNvPr>
            <p:cNvSpPr>
              <a:spLocks/>
            </p:cNvSpPr>
            <p:nvPr userDrawn="1"/>
          </p:nvSpPr>
          <p:spPr bwMode="auto">
            <a:xfrm>
              <a:off x="1034" y="2197"/>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 name="Freeform 420">
              <a:extLst>
                <a:ext uri="{FF2B5EF4-FFF2-40B4-BE49-F238E27FC236}">
                  <a16:creationId xmlns:a16="http://schemas.microsoft.com/office/drawing/2014/main" id="{217F9B50-0253-4DB6-88C9-2F9CBFCB1BE7}"/>
                </a:ext>
              </a:extLst>
            </p:cNvPr>
            <p:cNvSpPr>
              <a:spLocks/>
            </p:cNvSpPr>
            <p:nvPr userDrawn="1"/>
          </p:nvSpPr>
          <p:spPr bwMode="auto">
            <a:xfrm>
              <a:off x="1241"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 name="Freeform 421">
              <a:extLst>
                <a:ext uri="{FF2B5EF4-FFF2-40B4-BE49-F238E27FC236}">
                  <a16:creationId xmlns:a16="http://schemas.microsoft.com/office/drawing/2014/main" id="{0CA7A0F9-8B41-40B8-8D63-C95B1C46992D}"/>
                </a:ext>
              </a:extLst>
            </p:cNvPr>
            <p:cNvSpPr>
              <a:spLocks/>
            </p:cNvSpPr>
            <p:nvPr userDrawn="1"/>
          </p:nvSpPr>
          <p:spPr bwMode="auto">
            <a:xfrm>
              <a:off x="1449" y="2197"/>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0"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 name="Freeform 422">
              <a:extLst>
                <a:ext uri="{FF2B5EF4-FFF2-40B4-BE49-F238E27FC236}">
                  <a16:creationId xmlns:a16="http://schemas.microsoft.com/office/drawing/2014/main" id="{E80F795E-5874-441A-95EB-5E4F01D746AE}"/>
                </a:ext>
              </a:extLst>
            </p:cNvPr>
            <p:cNvSpPr>
              <a:spLocks/>
            </p:cNvSpPr>
            <p:nvPr userDrawn="1"/>
          </p:nvSpPr>
          <p:spPr bwMode="auto">
            <a:xfrm>
              <a:off x="1656"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 name="Freeform 423">
              <a:extLst>
                <a:ext uri="{FF2B5EF4-FFF2-40B4-BE49-F238E27FC236}">
                  <a16:creationId xmlns:a16="http://schemas.microsoft.com/office/drawing/2014/main" id="{0AF36E62-B45F-415A-AAC4-A58310747B84}"/>
                </a:ext>
              </a:extLst>
            </p:cNvPr>
            <p:cNvSpPr>
              <a:spLocks/>
            </p:cNvSpPr>
            <p:nvPr userDrawn="1"/>
          </p:nvSpPr>
          <p:spPr bwMode="auto">
            <a:xfrm>
              <a:off x="1863" y="2197"/>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 name="Freeform 424">
              <a:extLst>
                <a:ext uri="{FF2B5EF4-FFF2-40B4-BE49-F238E27FC236}">
                  <a16:creationId xmlns:a16="http://schemas.microsoft.com/office/drawing/2014/main" id="{947BB2CC-9AE5-4D39-9C37-A38F9DCA0B6F}"/>
                </a:ext>
              </a:extLst>
            </p:cNvPr>
            <p:cNvSpPr>
              <a:spLocks/>
            </p:cNvSpPr>
            <p:nvPr userDrawn="1"/>
          </p:nvSpPr>
          <p:spPr bwMode="auto">
            <a:xfrm>
              <a:off x="2071" y="2197"/>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 name="Freeform 425">
              <a:extLst>
                <a:ext uri="{FF2B5EF4-FFF2-40B4-BE49-F238E27FC236}">
                  <a16:creationId xmlns:a16="http://schemas.microsoft.com/office/drawing/2014/main" id="{1A348D21-9FDD-4F47-B48A-B1BAB3222663}"/>
                </a:ext>
              </a:extLst>
            </p:cNvPr>
            <p:cNvSpPr>
              <a:spLocks/>
            </p:cNvSpPr>
            <p:nvPr userDrawn="1"/>
          </p:nvSpPr>
          <p:spPr bwMode="auto">
            <a:xfrm>
              <a:off x="2278"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3" name="Freeform 426">
              <a:extLst>
                <a:ext uri="{FF2B5EF4-FFF2-40B4-BE49-F238E27FC236}">
                  <a16:creationId xmlns:a16="http://schemas.microsoft.com/office/drawing/2014/main" id="{EF81227B-74C2-44CD-8F08-4BF1632E279B}"/>
                </a:ext>
              </a:extLst>
            </p:cNvPr>
            <p:cNvSpPr>
              <a:spLocks/>
            </p:cNvSpPr>
            <p:nvPr userDrawn="1"/>
          </p:nvSpPr>
          <p:spPr bwMode="auto">
            <a:xfrm>
              <a:off x="2486" y="2197"/>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 name="Freeform 427">
              <a:extLst>
                <a:ext uri="{FF2B5EF4-FFF2-40B4-BE49-F238E27FC236}">
                  <a16:creationId xmlns:a16="http://schemas.microsoft.com/office/drawing/2014/main" id="{6D39F58D-AB58-4589-A3D2-4199564EE62B}"/>
                </a:ext>
              </a:extLst>
            </p:cNvPr>
            <p:cNvSpPr>
              <a:spLocks/>
            </p:cNvSpPr>
            <p:nvPr userDrawn="1"/>
          </p:nvSpPr>
          <p:spPr bwMode="auto">
            <a:xfrm>
              <a:off x="2693"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 name="Freeform 428">
              <a:extLst>
                <a:ext uri="{FF2B5EF4-FFF2-40B4-BE49-F238E27FC236}">
                  <a16:creationId xmlns:a16="http://schemas.microsoft.com/office/drawing/2014/main" id="{46E25453-4F2C-4A97-942A-B2BCDB75D864}"/>
                </a:ext>
              </a:extLst>
            </p:cNvPr>
            <p:cNvSpPr>
              <a:spLocks/>
            </p:cNvSpPr>
            <p:nvPr userDrawn="1"/>
          </p:nvSpPr>
          <p:spPr bwMode="auto">
            <a:xfrm>
              <a:off x="2900" y="2197"/>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 name="Freeform 429">
              <a:extLst>
                <a:ext uri="{FF2B5EF4-FFF2-40B4-BE49-F238E27FC236}">
                  <a16:creationId xmlns:a16="http://schemas.microsoft.com/office/drawing/2014/main" id="{7465BB2B-4868-4327-AFCA-B8A344EB4CCB}"/>
                </a:ext>
              </a:extLst>
            </p:cNvPr>
            <p:cNvSpPr>
              <a:spLocks/>
            </p:cNvSpPr>
            <p:nvPr userDrawn="1"/>
          </p:nvSpPr>
          <p:spPr bwMode="auto">
            <a:xfrm>
              <a:off x="3108" y="2197"/>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 name="Freeform 430">
              <a:extLst>
                <a:ext uri="{FF2B5EF4-FFF2-40B4-BE49-F238E27FC236}">
                  <a16:creationId xmlns:a16="http://schemas.microsoft.com/office/drawing/2014/main" id="{C49AA4E8-8191-4957-A2E8-2010DDBD23DE}"/>
                </a:ext>
              </a:extLst>
            </p:cNvPr>
            <p:cNvSpPr>
              <a:spLocks/>
            </p:cNvSpPr>
            <p:nvPr userDrawn="1"/>
          </p:nvSpPr>
          <p:spPr bwMode="auto">
            <a:xfrm>
              <a:off x="3315"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 name="Freeform 431">
              <a:extLst>
                <a:ext uri="{FF2B5EF4-FFF2-40B4-BE49-F238E27FC236}">
                  <a16:creationId xmlns:a16="http://schemas.microsoft.com/office/drawing/2014/main" id="{01DED652-5832-4C2F-A97C-1085F52514D5}"/>
                </a:ext>
              </a:extLst>
            </p:cNvPr>
            <p:cNvSpPr>
              <a:spLocks/>
            </p:cNvSpPr>
            <p:nvPr userDrawn="1"/>
          </p:nvSpPr>
          <p:spPr bwMode="auto">
            <a:xfrm>
              <a:off x="3523" y="2048"/>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 name="Freeform 432">
              <a:extLst>
                <a:ext uri="{FF2B5EF4-FFF2-40B4-BE49-F238E27FC236}">
                  <a16:creationId xmlns:a16="http://schemas.microsoft.com/office/drawing/2014/main" id="{0AC2D816-638E-4C20-A046-5D40556E90BE}"/>
                </a:ext>
              </a:extLst>
            </p:cNvPr>
            <p:cNvSpPr>
              <a:spLocks/>
            </p:cNvSpPr>
            <p:nvPr userDrawn="1"/>
          </p:nvSpPr>
          <p:spPr bwMode="auto">
            <a:xfrm>
              <a:off x="3730"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 name="Freeform 433">
              <a:extLst>
                <a:ext uri="{FF2B5EF4-FFF2-40B4-BE49-F238E27FC236}">
                  <a16:creationId xmlns:a16="http://schemas.microsoft.com/office/drawing/2014/main" id="{BC559294-E458-4C00-90BE-2FFD47B6C709}"/>
                </a:ext>
              </a:extLst>
            </p:cNvPr>
            <p:cNvSpPr>
              <a:spLocks/>
            </p:cNvSpPr>
            <p:nvPr userDrawn="1"/>
          </p:nvSpPr>
          <p:spPr bwMode="auto">
            <a:xfrm>
              <a:off x="3937" y="2048"/>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 name="Freeform 434">
              <a:extLst>
                <a:ext uri="{FF2B5EF4-FFF2-40B4-BE49-F238E27FC236}">
                  <a16:creationId xmlns:a16="http://schemas.microsoft.com/office/drawing/2014/main" id="{5BA4E8D2-56BE-4DF9-A522-D5E078F5065A}"/>
                </a:ext>
              </a:extLst>
            </p:cNvPr>
            <p:cNvSpPr>
              <a:spLocks/>
            </p:cNvSpPr>
            <p:nvPr userDrawn="1"/>
          </p:nvSpPr>
          <p:spPr bwMode="auto">
            <a:xfrm>
              <a:off x="4145" y="2048"/>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 name="Freeform 435">
              <a:extLst>
                <a:ext uri="{FF2B5EF4-FFF2-40B4-BE49-F238E27FC236}">
                  <a16:creationId xmlns:a16="http://schemas.microsoft.com/office/drawing/2014/main" id="{1805E61C-755A-43AE-978F-E501D16E8961}"/>
                </a:ext>
              </a:extLst>
            </p:cNvPr>
            <p:cNvSpPr>
              <a:spLocks/>
            </p:cNvSpPr>
            <p:nvPr userDrawn="1"/>
          </p:nvSpPr>
          <p:spPr bwMode="auto">
            <a:xfrm>
              <a:off x="4352"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 name="Freeform 436">
              <a:extLst>
                <a:ext uri="{FF2B5EF4-FFF2-40B4-BE49-F238E27FC236}">
                  <a16:creationId xmlns:a16="http://schemas.microsoft.com/office/drawing/2014/main" id="{5C32D297-AE91-40FE-A46A-BBBE8CB44681}"/>
                </a:ext>
              </a:extLst>
            </p:cNvPr>
            <p:cNvSpPr>
              <a:spLocks/>
            </p:cNvSpPr>
            <p:nvPr userDrawn="1"/>
          </p:nvSpPr>
          <p:spPr bwMode="auto">
            <a:xfrm>
              <a:off x="4560" y="2048"/>
              <a:ext cx="188" cy="8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 name="Freeform 437">
              <a:extLst>
                <a:ext uri="{FF2B5EF4-FFF2-40B4-BE49-F238E27FC236}">
                  <a16:creationId xmlns:a16="http://schemas.microsoft.com/office/drawing/2014/main" id="{62A7C780-7926-44FB-87A0-6321EAF121C9}"/>
                </a:ext>
              </a:extLst>
            </p:cNvPr>
            <p:cNvSpPr>
              <a:spLocks/>
            </p:cNvSpPr>
            <p:nvPr userDrawn="1"/>
          </p:nvSpPr>
          <p:spPr bwMode="auto">
            <a:xfrm>
              <a:off x="4767"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 name="Freeform 438">
              <a:extLst>
                <a:ext uri="{FF2B5EF4-FFF2-40B4-BE49-F238E27FC236}">
                  <a16:creationId xmlns:a16="http://schemas.microsoft.com/office/drawing/2014/main" id="{B287900E-C18B-494A-9350-B7CBE65EB885}"/>
                </a:ext>
              </a:extLst>
            </p:cNvPr>
            <p:cNvSpPr>
              <a:spLocks/>
            </p:cNvSpPr>
            <p:nvPr userDrawn="1"/>
          </p:nvSpPr>
          <p:spPr bwMode="auto">
            <a:xfrm>
              <a:off x="4974" y="2048"/>
              <a:ext cx="189" cy="8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 name="Freeform 439">
              <a:extLst>
                <a:ext uri="{FF2B5EF4-FFF2-40B4-BE49-F238E27FC236}">
                  <a16:creationId xmlns:a16="http://schemas.microsoft.com/office/drawing/2014/main" id="{9320F297-281B-4BD7-B965-B53ADE5A8354}"/>
                </a:ext>
              </a:extLst>
            </p:cNvPr>
            <p:cNvSpPr>
              <a:spLocks/>
            </p:cNvSpPr>
            <p:nvPr userDrawn="1"/>
          </p:nvSpPr>
          <p:spPr bwMode="auto">
            <a:xfrm>
              <a:off x="5182" y="2048"/>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 name="Freeform 440">
              <a:extLst>
                <a:ext uri="{FF2B5EF4-FFF2-40B4-BE49-F238E27FC236}">
                  <a16:creationId xmlns:a16="http://schemas.microsoft.com/office/drawing/2014/main" id="{99AB9DCF-28C7-4314-9D28-CE62038244DC}"/>
                </a:ext>
              </a:extLst>
            </p:cNvPr>
            <p:cNvSpPr>
              <a:spLocks/>
            </p:cNvSpPr>
            <p:nvPr userDrawn="1"/>
          </p:nvSpPr>
          <p:spPr bwMode="auto">
            <a:xfrm>
              <a:off x="5389"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 name="Freeform 441">
              <a:extLst>
                <a:ext uri="{FF2B5EF4-FFF2-40B4-BE49-F238E27FC236}">
                  <a16:creationId xmlns:a16="http://schemas.microsoft.com/office/drawing/2014/main" id="{F8747947-AF87-4380-82FA-4802AA95A246}"/>
                </a:ext>
              </a:extLst>
            </p:cNvPr>
            <p:cNvSpPr>
              <a:spLocks/>
            </p:cNvSpPr>
            <p:nvPr userDrawn="1"/>
          </p:nvSpPr>
          <p:spPr bwMode="auto">
            <a:xfrm>
              <a:off x="5597" y="2048"/>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 name="Freeform 442">
              <a:extLst>
                <a:ext uri="{FF2B5EF4-FFF2-40B4-BE49-F238E27FC236}">
                  <a16:creationId xmlns:a16="http://schemas.microsoft.com/office/drawing/2014/main" id="{68AEAEBB-9D73-4061-BD3B-32B22BC7DB74}"/>
                </a:ext>
              </a:extLst>
            </p:cNvPr>
            <p:cNvSpPr>
              <a:spLocks/>
            </p:cNvSpPr>
            <p:nvPr userDrawn="1"/>
          </p:nvSpPr>
          <p:spPr bwMode="auto">
            <a:xfrm>
              <a:off x="5804"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 name="Freeform 443">
              <a:extLst>
                <a:ext uri="{FF2B5EF4-FFF2-40B4-BE49-F238E27FC236}">
                  <a16:creationId xmlns:a16="http://schemas.microsoft.com/office/drawing/2014/main" id="{2E503188-E102-41BF-84FC-28EA70F6612A}"/>
                </a:ext>
              </a:extLst>
            </p:cNvPr>
            <p:cNvSpPr>
              <a:spLocks/>
            </p:cNvSpPr>
            <p:nvPr userDrawn="1"/>
          </p:nvSpPr>
          <p:spPr bwMode="auto">
            <a:xfrm>
              <a:off x="3315"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 name="Freeform 444">
              <a:extLst>
                <a:ext uri="{FF2B5EF4-FFF2-40B4-BE49-F238E27FC236}">
                  <a16:creationId xmlns:a16="http://schemas.microsoft.com/office/drawing/2014/main" id="{646959FD-84BF-41F2-A6EE-36201F4231B4}"/>
                </a:ext>
              </a:extLst>
            </p:cNvPr>
            <p:cNvSpPr>
              <a:spLocks/>
            </p:cNvSpPr>
            <p:nvPr userDrawn="1"/>
          </p:nvSpPr>
          <p:spPr bwMode="auto">
            <a:xfrm>
              <a:off x="3523" y="2197"/>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 name="Freeform 445">
              <a:extLst>
                <a:ext uri="{FF2B5EF4-FFF2-40B4-BE49-F238E27FC236}">
                  <a16:creationId xmlns:a16="http://schemas.microsoft.com/office/drawing/2014/main" id="{526AA2D7-4681-49AC-A262-4A16CC44DB8B}"/>
                </a:ext>
              </a:extLst>
            </p:cNvPr>
            <p:cNvSpPr>
              <a:spLocks/>
            </p:cNvSpPr>
            <p:nvPr userDrawn="1"/>
          </p:nvSpPr>
          <p:spPr bwMode="auto">
            <a:xfrm>
              <a:off x="3730"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3" name="Freeform 446">
              <a:extLst>
                <a:ext uri="{FF2B5EF4-FFF2-40B4-BE49-F238E27FC236}">
                  <a16:creationId xmlns:a16="http://schemas.microsoft.com/office/drawing/2014/main" id="{1DFCDB65-4FA3-4EF6-A5A3-38F6DBDC8604}"/>
                </a:ext>
              </a:extLst>
            </p:cNvPr>
            <p:cNvSpPr>
              <a:spLocks/>
            </p:cNvSpPr>
            <p:nvPr userDrawn="1"/>
          </p:nvSpPr>
          <p:spPr bwMode="auto">
            <a:xfrm>
              <a:off x="3937" y="2197"/>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4" name="Freeform 447">
              <a:extLst>
                <a:ext uri="{FF2B5EF4-FFF2-40B4-BE49-F238E27FC236}">
                  <a16:creationId xmlns:a16="http://schemas.microsoft.com/office/drawing/2014/main" id="{235BC215-5375-44DE-98CD-C0D1808EA127}"/>
                </a:ext>
              </a:extLst>
            </p:cNvPr>
            <p:cNvSpPr>
              <a:spLocks/>
            </p:cNvSpPr>
            <p:nvPr userDrawn="1"/>
          </p:nvSpPr>
          <p:spPr bwMode="auto">
            <a:xfrm>
              <a:off x="4145" y="2197"/>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5" name="Freeform 448">
              <a:extLst>
                <a:ext uri="{FF2B5EF4-FFF2-40B4-BE49-F238E27FC236}">
                  <a16:creationId xmlns:a16="http://schemas.microsoft.com/office/drawing/2014/main" id="{78722CC3-5EA2-46A8-BAFF-5E3C002D6A17}"/>
                </a:ext>
              </a:extLst>
            </p:cNvPr>
            <p:cNvSpPr>
              <a:spLocks/>
            </p:cNvSpPr>
            <p:nvPr userDrawn="1"/>
          </p:nvSpPr>
          <p:spPr bwMode="auto">
            <a:xfrm>
              <a:off x="4352"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6" name="Freeform 449">
              <a:extLst>
                <a:ext uri="{FF2B5EF4-FFF2-40B4-BE49-F238E27FC236}">
                  <a16:creationId xmlns:a16="http://schemas.microsoft.com/office/drawing/2014/main" id="{D080B52D-EA4F-4D37-B043-08354D509644}"/>
                </a:ext>
              </a:extLst>
            </p:cNvPr>
            <p:cNvSpPr>
              <a:spLocks/>
            </p:cNvSpPr>
            <p:nvPr userDrawn="1"/>
          </p:nvSpPr>
          <p:spPr bwMode="auto">
            <a:xfrm>
              <a:off x="4560" y="2197"/>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0"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7" name="Freeform 450">
              <a:extLst>
                <a:ext uri="{FF2B5EF4-FFF2-40B4-BE49-F238E27FC236}">
                  <a16:creationId xmlns:a16="http://schemas.microsoft.com/office/drawing/2014/main" id="{2A660081-D9A9-4193-9D97-D6CB52D2073C}"/>
                </a:ext>
              </a:extLst>
            </p:cNvPr>
            <p:cNvSpPr>
              <a:spLocks/>
            </p:cNvSpPr>
            <p:nvPr userDrawn="1"/>
          </p:nvSpPr>
          <p:spPr bwMode="auto">
            <a:xfrm>
              <a:off x="4767"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8" name="Freeform 451">
              <a:extLst>
                <a:ext uri="{FF2B5EF4-FFF2-40B4-BE49-F238E27FC236}">
                  <a16:creationId xmlns:a16="http://schemas.microsoft.com/office/drawing/2014/main" id="{6C999911-6984-4C6B-ABCB-415D7FF4367B}"/>
                </a:ext>
              </a:extLst>
            </p:cNvPr>
            <p:cNvSpPr>
              <a:spLocks/>
            </p:cNvSpPr>
            <p:nvPr userDrawn="1"/>
          </p:nvSpPr>
          <p:spPr bwMode="auto">
            <a:xfrm>
              <a:off x="4974" y="2197"/>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9" name="Freeform 452">
              <a:extLst>
                <a:ext uri="{FF2B5EF4-FFF2-40B4-BE49-F238E27FC236}">
                  <a16:creationId xmlns:a16="http://schemas.microsoft.com/office/drawing/2014/main" id="{2ADD187F-AB6C-466B-A412-77D28B85E69A}"/>
                </a:ext>
              </a:extLst>
            </p:cNvPr>
            <p:cNvSpPr>
              <a:spLocks/>
            </p:cNvSpPr>
            <p:nvPr userDrawn="1"/>
          </p:nvSpPr>
          <p:spPr bwMode="auto">
            <a:xfrm>
              <a:off x="5182" y="2197"/>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0" name="Freeform 453">
              <a:extLst>
                <a:ext uri="{FF2B5EF4-FFF2-40B4-BE49-F238E27FC236}">
                  <a16:creationId xmlns:a16="http://schemas.microsoft.com/office/drawing/2014/main" id="{545C5F02-F0A7-452F-8CE2-143402A45FF3}"/>
                </a:ext>
              </a:extLst>
            </p:cNvPr>
            <p:cNvSpPr>
              <a:spLocks/>
            </p:cNvSpPr>
            <p:nvPr userDrawn="1"/>
          </p:nvSpPr>
          <p:spPr bwMode="auto">
            <a:xfrm>
              <a:off x="5389"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1" name="Freeform 454">
              <a:extLst>
                <a:ext uri="{FF2B5EF4-FFF2-40B4-BE49-F238E27FC236}">
                  <a16:creationId xmlns:a16="http://schemas.microsoft.com/office/drawing/2014/main" id="{5E527C66-6EFC-4062-A832-88A3C6EE1FEE}"/>
                </a:ext>
              </a:extLst>
            </p:cNvPr>
            <p:cNvSpPr>
              <a:spLocks/>
            </p:cNvSpPr>
            <p:nvPr userDrawn="1"/>
          </p:nvSpPr>
          <p:spPr bwMode="auto">
            <a:xfrm>
              <a:off x="5597" y="2197"/>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2" name="Freeform 455">
              <a:extLst>
                <a:ext uri="{FF2B5EF4-FFF2-40B4-BE49-F238E27FC236}">
                  <a16:creationId xmlns:a16="http://schemas.microsoft.com/office/drawing/2014/main" id="{3FE305CC-EA09-4A96-8844-0E27DA4A4F68}"/>
                </a:ext>
              </a:extLst>
            </p:cNvPr>
            <p:cNvSpPr>
              <a:spLocks/>
            </p:cNvSpPr>
            <p:nvPr userDrawn="1"/>
          </p:nvSpPr>
          <p:spPr bwMode="auto">
            <a:xfrm>
              <a:off x="5804"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3" name="Freeform 456">
              <a:extLst>
                <a:ext uri="{FF2B5EF4-FFF2-40B4-BE49-F238E27FC236}">
                  <a16:creationId xmlns:a16="http://schemas.microsoft.com/office/drawing/2014/main" id="{84EE22B0-0851-4C47-88D1-A74FDEFF98B3}"/>
                </a:ext>
              </a:extLst>
            </p:cNvPr>
            <p:cNvSpPr>
              <a:spLocks/>
            </p:cNvSpPr>
            <p:nvPr userDrawn="1"/>
          </p:nvSpPr>
          <p:spPr bwMode="auto">
            <a:xfrm>
              <a:off x="6011" y="2048"/>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4" name="Freeform 457">
              <a:extLst>
                <a:ext uri="{FF2B5EF4-FFF2-40B4-BE49-F238E27FC236}">
                  <a16:creationId xmlns:a16="http://schemas.microsoft.com/office/drawing/2014/main" id="{DE78BD31-F2F4-4B89-A701-AEF702A4ACCC}"/>
                </a:ext>
              </a:extLst>
            </p:cNvPr>
            <p:cNvSpPr>
              <a:spLocks/>
            </p:cNvSpPr>
            <p:nvPr userDrawn="1"/>
          </p:nvSpPr>
          <p:spPr bwMode="auto">
            <a:xfrm>
              <a:off x="6219" y="2048"/>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5" name="Freeform 458">
              <a:extLst>
                <a:ext uri="{FF2B5EF4-FFF2-40B4-BE49-F238E27FC236}">
                  <a16:creationId xmlns:a16="http://schemas.microsoft.com/office/drawing/2014/main" id="{DBA6815A-A89E-4316-8F99-4A00633CA89C}"/>
                </a:ext>
              </a:extLst>
            </p:cNvPr>
            <p:cNvSpPr>
              <a:spLocks/>
            </p:cNvSpPr>
            <p:nvPr userDrawn="1"/>
          </p:nvSpPr>
          <p:spPr bwMode="auto">
            <a:xfrm>
              <a:off x="6426"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6" name="Freeform 459">
              <a:extLst>
                <a:ext uri="{FF2B5EF4-FFF2-40B4-BE49-F238E27FC236}">
                  <a16:creationId xmlns:a16="http://schemas.microsoft.com/office/drawing/2014/main" id="{A36F5032-DFF3-42D3-83E6-70F7C24916A0}"/>
                </a:ext>
              </a:extLst>
            </p:cNvPr>
            <p:cNvSpPr>
              <a:spLocks/>
            </p:cNvSpPr>
            <p:nvPr userDrawn="1"/>
          </p:nvSpPr>
          <p:spPr bwMode="auto">
            <a:xfrm>
              <a:off x="6633" y="2048"/>
              <a:ext cx="189" cy="80"/>
            </a:xfrm>
            <a:custGeom>
              <a:avLst/>
              <a:gdLst>
                <a:gd name="T0" fmla="*/ 183 w 189"/>
                <a:gd name="T1" fmla="*/ 0 h 80"/>
                <a:gd name="T2" fmla="*/ 95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6" y="7"/>
                    <a:pt x="112" y="39"/>
                    <a:pt x="95"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7" name="Freeform 460">
              <a:extLst>
                <a:ext uri="{FF2B5EF4-FFF2-40B4-BE49-F238E27FC236}">
                  <a16:creationId xmlns:a16="http://schemas.microsoft.com/office/drawing/2014/main" id="{07B8950D-2112-477E-8D72-4EF3EF2F05C3}"/>
                </a:ext>
              </a:extLst>
            </p:cNvPr>
            <p:cNvSpPr>
              <a:spLocks/>
            </p:cNvSpPr>
            <p:nvPr userDrawn="1"/>
          </p:nvSpPr>
          <p:spPr bwMode="auto">
            <a:xfrm>
              <a:off x="6841" y="2048"/>
              <a:ext cx="188" cy="8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8" name="Freeform 461">
              <a:extLst>
                <a:ext uri="{FF2B5EF4-FFF2-40B4-BE49-F238E27FC236}">
                  <a16:creationId xmlns:a16="http://schemas.microsoft.com/office/drawing/2014/main" id="{43E8BFCE-108A-4C72-A111-D13FA3E8B52E}"/>
                </a:ext>
              </a:extLst>
            </p:cNvPr>
            <p:cNvSpPr>
              <a:spLocks/>
            </p:cNvSpPr>
            <p:nvPr userDrawn="1"/>
          </p:nvSpPr>
          <p:spPr bwMode="auto">
            <a:xfrm>
              <a:off x="7048" y="2048"/>
              <a:ext cx="188" cy="8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9" name="Freeform 462">
              <a:extLst>
                <a:ext uri="{FF2B5EF4-FFF2-40B4-BE49-F238E27FC236}">
                  <a16:creationId xmlns:a16="http://schemas.microsoft.com/office/drawing/2014/main" id="{C380168E-4D8B-4951-AE9D-9BA667F9AEB4}"/>
                </a:ext>
              </a:extLst>
            </p:cNvPr>
            <p:cNvSpPr>
              <a:spLocks/>
            </p:cNvSpPr>
            <p:nvPr userDrawn="1"/>
          </p:nvSpPr>
          <p:spPr bwMode="auto">
            <a:xfrm>
              <a:off x="7256" y="2048"/>
              <a:ext cx="188" cy="8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0" name="Freeform 463">
              <a:extLst>
                <a:ext uri="{FF2B5EF4-FFF2-40B4-BE49-F238E27FC236}">
                  <a16:creationId xmlns:a16="http://schemas.microsoft.com/office/drawing/2014/main" id="{0566120F-7BB5-450A-9527-6D015F05279E}"/>
                </a:ext>
              </a:extLst>
            </p:cNvPr>
            <p:cNvSpPr>
              <a:spLocks/>
            </p:cNvSpPr>
            <p:nvPr userDrawn="1"/>
          </p:nvSpPr>
          <p:spPr bwMode="auto">
            <a:xfrm>
              <a:off x="6011" y="2197"/>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1" name="Freeform 464">
              <a:extLst>
                <a:ext uri="{FF2B5EF4-FFF2-40B4-BE49-F238E27FC236}">
                  <a16:creationId xmlns:a16="http://schemas.microsoft.com/office/drawing/2014/main" id="{ED933B34-0086-407A-B435-9B5AB185D3A0}"/>
                </a:ext>
              </a:extLst>
            </p:cNvPr>
            <p:cNvSpPr>
              <a:spLocks/>
            </p:cNvSpPr>
            <p:nvPr userDrawn="1"/>
          </p:nvSpPr>
          <p:spPr bwMode="auto">
            <a:xfrm>
              <a:off x="6219" y="2197"/>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2" name="Freeform 465">
              <a:extLst>
                <a:ext uri="{FF2B5EF4-FFF2-40B4-BE49-F238E27FC236}">
                  <a16:creationId xmlns:a16="http://schemas.microsoft.com/office/drawing/2014/main" id="{4937C91D-0C42-4F41-B84E-A60AD04A3AE2}"/>
                </a:ext>
              </a:extLst>
            </p:cNvPr>
            <p:cNvSpPr>
              <a:spLocks/>
            </p:cNvSpPr>
            <p:nvPr userDrawn="1"/>
          </p:nvSpPr>
          <p:spPr bwMode="auto">
            <a:xfrm>
              <a:off x="6426"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3" name="Freeform 466">
              <a:extLst>
                <a:ext uri="{FF2B5EF4-FFF2-40B4-BE49-F238E27FC236}">
                  <a16:creationId xmlns:a16="http://schemas.microsoft.com/office/drawing/2014/main" id="{53B43A86-ED61-43D3-9ABC-28831DCA401B}"/>
                </a:ext>
              </a:extLst>
            </p:cNvPr>
            <p:cNvSpPr>
              <a:spLocks/>
            </p:cNvSpPr>
            <p:nvPr userDrawn="1"/>
          </p:nvSpPr>
          <p:spPr bwMode="auto">
            <a:xfrm>
              <a:off x="6633" y="2197"/>
              <a:ext cx="189" cy="81"/>
            </a:xfrm>
            <a:custGeom>
              <a:avLst/>
              <a:gdLst>
                <a:gd name="T0" fmla="*/ 183 w 189"/>
                <a:gd name="T1" fmla="*/ 0 h 81"/>
                <a:gd name="T2" fmla="*/ 95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6" y="8"/>
                    <a:pt x="112" y="40"/>
                    <a:pt x="95"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4" name="Freeform 467">
              <a:extLst>
                <a:ext uri="{FF2B5EF4-FFF2-40B4-BE49-F238E27FC236}">
                  <a16:creationId xmlns:a16="http://schemas.microsoft.com/office/drawing/2014/main" id="{44C381B9-50B7-44B1-8865-ECC78F627770}"/>
                </a:ext>
              </a:extLst>
            </p:cNvPr>
            <p:cNvSpPr>
              <a:spLocks/>
            </p:cNvSpPr>
            <p:nvPr userDrawn="1"/>
          </p:nvSpPr>
          <p:spPr bwMode="auto">
            <a:xfrm>
              <a:off x="6841" y="2197"/>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5" name="Freeform 468">
              <a:extLst>
                <a:ext uri="{FF2B5EF4-FFF2-40B4-BE49-F238E27FC236}">
                  <a16:creationId xmlns:a16="http://schemas.microsoft.com/office/drawing/2014/main" id="{B5581F13-B314-484A-8D14-E1764E762C9D}"/>
                </a:ext>
              </a:extLst>
            </p:cNvPr>
            <p:cNvSpPr>
              <a:spLocks/>
            </p:cNvSpPr>
            <p:nvPr userDrawn="1"/>
          </p:nvSpPr>
          <p:spPr bwMode="auto">
            <a:xfrm>
              <a:off x="7048" y="2197"/>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6" name="Freeform 469">
              <a:extLst>
                <a:ext uri="{FF2B5EF4-FFF2-40B4-BE49-F238E27FC236}">
                  <a16:creationId xmlns:a16="http://schemas.microsoft.com/office/drawing/2014/main" id="{6D56AD83-6343-43CF-B118-62A7D6B86187}"/>
                </a:ext>
              </a:extLst>
            </p:cNvPr>
            <p:cNvSpPr>
              <a:spLocks/>
            </p:cNvSpPr>
            <p:nvPr userDrawn="1"/>
          </p:nvSpPr>
          <p:spPr bwMode="auto">
            <a:xfrm>
              <a:off x="7256" y="2197"/>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7" name="Freeform 470">
              <a:extLst>
                <a:ext uri="{FF2B5EF4-FFF2-40B4-BE49-F238E27FC236}">
                  <a16:creationId xmlns:a16="http://schemas.microsoft.com/office/drawing/2014/main" id="{A29FA51F-7828-413F-BF45-F0B6DEB55376}"/>
                </a:ext>
              </a:extLst>
            </p:cNvPr>
            <p:cNvSpPr>
              <a:spLocks/>
            </p:cNvSpPr>
            <p:nvPr userDrawn="1"/>
          </p:nvSpPr>
          <p:spPr bwMode="auto">
            <a:xfrm>
              <a:off x="619"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8" name="Freeform 471">
              <a:extLst>
                <a:ext uri="{FF2B5EF4-FFF2-40B4-BE49-F238E27FC236}">
                  <a16:creationId xmlns:a16="http://schemas.microsoft.com/office/drawing/2014/main" id="{4683E18D-F7BA-49F3-9196-572B435BD184}"/>
                </a:ext>
              </a:extLst>
            </p:cNvPr>
            <p:cNvSpPr>
              <a:spLocks/>
            </p:cNvSpPr>
            <p:nvPr userDrawn="1"/>
          </p:nvSpPr>
          <p:spPr bwMode="auto">
            <a:xfrm>
              <a:off x="826" y="1896"/>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9" name="Freeform 472">
              <a:extLst>
                <a:ext uri="{FF2B5EF4-FFF2-40B4-BE49-F238E27FC236}">
                  <a16:creationId xmlns:a16="http://schemas.microsoft.com/office/drawing/2014/main" id="{7DF96F3B-EFB3-4D70-A677-01A66C0EC642}"/>
                </a:ext>
              </a:extLst>
            </p:cNvPr>
            <p:cNvSpPr>
              <a:spLocks/>
            </p:cNvSpPr>
            <p:nvPr userDrawn="1"/>
          </p:nvSpPr>
          <p:spPr bwMode="auto">
            <a:xfrm>
              <a:off x="1034" y="1896"/>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0" name="Freeform 473">
              <a:extLst>
                <a:ext uri="{FF2B5EF4-FFF2-40B4-BE49-F238E27FC236}">
                  <a16:creationId xmlns:a16="http://schemas.microsoft.com/office/drawing/2014/main" id="{D1460BCE-CDC7-49CD-8CDE-287B3E0537D2}"/>
                </a:ext>
              </a:extLst>
            </p:cNvPr>
            <p:cNvSpPr>
              <a:spLocks/>
            </p:cNvSpPr>
            <p:nvPr userDrawn="1"/>
          </p:nvSpPr>
          <p:spPr bwMode="auto">
            <a:xfrm>
              <a:off x="1241"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1" name="Freeform 474">
              <a:extLst>
                <a:ext uri="{FF2B5EF4-FFF2-40B4-BE49-F238E27FC236}">
                  <a16:creationId xmlns:a16="http://schemas.microsoft.com/office/drawing/2014/main" id="{02B88291-C5F3-4BEE-947D-F55200AA99A4}"/>
                </a:ext>
              </a:extLst>
            </p:cNvPr>
            <p:cNvSpPr>
              <a:spLocks/>
            </p:cNvSpPr>
            <p:nvPr userDrawn="1"/>
          </p:nvSpPr>
          <p:spPr bwMode="auto">
            <a:xfrm>
              <a:off x="1449" y="1896"/>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0"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2" name="Freeform 475">
              <a:extLst>
                <a:ext uri="{FF2B5EF4-FFF2-40B4-BE49-F238E27FC236}">
                  <a16:creationId xmlns:a16="http://schemas.microsoft.com/office/drawing/2014/main" id="{E7BA6FE9-9474-4EE5-8E9F-EDE353500C75}"/>
                </a:ext>
              </a:extLst>
            </p:cNvPr>
            <p:cNvSpPr>
              <a:spLocks/>
            </p:cNvSpPr>
            <p:nvPr userDrawn="1"/>
          </p:nvSpPr>
          <p:spPr bwMode="auto">
            <a:xfrm>
              <a:off x="1656"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3" name="Freeform 476">
              <a:extLst>
                <a:ext uri="{FF2B5EF4-FFF2-40B4-BE49-F238E27FC236}">
                  <a16:creationId xmlns:a16="http://schemas.microsoft.com/office/drawing/2014/main" id="{A4118D5A-4637-48EE-A636-BD0561B8BD0F}"/>
                </a:ext>
              </a:extLst>
            </p:cNvPr>
            <p:cNvSpPr>
              <a:spLocks/>
            </p:cNvSpPr>
            <p:nvPr userDrawn="1"/>
          </p:nvSpPr>
          <p:spPr bwMode="auto">
            <a:xfrm>
              <a:off x="1863" y="1896"/>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4" name="Freeform 477">
              <a:extLst>
                <a:ext uri="{FF2B5EF4-FFF2-40B4-BE49-F238E27FC236}">
                  <a16:creationId xmlns:a16="http://schemas.microsoft.com/office/drawing/2014/main" id="{253318E3-AE37-4D5D-AFF9-864B226F6B83}"/>
                </a:ext>
              </a:extLst>
            </p:cNvPr>
            <p:cNvSpPr>
              <a:spLocks/>
            </p:cNvSpPr>
            <p:nvPr userDrawn="1"/>
          </p:nvSpPr>
          <p:spPr bwMode="auto">
            <a:xfrm>
              <a:off x="2071" y="1896"/>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5" name="Freeform 478">
              <a:extLst>
                <a:ext uri="{FF2B5EF4-FFF2-40B4-BE49-F238E27FC236}">
                  <a16:creationId xmlns:a16="http://schemas.microsoft.com/office/drawing/2014/main" id="{5ABAD61E-CC06-408C-8CA9-8DF15971E416}"/>
                </a:ext>
              </a:extLst>
            </p:cNvPr>
            <p:cNvSpPr>
              <a:spLocks/>
            </p:cNvSpPr>
            <p:nvPr userDrawn="1"/>
          </p:nvSpPr>
          <p:spPr bwMode="auto">
            <a:xfrm>
              <a:off x="2278"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6" name="Freeform 479">
              <a:extLst>
                <a:ext uri="{FF2B5EF4-FFF2-40B4-BE49-F238E27FC236}">
                  <a16:creationId xmlns:a16="http://schemas.microsoft.com/office/drawing/2014/main" id="{91AF0A38-8D77-48AF-A476-32AA4A3CE991}"/>
                </a:ext>
              </a:extLst>
            </p:cNvPr>
            <p:cNvSpPr>
              <a:spLocks/>
            </p:cNvSpPr>
            <p:nvPr userDrawn="1"/>
          </p:nvSpPr>
          <p:spPr bwMode="auto">
            <a:xfrm>
              <a:off x="2486" y="1896"/>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7" name="Freeform 480">
              <a:extLst>
                <a:ext uri="{FF2B5EF4-FFF2-40B4-BE49-F238E27FC236}">
                  <a16:creationId xmlns:a16="http://schemas.microsoft.com/office/drawing/2014/main" id="{57C0427A-40DE-4670-881C-7BABA3AD8109}"/>
                </a:ext>
              </a:extLst>
            </p:cNvPr>
            <p:cNvSpPr>
              <a:spLocks/>
            </p:cNvSpPr>
            <p:nvPr userDrawn="1"/>
          </p:nvSpPr>
          <p:spPr bwMode="auto">
            <a:xfrm>
              <a:off x="2693"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8" name="Freeform 481">
              <a:extLst>
                <a:ext uri="{FF2B5EF4-FFF2-40B4-BE49-F238E27FC236}">
                  <a16:creationId xmlns:a16="http://schemas.microsoft.com/office/drawing/2014/main" id="{2CE07687-0C30-4DB2-8930-8171EF0CBC16}"/>
                </a:ext>
              </a:extLst>
            </p:cNvPr>
            <p:cNvSpPr>
              <a:spLocks/>
            </p:cNvSpPr>
            <p:nvPr userDrawn="1"/>
          </p:nvSpPr>
          <p:spPr bwMode="auto">
            <a:xfrm>
              <a:off x="2900" y="1896"/>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89" name="Freeform 482">
              <a:extLst>
                <a:ext uri="{FF2B5EF4-FFF2-40B4-BE49-F238E27FC236}">
                  <a16:creationId xmlns:a16="http://schemas.microsoft.com/office/drawing/2014/main" id="{15366A4B-622E-43FB-A0DE-0D7A78543D7E}"/>
                </a:ext>
              </a:extLst>
            </p:cNvPr>
            <p:cNvSpPr>
              <a:spLocks/>
            </p:cNvSpPr>
            <p:nvPr userDrawn="1"/>
          </p:nvSpPr>
          <p:spPr bwMode="auto">
            <a:xfrm>
              <a:off x="3108" y="1896"/>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90" name="Freeform 483">
              <a:extLst>
                <a:ext uri="{FF2B5EF4-FFF2-40B4-BE49-F238E27FC236}">
                  <a16:creationId xmlns:a16="http://schemas.microsoft.com/office/drawing/2014/main" id="{EE71D296-2237-4EA2-BA87-6EB7ABE0574B}"/>
                </a:ext>
              </a:extLst>
            </p:cNvPr>
            <p:cNvSpPr>
              <a:spLocks/>
            </p:cNvSpPr>
            <p:nvPr userDrawn="1"/>
          </p:nvSpPr>
          <p:spPr bwMode="auto">
            <a:xfrm>
              <a:off x="3315"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91" name="Freeform 484">
              <a:extLst>
                <a:ext uri="{FF2B5EF4-FFF2-40B4-BE49-F238E27FC236}">
                  <a16:creationId xmlns:a16="http://schemas.microsoft.com/office/drawing/2014/main" id="{6450CD35-FB18-42C7-8886-4674AEAE9329}"/>
                </a:ext>
              </a:extLst>
            </p:cNvPr>
            <p:cNvSpPr>
              <a:spLocks/>
            </p:cNvSpPr>
            <p:nvPr userDrawn="1"/>
          </p:nvSpPr>
          <p:spPr bwMode="auto">
            <a:xfrm>
              <a:off x="3523" y="1896"/>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92" name="Freeform 485">
              <a:extLst>
                <a:ext uri="{FF2B5EF4-FFF2-40B4-BE49-F238E27FC236}">
                  <a16:creationId xmlns:a16="http://schemas.microsoft.com/office/drawing/2014/main" id="{13FEBD9E-C705-401C-AFE5-9994950D86A2}"/>
                </a:ext>
              </a:extLst>
            </p:cNvPr>
            <p:cNvSpPr>
              <a:spLocks/>
            </p:cNvSpPr>
            <p:nvPr userDrawn="1"/>
          </p:nvSpPr>
          <p:spPr bwMode="auto">
            <a:xfrm>
              <a:off x="3730"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93" name="Freeform 486">
              <a:extLst>
                <a:ext uri="{FF2B5EF4-FFF2-40B4-BE49-F238E27FC236}">
                  <a16:creationId xmlns:a16="http://schemas.microsoft.com/office/drawing/2014/main" id="{717D2FB9-E228-4F7A-8E51-4B67EAAB46CB}"/>
                </a:ext>
              </a:extLst>
            </p:cNvPr>
            <p:cNvSpPr>
              <a:spLocks/>
            </p:cNvSpPr>
            <p:nvPr userDrawn="1"/>
          </p:nvSpPr>
          <p:spPr bwMode="auto">
            <a:xfrm>
              <a:off x="3937" y="1896"/>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94" name="Freeform 487">
              <a:extLst>
                <a:ext uri="{FF2B5EF4-FFF2-40B4-BE49-F238E27FC236}">
                  <a16:creationId xmlns:a16="http://schemas.microsoft.com/office/drawing/2014/main" id="{DA8BF591-8875-4784-80C0-EDE7D6FB5DA3}"/>
                </a:ext>
              </a:extLst>
            </p:cNvPr>
            <p:cNvSpPr>
              <a:spLocks/>
            </p:cNvSpPr>
            <p:nvPr userDrawn="1"/>
          </p:nvSpPr>
          <p:spPr bwMode="auto">
            <a:xfrm>
              <a:off x="4145" y="1896"/>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95" name="Freeform 488">
              <a:extLst>
                <a:ext uri="{FF2B5EF4-FFF2-40B4-BE49-F238E27FC236}">
                  <a16:creationId xmlns:a16="http://schemas.microsoft.com/office/drawing/2014/main" id="{CBE9281D-9667-46B3-AC28-7971CF2A3410}"/>
                </a:ext>
              </a:extLst>
            </p:cNvPr>
            <p:cNvSpPr>
              <a:spLocks/>
            </p:cNvSpPr>
            <p:nvPr userDrawn="1"/>
          </p:nvSpPr>
          <p:spPr bwMode="auto">
            <a:xfrm>
              <a:off x="4352"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96" name="Freeform 489">
              <a:extLst>
                <a:ext uri="{FF2B5EF4-FFF2-40B4-BE49-F238E27FC236}">
                  <a16:creationId xmlns:a16="http://schemas.microsoft.com/office/drawing/2014/main" id="{F47F7C92-1DC4-4067-94E1-758CA48A1B56}"/>
                </a:ext>
              </a:extLst>
            </p:cNvPr>
            <p:cNvSpPr>
              <a:spLocks/>
            </p:cNvSpPr>
            <p:nvPr userDrawn="1"/>
          </p:nvSpPr>
          <p:spPr bwMode="auto">
            <a:xfrm>
              <a:off x="4560" y="1896"/>
              <a:ext cx="188" cy="81"/>
            </a:xfrm>
            <a:custGeom>
              <a:avLst/>
              <a:gdLst>
                <a:gd name="T0" fmla="*/ 182 w 188"/>
                <a:gd name="T1" fmla="*/ 0 h 81"/>
                <a:gd name="T2" fmla="*/ 94 w 188"/>
                <a:gd name="T3" fmla="*/ 48 h 81"/>
                <a:gd name="T4" fmla="*/ 5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5" y="0"/>
                  </a:cubicBezTo>
                  <a:cubicBezTo>
                    <a:pt x="0" y="1"/>
                    <a:pt x="0" y="1"/>
                    <a:pt x="0" y="1"/>
                  </a:cubicBezTo>
                  <a:cubicBezTo>
                    <a:pt x="17" y="15"/>
                    <a:pt x="77" y="64"/>
                    <a:pt x="92" y="81"/>
                  </a:cubicBezTo>
                  <a:cubicBezTo>
                    <a:pt x="95" y="81"/>
                    <a:pt x="95" y="81"/>
                    <a:pt x="95" y="81"/>
                  </a:cubicBezTo>
                  <a:cubicBezTo>
                    <a:pt x="110"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97" name="Freeform 490">
              <a:extLst>
                <a:ext uri="{FF2B5EF4-FFF2-40B4-BE49-F238E27FC236}">
                  <a16:creationId xmlns:a16="http://schemas.microsoft.com/office/drawing/2014/main" id="{B4BC0AE3-3B99-404B-B400-4F5C9DF46E9A}"/>
                </a:ext>
              </a:extLst>
            </p:cNvPr>
            <p:cNvSpPr>
              <a:spLocks/>
            </p:cNvSpPr>
            <p:nvPr userDrawn="1"/>
          </p:nvSpPr>
          <p:spPr bwMode="auto">
            <a:xfrm>
              <a:off x="4767"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98" name="Freeform 491">
              <a:extLst>
                <a:ext uri="{FF2B5EF4-FFF2-40B4-BE49-F238E27FC236}">
                  <a16:creationId xmlns:a16="http://schemas.microsoft.com/office/drawing/2014/main" id="{10991D38-066B-4DEE-A723-FA3FC91CC0C5}"/>
                </a:ext>
              </a:extLst>
            </p:cNvPr>
            <p:cNvSpPr>
              <a:spLocks/>
            </p:cNvSpPr>
            <p:nvPr userDrawn="1"/>
          </p:nvSpPr>
          <p:spPr bwMode="auto">
            <a:xfrm>
              <a:off x="4974" y="1896"/>
              <a:ext cx="189" cy="81"/>
            </a:xfrm>
            <a:custGeom>
              <a:avLst/>
              <a:gdLst>
                <a:gd name="T0" fmla="*/ 183 w 189"/>
                <a:gd name="T1" fmla="*/ 0 h 81"/>
                <a:gd name="T2" fmla="*/ 94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99" name="Freeform 492">
              <a:extLst>
                <a:ext uri="{FF2B5EF4-FFF2-40B4-BE49-F238E27FC236}">
                  <a16:creationId xmlns:a16="http://schemas.microsoft.com/office/drawing/2014/main" id="{778CB099-8ACF-4E9E-A7E7-454D7F03140A}"/>
                </a:ext>
              </a:extLst>
            </p:cNvPr>
            <p:cNvSpPr>
              <a:spLocks/>
            </p:cNvSpPr>
            <p:nvPr userDrawn="1"/>
          </p:nvSpPr>
          <p:spPr bwMode="auto">
            <a:xfrm>
              <a:off x="5182" y="1896"/>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0" name="Freeform 493">
              <a:extLst>
                <a:ext uri="{FF2B5EF4-FFF2-40B4-BE49-F238E27FC236}">
                  <a16:creationId xmlns:a16="http://schemas.microsoft.com/office/drawing/2014/main" id="{E5671A21-C5DB-4891-85B5-7284D3B7E252}"/>
                </a:ext>
              </a:extLst>
            </p:cNvPr>
            <p:cNvSpPr>
              <a:spLocks/>
            </p:cNvSpPr>
            <p:nvPr userDrawn="1"/>
          </p:nvSpPr>
          <p:spPr bwMode="auto">
            <a:xfrm>
              <a:off x="5389"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1" name="Freeform 494">
              <a:extLst>
                <a:ext uri="{FF2B5EF4-FFF2-40B4-BE49-F238E27FC236}">
                  <a16:creationId xmlns:a16="http://schemas.microsoft.com/office/drawing/2014/main" id="{55B4FA02-5D0B-4FFD-8C4E-F61A4FAAEC8B}"/>
                </a:ext>
              </a:extLst>
            </p:cNvPr>
            <p:cNvSpPr>
              <a:spLocks/>
            </p:cNvSpPr>
            <p:nvPr userDrawn="1"/>
          </p:nvSpPr>
          <p:spPr bwMode="auto">
            <a:xfrm>
              <a:off x="5597" y="1896"/>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6"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2" name="Freeform 495">
              <a:extLst>
                <a:ext uri="{FF2B5EF4-FFF2-40B4-BE49-F238E27FC236}">
                  <a16:creationId xmlns:a16="http://schemas.microsoft.com/office/drawing/2014/main" id="{28A6219F-3F54-4A91-9922-DD3D3FBB9DF6}"/>
                </a:ext>
              </a:extLst>
            </p:cNvPr>
            <p:cNvSpPr>
              <a:spLocks/>
            </p:cNvSpPr>
            <p:nvPr userDrawn="1"/>
          </p:nvSpPr>
          <p:spPr bwMode="auto">
            <a:xfrm>
              <a:off x="5804"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3" name="Freeform 496">
              <a:extLst>
                <a:ext uri="{FF2B5EF4-FFF2-40B4-BE49-F238E27FC236}">
                  <a16:creationId xmlns:a16="http://schemas.microsoft.com/office/drawing/2014/main" id="{BADFE0FA-03AC-4269-B639-2B5C1A7EFD92}"/>
                </a:ext>
              </a:extLst>
            </p:cNvPr>
            <p:cNvSpPr>
              <a:spLocks/>
            </p:cNvSpPr>
            <p:nvPr userDrawn="1"/>
          </p:nvSpPr>
          <p:spPr bwMode="auto">
            <a:xfrm>
              <a:off x="6011" y="1896"/>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4" name="Freeform 497">
              <a:extLst>
                <a:ext uri="{FF2B5EF4-FFF2-40B4-BE49-F238E27FC236}">
                  <a16:creationId xmlns:a16="http://schemas.microsoft.com/office/drawing/2014/main" id="{350B05B4-CC74-4682-A21D-A82DADF89D2C}"/>
                </a:ext>
              </a:extLst>
            </p:cNvPr>
            <p:cNvSpPr>
              <a:spLocks/>
            </p:cNvSpPr>
            <p:nvPr userDrawn="1"/>
          </p:nvSpPr>
          <p:spPr bwMode="auto">
            <a:xfrm>
              <a:off x="6219" y="1896"/>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0" y="15"/>
                    <a:pt x="188" y="1"/>
                  </a:cubicBez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5" name="Freeform 498">
              <a:extLst>
                <a:ext uri="{FF2B5EF4-FFF2-40B4-BE49-F238E27FC236}">
                  <a16:creationId xmlns:a16="http://schemas.microsoft.com/office/drawing/2014/main" id="{64C262F6-9999-471F-AAA7-4F8E171F679A}"/>
                </a:ext>
              </a:extLst>
            </p:cNvPr>
            <p:cNvSpPr>
              <a:spLocks/>
            </p:cNvSpPr>
            <p:nvPr userDrawn="1"/>
          </p:nvSpPr>
          <p:spPr bwMode="auto">
            <a:xfrm>
              <a:off x="6426"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8" y="15"/>
                    <a:pt x="77" y="64"/>
                    <a:pt x="93" y="81"/>
                  </a:cubicBezTo>
                  <a:cubicBezTo>
                    <a:pt x="96" y="81"/>
                    <a:pt x="96" y="81"/>
                    <a:pt x="96"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6" name="Freeform 499">
              <a:extLst>
                <a:ext uri="{FF2B5EF4-FFF2-40B4-BE49-F238E27FC236}">
                  <a16:creationId xmlns:a16="http://schemas.microsoft.com/office/drawing/2014/main" id="{27BEF991-8B04-4639-84D1-68C0786D050A}"/>
                </a:ext>
              </a:extLst>
            </p:cNvPr>
            <p:cNvSpPr>
              <a:spLocks/>
            </p:cNvSpPr>
            <p:nvPr userDrawn="1"/>
          </p:nvSpPr>
          <p:spPr bwMode="auto">
            <a:xfrm>
              <a:off x="6633" y="1896"/>
              <a:ext cx="189" cy="81"/>
            </a:xfrm>
            <a:custGeom>
              <a:avLst/>
              <a:gdLst>
                <a:gd name="T0" fmla="*/ 183 w 189"/>
                <a:gd name="T1" fmla="*/ 0 h 81"/>
                <a:gd name="T2" fmla="*/ 95 w 189"/>
                <a:gd name="T3" fmla="*/ 48 h 81"/>
                <a:gd name="T4" fmla="*/ 6 w 189"/>
                <a:gd name="T5" fmla="*/ 0 h 81"/>
                <a:gd name="T6" fmla="*/ 0 w 189"/>
                <a:gd name="T7" fmla="*/ 1 h 81"/>
                <a:gd name="T8" fmla="*/ 93 w 189"/>
                <a:gd name="T9" fmla="*/ 81 h 81"/>
                <a:gd name="T10" fmla="*/ 96 w 189"/>
                <a:gd name="T11" fmla="*/ 81 h 81"/>
                <a:gd name="T12" fmla="*/ 189 w 189"/>
                <a:gd name="T13" fmla="*/ 1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6" y="8"/>
                    <a:pt x="112" y="40"/>
                    <a:pt x="95" y="48"/>
                  </a:cubicBezTo>
                  <a:cubicBezTo>
                    <a:pt x="77" y="40"/>
                    <a:pt x="24" y="8"/>
                    <a:pt x="6" y="0"/>
                  </a:cubicBezTo>
                  <a:cubicBezTo>
                    <a:pt x="0" y="1"/>
                    <a:pt x="0" y="1"/>
                    <a:pt x="0" y="1"/>
                  </a:cubicBezTo>
                  <a:cubicBezTo>
                    <a:pt x="18" y="15"/>
                    <a:pt x="78" y="64"/>
                    <a:pt x="93" y="81"/>
                  </a:cubicBezTo>
                  <a:cubicBezTo>
                    <a:pt x="96" y="81"/>
                    <a:pt x="96" y="81"/>
                    <a:pt x="96" y="81"/>
                  </a:cubicBezTo>
                  <a:cubicBezTo>
                    <a:pt x="111" y="64"/>
                    <a:pt x="171" y="15"/>
                    <a:pt x="189"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7" name="Freeform 500">
              <a:extLst>
                <a:ext uri="{FF2B5EF4-FFF2-40B4-BE49-F238E27FC236}">
                  <a16:creationId xmlns:a16="http://schemas.microsoft.com/office/drawing/2014/main" id="{14BF29CD-3C08-444B-8982-D58BB0CAC6C7}"/>
                </a:ext>
              </a:extLst>
            </p:cNvPr>
            <p:cNvSpPr>
              <a:spLocks/>
            </p:cNvSpPr>
            <p:nvPr userDrawn="1"/>
          </p:nvSpPr>
          <p:spPr bwMode="auto">
            <a:xfrm>
              <a:off x="6841" y="1896"/>
              <a:ext cx="188" cy="81"/>
            </a:xfrm>
            <a:custGeom>
              <a:avLst/>
              <a:gdLst>
                <a:gd name="T0" fmla="*/ 182 w 188"/>
                <a:gd name="T1" fmla="*/ 0 h 81"/>
                <a:gd name="T2" fmla="*/ 94 w 188"/>
                <a:gd name="T3" fmla="*/ 48 h 81"/>
                <a:gd name="T4" fmla="*/ 6 w 188"/>
                <a:gd name="T5" fmla="*/ 0 h 81"/>
                <a:gd name="T6" fmla="*/ 0 w 188"/>
                <a:gd name="T7" fmla="*/ 1 h 81"/>
                <a:gd name="T8" fmla="*/ 93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3"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8" name="Freeform 501">
              <a:extLst>
                <a:ext uri="{FF2B5EF4-FFF2-40B4-BE49-F238E27FC236}">
                  <a16:creationId xmlns:a16="http://schemas.microsoft.com/office/drawing/2014/main" id="{E93EB7C5-5E68-495F-A104-E3B42C9A8105}"/>
                </a:ext>
              </a:extLst>
            </p:cNvPr>
            <p:cNvSpPr>
              <a:spLocks/>
            </p:cNvSpPr>
            <p:nvPr userDrawn="1"/>
          </p:nvSpPr>
          <p:spPr bwMode="auto">
            <a:xfrm>
              <a:off x="7048" y="1896"/>
              <a:ext cx="188" cy="81"/>
            </a:xfrm>
            <a:custGeom>
              <a:avLst/>
              <a:gdLst>
                <a:gd name="T0" fmla="*/ 183 w 188"/>
                <a:gd name="T1" fmla="*/ 0 h 81"/>
                <a:gd name="T2" fmla="*/ 94 w 188"/>
                <a:gd name="T3" fmla="*/ 48 h 81"/>
                <a:gd name="T4" fmla="*/ 6 w 188"/>
                <a:gd name="T5" fmla="*/ 0 h 81"/>
                <a:gd name="T6" fmla="*/ 0 w 188"/>
                <a:gd name="T7" fmla="*/ 1 h 81"/>
                <a:gd name="T8" fmla="*/ 93 w 188"/>
                <a:gd name="T9" fmla="*/ 81 h 81"/>
                <a:gd name="T10" fmla="*/ 96 w 188"/>
                <a:gd name="T11" fmla="*/ 81 h 81"/>
                <a:gd name="T12" fmla="*/ 188 w 188"/>
                <a:gd name="T13" fmla="*/ 1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8"/>
                  </a:cubicBezTo>
                  <a:cubicBezTo>
                    <a:pt x="77" y="40"/>
                    <a:pt x="23" y="8"/>
                    <a:pt x="6" y="0"/>
                  </a:cubicBezTo>
                  <a:cubicBezTo>
                    <a:pt x="0" y="1"/>
                    <a:pt x="0" y="1"/>
                    <a:pt x="0" y="1"/>
                  </a:cubicBezTo>
                  <a:cubicBezTo>
                    <a:pt x="18" y="15"/>
                    <a:pt x="78" y="64"/>
                    <a:pt x="93" y="81"/>
                  </a:cubicBezTo>
                  <a:cubicBezTo>
                    <a:pt x="96" y="81"/>
                    <a:pt x="96" y="81"/>
                    <a:pt x="96" y="81"/>
                  </a:cubicBezTo>
                  <a:cubicBezTo>
                    <a:pt x="111" y="64"/>
                    <a:pt x="171" y="15"/>
                    <a:pt x="188" y="1"/>
                  </a:cubicBezTo>
                  <a:lnTo>
                    <a:pt x="183"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9" name="Freeform 502">
              <a:extLst>
                <a:ext uri="{FF2B5EF4-FFF2-40B4-BE49-F238E27FC236}">
                  <a16:creationId xmlns:a16="http://schemas.microsoft.com/office/drawing/2014/main" id="{FEE52B90-A52A-4116-A758-D8D4FA6EB673}"/>
                </a:ext>
              </a:extLst>
            </p:cNvPr>
            <p:cNvSpPr>
              <a:spLocks/>
            </p:cNvSpPr>
            <p:nvPr userDrawn="1"/>
          </p:nvSpPr>
          <p:spPr bwMode="auto">
            <a:xfrm>
              <a:off x="7256" y="1896"/>
              <a:ext cx="188" cy="81"/>
            </a:xfrm>
            <a:custGeom>
              <a:avLst/>
              <a:gdLst>
                <a:gd name="T0" fmla="*/ 182 w 188"/>
                <a:gd name="T1" fmla="*/ 0 h 81"/>
                <a:gd name="T2" fmla="*/ 94 w 188"/>
                <a:gd name="T3" fmla="*/ 48 h 81"/>
                <a:gd name="T4" fmla="*/ 6 w 188"/>
                <a:gd name="T5" fmla="*/ 0 h 81"/>
                <a:gd name="T6" fmla="*/ 0 w 188"/>
                <a:gd name="T7" fmla="*/ 1 h 81"/>
                <a:gd name="T8" fmla="*/ 92 w 188"/>
                <a:gd name="T9" fmla="*/ 81 h 81"/>
                <a:gd name="T10" fmla="*/ 95 w 188"/>
                <a:gd name="T11" fmla="*/ 81 h 81"/>
                <a:gd name="T12" fmla="*/ 188 w 188"/>
                <a:gd name="T13" fmla="*/ 1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8"/>
                  </a:cubicBezTo>
                  <a:cubicBezTo>
                    <a:pt x="77" y="40"/>
                    <a:pt x="23" y="8"/>
                    <a:pt x="6" y="0"/>
                  </a:cubicBezTo>
                  <a:cubicBezTo>
                    <a:pt x="0" y="1"/>
                    <a:pt x="0" y="1"/>
                    <a:pt x="0" y="1"/>
                  </a:cubicBezTo>
                  <a:cubicBezTo>
                    <a:pt x="17" y="15"/>
                    <a:pt x="77" y="64"/>
                    <a:pt x="92" y="81"/>
                  </a:cubicBezTo>
                  <a:cubicBezTo>
                    <a:pt x="95" y="81"/>
                    <a:pt x="95" y="81"/>
                    <a:pt x="95" y="81"/>
                  </a:cubicBezTo>
                  <a:cubicBezTo>
                    <a:pt x="111" y="64"/>
                    <a:pt x="171" y="15"/>
                    <a:pt x="188" y="1"/>
                  </a:cubicBezTo>
                  <a:lnTo>
                    <a:pt x="182"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0" name="Freeform 503">
              <a:extLst>
                <a:ext uri="{FF2B5EF4-FFF2-40B4-BE49-F238E27FC236}">
                  <a16:creationId xmlns:a16="http://schemas.microsoft.com/office/drawing/2014/main" id="{2655884A-E064-4232-8640-C247EC970D43}"/>
                </a:ext>
              </a:extLst>
            </p:cNvPr>
            <p:cNvSpPr>
              <a:spLocks noEditPoints="1"/>
            </p:cNvSpPr>
            <p:nvPr userDrawn="1"/>
          </p:nvSpPr>
          <p:spPr bwMode="auto">
            <a:xfrm>
              <a:off x="6665" y="319"/>
              <a:ext cx="93" cy="131"/>
            </a:xfrm>
            <a:custGeom>
              <a:avLst/>
              <a:gdLst>
                <a:gd name="T0" fmla="*/ 93 w 93"/>
                <a:gd name="T1" fmla="*/ 103 h 131"/>
                <a:gd name="T2" fmla="*/ 84 w 93"/>
                <a:gd name="T3" fmla="*/ 127 h 131"/>
                <a:gd name="T4" fmla="*/ 56 w 93"/>
                <a:gd name="T5" fmla="*/ 131 h 131"/>
                <a:gd name="T6" fmla="*/ 0 w 93"/>
                <a:gd name="T7" fmla="*/ 80 h 131"/>
                <a:gd name="T8" fmla="*/ 60 w 93"/>
                <a:gd name="T9" fmla="*/ 26 h 131"/>
                <a:gd name="T10" fmla="*/ 87 w 93"/>
                <a:gd name="T11" fmla="*/ 30 h 131"/>
                <a:gd name="T12" fmla="*/ 91 w 93"/>
                <a:gd name="T13" fmla="*/ 54 h 131"/>
                <a:gd name="T14" fmla="*/ 86 w 93"/>
                <a:gd name="T15" fmla="*/ 55 h 131"/>
                <a:gd name="T16" fmla="*/ 56 w 93"/>
                <a:gd name="T17" fmla="*/ 32 h 131"/>
                <a:gd name="T18" fmla="*/ 18 w 93"/>
                <a:gd name="T19" fmla="*/ 77 h 131"/>
                <a:gd name="T20" fmla="*/ 57 w 93"/>
                <a:gd name="T21" fmla="*/ 125 h 131"/>
                <a:gd name="T22" fmla="*/ 89 w 93"/>
                <a:gd name="T23" fmla="*/ 101 h 131"/>
                <a:gd name="T24" fmla="*/ 93 w 93"/>
                <a:gd name="T25" fmla="*/ 103 h 131"/>
                <a:gd name="T26" fmla="*/ 76 w 93"/>
                <a:gd name="T27" fmla="*/ 4 h 131"/>
                <a:gd name="T28" fmla="*/ 57 w 93"/>
                <a:gd name="T29" fmla="*/ 21 h 131"/>
                <a:gd name="T30" fmla="*/ 53 w 93"/>
                <a:gd name="T31" fmla="*/ 21 h 131"/>
                <a:gd name="T32" fmla="*/ 34 w 93"/>
                <a:gd name="T33" fmla="*/ 4 h 131"/>
                <a:gd name="T34" fmla="*/ 36 w 93"/>
                <a:gd name="T35" fmla="*/ 0 h 131"/>
                <a:gd name="T36" fmla="*/ 55 w 93"/>
                <a:gd name="T37" fmla="*/ 9 h 131"/>
                <a:gd name="T38" fmla="*/ 74 w 93"/>
                <a:gd name="T39" fmla="*/ 0 h 131"/>
                <a:gd name="T40" fmla="*/ 76 w 93"/>
                <a:gd name="T41"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31">
                  <a:moveTo>
                    <a:pt x="93" y="103"/>
                  </a:moveTo>
                  <a:cubicBezTo>
                    <a:pt x="91" y="110"/>
                    <a:pt x="87" y="122"/>
                    <a:pt x="84" y="127"/>
                  </a:cubicBezTo>
                  <a:cubicBezTo>
                    <a:pt x="80" y="128"/>
                    <a:pt x="67" y="131"/>
                    <a:pt x="56" y="131"/>
                  </a:cubicBezTo>
                  <a:cubicBezTo>
                    <a:pt x="17" y="131"/>
                    <a:pt x="0" y="104"/>
                    <a:pt x="0" y="80"/>
                  </a:cubicBezTo>
                  <a:cubicBezTo>
                    <a:pt x="0" y="48"/>
                    <a:pt x="25" y="26"/>
                    <a:pt x="60" y="26"/>
                  </a:cubicBezTo>
                  <a:cubicBezTo>
                    <a:pt x="73" y="26"/>
                    <a:pt x="83" y="30"/>
                    <a:pt x="87" y="30"/>
                  </a:cubicBezTo>
                  <a:cubicBezTo>
                    <a:pt x="89" y="39"/>
                    <a:pt x="90" y="46"/>
                    <a:pt x="91" y="54"/>
                  </a:cubicBezTo>
                  <a:cubicBezTo>
                    <a:pt x="86" y="55"/>
                    <a:pt x="86" y="55"/>
                    <a:pt x="86" y="55"/>
                  </a:cubicBezTo>
                  <a:cubicBezTo>
                    <a:pt x="82" y="38"/>
                    <a:pt x="72" y="32"/>
                    <a:pt x="56" y="32"/>
                  </a:cubicBezTo>
                  <a:cubicBezTo>
                    <a:pt x="31" y="32"/>
                    <a:pt x="18" y="54"/>
                    <a:pt x="18" y="77"/>
                  </a:cubicBezTo>
                  <a:cubicBezTo>
                    <a:pt x="18" y="106"/>
                    <a:pt x="34" y="125"/>
                    <a:pt x="57" y="125"/>
                  </a:cubicBezTo>
                  <a:cubicBezTo>
                    <a:pt x="72" y="125"/>
                    <a:pt x="81" y="117"/>
                    <a:pt x="89" y="101"/>
                  </a:cubicBezTo>
                  <a:lnTo>
                    <a:pt x="93" y="103"/>
                  </a:lnTo>
                  <a:close/>
                  <a:moveTo>
                    <a:pt x="76" y="4"/>
                  </a:moveTo>
                  <a:cubicBezTo>
                    <a:pt x="70" y="9"/>
                    <a:pt x="63" y="14"/>
                    <a:pt x="57" y="21"/>
                  </a:cubicBezTo>
                  <a:cubicBezTo>
                    <a:pt x="53" y="21"/>
                    <a:pt x="53" y="21"/>
                    <a:pt x="53" y="21"/>
                  </a:cubicBezTo>
                  <a:cubicBezTo>
                    <a:pt x="47" y="14"/>
                    <a:pt x="40" y="9"/>
                    <a:pt x="34" y="4"/>
                  </a:cubicBezTo>
                  <a:cubicBezTo>
                    <a:pt x="36" y="0"/>
                    <a:pt x="36" y="0"/>
                    <a:pt x="36" y="0"/>
                  </a:cubicBezTo>
                  <a:cubicBezTo>
                    <a:pt x="43" y="2"/>
                    <a:pt x="49" y="5"/>
                    <a:pt x="55" y="9"/>
                  </a:cubicBezTo>
                  <a:cubicBezTo>
                    <a:pt x="61" y="6"/>
                    <a:pt x="68" y="2"/>
                    <a:pt x="74" y="0"/>
                  </a:cubicBezTo>
                  <a:lnTo>
                    <a:pt x="76" y="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1" name="Freeform 504">
              <a:extLst>
                <a:ext uri="{FF2B5EF4-FFF2-40B4-BE49-F238E27FC236}">
                  <a16:creationId xmlns:a16="http://schemas.microsoft.com/office/drawing/2014/main" id="{949D36A3-6FFE-4C96-85D5-B7F147941227}"/>
                </a:ext>
              </a:extLst>
            </p:cNvPr>
            <p:cNvSpPr>
              <a:spLocks noEditPoints="1"/>
            </p:cNvSpPr>
            <p:nvPr userDrawn="1"/>
          </p:nvSpPr>
          <p:spPr bwMode="auto">
            <a:xfrm>
              <a:off x="6769" y="378"/>
              <a:ext cx="57" cy="72"/>
            </a:xfrm>
            <a:custGeom>
              <a:avLst/>
              <a:gdLst>
                <a:gd name="T0" fmla="*/ 56 w 57"/>
                <a:gd name="T1" fmla="*/ 56 h 72"/>
                <a:gd name="T2" fmla="*/ 31 w 57"/>
                <a:gd name="T3" fmla="*/ 72 h 72"/>
                <a:gd name="T4" fmla="*/ 0 w 57"/>
                <a:gd name="T5" fmla="*/ 39 h 72"/>
                <a:gd name="T6" fmla="*/ 11 w 57"/>
                <a:gd name="T7" fmla="*/ 12 h 72"/>
                <a:gd name="T8" fmla="*/ 33 w 57"/>
                <a:gd name="T9" fmla="*/ 0 h 72"/>
                <a:gd name="T10" fmla="*/ 34 w 57"/>
                <a:gd name="T11" fmla="*/ 0 h 72"/>
                <a:gd name="T12" fmla="*/ 57 w 57"/>
                <a:gd name="T13" fmla="*/ 24 h 72"/>
                <a:gd name="T14" fmla="*/ 53 w 57"/>
                <a:gd name="T15" fmla="*/ 29 h 72"/>
                <a:gd name="T16" fmla="*/ 14 w 57"/>
                <a:gd name="T17" fmla="*/ 32 h 72"/>
                <a:gd name="T18" fmla="*/ 36 w 57"/>
                <a:gd name="T19" fmla="*/ 61 h 72"/>
                <a:gd name="T20" fmla="*/ 54 w 57"/>
                <a:gd name="T21" fmla="*/ 53 h 72"/>
                <a:gd name="T22" fmla="*/ 56 w 57"/>
                <a:gd name="T23" fmla="*/ 56 h 72"/>
                <a:gd name="T24" fmla="*/ 30 w 57"/>
                <a:gd name="T25" fmla="*/ 6 h 72"/>
                <a:gd name="T26" fmla="*/ 15 w 57"/>
                <a:gd name="T27" fmla="*/ 25 h 72"/>
                <a:gd name="T28" fmla="*/ 39 w 57"/>
                <a:gd name="T29" fmla="*/ 25 h 72"/>
                <a:gd name="T30" fmla="*/ 43 w 57"/>
                <a:gd name="T31" fmla="*/ 22 h 72"/>
                <a:gd name="T32" fmla="*/ 30 w 57"/>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2">
                  <a:moveTo>
                    <a:pt x="56" y="56"/>
                  </a:moveTo>
                  <a:cubicBezTo>
                    <a:pt x="47" y="69"/>
                    <a:pt x="36" y="72"/>
                    <a:pt x="31" y="72"/>
                  </a:cubicBezTo>
                  <a:cubicBezTo>
                    <a:pt x="12" y="72"/>
                    <a:pt x="0" y="56"/>
                    <a:pt x="0" y="39"/>
                  </a:cubicBezTo>
                  <a:cubicBezTo>
                    <a:pt x="0" y="28"/>
                    <a:pt x="4" y="18"/>
                    <a:pt x="11" y="12"/>
                  </a:cubicBezTo>
                  <a:cubicBezTo>
                    <a:pt x="17" y="5"/>
                    <a:pt x="26" y="0"/>
                    <a:pt x="33" y="0"/>
                  </a:cubicBezTo>
                  <a:cubicBezTo>
                    <a:pt x="34" y="0"/>
                    <a:pt x="34" y="0"/>
                    <a:pt x="34" y="0"/>
                  </a:cubicBezTo>
                  <a:cubicBezTo>
                    <a:pt x="47" y="0"/>
                    <a:pt x="57" y="12"/>
                    <a:pt x="57" y="24"/>
                  </a:cubicBezTo>
                  <a:cubicBezTo>
                    <a:pt x="57" y="27"/>
                    <a:pt x="56" y="29"/>
                    <a:pt x="53" y="29"/>
                  </a:cubicBezTo>
                  <a:cubicBezTo>
                    <a:pt x="51" y="30"/>
                    <a:pt x="32" y="31"/>
                    <a:pt x="14" y="32"/>
                  </a:cubicBezTo>
                  <a:cubicBezTo>
                    <a:pt x="14" y="52"/>
                    <a:pt x="26" y="61"/>
                    <a:pt x="36" y="61"/>
                  </a:cubicBezTo>
                  <a:cubicBezTo>
                    <a:pt x="43" y="61"/>
                    <a:pt x="48" y="58"/>
                    <a:pt x="54" y="53"/>
                  </a:cubicBezTo>
                  <a:lnTo>
                    <a:pt x="56" y="56"/>
                  </a:lnTo>
                  <a:close/>
                  <a:moveTo>
                    <a:pt x="30" y="6"/>
                  </a:moveTo>
                  <a:cubicBezTo>
                    <a:pt x="23" y="6"/>
                    <a:pt x="17" y="13"/>
                    <a:pt x="15" y="25"/>
                  </a:cubicBezTo>
                  <a:cubicBezTo>
                    <a:pt x="23" y="25"/>
                    <a:pt x="31" y="25"/>
                    <a:pt x="39" y="25"/>
                  </a:cubicBezTo>
                  <a:cubicBezTo>
                    <a:pt x="42" y="25"/>
                    <a:pt x="43" y="24"/>
                    <a:pt x="43" y="22"/>
                  </a:cubicBezTo>
                  <a:cubicBezTo>
                    <a:pt x="43" y="14"/>
                    <a:pt x="38" y="6"/>
                    <a:pt x="30" y="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2" name="Freeform 505">
              <a:extLst>
                <a:ext uri="{FF2B5EF4-FFF2-40B4-BE49-F238E27FC236}">
                  <a16:creationId xmlns:a16="http://schemas.microsoft.com/office/drawing/2014/main" id="{5439AADF-6DF4-45D6-93E3-9960DE729491}"/>
                </a:ext>
              </a:extLst>
            </p:cNvPr>
            <p:cNvSpPr>
              <a:spLocks/>
            </p:cNvSpPr>
            <p:nvPr userDrawn="1"/>
          </p:nvSpPr>
          <p:spPr bwMode="auto">
            <a:xfrm>
              <a:off x="6836" y="378"/>
              <a:ext cx="46" cy="72"/>
            </a:xfrm>
            <a:custGeom>
              <a:avLst/>
              <a:gdLst>
                <a:gd name="T0" fmla="*/ 39 w 46"/>
                <a:gd name="T1" fmla="*/ 21 h 72"/>
                <a:gd name="T2" fmla="*/ 23 w 46"/>
                <a:gd name="T3" fmla="*/ 5 h 72"/>
                <a:gd name="T4" fmla="*/ 14 w 46"/>
                <a:gd name="T5" fmla="*/ 16 h 72"/>
                <a:gd name="T6" fmla="*/ 27 w 46"/>
                <a:gd name="T7" fmla="*/ 29 h 72"/>
                <a:gd name="T8" fmla="*/ 46 w 46"/>
                <a:gd name="T9" fmla="*/ 50 h 72"/>
                <a:gd name="T10" fmla="*/ 21 w 46"/>
                <a:gd name="T11" fmla="*/ 72 h 72"/>
                <a:gd name="T12" fmla="*/ 3 w 46"/>
                <a:gd name="T13" fmla="*/ 66 h 72"/>
                <a:gd name="T14" fmla="*/ 0 w 46"/>
                <a:gd name="T15" fmla="*/ 48 h 72"/>
                <a:gd name="T16" fmla="*/ 4 w 46"/>
                <a:gd name="T17" fmla="*/ 47 h 72"/>
                <a:gd name="T18" fmla="*/ 23 w 46"/>
                <a:gd name="T19" fmla="*/ 66 h 72"/>
                <a:gd name="T20" fmla="*/ 34 w 46"/>
                <a:gd name="T21" fmla="*/ 56 h 72"/>
                <a:gd name="T22" fmla="*/ 22 w 46"/>
                <a:gd name="T23" fmla="*/ 42 h 72"/>
                <a:gd name="T24" fmla="*/ 2 w 46"/>
                <a:gd name="T25" fmla="*/ 21 h 72"/>
                <a:gd name="T26" fmla="*/ 26 w 46"/>
                <a:gd name="T27" fmla="*/ 0 h 72"/>
                <a:gd name="T28" fmla="*/ 40 w 46"/>
                <a:gd name="T29" fmla="*/ 3 h 72"/>
                <a:gd name="T30" fmla="*/ 44 w 46"/>
                <a:gd name="T31" fmla="*/ 20 h 72"/>
                <a:gd name="T32" fmla="*/ 39 w 46"/>
                <a:gd name="T33"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72">
                  <a:moveTo>
                    <a:pt x="39" y="21"/>
                  </a:moveTo>
                  <a:cubicBezTo>
                    <a:pt x="36" y="12"/>
                    <a:pt x="31" y="5"/>
                    <a:pt x="23" y="5"/>
                  </a:cubicBezTo>
                  <a:cubicBezTo>
                    <a:pt x="18" y="5"/>
                    <a:pt x="14" y="10"/>
                    <a:pt x="14" y="16"/>
                  </a:cubicBezTo>
                  <a:cubicBezTo>
                    <a:pt x="14" y="22"/>
                    <a:pt x="19" y="26"/>
                    <a:pt x="27" y="29"/>
                  </a:cubicBezTo>
                  <a:cubicBezTo>
                    <a:pt x="38" y="34"/>
                    <a:pt x="46" y="39"/>
                    <a:pt x="46" y="50"/>
                  </a:cubicBezTo>
                  <a:cubicBezTo>
                    <a:pt x="46" y="64"/>
                    <a:pt x="33" y="72"/>
                    <a:pt x="21" y="72"/>
                  </a:cubicBezTo>
                  <a:cubicBezTo>
                    <a:pt x="13" y="72"/>
                    <a:pt x="5" y="69"/>
                    <a:pt x="3" y="66"/>
                  </a:cubicBezTo>
                  <a:cubicBezTo>
                    <a:pt x="1" y="64"/>
                    <a:pt x="0" y="54"/>
                    <a:pt x="0" y="48"/>
                  </a:cubicBezTo>
                  <a:cubicBezTo>
                    <a:pt x="4" y="47"/>
                    <a:pt x="4" y="47"/>
                    <a:pt x="4" y="47"/>
                  </a:cubicBezTo>
                  <a:cubicBezTo>
                    <a:pt x="7" y="57"/>
                    <a:pt x="14" y="66"/>
                    <a:pt x="23" y="66"/>
                  </a:cubicBezTo>
                  <a:cubicBezTo>
                    <a:pt x="29" y="66"/>
                    <a:pt x="34" y="62"/>
                    <a:pt x="34" y="56"/>
                  </a:cubicBezTo>
                  <a:cubicBezTo>
                    <a:pt x="34" y="50"/>
                    <a:pt x="30" y="46"/>
                    <a:pt x="22" y="42"/>
                  </a:cubicBezTo>
                  <a:cubicBezTo>
                    <a:pt x="13" y="38"/>
                    <a:pt x="2" y="33"/>
                    <a:pt x="2" y="21"/>
                  </a:cubicBezTo>
                  <a:cubicBezTo>
                    <a:pt x="2" y="10"/>
                    <a:pt x="12" y="0"/>
                    <a:pt x="26" y="0"/>
                  </a:cubicBezTo>
                  <a:cubicBezTo>
                    <a:pt x="33" y="0"/>
                    <a:pt x="37" y="2"/>
                    <a:pt x="40" y="3"/>
                  </a:cubicBezTo>
                  <a:cubicBezTo>
                    <a:pt x="41" y="7"/>
                    <a:pt x="43" y="16"/>
                    <a:pt x="44" y="20"/>
                  </a:cubicBezTo>
                  <a:lnTo>
                    <a:pt x="39" y="2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3" name="Freeform 506">
              <a:extLst>
                <a:ext uri="{FF2B5EF4-FFF2-40B4-BE49-F238E27FC236}">
                  <a16:creationId xmlns:a16="http://schemas.microsoft.com/office/drawing/2014/main" id="{4F36DB49-4AED-4E40-85A4-4A44AB62E15E}"/>
                </a:ext>
              </a:extLst>
            </p:cNvPr>
            <p:cNvSpPr>
              <a:spLocks/>
            </p:cNvSpPr>
            <p:nvPr userDrawn="1"/>
          </p:nvSpPr>
          <p:spPr bwMode="auto">
            <a:xfrm>
              <a:off x="6888" y="338"/>
              <a:ext cx="78" cy="110"/>
            </a:xfrm>
            <a:custGeom>
              <a:avLst/>
              <a:gdLst>
                <a:gd name="T0" fmla="*/ 56 w 78"/>
                <a:gd name="T1" fmla="*/ 110 h 110"/>
                <a:gd name="T2" fmla="*/ 31 w 78"/>
                <a:gd name="T3" fmla="*/ 80 h 110"/>
                <a:gd name="T4" fmla="*/ 27 w 78"/>
                <a:gd name="T5" fmla="*/ 76 h 110"/>
                <a:gd name="T6" fmla="*/ 25 w 78"/>
                <a:gd name="T7" fmla="*/ 77 h 110"/>
                <a:gd name="T8" fmla="*/ 25 w 78"/>
                <a:gd name="T9" fmla="*/ 94 h 110"/>
                <a:gd name="T10" fmla="*/ 36 w 78"/>
                <a:gd name="T11" fmla="*/ 106 h 110"/>
                <a:gd name="T12" fmla="*/ 36 w 78"/>
                <a:gd name="T13" fmla="*/ 110 h 110"/>
                <a:gd name="T14" fmla="*/ 0 w 78"/>
                <a:gd name="T15" fmla="*/ 110 h 110"/>
                <a:gd name="T16" fmla="*/ 0 w 78"/>
                <a:gd name="T17" fmla="*/ 106 h 110"/>
                <a:gd name="T18" fmla="*/ 11 w 78"/>
                <a:gd name="T19" fmla="*/ 94 h 110"/>
                <a:gd name="T20" fmla="*/ 11 w 78"/>
                <a:gd name="T21" fmla="*/ 21 h 110"/>
                <a:gd name="T22" fmla="*/ 1 w 78"/>
                <a:gd name="T23" fmla="*/ 9 h 110"/>
                <a:gd name="T24" fmla="*/ 1 w 78"/>
                <a:gd name="T25" fmla="*/ 6 h 110"/>
                <a:gd name="T26" fmla="*/ 25 w 78"/>
                <a:gd name="T27" fmla="*/ 0 h 110"/>
                <a:gd name="T28" fmla="*/ 25 w 78"/>
                <a:gd name="T29" fmla="*/ 72 h 110"/>
                <a:gd name="T30" fmla="*/ 34 w 78"/>
                <a:gd name="T31" fmla="*/ 67 h 110"/>
                <a:gd name="T32" fmla="*/ 45 w 78"/>
                <a:gd name="T33" fmla="*/ 54 h 110"/>
                <a:gd name="T34" fmla="*/ 40 w 78"/>
                <a:gd name="T35" fmla="*/ 47 h 110"/>
                <a:gd name="T36" fmla="*/ 40 w 78"/>
                <a:gd name="T37" fmla="*/ 43 h 110"/>
                <a:gd name="T38" fmla="*/ 72 w 78"/>
                <a:gd name="T39" fmla="*/ 41 h 110"/>
                <a:gd name="T40" fmla="*/ 72 w 78"/>
                <a:gd name="T41" fmla="*/ 45 h 110"/>
                <a:gd name="T42" fmla="*/ 52 w 78"/>
                <a:gd name="T43" fmla="*/ 54 h 110"/>
                <a:gd name="T44" fmla="*/ 39 w 78"/>
                <a:gd name="T45" fmla="*/ 69 h 110"/>
                <a:gd name="T46" fmla="*/ 63 w 78"/>
                <a:gd name="T47" fmla="*/ 97 h 110"/>
                <a:gd name="T48" fmla="*/ 78 w 78"/>
                <a:gd name="T49" fmla="*/ 106 h 110"/>
                <a:gd name="T50" fmla="*/ 78 w 78"/>
                <a:gd name="T51" fmla="*/ 110 h 110"/>
                <a:gd name="T52" fmla="*/ 56 w 78"/>
                <a:gd name="T5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110">
                  <a:moveTo>
                    <a:pt x="56" y="110"/>
                  </a:moveTo>
                  <a:cubicBezTo>
                    <a:pt x="49" y="103"/>
                    <a:pt x="40" y="90"/>
                    <a:pt x="31" y="80"/>
                  </a:cubicBezTo>
                  <a:cubicBezTo>
                    <a:pt x="29" y="77"/>
                    <a:pt x="28" y="76"/>
                    <a:pt x="27" y="76"/>
                  </a:cubicBezTo>
                  <a:cubicBezTo>
                    <a:pt x="26" y="76"/>
                    <a:pt x="25" y="76"/>
                    <a:pt x="25" y="77"/>
                  </a:cubicBezTo>
                  <a:cubicBezTo>
                    <a:pt x="25" y="94"/>
                    <a:pt x="25" y="94"/>
                    <a:pt x="25" y="94"/>
                  </a:cubicBezTo>
                  <a:cubicBezTo>
                    <a:pt x="25" y="104"/>
                    <a:pt x="26" y="105"/>
                    <a:pt x="36" y="106"/>
                  </a:cubicBezTo>
                  <a:cubicBezTo>
                    <a:pt x="36" y="110"/>
                    <a:pt x="36" y="110"/>
                    <a:pt x="36" y="110"/>
                  </a:cubicBezTo>
                  <a:cubicBezTo>
                    <a:pt x="0" y="110"/>
                    <a:pt x="0" y="110"/>
                    <a:pt x="0" y="110"/>
                  </a:cubicBezTo>
                  <a:cubicBezTo>
                    <a:pt x="0" y="106"/>
                    <a:pt x="0" y="106"/>
                    <a:pt x="0" y="106"/>
                  </a:cubicBezTo>
                  <a:cubicBezTo>
                    <a:pt x="10" y="105"/>
                    <a:pt x="11" y="104"/>
                    <a:pt x="11" y="94"/>
                  </a:cubicBezTo>
                  <a:cubicBezTo>
                    <a:pt x="11" y="21"/>
                    <a:pt x="11" y="21"/>
                    <a:pt x="11" y="21"/>
                  </a:cubicBezTo>
                  <a:cubicBezTo>
                    <a:pt x="11" y="11"/>
                    <a:pt x="10" y="10"/>
                    <a:pt x="1" y="9"/>
                  </a:cubicBezTo>
                  <a:cubicBezTo>
                    <a:pt x="1" y="6"/>
                    <a:pt x="1" y="6"/>
                    <a:pt x="1" y="6"/>
                  </a:cubicBezTo>
                  <a:cubicBezTo>
                    <a:pt x="9" y="5"/>
                    <a:pt x="18" y="2"/>
                    <a:pt x="25" y="0"/>
                  </a:cubicBezTo>
                  <a:cubicBezTo>
                    <a:pt x="25" y="72"/>
                    <a:pt x="25" y="72"/>
                    <a:pt x="25" y="72"/>
                  </a:cubicBezTo>
                  <a:cubicBezTo>
                    <a:pt x="29" y="72"/>
                    <a:pt x="32" y="70"/>
                    <a:pt x="34" y="67"/>
                  </a:cubicBezTo>
                  <a:cubicBezTo>
                    <a:pt x="38" y="64"/>
                    <a:pt x="42" y="58"/>
                    <a:pt x="45" y="54"/>
                  </a:cubicBezTo>
                  <a:cubicBezTo>
                    <a:pt x="48" y="49"/>
                    <a:pt x="47" y="48"/>
                    <a:pt x="40" y="47"/>
                  </a:cubicBezTo>
                  <a:cubicBezTo>
                    <a:pt x="40" y="43"/>
                    <a:pt x="40" y="43"/>
                    <a:pt x="40" y="43"/>
                  </a:cubicBezTo>
                  <a:cubicBezTo>
                    <a:pt x="72" y="41"/>
                    <a:pt x="72" y="41"/>
                    <a:pt x="72" y="41"/>
                  </a:cubicBezTo>
                  <a:cubicBezTo>
                    <a:pt x="72" y="45"/>
                    <a:pt x="72" y="45"/>
                    <a:pt x="72" y="45"/>
                  </a:cubicBezTo>
                  <a:cubicBezTo>
                    <a:pt x="62" y="47"/>
                    <a:pt x="58" y="49"/>
                    <a:pt x="52" y="54"/>
                  </a:cubicBezTo>
                  <a:cubicBezTo>
                    <a:pt x="48" y="58"/>
                    <a:pt x="45" y="61"/>
                    <a:pt x="39" y="69"/>
                  </a:cubicBezTo>
                  <a:cubicBezTo>
                    <a:pt x="43" y="74"/>
                    <a:pt x="58" y="92"/>
                    <a:pt x="63" y="97"/>
                  </a:cubicBezTo>
                  <a:cubicBezTo>
                    <a:pt x="68" y="103"/>
                    <a:pt x="72" y="105"/>
                    <a:pt x="78" y="106"/>
                  </a:cubicBezTo>
                  <a:cubicBezTo>
                    <a:pt x="78" y="110"/>
                    <a:pt x="78" y="110"/>
                    <a:pt x="78" y="110"/>
                  </a:cubicBezTo>
                  <a:lnTo>
                    <a:pt x="56" y="11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4" name="Freeform 507">
              <a:extLst>
                <a:ext uri="{FF2B5EF4-FFF2-40B4-BE49-F238E27FC236}">
                  <a16:creationId xmlns:a16="http://schemas.microsoft.com/office/drawing/2014/main" id="{1458A088-59BD-49FA-9A92-3C84792080B3}"/>
                </a:ext>
              </a:extLst>
            </p:cNvPr>
            <p:cNvSpPr>
              <a:spLocks noEditPoints="1"/>
            </p:cNvSpPr>
            <p:nvPr userDrawn="1"/>
          </p:nvSpPr>
          <p:spPr bwMode="auto">
            <a:xfrm>
              <a:off x="6969" y="343"/>
              <a:ext cx="62" cy="107"/>
            </a:xfrm>
            <a:custGeom>
              <a:avLst/>
              <a:gdLst>
                <a:gd name="T0" fmla="*/ 48 w 62"/>
                <a:gd name="T1" fmla="*/ 107 h 107"/>
                <a:gd name="T2" fmla="*/ 40 w 62"/>
                <a:gd name="T3" fmla="*/ 104 h 107"/>
                <a:gd name="T4" fmla="*/ 37 w 62"/>
                <a:gd name="T5" fmla="*/ 97 h 107"/>
                <a:gd name="T6" fmla="*/ 19 w 62"/>
                <a:gd name="T7" fmla="*/ 107 h 107"/>
                <a:gd name="T8" fmla="*/ 0 w 62"/>
                <a:gd name="T9" fmla="*/ 88 h 107"/>
                <a:gd name="T10" fmla="*/ 12 w 62"/>
                <a:gd name="T11" fmla="*/ 73 h 107"/>
                <a:gd name="T12" fmla="*/ 36 w 62"/>
                <a:gd name="T13" fmla="*/ 62 h 107"/>
                <a:gd name="T14" fmla="*/ 36 w 62"/>
                <a:gd name="T15" fmla="*/ 59 h 107"/>
                <a:gd name="T16" fmla="*/ 24 w 62"/>
                <a:gd name="T17" fmla="*/ 42 h 107"/>
                <a:gd name="T18" fmla="*/ 17 w 62"/>
                <a:gd name="T19" fmla="*/ 45 h 107"/>
                <a:gd name="T20" fmla="*/ 13 w 62"/>
                <a:gd name="T21" fmla="*/ 56 h 107"/>
                <a:gd name="T22" fmla="*/ 8 w 62"/>
                <a:gd name="T23" fmla="*/ 59 h 107"/>
                <a:gd name="T24" fmla="*/ 1 w 62"/>
                <a:gd name="T25" fmla="*/ 53 h 107"/>
                <a:gd name="T26" fmla="*/ 6 w 62"/>
                <a:gd name="T27" fmla="*/ 46 h 107"/>
                <a:gd name="T28" fmla="*/ 29 w 62"/>
                <a:gd name="T29" fmla="*/ 35 h 107"/>
                <a:gd name="T30" fmla="*/ 42 w 62"/>
                <a:gd name="T31" fmla="*/ 40 h 107"/>
                <a:gd name="T32" fmla="*/ 49 w 62"/>
                <a:gd name="T33" fmla="*/ 59 h 107"/>
                <a:gd name="T34" fmla="*/ 49 w 62"/>
                <a:gd name="T35" fmla="*/ 87 h 107"/>
                <a:gd name="T36" fmla="*/ 55 w 62"/>
                <a:gd name="T37" fmla="*/ 96 h 107"/>
                <a:gd name="T38" fmla="*/ 60 w 62"/>
                <a:gd name="T39" fmla="*/ 94 h 107"/>
                <a:gd name="T40" fmla="*/ 62 w 62"/>
                <a:gd name="T41" fmla="*/ 99 h 107"/>
                <a:gd name="T42" fmla="*/ 48 w 62"/>
                <a:gd name="T43" fmla="*/ 107 h 107"/>
                <a:gd name="T44" fmla="*/ 36 w 62"/>
                <a:gd name="T45" fmla="*/ 68 h 107"/>
                <a:gd name="T46" fmla="*/ 23 w 62"/>
                <a:gd name="T47" fmla="*/ 74 h 107"/>
                <a:gd name="T48" fmla="*/ 14 w 62"/>
                <a:gd name="T49" fmla="*/ 85 h 107"/>
                <a:gd name="T50" fmla="*/ 25 w 62"/>
                <a:gd name="T51" fmla="*/ 97 h 107"/>
                <a:gd name="T52" fmla="*/ 36 w 62"/>
                <a:gd name="T53" fmla="*/ 92 h 107"/>
                <a:gd name="T54" fmla="*/ 36 w 62"/>
                <a:gd name="T55" fmla="*/ 68 h 107"/>
                <a:gd name="T56" fmla="*/ 22 w 62"/>
                <a:gd name="T57" fmla="*/ 27 h 107"/>
                <a:gd name="T58" fmla="*/ 32 w 62"/>
                <a:gd name="T59" fmla="*/ 2 h 107"/>
                <a:gd name="T60" fmla="*/ 45 w 62"/>
                <a:gd name="T61" fmla="*/ 1 h 107"/>
                <a:gd name="T62" fmla="*/ 45 w 62"/>
                <a:gd name="T63" fmla="*/ 2 h 107"/>
                <a:gd name="T64" fmla="*/ 26 w 62"/>
                <a:gd name="T65" fmla="*/ 29 h 107"/>
                <a:gd name="T66" fmla="*/ 22 w 62"/>
                <a:gd name="T67" fmla="*/ 2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107">
                  <a:moveTo>
                    <a:pt x="48" y="107"/>
                  </a:moveTo>
                  <a:cubicBezTo>
                    <a:pt x="45" y="107"/>
                    <a:pt x="42" y="105"/>
                    <a:pt x="40" y="104"/>
                  </a:cubicBezTo>
                  <a:cubicBezTo>
                    <a:pt x="38" y="102"/>
                    <a:pt x="37" y="99"/>
                    <a:pt x="37" y="97"/>
                  </a:cubicBezTo>
                  <a:cubicBezTo>
                    <a:pt x="30" y="101"/>
                    <a:pt x="23" y="107"/>
                    <a:pt x="19" y="107"/>
                  </a:cubicBezTo>
                  <a:cubicBezTo>
                    <a:pt x="7" y="107"/>
                    <a:pt x="0" y="97"/>
                    <a:pt x="0" y="88"/>
                  </a:cubicBezTo>
                  <a:cubicBezTo>
                    <a:pt x="0" y="80"/>
                    <a:pt x="4" y="75"/>
                    <a:pt x="12" y="73"/>
                  </a:cubicBezTo>
                  <a:cubicBezTo>
                    <a:pt x="21" y="69"/>
                    <a:pt x="33" y="65"/>
                    <a:pt x="36" y="62"/>
                  </a:cubicBezTo>
                  <a:cubicBezTo>
                    <a:pt x="36" y="59"/>
                    <a:pt x="36" y="59"/>
                    <a:pt x="36" y="59"/>
                  </a:cubicBezTo>
                  <a:cubicBezTo>
                    <a:pt x="36" y="49"/>
                    <a:pt x="31" y="42"/>
                    <a:pt x="24" y="42"/>
                  </a:cubicBezTo>
                  <a:cubicBezTo>
                    <a:pt x="21" y="42"/>
                    <a:pt x="19" y="43"/>
                    <a:pt x="17" y="45"/>
                  </a:cubicBezTo>
                  <a:cubicBezTo>
                    <a:pt x="15" y="47"/>
                    <a:pt x="14" y="51"/>
                    <a:pt x="13" y="56"/>
                  </a:cubicBezTo>
                  <a:cubicBezTo>
                    <a:pt x="12" y="58"/>
                    <a:pt x="10" y="59"/>
                    <a:pt x="8" y="59"/>
                  </a:cubicBezTo>
                  <a:cubicBezTo>
                    <a:pt x="5" y="59"/>
                    <a:pt x="1" y="56"/>
                    <a:pt x="1" y="53"/>
                  </a:cubicBezTo>
                  <a:cubicBezTo>
                    <a:pt x="1" y="50"/>
                    <a:pt x="3" y="49"/>
                    <a:pt x="6" y="46"/>
                  </a:cubicBezTo>
                  <a:cubicBezTo>
                    <a:pt x="10" y="43"/>
                    <a:pt x="20" y="37"/>
                    <a:pt x="29" y="35"/>
                  </a:cubicBezTo>
                  <a:cubicBezTo>
                    <a:pt x="34" y="35"/>
                    <a:pt x="39" y="37"/>
                    <a:pt x="42" y="40"/>
                  </a:cubicBezTo>
                  <a:cubicBezTo>
                    <a:pt x="48" y="44"/>
                    <a:pt x="49" y="51"/>
                    <a:pt x="49" y="59"/>
                  </a:cubicBezTo>
                  <a:cubicBezTo>
                    <a:pt x="49" y="87"/>
                    <a:pt x="49" y="87"/>
                    <a:pt x="49" y="87"/>
                  </a:cubicBezTo>
                  <a:cubicBezTo>
                    <a:pt x="49" y="94"/>
                    <a:pt x="52" y="96"/>
                    <a:pt x="55" y="96"/>
                  </a:cubicBezTo>
                  <a:cubicBezTo>
                    <a:pt x="56" y="96"/>
                    <a:pt x="59" y="95"/>
                    <a:pt x="60" y="94"/>
                  </a:cubicBezTo>
                  <a:cubicBezTo>
                    <a:pt x="62" y="99"/>
                    <a:pt x="62" y="99"/>
                    <a:pt x="62" y="99"/>
                  </a:cubicBezTo>
                  <a:lnTo>
                    <a:pt x="48" y="107"/>
                  </a:lnTo>
                  <a:close/>
                  <a:moveTo>
                    <a:pt x="36" y="68"/>
                  </a:moveTo>
                  <a:cubicBezTo>
                    <a:pt x="33" y="69"/>
                    <a:pt x="27" y="72"/>
                    <a:pt x="23" y="74"/>
                  </a:cubicBezTo>
                  <a:cubicBezTo>
                    <a:pt x="17" y="77"/>
                    <a:pt x="14" y="79"/>
                    <a:pt x="14" y="85"/>
                  </a:cubicBezTo>
                  <a:cubicBezTo>
                    <a:pt x="14" y="93"/>
                    <a:pt x="20" y="97"/>
                    <a:pt x="25" y="97"/>
                  </a:cubicBezTo>
                  <a:cubicBezTo>
                    <a:pt x="29" y="97"/>
                    <a:pt x="33" y="95"/>
                    <a:pt x="36" y="92"/>
                  </a:cubicBezTo>
                  <a:lnTo>
                    <a:pt x="36" y="68"/>
                  </a:lnTo>
                  <a:close/>
                  <a:moveTo>
                    <a:pt x="22" y="27"/>
                  </a:moveTo>
                  <a:cubicBezTo>
                    <a:pt x="24" y="20"/>
                    <a:pt x="30" y="5"/>
                    <a:pt x="32" y="2"/>
                  </a:cubicBezTo>
                  <a:cubicBezTo>
                    <a:pt x="33" y="2"/>
                    <a:pt x="43" y="0"/>
                    <a:pt x="45" y="1"/>
                  </a:cubicBezTo>
                  <a:cubicBezTo>
                    <a:pt x="45" y="2"/>
                    <a:pt x="45" y="2"/>
                    <a:pt x="45" y="2"/>
                  </a:cubicBezTo>
                  <a:cubicBezTo>
                    <a:pt x="26" y="29"/>
                    <a:pt x="26" y="29"/>
                    <a:pt x="26" y="29"/>
                  </a:cubicBezTo>
                  <a:lnTo>
                    <a:pt x="22" y="2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5" name="Freeform 508">
              <a:extLst>
                <a:ext uri="{FF2B5EF4-FFF2-40B4-BE49-F238E27FC236}">
                  <a16:creationId xmlns:a16="http://schemas.microsoft.com/office/drawing/2014/main" id="{902DD58A-6F0B-4F1E-9459-EE1C6A1320B6}"/>
                </a:ext>
              </a:extLst>
            </p:cNvPr>
            <p:cNvSpPr>
              <a:spLocks noEditPoints="1"/>
            </p:cNvSpPr>
            <p:nvPr userDrawn="1"/>
          </p:nvSpPr>
          <p:spPr bwMode="auto">
            <a:xfrm>
              <a:off x="7072" y="343"/>
              <a:ext cx="47" cy="107"/>
            </a:xfrm>
            <a:custGeom>
              <a:avLst/>
              <a:gdLst>
                <a:gd name="T0" fmla="*/ 40 w 47"/>
                <a:gd name="T1" fmla="*/ 56 h 107"/>
                <a:gd name="T2" fmla="*/ 24 w 47"/>
                <a:gd name="T3" fmla="*/ 40 h 107"/>
                <a:gd name="T4" fmla="*/ 14 w 47"/>
                <a:gd name="T5" fmla="*/ 51 h 107"/>
                <a:gd name="T6" fmla="*/ 27 w 47"/>
                <a:gd name="T7" fmla="*/ 64 h 107"/>
                <a:gd name="T8" fmla="*/ 47 w 47"/>
                <a:gd name="T9" fmla="*/ 85 h 107"/>
                <a:gd name="T10" fmla="*/ 21 w 47"/>
                <a:gd name="T11" fmla="*/ 107 h 107"/>
                <a:gd name="T12" fmla="*/ 3 w 47"/>
                <a:gd name="T13" fmla="*/ 101 h 107"/>
                <a:gd name="T14" fmla="*/ 0 w 47"/>
                <a:gd name="T15" fmla="*/ 83 h 107"/>
                <a:gd name="T16" fmla="*/ 5 w 47"/>
                <a:gd name="T17" fmla="*/ 82 h 107"/>
                <a:gd name="T18" fmla="*/ 24 w 47"/>
                <a:gd name="T19" fmla="*/ 101 h 107"/>
                <a:gd name="T20" fmla="*/ 34 w 47"/>
                <a:gd name="T21" fmla="*/ 91 h 107"/>
                <a:gd name="T22" fmla="*/ 22 w 47"/>
                <a:gd name="T23" fmla="*/ 77 h 107"/>
                <a:gd name="T24" fmla="*/ 3 w 47"/>
                <a:gd name="T25" fmla="*/ 56 h 107"/>
                <a:gd name="T26" fmla="*/ 27 w 47"/>
                <a:gd name="T27" fmla="*/ 35 h 107"/>
                <a:gd name="T28" fmla="*/ 41 w 47"/>
                <a:gd name="T29" fmla="*/ 38 h 107"/>
                <a:gd name="T30" fmla="*/ 44 w 47"/>
                <a:gd name="T31" fmla="*/ 55 h 107"/>
                <a:gd name="T32" fmla="*/ 40 w 47"/>
                <a:gd name="T33" fmla="*/ 56 h 107"/>
                <a:gd name="T34" fmla="*/ 41 w 47"/>
                <a:gd name="T35" fmla="*/ 3 h 107"/>
                <a:gd name="T36" fmla="*/ 26 w 47"/>
                <a:gd name="T37" fmla="*/ 28 h 107"/>
                <a:gd name="T38" fmla="*/ 22 w 47"/>
                <a:gd name="T39" fmla="*/ 28 h 107"/>
                <a:gd name="T40" fmla="*/ 6 w 47"/>
                <a:gd name="T41" fmla="*/ 3 h 107"/>
                <a:gd name="T42" fmla="*/ 10 w 47"/>
                <a:gd name="T43" fmla="*/ 0 h 107"/>
                <a:gd name="T44" fmla="*/ 24 w 47"/>
                <a:gd name="T45" fmla="*/ 15 h 107"/>
                <a:gd name="T46" fmla="*/ 38 w 47"/>
                <a:gd name="T47" fmla="*/ 0 h 107"/>
                <a:gd name="T48" fmla="*/ 41 w 47"/>
                <a:gd name="T4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107">
                  <a:moveTo>
                    <a:pt x="40" y="56"/>
                  </a:moveTo>
                  <a:cubicBezTo>
                    <a:pt x="37" y="47"/>
                    <a:pt x="31" y="40"/>
                    <a:pt x="24" y="40"/>
                  </a:cubicBezTo>
                  <a:cubicBezTo>
                    <a:pt x="18" y="40"/>
                    <a:pt x="14" y="45"/>
                    <a:pt x="14" y="51"/>
                  </a:cubicBezTo>
                  <a:cubicBezTo>
                    <a:pt x="14" y="57"/>
                    <a:pt x="20" y="61"/>
                    <a:pt x="27" y="64"/>
                  </a:cubicBezTo>
                  <a:cubicBezTo>
                    <a:pt x="39" y="69"/>
                    <a:pt x="47" y="74"/>
                    <a:pt x="47" y="85"/>
                  </a:cubicBezTo>
                  <a:cubicBezTo>
                    <a:pt x="47" y="99"/>
                    <a:pt x="33" y="107"/>
                    <a:pt x="21" y="107"/>
                  </a:cubicBezTo>
                  <a:cubicBezTo>
                    <a:pt x="13" y="107"/>
                    <a:pt x="6" y="104"/>
                    <a:pt x="3" y="101"/>
                  </a:cubicBezTo>
                  <a:cubicBezTo>
                    <a:pt x="2" y="99"/>
                    <a:pt x="0" y="89"/>
                    <a:pt x="0" y="83"/>
                  </a:cubicBezTo>
                  <a:cubicBezTo>
                    <a:pt x="5" y="82"/>
                    <a:pt x="5" y="82"/>
                    <a:pt x="5" y="82"/>
                  </a:cubicBezTo>
                  <a:cubicBezTo>
                    <a:pt x="7" y="92"/>
                    <a:pt x="14" y="101"/>
                    <a:pt x="24" y="101"/>
                  </a:cubicBezTo>
                  <a:cubicBezTo>
                    <a:pt x="29" y="101"/>
                    <a:pt x="34" y="97"/>
                    <a:pt x="34" y="91"/>
                  </a:cubicBezTo>
                  <a:cubicBezTo>
                    <a:pt x="34" y="85"/>
                    <a:pt x="30" y="81"/>
                    <a:pt x="22" y="77"/>
                  </a:cubicBezTo>
                  <a:cubicBezTo>
                    <a:pt x="13" y="73"/>
                    <a:pt x="3" y="68"/>
                    <a:pt x="3" y="56"/>
                  </a:cubicBezTo>
                  <a:cubicBezTo>
                    <a:pt x="3" y="45"/>
                    <a:pt x="12" y="35"/>
                    <a:pt x="27" y="35"/>
                  </a:cubicBezTo>
                  <a:cubicBezTo>
                    <a:pt x="33" y="35"/>
                    <a:pt x="37" y="37"/>
                    <a:pt x="41" y="38"/>
                  </a:cubicBezTo>
                  <a:cubicBezTo>
                    <a:pt x="42" y="42"/>
                    <a:pt x="43" y="51"/>
                    <a:pt x="44" y="55"/>
                  </a:cubicBezTo>
                  <a:lnTo>
                    <a:pt x="40" y="56"/>
                  </a:lnTo>
                  <a:close/>
                  <a:moveTo>
                    <a:pt x="41" y="3"/>
                  </a:moveTo>
                  <a:cubicBezTo>
                    <a:pt x="35" y="12"/>
                    <a:pt x="31" y="20"/>
                    <a:pt x="26" y="28"/>
                  </a:cubicBezTo>
                  <a:cubicBezTo>
                    <a:pt x="22" y="28"/>
                    <a:pt x="22" y="28"/>
                    <a:pt x="22" y="28"/>
                  </a:cubicBezTo>
                  <a:cubicBezTo>
                    <a:pt x="17" y="20"/>
                    <a:pt x="12" y="12"/>
                    <a:pt x="6" y="3"/>
                  </a:cubicBezTo>
                  <a:cubicBezTo>
                    <a:pt x="10" y="0"/>
                    <a:pt x="10" y="0"/>
                    <a:pt x="10" y="0"/>
                  </a:cubicBezTo>
                  <a:cubicBezTo>
                    <a:pt x="15" y="5"/>
                    <a:pt x="20" y="10"/>
                    <a:pt x="24" y="15"/>
                  </a:cubicBezTo>
                  <a:cubicBezTo>
                    <a:pt x="28" y="10"/>
                    <a:pt x="32" y="5"/>
                    <a:pt x="38" y="0"/>
                  </a:cubicBezTo>
                  <a:lnTo>
                    <a:pt x="41" y="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6" name="Freeform 509">
              <a:extLst>
                <a:ext uri="{FF2B5EF4-FFF2-40B4-BE49-F238E27FC236}">
                  <a16:creationId xmlns:a16="http://schemas.microsoft.com/office/drawing/2014/main" id="{9F4B2CB7-7EDB-4943-A119-7D3BF8254A3F}"/>
                </a:ext>
              </a:extLst>
            </p:cNvPr>
            <p:cNvSpPr>
              <a:spLocks/>
            </p:cNvSpPr>
            <p:nvPr userDrawn="1"/>
          </p:nvSpPr>
          <p:spPr bwMode="auto">
            <a:xfrm>
              <a:off x="7125" y="338"/>
              <a:ext cx="77" cy="110"/>
            </a:xfrm>
            <a:custGeom>
              <a:avLst/>
              <a:gdLst>
                <a:gd name="T0" fmla="*/ 55 w 77"/>
                <a:gd name="T1" fmla="*/ 110 h 110"/>
                <a:gd name="T2" fmla="*/ 31 w 77"/>
                <a:gd name="T3" fmla="*/ 80 h 110"/>
                <a:gd name="T4" fmla="*/ 26 w 77"/>
                <a:gd name="T5" fmla="*/ 76 h 110"/>
                <a:gd name="T6" fmla="*/ 24 w 77"/>
                <a:gd name="T7" fmla="*/ 77 h 110"/>
                <a:gd name="T8" fmla="*/ 24 w 77"/>
                <a:gd name="T9" fmla="*/ 94 h 110"/>
                <a:gd name="T10" fmla="*/ 35 w 77"/>
                <a:gd name="T11" fmla="*/ 106 h 110"/>
                <a:gd name="T12" fmla="*/ 35 w 77"/>
                <a:gd name="T13" fmla="*/ 110 h 110"/>
                <a:gd name="T14" fmla="*/ 0 w 77"/>
                <a:gd name="T15" fmla="*/ 110 h 110"/>
                <a:gd name="T16" fmla="*/ 0 w 77"/>
                <a:gd name="T17" fmla="*/ 106 h 110"/>
                <a:gd name="T18" fmla="*/ 11 w 77"/>
                <a:gd name="T19" fmla="*/ 94 h 110"/>
                <a:gd name="T20" fmla="*/ 11 w 77"/>
                <a:gd name="T21" fmla="*/ 21 h 110"/>
                <a:gd name="T22" fmla="*/ 1 w 77"/>
                <a:gd name="T23" fmla="*/ 9 h 110"/>
                <a:gd name="T24" fmla="*/ 1 w 77"/>
                <a:gd name="T25" fmla="*/ 6 h 110"/>
                <a:gd name="T26" fmla="*/ 24 w 77"/>
                <a:gd name="T27" fmla="*/ 0 h 110"/>
                <a:gd name="T28" fmla="*/ 24 w 77"/>
                <a:gd name="T29" fmla="*/ 72 h 110"/>
                <a:gd name="T30" fmla="*/ 34 w 77"/>
                <a:gd name="T31" fmla="*/ 67 h 110"/>
                <a:gd name="T32" fmla="*/ 44 w 77"/>
                <a:gd name="T33" fmla="*/ 54 h 110"/>
                <a:gd name="T34" fmla="*/ 40 w 77"/>
                <a:gd name="T35" fmla="*/ 47 h 110"/>
                <a:gd name="T36" fmla="*/ 40 w 77"/>
                <a:gd name="T37" fmla="*/ 43 h 110"/>
                <a:gd name="T38" fmla="*/ 71 w 77"/>
                <a:gd name="T39" fmla="*/ 41 h 110"/>
                <a:gd name="T40" fmla="*/ 71 w 77"/>
                <a:gd name="T41" fmla="*/ 45 h 110"/>
                <a:gd name="T42" fmla="*/ 52 w 77"/>
                <a:gd name="T43" fmla="*/ 54 h 110"/>
                <a:gd name="T44" fmla="*/ 39 w 77"/>
                <a:gd name="T45" fmla="*/ 69 h 110"/>
                <a:gd name="T46" fmla="*/ 62 w 77"/>
                <a:gd name="T47" fmla="*/ 97 h 110"/>
                <a:gd name="T48" fmla="*/ 77 w 77"/>
                <a:gd name="T49" fmla="*/ 106 h 110"/>
                <a:gd name="T50" fmla="*/ 77 w 77"/>
                <a:gd name="T51" fmla="*/ 110 h 110"/>
                <a:gd name="T52" fmla="*/ 55 w 77"/>
                <a:gd name="T5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0">
                  <a:moveTo>
                    <a:pt x="55" y="110"/>
                  </a:moveTo>
                  <a:cubicBezTo>
                    <a:pt x="48" y="103"/>
                    <a:pt x="39" y="90"/>
                    <a:pt x="31" y="80"/>
                  </a:cubicBezTo>
                  <a:cubicBezTo>
                    <a:pt x="29" y="77"/>
                    <a:pt x="28" y="76"/>
                    <a:pt x="26" y="76"/>
                  </a:cubicBezTo>
                  <a:cubicBezTo>
                    <a:pt x="26" y="76"/>
                    <a:pt x="25" y="76"/>
                    <a:pt x="24" y="77"/>
                  </a:cubicBezTo>
                  <a:cubicBezTo>
                    <a:pt x="24" y="94"/>
                    <a:pt x="24" y="94"/>
                    <a:pt x="24" y="94"/>
                  </a:cubicBezTo>
                  <a:cubicBezTo>
                    <a:pt x="24" y="104"/>
                    <a:pt x="25" y="105"/>
                    <a:pt x="35" y="106"/>
                  </a:cubicBezTo>
                  <a:cubicBezTo>
                    <a:pt x="35" y="110"/>
                    <a:pt x="35" y="110"/>
                    <a:pt x="35" y="110"/>
                  </a:cubicBezTo>
                  <a:cubicBezTo>
                    <a:pt x="0" y="110"/>
                    <a:pt x="0" y="110"/>
                    <a:pt x="0" y="110"/>
                  </a:cubicBezTo>
                  <a:cubicBezTo>
                    <a:pt x="0" y="106"/>
                    <a:pt x="0" y="106"/>
                    <a:pt x="0" y="106"/>
                  </a:cubicBezTo>
                  <a:cubicBezTo>
                    <a:pt x="10" y="105"/>
                    <a:pt x="11" y="104"/>
                    <a:pt x="11" y="94"/>
                  </a:cubicBezTo>
                  <a:cubicBezTo>
                    <a:pt x="11" y="21"/>
                    <a:pt x="11" y="21"/>
                    <a:pt x="11" y="21"/>
                  </a:cubicBezTo>
                  <a:cubicBezTo>
                    <a:pt x="11" y="11"/>
                    <a:pt x="10" y="10"/>
                    <a:pt x="1" y="9"/>
                  </a:cubicBezTo>
                  <a:cubicBezTo>
                    <a:pt x="1" y="6"/>
                    <a:pt x="1" y="6"/>
                    <a:pt x="1" y="6"/>
                  </a:cubicBezTo>
                  <a:cubicBezTo>
                    <a:pt x="8" y="5"/>
                    <a:pt x="17" y="2"/>
                    <a:pt x="24" y="0"/>
                  </a:cubicBezTo>
                  <a:cubicBezTo>
                    <a:pt x="24" y="72"/>
                    <a:pt x="24" y="72"/>
                    <a:pt x="24" y="72"/>
                  </a:cubicBezTo>
                  <a:cubicBezTo>
                    <a:pt x="29" y="72"/>
                    <a:pt x="31" y="70"/>
                    <a:pt x="34" y="67"/>
                  </a:cubicBezTo>
                  <a:cubicBezTo>
                    <a:pt x="37" y="64"/>
                    <a:pt x="42" y="58"/>
                    <a:pt x="44" y="54"/>
                  </a:cubicBezTo>
                  <a:cubicBezTo>
                    <a:pt x="47" y="49"/>
                    <a:pt x="47" y="48"/>
                    <a:pt x="40" y="47"/>
                  </a:cubicBezTo>
                  <a:cubicBezTo>
                    <a:pt x="40" y="43"/>
                    <a:pt x="40" y="43"/>
                    <a:pt x="40" y="43"/>
                  </a:cubicBezTo>
                  <a:cubicBezTo>
                    <a:pt x="71" y="41"/>
                    <a:pt x="71" y="41"/>
                    <a:pt x="71" y="41"/>
                  </a:cubicBezTo>
                  <a:cubicBezTo>
                    <a:pt x="71" y="45"/>
                    <a:pt x="71" y="45"/>
                    <a:pt x="71" y="45"/>
                  </a:cubicBezTo>
                  <a:cubicBezTo>
                    <a:pt x="61" y="47"/>
                    <a:pt x="57" y="49"/>
                    <a:pt x="52" y="54"/>
                  </a:cubicBezTo>
                  <a:cubicBezTo>
                    <a:pt x="48" y="58"/>
                    <a:pt x="45" y="61"/>
                    <a:pt x="39" y="69"/>
                  </a:cubicBezTo>
                  <a:cubicBezTo>
                    <a:pt x="42" y="74"/>
                    <a:pt x="57" y="92"/>
                    <a:pt x="62" y="97"/>
                  </a:cubicBezTo>
                  <a:cubicBezTo>
                    <a:pt x="68" y="103"/>
                    <a:pt x="72" y="105"/>
                    <a:pt x="77" y="106"/>
                  </a:cubicBezTo>
                  <a:cubicBezTo>
                    <a:pt x="77" y="110"/>
                    <a:pt x="77" y="110"/>
                    <a:pt x="77" y="110"/>
                  </a:cubicBezTo>
                  <a:lnTo>
                    <a:pt x="55" y="11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7" name="Freeform 510">
              <a:extLst>
                <a:ext uri="{FF2B5EF4-FFF2-40B4-BE49-F238E27FC236}">
                  <a16:creationId xmlns:a16="http://schemas.microsoft.com/office/drawing/2014/main" id="{8D52C4D1-27DA-4493-90F3-A27D3664D547}"/>
                </a:ext>
              </a:extLst>
            </p:cNvPr>
            <p:cNvSpPr>
              <a:spLocks noEditPoints="1"/>
            </p:cNvSpPr>
            <p:nvPr userDrawn="1"/>
          </p:nvSpPr>
          <p:spPr bwMode="auto">
            <a:xfrm>
              <a:off x="7204" y="378"/>
              <a:ext cx="68" cy="72"/>
            </a:xfrm>
            <a:custGeom>
              <a:avLst/>
              <a:gdLst>
                <a:gd name="T0" fmla="*/ 34 w 68"/>
                <a:gd name="T1" fmla="*/ 0 h 72"/>
                <a:gd name="T2" fmla="*/ 68 w 68"/>
                <a:gd name="T3" fmla="*/ 35 h 72"/>
                <a:gd name="T4" fmla="*/ 34 w 68"/>
                <a:gd name="T5" fmla="*/ 72 h 72"/>
                <a:gd name="T6" fmla="*/ 0 w 68"/>
                <a:gd name="T7" fmla="*/ 38 h 72"/>
                <a:gd name="T8" fmla="*/ 34 w 68"/>
                <a:gd name="T9" fmla="*/ 0 h 72"/>
                <a:gd name="T10" fmla="*/ 32 w 68"/>
                <a:gd name="T11" fmla="*/ 6 h 72"/>
                <a:gd name="T12" fmla="*/ 16 w 68"/>
                <a:gd name="T13" fmla="*/ 32 h 72"/>
                <a:gd name="T14" fmla="*/ 36 w 68"/>
                <a:gd name="T15" fmla="*/ 66 h 72"/>
                <a:gd name="T16" fmla="*/ 52 w 68"/>
                <a:gd name="T17" fmla="*/ 38 h 72"/>
                <a:gd name="T18" fmla="*/ 32 w 68"/>
                <a:gd name="T1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2">
                  <a:moveTo>
                    <a:pt x="34" y="0"/>
                  </a:moveTo>
                  <a:cubicBezTo>
                    <a:pt x="54" y="0"/>
                    <a:pt x="68" y="16"/>
                    <a:pt x="68" y="35"/>
                  </a:cubicBezTo>
                  <a:cubicBezTo>
                    <a:pt x="68" y="60"/>
                    <a:pt x="50" y="72"/>
                    <a:pt x="34" y="72"/>
                  </a:cubicBezTo>
                  <a:cubicBezTo>
                    <a:pt x="12" y="72"/>
                    <a:pt x="0" y="54"/>
                    <a:pt x="0" y="38"/>
                  </a:cubicBezTo>
                  <a:cubicBezTo>
                    <a:pt x="0" y="12"/>
                    <a:pt x="20" y="0"/>
                    <a:pt x="34" y="0"/>
                  </a:cubicBezTo>
                  <a:close/>
                  <a:moveTo>
                    <a:pt x="32" y="6"/>
                  </a:moveTo>
                  <a:cubicBezTo>
                    <a:pt x="23" y="6"/>
                    <a:pt x="16" y="15"/>
                    <a:pt x="16" y="32"/>
                  </a:cubicBezTo>
                  <a:cubicBezTo>
                    <a:pt x="16" y="52"/>
                    <a:pt x="23" y="66"/>
                    <a:pt x="36" y="66"/>
                  </a:cubicBezTo>
                  <a:cubicBezTo>
                    <a:pt x="44" y="66"/>
                    <a:pt x="52" y="60"/>
                    <a:pt x="52" y="38"/>
                  </a:cubicBezTo>
                  <a:cubicBezTo>
                    <a:pt x="52" y="20"/>
                    <a:pt x="45" y="6"/>
                    <a:pt x="32" y="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8" name="Freeform 511">
              <a:extLst>
                <a:ext uri="{FF2B5EF4-FFF2-40B4-BE49-F238E27FC236}">
                  <a16:creationId xmlns:a16="http://schemas.microsoft.com/office/drawing/2014/main" id="{E19CB117-7B1A-4345-A3E0-AB47924AA7CB}"/>
                </a:ext>
              </a:extLst>
            </p:cNvPr>
            <p:cNvSpPr>
              <a:spLocks/>
            </p:cNvSpPr>
            <p:nvPr userDrawn="1"/>
          </p:nvSpPr>
          <p:spPr bwMode="auto">
            <a:xfrm>
              <a:off x="7279" y="338"/>
              <a:ext cx="35" cy="110"/>
            </a:xfrm>
            <a:custGeom>
              <a:avLst/>
              <a:gdLst>
                <a:gd name="T0" fmla="*/ 0 w 35"/>
                <a:gd name="T1" fmla="*/ 110 h 110"/>
                <a:gd name="T2" fmla="*/ 0 w 35"/>
                <a:gd name="T3" fmla="*/ 106 h 110"/>
                <a:gd name="T4" fmla="*/ 10 w 35"/>
                <a:gd name="T5" fmla="*/ 94 h 110"/>
                <a:gd name="T6" fmla="*/ 10 w 35"/>
                <a:gd name="T7" fmla="*/ 21 h 110"/>
                <a:gd name="T8" fmla="*/ 0 w 35"/>
                <a:gd name="T9" fmla="*/ 9 h 110"/>
                <a:gd name="T10" fmla="*/ 0 w 35"/>
                <a:gd name="T11" fmla="*/ 6 h 110"/>
                <a:gd name="T12" fmla="*/ 24 w 35"/>
                <a:gd name="T13" fmla="*/ 0 h 110"/>
                <a:gd name="T14" fmla="*/ 24 w 35"/>
                <a:gd name="T15" fmla="*/ 94 h 110"/>
                <a:gd name="T16" fmla="*/ 35 w 35"/>
                <a:gd name="T17" fmla="*/ 106 h 110"/>
                <a:gd name="T18" fmla="*/ 35 w 35"/>
                <a:gd name="T19" fmla="*/ 110 h 110"/>
                <a:gd name="T20" fmla="*/ 0 w 35"/>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10">
                  <a:moveTo>
                    <a:pt x="0" y="110"/>
                  </a:moveTo>
                  <a:cubicBezTo>
                    <a:pt x="0" y="106"/>
                    <a:pt x="0" y="106"/>
                    <a:pt x="0" y="106"/>
                  </a:cubicBezTo>
                  <a:cubicBezTo>
                    <a:pt x="9" y="105"/>
                    <a:pt x="10" y="104"/>
                    <a:pt x="10" y="94"/>
                  </a:cubicBezTo>
                  <a:cubicBezTo>
                    <a:pt x="10" y="21"/>
                    <a:pt x="10" y="21"/>
                    <a:pt x="10" y="21"/>
                  </a:cubicBezTo>
                  <a:cubicBezTo>
                    <a:pt x="10" y="11"/>
                    <a:pt x="10" y="10"/>
                    <a:pt x="0" y="9"/>
                  </a:cubicBezTo>
                  <a:cubicBezTo>
                    <a:pt x="0" y="6"/>
                    <a:pt x="0" y="6"/>
                    <a:pt x="0" y="6"/>
                  </a:cubicBezTo>
                  <a:cubicBezTo>
                    <a:pt x="8" y="5"/>
                    <a:pt x="18" y="2"/>
                    <a:pt x="24" y="0"/>
                  </a:cubicBezTo>
                  <a:cubicBezTo>
                    <a:pt x="24" y="94"/>
                    <a:pt x="24" y="94"/>
                    <a:pt x="24" y="94"/>
                  </a:cubicBezTo>
                  <a:cubicBezTo>
                    <a:pt x="24" y="104"/>
                    <a:pt x="25" y="105"/>
                    <a:pt x="35" y="106"/>
                  </a:cubicBezTo>
                  <a:cubicBezTo>
                    <a:pt x="35" y="110"/>
                    <a:pt x="35" y="110"/>
                    <a:pt x="35" y="110"/>
                  </a:cubicBezTo>
                  <a:lnTo>
                    <a:pt x="0" y="11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9" name="Freeform 512">
              <a:extLst>
                <a:ext uri="{FF2B5EF4-FFF2-40B4-BE49-F238E27FC236}">
                  <a16:creationId xmlns:a16="http://schemas.microsoft.com/office/drawing/2014/main" id="{BA27AE17-DF38-4A94-802B-7379686FDB10}"/>
                </a:ext>
              </a:extLst>
            </p:cNvPr>
            <p:cNvSpPr>
              <a:spLocks/>
            </p:cNvSpPr>
            <p:nvPr userDrawn="1"/>
          </p:nvSpPr>
          <p:spPr bwMode="auto">
            <a:xfrm>
              <a:off x="7321" y="378"/>
              <a:ext cx="77" cy="70"/>
            </a:xfrm>
            <a:custGeom>
              <a:avLst/>
              <a:gdLst>
                <a:gd name="T0" fmla="*/ 44 w 77"/>
                <a:gd name="T1" fmla="*/ 70 h 70"/>
                <a:gd name="T2" fmla="*/ 44 w 77"/>
                <a:gd name="T3" fmla="*/ 66 h 70"/>
                <a:gd name="T4" fmla="*/ 53 w 77"/>
                <a:gd name="T5" fmla="*/ 53 h 70"/>
                <a:gd name="T6" fmla="*/ 53 w 77"/>
                <a:gd name="T7" fmla="*/ 27 h 70"/>
                <a:gd name="T8" fmla="*/ 40 w 77"/>
                <a:gd name="T9" fmla="*/ 10 h 70"/>
                <a:gd name="T10" fmla="*/ 24 w 77"/>
                <a:gd name="T11" fmla="*/ 17 h 70"/>
                <a:gd name="T12" fmla="*/ 24 w 77"/>
                <a:gd name="T13" fmla="*/ 54 h 70"/>
                <a:gd name="T14" fmla="*/ 34 w 77"/>
                <a:gd name="T15" fmla="*/ 66 h 70"/>
                <a:gd name="T16" fmla="*/ 34 w 77"/>
                <a:gd name="T17" fmla="*/ 70 h 70"/>
                <a:gd name="T18" fmla="*/ 0 w 77"/>
                <a:gd name="T19" fmla="*/ 70 h 70"/>
                <a:gd name="T20" fmla="*/ 0 w 77"/>
                <a:gd name="T21" fmla="*/ 66 h 70"/>
                <a:gd name="T22" fmla="*/ 11 w 77"/>
                <a:gd name="T23" fmla="*/ 54 h 70"/>
                <a:gd name="T24" fmla="*/ 11 w 77"/>
                <a:gd name="T25" fmla="*/ 22 h 70"/>
                <a:gd name="T26" fmla="*/ 1 w 77"/>
                <a:gd name="T27" fmla="*/ 10 h 70"/>
                <a:gd name="T28" fmla="*/ 1 w 77"/>
                <a:gd name="T29" fmla="*/ 6 h 70"/>
                <a:gd name="T30" fmla="*/ 24 w 77"/>
                <a:gd name="T31" fmla="*/ 0 h 70"/>
                <a:gd name="T32" fmla="*/ 24 w 77"/>
                <a:gd name="T33" fmla="*/ 12 h 70"/>
                <a:gd name="T34" fmla="*/ 34 w 77"/>
                <a:gd name="T35" fmla="*/ 5 h 70"/>
                <a:gd name="T36" fmla="*/ 47 w 77"/>
                <a:gd name="T37" fmla="*/ 0 h 70"/>
                <a:gd name="T38" fmla="*/ 67 w 77"/>
                <a:gd name="T39" fmla="*/ 24 h 70"/>
                <a:gd name="T40" fmla="*/ 67 w 77"/>
                <a:gd name="T41" fmla="*/ 54 h 70"/>
                <a:gd name="T42" fmla="*/ 77 w 77"/>
                <a:gd name="T43" fmla="*/ 66 h 70"/>
                <a:gd name="T44" fmla="*/ 77 w 77"/>
                <a:gd name="T45" fmla="*/ 70 h 70"/>
                <a:gd name="T46" fmla="*/ 44 w 77"/>
                <a:gd name="T4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0">
                  <a:moveTo>
                    <a:pt x="44" y="70"/>
                  </a:moveTo>
                  <a:cubicBezTo>
                    <a:pt x="44" y="66"/>
                    <a:pt x="44" y="66"/>
                    <a:pt x="44" y="66"/>
                  </a:cubicBezTo>
                  <a:cubicBezTo>
                    <a:pt x="52" y="65"/>
                    <a:pt x="53" y="64"/>
                    <a:pt x="53" y="53"/>
                  </a:cubicBezTo>
                  <a:cubicBezTo>
                    <a:pt x="53" y="27"/>
                    <a:pt x="53" y="27"/>
                    <a:pt x="53" y="27"/>
                  </a:cubicBezTo>
                  <a:cubicBezTo>
                    <a:pt x="53" y="16"/>
                    <a:pt x="49" y="10"/>
                    <a:pt x="40" y="10"/>
                  </a:cubicBezTo>
                  <a:cubicBezTo>
                    <a:pt x="34" y="10"/>
                    <a:pt x="29" y="14"/>
                    <a:pt x="24" y="17"/>
                  </a:cubicBezTo>
                  <a:cubicBezTo>
                    <a:pt x="24" y="54"/>
                    <a:pt x="24" y="54"/>
                    <a:pt x="24" y="54"/>
                  </a:cubicBezTo>
                  <a:cubicBezTo>
                    <a:pt x="24" y="64"/>
                    <a:pt x="25" y="65"/>
                    <a:pt x="34" y="66"/>
                  </a:cubicBezTo>
                  <a:cubicBezTo>
                    <a:pt x="34" y="70"/>
                    <a:pt x="34" y="70"/>
                    <a:pt x="34" y="70"/>
                  </a:cubicBezTo>
                  <a:cubicBezTo>
                    <a:pt x="0" y="70"/>
                    <a:pt x="0" y="70"/>
                    <a:pt x="0" y="70"/>
                  </a:cubicBezTo>
                  <a:cubicBezTo>
                    <a:pt x="0" y="66"/>
                    <a:pt x="0" y="66"/>
                    <a:pt x="0" y="66"/>
                  </a:cubicBezTo>
                  <a:cubicBezTo>
                    <a:pt x="10" y="65"/>
                    <a:pt x="11" y="64"/>
                    <a:pt x="11" y="54"/>
                  </a:cubicBezTo>
                  <a:cubicBezTo>
                    <a:pt x="11" y="22"/>
                    <a:pt x="11" y="22"/>
                    <a:pt x="11" y="22"/>
                  </a:cubicBezTo>
                  <a:cubicBezTo>
                    <a:pt x="11" y="12"/>
                    <a:pt x="10" y="11"/>
                    <a:pt x="1" y="10"/>
                  </a:cubicBezTo>
                  <a:cubicBezTo>
                    <a:pt x="1" y="6"/>
                    <a:pt x="1" y="6"/>
                    <a:pt x="1" y="6"/>
                  </a:cubicBezTo>
                  <a:cubicBezTo>
                    <a:pt x="9" y="5"/>
                    <a:pt x="17" y="3"/>
                    <a:pt x="24" y="0"/>
                  </a:cubicBezTo>
                  <a:cubicBezTo>
                    <a:pt x="24" y="12"/>
                    <a:pt x="24" y="12"/>
                    <a:pt x="24" y="12"/>
                  </a:cubicBezTo>
                  <a:cubicBezTo>
                    <a:pt x="27" y="10"/>
                    <a:pt x="30" y="7"/>
                    <a:pt x="34" y="5"/>
                  </a:cubicBezTo>
                  <a:cubicBezTo>
                    <a:pt x="39" y="2"/>
                    <a:pt x="42" y="0"/>
                    <a:pt x="47" y="0"/>
                  </a:cubicBezTo>
                  <a:cubicBezTo>
                    <a:pt x="59" y="0"/>
                    <a:pt x="67" y="9"/>
                    <a:pt x="67" y="24"/>
                  </a:cubicBezTo>
                  <a:cubicBezTo>
                    <a:pt x="67" y="54"/>
                    <a:pt x="67" y="54"/>
                    <a:pt x="67" y="54"/>
                  </a:cubicBezTo>
                  <a:cubicBezTo>
                    <a:pt x="67" y="64"/>
                    <a:pt x="68" y="65"/>
                    <a:pt x="77" y="66"/>
                  </a:cubicBezTo>
                  <a:cubicBezTo>
                    <a:pt x="77" y="70"/>
                    <a:pt x="77" y="70"/>
                    <a:pt x="77" y="70"/>
                  </a:cubicBezTo>
                  <a:lnTo>
                    <a:pt x="44" y="7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0" name="Freeform 513">
              <a:extLst>
                <a:ext uri="{FF2B5EF4-FFF2-40B4-BE49-F238E27FC236}">
                  <a16:creationId xmlns:a16="http://schemas.microsoft.com/office/drawing/2014/main" id="{E7748493-A9BF-4602-A8A6-138479EEB510}"/>
                </a:ext>
              </a:extLst>
            </p:cNvPr>
            <p:cNvSpPr>
              <a:spLocks noEditPoints="1"/>
            </p:cNvSpPr>
            <p:nvPr userDrawn="1"/>
          </p:nvSpPr>
          <p:spPr bwMode="auto">
            <a:xfrm>
              <a:off x="7406" y="343"/>
              <a:ext cx="35" cy="105"/>
            </a:xfrm>
            <a:custGeom>
              <a:avLst/>
              <a:gdLst>
                <a:gd name="T0" fmla="*/ 0 w 35"/>
                <a:gd name="T1" fmla="*/ 105 h 105"/>
                <a:gd name="T2" fmla="*/ 0 w 35"/>
                <a:gd name="T3" fmla="*/ 101 h 105"/>
                <a:gd name="T4" fmla="*/ 10 w 35"/>
                <a:gd name="T5" fmla="*/ 88 h 105"/>
                <a:gd name="T6" fmla="*/ 10 w 35"/>
                <a:gd name="T7" fmla="*/ 57 h 105"/>
                <a:gd name="T8" fmla="*/ 1 w 35"/>
                <a:gd name="T9" fmla="*/ 45 h 105"/>
                <a:gd name="T10" fmla="*/ 1 w 35"/>
                <a:gd name="T11" fmla="*/ 41 h 105"/>
                <a:gd name="T12" fmla="*/ 24 w 35"/>
                <a:gd name="T13" fmla="*/ 35 h 105"/>
                <a:gd name="T14" fmla="*/ 24 w 35"/>
                <a:gd name="T15" fmla="*/ 88 h 105"/>
                <a:gd name="T16" fmla="*/ 35 w 35"/>
                <a:gd name="T17" fmla="*/ 101 h 105"/>
                <a:gd name="T18" fmla="*/ 35 w 35"/>
                <a:gd name="T19" fmla="*/ 105 h 105"/>
                <a:gd name="T20" fmla="*/ 0 w 35"/>
                <a:gd name="T21" fmla="*/ 105 h 105"/>
                <a:gd name="T22" fmla="*/ 10 w 35"/>
                <a:gd name="T23" fmla="*/ 27 h 105"/>
                <a:gd name="T24" fmla="*/ 20 w 35"/>
                <a:gd name="T25" fmla="*/ 2 h 105"/>
                <a:gd name="T26" fmla="*/ 34 w 35"/>
                <a:gd name="T27" fmla="*/ 1 h 105"/>
                <a:gd name="T28" fmla="*/ 34 w 35"/>
                <a:gd name="T29" fmla="*/ 2 h 105"/>
                <a:gd name="T30" fmla="*/ 15 w 35"/>
                <a:gd name="T31" fmla="*/ 29 h 105"/>
                <a:gd name="T32" fmla="*/ 10 w 35"/>
                <a:gd name="T33" fmla="*/ 2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05">
                  <a:moveTo>
                    <a:pt x="0" y="105"/>
                  </a:moveTo>
                  <a:cubicBezTo>
                    <a:pt x="0" y="101"/>
                    <a:pt x="0" y="101"/>
                    <a:pt x="0" y="101"/>
                  </a:cubicBezTo>
                  <a:cubicBezTo>
                    <a:pt x="9" y="100"/>
                    <a:pt x="10" y="98"/>
                    <a:pt x="10" y="88"/>
                  </a:cubicBezTo>
                  <a:cubicBezTo>
                    <a:pt x="10" y="57"/>
                    <a:pt x="10" y="57"/>
                    <a:pt x="10" y="57"/>
                  </a:cubicBezTo>
                  <a:cubicBezTo>
                    <a:pt x="10" y="47"/>
                    <a:pt x="10" y="46"/>
                    <a:pt x="1" y="45"/>
                  </a:cubicBezTo>
                  <a:cubicBezTo>
                    <a:pt x="1" y="41"/>
                    <a:pt x="1" y="41"/>
                    <a:pt x="1" y="41"/>
                  </a:cubicBezTo>
                  <a:cubicBezTo>
                    <a:pt x="9" y="40"/>
                    <a:pt x="17" y="38"/>
                    <a:pt x="24" y="35"/>
                  </a:cubicBezTo>
                  <a:cubicBezTo>
                    <a:pt x="24" y="88"/>
                    <a:pt x="24" y="88"/>
                    <a:pt x="24" y="88"/>
                  </a:cubicBezTo>
                  <a:cubicBezTo>
                    <a:pt x="24" y="99"/>
                    <a:pt x="25" y="100"/>
                    <a:pt x="35" y="101"/>
                  </a:cubicBezTo>
                  <a:cubicBezTo>
                    <a:pt x="35" y="105"/>
                    <a:pt x="35" y="105"/>
                    <a:pt x="35" y="105"/>
                  </a:cubicBezTo>
                  <a:lnTo>
                    <a:pt x="0" y="105"/>
                  </a:lnTo>
                  <a:close/>
                  <a:moveTo>
                    <a:pt x="10" y="27"/>
                  </a:moveTo>
                  <a:cubicBezTo>
                    <a:pt x="13" y="20"/>
                    <a:pt x="19" y="5"/>
                    <a:pt x="20" y="2"/>
                  </a:cubicBezTo>
                  <a:cubicBezTo>
                    <a:pt x="22" y="2"/>
                    <a:pt x="32" y="0"/>
                    <a:pt x="34" y="1"/>
                  </a:cubicBezTo>
                  <a:cubicBezTo>
                    <a:pt x="34" y="2"/>
                    <a:pt x="34" y="2"/>
                    <a:pt x="34" y="2"/>
                  </a:cubicBezTo>
                  <a:cubicBezTo>
                    <a:pt x="15" y="29"/>
                    <a:pt x="15" y="29"/>
                    <a:pt x="15" y="29"/>
                  </a:cubicBezTo>
                  <a:lnTo>
                    <a:pt x="10" y="2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1" name="Freeform 514">
              <a:extLst>
                <a:ext uri="{FF2B5EF4-FFF2-40B4-BE49-F238E27FC236}">
                  <a16:creationId xmlns:a16="http://schemas.microsoft.com/office/drawing/2014/main" id="{84789E67-89E9-404D-B80C-E7328FE70886}"/>
                </a:ext>
              </a:extLst>
            </p:cNvPr>
            <p:cNvSpPr>
              <a:spLocks noEditPoints="1"/>
            </p:cNvSpPr>
            <p:nvPr userDrawn="1"/>
          </p:nvSpPr>
          <p:spPr bwMode="auto">
            <a:xfrm>
              <a:off x="6663" y="496"/>
              <a:ext cx="35" cy="99"/>
            </a:xfrm>
            <a:custGeom>
              <a:avLst/>
              <a:gdLst>
                <a:gd name="T0" fmla="*/ 0 w 35"/>
                <a:gd name="T1" fmla="*/ 99 h 99"/>
                <a:gd name="T2" fmla="*/ 0 w 35"/>
                <a:gd name="T3" fmla="*/ 95 h 99"/>
                <a:gd name="T4" fmla="*/ 11 w 35"/>
                <a:gd name="T5" fmla="*/ 83 h 99"/>
                <a:gd name="T6" fmla="*/ 11 w 35"/>
                <a:gd name="T7" fmla="*/ 51 h 99"/>
                <a:gd name="T8" fmla="*/ 2 w 35"/>
                <a:gd name="T9" fmla="*/ 40 h 99"/>
                <a:gd name="T10" fmla="*/ 2 w 35"/>
                <a:gd name="T11" fmla="*/ 36 h 99"/>
                <a:gd name="T12" fmla="*/ 25 w 35"/>
                <a:gd name="T13" fmla="*/ 30 h 99"/>
                <a:gd name="T14" fmla="*/ 25 w 35"/>
                <a:gd name="T15" fmla="*/ 83 h 99"/>
                <a:gd name="T16" fmla="*/ 35 w 35"/>
                <a:gd name="T17" fmla="*/ 95 h 99"/>
                <a:gd name="T18" fmla="*/ 35 w 35"/>
                <a:gd name="T19" fmla="*/ 99 h 99"/>
                <a:gd name="T20" fmla="*/ 0 w 35"/>
                <a:gd name="T21" fmla="*/ 99 h 99"/>
                <a:gd name="T22" fmla="*/ 9 w 35"/>
                <a:gd name="T23" fmla="*/ 9 h 99"/>
                <a:gd name="T24" fmla="*/ 17 w 35"/>
                <a:gd name="T25" fmla="*/ 0 h 99"/>
                <a:gd name="T26" fmla="*/ 25 w 35"/>
                <a:gd name="T27" fmla="*/ 9 h 99"/>
                <a:gd name="T28" fmla="*/ 17 w 35"/>
                <a:gd name="T29" fmla="*/ 17 h 99"/>
                <a:gd name="T30" fmla="*/ 9 w 35"/>
                <a:gd name="T31" fmla="*/ 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99">
                  <a:moveTo>
                    <a:pt x="0" y="99"/>
                  </a:moveTo>
                  <a:cubicBezTo>
                    <a:pt x="0" y="95"/>
                    <a:pt x="0" y="95"/>
                    <a:pt x="0" y="95"/>
                  </a:cubicBezTo>
                  <a:cubicBezTo>
                    <a:pt x="10" y="94"/>
                    <a:pt x="11" y="93"/>
                    <a:pt x="11" y="83"/>
                  </a:cubicBezTo>
                  <a:cubicBezTo>
                    <a:pt x="11" y="51"/>
                    <a:pt x="11" y="51"/>
                    <a:pt x="11" y="51"/>
                  </a:cubicBezTo>
                  <a:cubicBezTo>
                    <a:pt x="11" y="42"/>
                    <a:pt x="10" y="41"/>
                    <a:pt x="2" y="40"/>
                  </a:cubicBezTo>
                  <a:cubicBezTo>
                    <a:pt x="2" y="36"/>
                    <a:pt x="2" y="36"/>
                    <a:pt x="2" y="36"/>
                  </a:cubicBezTo>
                  <a:cubicBezTo>
                    <a:pt x="10" y="35"/>
                    <a:pt x="18" y="33"/>
                    <a:pt x="25" y="30"/>
                  </a:cubicBezTo>
                  <a:cubicBezTo>
                    <a:pt x="25" y="83"/>
                    <a:pt x="25" y="83"/>
                    <a:pt x="25" y="83"/>
                  </a:cubicBezTo>
                  <a:cubicBezTo>
                    <a:pt x="25" y="93"/>
                    <a:pt x="26" y="94"/>
                    <a:pt x="35" y="95"/>
                  </a:cubicBezTo>
                  <a:cubicBezTo>
                    <a:pt x="35" y="99"/>
                    <a:pt x="35" y="99"/>
                    <a:pt x="35" y="99"/>
                  </a:cubicBezTo>
                  <a:lnTo>
                    <a:pt x="0" y="99"/>
                  </a:lnTo>
                  <a:close/>
                  <a:moveTo>
                    <a:pt x="9" y="9"/>
                  </a:moveTo>
                  <a:cubicBezTo>
                    <a:pt x="9" y="4"/>
                    <a:pt x="12" y="0"/>
                    <a:pt x="17" y="0"/>
                  </a:cubicBezTo>
                  <a:cubicBezTo>
                    <a:pt x="22" y="0"/>
                    <a:pt x="25" y="4"/>
                    <a:pt x="25" y="9"/>
                  </a:cubicBezTo>
                  <a:cubicBezTo>
                    <a:pt x="25" y="13"/>
                    <a:pt x="22" y="17"/>
                    <a:pt x="17" y="17"/>
                  </a:cubicBezTo>
                  <a:cubicBezTo>
                    <a:pt x="12" y="17"/>
                    <a:pt x="9" y="13"/>
                    <a:pt x="9" y="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2" name="Freeform 515">
              <a:extLst>
                <a:ext uri="{FF2B5EF4-FFF2-40B4-BE49-F238E27FC236}">
                  <a16:creationId xmlns:a16="http://schemas.microsoft.com/office/drawing/2014/main" id="{82A7E46E-0589-488F-A8A6-F39B10BFC29A}"/>
                </a:ext>
              </a:extLst>
            </p:cNvPr>
            <p:cNvSpPr>
              <a:spLocks/>
            </p:cNvSpPr>
            <p:nvPr userDrawn="1"/>
          </p:nvSpPr>
          <p:spPr bwMode="auto">
            <a:xfrm>
              <a:off x="6705" y="526"/>
              <a:ext cx="77" cy="69"/>
            </a:xfrm>
            <a:custGeom>
              <a:avLst/>
              <a:gdLst>
                <a:gd name="T0" fmla="*/ 44 w 77"/>
                <a:gd name="T1" fmla="*/ 69 h 69"/>
                <a:gd name="T2" fmla="*/ 44 w 77"/>
                <a:gd name="T3" fmla="*/ 65 h 69"/>
                <a:gd name="T4" fmla="*/ 54 w 77"/>
                <a:gd name="T5" fmla="*/ 52 h 69"/>
                <a:gd name="T6" fmla="*/ 54 w 77"/>
                <a:gd name="T7" fmla="*/ 27 h 69"/>
                <a:gd name="T8" fmla="*/ 41 w 77"/>
                <a:gd name="T9" fmla="*/ 10 h 69"/>
                <a:gd name="T10" fmla="*/ 25 w 77"/>
                <a:gd name="T11" fmla="*/ 17 h 69"/>
                <a:gd name="T12" fmla="*/ 25 w 77"/>
                <a:gd name="T13" fmla="*/ 53 h 69"/>
                <a:gd name="T14" fmla="*/ 34 w 77"/>
                <a:gd name="T15" fmla="*/ 65 h 69"/>
                <a:gd name="T16" fmla="*/ 34 w 77"/>
                <a:gd name="T17" fmla="*/ 69 h 69"/>
                <a:gd name="T18" fmla="*/ 0 w 77"/>
                <a:gd name="T19" fmla="*/ 69 h 69"/>
                <a:gd name="T20" fmla="*/ 0 w 77"/>
                <a:gd name="T21" fmla="*/ 65 h 69"/>
                <a:gd name="T22" fmla="*/ 11 w 77"/>
                <a:gd name="T23" fmla="*/ 53 h 69"/>
                <a:gd name="T24" fmla="*/ 11 w 77"/>
                <a:gd name="T25" fmla="*/ 21 h 69"/>
                <a:gd name="T26" fmla="*/ 2 w 77"/>
                <a:gd name="T27" fmla="*/ 10 h 69"/>
                <a:gd name="T28" fmla="*/ 2 w 77"/>
                <a:gd name="T29" fmla="*/ 6 h 69"/>
                <a:gd name="T30" fmla="*/ 25 w 77"/>
                <a:gd name="T31" fmla="*/ 0 h 69"/>
                <a:gd name="T32" fmla="*/ 25 w 77"/>
                <a:gd name="T33" fmla="*/ 12 h 69"/>
                <a:gd name="T34" fmla="*/ 35 w 77"/>
                <a:gd name="T35" fmla="*/ 5 h 69"/>
                <a:gd name="T36" fmla="*/ 48 w 77"/>
                <a:gd name="T37" fmla="*/ 0 h 69"/>
                <a:gd name="T38" fmla="*/ 67 w 77"/>
                <a:gd name="T39" fmla="*/ 24 h 69"/>
                <a:gd name="T40" fmla="*/ 67 w 77"/>
                <a:gd name="T41" fmla="*/ 53 h 69"/>
                <a:gd name="T42" fmla="*/ 77 w 77"/>
                <a:gd name="T43" fmla="*/ 65 h 69"/>
                <a:gd name="T44" fmla="*/ 77 w 77"/>
                <a:gd name="T45" fmla="*/ 69 h 69"/>
                <a:gd name="T46" fmla="*/ 44 w 77"/>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69">
                  <a:moveTo>
                    <a:pt x="44" y="69"/>
                  </a:moveTo>
                  <a:cubicBezTo>
                    <a:pt x="44" y="65"/>
                    <a:pt x="44" y="65"/>
                    <a:pt x="44" y="65"/>
                  </a:cubicBezTo>
                  <a:cubicBezTo>
                    <a:pt x="53" y="64"/>
                    <a:pt x="54" y="63"/>
                    <a:pt x="54" y="52"/>
                  </a:cubicBezTo>
                  <a:cubicBezTo>
                    <a:pt x="54" y="27"/>
                    <a:pt x="54" y="27"/>
                    <a:pt x="54" y="27"/>
                  </a:cubicBezTo>
                  <a:cubicBezTo>
                    <a:pt x="54" y="16"/>
                    <a:pt x="50" y="10"/>
                    <a:pt x="41" y="10"/>
                  </a:cubicBezTo>
                  <a:cubicBezTo>
                    <a:pt x="35" y="10"/>
                    <a:pt x="29" y="13"/>
                    <a:pt x="25" y="17"/>
                  </a:cubicBezTo>
                  <a:cubicBezTo>
                    <a:pt x="25" y="53"/>
                    <a:pt x="25" y="53"/>
                    <a:pt x="25" y="53"/>
                  </a:cubicBezTo>
                  <a:cubicBezTo>
                    <a:pt x="25" y="64"/>
                    <a:pt x="26" y="64"/>
                    <a:pt x="34" y="65"/>
                  </a:cubicBezTo>
                  <a:cubicBezTo>
                    <a:pt x="34" y="69"/>
                    <a:pt x="34" y="69"/>
                    <a:pt x="34" y="69"/>
                  </a:cubicBezTo>
                  <a:cubicBezTo>
                    <a:pt x="0" y="69"/>
                    <a:pt x="0" y="69"/>
                    <a:pt x="0" y="69"/>
                  </a:cubicBezTo>
                  <a:cubicBezTo>
                    <a:pt x="0" y="65"/>
                    <a:pt x="0" y="65"/>
                    <a:pt x="0" y="65"/>
                  </a:cubicBezTo>
                  <a:cubicBezTo>
                    <a:pt x="10" y="64"/>
                    <a:pt x="11" y="63"/>
                    <a:pt x="11" y="53"/>
                  </a:cubicBezTo>
                  <a:cubicBezTo>
                    <a:pt x="11" y="21"/>
                    <a:pt x="11" y="21"/>
                    <a:pt x="11" y="21"/>
                  </a:cubicBezTo>
                  <a:cubicBezTo>
                    <a:pt x="11" y="12"/>
                    <a:pt x="10" y="11"/>
                    <a:pt x="2" y="10"/>
                  </a:cubicBezTo>
                  <a:cubicBezTo>
                    <a:pt x="2" y="6"/>
                    <a:pt x="2" y="6"/>
                    <a:pt x="2" y="6"/>
                  </a:cubicBezTo>
                  <a:cubicBezTo>
                    <a:pt x="10" y="5"/>
                    <a:pt x="17" y="3"/>
                    <a:pt x="25" y="0"/>
                  </a:cubicBezTo>
                  <a:cubicBezTo>
                    <a:pt x="25" y="12"/>
                    <a:pt x="25" y="12"/>
                    <a:pt x="25" y="12"/>
                  </a:cubicBezTo>
                  <a:cubicBezTo>
                    <a:pt x="28" y="10"/>
                    <a:pt x="31" y="7"/>
                    <a:pt x="35" y="5"/>
                  </a:cubicBezTo>
                  <a:cubicBezTo>
                    <a:pt x="39" y="2"/>
                    <a:pt x="43" y="0"/>
                    <a:pt x="48" y="0"/>
                  </a:cubicBezTo>
                  <a:cubicBezTo>
                    <a:pt x="60" y="0"/>
                    <a:pt x="67" y="9"/>
                    <a:pt x="67" y="24"/>
                  </a:cubicBezTo>
                  <a:cubicBezTo>
                    <a:pt x="67" y="53"/>
                    <a:pt x="67" y="53"/>
                    <a:pt x="67" y="53"/>
                  </a:cubicBezTo>
                  <a:cubicBezTo>
                    <a:pt x="67" y="64"/>
                    <a:pt x="68" y="64"/>
                    <a:pt x="77" y="65"/>
                  </a:cubicBezTo>
                  <a:cubicBezTo>
                    <a:pt x="77" y="69"/>
                    <a:pt x="77" y="69"/>
                    <a:pt x="77" y="69"/>
                  </a:cubicBezTo>
                  <a:lnTo>
                    <a:pt x="44" y="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3" name="Freeform 516">
              <a:extLst>
                <a:ext uri="{FF2B5EF4-FFF2-40B4-BE49-F238E27FC236}">
                  <a16:creationId xmlns:a16="http://schemas.microsoft.com/office/drawing/2014/main" id="{534B88D6-0608-4C1B-B89F-337193A1891B}"/>
                </a:ext>
              </a:extLst>
            </p:cNvPr>
            <p:cNvSpPr>
              <a:spLocks/>
            </p:cNvSpPr>
            <p:nvPr userDrawn="1"/>
          </p:nvSpPr>
          <p:spPr bwMode="auto">
            <a:xfrm>
              <a:off x="6791" y="526"/>
              <a:ext cx="46" cy="71"/>
            </a:xfrm>
            <a:custGeom>
              <a:avLst/>
              <a:gdLst>
                <a:gd name="T0" fmla="*/ 39 w 46"/>
                <a:gd name="T1" fmla="*/ 20 h 71"/>
                <a:gd name="T2" fmla="*/ 23 w 46"/>
                <a:gd name="T3" fmla="*/ 5 h 71"/>
                <a:gd name="T4" fmla="*/ 14 w 46"/>
                <a:gd name="T5" fmla="*/ 15 h 71"/>
                <a:gd name="T6" fmla="*/ 26 w 46"/>
                <a:gd name="T7" fmla="*/ 28 h 71"/>
                <a:gd name="T8" fmla="*/ 46 w 46"/>
                <a:gd name="T9" fmla="*/ 50 h 71"/>
                <a:gd name="T10" fmla="*/ 20 w 46"/>
                <a:gd name="T11" fmla="*/ 71 h 71"/>
                <a:gd name="T12" fmla="*/ 2 w 46"/>
                <a:gd name="T13" fmla="*/ 66 h 71"/>
                <a:gd name="T14" fmla="*/ 0 w 46"/>
                <a:gd name="T15" fmla="*/ 47 h 71"/>
                <a:gd name="T16" fmla="*/ 4 w 46"/>
                <a:gd name="T17" fmla="*/ 47 h 71"/>
                <a:gd name="T18" fmla="*/ 23 w 46"/>
                <a:gd name="T19" fmla="*/ 66 h 71"/>
                <a:gd name="T20" fmla="*/ 34 w 46"/>
                <a:gd name="T21" fmla="*/ 56 h 71"/>
                <a:gd name="T22" fmla="*/ 21 w 46"/>
                <a:gd name="T23" fmla="*/ 42 h 71"/>
                <a:gd name="T24" fmla="*/ 2 w 46"/>
                <a:gd name="T25" fmla="*/ 20 h 71"/>
                <a:gd name="T26" fmla="*/ 26 w 46"/>
                <a:gd name="T27" fmla="*/ 0 h 71"/>
                <a:gd name="T28" fmla="*/ 40 w 46"/>
                <a:gd name="T29" fmla="*/ 3 h 71"/>
                <a:gd name="T30" fmla="*/ 43 w 46"/>
                <a:gd name="T31" fmla="*/ 19 h 71"/>
                <a:gd name="T32" fmla="*/ 39 w 46"/>
                <a:gd name="T33" fmla="*/ 2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71">
                  <a:moveTo>
                    <a:pt x="39" y="20"/>
                  </a:moveTo>
                  <a:cubicBezTo>
                    <a:pt x="36" y="11"/>
                    <a:pt x="31" y="5"/>
                    <a:pt x="23" y="5"/>
                  </a:cubicBezTo>
                  <a:cubicBezTo>
                    <a:pt x="18" y="5"/>
                    <a:pt x="14" y="10"/>
                    <a:pt x="14" y="15"/>
                  </a:cubicBezTo>
                  <a:cubicBezTo>
                    <a:pt x="14" y="22"/>
                    <a:pt x="19" y="25"/>
                    <a:pt x="26" y="28"/>
                  </a:cubicBezTo>
                  <a:cubicBezTo>
                    <a:pt x="38" y="33"/>
                    <a:pt x="46" y="39"/>
                    <a:pt x="46" y="50"/>
                  </a:cubicBezTo>
                  <a:cubicBezTo>
                    <a:pt x="46" y="64"/>
                    <a:pt x="33" y="71"/>
                    <a:pt x="20" y="71"/>
                  </a:cubicBezTo>
                  <a:cubicBezTo>
                    <a:pt x="12" y="71"/>
                    <a:pt x="5" y="68"/>
                    <a:pt x="2" y="66"/>
                  </a:cubicBezTo>
                  <a:cubicBezTo>
                    <a:pt x="1" y="64"/>
                    <a:pt x="0" y="53"/>
                    <a:pt x="0" y="47"/>
                  </a:cubicBezTo>
                  <a:cubicBezTo>
                    <a:pt x="4" y="47"/>
                    <a:pt x="4" y="47"/>
                    <a:pt x="4" y="47"/>
                  </a:cubicBezTo>
                  <a:cubicBezTo>
                    <a:pt x="7" y="57"/>
                    <a:pt x="14" y="66"/>
                    <a:pt x="23" y="66"/>
                  </a:cubicBezTo>
                  <a:cubicBezTo>
                    <a:pt x="29" y="66"/>
                    <a:pt x="34" y="62"/>
                    <a:pt x="34" y="56"/>
                  </a:cubicBezTo>
                  <a:cubicBezTo>
                    <a:pt x="34" y="49"/>
                    <a:pt x="30" y="46"/>
                    <a:pt x="21" y="42"/>
                  </a:cubicBezTo>
                  <a:cubicBezTo>
                    <a:pt x="13" y="38"/>
                    <a:pt x="2" y="32"/>
                    <a:pt x="2" y="20"/>
                  </a:cubicBezTo>
                  <a:cubicBezTo>
                    <a:pt x="2" y="9"/>
                    <a:pt x="11" y="0"/>
                    <a:pt x="26" y="0"/>
                  </a:cubicBezTo>
                  <a:cubicBezTo>
                    <a:pt x="32" y="0"/>
                    <a:pt x="37" y="1"/>
                    <a:pt x="40" y="3"/>
                  </a:cubicBezTo>
                  <a:cubicBezTo>
                    <a:pt x="41" y="6"/>
                    <a:pt x="43" y="16"/>
                    <a:pt x="43" y="19"/>
                  </a:cubicBezTo>
                  <a:lnTo>
                    <a:pt x="39" y="2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4" name="Freeform 517">
              <a:extLst>
                <a:ext uri="{FF2B5EF4-FFF2-40B4-BE49-F238E27FC236}">
                  <a16:creationId xmlns:a16="http://schemas.microsoft.com/office/drawing/2014/main" id="{0019B7B6-B829-42EB-9FC0-0C1CCB274E78}"/>
                </a:ext>
              </a:extLst>
            </p:cNvPr>
            <p:cNvSpPr>
              <a:spLocks noEditPoints="1"/>
            </p:cNvSpPr>
            <p:nvPr userDrawn="1"/>
          </p:nvSpPr>
          <p:spPr bwMode="auto">
            <a:xfrm>
              <a:off x="6843" y="525"/>
              <a:ext cx="74" cy="107"/>
            </a:xfrm>
            <a:custGeom>
              <a:avLst/>
              <a:gdLst>
                <a:gd name="T0" fmla="*/ 39 w 74"/>
                <a:gd name="T1" fmla="*/ 4 h 107"/>
                <a:gd name="T2" fmla="*/ 46 w 74"/>
                <a:gd name="T3" fmla="*/ 1 h 107"/>
                <a:gd name="T4" fmla="*/ 74 w 74"/>
                <a:gd name="T5" fmla="*/ 30 h 107"/>
                <a:gd name="T6" fmla="*/ 35 w 74"/>
                <a:gd name="T7" fmla="*/ 72 h 107"/>
                <a:gd name="T8" fmla="*/ 25 w 74"/>
                <a:gd name="T9" fmla="*/ 70 h 107"/>
                <a:gd name="T10" fmla="*/ 25 w 74"/>
                <a:gd name="T11" fmla="*/ 90 h 107"/>
                <a:gd name="T12" fmla="*/ 38 w 74"/>
                <a:gd name="T13" fmla="*/ 103 h 107"/>
                <a:gd name="T14" fmla="*/ 38 w 74"/>
                <a:gd name="T15" fmla="*/ 107 h 107"/>
                <a:gd name="T16" fmla="*/ 0 w 74"/>
                <a:gd name="T17" fmla="*/ 107 h 107"/>
                <a:gd name="T18" fmla="*/ 0 w 74"/>
                <a:gd name="T19" fmla="*/ 103 h 107"/>
                <a:gd name="T20" fmla="*/ 11 w 74"/>
                <a:gd name="T21" fmla="*/ 91 h 107"/>
                <a:gd name="T22" fmla="*/ 11 w 74"/>
                <a:gd name="T23" fmla="*/ 21 h 107"/>
                <a:gd name="T24" fmla="*/ 1 w 74"/>
                <a:gd name="T25" fmla="*/ 10 h 107"/>
                <a:gd name="T26" fmla="*/ 1 w 74"/>
                <a:gd name="T27" fmla="*/ 6 h 107"/>
                <a:gd name="T28" fmla="*/ 25 w 74"/>
                <a:gd name="T29" fmla="*/ 0 h 107"/>
                <a:gd name="T30" fmla="*/ 25 w 74"/>
                <a:gd name="T31" fmla="*/ 12 h 107"/>
                <a:gd name="T32" fmla="*/ 39 w 74"/>
                <a:gd name="T33" fmla="*/ 4 h 107"/>
                <a:gd name="T34" fmla="*/ 25 w 74"/>
                <a:gd name="T35" fmla="*/ 59 h 107"/>
                <a:gd name="T36" fmla="*/ 39 w 74"/>
                <a:gd name="T37" fmla="*/ 65 h 107"/>
                <a:gd name="T38" fmla="*/ 59 w 74"/>
                <a:gd name="T39" fmla="*/ 37 h 107"/>
                <a:gd name="T40" fmla="*/ 39 w 74"/>
                <a:gd name="T41" fmla="*/ 11 h 107"/>
                <a:gd name="T42" fmla="*/ 25 w 74"/>
                <a:gd name="T43" fmla="*/ 17 h 107"/>
                <a:gd name="T44" fmla="*/ 25 w 74"/>
                <a:gd name="T45"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107">
                  <a:moveTo>
                    <a:pt x="39" y="4"/>
                  </a:moveTo>
                  <a:cubicBezTo>
                    <a:pt x="41" y="2"/>
                    <a:pt x="44" y="1"/>
                    <a:pt x="46" y="1"/>
                  </a:cubicBezTo>
                  <a:cubicBezTo>
                    <a:pt x="64" y="1"/>
                    <a:pt x="74" y="15"/>
                    <a:pt x="74" y="30"/>
                  </a:cubicBezTo>
                  <a:cubicBezTo>
                    <a:pt x="74" y="53"/>
                    <a:pt x="55" y="68"/>
                    <a:pt x="35" y="72"/>
                  </a:cubicBezTo>
                  <a:cubicBezTo>
                    <a:pt x="31" y="72"/>
                    <a:pt x="27" y="71"/>
                    <a:pt x="25" y="70"/>
                  </a:cubicBezTo>
                  <a:cubicBezTo>
                    <a:pt x="25" y="90"/>
                    <a:pt x="25" y="90"/>
                    <a:pt x="25" y="90"/>
                  </a:cubicBezTo>
                  <a:cubicBezTo>
                    <a:pt x="25" y="101"/>
                    <a:pt x="26" y="102"/>
                    <a:pt x="38" y="103"/>
                  </a:cubicBezTo>
                  <a:cubicBezTo>
                    <a:pt x="38" y="107"/>
                    <a:pt x="38" y="107"/>
                    <a:pt x="38" y="107"/>
                  </a:cubicBezTo>
                  <a:cubicBezTo>
                    <a:pt x="0" y="107"/>
                    <a:pt x="0" y="107"/>
                    <a:pt x="0" y="107"/>
                  </a:cubicBezTo>
                  <a:cubicBezTo>
                    <a:pt x="0" y="103"/>
                    <a:pt x="0" y="103"/>
                    <a:pt x="0" y="103"/>
                  </a:cubicBezTo>
                  <a:cubicBezTo>
                    <a:pt x="10" y="102"/>
                    <a:pt x="11" y="101"/>
                    <a:pt x="11" y="91"/>
                  </a:cubicBezTo>
                  <a:cubicBezTo>
                    <a:pt x="11" y="21"/>
                    <a:pt x="11" y="21"/>
                    <a:pt x="11" y="21"/>
                  </a:cubicBezTo>
                  <a:cubicBezTo>
                    <a:pt x="11" y="12"/>
                    <a:pt x="11" y="11"/>
                    <a:pt x="1" y="10"/>
                  </a:cubicBezTo>
                  <a:cubicBezTo>
                    <a:pt x="1" y="6"/>
                    <a:pt x="1" y="6"/>
                    <a:pt x="1" y="6"/>
                  </a:cubicBezTo>
                  <a:cubicBezTo>
                    <a:pt x="8" y="5"/>
                    <a:pt x="17" y="2"/>
                    <a:pt x="25" y="0"/>
                  </a:cubicBezTo>
                  <a:cubicBezTo>
                    <a:pt x="25" y="12"/>
                    <a:pt x="25" y="12"/>
                    <a:pt x="25" y="12"/>
                  </a:cubicBezTo>
                  <a:lnTo>
                    <a:pt x="39" y="4"/>
                  </a:lnTo>
                  <a:close/>
                  <a:moveTo>
                    <a:pt x="25" y="59"/>
                  </a:moveTo>
                  <a:cubicBezTo>
                    <a:pt x="28" y="62"/>
                    <a:pt x="34" y="65"/>
                    <a:pt x="39" y="65"/>
                  </a:cubicBezTo>
                  <a:cubicBezTo>
                    <a:pt x="51" y="65"/>
                    <a:pt x="59" y="54"/>
                    <a:pt x="59" y="37"/>
                  </a:cubicBezTo>
                  <a:cubicBezTo>
                    <a:pt x="59" y="20"/>
                    <a:pt x="50" y="11"/>
                    <a:pt x="39" y="11"/>
                  </a:cubicBezTo>
                  <a:cubicBezTo>
                    <a:pt x="35" y="11"/>
                    <a:pt x="29" y="14"/>
                    <a:pt x="25" y="17"/>
                  </a:cubicBezTo>
                  <a:lnTo>
                    <a:pt x="25" y="5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5" name="Freeform 518">
              <a:extLst>
                <a:ext uri="{FF2B5EF4-FFF2-40B4-BE49-F238E27FC236}">
                  <a16:creationId xmlns:a16="http://schemas.microsoft.com/office/drawing/2014/main" id="{578A691D-9CE0-4BF9-8B01-B6E8A859F407}"/>
                </a:ext>
              </a:extLst>
            </p:cNvPr>
            <p:cNvSpPr>
              <a:spLocks noEditPoints="1"/>
            </p:cNvSpPr>
            <p:nvPr userDrawn="1"/>
          </p:nvSpPr>
          <p:spPr bwMode="auto">
            <a:xfrm>
              <a:off x="6929" y="526"/>
              <a:ext cx="57" cy="71"/>
            </a:xfrm>
            <a:custGeom>
              <a:avLst/>
              <a:gdLst>
                <a:gd name="T0" fmla="*/ 56 w 57"/>
                <a:gd name="T1" fmla="*/ 56 h 71"/>
                <a:gd name="T2" fmla="*/ 31 w 57"/>
                <a:gd name="T3" fmla="*/ 71 h 71"/>
                <a:gd name="T4" fmla="*/ 0 w 57"/>
                <a:gd name="T5" fmla="*/ 38 h 71"/>
                <a:gd name="T6" fmla="*/ 10 w 57"/>
                <a:gd name="T7" fmla="*/ 11 h 71"/>
                <a:gd name="T8" fmla="*/ 33 w 57"/>
                <a:gd name="T9" fmla="*/ 0 h 71"/>
                <a:gd name="T10" fmla="*/ 33 w 57"/>
                <a:gd name="T11" fmla="*/ 0 h 71"/>
                <a:gd name="T12" fmla="*/ 57 w 57"/>
                <a:gd name="T13" fmla="*/ 24 h 71"/>
                <a:gd name="T14" fmla="*/ 53 w 57"/>
                <a:gd name="T15" fmla="*/ 29 h 71"/>
                <a:gd name="T16" fmla="*/ 13 w 57"/>
                <a:gd name="T17" fmla="*/ 31 h 71"/>
                <a:gd name="T18" fmla="*/ 36 w 57"/>
                <a:gd name="T19" fmla="*/ 60 h 71"/>
                <a:gd name="T20" fmla="*/ 54 w 57"/>
                <a:gd name="T21" fmla="*/ 53 h 71"/>
                <a:gd name="T22" fmla="*/ 56 w 57"/>
                <a:gd name="T23" fmla="*/ 56 h 71"/>
                <a:gd name="T24" fmla="*/ 30 w 57"/>
                <a:gd name="T25" fmla="*/ 6 h 71"/>
                <a:gd name="T26" fmla="*/ 14 w 57"/>
                <a:gd name="T27" fmla="*/ 25 h 71"/>
                <a:gd name="T28" fmla="*/ 39 w 57"/>
                <a:gd name="T29" fmla="*/ 24 h 71"/>
                <a:gd name="T30" fmla="*/ 43 w 57"/>
                <a:gd name="T31" fmla="*/ 21 h 71"/>
                <a:gd name="T32" fmla="*/ 30 w 57"/>
                <a:gd name="T33"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1">
                  <a:moveTo>
                    <a:pt x="56" y="56"/>
                  </a:moveTo>
                  <a:cubicBezTo>
                    <a:pt x="46" y="69"/>
                    <a:pt x="36" y="71"/>
                    <a:pt x="31" y="71"/>
                  </a:cubicBezTo>
                  <a:cubicBezTo>
                    <a:pt x="11" y="71"/>
                    <a:pt x="0" y="56"/>
                    <a:pt x="0" y="38"/>
                  </a:cubicBezTo>
                  <a:cubicBezTo>
                    <a:pt x="0" y="28"/>
                    <a:pt x="4" y="18"/>
                    <a:pt x="10" y="11"/>
                  </a:cubicBezTo>
                  <a:cubicBezTo>
                    <a:pt x="17" y="4"/>
                    <a:pt x="25" y="0"/>
                    <a:pt x="33" y="0"/>
                  </a:cubicBezTo>
                  <a:cubicBezTo>
                    <a:pt x="33" y="0"/>
                    <a:pt x="33" y="0"/>
                    <a:pt x="33" y="0"/>
                  </a:cubicBezTo>
                  <a:cubicBezTo>
                    <a:pt x="46" y="0"/>
                    <a:pt x="57" y="12"/>
                    <a:pt x="57" y="24"/>
                  </a:cubicBezTo>
                  <a:cubicBezTo>
                    <a:pt x="57" y="27"/>
                    <a:pt x="56" y="28"/>
                    <a:pt x="53" y="29"/>
                  </a:cubicBezTo>
                  <a:cubicBezTo>
                    <a:pt x="51" y="29"/>
                    <a:pt x="31" y="31"/>
                    <a:pt x="13" y="31"/>
                  </a:cubicBezTo>
                  <a:cubicBezTo>
                    <a:pt x="14" y="52"/>
                    <a:pt x="25" y="60"/>
                    <a:pt x="36" y="60"/>
                  </a:cubicBezTo>
                  <a:cubicBezTo>
                    <a:pt x="42" y="60"/>
                    <a:pt x="48" y="58"/>
                    <a:pt x="54" y="53"/>
                  </a:cubicBezTo>
                  <a:lnTo>
                    <a:pt x="56" y="56"/>
                  </a:lnTo>
                  <a:close/>
                  <a:moveTo>
                    <a:pt x="30" y="6"/>
                  </a:moveTo>
                  <a:cubicBezTo>
                    <a:pt x="23" y="6"/>
                    <a:pt x="16" y="12"/>
                    <a:pt x="14" y="25"/>
                  </a:cubicBezTo>
                  <a:cubicBezTo>
                    <a:pt x="23" y="25"/>
                    <a:pt x="31" y="25"/>
                    <a:pt x="39" y="24"/>
                  </a:cubicBezTo>
                  <a:cubicBezTo>
                    <a:pt x="42" y="24"/>
                    <a:pt x="43" y="24"/>
                    <a:pt x="43" y="21"/>
                  </a:cubicBezTo>
                  <a:cubicBezTo>
                    <a:pt x="43" y="13"/>
                    <a:pt x="38" y="6"/>
                    <a:pt x="30" y="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6" name="Freeform 519">
              <a:extLst>
                <a:ext uri="{FF2B5EF4-FFF2-40B4-BE49-F238E27FC236}">
                  <a16:creationId xmlns:a16="http://schemas.microsoft.com/office/drawing/2014/main" id="{7B3926D1-5AC7-49D3-A889-5D9A4ED6AF23}"/>
                </a:ext>
              </a:extLst>
            </p:cNvPr>
            <p:cNvSpPr>
              <a:spLocks/>
            </p:cNvSpPr>
            <p:nvPr userDrawn="1"/>
          </p:nvSpPr>
          <p:spPr bwMode="auto">
            <a:xfrm>
              <a:off x="6991" y="486"/>
              <a:ext cx="77" cy="110"/>
            </a:xfrm>
            <a:custGeom>
              <a:avLst/>
              <a:gdLst>
                <a:gd name="T0" fmla="*/ 55 w 77"/>
                <a:gd name="T1" fmla="*/ 110 h 110"/>
                <a:gd name="T2" fmla="*/ 31 w 77"/>
                <a:gd name="T3" fmla="*/ 79 h 110"/>
                <a:gd name="T4" fmla="*/ 26 w 77"/>
                <a:gd name="T5" fmla="*/ 76 h 110"/>
                <a:gd name="T6" fmla="*/ 24 w 77"/>
                <a:gd name="T7" fmla="*/ 76 h 110"/>
                <a:gd name="T8" fmla="*/ 24 w 77"/>
                <a:gd name="T9" fmla="*/ 93 h 110"/>
                <a:gd name="T10" fmla="*/ 35 w 77"/>
                <a:gd name="T11" fmla="*/ 105 h 110"/>
                <a:gd name="T12" fmla="*/ 35 w 77"/>
                <a:gd name="T13" fmla="*/ 109 h 110"/>
                <a:gd name="T14" fmla="*/ 0 w 77"/>
                <a:gd name="T15" fmla="*/ 109 h 110"/>
                <a:gd name="T16" fmla="*/ 0 w 77"/>
                <a:gd name="T17" fmla="*/ 105 h 110"/>
                <a:gd name="T18" fmla="*/ 11 w 77"/>
                <a:gd name="T19" fmla="*/ 93 h 110"/>
                <a:gd name="T20" fmla="*/ 11 w 77"/>
                <a:gd name="T21" fmla="*/ 21 h 110"/>
                <a:gd name="T22" fmla="*/ 1 w 77"/>
                <a:gd name="T23" fmla="*/ 9 h 110"/>
                <a:gd name="T24" fmla="*/ 1 w 77"/>
                <a:gd name="T25" fmla="*/ 5 h 110"/>
                <a:gd name="T26" fmla="*/ 24 w 77"/>
                <a:gd name="T27" fmla="*/ 0 h 110"/>
                <a:gd name="T28" fmla="*/ 24 w 77"/>
                <a:gd name="T29" fmla="*/ 72 h 110"/>
                <a:gd name="T30" fmla="*/ 34 w 77"/>
                <a:gd name="T31" fmla="*/ 67 h 110"/>
                <a:gd name="T32" fmla="*/ 44 w 77"/>
                <a:gd name="T33" fmla="*/ 53 h 110"/>
                <a:gd name="T34" fmla="*/ 40 w 77"/>
                <a:gd name="T35" fmla="*/ 47 h 110"/>
                <a:gd name="T36" fmla="*/ 40 w 77"/>
                <a:gd name="T37" fmla="*/ 42 h 110"/>
                <a:gd name="T38" fmla="*/ 71 w 77"/>
                <a:gd name="T39" fmla="*/ 41 h 110"/>
                <a:gd name="T40" fmla="*/ 71 w 77"/>
                <a:gd name="T41" fmla="*/ 45 h 110"/>
                <a:gd name="T42" fmla="*/ 52 w 77"/>
                <a:gd name="T43" fmla="*/ 54 h 110"/>
                <a:gd name="T44" fmla="*/ 39 w 77"/>
                <a:gd name="T45" fmla="*/ 68 h 110"/>
                <a:gd name="T46" fmla="*/ 63 w 77"/>
                <a:gd name="T47" fmla="*/ 97 h 110"/>
                <a:gd name="T48" fmla="*/ 77 w 77"/>
                <a:gd name="T49" fmla="*/ 105 h 110"/>
                <a:gd name="T50" fmla="*/ 77 w 77"/>
                <a:gd name="T51" fmla="*/ 109 h 110"/>
                <a:gd name="T52" fmla="*/ 55 w 77"/>
                <a:gd name="T5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0">
                  <a:moveTo>
                    <a:pt x="55" y="110"/>
                  </a:moveTo>
                  <a:cubicBezTo>
                    <a:pt x="49" y="102"/>
                    <a:pt x="39" y="90"/>
                    <a:pt x="31" y="79"/>
                  </a:cubicBezTo>
                  <a:cubicBezTo>
                    <a:pt x="29" y="77"/>
                    <a:pt x="28" y="76"/>
                    <a:pt x="26" y="76"/>
                  </a:cubicBezTo>
                  <a:cubicBezTo>
                    <a:pt x="26" y="76"/>
                    <a:pt x="25" y="76"/>
                    <a:pt x="24" y="76"/>
                  </a:cubicBezTo>
                  <a:cubicBezTo>
                    <a:pt x="24" y="93"/>
                    <a:pt x="24" y="93"/>
                    <a:pt x="24" y="93"/>
                  </a:cubicBezTo>
                  <a:cubicBezTo>
                    <a:pt x="24" y="103"/>
                    <a:pt x="26" y="104"/>
                    <a:pt x="35" y="105"/>
                  </a:cubicBezTo>
                  <a:cubicBezTo>
                    <a:pt x="35" y="109"/>
                    <a:pt x="35" y="109"/>
                    <a:pt x="35" y="109"/>
                  </a:cubicBezTo>
                  <a:cubicBezTo>
                    <a:pt x="0" y="109"/>
                    <a:pt x="0" y="109"/>
                    <a:pt x="0" y="109"/>
                  </a:cubicBezTo>
                  <a:cubicBezTo>
                    <a:pt x="0" y="105"/>
                    <a:pt x="0" y="105"/>
                    <a:pt x="0" y="105"/>
                  </a:cubicBezTo>
                  <a:cubicBezTo>
                    <a:pt x="10" y="104"/>
                    <a:pt x="11" y="103"/>
                    <a:pt x="11" y="93"/>
                  </a:cubicBezTo>
                  <a:cubicBezTo>
                    <a:pt x="11" y="21"/>
                    <a:pt x="11" y="21"/>
                    <a:pt x="11" y="21"/>
                  </a:cubicBezTo>
                  <a:cubicBezTo>
                    <a:pt x="11" y="11"/>
                    <a:pt x="10" y="10"/>
                    <a:pt x="1" y="9"/>
                  </a:cubicBezTo>
                  <a:cubicBezTo>
                    <a:pt x="1" y="5"/>
                    <a:pt x="1" y="5"/>
                    <a:pt x="1" y="5"/>
                  </a:cubicBezTo>
                  <a:cubicBezTo>
                    <a:pt x="8" y="5"/>
                    <a:pt x="18" y="2"/>
                    <a:pt x="24" y="0"/>
                  </a:cubicBezTo>
                  <a:cubicBezTo>
                    <a:pt x="24" y="72"/>
                    <a:pt x="24" y="72"/>
                    <a:pt x="24" y="72"/>
                  </a:cubicBezTo>
                  <a:cubicBezTo>
                    <a:pt x="29" y="71"/>
                    <a:pt x="31" y="69"/>
                    <a:pt x="34" y="67"/>
                  </a:cubicBezTo>
                  <a:cubicBezTo>
                    <a:pt x="37" y="63"/>
                    <a:pt x="42" y="57"/>
                    <a:pt x="44" y="53"/>
                  </a:cubicBezTo>
                  <a:cubicBezTo>
                    <a:pt x="47" y="49"/>
                    <a:pt x="47" y="47"/>
                    <a:pt x="40" y="47"/>
                  </a:cubicBezTo>
                  <a:cubicBezTo>
                    <a:pt x="40" y="42"/>
                    <a:pt x="40" y="42"/>
                    <a:pt x="40" y="42"/>
                  </a:cubicBezTo>
                  <a:cubicBezTo>
                    <a:pt x="71" y="41"/>
                    <a:pt x="71" y="41"/>
                    <a:pt x="71" y="41"/>
                  </a:cubicBezTo>
                  <a:cubicBezTo>
                    <a:pt x="71" y="45"/>
                    <a:pt x="71" y="45"/>
                    <a:pt x="71" y="45"/>
                  </a:cubicBezTo>
                  <a:cubicBezTo>
                    <a:pt x="61" y="47"/>
                    <a:pt x="57" y="48"/>
                    <a:pt x="52" y="54"/>
                  </a:cubicBezTo>
                  <a:cubicBezTo>
                    <a:pt x="48" y="58"/>
                    <a:pt x="45" y="61"/>
                    <a:pt x="39" y="68"/>
                  </a:cubicBezTo>
                  <a:cubicBezTo>
                    <a:pt x="42" y="73"/>
                    <a:pt x="57" y="91"/>
                    <a:pt x="63" y="97"/>
                  </a:cubicBezTo>
                  <a:cubicBezTo>
                    <a:pt x="68" y="103"/>
                    <a:pt x="72" y="105"/>
                    <a:pt x="77" y="105"/>
                  </a:cubicBezTo>
                  <a:cubicBezTo>
                    <a:pt x="77" y="109"/>
                    <a:pt x="77" y="109"/>
                    <a:pt x="77" y="109"/>
                  </a:cubicBezTo>
                  <a:lnTo>
                    <a:pt x="55" y="11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7" name="Freeform 520">
              <a:extLst>
                <a:ext uri="{FF2B5EF4-FFF2-40B4-BE49-F238E27FC236}">
                  <a16:creationId xmlns:a16="http://schemas.microsoft.com/office/drawing/2014/main" id="{AF6700DE-C7D7-4805-8DB1-86B296702BB3}"/>
                </a:ext>
              </a:extLst>
            </p:cNvPr>
            <p:cNvSpPr>
              <a:spLocks/>
            </p:cNvSpPr>
            <p:nvPr userDrawn="1"/>
          </p:nvSpPr>
          <p:spPr bwMode="auto">
            <a:xfrm>
              <a:off x="7070" y="526"/>
              <a:ext cx="58" cy="71"/>
            </a:xfrm>
            <a:custGeom>
              <a:avLst/>
              <a:gdLst>
                <a:gd name="T0" fmla="*/ 58 w 58"/>
                <a:gd name="T1" fmla="*/ 55 h 71"/>
                <a:gd name="T2" fmla="*/ 31 w 58"/>
                <a:gd name="T3" fmla="*/ 71 h 71"/>
                <a:gd name="T4" fmla="*/ 0 w 58"/>
                <a:gd name="T5" fmla="*/ 39 h 71"/>
                <a:gd name="T6" fmla="*/ 16 w 58"/>
                <a:gd name="T7" fmla="*/ 9 h 71"/>
                <a:gd name="T8" fmla="*/ 39 w 58"/>
                <a:gd name="T9" fmla="*/ 0 h 71"/>
                <a:gd name="T10" fmla="*/ 39 w 58"/>
                <a:gd name="T11" fmla="*/ 0 h 71"/>
                <a:gd name="T12" fmla="*/ 53 w 58"/>
                <a:gd name="T13" fmla="*/ 4 h 71"/>
                <a:gd name="T14" fmla="*/ 56 w 58"/>
                <a:gd name="T15" fmla="*/ 9 h 71"/>
                <a:gd name="T16" fmla="*/ 50 w 58"/>
                <a:gd name="T17" fmla="*/ 16 h 71"/>
                <a:gd name="T18" fmla="*/ 47 w 58"/>
                <a:gd name="T19" fmla="*/ 14 h 71"/>
                <a:gd name="T20" fmla="*/ 32 w 58"/>
                <a:gd name="T21" fmla="*/ 8 h 71"/>
                <a:gd name="T22" fmla="*/ 14 w 58"/>
                <a:gd name="T23" fmla="*/ 32 h 71"/>
                <a:gd name="T24" fmla="*/ 37 w 58"/>
                <a:gd name="T25" fmla="*/ 60 h 71"/>
                <a:gd name="T26" fmla="*/ 55 w 58"/>
                <a:gd name="T27" fmla="*/ 52 h 71"/>
                <a:gd name="T28" fmla="*/ 58 w 58"/>
                <a:gd name="T29"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1">
                  <a:moveTo>
                    <a:pt x="58" y="55"/>
                  </a:moveTo>
                  <a:cubicBezTo>
                    <a:pt x="51" y="65"/>
                    <a:pt x="41" y="71"/>
                    <a:pt x="31" y="71"/>
                  </a:cubicBezTo>
                  <a:cubicBezTo>
                    <a:pt x="12" y="71"/>
                    <a:pt x="0" y="56"/>
                    <a:pt x="0" y="39"/>
                  </a:cubicBezTo>
                  <a:cubicBezTo>
                    <a:pt x="0" y="27"/>
                    <a:pt x="5" y="17"/>
                    <a:pt x="16" y="9"/>
                  </a:cubicBezTo>
                  <a:cubicBezTo>
                    <a:pt x="24" y="3"/>
                    <a:pt x="33" y="0"/>
                    <a:pt x="39" y="0"/>
                  </a:cubicBezTo>
                  <a:cubicBezTo>
                    <a:pt x="39" y="0"/>
                    <a:pt x="39" y="0"/>
                    <a:pt x="39" y="0"/>
                  </a:cubicBezTo>
                  <a:cubicBezTo>
                    <a:pt x="45" y="0"/>
                    <a:pt x="51" y="2"/>
                    <a:pt x="53" y="4"/>
                  </a:cubicBezTo>
                  <a:cubicBezTo>
                    <a:pt x="55" y="6"/>
                    <a:pt x="56" y="7"/>
                    <a:pt x="56" y="9"/>
                  </a:cubicBezTo>
                  <a:cubicBezTo>
                    <a:pt x="56" y="12"/>
                    <a:pt x="52" y="16"/>
                    <a:pt x="50" y="16"/>
                  </a:cubicBezTo>
                  <a:cubicBezTo>
                    <a:pt x="49" y="16"/>
                    <a:pt x="48" y="16"/>
                    <a:pt x="47" y="14"/>
                  </a:cubicBezTo>
                  <a:cubicBezTo>
                    <a:pt x="42" y="10"/>
                    <a:pt x="37" y="8"/>
                    <a:pt x="32" y="8"/>
                  </a:cubicBezTo>
                  <a:cubicBezTo>
                    <a:pt x="22" y="8"/>
                    <a:pt x="14" y="16"/>
                    <a:pt x="14" y="32"/>
                  </a:cubicBezTo>
                  <a:cubicBezTo>
                    <a:pt x="14" y="53"/>
                    <a:pt x="28" y="60"/>
                    <a:pt x="37" y="60"/>
                  </a:cubicBezTo>
                  <a:cubicBezTo>
                    <a:pt x="43" y="60"/>
                    <a:pt x="48" y="58"/>
                    <a:pt x="55" y="52"/>
                  </a:cubicBezTo>
                  <a:lnTo>
                    <a:pt x="58" y="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8" name="Freeform 521">
              <a:extLst>
                <a:ext uri="{FF2B5EF4-FFF2-40B4-BE49-F238E27FC236}">
                  <a16:creationId xmlns:a16="http://schemas.microsoft.com/office/drawing/2014/main" id="{5DC76A81-168F-4CBF-A22C-1B929DA9A87F}"/>
                </a:ext>
              </a:extLst>
            </p:cNvPr>
            <p:cNvSpPr>
              <a:spLocks noEditPoints="1"/>
            </p:cNvSpPr>
            <p:nvPr userDrawn="1"/>
          </p:nvSpPr>
          <p:spPr bwMode="auto">
            <a:xfrm>
              <a:off x="7135" y="526"/>
              <a:ext cx="57" cy="71"/>
            </a:xfrm>
            <a:custGeom>
              <a:avLst/>
              <a:gdLst>
                <a:gd name="T0" fmla="*/ 56 w 57"/>
                <a:gd name="T1" fmla="*/ 56 h 71"/>
                <a:gd name="T2" fmla="*/ 31 w 57"/>
                <a:gd name="T3" fmla="*/ 71 h 71"/>
                <a:gd name="T4" fmla="*/ 0 w 57"/>
                <a:gd name="T5" fmla="*/ 38 h 71"/>
                <a:gd name="T6" fmla="*/ 11 w 57"/>
                <a:gd name="T7" fmla="*/ 11 h 71"/>
                <a:gd name="T8" fmla="*/ 33 w 57"/>
                <a:gd name="T9" fmla="*/ 0 h 71"/>
                <a:gd name="T10" fmla="*/ 33 w 57"/>
                <a:gd name="T11" fmla="*/ 0 h 71"/>
                <a:gd name="T12" fmla="*/ 57 w 57"/>
                <a:gd name="T13" fmla="*/ 24 h 71"/>
                <a:gd name="T14" fmla="*/ 53 w 57"/>
                <a:gd name="T15" fmla="*/ 29 h 71"/>
                <a:gd name="T16" fmla="*/ 13 w 57"/>
                <a:gd name="T17" fmla="*/ 31 h 71"/>
                <a:gd name="T18" fmla="*/ 36 w 57"/>
                <a:gd name="T19" fmla="*/ 60 h 71"/>
                <a:gd name="T20" fmla="*/ 54 w 57"/>
                <a:gd name="T21" fmla="*/ 53 h 71"/>
                <a:gd name="T22" fmla="*/ 56 w 57"/>
                <a:gd name="T23" fmla="*/ 56 h 71"/>
                <a:gd name="T24" fmla="*/ 30 w 57"/>
                <a:gd name="T25" fmla="*/ 6 h 71"/>
                <a:gd name="T26" fmla="*/ 14 w 57"/>
                <a:gd name="T27" fmla="*/ 25 h 71"/>
                <a:gd name="T28" fmla="*/ 39 w 57"/>
                <a:gd name="T29" fmla="*/ 24 h 71"/>
                <a:gd name="T30" fmla="*/ 43 w 57"/>
                <a:gd name="T31" fmla="*/ 21 h 71"/>
                <a:gd name="T32" fmla="*/ 30 w 57"/>
                <a:gd name="T33"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1">
                  <a:moveTo>
                    <a:pt x="56" y="56"/>
                  </a:moveTo>
                  <a:cubicBezTo>
                    <a:pt x="46" y="69"/>
                    <a:pt x="36" y="71"/>
                    <a:pt x="31" y="71"/>
                  </a:cubicBezTo>
                  <a:cubicBezTo>
                    <a:pt x="11" y="71"/>
                    <a:pt x="0" y="56"/>
                    <a:pt x="0" y="38"/>
                  </a:cubicBezTo>
                  <a:cubicBezTo>
                    <a:pt x="0" y="28"/>
                    <a:pt x="4" y="18"/>
                    <a:pt x="11" y="11"/>
                  </a:cubicBezTo>
                  <a:cubicBezTo>
                    <a:pt x="17" y="4"/>
                    <a:pt x="25" y="0"/>
                    <a:pt x="33" y="0"/>
                  </a:cubicBezTo>
                  <a:cubicBezTo>
                    <a:pt x="33" y="0"/>
                    <a:pt x="33" y="0"/>
                    <a:pt x="33" y="0"/>
                  </a:cubicBezTo>
                  <a:cubicBezTo>
                    <a:pt x="46" y="0"/>
                    <a:pt x="57" y="12"/>
                    <a:pt x="57" y="24"/>
                  </a:cubicBezTo>
                  <a:cubicBezTo>
                    <a:pt x="57" y="27"/>
                    <a:pt x="56" y="28"/>
                    <a:pt x="53" y="29"/>
                  </a:cubicBezTo>
                  <a:cubicBezTo>
                    <a:pt x="51" y="29"/>
                    <a:pt x="31" y="31"/>
                    <a:pt x="13" y="31"/>
                  </a:cubicBezTo>
                  <a:cubicBezTo>
                    <a:pt x="14" y="52"/>
                    <a:pt x="25" y="60"/>
                    <a:pt x="36" y="60"/>
                  </a:cubicBezTo>
                  <a:cubicBezTo>
                    <a:pt x="42" y="60"/>
                    <a:pt x="48" y="58"/>
                    <a:pt x="54" y="53"/>
                  </a:cubicBezTo>
                  <a:lnTo>
                    <a:pt x="56" y="56"/>
                  </a:lnTo>
                  <a:close/>
                  <a:moveTo>
                    <a:pt x="30" y="6"/>
                  </a:moveTo>
                  <a:cubicBezTo>
                    <a:pt x="23" y="6"/>
                    <a:pt x="16" y="12"/>
                    <a:pt x="14" y="25"/>
                  </a:cubicBezTo>
                  <a:cubicBezTo>
                    <a:pt x="23" y="25"/>
                    <a:pt x="31" y="25"/>
                    <a:pt x="39" y="24"/>
                  </a:cubicBezTo>
                  <a:cubicBezTo>
                    <a:pt x="42" y="24"/>
                    <a:pt x="43" y="24"/>
                    <a:pt x="43" y="21"/>
                  </a:cubicBezTo>
                  <a:cubicBezTo>
                    <a:pt x="43" y="13"/>
                    <a:pt x="38" y="6"/>
                    <a:pt x="30" y="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9" name="Freeform 522">
              <a:extLst>
                <a:ext uri="{FF2B5EF4-FFF2-40B4-BE49-F238E27FC236}">
                  <a16:creationId xmlns:a16="http://schemas.microsoft.com/office/drawing/2014/main" id="{42AE15F9-C60D-4C05-939A-227F62B0B74B}"/>
                </a:ext>
              </a:extLst>
            </p:cNvPr>
            <p:cNvSpPr>
              <a:spLocks/>
            </p:cNvSpPr>
            <p:nvPr userDrawn="1"/>
          </p:nvSpPr>
          <p:spPr bwMode="auto">
            <a:xfrm>
              <a:off x="5876" y="342"/>
              <a:ext cx="231" cy="257"/>
            </a:xfrm>
            <a:custGeom>
              <a:avLst/>
              <a:gdLst>
                <a:gd name="T0" fmla="*/ 231 w 231"/>
                <a:gd name="T1" fmla="*/ 188 h 257"/>
                <a:gd name="T2" fmla="*/ 210 w 231"/>
                <a:gd name="T3" fmla="*/ 248 h 257"/>
                <a:gd name="T4" fmla="*/ 140 w 231"/>
                <a:gd name="T5" fmla="*/ 257 h 257"/>
                <a:gd name="T6" fmla="*/ 0 w 231"/>
                <a:gd name="T7" fmla="*/ 132 h 257"/>
                <a:gd name="T8" fmla="*/ 149 w 231"/>
                <a:gd name="T9" fmla="*/ 0 h 257"/>
                <a:gd name="T10" fmla="*/ 217 w 231"/>
                <a:gd name="T11" fmla="*/ 11 h 257"/>
                <a:gd name="T12" fmla="*/ 225 w 231"/>
                <a:gd name="T13" fmla="*/ 71 h 257"/>
                <a:gd name="T14" fmla="*/ 212 w 231"/>
                <a:gd name="T15" fmla="*/ 73 h 257"/>
                <a:gd name="T16" fmla="*/ 140 w 231"/>
                <a:gd name="T17" fmla="*/ 16 h 257"/>
                <a:gd name="T18" fmla="*/ 51 w 231"/>
                <a:gd name="T19" fmla="*/ 125 h 257"/>
                <a:gd name="T20" fmla="*/ 143 w 231"/>
                <a:gd name="T21" fmla="*/ 241 h 257"/>
                <a:gd name="T22" fmla="*/ 219 w 231"/>
                <a:gd name="T23" fmla="*/ 183 h 257"/>
                <a:gd name="T24" fmla="*/ 231 w 231"/>
                <a:gd name="T25" fmla="*/ 18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57">
                  <a:moveTo>
                    <a:pt x="231" y="188"/>
                  </a:moveTo>
                  <a:cubicBezTo>
                    <a:pt x="226" y="206"/>
                    <a:pt x="217" y="235"/>
                    <a:pt x="210" y="248"/>
                  </a:cubicBezTo>
                  <a:cubicBezTo>
                    <a:pt x="200" y="250"/>
                    <a:pt x="166" y="257"/>
                    <a:pt x="140" y="257"/>
                  </a:cubicBezTo>
                  <a:cubicBezTo>
                    <a:pt x="42" y="257"/>
                    <a:pt x="0" y="192"/>
                    <a:pt x="0" y="132"/>
                  </a:cubicBezTo>
                  <a:cubicBezTo>
                    <a:pt x="0" y="54"/>
                    <a:pt x="60" y="0"/>
                    <a:pt x="149" y="0"/>
                  </a:cubicBezTo>
                  <a:cubicBezTo>
                    <a:pt x="179" y="0"/>
                    <a:pt x="207" y="8"/>
                    <a:pt x="217" y="11"/>
                  </a:cubicBezTo>
                  <a:cubicBezTo>
                    <a:pt x="220" y="31"/>
                    <a:pt x="222" y="48"/>
                    <a:pt x="225" y="71"/>
                  </a:cubicBezTo>
                  <a:cubicBezTo>
                    <a:pt x="212" y="73"/>
                    <a:pt x="212" y="73"/>
                    <a:pt x="212" y="73"/>
                  </a:cubicBezTo>
                  <a:cubicBezTo>
                    <a:pt x="200" y="30"/>
                    <a:pt x="174" y="16"/>
                    <a:pt x="140" y="16"/>
                  </a:cubicBezTo>
                  <a:cubicBezTo>
                    <a:pt x="83" y="16"/>
                    <a:pt x="51" y="68"/>
                    <a:pt x="51" y="125"/>
                  </a:cubicBezTo>
                  <a:cubicBezTo>
                    <a:pt x="51" y="194"/>
                    <a:pt x="90" y="241"/>
                    <a:pt x="143" y="241"/>
                  </a:cubicBezTo>
                  <a:cubicBezTo>
                    <a:pt x="178" y="241"/>
                    <a:pt x="200" y="221"/>
                    <a:pt x="219" y="183"/>
                  </a:cubicBezTo>
                  <a:lnTo>
                    <a:pt x="231" y="18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30" name="Freeform 523">
              <a:extLst>
                <a:ext uri="{FF2B5EF4-FFF2-40B4-BE49-F238E27FC236}">
                  <a16:creationId xmlns:a16="http://schemas.microsoft.com/office/drawing/2014/main" id="{5C5C56DC-FB8F-470C-A63D-427358315C3A}"/>
                </a:ext>
              </a:extLst>
            </p:cNvPr>
            <p:cNvSpPr>
              <a:spLocks/>
            </p:cNvSpPr>
            <p:nvPr userDrawn="1"/>
          </p:nvSpPr>
          <p:spPr bwMode="auto">
            <a:xfrm>
              <a:off x="6129" y="342"/>
              <a:ext cx="159" cy="257"/>
            </a:xfrm>
            <a:custGeom>
              <a:avLst/>
              <a:gdLst>
                <a:gd name="T0" fmla="*/ 136 w 159"/>
                <a:gd name="T1" fmla="*/ 66 h 257"/>
                <a:gd name="T2" fmla="*/ 84 w 159"/>
                <a:gd name="T3" fmla="*/ 15 h 257"/>
                <a:gd name="T4" fmla="*/ 45 w 159"/>
                <a:gd name="T5" fmla="*/ 54 h 257"/>
                <a:gd name="T6" fmla="*/ 93 w 159"/>
                <a:gd name="T7" fmla="*/ 105 h 257"/>
                <a:gd name="T8" fmla="*/ 159 w 159"/>
                <a:gd name="T9" fmla="*/ 183 h 257"/>
                <a:gd name="T10" fmla="*/ 70 w 159"/>
                <a:gd name="T11" fmla="*/ 257 h 257"/>
                <a:gd name="T12" fmla="*/ 32 w 159"/>
                <a:gd name="T13" fmla="*/ 252 h 257"/>
                <a:gd name="T14" fmla="*/ 11 w 159"/>
                <a:gd name="T15" fmla="*/ 244 h 257"/>
                <a:gd name="T16" fmla="*/ 0 w 159"/>
                <a:gd name="T17" fmla="*/ 182 h 257"/>
                <a:gd name="T18" fmla="*/ 13 w 159"/>
                <a:gd name="T19" fmla="*/ 178 h 257"/>
                <a:gd name="T20" fmla="*/ 77 w 159"/>
                <a:gd name="T21" fmla="*/ 243 h 257"/>
                <a:gd name="T22" fmla="*/ 118 w 159"/>
                <a:gd name="T23" fmla="*/ 201 h 257"/>
                <a:gd name="T24" fmla="*/ 71 w 159"/>
                <a:gd name="T25" fmla="*/ 148 h 257"/>
                <a:gd name="T26" fmla="*/ 7 w 159"/>
                <a:gd name="T27" fmla="*/ 72 h 257"/>
                <a:gd name="T28" fmla="*/ 90 w 159"/>
                <a:gd name="T29" fmla="*/ 0 h 257"/>
                <a:gd name="T30" fmla="*/ 141 w 159"/>
                <a:gd name="T31" fmla="*/ 10 h 257"/>
                <a:gd name="T32" fmla="*/ 148 w 159"/>
                <a:gd name="T33" fmla="*/ 64 h 257"/>
                <a:gd name="T34" fmla="*/ 136 w 159"/>
                <a:gd name="T35" fmla="*/ 6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57">
                  <a:moveTo>
                    <a:pt x="136" y="66"/>
                  </a:moveTo>
                  <a:cubicBezTo>
                    <a:pt x="128" y="42"/>
                    <a:pt x="115" y="15"/>
                    <a:pt x="84" y="15"/>
                  </a:cubicBezTo>
                  <a:cubicBezTo>
                    <a:pt x="60" y="15"/>
                    <a:pt x="45" y="33"/>
                    <a:pt x="45" y="54"/>
                  </a:cubicBezTo>
                  <a:cubicBezTo>
                    <a:pt x="45" y="77"/>
                    <a:pt x="61" y="90"/>
                    <a:pt x="93" y="105"/>
                  </a:cubicBezTo>
                  <a:cubicBezTo>
                    <a:pt x="129" y="124"/>
                    <a:pt x="159" y="143"/>
                    <a:pt x="159" y="183"/>
                  </a:cubicBezTo>
                  <a:cubicBezTo>
                    <a:pt x="159" y="224"/>
                    <a:pt x="123" y="257"/>
                    <a:pt x="70" y="257"/>
                  </a:cubicBezTo>
                  <a:cubicBezTo>
                    <a:pt x="56" y="257"/>
                    <a:pt x="43" y="255"/>
                    <a:pt x="32" y="252"/>
                  </a:cubicBezTo>
                  <a:cubicBezTo>
                    <a:pt x="22" y="249"/>
                    <a:pt x="15" y="246"/>
                    <a:pt x="11" y="244"/>
                  </a:cubicBezTo>
                  <a:cubicBezTo>
                    <a:pt x="8" y="235"/>
                    <a:pt x="3" y="203"/>
                    <a:pt x="0" y="182"/>
                  </a:cubicBezTo>
                  <a:cubicBezTo>
                    <a:pt x="13" y="178"/>
                    <a:pt x="13" y="178"/>
                    <a:pt x="13" y="178"/>
                  </a:cubicBezTo>
                  <a:cubicBezTo>
                    <a:pt x="20" y="202"/>
                    <a:pt x="40" y="243"/>
                    <a:pt x="77" y="243"/>
                  </a:cubicBezTo>
                  <a:cubicBezTo>
                    <a:pt x="102" y="243"/>
                    <a:pt x="118" y="226"/>
                    <a:pt x="118" y="201"/>
                  </a:cubicBezTo>
                  <a:cubicBezTo>
                    <a:pt x="118" y="177"/>
                    <a:pt x="100" y="163"/>
                    <a:pt x="71" y="148"/>
                  </a:cubicBezTo>
                  <a:cubicBezTo>
                    <a:pt x="38" y="130"/>
                    <a:pt x="7" y="110"/>
                    <a:pt x="7" y="72"/>
                  </a:cubicBezTo>
                  <a:cubicBezTo>
                    <a:pt x="7" y="33"/>
                    <a:pt x="38" y="0"/>
                    <a:pt x="90" y="0"/>
                  </a:cubicBezTo>
                  <a:cubicBezTo>
                    <a:pt x="112" y="0"/>
                    <a:pt x="131" y="7"/>
                    <a:pt x="141" y="10"/>
                  </a:cubicBezTo>
                  <a:cubicBezTo>
                    <a:pt x="142" y="24"/>
                    <a:pt x="145" y="40"/>
                    <a:pt x="148" y="64"/>
                  </a:cubicBezTo>
                  <a:lnTo>
                    <a:pt x="136" y="6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31" name="Freeform 524">
              <a:extLst>
                <a:ext uri="{FF2B5EF4-FFF2-40B4-BE49-F238E27FC236}">
                  <a16:creationId xmlns:a16="http://schemas.microsoft.com/office/drawing/2014/main" id="{F6976546-6C0A-4602-8AB8-F65AB25CD7F5}"/>
                </a:ext>
              </a:extLst>
            </p:cNvPr>
            <p:cNvSpPr>
              <a:spLocks/>
            </p:cNvSpPr>
            <p:nvPr userDrawn="1"/>
          </p:nvSpPr>
          <p:spPr bwMode="auto">
            <a:xfrm>
              <a:off x="6310" y="348"/>
              <a:ext cx="109" cy="246"/>
            </a:xfrm>
            <a:custGeom>
              <a:avLst/>
              <a:gdLst>
                <a:gd name="T0" fmla="*/ 0 w 109"/>
                <a:gd name="T1" fmla="*/ 246 h 246"/>
                <a:gd name="T2" fmla="*/ 0 w 109"/>
                <a:gd name="T3" fmla="*/ 234 h 246"/>
                <a:gd name="T4" fmla="*/ 33 w 109"/>
                <a:gd name="T5" fmla="*/ 197 h 246"/>
                <a:gd name="T6" fmla="*/ 33 w 109"/>
                <a:gd name="T7" fmla="*/ 50 h 246"/>
                <a:gd name="T8" fmla="*/ 0 w 109"/>
                <a:gd name="T9" fmla="*/ 13 h 246"/>
                <a:gd name="T10" fmla="*/ 0 w 109"/>
                <a:gd name="T11" fmla="*/ 0 h 246"/>
                <a:gd name="T12" fmla="*/ 109 w 109"/>
                <a:gd name="T13" fmla="*/ 0 h 246"/>
                <a:gd name="T14" fmla="*/ 109 w 109"/>
                <a:gd name="T15" fmla="*/ 13 h 246"/>
                <a:gd name="T16" fmla="*/ 77 w 109"/>
                <a:gd name="T17" fmla="*/ 50 h 246"/>
                <a:gd name="T18" fmla="*/ 77 w 109"/>
                <a:gd name="T19" fmla="*/ 197 h 246"/>
                <a:gd name="T20" fmla="*/ 109 w 109"/>
                <a:gd name="T21" fmla="*/ 234 h 246"/>
                <a:gd name="T22" fmla="*/ 109 w 109"/>
                <a:gd name="T23" fmla="*/ 246 h 246"/>
                <a:gd name="T24" fmla="*/ 0 w 109"/>
                <a:gd name="T25"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246">
                  <a:moveTo>
                    <a:pt x="0" y="246"/>
                  </a:moveTo>
                  <a:cubicBezTo>
                    <a:pt x="0" y="234"/>
                    <a:pt x="0" y="234"/>
                    <a:pt x="0" y="234"/>
                  </a:cubicBezTo>
                  <a:cubicBezTo>
                    <a:pt x="29" y="231"/>
                    <a:pt x="33" y="229"/>
                    <a:pt x="33" y="197"/>
                  </a:cubicBezTo>
                  <a:cubicBezTo>
                    <a:pt x="33" y="50"/>
                    <a:pt x="33" y="50"/>
                    <a:pt x="33" y="50"/>
                  </a:cubicBezTo>
                  <a:cubicBezTo>
                    <a:pt x="33" y="18"/>
                    <a:pt x="29" y="15"/>
                    <a:pt x="0" y="13"/>
                  </a:cubicBezTo>
                  <a:cubicBezTo>
                    <a:pt x="0" y="0"/>
                    <a:pt x="0" y="0"/>
                    <a:pt x="0" y="0"/>
                  </a:cubicBezTo>
                  <a:cubicBezTo>
                    <a:pt x="109" y="0"/>
                    <a:pt x="109" y="0"/>
                    <a:pt x="109" y="0"/>
                  </a:cubicBezTo>
                  <a:cubicBezTo>
                    <a:pt x="109" y="13"/>
                    <a:pt x="109" y="13"/>
                    <a:pt x="109" y="13"/>
                  </a:cubicBezTo>
                  <a:cubicBezTo>
                    <a:pt x="80" y="15"/>
                    <a:pt x="77" y="18"/>
                    <a:pt x="77" y="50"/>
                  </a:cubicBezTo>
                  <a:cubicBezTo>
                    <a:pt x="77" y="197"/>
                    <a:pt x="77" y="197"/>
                    <a:pt x="77" y="197"/>
                  </a:cubicBezTo>
                  <a:cubicBezTo>
                    <a:pt x="77" y="228"/>
                    <a:pt x="80" y="231"/>
                    <a:pt x="109" y="234"/>
                  </a:cubicBezTo>
                  <a:cubicBezTo>
                    <a:pt x="109" y="246"/>
                    <a:pt x="109" y="246"/>
                    <a:pt x="109" y="246"/>
                  </a:cubicBezTo>
                  <a:lnTo>
                    <a:pt x="0" y="2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32" name="Rectangle 525">
              <a:extLst>
                <a:ext uri="{FF2B5EF4-FFF2-40B4-BE49-F238E27FC236}">
                  <a16:creationId xmlns:a16="http://schemas.microsoft.com/office/drawing/2014/main" id="{CD68394D-C320-4EEA-BC60-C92C8DA23408}"/>
                </a:ext>
              </a:extLst>
            </p:cNvPr>
            <p:cNvSpPr>
              <a:spLocks noChangeArrowheads="1"/>
            </p:cNvSpPr>
            <p:nvPr userDrawn="1"/>
          </p:nvSpPr>
          <p:spPr bwMode="auto">
            <a:xfrm>
              <a:off x="6536" y="295"/>
              <a:ext cx="10" cy="35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33" name="Freeform 526">
              <a:extLst>
                <a:ext uri="{FF2B5EF4-FFF2-40B4-BE49-F238E27FC236}">
                  <a16:creationId xmlns:a16="http://schemas.microsoft.com/office/drawing/2014/main" id="{A420EE36-F748-4023-8463-446077737F38}"/>
                </a:ext>
              </a:extLst>
            </p:cNvPr>
            <p:cNvSpPr>
              <a:spLocks/>
            </p:cNvSpPr>
            <p:nvPr userDrawn="1"/>
          </p:nvSpPr>
          <p:spPr bwMode="auto">
            <a:xfrm>
              <a:off x="5925" y="242"/>
              <a:ext cx="179" cy="77"/>
            </a:xfrm>
            <a:custGeom>
              <a:avLst/>
              <a:gdLst>
                <a:gd name="T0" fmla="*/ 174 w 179"/>
                <a:gd name="T1" fmla="*/ 0 h 77"/>
                <a:gd name="T2" fmla="*/ 89 w 179"/>
                <a:gd name="T3" fmla="*/ 46 h 77"/>
                <a:gd name="T4" fmla="*/ 5 w 179"/>
                <a:gd name="T5" fmla="*/ 0 h 77"/>
                <a:gd name="T6" fmla="*/ 0 w 179"/>
                <a:gd name="T7" fmla="*/ 1 h 77"/>
                <a:gd name="T8" fmla="*/ 88 w 179"/>
                <a:gd name="T9" fmla="*/ 77 h 77"/>
                <a:gd name="T10" fmla="*/ 91 w 179"/>
                <a:gd name="T11" fmla="*/ 77 h 77"/>
                <a:gd name="T12" fmla="*/ 179 w 179"/>
                <a:gd name="T13" fmla="*/ 1 h 77"/>
                <a:gd name="T14" fmla="*/ 174 w 179"/>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77">
                  <a:moveTo>
                    <a:pt x="174" y="0"/>
                  </a:moveTo>
                  <a:cubicBezTo>
                    <a:pt x="157" y="7"/>
                    <a:pt x="106" y="38"/>
                    <a:pt x="89" y="46"/>
                  </a:cubicBezTo>
                  <a:cubicBezTo>
                    <a:pt x="73" y="38"/>
                    <a:pt x="22" y="7"/>
                    <a:pt x="5" y="0"/>
                  </a:cubicBezTo>
                  <a:cubicBezTo>
                    <a:pt x="0" y="1"/>
                    <a:pt x="0" y="1"/>
                    <a:pt x="0" y="1"/>
                  </a:cubicBezTo>
                  <a:cubicBezTo>
                    <a:pt x="16" y="14"/>
                    <a:pt x="73" y="61"/>
                    <a:pt x="88" y="77"/>
                  </a:cubicBezTo>
                  <a:cubicBezTo>
                    <a:pt x="91" y="77"/>
                    <a:pt x="91" y="77"/>
                    <a:pt x="91" y="77"/>
                  </a:cubicBezTo>
                  <a:cubicBezTo>
                    <a:pt x="106" y="61"/>
                    <a:pt x="163" y="14"/>
                    <a:pt x="179" y="1"/>
                  </a:cubicBezTo>
                  <a:lnTo>
                    <a:pt x="174" y="0"/>
                  </a:ln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34" name="Freeform 527">
              <a:extLst>
                <a:ext uri="{FF2B5EF4-FFF2-40B4-BE49-F238E27FC236}">
                  <a16:creationId xmlns:a16="http://schemas.microsoft.com/office/drawing/2014/main" id="{7C84507E-CBD2-473A-8C39-8516EFE53ED1}"/>
                </a:ext>
              </a:extLst>
            </p:cNvPr>
            <p:cNvSpPr>
              <a:spLocks/>
            </p:cNvSpPr>
            <p:nvPr userDrawn="1"/>
          </p:nvSpPr>
          <p:spPr bwMode="auto">
            <a:xfrm>
              <a:off x="6123" y="242"/>
              <a:ext cx="180" cy="77"/>
            </a:xfrm>
            <a:custGeom>
              <a:avLst/>
              <a:gdLst>
                <a:gd name="T0" fmla="*/ 174 w 180"/>
                <a:gd name="T1" fmla="*/ 0 h 77"/>
                <a:gd name="T2" fmla="*/ 90 w 180"/>
                <a:gd name="T3" fmla="*/ 46 h 77"/>
                <a:gd name="T4" fmla="*/ 5 w 180"/>
                <a:gd name="T5" fmla="*/ 0 h 77"/>
                <a:gd name="T6" fmla="*/ 0 w 180"/>
                <a:gd name="T7" fmla="*/ 1 h 77"/>
                <a:gd name="T8" fmla="*/ 88 w 180"/>
                <a:gd name="T9" fmla="*/ 77 h 77"/>
                <a:gd name="T10" fmla="*/ 91 w 180"/>
                <a:gd name="T11" fmla="*/ 77 h 77"/>
                <a:gd name="T12" fmla="*/ 180 w 180"/>
                <a:gd name="T13" fmla="*/ 1 h 77"/>
                <a:gd name="T14" fmla="*/ 174 w 180"/>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77">
                  <a:moveTo>
                    <a:pt x="174" y="0"/>
                  </a:moveTo>
                  <a:cubicBezTo>
                    <a:pt x="157" y="7"/>
                    <a:pt x="106" y="38"/>
                    <a:pt x="90" y="46"/>
                  </a:cubicBezTo>
                  <a:cubicBezTo>
                    <a:pt x="73" y="38"/>
                    <a:pt x="22" y="7"/>
                    <a:pt x="5" y="0"/>
                  </a:cubicBezTo>
                  <a:cubicBezTo>
                    <a:pt x="0" y="1"/>
                    <a:pt x="0" y="1"/>
                    <a:pt x="0" y="1"/>
                  </a:cubicBezTo>
                  <a:cubicBezTo>
                    <a:pt x="16" y="14"/>
                    <a:pt x="74" y="61"/>
                    <a:pt x="88" y="77"/>
                  </a:cubicBezTo>
                  <a:cubicBezTo>
                    <a:pt x="91" y="77"/>
                    <a:pt x="91" y="77"/>
                    <a:pt x="91" y="77"/>
                  </a:cubicBezTo>
                  <a:cubicBezTo>
                    <a:pt x="106" y="61"/>
                    <a:pt x="163" y="14"/>
                    <a:pt x="180" y="1"/>
                  </a:cubicBezTo>
                  <a:lnTo>
                    <a:pt x="174" y="0"/>
                  </a:lnTo>
                  <a:close/>
                </a:path>
              </a:pathLst>
            </a:cu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grpSp>
      <p:sp>
        <p:nvSpPr>
          <p:cNvPr id="2" name="Nadpis 1">
            <a:extLst>
              <a:ext uri="{FF2B5EF4-FFF2-40B4-BE49-F238E27FC236}">
                <a16:creationId xmlns:a16="http://schemas.microsoft.com/office/drawing/2014/main" id="{23F2160B-AEAA-4EC9-BD2F-83CD6D1A3A2A}"/>
              </a:ext>
            </a:extLst>
          </p:cNvPr>
          <p:cNvSpPr>
            <a:spLocks noGrp="1"/>
          </p:cNvSpPr>
          <p:nvPr>
            <p:ph type="ctrTitle"/>
          </p:nvPr>
        </p:nvSpPr>
        <p:spPr>
          <a:xfrm>
            <a:off x="982663" y="1489628"/>
            <a:ext cx="10837862" cy="830997"/>
          </a:xfrm>
        </p:spPr>
        <p:txBody>
          <a:bodyPr anchor="b"/>
          <a:lstStyle>
            <a:lvl1pPr algn="l">
              <a:defRPr sz="6000" b="0"/>
            </a:lvl1pPr>
          </a:lstStyle>
          <a:p>
            <a:r>
              <a:rPr lang="cs-CZ" dirty="0"/>
              <a:t>Kliknutím lze upravit styl.</a:t>
            </a:r>
          </a:p>
        </p:txBody>
      </p:sp>
      <p:sp>
        <p:nvSpPr>
          <p:cNvPr id="3" name="Podnadpis 2">
            <a:extLst>
              <a:ext uri="{FF2B5EF4-FFF2-40B4-BE49-F238E27FC236}">
                <a16:creationId xmlns:a16="http://schemas.microsoft.com/office/drawing/2014/main" id="{CCF20F55-6631-4D9A-8FD5-E924BEB15122}"/>
              </a:ext>
            </a:extLst>
          </p:cNvPr>
          <p:cNvSpPr>
            <a:spLocks noGrp="1"/>
          </p:cNvSpPr>
          <p:nvPr>
            <p:ph type="subTitle" idx="1"/>
          </p:nvPr>
        </p:nvSpPr>
        <p:spPr>
          <a:xfrm>
            <a:off x="982663" y="2529415"/>
            <a:ext cx="10837862" cy="249299"/>
          </a:xfrm>
        </p:spPr>
        <p:txBody>
          <a:bodyPr wrap="square">
            <a:sp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Tree>
    <p:extLst>
      <p:ext uri="{BB962C8B-B14F-4D97-AF65-F5344CB8AC3E}">
        <p14:creationId xmlns:p14="http://schemas.microsoft.com/office/powerpoint/2010/main" val="413349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Záhlaví části">
    <p:spTree>
      <p:nvGrpSpPr>
        <p:cNvPr id="1" name=""/>
        <p:cNvGrpSpPr/>
        <p:nvPr/>
      </p:nvGrpSpPr>
      <p:grpSpPr>
        <a:xfrm>
          <a:off x="0" y="0"/>
          <a:ext cx="0" cy="0"/>
          <a:chOff x="0" y="0"/>
          <a:chExt cx="0" cy="0"/>
        </a:xfrm>
      </p:grpSpPr>
      <p:sp>
        <p:nvSpPr>
          <p:cNvPr id="329" name="Volný tvar: obrazec 328">
            <a:extLst>
              <a:ext uri="{FF2B5EF4-FFF2-40B4-BE49-F238E27FC236}">
                <a16:creationId xmlns:a16="http://schemas.microsoft.com/office/drawing/2014/main" id="{412E7E7C-D51D-491F-9FFC-1502327DC48B}"/>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gradFill flip="none" rotWithShape="1">
            <a:gsLst>
              <a:gs pos="0">
                <a:schemeClr val="tx2"/>
              </a:gs>
              <a:gs pos="100000">
                <a:srgbClr val="053053"/>
              </a:gs>
            </a:gsLst>
            <a:lin ang="0" scaled="1"/>
            <a:tileRect/>
          </a:gradFill>
          <a:ln w="6350" cap="flat">
            <a:noFill/>
            <a:prstDash val="solid"/>
            <a:miter/>
          </a:ln>
        </p:spPr>
        <p:txBody>
          <a:bodyPr rtlCol="0" anchor="ctr"/>
          <a:lstStyle/>
          <a:p>
            <a:endParaRPr lang="cs-CZ" dirty="0"/>
          </a:p>
        </p:txBody>
      </p:sp>
      <p:sp>
        <p:nvSpPr>
          <p:cNvPr id="2" name="Nadpis 1">
            <a:extLst>
              <a:ext uri="{FF2B5EF4-FFF2-40B4-BE49-F238E27FC236}">
                <a16:creationId xmlns:a16="http://schemas.microsoft.com/office/drawing/2014/main" id="{BB779A12-BBED-4324-8296-0461B2EE078B}"/>
              </a:ext>
            </a:extLst>
          </p:cNvPr>
          <p:cNvSpPr>
            <a:spLocks noGrp="1"/>
          </p:cNvSpPr>
          <p:nvPr>
            <p:ph type="title" hasCustomPrompt="1"/>
          </p:nvPr>
        </p:nvSpPr>
        <p:spPr>
          <a:xfrm>
            <a:off x="981900" y="1230856"/>
            <a:ext cx="10838624" cy="1218795"/>
          </a:xfrm>
          <a:noFill/>
        </p:spPr>
        <p:txBody>
          <a:bodyPr wrap="square" lIns="0" tIns="0" rIns="0" bIns="0" anchor="b">
            <a:spAutoFit/>
          </a:bodyPr>
          <a:lstStyle>
            <a:lvl1pPr>
              <a:defRPr sz="4400">
                <a:solidFill>
                  <a:schemeClr val="bg1"/>
                </a:solidFill>
              </a:defRPr>
            </a:lvl1pPr>
          </a:lstStyle>
          <a:p>
            <a:r>
              <a:rPr lang="cs-CZ" dirty="0"/>
              <a:t>Předělový slajd</a:t>
            </a:r>
            <a:br>
              <a:rPr lang="cs-CZ" dirty="0"/>
            </a:br>
            <a:r>
              <a:rPr lang="cs-CZ" dirty="0"/>
              <a:t>na dva řádky</a:t>
            </a:r>
          </a:p>
        </p:txBody>
      </p:sp>
      <p:sp>
        <p:nvSpPr>
          <p:cNvPr id="331" name="Volný tvar: obrazec 330">
            <a:extLst>
              <a:ext uri="{FF2B5EF4-FFF2-40B4-BE49-F238E27FC236}">
                <a16:creationId xmlns:a16="http://schemas.microsoft.com/office/drawing/2014/main" id="{201FB821-717B-4796-8225-F8AD43384390}"/>
              </a:ext>
            </a:extLst>
          </p:cNvPr>
          <p:cNvSpPr/>
          <p:nvPr/>
        </p:nvSpPr>
        <p:spPr>
          <a:xfrm>
            <a:off x="981900" y="6118097"/>
            <a:ext cx="298703" cy="127635"/>
          </a:xfrm>
          <a:custGeom>
            <a:avLst/>
            <a:gdLst>
              <a:gd name="connsiteX0" fmla="*/ 289306 w 298703"/>
              <a:gd name="connsiteY0" fmla="*/ 0 h 127635"/>
              <a:gd name="connsiteX1" fmla="*/ 149352 w 298703"/>
              <a:gd name="connsiteY1" fmla="*/ 76327 h 127635"/>
              <a:gd name="connsiteX2" fmla="*/ 9398 w 298703"/>
              <a:gd name="connsiteY2" fmla="*/ 0 h 127635"/>
              <a:gd name="connsiteX3" fmla="*/ 0 w 298703"/>
              <a:gd name="connsiteY3" fmla="*/ 1651 h 127635"/>
              <a:gd name="connsiteX4" fmla="*/ 147066 w 298703"/>
              <a:gd name="connsiteY4" fmla="*/ 127635 h 127635"/>
              <a:gd name="connsiteX5" fmla="*/ 151638 w 298703"/>
              <a:gd name="connsiteY5" fmla="*/ 127635 h 127635"/>
              <a:gd name="connsiteX6" fmla="*/ 298704 w 298703"/>
              <a:gd name="connsiteY6" fmla="*/ 1651 h 127635"/>
              <a:gd name="connsiteX7" fmla="*/ 289306 w 298703"/>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35">
                <a:moveTo>
                  <a:pt x="289306" y="0"/>
                </a:moveTo>
                <a:cubicBezTo>
                  <a:pt x="261938" y="11811"/>
                  <a:pt x="176593" y="62484"/>
                  <a:pt x="149352" y="76327"/>
                </a:cubicBezTo>
                <a:cubicBezTo>
                  <a:pt x="122047" y="62484"/>
                  <a:pt x="36703" y="11748"/>
                  <a:pt x="9398" y="0"/>
                </a:cubicBezTo>
                <a:lnTo>
                  <a:pt x="0" y="1651"/>
                </a:lnTo>
                <a:cubicBezTo>
                  <a:pt x="27622" y="22987"/>
                  <a:pt x="122555" y="101854"/>
                  <a:pt x="147066" y="127635"/>
                </a:cubicBezTo>
                <a:lnTo>
                  <a:pt x="151638" y="127635"/>
                </a:lnTo>
                <a:cubicBezTo>
                  <a:pt x="176149" y="101854"/>
                  <a:pt x="271082" y="22987"/>
                  <a:pt x="298704" y="1651"/>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32" name="Volný tvar: obrazec 331">
            <a:extLst>
              <a:ext uri="{FF2B5EF4-FFF2-40B4-BE49-F238E27FC236}">
                <a16:creationId xmlns:a16="http://schemas.microsoft.com/office/drawing/2014/main" id="{DE333D01-6F53-48B3-BA1C-14F78517E8B2}"/>
              </a:ext>
            </a:extLst>
          </p:cNvPr>
          <p:cNvSpPr/>
          <p:nvPr/>
        </p:nvSpPr>
        <p:spPr>
          <a:xfrm>
            <a:off x="1311211" y="6118097"/>
            <a:ext cx="298767" cy="127635"/>
          </a:xfrm>
          <a:custGeom>
            <a:avLst/>
            <a:gdLst>
              <a:gd name="connsiteX0" fmla="*/ 289369 w 298767"/>
              <a:gd name="connsiteY0" fmla="*/ 0 h 127635"/>
              <a:gd name="connsiteX1" fmla="*/ 149416 w 298767"/>
              <a:gd name="connsiteY1" fmla="*/ 76327 h 127635"/>
              <a:gd name="connsiteX2" fmla="*/ 9398 w 298767"/>
              <a:gd name="connsiteY2" fmla="*/ 0 h 127635"/>
              <a:gd name="connsiteX3" fmla="*/ 0 w 298767"/>
              <a:gd name="connsiteY3" fmla="*/ 1651 h 127635"/>
              <a:gd name="connsiteX4" fmla="*/ 147066 w 298767"/>
              <a:gd name="connsiteY4" fmla="*/ 127635 h 127635"/>
              <a:gd name="connsiteX5" fmla="*/ 151638 w 298767"/>
              <a:gd name="connsiteY5" fmla="*/ 127635 h 127635"/>
              <a:gd name="connsiteX6" fmla="*/ 298767 w 298767"/>
              <a:gd name="connsiteY6" fmla="*/ 1651 h 127635"/>
              <a:gd name="connsiteX7" fmla="*/ 289369 w 298767"/>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35">
                <a:moveTo>
                  <a:pt x="289369" y="0"/>
                </a:moveTo>
                <a:cubicBezTo>
                  <a:pt x="262001" y="11811"/>
                  <a:pt x="176721" y="62484"/>
                  <a:pt x="149416" y="76327"/>
                </a:cubicBezTo>
                <a:cubicBezTo>
                  <a:pt x="122110" y="62484"/>
                  <a:pt x="36766" y="11748"/>
                  <a:pt x="9398" y="0"/>
                </a:cubicBezTo>
                <a:lnTo>
                  <a:pt x="0" y="1651"/>
                </a:lnTo>
                <a:cubicBezTo>
                  <a:pt x="27622" y="22987"/>
                  <a:pt x="122555" y="101854"/>
                  <a:pt x="147066" y="127635"/>
                </a:cubicBezTo>
                <a:lnTo>
                  <a:pt x="151638" y="127635"/>
                </a:lnTo>
                <a:cubicBezTo>
                  <a:pt x="176149" y="101854"/>
                  <a:pt x="271081" y="22987"/>
                  <a:pt x="298767" y="1651"/>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33" name="Volný tvar: obrazec 332">
            <a:extLst>
              <a:ext uri="{FF2B5EF4-FFF2-40B4-BE49-F238E27FC236}">
                <a16:creationId xmlns:a16="http://schemas.microsoft.com/office/drawing/2014/main" id="{E2D0277F-6CF4-4739-867F-FC7C6E76498B}"/>
              </a:ext>
            </a:extLst>
          </p:cNvPr>
          <p:cNvSpPr/>
          <p:nvPr/>
        </p:nvSpPr>
        <p:spPr>
          <a:xfrm>
            <a:off x="1640332" y="6118097"/>
            <a:ext cx="298767" cy="127635"/>
          </a:xfrm>
          <a:custGeom>
            <a:avLst/>
            <a:gdLst>
              <a:gd name="connsiteX0" fmla="*/ 289370 w 298767"/>
              <a:gd name="connsiteY0" fmla="*/ 0 h 127635"/>
              <a:gd name="connsiteX1" fmla="*/ 149352 w 298767"/>
              <a:gd name="connsiteY1" fmla="*/ 76327 h 127635"/>
              <a:gd name="connsiteX2" fmla="*/ 9398 w 298767"/>
              <a:gd name="connsiteY2" fmla="*/ 0 h 127635"/>
              <a:gd name="connsiteX3" fmla="*/ 0 w 298767"/>
              <a:gd name="connsiteY3" fmla="*/ 1651 h 127635"/>
              <a:gd name="connsiteX4" fmla="*/ 147066 w 298767"/>
              <a:gd name="connsiteY4" fmla="*/ 127635 h 127635"/>
              <a:gd name="connsiteX5" fmla="*/ 151701 w 298767"/>
              <a:gd name="connsiteY5" fmla="*/ 127635 h 127635"/>
              <a:gd name="connsiteX6" fmla="*/ 298767 w 298767"/>
              <a:gd name="connsiteY6" fmla="*/ 1651 h 127635"/>
              <a:gd name="connsiteX7" fmla="*/ 289370 w 298767"/>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35">
                <a:moveTo>
                  <a:pt x="289370" y="0"/>
                </a:moveTo>
                <a:cubicBezTo>
                  <a:pt x="262001" y="11811"/>
                  <a:pt x="176657" y="62484"/>
                  <a:pt x="149352" y="76327"/>
                </a:cubicBezTo>
                <a:cubicBezTo>
                  <a:pt x="122047" y="62484"/>
                  <a:pt x="36703" y="11748"/>
                  <a:pt x="9398" y="0"/>
                </a:cubicBezTo>
                <a:lnTo>
                  <a:pt x="0" y="1651"/>
                </a:lnTo>
                <a:cubicBezTo>
                  <a:pt x="27623" y="22987"/>
                  <a:pt x="122555" y="101854"/>
                  <a:pt x="147066" y="127635"/>
                </a:cubicBezTo>
                <a:lnTo>
                  <a:pt x="151701" y="127635"/>
                </a:lnTo>
                <a:cubicBezTo>
                  <a:pt x="176213" y="101854"/>
                  <a:pt x="271208" y="22987"/>
                  <a:pt x="298767"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34" name="Volný tvar: obrazec 333">
            <a:extLst>
              <a:ext uri="{FF2B5EF4-FFF2-40B4-BE49-F238E27FC236}">
                <a16:creationId xmlns:a16="http://schemas.microsoft.com/office/drawing/2014/main" id="{C2B2DBB2-C8E1-404F-B8F7-F8D56FD7E039}"/>
              </a:ext>
            </a:extLst>
          </p:cNvPr>
          <p:cNvSpPr/>
          <p:nvPr/>
        </p:nvSpPr>
        <p:spPr>
          <a:xfrm>
            <a:off x="1969770" y="6118097"/>
            <a:ext cx="298767" cy="127635"/>
          </a:xfrm>
          <a:custGeom>
            <a:avLst/>
            <a:gdLst>
              <a:gd name="connsiteX0" fmla="*/ 289306 w 298767"/>
              <a:gd name="connsiteY0" fmla="*/ 0 h 127635"/>
              <a:gd name="connsiteX1" fmla="*/ 149352 w 298767"/>
              <a:gd name="connsiteY1" fmla="*/ 76327 h 127635"/>
              <a:gd name="connsiteX2" fmla="*/ 9398 w 298767"/>
              <a:gd name="connsiteY2" fmla="*/ 0 h 127635"/>
              <a:gd name="connsiteX3" fmla="*/ 0 w 298767"/>
              <a:gd name="connsiteY3" fmla="*/ 1651 h 127635"/>
              <a:gd name="connsiteX4" fmla="*/ 147066 w 298767"/>
              <a:gd name="connsiteY4" fmla="*/ 127635 h 127635"/>
              <a:gd name="connsiteX5" fmla="*/ 151638 w 298767"/>
              <a:gd name="connsiteY5" fmla="*/ 127635 h 127635"/>
              <a:gd name="connsiteX6" fmla="*/ 298767 w 298767"/>
              <a:gd name="connsiteY6" fmla="*/ 1651 h 127635"/>
              <a:gd name="connsiteX7" fmla="*/ 289306 w 298767"/>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35">
                <a:moveTo>
                  <a:pt x="289306" y="0"/>
                </a:moveTo>
                <a:cubicBezTo>
                  <a:pt x="262001" y="11811"/>
                  <a:pt x="176657" y="62484"/>
                  <a:pt x="149352" y="76327"/>
                </a:cubicBezTo>
                <a:cubicBezTo>
                  <a:pt x="122047" y="62484"/>
                  <a:pt x="36703" y="11748"/>
                  <a:pt x="9398" y="0"/>
                </a:cubicBezTo>
                <a:lnTo>
                  <a:pt x="0" y="1651"/>
                </a:lnTo>
                <a:cubicBezTo>
                  <a:pt x="27622" y="22987"/>
                  <a:pt x="122618" y="101854"/>
                  <a:pt x="147066" y="127635"/>
                </a:cubicBezTo>
                <a:lnTo>
                  <a:pt x="151638" y="127635"/>
                </a:lnTo>
                <a:cubicBezTo>
                  <a:pt x="176149" y="101854"/>
                  <a:pt x="271082" y="22987"/>
                  <a:pt x="298767" y="1651"/>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35" name="Volný tvar: obrazec 334">
            <a:extLst>
              <a:ext uri="{FF2B5EF4-FFF2-40B4-BE49-F238E27FC236}">
                <a16:creationId xmlns:a16="http://schemas.microsoft.com/office/drawing/2014/main" id="{775B056E-A2B7-454E-AEB5-3C564E92E32A}"/>
              </a:ext>
            </a:extLst>
          </p:cNvPr>
          <p:cNvSpPr/>
          <p:nvPr/>
        </p:nvSpPr>
        <p:spPr>
          <a:xfrm>
            <a:off x="2298826" y="6118097"/>
            <a:ext cx="298704" cy="127635"/>
          </a:xfrm>
          <a:custGeom>
            <a:avLst/>
            <a:gdLst>
              <a:gd name="connsiteX0" fmla="*/ 289433 w 298704"/>
              <a:gd name="connsiteY0" fmla="*/ 0 h 127635"/>
              <a:gd name="connsiteX1" fmla="*/ 149416 w 298704"/>
              <a:gd name="connsiteY1" fmla="*/ 76327 h 127635"/>
              <a:gd name="connsiteX2" fmla="*/ 9398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433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433" y="0"/>
                </a:moveTo>
                <a:cubicBezTo>
                  <a:pt x="262065" y="11811"/>
                  <a:pt x="176721" y="62484"/>
                  <a:pt x="149416" y="76327"/>
                </a:cubicBezTo>
                <a:cubicBezTo>
                  <a:pt x="122111" y="62484"/>
                  <a:pt x="36830" y="11748"/>
                  <a:pt x="9398" y="0"/>
                </a:cubicBezTo>
                <a:lnTo>
                  <a:pt x="0" y="1651"/>
                </a:lnTo>
                <a:cubicBezTo>
                  <a:pt x="27623" y="22987"/>
                  <a:pt x="122555" y="101854"/>
                  <a:pt x="147066" y="127635"/>
                </a:cubicBezTo>
                <a:lnTo>
                  <a:pt x="151638" y="127635"/>
                </a:lnTo>
                <a:cubicBezTo>
                  <a:pt x="176086" y="101854"/>
                  <a:pt x="271082" y="22987"/>
                  <a:pt x="298704" y="1651"/>
                </a:cubicBezTo>
                <a:lnTo>
                  <a:pt x="289433" y="0"/>
                </a:lnTo>
                <a:close/>
              </a:path>
            </a:pathLst>
          </a:custGeom>
          <a:solidFill>
            <a:srgbClr val="FFFFFF"/>
          </a:solidFill>
          <a:ln w="6350" cap="flat">
            <a:noFill/>
            <a:prstDash val="solid"/>
            <a:miter/>
          </a:ln>
        </p:spPr>
        <p:txBody>
          <a:bodyPr rtlCol="0" anchor="ctr"/>
          <a:lstStyle/>
          <a:p>
            <a:endParaRPr lang="cs-CZ"/>
          </a:p>
        </p:txBody>
      </p:sp>
      <p:sp>
        <p:nvSpPr>
          <p:cNvPr id="336" name="Volný tvar: obrazec 335">
            <a:extLst>
              <a:ext uri="{FF2B5EF4-FFF2-40B4-BE49-F238E27FC236}">
                <a16:creationId xmlns:a16="http://schemas.microsoft.com/office/drawing/2014/main" id="{8F017BCA-1F96-47C9-9A57-64C76903AA19}"/>
              </a:ext>
            </a:extLst>
          </p:cNvPr>
          <p:cNvSpPr/>
          <p:nvPr/>
        </p:nvSpPr>
        <p:spPr>
          <a:xfrm>
            <a:off x="2628201" y="6118097"/>
            <a:ext cx="298703" cy="127635"/>
          </a:xfrm>
          <a:custGeom>
            <a:avLst/>
            <a:gdLst>
              <a:gd name="connsiteX0" fmla="*/ 289369 w 298703"/>
              <a:gd name="connsiteY0" fmla="*/ 0 h 127635"/>
              <a:gd name="connsiteX1" fmla="*/ 149416 w 298703"/>
              <a:gd name="connsiteY1" fmla="*/ 76327 h 127635"/>
              <a:gd name="connsiteX2" fmla="*/ 9398 w 298703"/>
              <a:gd name="connsiteY2" fmla="*/ 0 h 127635"/>
              <a:gd name="connsiteX3" fmla="*/ 0 w 298703"/>
              <a:gd name="connsiteY3" fmla="*/ 1651 h 127635"/>
              <a:gd name="connsiteX4" fmla="*/ 147066 w 298703"/>
              <a:gd name="connsiteY4" fmla="*/ 127635 h 127635"/>
              <a:gd name="connsiteX5" fmla="*/ 151638 w 298703"/>
              <a:gd name="connsiteY5" fmla="*/ 127635 h 127635"/>
              <a:gd name="connsiteX6" fmla="*/ 298704 w 298703"/>
              <a:gd name="connsiteY6" fmla="*/ 1651 h 127635"/>
              <a:gd name="connsiteX7" fmla="*/ 289369 w 298703"/>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35">
                <a:moveTo>
                  <a:pt x="289369" y="0"/>
                </a:moveTo>
                <a:cubicBezTo>
                  <a:pt x="262001" y="11811"/>
                  <a:pt x="176720" y="62484"/>
                  <a:pt x="149416" y="76327"/>
                </a:cubicBezTo>
                <a:cubicBezTo>
                  <a:pt x="122110" y="62484"/>
                  <a:pt x="36766" y="11748"/>
                  <a:pt x="9398" y="0"/>
                </a:cubicBezTo>
                <a:lnTo>
                  <a:pt x="0" y="1651"/>
                </a:lnTo>
                <a:cubicBezTo>
                  <a:pt x="27622" y="22987"/>
                  <a:pt x="122555" y="101854"/>
                  <a:pt x="147066" y="127635"/>
                </a:cubicBezTo>
                <a:lnTo>
                  <a:pt x="151638" y="127635"/>
                </a:lnTo>
                <a:cubicBezTo>
                  <a:pt x="176149" y="101854"/>
                  <a:pt x="271081" y="22987"/>
                  <a:pt x="298704" y="1651"/>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37" name="Volný tvar: obrazec 336">
            <a:extLst>
              <a:ext uri="{FF2B5EF4-FFF2-40B4-BE49-F238E27FC236}">
                <a16:creationId xmlns:a16="http://schemas.microsoft.com/office/drawing/2014/main" id="{66FD04EB-B5D3-4A56-8973-98427C5AC2FE}"/>
              </a:ext>
            </a:extLst>
          </p:cNvPr>
          <p:cNvSpPr/>
          <p:nvPr/>
        </p:nvSpPr>
        <p:spPr>
          <a:xfrm>
            <a:off x="2957385" y="6118097"/>
            <a:ext cx="298704" cy="127635"/>
          </a:xfrm>
          <a:custGeom>
            <a:avLst/>
            <a:gdLst>
              <a:gd name="connsiteX0" fmla="*/ 289369 w 298704"/>
              <a:gd name="connsiteY0" fmla="*/ 0 h 127635"/>
              <a:gd name="connsiteX1" fmla="*/ 149352 w 298704"/>
              <a:gd name="connsiteY1" fmla="*/ 76327 h 127635"/>
              <a:gd name="connsiteX2" fmla="*/ 9398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69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69" y="0"/>
                </a:moveTo>
                <a:cubicBezTo>
                  <a:pt x="262001" y="11811"/>
                  <a:pt x="176657" y="62484"/>
                  <a:pt x="149352" y="76327"/>
                </a:cubicBezTo>
                <a:cubicBezTo>
                  <a:pt x="122047" y="62484"/>
                  <a:pt x="36703" y="11748"/>
                  <a:pt x="9398" y="0"/>
                </a:cubicBezTo>
                <a:lnTo>
                  <a:pt x="0" y="1651"/>
                </a:lnTo>
                <a:cubicBezTo>
                  <a:pt x="27622" y="22987"/>
                  <a:pt x="122555" y="101854"/>
                  <a:pt x="147066" y="127635"/>
                </a:cubicBezTo>
                <a:lnTo>
                  <a:pt x="151638" y="127635"/>
                </a:lnTo>
                <a:cubicBezTo>
                  <a:pt x="176085" y="101854"/>
                  <a:pt x="271082" y="22987"/>
                  <a:pt x="298704" y="1651"/>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38" name="Volný tvar: obrazec 337">
            <a:extLst>
              <a:ext uri="{FF2B5EF4-FFF2-40B4-BE49-F238E27FC236}">
                <a16:creationId xmlns:a16="http://schemas.microsoft.com/office/drawing/2014/main" id="{EB87863D-27EF-4ABD-9233-54FB008F903F}"/>
              </a:ext>
            </a:extLst>
          </p:cNvPr>
          <p:cNvSpPr/>
          <p:nvPr/>
        </p:nvSpPr>
        <p:spPr>
          <a:xfrm>
            <a:off x="3286759" y="6118097"/>
            <a:ext cx="298704" cy="127635"/>
          </a:xfrm>
          <a:custGeom>
            <a:avLst/>
            <a:gdLst>
              <a:gd name="connsiteX0" fmla="*/ 289306 w 298704"/>
              <a:gd name="connsiteY0" fmla="*/ 0 h 127635"/>
              <a:gd name="connsiteX1" fmla="*/ 149352 w 298704"/>
              <a:gd name="connsiteY1" fmla="*/ 76327 h 127635"/>
              <a:gd name="connsiteX2" fmla="*/ 9398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06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06" y="0"/>
                </a:moveTo>
                <a:cubicBezTo>
                  <a:pt x="261938" y="11811"/>
                  <a:pt x="176593" y="62484"/>
                  <a:pt x="149352" y="76327"/>
                </a:cubicBezTo>
                <a:cubicBezTo>
                  <a:pt x="122047" y="62484"/>
                  <a:pt x="36703" y="11748"/>
                  <a:pt x="9398" y="0"/>
                </a:cubicBezTo>
                <a:lnTo>
                  <a:pt x="0" y="1651"/>
                </a:lnTo>
                <a:cubicBezTo>
                  <a:pt x="27623" y="22987"/>
                  <a:pt x="122555" y="101854"/>
                  <a:pt x="147066" y="127635"/>
                </a:cubicBezTo>
                <a:lnTo>
                  <a:pt x="151638" y="127635"/>
                </a:lnTo>
                <a:cubicBezTo>
                  <a:pt x="176149" y="101854"/>
                  <a:pt x="271082" y="22987"/>
                  <a:pt x="298704" y="1651"/>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39" name="Volný tvar: obrazec 338">
            <a:extLst>
              <a:ext uri="{FF2B5EF4-FFF2-40B4-BE49-F238E27FC236}">
                <a16:creationId xmlns:a16="http://schemas.microsoft.com/office/drawing/2014/main" id="{8509DDD2-7D41-49D4-90C2-DE12F8196337}"/>
              </a:ext>
            </a:extLst>
          </p:cNvPr>
          <p:cNvSpPr/>
          <p:nvPr/>
        </p:nvSpPr>
        <p:spPr>
          <a:xfrm>
            <a:off x="3615880" y="6118097"/>
            <a:ext cx="298703" cy="127635"/>
          </a:xfrm>
          <a:custGeom>
            <a:avLst/>
            <a:gdLst>
              <a:gd name="connsiteX0" fmla="*/ 289370 w 298703"/>
              <a:gd name="connsiteY0" fmla="*/ 0 h 127635"/>
              <a:gd name="connsiteX1" fmla="*/ 149352 w 298703"/>
              <a:gd name="connsiteY1" fmla="*/ 76327 h 127635"/>
              <a:gd name="connsiteX2" fmla="*/ 9398 w 298703"/>
              <a:gd name="connsiteY2" fmla="*/ 0 h 127635"/>
              <a:gd name="connsiteX3" fmla="*/ 0 w 298703"/>
              <a:gd name="connsiteY3" fmla="*/ 1651 h 127635"/>
              <a:gd name="connsiteX4" fmla="*/ 147066 w 298703"/>
              <a:gd name="connsiteY4" fmla="*/ 127635 h 127635"/>
              <a:gd name="connsiteX5" fmla="*/ 151638 w 298703"/>
              <a:gd name="connsiteY5" fmla="*/ 127635 h 127635"/>
              <a:gd name="connsiteX6" fmla="*/ 298704 w 298703"/>
              <a:gd name="connsiteY6" fmla="*/ 1651 h 127635"/>
              <a:gd name="connsiteX7" fmla="*/ 289370 w 298703"/>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35">
                <a:moveTo>
                  <a:pt x="289370" y="0"/>
                </a:moveTo>
                <a:cubicBezTo>
                  <a:pt x="262001" y="11811"/>
                  <a:pt x="176657" y="62484"/>
                  <a:pt x="149352" y="76327"/>
                </a:cubicBezTo>
                <a:cubicBezTo>
                  <a:pt x="122047" y="62484"/>
                  <a:pt x="36766" y="11748"/>
                  <a:pt x="9398" y="0"/>
                </a:cubicBezTo>
                <a:lnTo>
                  <a:pt x="0" y="1651"/>
                </a:lnTo>
                <a:cubicBezTo>
                  <a:pt x="27623" y="22987"/>
                  <a:pt x="122555" y="101854"/>
                  <a:pt x="147066" y="127635"/>
                </a:cubicBezTo>
                <a:lnTo>
                  <a:pt x="151638" y="127635"/>
                </a:lnTo>
                <a:cubicBezTo>
                  <a:pt x="176149" y="101854"/>
                  <a:pt x="271082" y="22987"/>
                  <a:pt x="298704"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40" name="Volný tvar: obrazec 339">
            <a:extLst>
              <a:ext uri="{FF2B5EF4-FFF2-40B4-BE49-F238E27FC236}">
                <a16:creationId xmlns:a16="http://schemas.microsoft.com/office/drawing/2014/main" id="{CFFEDB2E-CC74-47CB-AA91-4F6EEB4641F3}"/>
              </a:ext>
            </a:extLst>
          </p:cNvPr>
          <p:cNvSpPr/>
          <p:nvPr/>
        </p:nvSpPr>
        <p:spPr>
          <a:xfrm>
            <a:off x="3945318" y="6118097"/>
            <a:ext cx="298703" cy="127635"/>
          </a:xfrm>
          <a:custGeom>
            <a:avLst/>
            <a:gdLst>
              <a:gd name="connsiteX0" fmla="*/ 289306 w 298703"/>
              <a:gd name="connsiteY0" fmla="*/ 0 h 127635"/>
              <a:gd name="connsiteX1" fmla="*/ 149352 w 298703"/>
              <a:gd name="connsiteY1" fmla="*/ 76327 h 127635"/>
              <a:gd name="connsiteX2" fmla="*/ 9398 w 298703"/>
              <a:gd name="connsiteY2" fmla="*/ 0 h 127635"/>
              <a:gd name="connsiteX3" fmla="*/ 0 w 298703"/>
              <a:gd name="connsiteY3" fmla="*/ 1651 h 127635"/>
              <a:gd name="connsiteX4" fmla="*/ 147066 w 298703"/>
              <a:gd name="connsiteY4" fmla="*/ 127635 h 127635"/>
              <a:gd name="connsiteX5" fmla="*/ 151638 w 298703"/>
              <a:gd name="connsiteY5" fmla="*/ 127635 h 127635"/>
              <a:gd name="connsiteX6" fmla="*/ 298704 w 298703"/>
              <a:gd name="connsiteY6" fmla="*/ 1651 h 127635"/>
              <a:gd name="connsiteX7" fmla="*/ 289306 w 298703"/>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35">
                <a:moveTo>
                  <a:pt x="289306" y="0"/>
                </a:moveTo>
                <a:cubicBezTo>
                  <a:pt x="262001" y="11811"/>
                  <a:pt x="176657" y="62484"/>
                  <a:pt x="149352" y="76327"/>
                </a:cubicBezTo>
                <a:cubicBezTo>
                  <a:pt x="122047" y="62484"/>
                  <a:pt x="36766" y="11748"/>
                  <a:pt x="9398" y="0"/>
                </a:cubicBezTo>
                <a:lnTo>
                  <a:pt x="0" y="1651"/>
                </a:lnTo>
                <a:cubicBezTo>
                  <a:pt x="27622" y="22987"/>
                  <a:pt x="122555" y="101854"/>
                  <a:pt x="147066" y="127635"/>
                </a:cubicBezTo>
                <a:lnTo>
                  <a:pt x="151638" y="127635"/>
                </a:lnTo>
                <a:cubicBezTo>
                  <a:pt x="176149" y="101854"/>
                  <a:pt x="271082" y="22987"/>
                  <a:pt x="298704" y="1651"/>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41" name="Volný tvar: obrazec 340">
            <a:extLst>
              <a:ext uri="{FF2B5EF4-FFF2-40B4-BE49-F238E27FC236}">
                <a16:creationId xmlns:a16="http://schemas.microsoft.com/office/drawing/2014/main" id="{44B48B0F-27D3-4FB4-B90C-72740C2A6EF8}"/>
              </a:ext>
            </a:extLst>
          </p:cNvPr>
          <p:cNvSpPr/>
          <p:nvPr/>
        </p:nvSpPr>
        <p:spPr>
          <a:xfrm>
            <a:off x="4274439" y="6118097"/>
            <a:ext cx="298703" cy="127635"/>
          </a:xfrm>
          <a:custGeom>
            <a:avLst/>
            <a:gdLst>
              <a:gd name="connsiteX0" fmla="*/ 289370 w 298703"/>
              <a:gd name="connsiteY0" fmla="*/ 0 h 127635"/>
              <a:gd name="connsiteX1" fmla="*/ 149352 w 298703"/>
              <a:gd name="connsiteY1" fmla="*/ 76327 h 127635"/>
              <a:gd name="connsiteX2" fmla="*/ 9398 w 298703"/>
              <a:gd name="connsiteY2" fmla="*/ 0 h 127635"/>
              <a:gd name="connsiteX3" fmla="*/ 0 w 298703"/>
              <a:gd name="connsiteY3" fmla="*/ 1651 h 127635"/>
              <a:gd name="connsiteX4" fmla="*/ 147066 w 298703"/>
              <a:gd name="connsiteY4" fmla="*/ 127635 h 127635"/>
              <a:gd name="connsiteX5" fmla="*/ 151638 w 298703"/>
              <a:gd name="connsiteY5" fmla="*/ 127635 h 127635"/>
              <a:gd name="connsiteX6" fmla="*/ 298704 w 298703"/>
              <a:gd name="connsiteY6" fmla="*/ 1651 h 127635"/>
              <a:gd name="connsiteX7" fmla="*/ 289370 w 298703"/>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35">
                <a:moveTo>
                  <a:pt x="289370" y="0"/>
                </a:moveTo>
                <a:cubicBezTo>
                  <a:pt x="262001" y="11811"/>
                  <a:pt x="176657" y="62484"/>
                  <a:pt x="149352" y="76327"/>
                </a:cubicBezTo>
                <a:cubicBezTo>
                  <a:pt x="122047" y="62484"/>
                  <a:pt x="36703" y="11748"/>
                  <a:pt x="9398" y="0"/>
                </a:cubicBezTo>
                <a:lnTo>
                  <a:pt x="0" y="1651"/>
                </a:lnTo>
                <a:cubicBezTo>
                  <a:pt x="27622" y="22987"/>
                  <a:pt x="122555" y="101854"/>
                  <a:pt x="147066" y="127635"/>
                </a:cubicBezTo>
                <a:lnTo>
                  <a:pt x="151638" y="127635"/>
                </a:lnTo>
                <a:cubicBezTo>
                  <a:pt x="176149" y="101854"/>
                  <a:pt x="271145" y="22987"/>
                  <a:pt x="298704"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42" name="Volný tvar: obrazec 341">
            <a:extLst>
              <a:ext uri="{FF2B5EF4-FFF2-40B4-BE49-F238E27FC236}">
                <a16:creationId xmlns:a16="http://schemas.microsoft.com/office/drawing/2014/main" id="{F76806EF-9697-4565-805E-6F733DAEA901}"/>
              </a:ext>
            </a:extLst>
          </p:cNvPr>
          <p:cNvSpPr/>
          <p:nvPr/>
        </p:nvSpPr>
        <p:spPr>
          <a:xfrm>
            <a:off x="4603750" y="6118097"/>
            <a:ext cx="298703" cy="127635"/>
          </a:xfrm>
          <a:custGeom>
            <a:avLst/>
            <a:gdLst>
              <a:gd name="connsiteX0" fmla="*/ 289370 w 298703"/>
              <a:gd name="connsiteY0" fmla="*/ 0 h 127635"/>
              <a:gd name="connsiteX1" fmla="*/ 149416 w 298703"/>
              <a:gd name="connsiteY1" fmla="*/ 76327 h 127635"/>
              <a:gd name="connsiteX2" fmla="*/ 9398 w 298703"/>
              <a:gd name="connsiteY2" fmla="*/ 0 h 127635"/>
              <a:gd name="connsiteX3" fmla="*/ 0 w 298703"/>
              <a:gd name="connsiteY3" fmla="*/ 1651 h 127635"/>
              <a:gd name="connsiteX4" fmla="*/ 147066 w 298703"/>
              <a:gd name="connsiteY4" fmla="*/ 127635 h 127635"/>
              <a:gd name="connsiteX5" fmla="*/ 151638 w 298703"/>
              <a:gd name="connsiteY5" fmla="*/ 127635 h 127635"/>
              <a:gd name="connsiteX6" fmla="*/ 298704 w 298703"/>
              <a:gd name="connsiteY6" fmla="*/ 1651 h 127635"/>
              <a:gd name="connsiteX7" fmla="*/ 289370 w 298703"/>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35">
                <a:moveTo>
                  <a:pt x="289370" y="0"/>
                </a:moveTo>
                <a:cubicBezTo>
                  <a:pt x="262001" y="11811"/>
                  <a:pt x="176657" y="62484"/>
                  <a:pt x="149416" y="76327"/>
                </a:cubicBezTo>
                <a:cubicBezTo>
                  <a:pt x="122110" y="62484"/>
                  <a:pt x="36830" y="11748"/>
                  <a:pt x="9398" y="0"/>
                </a:cubicBezTo>
                <a:lnTo>
                  <a:pt x="0" y="1651"/>
                </a:lnTo>
                <a:cubicBezTo>
                  <a:pt x="27622" y="22987"/>
                  <a:pt x="122555" y="101854"/>
                  <a:pt x="147066" y="127635"/>
                </a:cubicBezTo>
                <a:lnTo>
                  <a:pt x="151638" y="127635"/>
                </a:lnTo>
                <a:cubicBezTo>
                  <a:pt x="176149" y="101854"/>
                  <a:pt x="271082" y="22987"/>
                  <a:pt x="298704"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43" name="Volný tvar: obrazec 342">
            <a:extLst>
              <a:ext uri="{FF2B5EF4-FFF2-40B4-BE49-F238E27FC236}">
                <a16:creationId xmlns:a16="http://schemas.microsoft.com/office/drawing/2014/main" id="{90E7CE06-A2A9-496E-AD0B-BF4740967C34}"/>
              </a:ext>
            </a:extLst>
          </p:cNvPr>
          <p:cNvSpPr/>
          <p:nvPr/>
        </p:nvSpPr>
        <p:spPr>
          <a:xfrm>
            <a:off x="4932934" y="6118097"/>
            <a:ext cx="298767" cy="127635"/>
          </a:xfrm>
          <a:custGeom>
            <a:avLst/>
            <a:gdLst>
              <a:gd name="connsiteX0" fmla="*/ 289369 w 298767"/>
              <a:gd name="connsiteY0" fmla="*/ 0 h 127635"/>
              <a:gd name="connsiteX1" fmla="*/ 149352 w 298767"/>
              <a:gd name="connsiteY1" fmla="*/ 76327 h 127635"/>
              <a:gd name="connsiteX2" fmla="*/ 9398 w 298767"/>
              <a:gd name="connsiteY2" fmla="*/ 0 h 127635"/>
              <a:gd name="connsiteX3" fmla="*/ 0 w 298767"/>
              <a:gd name="connsiteY3" fmla="*/ 1651 h 127635"/>
              <a:gd name="connsiteX4" fmla="*/ 147066 w 298767"/>
              <a:gd name="connsiteY4" fmla="*/ 127635 h 127635"/>
              <a:gd name="connsiteX5" fmla="*/ 151701 w 298767"/>
              <a:gd name="connsiteY5" fmla="*/ 127635 h 127635"/>
              <a:gd name="connsiteX6" fmla="*/ 298767 w 298767"/>
              <a:gd name="connsiteY6" fmla="*/ 1651 h 127635"/>
              <a:gd name="connsiteX7" fmla="*/ 289369 w 298767"/>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35">
                <a:moveTo>
                  <a:pt x="289369" y="0"/>
                </a:moveTo>
                <a:cubicBezTo>
                  <a:pt x="262001" y="11811"/>
                  <a:pt x="176657" y="62484"/>
                  <a:pt x="149352" y="76327"/>
                </a:cubicBezTo>
                <a:cubicBezTo>
                  <a:pt x="122047" y="62484"/>
                  <a:pt x="36766" y="11748"/>
                  <a:pt x="9398" y="0"/>
                </a:cubicBezTo>
                <a:lnTo>
                  <a:pt x="0" y="1651"/>
                </a:lnTo>
                <a:cubicBezTo>
                  <a:pt x="27622" y="22987"/>
                  <a:pt x="122555" y="101854"/>
                  <a:pt x="147066" y="127635"/>
                </a:cubicBezTo>
                <a:lnTo>
                  <a:pt x="151701" y="127635"/>
                </a:lnTo>
                <a:cubicBezTo>
                  <a:pt x="176149" y="101854"/>
                  <a:pt x="271145" y="22987"/>
                  <a:pt x="298767" y="1651"/>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44" name="Volný tvar: obrazec 343">
            <a:extLst>
              <a:ext uri="{FF2B5EF4-FFF2-40B4-BE49-F238E27FC236}">
                <a16:creationId xmlns:a16="http://schemas.microsoft.com/office/drawing/2014/main" id="{4A974763-2C24-4FA5-AE99-32AF748358D6}"/>
              </a:ext>
            </a:extLst>
          </p:cNvPr>
          <p:cNvSpPr/>
          <p:nvPr/>
        </p:nvSpPr>
        <p:spPr>
          <a:xfrm>
            <a:off x="981900" y="6355524"/>
            <a:ext cx="298703" cy="127698"/>
          </a:xfrm>
          <a:custGeom>
            <a:avLst/>
            <a:gdLst>
              <a:gd name="connsiteX0" fmla="*/ 289306 w 298703"/>
              <a:gd name="connsiteY0" fmla="*/ 0 h 127698"/>
              <a:gd name="connsiteX1" fmla="*/ 149352 w 298703"/>
              <a:gd name="connsiteY1" fmla="*/ 76391 h 127698"/>
              <a:gd name="connsiteX2" fmla="*/ 9398 w 298703"/>
              <a:gd name="connsiteY2" fmla="*/ 0 h 127698"/>
              <a:gd name="connsiteX3" fmla="*/ 0 w 298703"/>
              <a:gd name="connsiteY3" fmla="*/ 1715 h 127698"/>
              <a:gd name="connsiteX4" fmla="*/ 147066 w 298703"/>
              <a:gd name="connsiteY4" fmla="*/ 127698 h 127698"/>
              <a:gd name="connsiteX5" fmla="*/ 151638 w 298703"/>
              <a:gd name="connsiteY5" fmla="*/ 127698 h 127698"/>
              <a:gd name="connsiteX6" fmla="*/ 298704 w 298703"/>
              <a:gd name="connsiteY6" fmla="*/ 1715 h 127698"/>
              <a:gd name="connsiteX7" fmla="*/ 289306 w 298703"/>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98">
                <a:moveTo>
                  <a:pt x="289306" y="0"/>
                </a:moveTo>
                <a:cubicBezTo>
                  <a:pt x="261938" y="11811"/>
                  <a:pt x="176593" y="62547"/>
                  <a:pt x="149352" y="76391"/>
                </a:cubicBezTo>
                <a:cubicBezTo>
                  <a:pt x="122047" y="62547"/>
                  <a:pt x="36703" y="11811"/>
                  <a:pt x="9398" y="0"/>
                </a:cubicBezTo>
                <a:lnTo>
                  <a:pt x="0" y="1715"/>
                </a:lnTo>
                <a:cubicBezTo>
                  <a:pt x="27622" y="23051"/>
                  <a:pt x="122555" y="101917"/>
                  <a:pt x="147066" y="127698"/>
                </a:cubicBezTo>
                <a:lnTo>
                  <a:pt x="151638" y="127698"/>
                </a:lnTo>
                <a:cubicBezTo>
                  <a:pt x="176149" y="101917"/>
                  <a:pt x="271082" y="23051"/>
                  <a:pt x="298704" y="1715"/>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45" name="Volný tvar: obrazec 344">
            <a:extLst>
              <a:ext uri="{FF2B5EF4-FFF2-40B4-BE49-F238E27FC236}">
                <a16:creationId xmlns:a16="http://schemas.microsoft.com/office/drawing/2014/main" id="{583DD3D8-4073-4CFA-A64C-571C57E69E61}"/>
              </a:ext>
            </a:extLst>
          </p:cNvPr>
          <p:cNvSpPr/>
          <p:nvPr/>
        </p:nvSpPr>
        <p:spPr>
          <a:xfrm>
            <a:off x="1311211" y="6355524"/>
            <a:ext cx="298767" cy="127698"/>
          </a:xfrm>
          <a:custGeom>
            <a:avLst/>
            <a:gdLst>
              <a:gd name="connsiteX0" fmla="*/ 289369 w 298767"/>
              <a:gd name="connsiteY0" fmla="*/ 0 h 127698"/>
              <a:gd name="connsiteX1" fmla="*/ 149416 w 298767"/>
              <a:gd name="connsiteY1" fmla="*/ 76391 h 127698"/>
              <a:gd name="connsiteX2" fmla="*/ 9398 w 298767"/>
              <a:gd name="connsiteY2" fmla="*/ 0 h 127698"/>
              <a:gd name="connsiteX3" fmla="*/ 0 w 298767"/>
              <a:gd name="connsiteY3" fmla="*/ 1715 h 127698"/>
              <a:gd name="connsiteX4" fmla="*/ 147066 w 298767"/>
              <a:gd name="connsiteY4" fmla="*/ 127698 h 127698"/>
              <a:gd name="connsiteX5" fmla="*/ 151638 w 298767"/>
              <a:gd name="connsiteY5" fmla="*/ 127698 h 127698"/>
              <a:gd name="connsiteX6" fmla="*/ 298767 w 298767"/>
              <a:gd name="connsiteY6" fmla="*/ 1715 h 127698"/>
              <a:gd name="connsiteX7" fmla="*/ 289369 w 298767"/>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98">
                <a:moveTo>
                  <a:pt x="289369" y="0"/>
                </a:moveTo>
                <a:cubicBezTo>
                  <a:pt x="262001" y="11811"/>
                  <a:pt x="176721" y="62547"/>
                  <a:pt x="149416" y="76391"/>
                </a:cubicBezTo>
                <a:cubicBezTo>
                  <a:pt x="122110" y="62547"/>
                  <a:pt x="36766" y="11811"/>
                  <a:pt x="9398" y="0"/>
                </a:cubicBezTo>
                <a:lnTo>
                  <a:pt x="0" y="1715"/>
                </a:lnTo>
                <a:cubicBezTo>
                  <a:pt x="27622" y="23051"/>
                  <a:pt x="122555" y="101917"/>
                  <a:pt x="147066" y="127698"/>
                </a:cubicBezTo>
                <a:lnTo>
                  <a:pt x="151638" y="127698"/>
                </a:lnTo>
                <a:cubicBezTo>
                  <a:pt x="176149" y="101917"/>
                  <a:pt x="271081" y="23051"/>
                  <a:pt x="298767" y="1715"/>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46" name="Volný tvar: obrazec 345">
            <a:extLst>
              <a:ext uri="{FF2B5EF4-FFF2-40B4-BE49-F238E27FC236}">
                <a16:creationId xmlns:a16="http://schemas.microsoft.com/office/drawing/2014/main" id="{EDECF54F-0759-4C1A-BC1E-7CE8F38727DF}"/>
              </a:ext>
            </a:extLst>
          </p:cNvPr>
          <p:cNvSpPr/>
          <p:nvPr/>
        </p:nvSpPr>
        <p:spPr>
          <a:xfrm>
            <a:off x="1640332" y="6355524"/>
            <a:ext cx="298767" cy="127698"/>
          </a:xfrm>
          <a:custGeom>
            <a:avLst/>
            <a:gdLst>
              <a:gd name="connsiteX0" fmla="*/ 289370 w 298767"/>
              <a:gd name="connsiteY0" fmla="*/ 0 h 127698"/>
              <a:gd name="connsiteX1" fmla="*/ 149352 w 298767"/>
              <a:gd name="connsiteY1" fmla="*/ 76391 h 127698"/>
              <a:gd name="connsiteX2" fmla="*/ 9398 w 298767"/>
              <a:gd name="connsiteY2" fmla="*/ 0 h 127698"/>
              <a:gd name="connsiteX3" fmla="*/ 0 w 298767"/>
              <a:gd name="connsiteY3" fmla="*/ 1715 h 127698"/>
              <a:gd name="connsiteX4" fmla="*/ 147066 w 298767"/>
              <a:gd name="connsiteY4" fmla="*/ 127698 h 127698"/>
              <a:gd name="connsiteX5" fmla="*/ 151701 w 298767"/>
              <a:gd name="connsiteY5" fmla="*/ 127698 h 127698"/>
              <a:gd name="connsiteX6" fmla="*/ 298767 w 298767"/>
              <a:gd name="connsiteY6" fmla="*/ 1715 h 127698"/>
              <a:gd name="connsiteX7" fmla="*/ 289370 w 298767"/>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98">
                <a:moveTo>
                  <a:pt x="289370" y="0"/>
                </a:moveTo>
                <a:cubicBezTo>
                  <a:pt x="262001" y="11811"/>
                  <a:pt x="176657" y="62547"/>
                  <a:pt x="149352" y="76391"/>
                </a:cubicBezTo>
                <a:cubicBezTo>
                  <a:pt x="122047" y="62547"/>
                  <a:pt x="36703" y="11811"/>
                  <a:pt x="9398" y="0"/>
                </a:cubicBezTo>
                <a:lnTo>
                  <a:pt x="0" y="1715"/>
                </a:lnTo>
                <a:cubicBezTo>
                  <a:pt x="27623" y="23051"/>
                  <a:pt x="122555" y="101917"/>
                  <a:pt x="147066" y="127698"/>
                </a:cubicBezTo>
                <a:lnTo>
                  <a:pt x="151701" y="127698"/>
                </a:lnTo>
                <a:cubicBezTo>
                  <a:pt x="176213" y="101917"/>
                  <a:pt x="271208" y="23051"/>
                  <a:pt x="298767" y="1715"/>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47" name="Volný tvar: obrazec 346">
            <a:extLst>
              <a:ext uri="{FF2B5EF4-FFF2-40B4-BE49-F238E27FC236}">
                <a16:creationId xmlns:a16="http://schemas.microsoft.com/office/drawing/2014/main" id="{CEEEF179-3DC3-4F5C-B1E4-27AE5E601515}"/>
              </a:ext>
            </a:extLst>
          </p:cNvPr>
          <p:cNvSpPr/>
          <p:nvPr/>
        </p:nvSpPr>
        <p:spPr>
          <a:xfrm>
            <a:off x="1969770" y="6355524"/>
            <a:ext cx="298767" cy="127698"/>
          </a:xfrm>
          <a:custGeom>
            <a:avLst/>
            <a:gdLst>
              <a:gd name="connsiteX0" fmla="*/ 289306 w 298767"/>
              <a:gd name="connsiteY0" fmla="*/ 0 h 127698"/>
              <a:gd name="connsiteX1" fmla="*/ 149352 w 298767"/>
              <a:gd name="connsiteY1" fmla="*/ 76391 h 127698"/>
              <a:gd name="connsiteX2" fmla="*/ 9398 w 298767"/>
              <a:gd name="connsiteY2" fmla="*/ 0 h 127698"/>
              <a:gd name="connsiteX3" fmla="*/ 0 w 298767"/>
              <a:gd name="connsiteY3" fmla="*/ 1715 h 127698"/>
              <a:gd name="connsiteX4" fmla="*/ 147066 w 298767"/>
              <a:gd name="connsiteY4" fmla="*/ 127698 h 127698"/>
              <a:gd name="connsiteX5" fmla="*/ 151638 w 298767"/>
              <a:gd name="connsiteY5" fmla="*/ 127698 h 127698"/>
              <a:gd name="connsiteX6" fmla="*/ 298767 w 298767"/>
              <a:gd name="connsiteY6" fmla="*/ 1715 h 127698"/>
              <a:gd name="connsiteX7" fmla="*/ 289306 w 298767"/>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98">
                <a:moveTo>
                  <a:pt x="289306" y="0"/>
                </a:moveTo>
                <a:cubicBezTo>
                  <a:pt x="262001" y="11811"/>
                  <a:pt x="176657" y="62547"/>
                  <a:pt x="149352" y="76391"/>
                </a:cubicBezTo>
                <a:cubicBezTo>
                  <a:pt x="122047" y="62547"/>
                  <a:pt x="36703" y="11811"/>
                  <a:pt x="9398" y="0"/>
                </a:cubicBezTo>
                <a:lnTo>
                  <a:pt x="0" y="1715"/>
                </a:lnTo>
                <a:cubicBezTo>
                  <a:pt x="27622" y="23051"/>
                  <a:pt x="122618" y="101917"/>
                  <a:pt x="147066" y="127698"/>
                </a:cubicBezTo>
                <a:lnTo>
                  <a:pt x="151638" y="127698"/>
                </a:lnTo>
                <a:cubicBezTo>
                  <a:pt x="176149" y="101917"/>
                  <a:pt x="271082" y="23051"/>
                  <a:pt x="298767" y="1715"/>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48" name="Volný tvar: obrazec 347">
            <a:extLst>
              <a:ext uri="{FF2B5EF4-FFF2-40B4-BE49-F238E27FC236}">
                <a16:creationId xmlns:a16="http://schemas.microsoft.com/office/drawing/2014/main" id="{ED74CA00-73F3-4FE1-BDE2-5F854B58A1DD}"/>
              </a:ext>
            </a:extLst>
          </p:cNvPr>
          <p:cNvSpPr/>
          <p:nvPr/>
        </p:nvSpPr>
        <p:spPr>
          <a:xfrm>
            <a:off x="2298826" y="6355524"/>
            <a:ext cx="298704" cy="127698"/>
          </a:xfrm>
          <a:custGeom>
            <a:avLst/>
            <a:gdLst>
              <a:gd name="connsiteX0" fmla="*/ 289433 w 298704"/>
              <a:gd name="connsiteY0" fmla="*/ 0 h 127698"/>
              <a:gd name="connsiteX1" fmla="*/ 149416 w 298704"/>
              <a:gd name="connsiteY1" fmla="*/ 76391 h 127698"/>
              <a:gd name="connsiteX2" fmla="*/ 9398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433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433" y="0"/>
                </a:moveTo>
                <a:cubicBezTo>
                  <a:pt x="262065" y="11811"/>
                  <a:pt x="176721" y="62547"/>
                  <a:pt x="149416" y="76391"/>
                </a:cubicBezTo>
                <a:cubicBezTo>
                  <a:pt x="122111" y="62547"/>
                  <a:pt x="36830" y="11811"/>
                  <a:pt x="9398" y="0"/>
                </a:cubicBezTo>
                <a:lnTo>
                  <a:pt x="0" y="1715"/>
                </a:lnTo>
                <a:cubicBezTo>
                  <a:pt x="27623" y="23051"/>
                  <a:pt x="122555" y="101917"/>
                  <a:pt x="147066" y="127698"/>
                </a:cubicBezTo>
                <a:lnTo>
                  <a:pt x="151638" y="127698"/>
                </a:lnTo>
                <a:cubicBezTo>
                  <a:pt x="176086" y="101917"/>
                  <a:pt x="271082" y="23051"/>
                  <a:pt x="298704" y="1715"/>
                </a:cubicBezTo>
                <a:lnTo>
                  <a:pt x="289433" y="0"/>
                </a:lnTo>
                <a:close/>
              </a:path>
            </a:pathLst>
          </a:custGeom>
          <a:solidFill>
            <a:srgbClr val="FFFFFF"/>
          </a:solidFill>
          <a:ln w="6350" cap="flat">
            <a:noFill/>
            <a:prstDash val="solid"/>
            <a:miter/>
          </a:ln>
        </p:spPr>
        <p:txBody>
          <a:bodyPr rtlCol="0" anchor="ctr"/>
          <a:lstStyle/>
          <a:p>
            <a:endParaRPr lang="cs-CZ"/>
          </a:p>
        </p:txBody>
      </p:sp>
      <p:sp>
        <p:nvSpPr>
          <p:cNvPr id="349" name="Volný tvar: obrazec 348">
            <a:extLst>
              <a:ext uri="{FF2B5EF4-FFF2-40B4-BE49-F238E27FC236}">
                <a16:creationId xmlns:a16="http://schemas.microsoft.com/office/drawing/2014/main" id="{3809D372-FC7B-4424-8FB6-4E9D74C138BA}"/>
              </a:ext>
            </a:extLst>
          </p:cNvPr>
          <p:cNvSpPr/>
          <p:nvPr/>
        </p:nvSpPr>
        <p:spPr>
          <a:xfrm>
            <a:off x="2628201" y="6355524"/>
            <a:ext cx="298703" cy="127698"/>
          </a:xfrm>
          <a:custGeom>
            <a:avLst/>
            <a:gdLst>
              <a:gd name="connsiteX0" fmla="*/ 289369 w 298703"/>
              <a:gd name="connsiteY0" fmla="*/ 0 h 127698"/>
              <a:gd name="connsiteX1" fmla="*/ 149416 w 298703"/>
              <a:gd name="connsiteY1" fmla="*/ 76391 h 127698"/>
              <a:gd name="connsiteX2" fmla="*/ 9398 w 298703"/>
              <a:gd name="connsiteY2" fmla="*/ 0 h 127698"/>
              <a:gd name="connsiteX3" fmla="*/ 0 w 298703"/>
              <a:gd name="connsiteY3" fmla="*/ 1715 h 127698"/>
              <a:gd name="connsiteX4" fmla="*/ 147066 w 298703"/>
              <a:gd name="connsiteY4" fmla="*/ 127698 h 127698"/>
              <a:gd name="connsiteX5" fmla="*/ 151638 w 298703"/>
              <a:gd name="connsiteY5" fmla="*/ 127698 h 127698"/>
              <a:gd name="connsiteX6" fmla="*/ 298704 w 298703"/>
              <a:gd name="connsiteY6" fmla="*/ 1715 h 127698"/>
              <a:gd name="connsiteX7" fmla="*/ 289369 w 298703"/>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98">
                <a:moveTo>
                  <a:pt x="289369" y="0"/>
                </a:moveTo>
                <a:cubicBezTo>
                  <a:pt x="262001" y="11811"/>
                  <a:pt x="176720" y="62547"/>
                  <a:pt x="149416" y="76391"/>
                </a:cubicBezTo>
                <a:cubicBezTo>
                  <a:pt x="122110" y="62547"/>
                  <a:pt x="36766" y="11811"/>
                  <a:pt x="9398" y="0"/>
                </a:cubicBezTo>
                <a:lnTo>
                  <a:pt x="0" y="1715"/>
                </a:lnTo>
                <a:cubicBezTo>
                  <a:pt x="27622" y="23051"/>
                  <a:pt x="122555" y="101917"/>
                  <a:pt x="147066" y="127698"/>
                </a:cubicBezTo>
                <a:lnTo>
                  <a:pt x="151638" y="127698"/>
                </a:lnTo>
                <a:cubicBezTo>
                  <a:pt x="176149" y="101917"/>
                  <a:pt x="271081" y="23051"/>
                  <a:pt x="298704" y="1715"/>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50" name="Volný tvar: obrazec 349">
            <a:extLst>
              <a:ext uri="{FF2B5EF4-FFF2-40B4-BE49-F238E27FC236}">
                <a16:creationId xmlns:a16="http://schemas.microsoft.com/office/drawing/2014/main" id="{476E31A6-4B2F-4AB7-BFDE-A78D3472A34D}"/>
              </a:ext>
            </a:extLst>
          </p:cNvPr>
          <p:cNvSpPr/>
          <p:nvPr/>
        </p:nvSpPr>
        <p:spPr>
          <a:xfrm>
            <a:off x="2957385" y="6355524"/>
            <a:ext cx="298704" cy="127698"/>
          </a:xfrm>
          <a:custGeom>
            <a:avLst/>
            <a:gdLst>
              <a:gd name="connsiteX0" fmla="*/ 289369 w 298704"/>
              <a:gd name="connsiteY0" fmla="*/ 0 h 127698"/>
              <a:gd name="connsiteX1" fmla="*/ 149352 w 298704"/>
              <a:gd name="connsiteY1" fmla="*/ 76391 h 127698"/>
              <a:gd name="connsiteX2" fmla="*/ 9398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69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69" y="0"/>
                </a:moveTo>
                <a:cubicBezTo>
                  <a:pt x="262001" y="11811"/>
                  <a:pt x="176657" y="62547"/>
                  <a:pt x="149352" y="76391"/>
                </a:cubicBezTo>
                <a:cubicBezTo>
                  <a:pt x="122047" y="62547"/>
                  <a:pt x="36703" y="11811"/>
                  <a:pt x="9398" y="0"/>
                </a:cubicBezTo>
                <a:lnTo>
                  <a:pt x="0" y="1715"/>
                </a:lnTo>
                <a:cubicBezTo>
                  <a:pt x="27622" y="23051"/>
                  <a:pt x="122555" y="101917"/>
                  <a:pt x="147066" y="127698"/>
                </a:cubicBezTo>
                <a:lnTo>
                  <a:pt x="151638" y="127698"/>
                </a:lnTo>
                <a:cubicBezTo>
                  <a:pt x="176085" y="101917"/>
                  <a:pt x="271082" y="23051"/>
                  <a:pt x="298704" y="1715"/>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51" name="Volný tvar: obrazec 350">
            <a:extLst>
              <a:ext uri="{FF2B5EF4-FFF2-40B4-BE49-F238E27FC236}">
                <a16:creationId xmlns:a16="http://schemas.microsoft.com/office/drawing/2014/main" id="{84D11637-8402-47A5-8189-C7AC9CC34AC1}"/>
              </a:ext>
            </a:extLst>
          </p:cNvPr>
          <p:cNvSpPr/>
          <p:nvPr/>
        </p:nvSpPr>
        <p:spPr>
          <a:xfrm>
            <a:off x="3286759" y="6355524"/>
            <a:ext cx="298704" cy="127698"/>
          </a:xfrm>
          <a:custGeom>
            <a:avLst/>
            <a:gdLst>
              <a:gd name="connsiteX0" fmla="*/ 289306 w 298704"/>
              <a:gd name="connsiteY0" fmla="*/ 0 h 127698"/>
              <a:gd name="connsiteX1" fmla="*/ 149352 w 298704"/>
              <a:gd name="connsiteY1" fmla="*/ 76391 h 127698"/>
              <a:gd name="connsiteX2" fmla="*/ 9398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06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06" y="0"/>
                </a:moveTo>
                <a:cubicBezTo>
                  <a:pt x="261938" y="11811"/>
                  <a:pt x="176593" y="62547"/>
                  <a:pt x="149352" y="76391"/>
                </a:cubicBezTo>
                <a:cubicBezTo>
                  <a:pt x="122047" y="62547"/>
                  <a:pt x="36703" y="11811"/>
                  <a:pt x="9398" y="0"/>
                </a:cubicBezTo>
                <a:lnTo>
                  <a:pt x="0" y="1715"/>
                </a:lnTo>
                <a:cubicBezTo>
                  <a:pt x="27623" y="23051"/>
                  <a:pt x="122555" y="101917"/>
                  <a:pt x="147066" y="127698"/>
                </a:cubicBezTo>
                <a:lnTo>
                  <a:pt x="151638" y="127698"/>
                </a:lnTo>
                <a:cubicBezTo>
                  <a:pt x="176149" y="101917"/>
                  <a:pt x="271082" y="23051"/>
                  <a:pt x="298704" y="1715"/>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52" name="Volný tvar: obrazec 351">
            <a:extLst>
              <a:ext uri="{FF2B5EF4-FFF2-40B4-BE49-F238E27FC236}">
                <a16:creationId xmlns:a16="http://schemas.microsoft.com/office/drawing/2014/main" id="{83CA27D8-B525-4102-8D46-D07D462A6BC1}"/>
              </a:ext>
            </a:extLst>
          </p:cNvPr>
          <p:cNvSpPr/>
          <p:nvPr/>
        </p:nvSpPr>
        <p:spPr>
          <a:xfrm>
            <a:off x="3615880" y="6355524"/>
            <a:ext cx="298703" cy="127698"/>
          </a:xfrm>
          <a:custGeom>
            <a:avLst/>
            <a:gdLst>
              <a:gd name="connsiteX0" fmla="*/ 289370 w 298703"/>
              <a:gd name="connsiteY0" fmla="*/ 0 h 127698"/>
              <a:gd name="connsiteX1" fmla="*/ 149352 w 298703"/>
              <a:gd name="connsiteY1" fmla="*/ 76391 h 127698"/>
              <a:gd name="connsiteX2" fmla="*/ 9398 w 298703"/>
              <a:gd name="connsiteY2" fmla="*/ 0 h 127698"/>
              <a:gd name="connsiteX3" fmla="*/ 0 w 298703"/>
              <a:gd name="connsiteY3" fmla="*/ 1715 h 127698"/>
              <a:gd name="connsiteX4" fmla="*/ 147066 w 298703"/>
              <a:gd name="connsiteY4" fmla="*/ 127698 h 127698"/>
              <a:gd name="connsiteX5" fmla="*/ 151638 w 298703"/>
              <a:gd name="connsiteY5" fmla="*/ 127698 h 127698"/>
              <a:gd name="connsiteX6" fmla="*/ 298704 w 298703"/>
              <a:gd name="connsiteY6" fmla="*/ 1715 h 127698"/>
              <a:gd name="connsiteX7" fmla="*/ 289370 w 298703"/>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98">
                <a:moveTo>
                  <a:pt x="289370" y="0"/>
                </a:moveTo>
                <a:cubicBezTo>
                  <a:pt x="262001" y="11811"/>
                  <a:pt x="176657" y="62547"/>
                  <a:pt x="149352" y="76391"/>
                </a:cubicBezTo>
                <a:cubicBezTo>
                  <a:pt x="122047" y="62547"/>
                  <a:pt x="36766" y="11811"/>
                  <a:pt x="9398" y="0"/>
                </a:cubicBezTo>
                <a:lnTo>
                  <a:pt x="0" y="1715"/>
                </a:lnTo>
                <a:cubicBezTo>
                  <a:pt x="27623" y="23051"/>
                  <a:pt x="122555" y="101917"/>
                  <a:pt x="147066" y="127698"/>
                </a:cubicBezTo>
                <a:lnTo>
                  <a:pt x="151638" y="127698"/>
                </a:lnTo>
                <a:cubicBezTo>
                  <a:pt x="176149" y="101917"/>
                  <a:pt x="271082" y="23051"/>
                  <a:pt x="298704" y="1715"/>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53" name="Volný tvar: obrazec 352">
            <a:extLst>
              <a:ext uri="{FF2B5EF4-FFF2-40B4-BE49-F238E27FC236}">
                <a16:creationId xmlns:a16="http://schemas.microsoft.com/office/drawing/2014/main" id="{6DC86A98-01B8-4257-8363-FC56E4C3C509}"/>
              </a:ext>
            </a:extLst>
          </p:cNvPr>
          <p:cNvSpPr/>
          <p:nvPr/>
        </p:nvSpPr>
        <p:spPr>
          <a:xfrm>
            <a:off x="3945318" y="6355524"/>
            <a:ext cx="298703" cy="127698"/>
          </a:xfrm>
          <a:custGeom>
            <a:avLst/>
            <a:gdLst>
              <a:gd name="connsiteX0" fmla="*/ 289306 w 298703"/>
              <a:gd name="connsiteY0" fmla="*/ 0 h 127698"/>
              <a:gd name="connsiteX1" fmla="*/ 149352 w 298703"/>
              <a:gd name="connsiteY1" fmla="*/ 76391 h 127698"/>
              <a:gd name="connsiteX2" fmla="*/ 9398 w 298703"/>
              <a:gd name="connsiteY2" fmla="*/ 0 h 127698"/>
              <a:gd name="connsiteX3" fmla="*/ 0 w 298703"/>
              <a:gd name="connsiteY3" fmla="*/ 1715 h 127698"/>
              <a:gd name="connsiteX4" fmla="*/ 147066 w 298703"/>
              <a:gd name="connsiteY4" fmla="*/ 127698 h 127698"/>
              <a:gd name="connsiteX5" fmla="*/ 151638 w 298703"/>
              <a:gd name="connsiteY5" fmla="*/ 127698 h 127698"/>
              <a:gd name="connsiteX6" fmla="*/ 298704 w 298703"/>
              <a:gd name="connsiteY6" fmla="*/ 1715 h 127698"/>
              <a:gd name="connsiteX7" fmla="*/ 289306 w 298703"/>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98">
                <a:moveTo>
                  <a:pt x="289306" y="0"/>
                </a:moveTo>
                <a:cubicBezTo>
                  <a:pt x="262001" y="11811"/>
                  <a:pt x="176657" y="62547"/>
                  <a:pt x="149352" y="76391"/>
                </a:cubicBezTo>
                <a:cubicBezTo>
                  <a:pt x="122047" y="62547"/>
                  <a:pt x="36766" y="11811"/>
                  <a:pt x="9398" y="0"/>
                </a:cubicBezTo>
                <a:lnTo>
                  <a:pt x="0" y="1715"/>
                </a:lnTo>
                <a:cubicBezTo>
                  <a:pt x="27622" y="23051"/>
                  <a:pt x="122555" y="101917"/>
                  <a:pt x="147066" y="127698"/>
                </a:cubicBezTo>
                <a:lnTo>
                  <a:pt x="151638" y="127698"/>
                </a:lnTo>
                <a:cubicBezTo>
                  <a:pt x="176149" y="101917"/>
                  <a:pt x="271082" y="23051"/>
                  <a:pt x="298704" y="1715"/>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54" name="Volný tvar: obrazec 353">
            <a:extLst>
              <a:ext uri="{FF2B5EF4-FFF2-40B4-BE49-F238E27FC236}">
                <a16:creationId xmlns:a16="http://schemas.microsoft.com/office/drawing/2014/main" id="{F138AF7D-E0D0-46C0-8D1F-A24D46D433FA}"/>
              </a:ext>
            </a:extLst>
          </p:cNvPr>
          <p:cNvSpPr/>
          <p:nvPr/>
        </p:nvSpPr>
        <p:spPr>
          <a:xfrm>
            <a:off x="4274439" y="6355524"/>
            <a:ext cx="298703" cy="127698"/>
          </a:xfrm>
          <a:custGeom>
            <a:avLst/>
            <a:gdLst>
              <a:gd name="connsiteX0" fmla="*/ 289370 w 298703"/>
              <a:gd name="connsiteY0" fmla="*/ 0 h 127698"/>
              <a:gd name="connsiteX1" fmla="*/ 149352 w 298703"/>
              <a:gd name="connsiteY1" fmla="*/ 76391 h 127698"/>
              <a:gd name="connsiteX2" fmla="*/ 9398 w 298703"/>
              <a:gd name="connsiteY2" fmla="*/ 0 h 127698"/>
              <a:gd name="connsiteX3" fmla="*/ 0 w 298703"/>
              <a:gd name="connsiteY3" fmla="*/ 1715 h 127698"/>
              <a:gd name="connsiteX4" fmla="*/ 147066 w 298703"/>
              <a:gd name="connsiteY4" fmla="*/ 127698 h 127698"/>
              <a:gd name="connsiteX5" fmla="*/ 151638 w 298703"/>
              <a:gd name="connsiteY5" fmla="*/ 127698 h 127698"/>
              <a:gd name="connsiteX6" fmla="*/ 298704 w 298703"/>
              <a:gd name="connsiteY6" fmla="*/ 1715 h 127698"/>
              <a:gd name="connsiteX7" fmla="*/ 289370 w 298703"/>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98">
                <a:moveTo>
                  <a:pt x="289370" y="0"/>
                </a:moveTo>
                <a:cubicBezTo>
                  <a:pt x="262001" y="11811"/>
                  <a:pt x="176657" y="62547"/>
                  <a:pt x="149352" y="76391"/>
                </a:cubicBezTo>
                <a:cubicBezTo>
                  <a:pt x="122047" y="62547"/>
                  <a:pt x="36703" y="11811"/>
                  <a:pt x="9398" y="0"/>
                </a:cubicBezTo>
                <a:lnTo>
                  <a:pt x="0" y="1715"/>
                </a:lnTo>
                <a:cubicBezTo>
                  <a:pt x="27622" y="23051"/>
                  <a:pt x="122555" y="101917"/>
                  <a:pt x="147066" y="127698"/>
                </a:cubicBezTo>
                <a:lnTo>
                  <a:pt x="151638" y="127698"/>
                </a:lnTo>
                <a:cubicBezTo>
                  <a:pt x="176149" y="101917"/>
                  <a:pt x="271145" y="23051"/>
                  <a:pt x="298704" y="1715"/>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55" name="Volný tvar: obrazec 354">
            <a:extLst>
              <a:ext uri="{FF2B5EF4-FFF2-40B4-BE49-F238E27FC236}">
                <a16:creationId xmlns:a16="http://schemas.microsoft.com/office/drawing/2014/main" id="{E53AD394-0CEE-48C9-BD29-7D1F6B60676A}"/>
              </a:ext>
            </a:extLst>
          </p:cNvPr>
          <p:cNvSpPr/>
          <p:nvPr/>
        </p:nvSpPr>
        <p:spPr>
          <a:xfrm>
            <a:off x="4603750" y="6355524"/>
            <a:ext cx="298703" cy="127698"/>
          </a:xfrm>
          <a:custGeom>
            <a:avLst/>
            <a:gdLst>
              <a:gd name="connsiteX0" fmla="*/ 289370 w 298703"/>
              <a:gd name="connsiteY0" fmla="*/ 0 h 127698"/>
              <a:gd name="connsiteX1" fmla="*/ 149416 w 298703"/>
              <a:gd name="connsiteY1" fmla="*/ 76391 h 127698"/>
              <a:gd name="connsiteX2" fmla="*/ 9398 w 298703"/>
              <a:gd name="connsiteY2" fmla="*/ 0 h 127698"/>
              <a:gd name="connsiteX3" fmla="*/ 0 w 298703"/>
              <a:gd name="connsiteY3" fmla="*/ 1715 h 127698"/>
              <a:gd name="connsiteX4" fmla="*/ 147066 w 298703"/>
              <a:gd name="connsiteY4" fmla="*/ 127698 h 127698"/>
              <a:gd name="connsiteX5" fmla="*/ 151638 w 298703"/>
              <a:gd name="connsiteY5" fmla="*/ 127698 h 127698"/>
              <a:gd name="connsiteX6" fmla="*/ 298704 w 298703"/>
              <a:gd name="connsiteY6" fmla="*/ 1715 h 127698"/>
              <a:gd name="connsiteX7" fmla="*/ 289370 w 298703"/>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98">
                <a:moveTo>
                  <a:pt x="289370" y="0"/>
                </a:moveTo>
                <a:cubicBezTo>
                  <a:pt x="262001" y="11811"/>
                  <a:pt x="176657" y="62547"/>
                  <a:pt x="149416" y="76391"/>
                </a:cubicBezTo>
                <a:cubicBezTo>
                  <a:pt x="122110" y="62547"/>
                  <a:pt x="36830" y="11811"/>
                  <a:pt x="9398" y="0"/>
                </a:cubicBezTo>
                <a:lnTo>
                  <a:pt x="0" y="1715"/>
                </a:lnTo>
                <a:cubicBezTo>
                  <a:pt x="27622" y="23051"/>
                  <a:pt x="122555" y="101917"/>
                  <a:pt x="147066" y="127698"/>
                </a:cubicBezTo>
                <a:lnTo>
                  <a:pt x="151638" y="127698"/>
                </a:lnTo>
                <a:cubicBezTo>
                  <a:pt x="176149" y="101917"/>
                  <a:pt x="271082" y="23051"/>
                  <a:pt x="298704" y="1715"/>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56" name="Volný tvar: obrazec 355">
            <a:extLst>
              <a:ext uri="{FF2B5EF4-FFF2-40B4-BE49-F238E27FC236}">
                <a16:creationId xmlns:a16="http://schemas.microsoft.com/office/drawing/2014/main" id="{7C3363B5-446A-49F0-98EB-95DA2FBB0154}"/>
              </a:ext>
            </a:extLst>
          </p:cNvPr>
          <p:cNvSpPr/>
          <p:nvPr/>
        </p:nvSpPr>
        <p:spPr>
          <a:xfrm>
            <a:off x="4932934" y="6355524"/>
            <a:ext cx="298767" cy="127698"/>
          </a:xfrm>
          <a:custGeom>
            <a:avLst/>
            <a:gdLst>
              <a:gd name="connsiteX0" fmla="*/ 289369 w 298767"/>
              <a:gd name="connsiteY0" fmla="*/ 0 h 127698"/>
              <a:gd name="connsiteX1" fmla="*/ 149352 w 298767"/>
              <a:gd name="connsiteY1" fmla="*/ 76391 h 127698"/>
              <a:gd name="connsiteX2" fmla="*/ 9398 w 298767"/>
              <a:gd name="connsiteY2" fmla="*/ 0 h 127698"/>
              <a:gd name="connsiteX3" fmla="*/ 0 w 298767"/>
              <a:gd name="connsiteY3" fmla="*/ 1715 h 127698"/>
              <a:gd name="connsiteX4" fmla="*/ 147066 w 298767"/>
              <a:gd name="connsiteY4" fmla="*/ 127698 h 127698"/>
              <a:gd name="connsiteX5" fmla="*/ 151701 w 298767"/>
              <a:gd name="connsiteY5" fmla="*/ 127698 h 127698"/>
              <a:gd name="connsiteX6" fmla="*/ 298767 w 298767"/>
              <a:gd name="connsiteY6" fmla="*/ 1715 h 127698"/>
              <a:gd name="connsiteX7" fmla="*/ 289369 w 298767"/>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98">
                <a:moveTo>
                  <a:pt x="289369" y="0"/>
                </a:moveTo>
                <a:cubicBezTo>
                  <a:pt x="262001" y="11811"/>
                  <a:pt x="176657" y="62547"/>
                  <a:pt x="149352" y="76391"/>
                </a:cubicBezTo>
                <a:cubicBezTo>
                  <a:pt x="122047" y="62547"/>
                  <a:pt x="36766" y="11811"/>
                  <a:pt x="9398" y="0"/>
                </a:cubicBezTo>
                <a:lnTo>
                  <a:pt x="0" y="1715"/>
                </a:lnTo>
                <a:cubicBezTo>
                  <a:pt x="27622" y="23051"/>
                  <a:pt x="122555" y="101917"/>
                  <a:pt x="147066" y="127698"/>
                </a:cubicBezTo>
                <a:lnTo>
                  <a:pt x="151701" y="127698"/>
                </a:lnTo>
                <a:cubicBezTo>
                  <a:pt x="176149" y="101917"/>
                  <a:pt x="271145" y="23051"/>
                  <a:pt x="298767" y="1715"/>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57" name="Volný tvar: obrazec 356">
            <a:extLst>
              <a:ext uri="{FF2B5EF4-FFF2-40B4-BE49-F238E27FC236}">
                <a16:creationId xmlns:a16="http://schemas.microsoft.com/office/drawing/2014/main" id="{B6650EB8-E61A-4974-AFAF-F3C45163EF96}"/>
              </a:ext>
            </a:extLst>
          </p:cNvPr>
          <p:cNvSpPr/>
          <p:nvPr/>
        </p:nvSpPr>
        <p:spPr>
          <a:xfrm>
            <a:off x="5262181" y="6118097"/>
            <a:ext cx="298703" cy="127635"/>
          </a:xfrm>
          <a:custGeom>
            <a:avLst/>
            <a:gdLst>
              <a:gd name="connsiteX0" fmla="*/ 289306 w 298703"/>
              <a:gd name="connsiteY0" fmla="*/ 0 h 127635"/>
              <a:gd name="connsiteX1" fmla="*/ 149352 w 298703"/>
              <a:gd name="connsiteY1" fmla="*/ 76327 h 127635"/>
              <a:gd name="connsiteX2" fmla="*/ 9398 w 298703"/>
              <a:gd name="connsiteY2" fmla="*/ 0 h 127635"/>
              <a:gd name="connsiteX3" fmla="*/ 0 w 298703"/>
              <a:gd name="connsiteY3" fmla="*/ 1651 h 127635"/>
              <a:gd name="connsiteX4" fmla="*/ 147066 w 298703"/>
              <a:gd name="connsiteY4" fmla="*/ 127635 h 127635"/>
              <a:gd name="connsiteX5" fmla="*/ 151638 w 298703"/>
              <a:gd name="connsiteY5" fmla="*/ 127635 h 127635"/>
              <a:gd name="connsiteX6" fmla="*/ 298704 w 298703"/>
              <a:gd name="connsiteY6" fmla="*/ 1651 h 127635"/>
              <a:gd name="connsiteX7" fmla="*/ 289306 w 298703"/>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35">
                <a:moveTo>
                  <a:pt x="289306" y="0"/>
                </a:moveTo>
                <a:cubicBezTo>
                  <a:pt x="261938" y="11811"/>
                  <a:pt x="176593" y="62484"/>
                  <a:pt x="149352" y="76327"/>
                </a:cubicBezTo>
                <a:cubicBezTo>
                  <a:pt x="122047" y="62484"/>
                  <a:pt x="36703" y="11748"/>
                  <a:pt x="9398" y="0"/>
                </a:cubicBezTo>
                <a:lnTo>
                  <a:pt x="0" y="1651"/>
                </a:lnTo>
                <a:cubicBezTo>
                  <a:pt x="27622" y="22987"/>
                  <a:pt x="122555" y="101854"/>
                  <a:pt x="147066" y="127635"/>
                </a:cubicBezTo>
                <a:lnTo>
                  <a:pt x="151638" y="127635"/>
                </a:lnTo>
                <a:cubicBezTo>
                  <a:pt x="176149" y="101854"/>
                  <a:pt x="271082" y="22987"/>
                  <a:pt x="298704" y="1651"/>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58" name="Volný tvar: obrazec 357">
            <a:extLst>
              <a:ext uri="{FF2B5EF4-FFF2-40B4-BE49-F238E27FC236}">
                <a16:creationId xmlns:a16="http://schemas.microsoft.com/office/drawing/2014/main" id="{E708B9AD-65B8-43E5-93E2-564F51DAD140}"/>
              </a:ext>
            </a:extLst>
          </p:cNvPr>
          <p:cNvSpPr/>
          <p:nvPr/>
        </p:nvSpPr>
        <p:spPr>
          <a:xfrm>
            <a:off x="5591428" y="6118097"/>
            <a:ext cx="298704" cy="127635"/>
          </a:xfrm>
          <a:custGeom>
            <a:avLst/>
            <a:gdLst>
              <a:gd name="connsiteX0" fmla="*/ 289370 w 298704"/>
              <a:gd name="connsiteY0" fmla="*/ 0 h 127635"/>
              <a:gd name="connsiteX1" fmla="*/ 149416 w 298704"/>
              <a:gd name="connsiteY1" fmla="*/ 76327 h 127635"/>
              <a:gd name="connsiteX2" fmla="*/ 9398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70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70" y="0"/>
                </a:moveTo>
                <a:cubicBezTo>
                  <a:pt x="262001" y="11811"/>
                  <a:pt x="176721" y="62484"/>
                  <a:pt x="149416" y="76327"/>
                </a:cubicBezTo>
                <a:cubicBezTo>
                  <a:pt x="122111" y="62484"/>
                  <a:pt x="36767" y="11748"/>
                  <a:pt x="9398" y="0"/>
                </a:cubicBezTo>
                <a:lnTo>
                  <a:pt x="0" y="1651"/>
                </a:lnTo>
                <a:cubicBezTo>
                  <a:pt x="27623" y="22987"/>
                  <a:pt x="122555" y="101854"/>
                  <a:pt x="147066" y="127635"/>
                </a:cubicBezTo>
                <a:lnTo>
                  <a:pt x="151638" y="127635"/>
                </a:lnTo>
                <a:cubicBezTo>
                  <a:pt x="176149" y="101854"/>
                  <a:pt x="271082" y="22987"/>
                  <a:pt x="298704"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59" name="Volný tvar: obrazec 358">
            <a:extLst>
              <a:ext uri="{FF2B5EF4-FFF2-40B4-BE49-F238E27FC236}">
                <a16:creationId xmlns:a16="http://schemas.microsoft.com/office/drawing/2014/main" id="{386450CE-85AA-4AF8-9787-35DFE9549A53}"/>
              </a:ext>
            </a:extLst>
          </p:cNvPr>
          <p:cNvSpPr/>
          <p:nvPr/>
        </p:nvSpPr>
        <p:spPr>
          <a:xfrm>
            <a:off x="5920613" y="6118097"/>
            <a:ext cx="298767" cy="127635"/>
          </a:xfrm>
          <a:custGeom>
            <a:avLst/>
            <a:gdLst>
              <a:gd name="connsiteX0" fmla="*/ 289370 w 298767"/>
              <a:gd name="connsiteY0" fmla="*/ 0 h 127635"/>
              <a:gd name="connsiteX1" fmla="*/ 149352 w 298767"/>
              <a:gd name="connsiteY1" fmla="*/ 76327 h 127635"/>
              <a:gd name="connsiteX2" fmla="*/ 9398 w 298767"/>
              <a:gd name="connsiteY2" fmla="*/ 0 h 127635"/>
              <a:gd name="connsiteX3" fmla="*/ 0 w 298767"/>
              <a:gd name="connsiteY3" fmla="*/ 1651 h 127635"/>
              <a:gd name="connsiteX4" fmla="*/ 147066 w 298767"/>
              <a:gd name="connsiteY4" fmla="*/ 127635 h 127635"/>
              <a:gd name="connsiteX5" fmla="*/ 151702 w 298767"/>
              <a:gd name="connsiteY5" fmla="*/ 127635 h 127635"/>
              <a:gd name="connsiteX6" fmla="*/ 298767 w 298767"/>
              <a:gd name="connsiteY6" fmla="*/ 1651 h 127635"/>
              <a:gd name="connsiteX7" fmla="*/ 289370 w 298767"/>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35">
                <a:moveTo>
                  <a:pt x="289370" y="0"/>
                </a:moveTo>
                <a:cubicBezTo>
                  <a:pt x="262001" y="11811"/>
                  <a:pt x="176657" y="62484"/>
                  <a:pt x="149352" y="76327"/>
                </a:cubicBezTo>
                <a:cubicBezTo>
                  <a:pt x="122047" y="62484"/>
                  <a:pt x="36703" y="11748"/>
                  <a:pt x="9398" y="0"/>
                </a:cubicBezTo>
                <a:lnTo>
                  <a:pt x="0" y="1651"/>
                </a:lnTo>
                <a:cubicBezTo>
                  <a:pt x="27622" y="22987"/>
                  <a:pt x="122555" y="101854"/>
                  <a:pt x="147066" y="127635"/>
                </a:cubicBezTo>
                <a:lnTo>
                  <a:pt x="151702" y="127635"/>
                </a:lnTo>
                <a:cubicBezTo>
                  <a:pt x="176213" y="101854"/>
                  <a:pt x="271145" y="22987"/>
                  <a:pt x="298767"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60" name="Volný tvar: obrazec 359">
            <a:extLst>
              <a:ext uri="{FF2B5EF4-FFF2-40B4-BE49-F238E27FC236}">
                <a16:creationId xmlns:a16="http://schemas.microsoft.com/office/drawing/2014/main" id="{84CC3179-038A-4078-9703-53D5D405F4C6}"/>
              </a:ext>
            </a:extLst>
          </p:cNvPr>
          <p:cNvSpPr/>
          <p:nvPr/>
        </p:nvSpPr>
        <p:spPr>
          <a:xfrm>
            <a:off x="6249923" y="6118097"/>
            <a:ext cx="298767" cy="127635"/>
          </a:xfrm>
          <a:custGeom>
            <a:avLst/>
            <a:gdLst>
              <a:gd name="connsiteX0" fmla="*/ 289370 w 298767"/>
              <a:gd name="connsiteY0" fmla="*/ 0 h 127635"/>
              <a:gd name="connsiteX1" fmla="*/ 149416 w 298767"/>
              <a:gd name="connsiteY1" fmla="*/ 76327 h 127635"/>
              <a:gd name="connsiteX2" fmla="*/ 9398 w 298767"/>
              <a:gd name="connsiteY2" fmla="*/ 0 h 127635"/>
              <a:gd name="connsiteX3" fmla="*/ 0 w 298767"/>
              <a:gd name="connsiteY3" fmla="*/ 1651 h 127635"/>
              <a:gd name="connsiteX4" fmla="*/ 147066 w 298767"/>
              <a:gd name="connsiteY4" fmla="*/ 127635 h 127635"/>
              <a:gd name="connsiteX5" fmla="*/ 151638 w 298767"/>
              <a:gd name="connsiteY5" fmla="*/ 127635 h 127635"/>
              <a:gd name="connsiteX6" fmla="*/ 298768 w 298767"/>
              <a:gd name="connsiteY6" fmla="*/ 1651 h 127635"/>
              <a:gd name="connsiteX7" fmla="*/ 289370 w 298767"/>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35">
                <a:moveTo>
                  <a:pt x="289370" y="0"/>
                </a:moveTo>
                <a:cubicBezTo>
                  <a:pt x="262001" y="11811"/>
                  <a:pt x="176721" y="62484"/>
                  <a:pt x="149416" y="76327"/>
                </a:cubicBezTo>
                <a:cubicBezTo>
                  <a:pt x="122110" y="62484"/>
                  <a:pt x="36830" y="11748"/>
                  <a:pt x="9398" y="0"/>
                </a:cubicBezTo>
                <a:lnTo>
                  <a:pt x="0" y="1651"/>
                </a:lnTo>
                <a:cubicBezTo>
                  <a:pt x="27623" y="22987"/>
                  <a:pt x="122618" y="101854"/>
                  <a:pt x="147066" y="127635"/>
                </a:cubicBezTo>
                <a:lnTo>
                  <a:pt x="151638" y="127635"/>
                </a:lnTo>
                <a:cubicBezTo>
                  <a:pt x="176149" y="101854"/>
                  <a:pt x="271082" y="22987"/>
                  <a:pt x="298768"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61" name="Volný tvar: obrazec 360">
            <a:extLst>
              <a:ext uri="{FF2B5EF4-FFF2-40B4-BE49-F238E27FC236}">
                <a16:creationId xmlns:a16="http://schemas.microsoft.com/office/drawing/2014/main" id="{30A0F958-B9B0-4431-96B5-76624FEF9681}"/>
              </a:ext>
            </a:extLst>
          </p:cNvPr>
          <p:cNvSpPr/>
          <p:nvPr/>
        </p:nvSpPr>
        <p:spPr>
          <a:xfrm>
            <a:off x="6579044" y="6118097"/>
            <a:ext cx="298704" cy="127635"/>
          </a:xfrm>
          <a:custGeom>
            <a:avLst/>
            <a:gdLst>
              <a:gd name="connsiteX0" fmla="*/ 289434 w 298704"/>
              <a:gd name="connsiteY0" fmla="*/ 0 h 127635"/>
              <a:gd name="connsiteX1" fmla="*/ 149416 w 298704"/>
              <a:gd name="connsiteY1" fmla="*/ 76327 h 127635"/>
              <a:gd name="connsiteX2" fmla="*/ 9399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434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434" y="0"/>
                </a:moveTo>
                <a:cubicBezTo>
                  <a:pt x="262065" y="11811"/>
                  <a:pt x="176721" y="62484"/>
                  <a:pt x="149416" y="76327"/>
                </a:cubicBezTo>
                <a:cubicBezTo>
                  <a:pt x="122111" y="62484"/>
                  <a:pt x="36767" y="11748"/>
                  <a:pt x="9399" y="0"/>
                </a:cubicBezTo>
                <a:lnTo>
                  <a:pt x="0" y="1651"/>
                </a:lnTo>
                <a:cubicBezTo>
                  <a:pt x="27623" y="22987"/>
                  <a:pt x="122555" y="101854"/>
                  <a:pt x="147066" y="127635"/>
                </a:cubicBezTo>
                <a:lnTo>
                  <a:pt x="151638" y="127635"/>
                </a:lnTo>
                <a:cubicBezTo>
                  <a:pt x="176086" y="101854"/>
                  <a:pt x="271082" y="22987"/>
                  <a:pt x="298704" y="1651"/>
                </a:cubicBezTo>
                <a:lnTo>
                  <a:pt x="289434" y="0"/>
                </a:lnTo>
                <a:close/>
              </a:path>
            </a:pathLst>
          </a:custGeom>
          <a:solidFill>
            <a:srgbClr val="FFFFFF"/>
          </a:solidFill>
          <a:ln w="6350" cap="flat">
            <a:noFill/>
            <a:prstDash val="solid"/>
            <a:miter/>
          </a:ln>
        </p:spPr>
        <p:txBody>
          <a:bodyPr rtlCol="0" anchor="ctr"/>
          <a:lstStyle/>
          <a:p>
            <a:endParaRPr lang="cs-CZ"/>
          </a:p>
        </p:txBody>
      </p:sp>
      <p:sp>
        <p:nvSpPr>
          <p:cNvPr id="362" name="Volný tvar: obrazec 361">
            <a:extLst>
              <a:ext uri="{FF2B5EF4-FFF2-40B4-BE49-F238E27FC236}">
                <a16:creationId xmlns:a16="http://schemas.microsoft.com/office/drawing/2014/main" id="{4FB79074-1CCC-4529-A9B6-182066E23D64}"/>
              </a:ext>
            </a:extLst>
          </p:cNvPr>
          <p:cNvSpPr/>
          <p:nvPr/>
        </p:nvSpPr>
        <p:spPr>
          <a:xfrm>
            <a:off x="6908482" y="6118097"/>
            <a:ext cx="298704" cy="127635"/>
          </a:xfrm>
          <a:custGeom>
            <a:avLst/>
            <a:gdLst>
              <a:gd name="connsiteX0" fmla="*/ 289306 w 298704"/>
              <a:gd name="connsiteY0" fmla="*/ 0 h 127635"/>
              <a:gd name="connsiteX1" fmla="*/ 149352 w 298704"/>
              <a:gd name="connsiteY1" fmla="*/ 76327 h 127635"/>
              <a:gd name="connsiteX2" fmla="*/ 9399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06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06" y="0"/>
                </a:moveTo>
                <a:cubicBezTo>
                  <a:pt x="261938" y="11811"/>
                  <a:pt x="176657" y="62484"/>
                  <a:pt x="149352" y="76327"/>
                </a:cubicBezTo>
                <a:cubicBezTo>
                  <a:pt x="122048" y="62484"/>
                  <a:pt x="36703" y="11748"/>
                  <a:pt x="9399" y="0"/>
                </a:cubicBezTo>
                <a:lnTo>
                  <a:pt x="0" y="1651"/>
                </a:lnTo>
                <a:cubicBezTo>
                  <a:pt x="27623" y="22987"/>
                  <a:pt x="122619" y="101854"/>
                  <a:pt x="147066" y="127635"/>
                </a:cubicBezTo>
                <a:lnTo>
                  <a:pt x="151638" y="127635"/>
                </a:lnTo>
                <a:cubicBezTo>
                  <a:pt x="176086" y="101854"/>
                  <a:pt x="271082" y="22987"/>
                  <a:pt x="298704" y="1651"/>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63" name="Volný tvar: obrazec 362">
            <a:extLst>
              <a:ext uri="{FF2B5EF4-FFF2-40B4-BE49-F238E27FC236}">
                <a16:creationId xmlns:a16="http://schemas.microsoft.com/office/drawing/2014/main" id="{CE238A31-1557-44AC-91A4-F099B352BB9F}"/>
              </a:ext>
            </a:extLst>
          </p:cNvPr>
          <p:cNvSpPr/>
          <p:nvPr/>
        </p:nvSpPr>
        <p:spPr>
          <a:xfrm>
            <a:off x="7237666" y="6118097"/>
            <a:ext cx="298703" cy="127635"/>
          </a:xfrm>
          <a:custGeom>
            <a:avLst/>
            <a:gdLst>
              <a:gd name="connsiteX0" fmla="*/ 289306 w 298703"/>
              <a:gd name="connsiteY0" fmla="*/ 0 h 127635"/>
              <a:gd name="connsiteX1" fmla="*/ 149352 w 298703"/>
              <a:gd name="connsiteY1" fmla="*/ 76327 h 127635"/>
              <a:gd name="connsiteX2" fmla="*/ 9398 w 298703"/>
              <a:gd name="connsiteY2" fmla="*/ 0 h 127635"/>
              <a:gd name="connsiteX3" fmla="*/ 0 w 298703"/>
              <a:gd name="connsiteY3" fmla="*/ 1651 h 127635"/>
              <a:gd name="connsiteX4" fmla="*/ 147065 w 298703"/>
              <a:gd name="connsiteY4" fmla="*/ 127635 h 127635"/>
              <a:gd name="connsiteX5" fmla="*/ 151638 w 298703"/>
              <a:gd name="connsiteY5" fmla="*/ 127635 h 127635"/>
              <a:gd name="connsiteX6" fmla="*/ 298703 w 298703"/>
              <a:gd name="connsiteY6" fmla="*/ 1651 h 127635"/>
              <a:gd name="connsiteX7" fmla="*/ 289306 w 298703"/>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35">
                <a:moveTo>
                  <a:pt x="289306" y="0"/>
                </a:moveTo>
                <a:cubicBezTo>
                  <a:pt x="261938" y="11811"/>
                  <a:pt x="176593" y="62484"/>
                  <a:pt x="149352" y="76327"/>
                </a:cubicBezTo>
                <a:cubicBezTo>
                  <a:pt x="122047" y="62484"/>
                  <a:pt x="36702" y="11748"/>
                  <a:pt x="9398" y="0"/>
                </a:cubicBezTo>
                <a:lnTo>
                  <a:pt x="0" y="1651"/>
                </a:lnTo>
                <a:cubicBezTo>
                  <a:pt x="27622" y="22987"/>
                  <a:pt x="122555" y="101854"/>
                  <a:pt x="147065" y="127635"/>
                </a:cubicBezTo>
                <a:lnTo>
                  <a:pt x="151638" y="127635"/>
                </a:lnTo>
                <a:cubicBezTo>
                  <a:pt x="176085" y="101854"/>
                  <a:pt x="271081" y="22987"/>
                  <a:pt x="298703" y="1651"/>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64" name="Volný tvar: obrazec 363">
            <a:extLst>
              <a:ext uri="{FF2B5EF4-FFF2-40B4-BE49-F238E27FC236}">
                <a16:creationId xmlns:a16="http://schemas.microsoft.com/office/drawing/2014/main" id="{5157F3F9-604F-4C18-99F0-85741B3215F7}"/>
              </a:ext>
            </a:extLst>
          </p:cNvPr>
          <p:cNvSpPr/>
          <p:nvPr/>
        </p:nvSpPr>
        <p:spPr>
          <a:xfrm>
            <a:off x="7566977" y="6118097"/>
            <a:ext cx="298703" cy="127635"/>
          </a:xfrm>
          <a:custGeom>
            <a:avLst/>
            <a:gdLst>
              <a:gd name="connsiteX0" fmla="*/ 289369 w 298703"/>
              <a:gd name="connsiteY0" fmla="*/ 0 h 127635"/>
              <a:gd name="connsiteX1" fmla="*/ 149416 w 298703"/>
              <a:gd name="connsiteY1" fmla="*/ 76327 h 127635"/>
              <a:gd name="connsiteX2" fmla="*/ 9398 w 298703"/>
              <a:gd name="connsiteY2" fmla="*/ 0 h 127635"/>
              <a:gd name="connsiteX3" fmla="*/ 0 w 298703"/>
              <a:gd name="connsiteY3" fmla="*/ 1651 h 127635"/>
              <a:gd name="connsiteX4" fmla="*/ 147066 w 298703"/>
              <a:gd name="connsiteY4" fmla="*/ 127635 h 127635"/>
              <a:gd name="connsiteX5" fmla="*/ 151638 w 298703"/>
              <a:gd name="connsiteY5" fmla="*/ 127635 h 127635"/>
              <a:gd name="connsiteX6" fmla="*/ 298703 w 298703"/>
              <a:gd name="connsiteY6" fmla="*/ 1651 h 127635"/>
              <a:gd name="connsiteX7" fmla="*/ 289369 w 298703"/>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35">
                <a:moveTo>
                  <a:pt x="289369" y="0"/>
                </a:moveTo>
                <a:cubicBezTo>
                  <a:pt x="262065" y="11811"/>
                  <a:pt x="176720" y="62484"/>
                  <a:pt x="149416" y="76327"/>
                </a:cubicBezTo>
                <a:cubicBezTo>
                  <a:pt x="122110" y="62484"/>
                  <a:pt x="36766" y="11748"/>
                  <a:pt x="9398" y="0"/>
                </a:cubicBezTo>
                <a:lnTo>
                  <a:pt x="0" y="1651"/>
                </a:lnTo>
                <a:cubicBezTo>
                  <a:pt x="27622" y="22987"/>
                  <a:pt x="122555" y="101854"/>
                  <a:pt x="147066" y="127635"/>
                </a:cubicBezTo>
                <a:lnTo>
                  <a:pt x="151638" y="127635"/>
                </a:lnTo>
                <a:cubicBezTo>
                  <a:pt x="176149" y="101854"/>
                  <a:pt x="271081" y="22987"/>
                  <a:pt x="298703" y="1651"/>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65" name="Volný tvar: obrazec 364">
            <a:extLst>
              <a:ext uri="{FF2B5EF4-FFF2-40B4-BE49-F238E27FC236}">
                <a16:creationId xmlns:a16="http://schemas.microsoft.com/office/drawing/2014/main" id="{5A61183E-4E97-4661-962E-49835636A44D}"/>
              </a:ext>
            </a:extLst>
          </p:cNvPr>
          <p:cNvSpPr/>
          <p:nvPr/>
        </p:nvSpPr>
        <p:spPr>
          <a:xfrm>
            <a:off x="7896161" y="6118097"/>
            <a:ext cx="298704" cy="127635"/>
          </a:xfrm>
          <a:custGeom>
            <a:avLst/>
            <a:gdLst>
              <a:gd name="connsiteX0" fmla="*/ 289370 w 298704"/>
              <a:gd name="connsiteY0" fmla="*/ 0 h 127635"/>
              <a:gd name="connsiteX1" fmla="*/ 149352 w 298704"/>
              <a:gd name="connsiteY1" fmla="*/ 76327 h 127635"/>
              <a:gd name="connsiteX2" fmla="*/ 9398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70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70" y="0"/>
                </a:moveTo>
                <a:cubicBezTo>
                  <a:pt x="262001" y="11811"/>
                  <a:pt x="176657" y="62484"/>
                  <a:pt x="149352" y="76327"/>
                </a:cubicBezTo>
                <a:cubicBezTo>
                  <a:pt x="122047" y="62484"/>
                  <a:pt x="36767" y="11748"/>
                  <a:pt x="9398" y="0"/>
                </a:cubicBezTo>
                <a:lnTo>
                  <a:pt x="0" y="1651"/>
                </a:lnTo>
                <a:cubicBezTo>
                  <a:pt x="27622" y="22987"/>
                  <a:pt x="122555" y="101854"/>
                  <a:pt x="147066" y="127635"/>
                </a:cubicBezTo>
                <a:lnTo>
                  <a:pt x="151638" y="127635"/>
                </a:lnTo>
                <a:cubicBezTo>
                  <a:pt x="176149" y="101854"/>
                  <a:pt x="271082" y="22987"/>
                  <a:pt x="298704"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66" name="Volný tvar: obrazec 365">
            <a:extLst>
              <a:ext uri="{FF2B5EF4-FFF2-40B4-BE49-F238E27FC236}">
                <a16:creationId xmlns:a16="http://schemas.microsoft.com/office/drawing/2014/main" id="{274775D2-CE3B-47E7-B890-4EC74676D4A7}"/>
              </a:ext>
            </a:extLst>
          </p:cNvPr>
          <p:cNvSpPr/>
          <p:nvPr/>
        </p:nvSpPr>
        <p:spPr>
          <a:xfrm>
            <a:off x="8225535" y="6118097"/>
            <a:ext cx="298704" cy="127635"/>
          </a:xfrm>
          <a:custGeom>
            <a:avLst/>
            <a:gdLst>
              <a:gd name="connsiteX0" fmla="*/ 289306 w 298704"/>
              <a:gd name="connsiteY0" fmla="*/ 0 h 127635"/>
              <a:gd name="connsiteX1" fmla="*/ 149352 w 298704"/>
              <a:gd name="connsiteY1" fmla="*/ 76327 h 127635"/>
              <a:gd name="connsiteX2" fmla="*/ 9398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06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06" y="0"/>
                </a:moveTo>
                <a:cubicBezTo>
                  <a:pt x="261938" y="11811"/>
                  <a:pt x="176657" y="62484"/>
                  <a:pt x="149352" y="76327"/>
                </a:cubicBezTo>
                <a:cubicBezTo>
                  <a:pt x="122047" y="62484"/>
                  <a:pt x="36767" y="11748"/>
                  <a:pt x="9398" y="0"/>
                </a:cubicBezTo>
                <a:lnTo>
                  <a:pt x="0" y="1651"/>
                </a:lnTo>
                <a:cubicBezTo>
                  <a:pt x="27622" y="22987"/>
                  <a:pt x="122555" y="101854"/>
                  <a:pt x="147066" y="127635"/>
                </a:cubicBezTo>
                <a:lnTo>
                  <a:pt x="151638" y="127635"/>
                </a:lnTo>
                <a:cubicBezTo>
                  <a:pt x="176149" y="101854"/>
                  <a:pt x="271082" y="22987"/>
                  <a:pt x="298704" y="1651"/>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67" name="Volný tvar: obrazec 366">
            <a:extLst>
              <a:ext uri="{FF2B5EF4-FFF2-40B4-BE49-F238E27FC236}">
                <a16:creationId xmlns:a16="http://schemas.microsoft.com/office/drawing/2014/main" id="{24C768B1-4876-43A9-8FDC-89D0C7917380}"/>
              </a:ext>
            </a:extLst>
          </p:cNvPr>
          <p:cNvSpPr/>
          <p:nvPr/>
        </p:nvSpPr>
        <p:spPr>
          <a:xfrm>
            <a:off x="8554656" y="6118097"/>
            <a:ext cx="298767" cy="127635"/>
          </a:xfrm>
          <a:custGeom>
            <a:avLst/>
            <a:gdLst>
              <a:gd name="connsiteX0" fmla="*/ 289370 w 298767"/>
              <a:gd name="connsiteY0" fmla="*/ 0 h 127635"/>
              <a:gd name="connsiteX1" fmla="*/ 149352 w 298767"/>
              <a:gd name="connsiteY1" fmla="*/ 76327 h 127635"/>
              <a:gd name="connsiteX2" fmla="*/ 9399 w 298767"/>
              <a:gd name="connsiteY2" fmla="*/ 0 h 127635"/>
              <a:gd name="connsiteX3" fmla="*/ 0 w 298767"/>
              <a:gd name="connsiteY3" fmla="*/ 1651 h 127635"/>
              <a:gd name="connsiteX4" fmla="*/ 147066 w 298767"/>
              <a:gd name="connsiteY4" fmla="*/ 127635 h 127635"/>
              <a:gd name="connsiteX5" fmla="*/ 151702 w 298767"/>
              <a:gd name="connsiteY5" fmla="*/ 127635 h 127635"/>
              <a:gd name="connsiteX6" fmla="*/ 298768 w 298767"/>
              <a:gd name="connsiteY6" fmla="*/ 1651 h 127635"/>
              <a:gd name="connsiteX7" fmla="*/ 289370 w 298767"/>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35">
                <a:moveTo>
                  <a:pt x="289370" y="0"/>
                </a:moveTo>
                <a:cubicBezTo>
                  <a:pt x="262001" y="11811"/>
                  <a:pt x="176657" y="62484"/>
                  <a:pt x="149352" y="76327"/>
                </a:cubicBezTo>
                <a:cubicBezTo>
                  <a:pt x="122048" y="62484"/>
                  <a:pt x="36703" y="11748"/>
                  <a:pt x="9399" y="0"/>
                </a:cubicBezTo>
                <a:lnTo>
                  <a:pt x="0" y="1651"/>
                </a:lnTo>
                <a:cubicBezTo>
                  <a:pt x="27560" y="22987"/>
                  <a:pt x="122555" y="101854"/>
                  <a:pt x="147066" y="127635"/>
                </a:cubicBezTo>
                <a:lnTo>
                  <a:pt x="151702" y="127635"/>
                </a:lnTo>
                <a:cubicBezTo>
                  <a:pt x="176213" y="101854"/>
                  <a:pt x="271145" y="22987"/>
                  <a:pt x="298768"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68" name="Volný tvar: obrazec 367">
            <a:extLst>
              <a:ext uri="{FF2B5EF4-FFF2-40B4-BE49-F238E27FC236}">
                <a16:creationId xmlns:a16="http://schemas.microsoft.com/office/drawing/2014/main" id="{74FFD924-F6A8-459E-9C7F-0D1F4533D0C3}"/>
              </a:ext>
            </a:extLst>
          </p:cNvPr>
          <p:cNvSpPr/>
          <p:nvPr/>
        </p:nvSpPr>
        <p:spPr>
          <a:xfrm>
            <a:off x="8884031" y="6118097"/>
            <a:ext cx="298703" cy="127635"/>
          </a:xfrm>
          <a:custGeom>
            <a:avLst/>
            <a:gdLst>
              <a:gd name="connsiteX0" fmla="*/ 289306 w 298703"/>
              <a:gd name="connsiteY0" fmla="*/ 0 h 127635"/>
              <a:gd name="connsiteX1" fmla="*/ 149351 w 298703"/>
              <a:gd name="connsiteY1" fmla="*/ 76327 h 127635"/>
              <a:gd name="connsiteX2" fmla="*/ 9398 w 298703"/>
              <a:gd name="connsiteY2" fmla="*/ 0 h 127635"/>
              <a:gd name="connsiteX3" fmla="*/ 0 w 298703"/>
              <a:gd name="connsiteY3" fmla="*/ 1651 h 127635"/>
              <a:gd name="connsiteX4" fmla="*/ 147065 w 298703"/>
              <a:gd name="connsiteY4" fmla="*/ 127635 h 127635"/>
              <a:gd name="connsiteX5" fmla="*/ 151637 w 298703"/>
              <a:gd name="connsiteY5" fmla="*/ 127635 h 127635"/>
              <a:gd name="connsiteX6" fmla="*/ 298703 w 298703"/>
              <a:gd name="connsiteY6" fmla="*/ 1651 h 127635"/>
              <a:gd name="connsiteX7" fmla="*/ 289306 w 298703"/>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35">
                <a:moveTo>
                  <a:pt x="289306" y="0"/>
                </a:moveTo>
                <a:cubicBezTo>
                  <a:pt x="261938" y="11811"/>
                  <a:pt x="176657" y="62484"/>
                  <a:pt x="149351" y="76327"/>
                </a:cubicBezTo>
                <a:cubicBezTo>
                  <a:pt x="122047" y="62484"/>
                  <a:pt x="36766" y="11748"/>
                  <a:pt x="9398" y="0"/>
                </a:cubicBezTo>
                <a:lnTo>
                  <a:pt x="0" y="1651"/>
                </a:lnTo>
                <a:cubicBezTo>
                  <a:pt x="27622" y="22987"/>
                  <a:pt x="122555" y="101854"/>
                  <a:pt x="147065" y="127635"/>
                </a:cubicBezTo>
                <a:lnTo>
                  <a:pt x="151637" y="127635"/>
                </a:lnTo>
                <a:cubicBezTo>
                  <a:pt x="176149" y="101854"/>
                  <a:pt x="271081" y="22987"/>
                  <a:pt x="298703" y="1651"/>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69" name="Volný tvar: obrazec 368">
            <a:extLst>
              <a:ext uri="{FF2B5EF4-FFF2-40B4-BE49-F238E27FC236}">
                <a16:creationId xmlns:a16="http://schemas.microsoft.com/office/drawing/2014/main" id="{181C4B5E-7DD1-44E8-8342-0B221A478B90}"/>
              </a:ext>
            </a:extLst>
          </p:cNvPr>
          <p:cNvSpPr/>
          <p:nvPr/>
        </p:nvSpPr>
        <p:spPr>
          <a:xfrm>
            <a:off x="9213151" y="6118097"/>
            <a:ext cx="298704" cy="127635"/>
          </a:xfrm>
          <a:custGeom>
            <a:avLst/>
            <a:gdLst>
              <a:gd name="connsiteX0" fmla="*/ 289369 w 298704"/>
              <a:gd name="connsiteY0" fmla="*/ 0 h 127635"/>
              <a:gd name="connsiteX1" fmla="*/ 149352 w 298704"/>
              <a:gd name="connsiteY1" fmla="*/ 76327 h 127635"/>
              <a:gd name="connsiteX2" fmla="*/ 9398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69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69" y="0"/>
                </a:moveTo>
                <a:cubicBezTo>
                  <a:pt x="262001" y="11811"/>
                  <a:pt x="176720" y="62484"/>
                  <a:pt x="149352" y="76327"/>
                </a:cubicBezTo>
                <a:cubicBezTo>
                  <a:pt x="122047" y="62484"/>
                  <a:pt x="36767" y="11748"/>
                  <a:pt x="9398" y="0"/>
                </a:cubicBezTo>
                <a:lnTo>
                  <a:pt x="0" y="1651"/>
                </a:lnTo>
                <a:cubicBezTo>
                  <a:pt x="27622" y="22987"/>
                  <a:pt x="122555" y="101854"/>
                  <a:pt x="147066" y="127635"/>
                </a:cubicBezTo>
                <a:lnTo>
                  <a:pt x="151638" y="127635"/>
                </a:lnTo>
                <a:cubicBezTo>
                  <a:pt x="176085" y="101854"/>
                  <a:pt x="271081" y="22987"/>
                  <a:pt x="298704" y="1651"/>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70" name="Volný tvar: obrazec 369">
            <a:extLst>
              <a:ext uri="{FF2B5EF4-FFF2-40B4-BE49-F238E27FC236}">
                <a16:creationId xmlns:a16="http://schemas.microsoft.com/office/drawing/2014/main" id="{5BCBAE9B-8761-4989-8F4C-20B8DD5E30D6}"/>
              </a:ext>
            </a:extLst>
          </p:cNvPr>
          <p:cNvSpPr/>
          <p:nvPr/>
        </p:nvSpPr>
        <p:spPr>
          <a:xfrm>
            <a:off x="5262181" y="6355524"/>
            <a:ext cx="298703" cy="127698"/>
          </a:xfrm>
          <a:custGeom>
            <a:avLst/>
            <a:gdLst>
              <a:gd name="connsiteX0" fmla="*/ 289306 w 298703"/>
              <a:gd name="connsiteY0" fmla="*/ 0 h 127698"/>
              <a:gd name="connsiteX1" fmla="*/ 149352 w 298703"/>
              <a:gd name="connsiteY1" fmla="*/ 76391 h 127698"/>
              <a:gd name="connsiteX2" fmla="*/ 9398 w 298703"/>
              <a:gd name="connsiteY2" fmla="*/ 0 h 127698"/>
              <a:gd name="connsiteX3" fmla="*/ 0 w 298703"/>
              <a:gd name="connsiteY3" fmla="*/ 1715 h 127698"/>
              <a:gd name="connsiteX4" fmla="*/ 147066 w 298703"/>
              <a:gd name="connsiteY4" fmla="*/ 127698 h 127698"/>
              <a:gd name="connsiteX5" fmla="*/ 151638 w 298703"/>
              <a:gd name="connsiteY5" fmla="*/ 127698 h 127698"/>
              <a:gd name="connsiteX6" fmla="*/ 298704 w 298703"/>
              <a:gd name="connsiteY6" fmla="*/ 1715 h 127698"/>
              <a:gd name="connsiteX7" fmla="*/ 289306 w 298703"/>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98">
                <a:moveTo>
                  <a:pt x="289306" y="0"/>
                </a:moveTo>
                <a:cubicBezTo>
                  <a:pt x="261938" y="11811"/>
                  <a:pt x="176593" y="62547"/>
                  <a:pt x="149352" y="76391"/>
                </a:cubicBezTo>
                <a:cubicBezTo>
                  <a:pt x="122047" y="62547"/>
                  <a:pt x="36703" y="11811"/>
                  <a:pt x="9398" y="0"/>
                </a:cubicBezTo>
                <a:lnTo>
                  <a:pt x="0" y="1715"/>
                </a:lnTo>
                <a:cubicBezTo>
                  <a:pt x="27622" y="23051"/>
                  <a:pt x="122555" y="101917"/>
                  <a:pt x="147066" y="127698"/>
                </a:cubicBezTo>
                <a:lnTo>
                  <a:pt x="151638" y="127698"/>
                </a:lnTo>
                <a:cubicBezTo>
                  <a:pt x="176149" y="101917"/>
                  <a:pt x="271082" y="23051"/>
                  <a:pt x="298704" y="1715"/>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71" name="Volný tvar: obrazec 370">
            <a:extLst>
              <a:ext uri="{FF2B5EF4-FFF2-40B4-BE49-F238E27FC236}">
                <a16:creationId xmlns:a16="http://schemas.microsoft.com/office/drawing/2014/main" id="{A6FD8648-9FD6-4474-9624-C1BDC0BE232D}"/>
              </a:ext>
            </a:extLst>
          </p:cNvPr>
          <p:cNvSpPr/>
          <p:nvPr/>
        </p:nvSpPr>
        <p:spPr>
          <a:xfrm>
            <a:off x="5591428" y="6355524"/>
            <a:ext cx="298704" cy="127698"/>
          </a:xfrm>
          <a:custGeom>
            <a:avLst/>
            <a:gdLst>
              <a:gd name="connsiteX0" fmla="*/ 289370 w 298704"/>
              <a:gd name="connsiteY0" fmla="*/ 0 h 127698"/>
              <a:gd name="connsiteX1" fmla="*/ 149416 w 298704"/>
              <a:gd name="connsiteY1" fmla="*/ 76391 h 127698"/>
              <a:gd name="connsiteX2" fmla="*/ 9398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70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70" y="0"/>
                </a:moveTo>
                <a:cubicBezTo>
                  <a:pt x="262001" y="11811"/>
                  <a:pt x="176721" y="62547"/>
                  <a:pt x="149416" y="76391"/>
                </a:cubicBezTo>
                <a:cubicBezTo>
                  <a:pt x="122111" y="62547"/>
                  <a:pt x="36767" y="11811"/>
                  <a:pt x="9398" y="0"/>
                </a:cubicBezTo>
                <a:lnTo>
                  <a:pt x="0" y="1715"/>
                </a:lnTo>
                <a:cubicBezTo>
                  <a:pt x="27623" y="23051"/>
                  <a:pt x="122555" y="101917"/>
                  <a:pt x="147066" y="127698"/>
                </a:cubicBezTo>
                <a:lnTo>
                  <a:pt x="151638" y="127698"/>
                </a:lnTo>
                <a:cubicBezTo>
                  <a:pt x="176149" y="101917"/>
                  <a:pt x="271082" y="23051"/>
                  <a:pt x="298704" y="1715"/>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72" name="Volný tvar: obrazec 371">
            <a:extLst>
              <a:ext uri="{FF2B5EF4-FFF2-40B4-BE49-F238E27FC236}">
                <a16:creationId xmlns:a16="http://schemas.microsoft.com/office/drawing/2014/main" id="{5EFDB3A0-79EB-41B2-BC63-877AA65103CF}"/>
              </a:ext>
            </a:extLst>
          </p:cNvPr>
          <p:cNvSpPr/>
          <p:nvPr/>
        </p:nvSpPr>
        <p:spPr>
          <a:xfrm>
            <a:off x="5920613" y="6355524"/>
            <a:ext cx="298767" cy="127698"/>
          </a:xfrm>
          <a:custGeom>
            <a:avLst/>
            <a:gdLst>
              <a:gd name="connsiteX0" fmla="*/ 289370 w 298767"/>
              <a:gd name="connsiteY0" fmla="*/ 0 h 127698"/>
              <a:gd name="connsiteX1" fmla="*/ 149352 w 298767"/>
              <a:gd name="connsiteY1" fmla="*/ 76391 h 127698"/>
              <a:gd name="connsiteX2" fmla="*/ 9398 w 298767"/>
              <a:gd name="connsiteY2" fmla="*/ 0 h 127698"/>
              <a:gd name="connsiteX3" fmla="*/ 0 w 298767"/>
              <a:gd name="connsiteY3" fmla="*/ 1715 h 127698"/>
              <a:gd name="connsiteX4" fmla="*/ 147066 w 298767"/>
              <a:gd name="connsiteY4" fmla="*/ 127698 h 127698"/>
              <a:gd name="connsiteX5" fmla="*/ 151702 w 298767"/>
              <a:gd name="connsiteY5" fmla="*/ 127698 h 127698"/>
              <a:gd name="connsiteX6" fmla="*/ 298767 w 298767"/>
              <a:gd name="connsiteY6" fmla="*/ 1715 h 127698"/>
              <a:gd name="connsiteX7" fmla="*/ 289370 w 298767"/>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98">
                <a:moveTo>
                  <a:pt x="289370" y="0"/>
                </a:moveTo>
                <a:cubicBezTo>
                  <a:pt x="262001" y="11811"/>
                  <a:pt x="176657" y="62547"/>
                  <a:pt x="149352" y="76391"/>
                </a:cubicBezTo>
                <a:cubicBezTo>
                  <a:pt x="122047" y="62547"/>
                  <a:pt x="36703" y="11811"/>
                  <a:pt x="9398" y="0"/>
                </a:cubicBezTo>
                <a:lnTo>
                  <a:pt x="0" y="1715"/>
                </a:lnTo>
                <a:cubicBezTo>
                  <a:pt x="27622" y="23051"/>
                  <a:pt x="122555" y="101917"/>
                  <a:pt x="147066" y="127698"/>
                </a:cubicBezTo>
                <a:lnTo>
                  <a:pt x="151702" y="127698"/>
                </a:lnTo>
                <a:cubicBezTo>
                  <a:pt x="176213" y="101917"/>
                  <a:pt x="271145" y="23051"/>
                  <a:pt x="298767" y="1715"/>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73" name="Volný tvar: obrazec 372">
            <a:extLst>
              <a:ext uri="{FF2B5EF4-FFF2-40B4-BE49-F238E27FC236}">
                <a16:creationId xmlns:a16="http://schemas.microsoft.com/office/drawing/2014/main" id="{656F3947-3B2C-4CA6-9FCC-6864108DD97D}"/>
              </a:ext>
            </a:extLst>
          </p:cNvPr>
          <p:cNvSpPr/>
          <p:nvPr/>
        </p:nvSpPr>
        <p:spPr>
          <a:xfrm>
            <a:off x="6249923" y="6355524"/>
            <a:ext cx="298767" cy="127698"/>
          </a:xfrm>
          <a:custGeom>
            <a:avLst/>
            <a:gdLst>
              <a:gd name="connsiteX0" fmla="*/ 289370 w 298767"/>
              <a:gd name="connsiteY0" fmla="*/ 0 h 127698"/>
              <a:gd name="connsiteX1" fmla="*/ 149416 w 298767"/>
              <a:gd name="connsiteY1" fmla="*/ 76391 h 127698"/>
              <a:gd name="connsiteX2" fmla="*/ 9398 w 298767"/>
              <a:gd name="connsiteY2" fmla="*/ 0 h 127698"/>
              <a:gd name="connsiteX3" fmla="*/ 0 w 298767"/>
              <a:gd name="connsiteY3" fmla="*/ 1715 h 127698"/>
              <a:gd name="connsiteX4" fmla="*/ 147066 w 298767"/>
              <a:gd name="connsiteY4" fmla="*/ 127698 h 127698"/>
              <a:gd name="connsiteX5" fmla="*/ 151638 w 298767"/>
              <a:gd name="connsiteY5" fmla="*/ 127698 h 127698"/>
              <a:gd name="connsiteX6" fmla="*/ 298768 w 298767"/>
              <a:gd name="connsiteY6" fmla="*/ 1715 h 127698"/>
              <a:gd name="connsiteX7" fmla="*/ 289370 w 298767"/>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98">
                <a:moveTo>
                  <a:pt x="289370" y="0"/>
                </a:moveTo>
                <a:cubicBezTo>
                  <a:pt x="262001" y="11811"/>
                  <a:pt x="176721" y="62547"/>
                  <a:pt x="149416" y="76391"/>
                </a:cubicBezTo>
                <a:cubicBezTo>
                  <a:pt x="122110" y="62547"/>
                  <a:pt x="36830" y="11811"/>
                  <a:pt x="9398" y="0"/>
                </a:cubicBezTo>
                <a:lnTo>
                  <a:pt x="0" y="1715"/>
                </a:lnTo>
                <a:cubicBezTo>
                  <a:pt x="27623" y="23051"/>
                  <a:pt x="122618" y="101917"/>
                  <a:pt x="147066" y="127698"/>
                </a:cubicBezTo>
                <a:lnTo>
                  <a:pt x="151638" y="127698"/>
                </a:lnTo>
                <a:cubicBezTo>
                  <a:pt x="176149" y="101917"/>
                  <a:pt x="271082" y="23051"/>
                  <a:pt x="298768" y="1715"/>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74" name="Volný tvar: obrazec 373">
            <a:extLst>
              <a:ext uri="{FF2B5EF4-FFF2-40B4-BE49-F238E27FC236}">
                <a16:creationId xmlns:a16="http://schemas.microsoft.com/office/drawing/2014/main" id="{067550D1-DF67-4866-AE57-1A735C2EEDA3}"/>
              </a:ext>
            </a:extLst>
          </p:cNvPr>
          <p:cNvSpPr/>
          <p:nvPr/>
        </p:nvSpPr>
        <p:spPr>
          <a:xfrm>
            <a:off x="6579044" y="6355524"/>
            <a:ext cx="298704" cy="127698"/>
          </a:xfrm>
          <a:custGeom>
            <a:avLst/>
            <a:gdLst>
              <a:gd name="connsiteX0" fmla="*/ 289434 w 298704"/>
              <a:gd name="connsiteY0" fmla="*/ 0 h 127698"/>
              <a:gd name="connsiteX1" fmla="*/ 149416 w 298704"/>
              <a:gd name="connsiteY1" fmla="*/ 76391 h 127698"/>
              <a:gd name="connsiteX2" fmla="*/ 9399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434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434" y="0"/>
                </a:moveTo>
                <a:cubicBezTo>
                  <a:pt x="262065" y="11811"/>
                  <a:pt x="176721" y="62547"/>
                  <a:pt x="149416" y="76391"/>
                </a:cubicBezTo>
                <a:cubicBezTo>
                  <a:pt x="122111" y="62547"/>
                  <a:pt x="36767" y="11811"/>
                  <a:pt x="9399" y="0"/>
                </a:cubicBezTo>
                <a:lnTo>
                  <a:pt x="0" y="1715"/>
                </a:lnTo>
                <a:cubicBezTo>
                  <a:pt x="27623" y="23051"/>
                  <a:pt x="122555" y="101917"/>
                  <a:pt x="147066" y="127698"/>
                </a:cubicBezTo>
                <a:lnTo>
                  <a:pt x="151638" y="127698"/>
                </a:lnTo>
                <a:cubicBezTo>
                  <a:pt x="176086" y="101917"/>
                  <a:pt x="271082" y="23051"/>
                  <a:pt x="298704" y="1715"/>
                </a:cubicBezTo>
                <a:lnTo>
                  <a:pt x="289434" y="0"/>
                </a:lnTo>
                <a:close/>
              </a:path>
            </a:pathLst>
          </a:custGeom>
          <a:solidFill>
            <a:srgbClr val="FFFFFF"/>
          </a:solidFill>
          <a:ln w="6350" cap="flat">
            <a:noFill/>
            <a:prstDash val="solid"/>
            <a:miter/>
          </a:ln>
        </p:spPr>
        <p:txBody>
          <a:bodyPr rtlCol="0" anchor="ctr"/>
          <a:lstStyle/>
          <a:p>
            <a:endParaRPr lang="cs-CZ"/>
          </a:p>
        </p:txBody>
      </p:sp>
      <p:sp>
        <p:nvSpPr>
          <p:cNvPr id="375" name="Volný tvar: obrazec 374">
            <a:extLst>
              <a:ext uri="{FF2B5EF4-FFF2-40B4-BE49-F238E27FC236}">
                <a16:creationId xmlns:a16="http://schemas.microsoft.com/office/drawing/2014/main" id="{6DC8E42F-B5C6-41C3-A5B0-28F0D457A76F}"/>
              </a:ext>
            </a:extLst>
          </p:cNvPr>
          <p:cNvSpPr/>
          <p:nvPr/>
        </p:nvSpPr>
        <p:spPr>
          <a:xfrm>
            <a:off x="6908482" y="6355524"/>
            <a:ext cx="298704" cy="127698"/>
          </a:xfrm>
          <a:custGeom>
            <a:avLst/>
            <a:gdLst>
              <a:gd name="connsiteX0" fmla="*/ 289306 w 298704"/>
              <a:gd name="connsiteY0" fmla="*/ 0 h 127698"/>
              <a:gd name="connsiteX1" fmla="*/ 149352 w 298704"/>
              <a:gd name="connsiteY1" fmla="*/ 76391 h 127698"/>
              <a:gd name="connsiteX2" fmla="*/ 9399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06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06" y="0"/>
                </a:moveTo>
                <a:cubicBezTo>
                  <a:pt x="261938" y="11811"/>
                  <a:pt x="176657" y="62547"/>
                  <a:pt x="149352" y="76391"/>
                </a:cubicBezTo>
                <a:cubicBezTo>
                  <a:pt x="122048" y="62547"/>
                  <a:pt x="36703" y="11811"/>
                  <a:pt x="9399" y="0"/>
                </a:cubicBezTo>
                <a:lnTo>
                  <a:pt x="0" y="1715"/>
                </a:lnTo>
                <a:cubicBezTo>
                  <a:pt x="27623" y="23051"/>
                  <a:pt x="122619" y="101917"/>
                  <a:pt x="147066" y="127698"/>
                </a:cubicBezTo>
                <a:lnTo>
                  <a:pt x="151638" y="127698"/>
                </a:lnTo>
                <a:cubicBezTo>
                  <a:pt x="176086" y="101917"/>
                  <a:pt x="271082" y="23051"/>
                  <a:pt x="298704" y="1715"/>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76" name="Volný tvar: obrazec 375">
            <a:extLst>
              <a:ext uri="{FF2B5EF4-FFF2-40B4-BE49-F238E27FC236}">
                <a16:creationId xmlns:a16="http://schemas.microsoft.com/office/drawing/2014/main" id="{846D5270-C013-46FA-82F8-E422D65F1541}"/>
              </a:ext>
            </a:extLst>
          </p:cNvPr>
          <p:cNvSpPr/>
          <p:nvPr/>
        </p:nvSpPr>
        <p:spPr>
          <a:xfrm>
            <a:off x="7237666" y="6355524"/>
            <a:ext cx="298703" cy="127698"/>
          </a:xfrm>
          <a:custGeom>
            <a:avLst/>
            <a:gdLst>
              <a:gd name="connsiteX0" fmla="*/ 289306 w 298703"/>
              <a:gd name="connsiteY0" fmla="*/ 0 h 127698"/>
              <a:gd name="connsiteX1" fmla="*/ 149352 w 298703"/>
              <a:gd name="connsiteY1" fmla="*/ 76391 h 127698"/>
              <a:gd name="connsiteX2" fmla="*/ 9398 w 298703"/>
              <a:gd name="connsiteY2" fmla="*/ 0 h 127698"/>
              <a:gd name="connsiteX3" fmla="*/ 0 w 298703"/>
              <a:gd name="connsiteY3" fmla="*/ 1715 h 127698"/>
              <a:gd name="connsiteX4" fmla="*/ 147065 w 298703"/>
              <a:gd name="connsiteY4" fmla="*/ 127698 h 127698"/>
              <a:gd name="connsiteX5" fmla="*/ 151638 w 298703"/>
              <a:gd name="connsiteY5" fmla="*/ 127698 h 127698"/>
              <a:gd name="connsiteX6" fmla="*/ 298703 w 298703"/>
              <a:gd name="connsiteY6" fmla="*/ 1715 h 127698"/>
              <a:gd name="connsiteX7" fmla="*/ 289306 w 298703"/>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98">
                <a:moveTo>
                  <a:pt x="289306" y="0"/>
                </a:moveTo>
                <a:cubicBezTo>
                  <a:pt x="261938" y="11811"/>
                  <a:pt x="176593" y="62547"/>
                  <a:pt x="149352" y="76391"/>
                </a:cubicBezTo>
                <a:cubicBezTo>
                  <a:pt x="122047" y="62547"/>
                  <a:pt x="36702" y="11811"/>
                  <a:pt x="9398" y="0"/>
                </a:cubicBezTo>
                <a:lnTo>
                  <a:pt x="0" y="1715"/>
                </a:lnTo>
                <a:cubicBezTo>
                  <a:pt x="27622" y="23051"/>
                  <a:pt x="122555" y="101917"/>
                  <a:pt x="147065" y="127698"/>
                </a:cubicBezTo>
                <a:lnTo>
                  <a:pt x="151638" y="127698"/>
                </a:lnTo>
                <a:cubicBezTo>
                  <a:pt x="176085" y="101917"/>
                  <a:pt x="271081" y="23051"/>
                  <a:pt x="298703" y="1715"/>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77" name="Volný tvar: obrazec 376">
            <a:extLst>
              <a:ext uri="{FF2B5EF4-FFF2-40B4-BE49-F238E27FC236}">
                <a16:creationId xmlns:a16="http://schemas.microsoft.com/office/drawing/2014/main" id="{7CC703F4-10A3-45C0-BD4A-C5EB7DC7FAB5}"/>
              </a:ext>
            </a:extLst>
          </p:cNvPr>
          <p:cNvSpPr/>
          <p:nvPr/>
        </p:nvSpPr>
        <p:spPr>
          <a:xfrm>
            <a:off x="7566977" y="6355524"/>
            <a:ext cx="298703" cy="127698"/>
          </a:xfrm>
          <a:custGeom>
            <a:avLst/>
            <a:gdLst>
              <a:gd name="connsiteX0" fmla="*/ 289369 w 298703"/>
              <a:gd name="connsiteY0" fmla="*/ 0 h 127698"/>
              <a:gd name="connsiteX1" fmla="*/ 149416 w 298703"/>
              <a:gd name="connsiteY1" fmla="*/ 76391 h 127698"/>
              <a:gd name="connsiteX2" fmla="*/ 9398 w 298703"/>
              <a:gd name="connsiteY2" fmla="*/ 0 h 127698"/>
              <a:gd name="connsiteX3" fmla="*/ 0 w 298703"/>
              <a:gd name="connsiteY3" fmla="*/ 1715 h 127698"/>
              <a:gd name="connsiteX4" fmla="*/ 147066 w 298703"/>
              <a:gd name="connsiteY4" fmla="*/ 127698 h 127698"/>
              <a:gd name="connsiteX5" fmla="*/ 151638 w 298703"/>
              <a:gd name="connsiteY5" fmla="*/ 127698 h 127698"/>
              <a:gd name="connsiteX6" fmla="*/ 298703 w 298703"/>
              <a:gd name="connsiteY6" fmla="*/ 1715 h 127698"/>
              <a:gd name="connsiteX7" fmla="*/ 289369 w 298703"/>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98">
                <a:moveTo>
                  <a:pt x="289369" y="0"/>
                </a:moveTo>
                <a:cubicBezTo>
                  <a:pt x="262065" y="11811"/>
                  <a:pt x="176720" y="62547"/>
                  <a:pt x="149416" y="76391"/>
                </a:cubicBezTo>
                <a:cubicBezTo>
                  <a:pt x="122110" y="62547"/>
                  <a:pt x="36766" y="11811"/>
                  <a:pt x="9398" y="0"/>
                </a:cubicBezTo>
                <a:lnTo>
                  <a:pt x="0" y="1715"/>
                </a:lnTo>
                <a:cubicBezTo>
                  <a:pt x="27622" y="23051"/>
                  <a:pt x="122555" y="101917"/>
                  <a:pt x="147066" y="127698"/>
                </a:cubicBezTo>
                <a:lnTo>
                  <a:pt x="151638" y="127698"/>
                </a:lnTo>
                <a:cubicBezTo>
                  <a:pt x="176149" y="101917"/>
                  <a:pt x="271081" y="23051"/>
                  <a:pt x="298703" y="1715"/>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78" name="Volný tvar: obrazec 377">
            <a:extLst>
              <a:ext uri="{FF2B5EF4-FFF2-40B4-BE49-F238E27FC236}">
                <a16:creationId xmlns:a16="http://schemas.microsoft.com/office/drawing/2014/main" id="{2A34A900-5A31-4602-A060-1494C3ED0B17}"/>
              </a:ext>
            </a:extLst>
          </p:cNvPr>
          <p:cNvSpPr/>
          <p:nvPr/>
        </p:nvSpPr>
        <p:spPr>
          <a:xfrm>
            <a:off x="7896161" y="6355524"/>
            <a:ext cx="298704" cy="127698"/>
          </a:xfrm>
          <a:custGeom>
            <a:avLst/>
            <a:gdLst>
              <a:gd name="connsiteX0" fmla="*/ 289370 w 298704"/>
              <a:gd name="connsiteY0" fmla="*/ 0 h 127698"/>
              <a:gd name="connsiteX1" fmla="*/ 149352 w 298704"/>
              <a:gd name="connsiteY1" fmla="*/ 76391 h 127698"/>
              <a:gd name="connsiteX2" fmla="*/ 9398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70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70" y="0"/>
                </a:moveTo>
                <a:cubicBezTo>
                  <a:pt x="262001" y="11811"/>
                  <a:pt x="176657" y="62547"/>
                  <a:pt x="149352" y="76391"/>
                </a:cubicBezTo>
                <a:cubicBezTo>
                  <a:pt x="122047" y="62547"/>
                  <a:pt x="36767" y="11811"/>
                  <a:pt x="9398" y="0"/>
                </a:cubicBezTo>
                <a:lnTo>
                  <a:pt x="0" y="1715"/>
                </a:lnTo>
                <a:cubicBezTo>
                  <a:pt x="27622" y="23051"/>
                  <a:pt x="122555" y="101917"/>
                  <a:pt x="147066" y="127698"/>
                </a:cubicBezTo>
                <a:lnTo>
                  <a:pt x="151638" y="127698"/>
                </a:lnTo>
                <a:cubicBezTo>
                  <a:pt x="176149" y="101917"/>
                  <a:pt x="271082" y="23051"/>
                  <a:pt x="298704" y="1715"/>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79" name="Volný tvar: obrazec 378">
            <a:extLst>
              <a:ext uri="{FF2B5EF4-FFF2-40B4-BE49-F238E27FC236}">
                <a16:creationId xmlns:a16="http://schemas.microsoft.com/office/drawing/2014/main" id="{FCB4A70F-008F-489B-B197-E9A5E4D249FA}"/>
              </a:ext>
            </a:extLst>
          </p:cNvPr>
          <p:cNvSpPr/>
          <p:nvPr/>
        </p:nvSpPr>
        <p:spPr>
          <a:xfrm>
            <a:off x="8225535" y="6355524"/>
            <a:ext cx="298704" cy="127698"/>
          </a:xfrm>
          <a:custGeom>
            <a:avLst/>
            <a:gdLst>
              <a:gd name="connsiteX0" fmla="*/ 289306 w 298704"/>
              <a:gd name="connsiteY0" fmla="*/ 0 h 127698"/>
              <a:gd name="connsiteX1" fmla="*/ 149352 w 298704"/>
              <a:gd name="connsiteY1" fmla="*/ 76391 h 127698"/>
              <a:gd name="connsiteX2" fmla="*/ 9398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06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06" y="0"/>
                </a:moveTo>
                <a:cubicBezTo>
                  <a:pt x="261938" y="11811"/>
                  <a:pt x="176657" y="62547"/>
                  <a:pt x="149352" y="76391"/>
                </a:cubicBezTo>
                <a:cubicBezTo>
                  <a:pt x="122047" y="62547"/>
                  <a:pt x="36767" y="11811"/>
                  <a:pt x="9398" y="0"/>
                </a:cubicBezTo>
                <a:lnTo>
                  <a:pt x="0" y="1715"/>
                </a:lnTo>
                <a:cubicBezTo>
                  <a:pt x="27622" y="23051"/>
                  <a:pt x="122555" y="101917"/>
                  <a:pt x="147066" y="127698"/>
                </a:cubicBezTo>
                <a:lnTo>
                  <a:pt x="151638" y="127698"/>
                </a:lnTo>
                <a:cubicBezTo>
                  <a:pt x="176149" y="101917"/>
                  <a:pt x="271082" y="23051"/>
                  <a:pt x="298704" y="1715"/>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80" name="Volný tvar: obrazec 379">
            <a:extLst>
              <a:ext uri="{FF2B5EF4-FFF2-40B4-BE49-F238E27FC236}">
                <a16:creationId xmlns:a16="http://schemas.microsoft.com/office/drawing/2014/main" id="{33B6606B-6C4F-4D67-90CD-6AE1859518F2}"/>
              </a:ext>
            </a:extLst>
          </p:cNvPr>
          <p:cNvSpPr/>
          <p:nvPr/>
        </p:nvSpPr>
        <p:spPr>
          <a:xfrm>
            <a:off x="8554656" y="6355524"/>
            <a:ext cx="298767" cy="127698"/>
          </a:xfrm>
          <a:custGeom>
            <a:avLst/>
            <a:gdLst>
              <a:gd name="connsiteX0" fmla="*/ 289370 w 298767"/>
              <a:gd name="connsiteY0" fmla="*/ 0 h 127698"/>
              <a:gd name="connsiteX1" fmla="*/ 149352 w 298767"/>
              <a:gd name="connsiteY1" fmla="*/ 76391 h 127698"/>
              <a:gd name="connsiteX2" fmla="*/ 9399 w 298767"/>
              <a:gd name="connsiteY2" fmla="*/ 0 h 127698"/>
              <a:gd name="connsiteX3" fmla="*/ 0 w 298767"/>
              <a:gd name="connsiteY3" fmla="*/ 1715 h 127698"/>
              <a:gd name="connsiteX4" fmla="*/ 147066 w 298767"/>
              <a:gd name="connsiteY4" fmla="*/ 127698 h 127698"/>
              <a:gd name="connsiteX5" fmla="*/ 151702 w 298767"/>
              <a:gd name="connsiteY5" fmla="*/ 127698 h 127698"/>
              <a:gd name="connsiteX6" fmla="*/ 298768 w 298767"/>
              <a:gd name="connsiteY6" fmla="*/ 1715 h 127698"/>
              <a:gd name="connsiteX7" fmla="*/ 289370 w 298767"/>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98">
                <a:moveTo>
                  <a:pt x="289370" y="0"/>
                </a:moveTo>
                <a:cubicBezTo>
                  <a:pt x="262001" y="11811"/>
                  <a:pt x="176657" y="62547"/>
                  <a:pt x="149352" y="76391"/>
                </a:cubicBezTo>
                <a:cubicBezTo>
                  <a:pt x="122048" y="62547"/>
                  <a:pt x="36703" y="11811"/>
                  <a:pt x="9399" y="0"/>
                </a:cubicBezTo>
                <a:lnTo>
                  <a:pt x="0" y="1715"/>
                </a:lnTo>
                <a:cubicBezTo>
                  <a:pt x="27560" y="23051"/>
                  <a:pt x="122555" y="101917"/>
                  <a:pt x="147066" y="127698"/>
                </a:cubicBezTo>
                <a:lnTo>
                  <a:pt x="151702" y="127698"/>
                </a:lnTo>
                <a:cubicBezTo>
                  <a:pt x="176213" y="101917"/>
                  <a:pt x="271145" y="23051"/>
                  <a:pt x="298768" y="1715"/>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81" name="Volný tvar: obrazec 380">
            <a:extLst>
              <a:ext uri="{FF2B5EF4-FFF2-40B4-BE49-F238E27FC236}">
                <a16:creationId xmlns:a16="http://schemas.microsoft.com/office/drawing/2014/main" id="{3E5B8101-E015-4B06-A7E3-5D139886BBB2}"/>
              </a:ext>
            </a:extLst>
          </p:cNvPr>
          <p:cNvSpPr/>
          <p:nvPr/>
        </p:nvSpPr>
        <p:spPr>
          <a:xfrm>
            <a:off x="8884031" y="6355524"/>
            <a:ext cx="298703" cy="127698"/>
          </a:xfrm>
          <a:custGeom>
            <a:avLst/>
            <a:gdLst>
              <a:gd name="connsiteX0" fmla="*/ 289306 w 298703"/>
              <a:gd name="connsiteY0" fmla="*/ 0 h 127698"/>
              <a:gd name="connsiteX1" fmla="*/ 149351 w 298703"/>
              <a:gd name="connsiteY1" fmla="*/ 76391 h 127698"/>
              <a:gd name="connsiteX2" fmla="*/ 9398 w 298703"/>
              <a:gd name="connsiteY2" fmla="*/ 0 h 127698"/>
              <a:gd name="connsiteX3" fmla="*/ 0 w 298703"/>
              <a:gd name="connsiteY3" fmla="*/ 1715 h 127698"/>
              <a:gd name="connsiteX4" fmla="*/ 147065 w 298703"/>
              <a:gd name="connsiteY4" fmla="*/ 127698 h 127698"/>
              <a:gd name="connsiteX5" fmla="*/ 151637 w 298703"/>
              <a:gd name="connsiteY5" fmla="*/ 127698 h 127698"/>
              <a:gd name="connsiteX6" fmla="*/ 298703 w 298703"/>
              <a:gd name="connsiteY6" fmla="*/ 1715 h 127698"/>
              <a:gd name="connsiteX7" fmla="*/ 289306 w 298703"/>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98">
                <a:moveTo>
                  <a:pt x="289306" y="0"/>
                </a:moveTo>
                <a:cubicBezTo>
                  <a:pt x="261938" y="11811"/>
                  <a:pt x="176657" y="62547"/>
                  <a:pt x="149351" y="76391"/>
                </a:cubicBezTo>
                <a:cubicBezTo>
                  <a:pt x="122047" y="62547"/>
                  <a:pt x="36766" y="11811"/>
                  <a:pt x="9398" y="0"/>
                </a:cubicBezTo>
                <a:lnTo>
                  <a:pt x="0" y="1715"/>
                </a:lnTo>
                <a:cubicBezTo>
                  <a:pt x="27622" y="23051"/>
                  <a:pt x="122555" y="101917"/>
                  <a:pt x="147065" y="127698"/>
                </a:cubicBezTo>
                <a:lnTo>
                  <a:pt x="151637" y="127698"/>
                </a:lnTo>
                <a:cubicBezTo>
                  <a:pt x="176149" y="101917"/>
                  <a:pt x="271081" y="23051"/>
                  <a:pt x="298703" y="1715"/>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82" name="Volný tvar: obrazec 381">
            <a:extLst>
              <a:ext uri="{FF2B5EF4-FFF2-40B4-BE49-F238E27FC236}">
                <a16:creationId xmlns:a16="http://schemas.microsoft.com/office/drawing/2014/main" id="{A2599489-D4EE-4293-A35F-8FA335D179EA}"/>
              </a:ext>
            </a:extLst>
          </p:cNvPr>
          <p:cNvSpPr/>
          <p:nvPr/>
        </p:nvSpPr>
        <p:spPr>
          <a:xfrm>
            <a:off x="9213151" y="6355524"/>
            <a:ext cx="298704" cy="127698"/>
          </a:xfrm>
          <a:custGeom>
            <a:avLst/>
            <a:gdLst>
              <a:gd name="connsiteX0" fmla="*/ 289369 w 298704"/>
              <a:gd name="connsiteY0" fmla="*/ 0 h 127698"/>
              <a:gd name="connsiteX1" fmla="*/ 149352 w 298704"/>
              <a:gd name="connsiteY1" fmla="*/ 76391 h 127698"/>
              <a:gd name="connsiteX2" fmla="*/ 9398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69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69" y="0"/>
                </a:moveTo>
                <a:cubicBezTo>
                  <a:pt x="262001" y="11811"/>
                  <a:pt x="176720" y="62547"/>
                  <a:pt x="149352" y="76391"/>
                </a:cubicBezTo>
                <a:cubicBezTo>
                  <a:pt x="122047" y="62547"/>
                  <a:pt x="36767" y="11811"/>
                  <a:pt x="9398" y="0"/>
                </a:cubicBezTo>
                <a:lnTo>
                  <a:pt x="0" y="1715"/>
                </a:lnTo>
                <a:cubicBezTo>
                  <a:pt x="27622" y="23051"/>
                  <a:pt x="122555" y="101917"/>
                  <a:pt x="147066" y="127698"/>
                </a:cubicBezTo>
                <a:lnTo>
                  <a:pt x="151638" y="127698"/>
                </a:lnTo>
                <a:cubicBezTo>
                  <a:pt x="176085" y="101917"/>
                  <a:pt x="271081" y="23051"/>
                  <a:pt x="298704" y="1715"/>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83" name="Volný tvar: obrazec 382">
            <a:extLst>
              <a:ext uri="{FF2B5EF4-FFF2-40B4-BE49-F238E27FC236}">
                <a16:creationId xmlns:a16="http://schemas.microsoft.com/office/drawing/2014/main" id="{901AB671-FBA9-480F-8940-671B32120214}"/>
              </a:ext>
            </a:extLst>
          </p:cNvPr>
          <p:cNvSpPr/>
          <p:nvPr/>
        </p:nvSpPr>
        <p:spPr>
          <a:xfrm>
            <a:off x="9542335" y="6118097"/>
            <a:ext cx="298704" cy="127635"/>
          </a:xfrm>
          <a:custGeom>
            <a:avLst/>
            <a:gdLst>
              <a:gd name="connsiteX0" fmla="*/ 289370 w 298704"/>
              <a:gd name="connsiteY0" fmla="*/ 0 h 127635"/>
              <a:gd name="connsiteX1" fmla="*/ 149416 w 298704"/>
              <a:gd name="connsiteY1" fmla="*/ 76327 h 127635"/>
              <a:gd name="connsiteX2" fmla="*/ 9398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70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70" y="0"/>
                </a:moveTo>
                <a:cubicBezTo>
                  <a:pt x="262001" y="11811"/>
                  <a:pt x="176721" y="62484"/>
                  <a:pt x="149416" y="76327"/>
                </a:cubicBezTo>
                <a:cubicBezTo>
                  <a:pt x="122110" y="62484"/>
                  <a:pt x="36767" y="11748"/>
                  <a:pt x="9398" y="0"/>
                </a:cubicBezTo>
                <a:lnTo>
                  <a:pt x="0" y="1651"/>
                </a:lnTo>
                <a:cubicBezTo>
                  <a:pt x="27622" y="22987"/>
                  <a:pt x="122555" y="101854"/>
                  <a:pt x="147066" y="127635"/>
                </a:cubicBezTo>
                <a:lnTo>
                  <a:pt x="151638" y="127635"/>
                </a:lnTo>
                <a:cubicBezTo>
                  <a:pt x="176085" y="101854"/>
                  <a:pt x="271082" y="22987"/>
                  <a:pt x="298704"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84" name="Volný tvar: obrazec 383">
            <a:extLst>
              <a:ext uri="{FF2B5EF4-FFF2-40B4-BE49-F238E27FC236}">
                <a16:creationId xmlns:a16="http://schemas.microsoft.com/office/drawing/2014/main" id="{8DEDBA69-EF37-4F76-890E-E9A41EBD70FA}"/>
              </a:ext>
            </a:extLst>
          </p:cNvPr>
          <p:cNvSpPr/>
          <p:nvPr/>
        </p:nvSpPr>
        <p:spPr>
          <a:xfrm>
            <a:off x="9871582" y="6118097"/>
            <a:ext cx="298704" cy="127635"/>
          </a:xfrm>
          <a:custGeom>
            <a:avLst/>
            <a:gdLst>
              <a:gd name="connsiteX0" fmla="*/ 289306 w 298704"/>
              <a:gd name="connsiteY0" fmla="*/ 0 h 127635"/>
              <a:gd name="connsiteX1" fmla="*/ 149352 w 298704"/>
              <a:gd name="connsiteY1" fmla="*/ 76327 h 127635"/>
              <a:gd name="connsiteX2" fmla="*/ 9399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06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06" y="0"/>
                </a:moveTo>
                <a:cubicBezTo>
                  <a:pt x="261938" y="11811"/>
                  <a:pt x="176594" y="62484"/>
                  <a:pt x="149352" y="76327"/>
                </a:cubicBezTo>
                <a:cubicBezTo>
                  <a:pt x="122048" y="62484"/>
                  <a:pt x="36703" y="11748"/>
                  <a:pt x="9399" y="0"/>
                </a:cubicBezTo>
                <a:lnTo>
                  <a:pt x="0" y="1651"/>
                </a:lnTo>
                <a:cubicBezTo>
                  <a:pt x="27623" y="22987"/>
                  <a:pt x="122555" y="101854"/>
                  <a:pt x="147066" y="127635"/>
                </a:cubicBezTo>
                <a:lnTo>
                  <a:pt x="151638" y="127635"/>
                </a:lnTo>
                <a:cubicBezTo>
                  <a:pt x="176149" y="101854"/>
                  <a:pt x="271082" y="22987"/>
                  <a:pt x="298704" y="1651"/>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85" name="Volný tvar: obrazec 384">
            <a:extLst>
              <a:ext uri="{FF2B5EF4-FFF2-40B4-BE49-F238E27FC236}">
                <a16:creationId xmlns:a16="http://schemas.microsoft.com/office/drawing/2014/main" id="{01B0D578-CD46-4B62-9888-EC4931BFDD46}"/>
              </a:ext>
            </a:extLst>
          </p:cNvPr>
          <p:cNvSpPr/>
          <p:nvPr/>
        </p:nvSpPr>
        <p:spPr>
          <a:xfrm>
            <a:off x="10200830" y="6118097"/>
            <a:ext cx="298703" cy="127635"/>
          </a:xfrm>
          <a:custGeom>
            <a:avLst/>
            <a:gdLst>
              <a:gd name="connsiteX0" fmla="*/ 289369 w 298703"/>
              <a:gd name="connsiteY0" fmla="*/ 0 h 127635"/>
              <a:gd name="connsiteX1" fmla="*/ 149415 w 298703"/>
              <a:gd name="connsiteY1" fmla="*/ 76327 h 127635"/>
              <a:gd name="connsiteX2" fmla="*/ 9398 w 298703"/>
              <a:gd name="connsiteY2" fmla="*/ 0 h 127635"/>
              <a:gd name="connsiteX3" fmla="*/ 0 w 298703"/>
              <a:gd name="connsiteY3" fmla="*/ 1651 h 127635"/>
              <a:gd name="connsiteX4" fmla="*/ 147065 w 298703"/>
              <a:gd name="connsiteY4" fmla="*/ 127635 h 127635"/>
              <a:gd name="connsiteX5" fmla="*/ 151638 w 298703"/>
              <a:gd name="connsiteY5" fmla="*/ 127635 h 127635"/>
              <a:gd name="connsiteX6" fmla="*/ 298703 w 298703"/>
              <a:gd name="connsiteY6" fmla="*/ 1651 h 127635"/>
              <a:gd name="connsiteX7" fmla="*/ 289369 w 298703"/>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35">
                <a:moveTo>
                  <a:pt x="289369" y="0"/>
                </a:moveTo>
                <a:cubicBezTo>
                  <a:pt x="262064" y="11811"/>
                  <a:pt x="176720" y="62484"/>
                  <a:pt x="149415" y="76327"/>
                </a:cubicBezTo>
                <a:cubicBezTo>
                  <a:pt x="122110" y="62484"/>
                  <a:pt x="36766" y="11748"/>
                  <a:pt x="9398" y="0"/>
                </a:cubicBezTo>
                <a:lnTo>
                  <a:pt x="0" y="1651"/>
                </a:lnTo>
                <a:cubicBezTo>
                  <a:pt x="27622" y="22987"/>
                  <a:pt x="122555" y="101854"/>
                  <a:pt x="147065" y="127635"/>
                </a:cubicBezTo>
                <a:lnTo>
                  <a:pt x="151638" y="127635"/>
                </a:lnTo>
                <a:cubicBezTo>
                  <a:pt x="176149" y="101854"/>
                  <a:pt x="271081" y="22987"/>
                  <a:pt x="298703" y="1651"/>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86" name="Volný tvar: obrazec 385">
            <a:extLst>
              <a:ext uri="{FF2B5EF4-FFF2-40B4-BE49-F238E27FC236}">
                <a16:creationId xmlns:a16="http://schemas.microsoft.com/office/drawing/2014/main" id="{E4D85535-684D-4F9D-A8A9-83F5629DFC31}"/>
              </a:ext>
            </a:extLst>
          </p:cNvPr>
          <p:cNvSpPr/>
          <p:nvPr/>
        </p:nvSpPr>
        <p:spPr>
          <a:xfrm>
            <a:off x="10530014" y="6118097"/>
            <a:ext cx="298704" cy="127635"/>
          </a:xfrm>
          <a:custGeom>
            <a:avLst/>
            <a:gdLst>
              <a:gd name="connsiteX0" fmla="*/ 289369 w 298704"/>
              <a:gd name="connsiteY0" fmla="*/ 0 h 127635"/>
              <a:gd name="connsiteX1" fmla="*/ 149352 w 298704"/>
              <a:gd name="connsiteY1" fmla="*/ 76327 h 127635"/>
              <a:gd name="connsiteX2" fmla="*/ 9398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69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69" y="0"/>
                </a:moveTo>
                <a:cubicBezTo>
                  <a:pt x="262001" y="11811"/>
                  <a:pt x="176657" y="62484"/>
                  <a:pt x="149352" y="76327"/>
                </a:cubicBezTo>
                <a:cubicBezTo>
                  <a:pt x="122047" y="62484"/>
                  <a:pt x="36767" y="11748"/>
                  <a:pt x="9398" y="0"/>
                </a:cubicBezTo>
                <a:lnTo>
                  <a:pt x="0" y="1651"/>
                </a:lnTo>
                <a:cubicBezTo>
                  <a:pt x="27622" y="22987"/>
                  <a:pt x="122555" y="101854"/>
                  <a:pt x="147066" y="127635"/>
                </a:cubicBezTo>
                <a:lnTo>
                  <a:pt x="151638" y="127635"/>
                </a:lnTo>
                <a:cubicBezTo>
                  <a:pt x="176149" y="101854"/>
                  <a:pt x="271081" y="22987"/>
                  <a:pt x="298704" y="1651"/>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87" name="Volný tvar: obrazec 386">
            <a:extLst>
              <a:ext uri="{FF2B5EF4-FFF2-40B4-BE49-F238E27FC236}">
                <a16:creationId xmlns:a16="http://schemas.microsoft.com/office/drawing/2014/main" id="{0458C5F0-3434-43C0-8B82-DD9844BEEBB2}"/>
              </a:ext>
            </a:extLst>
          </p:cNvPr>
          <p:cNvSpPr/>
          <p:nvPr/>
        </p:nvSpPr>
        <p:spPr>
          <a:xfrm>
            <a:off x="10859389" y="6118097"/>
            <a:ext cx="298767" cy="127635"/>
          </a:xfrm>
          <a:custGeom>
            <a:avLst/>
            <a:gdLst>
              <a:gd name="connsiteX0" fmla="*/ 289306 w 298767"/>
              <a:gd name="connsiteY0" fmla="*/ 0 h 127635"/>
              <a:gd name="connsiteX1" fmla="*/ 149352 w 298767"/>
              <a:gd name="connsiteY1" fmla="*/ 76327 h 127635"/>
              <a:gd name="connsiteX2" fmla="*/ 9398 w 298767"/>
              <a:gd name="connsiteY2" fmla="*/ 0 h 127635"/>
              <a:gd name="connsiteX3" fmla="*/ 0 w 298767"/>
              <a:gd name="connsiteY3" fmla="*/ 1651 h 127635"/>
              <a:gd name="connsiteX4" fmla="*/ 147066 w 298767"/>
              <a:gd name="connsiteY4" fmla="*/ 127635 h 127635"/>
              <a:gd name="connsiteX5" fmla="*/ 151638 w 298767"/>
              <a:gd name="connsiteY5" fmla="*/ 127635 h 127635"/>
              <a:gd name="connsiteX6" fmla="*/ 298767 w 298767"/>
              <a:gd name="connsiteY6" fmla="*/ 1651 h 127635"/>
              <a:gd name="connsiteX7" fmla="*/ 289306 w 298767"/>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35">
                <a:moveTo>
                  <a:pt x="289306" y="0"/>
                </a:moveTo>
                <a:cubicBezTo>
                  <a:pt x="261938" y="11811"/>
                  <a:pt x="176657" y="62484"/>
                  <a:pt x="149352" y="76327"/>
                </a:cubicBezTo>
                <a:cubicBezTo>
                  <a:pt x="122047" y="62484"/>
                  <a:pt x="36767" y="11748"/>
                  <a:pt x="9398" y="0"/>
                </a:cubicBezTo>
                <a:lnTo>
                  <a:pt x="0" y="1651"/>
                </a:lnTo>
                <a:cubicBezTo>
                  <a:pt x="27622" y="22987"/>
                  <a:pt x="122618" y="101854"/>
                  <a:pt x="147066" y="127635"/>
                </a:cubicBezTo>
                <a:lnTo>
                  <a:pt x="151638" y="127635"/>
                </a:lnTo>
                <a:cubicBezTo>
                  <a:pt x="176149" y="101854"/>
                  <a:pt x="271081" y="22987"/>
                  <a:pt x="298767" y="1651"/>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88" name="Volný tvar: obrazec 387">
            <a:extLst>
              <a:ext uri="{FF2B5EF4-FFF2-40B4-BE49-F238E27FC236}">
                <a16:creationId xmlns:a16="http://schemas.microsoft.com/office/drawing/2014/main" id="{39057BBA-F741-450A-89A9-92E1A9B79B1E}"/>
              </a:ext>
            </a:extLst>
          </p:cNvPr>
          <p:cNvSpPr/>
          <p:nvPr/>
        </p:nvSpPr>
        <p:spPr>
          <a:xfrm>
            <a:off x="11188509" y="6118097"/>
            <a:ext cx="298704" cy="127635"/>
          </a:xfrm>
          <a:custGeom>
            <a:avLst/>
            <a:gdLst>
              <a:gd name="connsiteX0" fmla="*/ 289370 w 298704"/>
              <a:gd name="connsiteY0" fmla="*/ 0 h 127635"/>
              <a:gd name="connsiteX1" fmla="*/ 149352 w 298704"/>
              <a:gd name="connsiteY1" fmla="*/ 76327 h 127635"/>
              <a:gd name="connsiteX2" fmla="*/ 9398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70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70" y="0"/>
                </a:moveTo>
                <a:cubicBezTo>
                  <a:pt x="262001" y="11811"/>
                  <a:pt x="176657" y="62484"/>
                  <a:pt x="149352" y="76327"/>
                </a:cubicBezTo>
                <a:cubicBezTo>
                  <a:pt x="122047" y="62484"/>
                  <a:pt x="36703" y="11748"/>
                  <a:pt x="9398" y="0"/>
                </a:cubicBezTo>
                <a:lnTo>
                  <a:pt x="0" y="1651"/>
                </a:lnTo>
                <a:cubicBezTo>
                  <a:pt x="27622" y="22987"/>
                  <a:pt x="122555" y="101854"/>
                  <a:pt x="147066" y="127635"/>
                </a:cubicBezTo>
                <a:lnTo>
                  <a:pt x="151638" y="127635"/>
                </a:lnTo>
                <a:cubicBezTo>
                  <a:pt x="176149" y="101854"/>
                  <a:pt x="271145" y="22987"/>
                  <a:pt x="298704"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89" name="Volný tvar: obrazec 388">
            <a:extLst>
              <a:ext uri="{FF2B5EF4-FFF2-40B4-BE49-F238E27FC236}">
                <a16:creationId xmlns:a16="http://schemas.microsoft.com/office/drawing/2014/main" id="{2B3313A6-957C-4ADA-BD21-D0C8740E4109}"/>
              </a:ext>
            </a:extLst>
          </p:cNvPr>
          <p:cNvSpPr/>
          <p:nvPr/>
        </p:nvSpPr>
        <p:spPr>
          <a:xfrm>
            <a:off x="11517883" y="6118097"/>
            <a:ext cx="298704" cy="127635"/>
          </a:xfrm>
          <a:custGeom>
            <a:avLst/>
            <a:gdLst>
              <a:gd name="connsiteX0" fmla="*/ 289370 w 298704"/>
              <a:gd name="connsiteY0" fmla="*/ 0 h 127635"/>
              <a:gd name="connsiteX1" fmla="*/ 149416 w 298704"/>
              <a:gd name="connsiteY1" fmla="*/ 76327 h 127635"/>
              <a:gd name="connsiteX2" fmla="*/ 9398 w 298704"/>
              <a:gd name="connsiteY2" fmla="*/ 0 h 127635"/>
              <a:gd name="connsiteX3" fmla="*/ 0 w 298704"/>
              <a:gd name="connsiteY3" fmla="*/ 1651 h 127635"/>
              <a:gd name="connsiteX4" fmla="*/ 147066 w 298704"/>
              <a:gd name="connsiteY4" fmla="*/ 127635 h 127635"/>
              <a:gd name="connsiteX5" fmla="*/ 151638 w 298704"/>
              <a:gd name="connsiteY5" fmla="*/ 127635 h 127635"/>
              <a:gd name="connsiteX6" fmla="*/ 298704 w 298704"/>
              <a:gd name="connsiteY6" fmla="*/ 1651 h 127635"/>
              <a:gd name="connsiteX7" fmla="*/ 289370 w 298704"/>
              <a:gd name="connsiteY7" fmla="*/ 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35">
                <a:moveTo>
                  <a:pt x="289370" y="0"/>
                </a:moveTo>
                <a:cubicBezTo>
                  <a:pt x="262001" y="11811"/>
                  <a:pt x="176657" y="62484"/>
                  <a:pt x="149416" y="76327"/>
                </a:cubicBezTo>
                <a:cubicBezTo>
                  <a:pt x="122110" y="62484"/>
                  <a:pt x="36830" y="11748"/>
                  <a:pt x="9398" y="0"/>
                </a:cubicBezTo>
                <a:lnTo>
                  <a:pt x="0" y="1651"/>
                </a:lnTo>
                <a:cubicBezTo>
                  <a:pt x="27622" y="22987"/>
                  <a:pt x="122555" y="101854"/>
                  <a:pt x="147066" y="127635"/>
                </a:cubicBezTo>
                <a:lnTo>
                  <a:pt x="151638" y="127635"/>
                </a:lnTo>
                <a:cubicBezTo>
                  <a:pt x="176149" y="101854"/>
                  <a:pt x="271082" y="22987"/>
                  <a:pt x="298704" y="1651"/>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90" name="Volný tvar: obrazec 389">
            <a:extLst>
              <a:ext uri="{FF2B5EF4-FFF2-40B4-BE49-F238E27FC236}">
                <a16:creationId xmlns:a16="http://schemas.microsoft.com/office/drawing/2014/main" id="{BC1DEFBB-5E7F-4C5A-BF80-C8BCE0DEAAFB}"/>
              </a:ext>
            </a:extLst>
          </p:cNvPr>
          <p:cNvSpPr/>
          <p:nvPr/>
        </p:nvSpPr>
        <p:spPr>
          <a:xfrm>
            <a:off x="9542335" y="6355524"/>
            <a:ext cx="298704" cy="127698"/>
          </a:xfrm>
          <a:custGeom>
            <a:avLst/>
            <a:gdLst>
              <a:gd name="connsiteX0" fmla="*/ 289370 w 298704"/>
              <a:gd name="connsiteY0" fmla="*/ 0 h 127698"/>
              <a:gd name="connsiteX1" fmla="*/ 149416 w 298704"/>
              <a:gd name="connsiteY1" fmla="*/ 76391 h 127698"/>
              <a:gd name="connsiteX2" fmla="*/ 9398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70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70" y="0"/>
                </a:moveTo>
                <a:cubicBezTo>
                  <a:pt x="262001" y="11811"/>
                  <a:pt x="176721" y="62547"/>
                  <a:pt x="149416" y="76391"/>
                </a:cubicBezTo>
                <a:cubicBezTo>
                  <a:pt x="122110" y="62547"/>
                  <a:pt x="36767" y="11811"/>
                  <a:pt x="9398" y="0"/>
                </a:cubicBezTo>
                <a:lnTo>
                  <a:pt x="0" y="1715"/>
                </a:lnTo>
                <a:cubicBezTo>
                  <a:pt x="27622" y="23051"/>
                  <a:pt x="122555" y="101917"/>
                  <a:pt x="147066" y="127698"/>
                </a:cubicBezTo>
                <a:lnTo>
                  <a:pt x="151638" y="127698"/>
                </a:lnTo>
                <a:cubicBezTo>
                  <a:pt x="176085" y="101917"/>
                  <a:pt x="271082" y="23051"/>
                  <a:pt x="298704" y="1715"/>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91" name="Volný tvar: obrazec 390">
            <a:extLst>
              <a:ext uri="{FF2B5EF4-FFF2-40B4-BE49-F238E27FC236}">
                <a16:creationId xmlns:a16="http://schemas.microsoft.com/office/drawing/2014/main" id="{EA091F80-DE7F-465B-8153-2A36559B7464}"/>
              </a:ext>
            </a:extLst>
          </p:cNvPr>
          <p:cNvSpPr/>
          <p:nvPr/>
        </p:nvSpPr>
        <p:spPr>
          <a:xfrm>
            <a:off x="9871582" y="6355524"/>
            <a:ext cx="298704" cy="127698"/>
          </a:xfrm>
          <a:custGeom>
            <a:avLst/>
            <a:gdLst>
              <a:gd name="connsiteX0" fmla="*/ 289306 w 298704"/>
              <a:gd name="connsiteY0" fmla="*/ 0 h 127698"/>
              <a:gd name="connsiteX1" fmla="*/ 149352 w 298704"/>
              <a:gd name="connsiteY1" fmla="*/ 76391 h 127698"/>
              <a:gd name="connsiteX2" fmla="*/ 9399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06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06" y="0"/>
                </a:moveTo>
                <a:cubicBezTo>
                  <a:pt x="261938" y="11811"/>
                  <a:pt x="176594" y="62547"/>
                  <a:pt x="149352" y="76391"/>
                </a:cubicBezTo>
                <a:cubicBezTo>
                  <a:pt x="122048" y="62547"/>
                  <a:pt x="36703" y="11811"/>
                  <a:pt x="9399" y="0"/>
                </a:cubicBezTo>
                <a:lnTo>
                  <a:pt x="0" y="1715"/>
                </a:lnTo>
                <a:cubicBezTo>
                  <a:pt x="27623" y="23051"/>
                  <a:pt x="122555" y="101917"/>
                  <a:pt x="147066" y="127698"/>
                </a:cubicBezTo>
                <a:lnTo>
                  <a:pt x="151638" y="127698"/>
                </a:lnTo>
                <a:cubicBezTo>
                  <a:pt x="176149" y="101917"/>
                  <a:pt x="271082" y="23051"/>
                  <a:pt x="298704" y="1715"/>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92" name="Volný tvar: obrazec 391">
            <a:extLst>
              <a:ext uri="{FF2B5EF4-FFF2-40B4-BE49-F238E27FC236}">
                <a16:creationId xmlns:a16="http://schemas.microsoft.com/office/drawing/2014/main" id="{D1FB2512-DB65-4B77-8BC7-CF13477891E3}"/>
              </a:ext>
            </a:extLst>
          </p:cNvPr>
          <p:cNvSpPr/>
          <p:nvPr/>
        </p:nvSpPr>
        <p:spPr>
          <a:xfrm>
            <a:off x="10200830" y="6355524"/>
            <a:ext cx="298703" cy="127698"/>
          </a:xfrm>
          <a:custGeom>
            <a:avLst/>
            <a:gdLst>
              <a:gd name="connsiteX0" fmla="*/ 289369 w 298703"/>
              <a:gd name="connsiteY0" fmla="*/ 0 h 127698"/>
              <a:gd name="connsiteX1" fmla="*/ 149415 w 298703"/>
              <a:gd name="connsiteY1" fmla="*/ 76391 h 127698"/>
              <a:gd name="connsiteX2" fmla="*/ 9398 w 298703"/>
              <a:gd name="connsiteY2" fmla="*/ 0 h 127698"/>
              <a:gd name="connsiteX3" fmla="*/ 0 w 298703"/>
              <a:gd name="connsiteY3" fmla="*/ 1715 h 127698"/>
              <a:gd name="connsiteX4" fmla="*/ 147065 w 298703"/>
              <a:gd name="connsiteY4" fmla="*/ 127698 h 127698"/>
              <a:gd name="connsiteX5" fmla="*/ 151638 w 298703"/>
              <a:gd name="connsiteY5" fmla="*/ 127698 h 127698"/>
              <a:gd name="connsiteX6" fmla="*/ 298703 w 298703"/>
              <a:gd name="connsiteY6" fmla="*/ 1715 h 127698"/>
              <a:gd name="connsiteX7" fmla="*/ 289369 w 298703"/>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127698">
                <a:moveTo>
                  <a:pt x="289369" y="0"/>
                </a:moveTo>
                <a:cubicBezTo>
                  <a:pt x="262064" y="11811"/>
                  <a:pt x="176720" y="62547"/>
                  <a:pt x="149415" y="76391"/>
                </a:cubicBezTo>
                <a:cubicBezTo>
                  <a:pt x="122110" y="62547"/>
                  <a:pt x="36766" y="11811"/>
                  <a:pt x="9398" y="0"/>
                </a:cubicBezTo>
                <a:lnTo>
                  <a:pt x="0" y="1715"/>
                </a:lnTo>
                <a:cubicBezTo>
                  <a:pt x="27622" y="23051"/>
                  <a:pt x="122555" y="101917"/>
                  <a:pt x="147065" y="127698"/>
                </a:cubicBezTo>
                <a:lnTo>
                  <a:pt x="151638" y="127698"/>
                </a:lnTo>
                <a:cubicBezTo>
                  <a:pt x="176149" y="101917"/>
                  <a:pt x="271081" y="23051"/>
                  <a:pt x="298703" y="1715"/>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93" name="Volný tvar: obrazec 392">
            <a:extLst>
              <a:ext uri="{FF2B5EF4-FFF2-40B4-BE49-F238E27FC236}">
                <a16:creationId xmlns:a16="http://schemas.microsoft.com/office/drawing/2014/main" id="{619650F7-5DD7-4CD3-9E74-F01855373C68}"/>
              </a:ext>
            </a:extLst>
          </p:cNvPr>
          <p:cNvSpPr/>
          <p:nvPr/>
        </p:nvSpPr>
        <p:spPr>
          <a:xfrm>
            <a:off x="10530014" y="6355524"/>
            <a:ext cx="298704" cy="127698"/>
          </a:xfrm>
          <a:custGeom>
            <a:avLst/>
            <a:gdLst>
              <a:gd name="connsiteX0" fmla="*/ 289369 w 298704"/>
              <a:gd name="connsiteY0" fmla="*/ 0 h 127698"/>
              <a:gd name="connsiteX1" fmla="*/ 149352 w 298704"/>
              <a:gd name="connsiteY1" fmla="*/ 76391 h 127698"/>
              <a:gd name="connsiteX2" fmla="*/ 9398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69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69" y="0"/>
                </a:moveTo>
                <a:cubicBezTo>
                  <a:pt x="262001" y="11811"/>
                  <a:pt x="176657" y="62547"/>
                  <a:pt x="149352" y="76391"/>
                </a:cubicBezTo>
                <a:cubicBezTo>
                  <a:pt x="122047" y="62547"/>
                  <a:pt x="36767" y="11811"/>
                  <a:pt x="9398" y="0"/>
                </a:cubicBezTo>
                <a:lnTo>
                  <a:pt x="0" y="1715"/>
                </a:lnTo>
                <a:cubicBezTo>
                  <a:pt x="27622" y="23051"/>
                  <a:pt x="122555" y="101917"/>
                  <a:pt x="147066" y="127698"/>
                </a:cubicBezTo>
                <a:lnTo>
                  <a:pt x="151638" y="127698"/>
                </a:lnTo>
                <a:cubicBezTo>
                  <a:pt x="176149" y="101917"/>
                  <a:pt x="271081" y="23051"/>
                  <a:pt x="298704" y="1715"/>
                </a:cubicBezTo>
                <a:lnTo>
                  <a:pt x="289369" y="0"/>
                </a:lnTo>
                <a:close/>
              </a:path>
            </a:pathLst>
          </a:custGeom>
          <a:solidFill>
            <a:srgbClr val="FFFFFF"/>
          </a:solidFill>
          <a:ln w="6350" cap="flat">
            <a:noFill/>
            <a:prstDash val="solid"/>
            <a:miter/>
          </a:ln>
        </p:spPr>
        <p:txBody>
          <a:bodyPr rtlCol="0" anchor="ctr"/>
          <a:lstStyle/>
          <a:p>
            <a:endParaRPr lang="cs-CZ"/>
          </a:p>
        </p:txBody>
      </p:sp>
      <p:sp>
        <p:nvSpPr>
          <p:cNvPr id="394" name="Volný tvar: obrazec 393">
            <a:extLst>
              <a:ext uri="{FF2B5EF4-FFF2-40B4-BE49-F238E27FC236}">
                <a16:creationId xmlns:a16="http://schemas.microsoft.com/office/drawing/2014/main" id="{71BDFA27-C766-4868-A3FD-8958AA467581}"/>
              </a:ext>
            </a:extLst>
          </p:cNvPr>
          <p:cNvSpPr/>
          <p:nvPr/>
        </p:nvSpPr>
        <p:spPr>
          <a:xfrm>
            <a:off x="10859389" y="6355524"/>
            <a:ext cx="298767" cy="127698"/>
          </a:xfrm>
          <a:custGeom>
            <a:avLst/>
            <a:gdLst>
              <a:gd name="connsiteX0" fmla="*/ 289306 w 298767"/>
              <a:gd name="connsiteY0" fmla="*/ 0 h 127698"/>
              <a:gd name="connsiteX1" fmla="*/ 149352 w 298767"/>
              <a:gd name="connsiteY1" fmla="*/ 76391 h 127698"/>
              <a:gd name="connsiteX2" fmla="*/ 9398 w 298767"/>
              <a:gd name="connsiteY2" fmla="*/ 0 h 127698"/>
              <a:gd name="connsiteX3" fmla="*/ 0 w 298767"/>
              <a:gd name="connsiteY3" fmla="*/ 1715 h 127698"/>
              <a:gd name="connsiteX4" fmla="*/ 147066 w 298767"/>
              <a:gd name="connsiteY4" fmla="*/ 127698 h 127698"/>
              <a:gd name="connsiteX5" fmla="*/ 151638 w 298767"/>
              <a:gd name="connsiteY5" fmla="*/ 127698 h 127698"/>
              <a:gd name="connsiteX6" fmla="*/ 298767 w 298767"/>
              <a:gd name="connsiteY6" fmla="*/ 1715 h 127698"/>
              <a:gd name="connsiteX7" fmla="*/ 289306 w 298767"/>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67" h="127698">
                <a:moveTo>
                  <a:pt x="289306" y="0"/>
                </a:moveTo>
                <a:cubicBezTo>
                  <a:pt x="261938" y="11811"/>
                  <a:pt x="176657" y="62547"/>
                  <a:pt x="149352" y="76391"/>
                </a:cubicBezTo>
                <a:cubicBezTo>
                  <a:pt x="122047" y="62547"/>
                  <a:pt x="36767" y="11811"/>
                  <a:pt x="9398" y="0"/>
                </a:cubicBezTo>
                <a:lnTo>
                  <a:pt x="0" y="1715"/>
                </a:lnTo>
                <a:cubicBezTo>
                  <a:pt x="27622" y="23051"/>
                  <a:pt x="122618" y="101917"/>
                  <a:pt x="147066" y="127698"/>
                </a:cubicBezTo>
                <a:lnTo>
                  <a:pt x="151638" y="127698"/>
                </a:lnTo>
                <a:cubicBezTo>
                  <a:pt x="176149" y="101917"/>
                  <a:pt x="271081" y="23051"/>
                  <a:pt x="298767" y="1715"/>
                </a:cubicBezTo>
                <a:lnTo>
                  <a:pt x="289306" y="0"/>
                </a:lnTo>
                <a:close/>
              </a:path>
            </a:pathLst>
          </a:custGeom>
          <a:solidFill>
            <a:srgbClr val="FFFFFF"/>
          </a:solidFill>
          <a:ln w="6350" cap="flat">
            <a:noFill/>
            <a:prstDash val="solid"/>
            <a:miter/>
          </a:ln>
        </p:spPr>
        <p:txBody>
          <a:bodyPr rtlCol="0" anchor="ctr"/>
          <a:lstStyle/>
          <a:p>
            <a:endParaRPr lang="cs-CZ"/>
          </a:p>
        </p:txBody>
      </p:sp>
      <p:sp>
        <p:nvSpPr>
          <p:cNvPr id="395" name="Volný tvar: obrazec 394">
            <a:extLst>
              <a:ext uri="{FF2B5EF4-FFF2-40B4-BE49-F238E27FC236}">
                <a16:creationId xmlns:a16="http://schemas.microsoft.com/office/drawing/2014/main" id="{ED845DCA-19BE-43E2-A439-DE98423C43D8}"/>
              </a:ext>
            </a:extLst>
          </p:cNvPr>
          <p:cNvSpPr/>
          <p:nvPr/>
        </p:nvSpPr>
        <p:spPr>
          <a:xfrm>
            <a:off x="11188509" y="6355524"/>
            <a:ext cx="298704" cy="127698"/>
          </a:xfrm>
          <a:custGeom>
            <a:avLst/>
            <a:gdLst>
              <a:gd name="connsiteX0" fmla="*/ 289370 w 298704"/>
              <a:gd name="connsiteY0" fmla="*/ 0 h 127698"/>
              <a:gd name="connsiteX1" fmla="*/ 149352 w 298704"/>
              <a:gd name="connsiteY1" fmla="*/ 76391 h 127698"/>
              <a:gd name="connsiteX2" fmla="*/ 9398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70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70" y="0"/>
                </a:moveTo>
                <a:cubicBezTo>
                  <a:pt x="262001" y="11811"/>
                  <a:pt x="176657" y="62547"/>
                  <a:pt x="149352" y="76391"/>
                </a:cubicBezTo>
                <a:cubicBezTo>
                  <a:pt x="122047" y="62547"/>
                  <a:pt x="36703" y="11811"/>
                  <a:pt x="9398" y="0"/>
                </a:cubicBezTo>
                <a:lnTo>
                  <a:pt x="0" y="1715"/>
                </a:lnTo>
                <a:cubicBezTo>
                  <a:pt x="27622" y="23051"/>
                  <a:pt x="122555" y="101917"/>
                  <a:pt x="147066" y="127698"/>
                </a:cubicBezTo>
                <a:lnTo>
                  <a:pt x="151638" y="127698"/>
                </a:lnTo>
                <a:cubicBezTo>
                  <a:pt x="176149" y="101917"/>
                  <a:pt x="271145" y="23051"/>
                  <a:pt x="298704" y="1715"/>
                </a:cubicBezTo>
                <a:lnTo>
                  <a:pt x="289370" y="0"/>
                </a:lnTo>
                <a:close/>
              </a:path>
            </a:pathLst>
          </a:custGeom>
          <a:solidFill>
            <a:srgbClr val="FFFFFF"/>
          </a:solidFill>
          <a:ln w="6350" cap="flat">
            <a:noFill/>
            <a:prstDash val="solid"/>
            <a:miter/>
          </a:ln>
        </p:spPr>
        <p:txBody>
          <a:bodyPr rtlCol="0" anchor="ctr"/>
          <a:lstStyle/>
          <a:p>
            <a:endParaRPr lang="cs-CZ"/>
          </a:p>
        </p:txBody>
      </p:sp>
      <p:sp>
        <p:nvSpPr>
          <p:cNvPr id="396" name="Volný tvar: obrazec 395">
            <a:extLst>
              <a:ext uri="{FF2B5EF4-FFF2-40B4-BE49-F238E27FC236}">
                <a16:creationId xmlns:a16="http://schemas.microsoft.com/office/drawing/2014/main" id="{75C97D6B-5360-4B05-856D-91F8EFC1DCBF}"/>
              </a:ext>
            </a:extLst>
          </p:cNvPr>
          <p:cNvSpPr/>
          <p:nvPr/>
        </p:nvSpPr>
        <p:spPr>
          <a:xfrm>
            <a:off x="11517883" y="6355524"/>
            <a:ext cx="298704" cy="127698"/>
          </a:xfrm>
          <a:custGeom>
            <a:avLst/>
            <a:gdLst>
              <a:gd name="connsiteX0" fmla="*/ 289370 w 298704"/>
              <a:gd name="connsiteY0" fmla="*/ 0 h 127698"/>
              <a:gd name="connsiteX1" fmla="*/ 149416 w 298704"/>
              <a:gd name="connsiteY1" fmla="*/ 76391 h 127698"/>
              <a:gd name="connsiteX2" fmla="*/ 9398 w 298704"/>
              <a:gd name="connsiteY2" fmla="*/ 0 h 127698"/>
              <a:gd name="connsiteX3" fmla="*/ 0 w 298704"/>
              <a:gd name="connsiteY3" fmla="*/ 1715 h 127698"/>
              <a:gd name="connsiteX4" fmla="*/ 147066 w 298704"/>
              <a:gd name="connsiteY4" fmla="*/ 127698 h 127698"/>
              <a:gd name="connsiteX5" fmla="*/ 151638 w 298704"/>
              <a:gd name="connsiteY5" fmla="*/ 127698 h 127698"/>
              <a:gd name="connsiteX6" fmla="*/ 298704 w 298704"/>
              <a:gd name="connsiteY6" fmla="*/ 1715 h 127698"/>
              <a:gd name="connsiteX7" fmla="*/ 289370 w 298704"/>
              <a:gd name="connsiteY7" fmla="*/ 0 h 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 h="127698">
                <a:moveTo>
                  <a:pt x="289370" y="0"/>
                </a:moveTo>
                <a:cubicBezTo>
                  <a:pt x="262001" y="11811"/>
                  <a:pt x="176657" y="62547"/>
                  <a:pt x="149416" y="76391"/>
                </a:cubicBezTo>
                <a:cubicBezTo>
                  <a:pt x="122110" y="62547"/>
                  <a:pt x="36830" y="11811"/>
                  <a:pt x="9398" y="0"/>
                </a:cubicBezTo>
                <a:lnTo>
                  <a:pt x="0" y="1715"/>
                </a:lnTo>
                <a:cubicBezTo>
                  <a:pt x="27622" y="23051"/>
                  <a:pt x="122555" y="101917"/>
                  <a:pt x="147066" y="127698"/>
                </a:cubicBezTo>
                <a:lnTo>
                  <a:pt x="151638" y="127698"/>
                </a:lnTo>
                <a:cubicBezTo>
                  <a:pt x="176149" y="101917"/>
                  <a:pt x="271082" y="23051"/>
                  <a:pt x="298704" y="1715"/>
                </a:cubicBezTo>
                <a:lnTo>
                  <a:pt x="289370" y="0"/>
                </a:lnTo>
                <a:close/>
              </a:path>
            </a:pathLst>
          </a:custGeom>
          <a:solidFill>
            <a:srgbClr val="FFFFFF"/>
          </a:solidFill>
          <a:ln w="6350" cap="flat">
            <a:noFill/>
            <a:prstDash val="solid"/>
            <a:miter/>
          </a:ln>
        </p:spPr>
        <p:txBody>
          <a:bodyPr rtlCol="0" anchor="ctr"/>
          <a:lstStyle/>
          <a:p>
            <a:endParaRPr lang="cs-CZ"/>
          </a:p>
        </p:txBody>
      </p:sp>
    </p:spTree>
    <p:extLst>
      <p:ext uri="{BB962C8B-B14F-4D97-AF65-F5344CB8AC3E}">
        <p14:creationId xmlns:p14="http://schemas.microsoft.com/office/powerpoint/2010/main" val="41823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311F37-3D6D-40D0-9708-9A9E398A69E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A5C95A07-1B5A-4B2F-B096-FC6B33FD0A28}"/>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A67007B1-F7E8-44F8-8233-48CD6F4C542B}"/>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301885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áhlaví části">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3C58F095-985A-42BE-973A-C73C9B4B5E47}"/>
              </a:ext>
            </a:extLst>
          </p:cNvPr>
          <p:cNvPicPr>
            <a:picLocks noChangeAspect="1"/>
          </p:cNvPicPr>
          <p:nvPr userDrawn="1"/>
        </p:nvPicPr>
        <p:blipFill>
          <a:blip r:embed="rId2"/>
          <a:stretch>
            <a:fillRect/>
          </a:stretch>
        </p:blipFill>
        <p:spPr>
          <a:xfrm>
            <a:off x="551" y="0"/>
            <a:ext cx="12190898" cy="6858000"/>
          </a:xfrm>
          <a:prstGeom prst="rect">
            <a:avLst/>
          </a:prstGeom>
        </p:spPr>
      </p:pic>
      <p:sp>
        <p:nvSpPr>
          <p:cNvPr id="2" name="Nadpis 1">
            <a:extLst>
              <a:ext uri="{FF2B5EF4-FFF2-40B4-BE49-F238E27FC236}">
                <a16:creationId xmlns:a16="http://schemas.microsoft.com/office/drawing/2014/main" id="{BB779A12-BBED-4324-8296-0461B2EE078B}"/>
              </a:ext>
            </a:extLst>
          </p:cNvPr>
          <p:cNvSpPr>
            <a:spLocks noGrp="1"/>
          </p:cNvSpPr>
          <p:nvPr>
            <p:ph type="title"/>
          </p:nvPr>
        </p:nvSpPr>
        <p:spPr>
          <a:xfrm>
            <a:off x="982661" y="3914776"/>
            <a:ext cx="8542339" cy="1409700"/>
          </a:xfrm>
          <a:solidFill>
            <a:schemeClr val="bg1"/>
          </a:solidFill>
        </p:spPr>
        <p:txBody>
          <a:bodyPr wrap="none" lIns="108000" tIns="108000" rIns="108000" bIns="108000" anchor="ctr">
            <a:noAutofit/>
          </a:bodyPr>
          <a:lstStyle>
            <a:lvl1pPr>
              <a:defRPr sz="4400"/>
            </a:lvl1pPr>
          </a:lstStyle>
          <a:p>
            <a:r>
              <a:rPr lang="cs-CZ" dirty="0"/>
              <a:t>Kliknutím lze upravit styl.</a:t>
            </a:r>
          </a:p>
        </p:txBody>
      </p:sp>
    </p:spTree>
    <p:extLst>
      <p:ext uri="{BB962C8B-B14F-4D97-AF65-F5344CB8AC3E}">
        <p14:creationId xmlns:p14="http://schemas.microsoft.com/office/powerpoint/2010/main" val="330666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Záhlaví části">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CD17269-4B14-4C4E-B0CC-9EB6FD588BE8}"/>
              </a:ext>
            </a:extLst>
          </p:cNvPr>
          <p:cNvPicPr>
            <a:picLocks noChangeAspect="1"/>
          </p:cNvPicPr>
          <p:nvPr userDrawn="1"/>
        </p:nvPicPr>
        <p:blipFill rotWithShape="1">
          <a:blip r:embed="rId2"/>
          <a:srcRect t="16793" b="-16514"/>
          <a:stretch/>
        </p:blipFill>
        <p:spPr>
          <a:xfrm>
            <a:off x="0" y="1152000"/>
            <a:ext cx="12190898" cy="6840000"/>
          </a:xfrm>
          <a:prstGeom prst="rect">
            <a:avLst/>
          </a:prstGeom>
        </p:spPr>
      </p:pic>
      <p:sp>
        <p:nvSpPr>
          <p:cNvPr id="6" name="Nadpis 5">
            <a:extLst>
              <a:ext uri="{FF2B5EF4-FFF2-40B4-BE49-F238E27FC236}">
                <a16:creationId xmlns:a16="http://schemas.microsoft.com/office/drawing/2014/main" id="{DA17D815-982B-4782-B99E-809DC281A0DE}"/>
              </a:ext>
            </a:extLst>
          </p:cNvPr>
          <p:cNvSpPr>
            <a:spLocks noGrp="1"/>
          </p:cNvSpPr>
          <p:nvPr>
            <p:ph type="title" hasCustomPrompt="1"/>
          </p:nvPr>
        </p:nvSpPr>
        <p:spPr>
          <a:xfrm>
            <a:off x="987428" y="2169544"/>
            <a:ext cx="10833097" cy="747897"/>
          </a:xfrm>
        </p:spPr>
        <p:txBody>
          <a:bodyPr/>
          <a:lstStyle>
            <a:lvl1pPr>
              <a:defRPr sz="5400"/>
            </a:lvl1pPr>
          </a:lstStyle>
          <a:p>
            <a:r>
              <a:rPr lang="cs-CZ" dirty="0"/>
              <a:t>Děkuji za pozornost.</a:t>
            </a:r>
          </a:p>
        </p:txBody>
      </p:sp>
      <p:pic>
        <p:nvPicPr>
          <p:cNvPr id="2" name="Obráze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428" y="471568"/>
            <a:ext cx="2474229" cy="647617"/>
          </a:xfrm>
          <a:prstGeom prst="rect">
            <a:avLst/>
          </a:prstGeom>
        </p:spPr>
      </p:pic>
    </p:spTree>
    <p:extLst>
      <p:ext uri="{BB962C8B-B14F-4D97-AF65-F5344CB8AC3E}">
        <p14:creationId xmlns:p14="http://schemas.microsoft.com/office/powerpoint/2010/main" val="39063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5753B2-7120-4931-B4BD-A1BB1BC684B8}"/>
              </a:ext>
            </a:extLst>
          </p:cNvPr>
          <p:cNvSpPr>
            <a:spLocks noGrp="1"/>
          </p:cNvSpPr>
          <p:nvPr>
            <p:ph type="title"/>
          </p:nvPr>
        </p:nvSpPr>
        <p:spPr/>
        <p:txBody>
          <a:bodyPr/>
          <a:lstStyle/>
          <a:p>
            <a:r>
              <a:rPr lang="cs-CZ" dirty="0"/>
              <a:t>Kliknutím lze upravit styl.</a:t>
            </a:r>
          </a:p>
        </p:txBody>
      </p:sp>
      <p:sp>
        <p:nvSpPr>
          <p:cNvPr id="4" name="Zástupný symbol pro zápatí 3">
            <a:extLst>
              <a:ext uri="{FF2B5EF4-FFF2-40B4-BE49-F238E27FC236}">
                <a16:creationId xmlns:a16="http://schemas.microsoft.com/office/drawing/2014/main" id="{C3E5E8F1-F2CB-4295-8626-9E69A363FC3B}"/>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91848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enom nadpis + obrázek">
    <p:spTree>
      <p:nvGrpSpPr>
        <p:cNvPr id="1" name=""/>
        <p:cNvGrpSpPr/>
        <p:nvPr/>
      </p:nvGrpSpPr>
      <p:grpSpPr>
        <a:xfrm>
          <a:off x="0" y="0"/>
          <a:ext cx="0" cy="0"/>
          <a:chOff x="0" y="0"/>
          <a:chExt cx="0" cy="0"/>
        </a:xfrm>
      </p:grpSpPr>
      <p:sp>
        <p:nvSpPr>
          <p:cNvPr id="7" name="Zástupný symbol obrázku 6">
            <a:extLst>
              <a:ext uri="{FF2B5EF4-FFF2-40B4-BE49-F238E27FC236}">
                <a16:creationId xmlns:a16="http://schemas.microsoft.com/office/drawing/2014/main" id="{5A29BEDA-0538-441B-A53F-33FA1C75D0E6}"/>
              </a:ext>
            </a:extLst>
          </p:cNvPr>
          <p:cNvSpPr>
            <a:spLocks noGrp="1"/>
          </p:cNvSpPr>
          <p:nvPr>
            <p:ph type="pic" sz="quarter" idx="13"/>
          </p:nvPr>
        </p:nvSpPr>
        <p:spPr>
          <a:xfrm>
            <a:off x="0" y="0"/>
            <a:ext cx="12192000" cy="6858000"/>
          </a:xfrm>
        </p:spPr>
        <p:txBody>
          <a:bodyPr/>
          <a:lstStyle/>
          <a:p>
            <a:endParaRPr lang="cs-CZ" dirty="0"/>
          </a:p>
        </p:txBody>
      </p:sp>
      <p:sp>
        <p:nvSpPr>
          <p:cNvPr id="2" name="Nadpis 1">
            <a:extLst>
              <a:ext uri="{FF2B5EF4-FFF2-40B4-BE49-F238E27FC236}">
                <a16:creationId xmlns:a16="http://schemas.microsoft.com/office/drawing/2014/main" id="{5B5753B2-7120-4931-B4BD-A1BB1BC684B8}"/>
              </a:ext>
            </a:extLst>
          </p:cNvPr>
          <p:cNvSpPr>
            <a:spLocks noGrp="1"/>
          </p:cNvSpPr>
          <p:nvPr>
            <p:ph type="title"/>
          </p:nvPr>
        </p:nvSpPr>
        <p:spPr/>
        <p:txBody>
          <a:bodyPr/>
          <a:lstStyle/>
          <a:p>
            <a:r>
              <a:rPr lang="cs-CZ" dirty="0"/>
              <a:t>Kliknutím lze upravit styl.</a:t>
            </a:r>
          </a:p>
        </p:txBody>
      </p:sp>
      <p:sp>
        <p:nvSpPr>
          <p:cNvPr id="4" name="Zástupný symbol pro zápatí 3">
            <a:extLst>
              <a:ext uri="{FF2B5EF4-FFF2-40B4-BE49-F238E27FC236}">
                <a16:creationId xmlns:a16="http://schemas.microsoft.com/office/drawing/2014/main" id="{C3E5E8F1-F2CB-4295-8626-9E69A363FC3B}"/>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17334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3FCA722C-C126-40AF-81C6-95C8BC6C7991}"/>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335F270C-E99B-48E2-B803-D9036F55513E}"/>
              </a:ext>
            </a:extLst>
          </p:cNvPr>
          <p:cNvSpPr>
            <a:spLocks noGrp="1"/>
          </p:cNvSpPr>
          <p:nvPr>
            <p:ph type="sldNum" sz="quarter" idx="12"/>
          </p:nvPr>
        </p:nvSpPr>
        <p:spPr>
          <a:xfrm>
            <a:off x="11144249" y="6593277"/>
            <a:ext cx="671511" cy="156773"/>
          </a:xfrm>
          <a:prstGeom prst="rect">
            <a:avLst/>
          </a:prstGeom>
        </p:spPr>
        <p:txBody>
          <a:bodyPr/>
          <a:lstStyle/>
          <a:p>
            <a:fld id="{7E423121-FB00-4C88-951D-19BBB06454AF}" type="slidenum">
              <a:rPr lang="cs-CZ" smtClean="0"/>
              <a:t>‹#›</a:t>
            </a:fld>
            <a:endParaRPr lang="cs-CZ" dirty="0"/>
          </a:p>
        </p:txBody>
      </p:sp>
      <p:sp>
        <p:nvSpPr>
          <p:cNvPr id="6" name="Zástupný symbol obrázku 5">
            <a:extLst>
              <a:ext uri="{FF2B5EF4-FFF2-40B4-BE49-F238E27FC236}">
                <a16:creationId xmlns:a16="http://schemas.microsoft.com/office/drawing/2014/main" id="{66451F1B-23AE-4548-9D8F-3ACE817F2EEE}"/>
              </a:ext>
            </a:extLst>
          </p:cNvPr>
          <p:cNvSpPr>
            <a:spLocks noGrp="1"/>
          </p:cNvSpPr>
          <p:nvPr>
            <p:ph type="pic" sz="quarter" idx="13"/>
          </p:nvPr>
        </p:nvSpPr>
        <p:spPr>
          <a:xfrm>
            <a:off x="0" y="0"/>
            <a:ext cx="12192000" cy="6858000"/>
          </a:xfrm>
        </p:spPr>
        <p:txBody>
          <a:bodyPr/>
          <a:lstStyle/>
          <a:p>
            <a:endParaRPr lang="cs-CZ" dirty="0"/>
          </a:p>
        </p:txBody>
      </p:sp>
    </p:spTree>
    <p:extLst>
      <p:ext uri="{BB962C8B-B14F-4D97-AF65-F5344CB8AC3E}">
        <p14:creationId xmlns:p14="http://schemas.microsoft.com/office/powerpoint/2010/main" val="387826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grpSp>
        <p:nvGrpSpPr>
          <p:cNvPr id="6" name="Group 5"/>
          <p:cNvGrpSpPr/>
          <p:nvPr userDrawn="1"/>
        </p:nvGrpSpPr>
        <p:grpSpPr>
          <a:xfrm>
            <a:off x="347419" y="6409324"/>
            <a:ext cx="224082" cy="221156"/>
            <a:chOff x="4328868" y="5502988"/>
            <a:chExt cx="500307" cy="493774"/>
          </a:xfrm>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userDrawn="1"/>
        </p:nvGrpSpPr>
        <p:grpSpPr>
          <a:xfrm flipH="1">
            <a:off x="933709"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4" name="Straight Connector 3"/>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42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47F4A9E-12DF-440D-8E0E-DAB79D00F366}"/>
              </a:ext>
            </a:extLst>
          </p:cNvPr>
          <p:cNvSpPr>
            <a:spLocks noGrp="1"/>
          </p:cNvSpPr>
          <p:nvPr>
            <p:ph type="dt" sz="half" idx="10"/>
          </p:nvPr>
        </p:nvSpPr>
        <p:spPr/>
        <p:txBody>
          <a:bodyPr/>
          <a:lstStyle/>
          <a:p>
            <a:fld id="{A48409C9-9FF6-428B-B2B4-2129E05EB4F1}" type="datetime1">
              <a:rPr lang="cs-CZ" smtClean="0"/>
              <a:t>30.11.2019</a:t>
            </a:fld>
            <a:endParaRPr lang="cs-CZ"/>
          </a:p>
        </p:txBody>
      </p:sp>
      <p:sp>
        <p:nvSpPr>
          <p:cNvPr id="3" name="Zástupný symbol pro zápatí 2">
            <a:extLst>
              <a:ext uri="{FF2B5EF4-FFF2-40B4-BE49-F238E27FC236}">
                <a16:creationId xmlns:a16="http://schemas.microsoft.com/office/drawing/2014/main" id="{3FCA722C-C126-40AF-81C6-95C8BC6C799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35F270C-E99B-48E2-B803-D9036F55513E}"/>
              </a:ext>
            </a:extLst>
          </p:cNvPr>
          <p:cNvSpPr>
            <a:spLocks noGrp="1"/>
          </p:cNvSpPr>
          <p:nvPr>
            <p:ph type="sldNum" sz="quarter" idx="12"/>
          </p:nvPr>
        </p:nvSpPr>
        <p:spPr/>
        <p:txBody>
          <a:bodyPr/>
          <a:lstStyle/>
          <a:p>
            <a:fld id="{7E423121-FB00-4C88-951D-19BBB06454AF}" type="slidenum">
              <a:rPr lang="cs-CZ" smtClean="0"/>
              <a:t>‹#›</a:t>
            </a:fld>
            <a:endParaRPr lang="cs-CZ"/>
          </a:p>
        </p:txBody>
      </p:sp>
    </p:spTree>
    <p:extLst>
      <p:ext uri="{BB962C8B-B14F-4D97-AF65-F5344CB8AC3E}">
        <p14:creationId xmlns:p14="http://schemas.microsoft.com/office/powerpoint/2010/main" val="422947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F5D6ED9-FBCD-421B-BA54-D2E549EA09CB}"/>
              </a:ext>
            </a:extLst>
          </p:cNvPr>
          <p:cNvSpPr>
            <a:spLocks noGrp="1"/>
          </p:cNvSpPr>
          <p:nvPr>
            <p:ph type="title"/>
          </p:nvPr>
        </p:nvSpPr>
        <p:spPr>
          <a:xfrm>
            <a:off x="982662" y="610894"/>
            <a:ext cx="10833097" cy="664797"/>
          </a:xfrm>
          <a:prstGeom prst="rect">
            <a:avLst/>
          </a:prstGeom>
        </p:spPr>
        <p:txBody>
          <a:bodyPr vert="horz" wrap="square" lIns="0" tIns="0" rIns="0" bIns="0" rtlCol="0" anchor="t">
            <a:spAutoFit/>
          </a:bodyPr>
          <a:lstStyle/>
          <a:p>
            <a:r>
              <a:rPr lang="cs-CZ" dirty="0"/>
              <a:t>Nadpis slajdu</a:t>
            </a:r>
          </a:p>
        </p:txBody>
      </p:sp>
      <p:sp>
        <p:nvSpPr>
          <p:cNvPr id="3" name="Zástupný symbol pro text 2">
            <a:extLst>
              <a:ext uri="{FF2B5EF4-FFF2-40B4-BE49-F238E27FC236}">
                <a16:creationId xmlns:a16="http://schemas.microsoft.com/office/drawing/2014/main" id="{150CE499-6A3E-46D3-BBDC-3008AA2A0E39}"/>
              </a:ext>
            </a:extLst>
          </p:cNvPr>
          <p:cNvSpPr>
            <a:spLocks noGrp="1"/>
          </p:cNvSpPr>
          <p:nvPr>
            <p:ph type="body" idx="1"/>
          </p:nvPr>
        </p:nvSpPr>
        <p:spPr>
          <a:xfrm>
            <a:off x="982663" y="1619251"/>
            <a:ext cx="10837862" cy="4196966"/>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2925DDCC-6AA8-4714-A9F4-EA08F81544A4}"/>
              </a:ext>
            </a:extLst>
          </p:cNvPr>
          <p:cNvSpPr>
            <a:spLocks noGrp="1"/>
          </p:cNvSpPr>
          <p:nvPr>
            <p:ph type="ftr" sz="quarter" idx="3"/>
          </p:nvPr>
        </p:nvSpPr>
        <p:spPr>
          <a:xfrm>
            <a:off x="4038600" y="6593277"/>
            <a:ext cx="4114800" cy="15677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dirty="0"/>
          </a:p>
        </p:txBody>
      </p:sp>
      <p:sp>
        <p:nvSpPr>
          <p:cNvPr id="13" name="Freeform 5">
            <a:extLst>
              <a:ext uri="{FF2B5EF4-FFF2-40B4-BE49-F238E27FC236}">
                <a16:creationId xmlns:a16="http://schemas.microsoft.com/office/drawing/2014/main" id="{3093D0B6-A602-4DBE-8C8F-0190BD07A0C4}"/>
              </a:ext>
            </a:extLst>
          </p:cNvPr>
          <p:cNvSpPr>
            <a:spLocks/>
          </p:cNvSpPr>
          <p:nvPr userDrawn="1"/>
        </p:nvSpPr>
        <p:spPr bwMode="auto">
          <a:xfrm>
            <a:off x="982663"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4" name="Freeform 6">
            <a:extLst>
              <a:ext uri="{FF2B5EF4-FFF2-40B4-BE49-F238E27FC236}">
                <a16:creationId xmlns:a16="http://schemas.microsoft.com/office/drawing/2014/main" id="{1D3A86D7-EA30-4DB3-BD04-B46D210FD8F1}"/>
              </a:ext>
            </a:extLst>
          </p:cNvPr>
          <p:cNvSpPr>
            <a:spLocks/>
          </p:cNvSpPr>
          <p:nvPr userDrawn="1"/>
        </p:nvSpPr>
        <p:spPr bwMode="auto">
          <a:xfrm>
            <a:off x="1311275" y="6118225"/>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cubicBezTo>
                  <a:pt x="183" y="0"/>
                  <a:pt x="183" y="0"/>
                  <a:pt x="183"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5" name="Freeform 7">
            <a:extLst>
              <a:ext uri="{FF2B5EF4-FFF2-40B4-BE49-F238E27FC236}">
                <a16:creationId xmlns:a16="http://schemas.microsoft.com/office/drawing/2014/main" id="{7D4D58D3-4643-4F59-B3BC-51ADAF727EB2}"/>
              </a:ext>
            </a:extLst>
          </p:cNvPr>
          <p:cNvSpPr>
            <a:spLocks/>
          </p:cNvSpPr>
          <p:nvPr userDrawn="1"/>
        </p:nvSpPr>
        <p:spPr bwMode="auto">
          <a:xfrm>
            <a:off x="1641475" y="6118225"/>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6" name="Freeform 8">
            <a:extLst>
              <a:ext uri="{FF2B5EF4-FFF2-40B4-BE49-F238E27FC236}">
                <a16:creationId xmlns:a16="http://schemas.microsoft.com/office/drawing/2014/main" id="{B985EAC9-5F65-47D2-A069-BE7421840D1D}"/>
              </a:ext>
            </a:extLst>
          </p:cNvPr>
          <p:cNvSpPr>
            <a:spLocks/>
          </p:cNvSpPr>
          <p:nvPr userDrawn="1"/>
        </p:nvSpPr>
        <p:spPr bwMode="auto">
          <a:xfrm>
            <a:off x="1970088"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7" name="Freeform 9">
            <a:extLst>
              <a:ext uri="{FF2B5EF4-FFF2-40B4-BE49-F238E27FC236}">
                <a16:creationId xmlns:a16="http://schemas.microsoft.com/office/drawing/2014/main" id="{40F5A126-9672-4D61-B520-726987AF01F8}"/>
              </a:ext>
            </a:extLst>
          </p:cNvPr>
          <p:cNvSpPr>
            <a:spLocks/>
          </p:cNvSpPr>
          <p:nvPr userDrawn="1"/>
        </p:nvSpPr>
        <p:spPr bwMode="auto">
          <a:xfrm>
            <a:off x="2300288" y="6118225"/>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8" name="Freeform 10">
            <a:extLst>
              <a:ext uri="{FF2B5EF4-FFF2-40B4-BE49-F238E27FC236}">
                <a16:creationId xmlns:a16="http://schemas.microsoft.com/office/drawing/2014/main" id="{D684EC8B-EAFC-4421-A904-739BBBDDF784}"/>
              </a:ext>
            </a:extLst>
          </p:cNvPr>
          <p:cNvSpPr>
            <a:spLocks/>
          </p:cNvSpPr>
          <p:nvPr userDrawn="1"/>
        </p:nvSpPr>
        <p:spPr bwMode="auto">
          <a:xfrm>
            <a:off x="2628900"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9" name="Freeform 11">
            <a:extLst>
              <a:ext uri="{FF2B5EF4-FFF2-40B4-BE49-F238E27FC236}">
                <a16:creationId xmlns:a16="http://schemas.microsoft.com/office/drawing/2014/main" id="{51D6E31F-2DAA-4244-A8F8-7D1809ABB7FE}"/>
              </a:ext>
            </a:extLst>
          </p:cNvPr>
          <p:cNvSpPr>
            <a:spLocks/>
          </p:cNvSpPr>
          <p:nvPr userDrawn="1"/>
        </p:nvSpPr>
        <p:spPr bwMode="auto">
          <a:xfrm>
            <a:off x="2957513" y="6118225"/>
            <a:ext cx="298450" cy="12700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cubicBezTo>
                  <a:pt x="183" y="0"/>
                  <a:pt x="183" y="0"/>
                  <a:pt x="183"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0" name="Freeform 12">
            <a:extLst>
              <a:ext uri="{FF2B5EF4-FFF2-40B4-BE49-F238E27FC236}">
                <a16:creationId xmlns:a16="http://schemas.microsoft.com/office/drawing/2014/main" id="{E93EFBAD-1226-4FE6-9D13-F7655949E4F9}"/>
              </a:ext>
            </a:extLst>
          </p:cNvPr>
          <p:cNvSpPr>
            <a:spLocks/>
          </p:cNvSpPr>
          <p:nvPr userDrawn="1"/>
        </p:nvSpPr>
        <p:spPr bwMode="auto">
          <a:xfrm>
            <a:off x="3287713" y="6118225"/>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1" name="Freeform 13">
            <a:extLst>
              <a:ext uri="{FF2B5EF4-FFF2-40B4-BE49-F238E27FC236}">
                <a16:creationId xmlns:a16="http://schemas.microsoft.com/office/drawing/2014/main" id="{C899395C-1511-4E84-AD9F-429BDF3B0600}"/>
              </a:ext>
            </a:extLst>
          </p:cNvPr>
          <p:cNvSpPr>
            <a:spLocks/>
          </p:cNvSpPr>
          <p:nvPr userDrawn="1"/>
        </p:nvSpPr>
        <p:spPr bwMode="auto">
          <a:xfrm>
            <a:off x="3616325"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2" name="Freeform 14">
            <a:extLst>
              <a:ext uri="{FF2B5EF4-FFF2-40B4-BE49-F238E27FC236}">
                <a16:creationId xmlns:a16="http://schemas.microsoft.com/office/drawing/2014/main" id="{DE596E33-2AFB-4245-B4B2-10CB9E753DB5}"/>
              </a:ext>
            </a:extLst>
          </p:cNvPr>
          <p:cNvSpPr>
            <a:spLocks/>
          </p:cNvSpPr>
          <p:nvPr userDrawn="1"/>
        </p:nvSpPr>
        <p:spPr bwMode="auto">
          <a:xfrm>
            <a:off x="3946525" y="6118225"/>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3" name="Freeform 15">
            <a:extLst>
              <a:ext uri="{FF2B5EF4-FFF2-40B4-BE49-F238E27FC236}">
                <a16:creationId xmlns:a16="http://schemas.microsoft.com/office/drawing/2014/main" id="{ADB6A147-9063-4822-ACFF-621A99B3241B}"/>
              </a:ext>
            </a:extLst>
          </p:cNvPr>
          <p:cNvSpPr>
            <a:spLocks/>
          </p:cNvSpPr>
          <p:nvPr userDrawn="1"/>
        </p:nvSpPr>
        <p:spPr bwMode="auto">
          <a:xfrm>
            <a:off x="4275138"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4" name="Freeform 16">
            <a:extLst>
              <a:ext uri="{FF2B5EF4-FFF2-40B4-BE49-F238E27FC236}">
                <a16:creationId xmlns:a16="http://schemas.microsoft.com/office/drawing/2014/main" id="{44F8FED3-602C-4B23-9362-F7F1E7DD2261}"/>
              </a:ext>
            </a:extLst>
          </p:cNvPr>
          <p:cNvSpPr>
            <a:spLocks/>
          </p:cNvSpPr>
          <p:nvPr userDrawn="1"/>
        </p:nvSpPr>
        <p:spPr bwMode="auto">
          <a:xfrm>
            <a:off x="4603750" y="6118225"/>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cubicBezTo>
                  <a:pt x="183" y="0"/>
                  <a:pt x="183" y="0"/>
                  <a:pt x="183"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5" name="Freeform 17">
            <a:extLst>
              <a:ext uri="{FF2B5EF4-FFF2-40B4-BE49-F238E27FC236}">
                <a16:creationId xmlns:a16="http://schemas.microsoft.com/office/drawing/2014/main" id="{85B09354-B7D0-40A6-8D0B-D50D7AA5A870}"/>
              </a:ext>
            </a:extLst>
          </p:cNvPr>
          <p:cNvSpPr>
            <a:spLocks/>
          </p:cNvSpPr>
          <p:nvPr userDrawn="1"/>
        </p:nvSpPr>
        <p:spPr bwMode="auto">
          <a:xfrm>
            <a:off x="4933950" y="6118225"/>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6" name="Freeform 18">
            <a:extLst>
              <a:ext uri="{FF2B5EF4-FFF2-40B4-BE49-F238E27FC236}">
                <a16:creationId xmlns:a16="http://schemas.microsoft.com/office/drawing/2014/main" id="{ADE35CAF-CAD9-469A-B571-C69F70E103B7}"/>
              </a:ext>
            </a:extLst>
          </p:cNvPr>
          <p:cNvSpPr>
            <a:spLocks/>
          </p:cNvSpPr>
          <p:nvPr userDrawn="1"/>
        </p:nvSpPr>
        <p:spPr bwMode="auto">
          <a:xfrm>
            <a:off x="982663"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 name="Freeform 19">
            <a:extLst>
              <a:ext uri="{FF2B5EF4-FFF2-40B4-BE49-F238E27FC236}">
                <a16:creationId xmlns:a16="http://schemas.microsoft.com/office/drawing/2014/main" id="{17285A94-4916-400B-ABB8-9F4B3C90D060}"/>
              </a:ext>
            </a:extLst>
          </p:cNvPr>
          <p:cNvSpPr>
            <a:spLocks/>
          </p:cNvSpPr>
          <p:nvPr userDrawn="1"/>
        </p:nvSpPr>
        <p:spPr bwMode="auto">
          <a:xfrm>
            <a:off x="1311275" y="6354763"/>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9" y="2"/>
                </a:cubicBezTo>
                <a:cubicBezTo>
                  <a:pt x="183" y="0"/>
                  <a:pt x="183" y="0"/>
                  <a:pt x="183"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8" name="Freeform 20">
            <a:extLst>
              <a:ext uri="{FF2B5EF4-FFF2-40B4-BE49-F238E27FC236}">
                <a16:creationId xmlns:a16="http://schemas.microsoft.com/office/drawing/2014/main" id="{7333553E-A022-4878-8A6C-2CA66E422AA5}"/>
              </a:ext>
            </a:extLst>
          </p:cNvPr>
          <p:cNvSpPr>
            <a:spLocks/>
          </p:cNvSpPr>
          <p:nvPr userDrawn="1"/>
        </p:nvSpPr>
        <p:spPr bwMode="auto">
          <a:xfrm>
            <a:off x="1641475" y="6354763"/>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9" name="Freeform 21">
            <a:extLst>
              <a:ext uri="{FF2B5EF4-FFF2-40B4-BE49-F238E27FC236}">
                <a16:creationId xmlns:a16="http://schemas.microsoft.com/office/drawing/2014/main" id="{A1FD1FFE-7814-4629-9F79-D853203C983C}"/>
              </a:ext>
            </a:extLst>
          </p:cNvPr>
          <p:cNvSpPr>
            <a:spLocks/>
          </p:cNvSpPr>
          <p:nvPr userDrawn="1"/>
        </p:nvSpPr>
        <p:spPr bwMode="auto">
          <a:xfrm>
            <a:off x="1970088"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0" name="Freeform 22">
            <a:extLst>
              <a:ext uri="{FF2B5EF4-FFF2-40B4-BE49-F238E27FC236}">
                <a16:creationId xmlns:a16="http://schemas.microsoft.com/office/drawing/2014/main" id="{7E5F0987-CEA6-4CE5-91D0-B0EC93EDA7D7}"/>
              </a:ext>
            </a:extLst>
          </p:cNvPr>
          <p:cNvSpPr>
            <a:spLocks/>
          </p:cNvSpPr>
          <p:nvPr userDrawn="1"/>
        </p:nvSpPr>
        <p:spPr bwMode="auto">
          <a:xfrm>
            <a:off x="2300288" y="6354763"/>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0" y="65"/>
                  <a:pt x="170"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1" name="Freeform 23">
            <a:extLst>
              <a:ext uri="{FF2B5EF4-FFF2-40B4-BE49-F238E27FC236}">
                <a16:creationId xmlns:a16="http://schemas.microsoft.com/office/drawing/2014/main" id="{A8FA13CB-C987-42E2-B8E6-3B2292B4830B}"/>
              </a:ext>
            </a:extLst>
          </p:cNvPr>
          <p:cNvSpPr>
            <a:spLocks/>
          </p:cNvSpPr>
          <p:nvPr userDrawn="1"/>
        </p:nvSpPr>
        <p:spPr bwMode="auto">
          <a:xfrm>
            <a:off x="2628900"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2" name="Freeform 24">
            <a:extLst>
              <a:ext uri="{FF2B5EF4-FFF2-40B4-BE49-F238E27FC236}">
                <a16:creationId xmlns:a16="http://schemas.microsoft.com/office/drawing/2014/main" id="{0DB2C88D-B366-476B-A6E2-16A1B0C44EAD}"/>
              </a:ext>
            </a:extLst>
          </p:cNvPr>
          <p:cNvSpPr>
            <a:spLocks/>
          </p:cNvSpPr>
          <p:nvPr userDrawn="1"/>
        </p:nvSpPr>
        <p:spPr bwMode="auto">
          <a:xfrm>
            <a:off x="2957513" y="6354763"/>
            <a:ext cx="298450" cy="128588"/>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cubicBezTo>
                  <a:pt x="183" y="0"/>
                  <a:pt x="183" y="0"/>
                  <a:pt x="183"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3" name="Freeform 25">
            <a:extLst>
              <a:ext uri="{FF2B5EF4-FFF2-40B4-BE49-F238E27FC236}">
                <a16:creationId xmlns:a16="http://schemas.microsoft.com/office/drawing/2014/main" id="{76D81A16-E910-4F55-A0CB-96EEE7348DF4}"/>
              </a:ext>
            </a:extLst>
          </p:cNvPr>
          <p:cNvSpPr>
            <a:spLocks/>
          </p:cNvSpPr>
          <p:nvPr userDrawn="1"/>
        </p:nvSpPr>
        <p:spPr bwMode="auto">
          <a:xfrm>
            <a:off x="3287713" y="6354763"/>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4" name="Freeform 26">
            <a:extLst>
              <a:ext uri="{FF2B5EF4-FFF2-40B4-BE49-F238E27FC236}">
                <a16:creationId xmlns:a16="http://schemas.microsoft.com/office/drawing/2014/main" id="{0A200279-BA29-4467-AC73-AB16BF14D17A}"/>
              </a:ext>
            </a:extLst>
          </p:cNvPr>
          <p:cNvSpPr>
            <a:spLocks/>
          </p:cNvSpPr>
          <p:nvPr userDrawn="1"/>
        </p:nvSpPr>
        <p:spPr bwMode="auto">
          <a:xfrm>
            <a:off x="3616325"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5" name="Freeform 27">
            <a:extLst>
              <a:ext uri="{FF2B5EF4-FFF2-40B4-BE49-F238E27FC236}">
                <a16:creationId xmlns:a16="http://schemas.microsoft.com/office/drawing/2014/main" id="{B8D3BC56-AC6B-433D-9E94-90D2ADEAC1E0}"/>
              </a:ext>
            </a:extLst>
          </p:cNvPr>
          <p:cNvSpPr>
            <a:spLocks/>
          </p:cNvSpPr>
          <p:nvPr userDrawn="1"/>
        </p:nvSpPr>
        <p:spPr bwMode="auto">
          <a:xfrm>
            <a:off x="3946525" y="6354763"/>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1" y="65"/>
                  <a:pt x="170"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6" name="Freeform 28">
            <a:extLst>
              <a:ext uri="{FF2B5EF4-FFF2-40B4-BE49-F238E27FC236}">
                <a16:creationId xmlns:a16="http://schemas.microsoft.com/office/drawing/2014/main" id="{4034E165-FD0D-4ACA-B7E4-89E83BB21F76}"/>
              </a:ext>
            </a:extLst>
          </p:cNvPr>
          <p:cNvSpPr>
            <a:spLocks/>
          </p:cNvSpPr>
          <p:nvPr userDrawn="1"/>
        </p:nvSpPr>
        <p:spPr bwMode="auto">
          <a:xfrm>
            <a:off x="4275138"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7" name="Freeform 29">
            <a:extLst>
              <a:ext uri="{FF2B5EF4-FFF2-40B4-BE49-F238E27FC236}">
                <a16:creationId xmlns:a16="http://schemas.microsoft.com/office/drawing/2014/main" id="{546D5984-CA77-453E-8C42-3EA9410D5123}"/>
              </a:ext>
            </a:extLst>
          </p:cNvPr>
          <p:cNvSpPr>
            <a:spLocks/>
          </p:cNvSpPr>
          <p:nvPr userDrawn="1"/>
        </p:nvSpPr>
        <p:spPr bwMode="auto">
          <a:xfrm>
            <a:off x="4603750" y="6354763"/>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cubicBezTo>
                  <a:pt x="183" y="0"/>
                  <a:pt x="183" y="0"/>
                  <a:pt x="183"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8" name="Freeform 30">
            <a:extLst>
              <a:ext uri="{FF2B5EF4-FFF2-40B4-BE49-F238E27FC236}">
                <a16:creationId xmlns:a16="http://schemas.microsoft.com/office/drawing/2014/main" id="{64D9D2A2-AC15-4B7E-9914-07DDFBDC2208}"/>
              </a:ext>
            </a:extLst>
          </p:cNvPr>
          <p:cNvSpPr>
            <a:spLocks/>
          </p:cNvSpPr>
          <p:nvPr userDrawn="1"/>
        </p:nvSpPr>
        <p:spPr bwMode="auto">
          <a:xfrm>
            <a:off x="4933950" y="6354763"/>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39" name="Freeform 31">
            <a:extLst>
              <a:ext uri="{FF2B5EF4-FFF2-40B4-BE49-F238E27FC236}">
                <a16:creationId xmlns:a16="http://schemas.microsoft.com/office/drawing/2014/main" id="{35CA2AE6-8A57-44D2-A4D8-DBB336C450EF}"/>
              </a:ext>
            </a:extLst>
          </p:cNvPr>
          <p:cNvSpPr>
            <a:spLocks/>
          </p:cNvSpPr>
          <p:nvPr userDrawn="1"/>
        </p:nvSpPr>
        <p:spPr bwMode="auto">
          <a:xfrm>
            <a:off x="5262563"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0" name="Freeform 32">
            <a:extLst>
              <a:ext uri="{FF2B5EF4-FFF2-40B4-BE49-F238E27FC236}">
                <a16:creationId xmlns:a16="http://schemas.microsoft.com/office/drawing/2014/main" id="{4F9CAB21-B4C9-45D6-B426-995736169C7F}"/>
              </a:ext>
            </a:extLst>
          </p:cNvPr>
          <p:cNvSpPr>
            <a:spLocks/>
          </p:cNvSpPr>
          <p:nvPr userDrawn="1"/>
        </p:nvSpPr>
        <p:spPr bwMode="auto">
          <a:xfrm>
            <a:off x="5592763" y="6118225"/>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1" y="64"/>
                  <a:pt x="170"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1" name="Freeform 33">
            <a:extLst>
              <a:ext uri="{FF2B5EF4-FFF2-40B4-BE49-F238E27FC236}">
                <a16:creationId xmlns:a16="http://schemas.microsoft.com/office/drawing/2014/main" id="{FD999AA4-CBAC-42F5-A912-5AA331AE17C9}"/>
              </a:ext>
            </a:extLst>
          </p:cNvPr>
          <p:cNvSpPr>
            <a:spLocks/>
          </p:cNvSpPr>
          <p:nvPr userDrawn="1"/>
        </p:nvSpPr>
        <p:spPr bwMode="auto">
          <a:xfrm>
            <a:off x="5921375"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2" name="Freeform 34">
            <a:extLst>
              <a:ext uri="{FF2B5EF4-FFF2-40B4-BE49-F238E27FC236}">
                <a16:creationId xmlns:a16="http://schemas.microsoft.com/office/drawing/2014/main" id="{DC8ADC1E-F16A-4799-A584-8F84DE0701AB}"/>
              </a:ext>
            </a:extLst>
          </p:cNvPr>
          <p:cNvSpPr>
            <a:spLocks/>
          </p:cNvSpPr>
          <p:nvPr userDrawn="1"/>
        </p:nvSpPr>
        <p:spPr bwMode="auto">
          <a:xfrm>
            <a:off x="6249988" y="6118225"/>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cubicBezTo>
                  <a:pt x="183" y="0"/>
                  <a:pt x="183" y="0"/>
                  <a:pt x="183"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3" name="Freeform 35">
            <a:extLst>
              <a:ext uri="{FF2B5EF4-FFF2-40B4-BE49-F238E27FC236}">
                <a16:creationId xmlns:a16="http://schemas.microsoft.com/office/drawing/2014/main" id="{DBF4F64E-3ED3-4034-A3E6-D1B27A3FC98E}"/>
              </a:ext>
            </a:extLst>
          </p:cNvPr>
          <p:cNvSpPr>
            <a:spLocks/>
          </p:cNvSpPr>
          <p:nvPr userDrawn="1"/>
        </p:nvSpPr>
        <p:spPr bwMode="auto">
          <a:xfrm>
            <a:off x="6580188" y="6118225"/>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4" name="Freeform 36">
            <a:extLst>
              <a:ext uri="{FF2B5EF4-FFF2-40B4-BE49-F238E27FC236}">
                <a16:creationId xmlns:a16="http://schemas.microsoft.com/office/drawing/2014/main" id="{4AF2FBB2-694A-4C09-A7C7-C24F88801FA2}"/>
              </a:ext>
            </a:extLst>
          </p:cNvPr>
          <p:cNvSpPr>
            <a:spLocks/>
          </p:cNvSpPr>
          <p:nvPr userDrawn="1"/>
        </p:nvSpPr>
        <p:spPr bwMode="auto">
          <a:xfrm>
            <a:off x="6908800"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5" name="Freeform 37">
            <a:extLst>
              <a:ext uri="{FF2B5EF4-FFF2-40B4-BE49-F238E27FC236}">
                <a16:creationId xmlns:a16="http://schemas.microsoft.com/office/drawing/2014/main" id="{607BBDDA-99C9-49FD-BEBE-CF81D157FA9E}"/>
              </a:ext>
            </a:extLst>
          </p:cNvPr>
          <p:cNvSpPr>
            <a:spLocks/>
          </p:cNvSpPr>
          <p:nvPr userDrawn="1"/>
        </p:nvSpPr>
        <p:spPr bwMode="auto">
          <a:xfrm>
            <a:off x="7239000" y="6118225"/>
            <a:ext cx="298450" cy="127000"/>
          </a:xfrm>
          <a:custGeom>
            <a:avLst/>
            <a:gdLst>
              <a:gd name="T0" fmla="*/ 182 w 188"/>
              <a:gd name="T1" fmla="*/ 0 h 80"/>
              <a:gd name="T2" fmla="*/ 94 w 188"/>
              <a:gd name="T3" fmla="*/ 48 h 80"/>
              <a:gd name="T4" fmla="*/ 5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5" y="0"/>
                </a:cubicBezTo>
                <a:cubicBezTo>
                  <a:pt x="0" y="1"/>
                  <a:pt x="0" y="1"/>
                  <a:pt x="0" y="1"/>
                </a:cubicBezTo>
                <a:cubicBezTo>
                  <a:pt x="17" y="14"/>
                  <a:pt x="77" y="64"/>
                  <a:pt x="92" y="80"/>
                </a:cubicBezTo>
                <a:cubicBezTo>
                  <a:pt x="95" y="80"/>
                  <a:pt x="95" y="80"/>
                  <a:pt x="95" y="80"/>
                </a:cubicBezTo>
                <a:cubicBezTo>
                  <a:pt x="110" y="64"/>
                  <a:pt x="170"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6" name="Freeform 38">
            <a:extLst>
              <a:ext uri="{FF2B5EF4-FFF2-40B4-BE49-F238E27FC236}">
                <a16:creationId xmlns:a16="http://schemas.microsoft.com/office/drawing/2014/main" id="{17022F1D-0893-49F3-BD07-622B866B60AE}"/>
              </a:ext>
            </a:extLst>
          </p:cNvPr>
          <p:cNvSpPr>
            <a:spLocks/>
          </p:cNvSpPr>
          <p:nvPr userDrawn="1"/>
        </p:nvSpPr>
        <p:spPr bwMode="auto">
          <a:xfrm>
            <a:off x="7567613"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6" y="80"/>
                  <a:pt x="96" y="80"/>
                  <a:pt x="96" y="80"/>
                </a:cubicBezTo>
                <a:cubicBezTo>
                  <a:pt x="111" y="64"/>
                  <a:pt x="171"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7" name="Freeform 39">
            <a:extLst>
              <a:ext uri="{FF2B5EF4-FFF2-40B4-BE49-F238E27FC236}">
                <a16:creationId xmlns:a16="http://schemas.microsoft.com/office/drawing/2014/main" id="{D84A3A64-FFF2-4785-95E1-FEC6ED1CDC3A}"/>
              </a:ext>
            </a:extLst>
          </p:cNvPr>
          <p:cNvSpPr>
            <a:spLocks/>
          </p:cNvSpPr>
          <p:nvPr userDrawn="1"/>
        </p:nvSpPr>
        <p:spPr bwMode="auto">
          <a:xfrm>
            <a:off x="7896225" y="6118225"/>
            <a:ext cx="300038" cy="127000"/>
          </a:xfrm>
          <a:custGeom>
            <a:avLst/>
            <a:gdLst>
              <a:gd name="T0" fmla="*/ 183 w 189"/>
              <a:gd name="T1" fmla="*/ 0 h 80"/>
              <a:gd name="T2" fmla="*/ 94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9" y="1"/>
                </a:cubicBezTo>
                <a:cubicBezTo>
                  <a:pt x="183" y="0"/>
                  <a:pt x="183" y="0"/>
                  <a:pt x="183"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8" name="Freeform 40">
            <a:extLst>
              <a:ext uri="{FF2B5EF4-FFF2-40B4-BE49-F238E27FC236}">
                <a16:creationId xmlns:a16="http://schemas.microsoft.com/office/drawing/2014/main" id="{6D14234F-ECD7-4445-90B5-912C892F08BF}"/>
              </a:ext>
            </a:extLst>
          </p:cNvPr>
          <p:cNvSpPr>
            <a:spLocks/>
          </p:cNvSpPr>
          <p:nvPr userDrawn="1"/>
        </p:nvSpPr>
        <p:spPr bwMode="auto">
          <a:xfrm>
            <a:off x="8226425" y="6118225"/>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49" name="Freeform 41">
            <a:extLst>
              <a:ext uri="{FF2B5EF4-FFF2-40B4-BE49-F238E27FC236}">
                <a16:creationId xmlns:a16="http://schemas.microsoft.com/office/drawing/2014/main" id="{201AA295-BB78-4D13-98A1-65C45BA3B112}"/>
              </a:ext>
            </a:extLst>
          </p:cNvPr>
          <p:cNvSpPr>
            <a:spLocks/>
          </p:cNvSpPr>
          <p:nvPr userDrawn="1"/>
        </p:nvSpPr>
        <p:spPr bwMode="auto">
          <a:xfrm>
            <a:off x="8555038"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0" name="Freeform 42">
            <a:extLst>
              <a:ext uri="{FF2B5EF4-FFF2-40B4-BE49-F238E27FC236}">
                <a16:creationId xmlns:a16="http://schemas.microsoft.com/office/drawing/2014/main" id="{5507DDCD-4ABE-4F67-A03F-74BA13CCD9A9}"/>
              </a:ext>
            </a:extLst>
          </p:cNvPr>
          <p:cNvSpPr>
            <a:spLocks/>
          </p:cNvSpPr>
          <p:nvPr userDrawn="1"/>
        </p:nvSpPr>
        <p:spPr bwMode="auto">
          <a:xfrm>
            <a:off x="8885238" y="6118225"/>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6" y="39"/>
                  <a:pt x="23" y="7"/>
                  <a:pt x="6" y="0"/>
                </a:cubicBezTo>
                <a:cubicBezTo>
                  <a:pt x="0" y="1"/>
                  <a:pt x="0" y="1"/>
                  <a:pt x="0" y="1"/>
                </a:cubicBezTo>
                <a:cubicBezTo>
                  <a:pt x="17" y="14"/>
                  <a:pt x="77" y="64"/>
                  <a:pt x="92" y="80"/>
                </a:cubicBezTo>
                <a:cubicBezTo>
                  <a:pt x="95" y="80"/>
                  <a:pt x="95" y="80"/>
                  <a:pt x="95" y="80"/>
                </a:cubicBezTo>
                <a:cubicBezTo>
                  <a:pt x="111" y="64"/>
                  <a:pt x="170"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1" name="Freeform 43">
            <a:extLst>
              <a:ext uri="{FF2B5EF4-FFF2-40B4-BE49-F238E27FC236}">
                <a16:creationId xmlns:a16="http://schemas.microsoft.com/office/drawing/2014/main" id="{037B823D-FCEF-422C-B594-5A0AB7BA6F6D}"/>
              </a:ext>
            </a:extLst>
          </p:cNvPr>
          <p:cNvSpPr>
            <a:spLocks/>
          </p:cNvSpPr>
          <p:nvPr userDrawn="1"/>
        </p:nvSpPr>
        <p:spPr bwMode="auto">
          <a:xfrm>
            <a:off x="9213850"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2" name="Freeform 44">
            <a:extLst>
              <a:ext uri="{FF2B5EF4-FFF2-40B4-BE49-F238E27FC236}">
                <a16:creationId xmlns:a16="http://schemas.microsoft.com/office/drawing/2014/main" id="{8DFAE7C0-B00E-48F0-B262-3F9122C757E5}"/>
              </a:ext>
            </a:extLst>
          </p:cNvPr>
          <p:cNvSpPr>
            <a:spLocks/>
          </p:cNvSpPr>
          <p:nvPr userDrawn="1"/>
        </p:nvSpPr>
        <p:spPr bwMode="auto">
          <a:xfrm>
            <a:off x="5262563"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3" name="Freeform 45">
            <a:extLst>
              <a:ext uri="{FF2B5EF4-FFF2-40B4-BE49-F238E27FC236}">
                <a16:creationId xmlns:a16="http://schemas.microsoft.com/office/drawing/2014/main" id="{3EFA6230-3A0A-46C4-8A4B-C3EACC8CDBF5}"/>
              </a:ext>
            </a:extLst>
          </p:cNvPr>
          <p:cNvSpPr>
            <a:spLocks/>
          </p:cNvSpPr>
          <p:nvPr userDrawn="1"/>
        </p:nvSpPr>
        <p:spPr bwMode="auto">
          <a:xfrm>
            <a:off x="5592763" y="6354763"/>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1" y="65"/>
                  <a:pt x="170"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4" name="Freeform 46">
            <a:extLst>
              <a:ext uri="{FF2B5EF4-FFF2-40B4-BE49-F238E27FC236}">
                <a16:creationId xmlns:a16="http://schemas.microsoft.com/office/drawing/2014/main" id="{2D7E21CB-F15B-4B1D-9E3C-4500376EA5A4}"/>
              </a:ext>
            </a:extLst>
          </p:cNvPr>
          <p:cNvSpPr>
            <a:spLocks/>
          </p:cNvSpPr>
          <p:nvPr userDrawn="1"/>
        </p:nvSpPr>
        <p:spPr bwMode="auto">
          <a:xfrm>
            <a:off x="5921375"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5" name="Freeform 47">
            <a:extLst>
              <a:ext uri="{FF2B5EF4-FFF2-40B4-BE49-F238E27FC236}">
                <a16:creationId xmlns:a16="http://schemas.microsoft.com/office/drawing/2014/main" id="{30317E8E-11C2-4E5F-B835-B0FF7D42EB7E}"/>
              </a:ext>
            </a:extLst>
          </p:cNvPr>
          <p:cNvSpPr>
            <a:spLocks/>
          </p:cNvSpPr>
          <p:nvPr userDrawn="1"/>
        </p:nvSpPr>
        <p:spPr bwMode="auto">
          <a:xfrm>
            <a:off x="6249988" y="6354763"/>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cubicBezTo>
                  <a:pt x="183" y="0"/>
                  <a:pt x="183" y="0"/>
                  <a:pt x="183"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6" name="Freeform 48">
            <a:extLst>
              <a:ext uri="{FF2B5EF4-FFF2-40B4-BE49-F238E27FC236}">
                <a16:creationId xmlns:a16="http://schemas.microsoft.com/office/drawing/2014/main" id="{BEDA32C0-C73E-48F1-9766-D787B01A94EE}"/>
              </a:ext>
            </a:extLst>
          </p:cNvPr>
          <p:cNvSpPr>
            <a:spLocks/>
          </p:cNvSpPr>
          <p:nvPr userDrawn="1"/>
        </p:nvSpPr>
        <p:spPr bwMode="auto">
          <a:xfrm>
            <a:off x="6580188" y="6354763"/>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7" name="Freeform 49">
            <a:extLst>
              <a:ext uri="{FF2B5EF4-FFF2-40B4-BE49-F238E27FC236}">
                <a16:creationId xmlns:a16="http://schemas.microsoft.com/office/drawing/2014/main" id="{F3C47E2A-5E32-407B-998C-4918FEE785DA}"/>
              </a:ext>
            </a:extLst>
          </p:cNvPr>
          <p:cNvSpPr>
            <a:spLocks/>
          </p:cNvSpPr>
          <p:nvPr userDrawn="1"/>
        </p:nvSpPr>
        <p:spPr bwMode="auto">
          <a:xfrm>
            <a:off x="6908800"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8" name="Freeform 50">
            <a:extLst>
              <a:ext uri="{FF2B5EF4-FFF2-40B4-BE49-F238E27FC236}">
                <a16:creationId xmlns:a16="http://schemas.microsoft.com/office/drawing/2014/main" id="{BD4DCD15-E801-4288-ABF7-2451A0AB0D08}"/>
              </a:ext>
            </a:extLst>
          </p:cNvPr>
          <p:cNvSpPr>
            <a:spLocks/>
          </p:cNvSpPr>
          <p:nvPr userDrawn="1"/>
        </p:nvSpPr>
        <p:spPr bwMode="auto">
          <a:xfrm>
            <a:off x="7239000" y="6354763"/>
            <a:ext cx="298450" cy="128588"/>
          </a:xfrm>
          <a:custGeom>
            <a:avLst/>
            <a:gdLst>
              <a:gd name="T0" fmla="*/ 182 w 188"/>
              <a:gd name="T1" fmla="*/ 0 h 81"/>
              <a:gd name="T2" fmla="*/ 94 w 188"/>
              <a:gd name="T3" fmla="*/ 49 h 81"/>
              <a:gd name="T4" fmla="*/ 5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5" y="0"/>
                </a:cubicBezTo>
                <a:cubicBezTo>
                  <a:pt x="0" y="2"/>
                  <a:pt x="0" y="2"/>
                  <a:pt x="0" y="2"/>
                </a:cubicBezTo>
                <a:cubicBezTo>
                  <a:pt x="17" y="15"/>
                  <a:pt x="77" y="65"/>
                  <a:pt x="92" y="81"/>
                </a:cubicBezTo>
                <a:cubicBezTo>
                  <a:pt x="95" y="81"/>
                  <a:pt x="95" y="81"/>
                  <a:pt x="95" y="81"/>
                </a:cubicBezTo>
                <a:cubicBezTo>
                  <a:pt x="110" y="65"/>
                  <a:pt x="170"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59" name="Freeform 51">
            <a:extLst>
              <a:ext uri="{FF2B5EF4-FFF2-40B4-BE49-F238E27FC236}">
                <a16:creationId xmlns:a16="http://schemas.microsoft.com/office/drawing/2014/main" id="{1C87012D-66E6-45CE-B011-F02C296834EF}"/>
              </a:ext>
            </a:extLst>
          </p:cNvPr>
          <p:cNvSpPr>
            <a:spLocks/>
          </p:cNvSpPr>
          <p:nvPr userDrawn="1"/>
        </p:nvSpPr>
        <p:spPr bwMode="auto">
          <a:xfrm>
            <a:off x="7567613"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6" y="81"/>
                  <a:pt x="96" y="81"/>
                  <a:pt x="96" y="81"/>
                </a:cubicBezTo>
                <a:cubicBezTo>
                  <a:pt x="111" y="65"/>
                  <a:pt x="171"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0" name="Freeform 52">
            <a:extLst>
              <a:ext uri="{FF2B5EF4-FFF2-40B4-BE49-F238E27FC236}">
                <a16:creationId xmlns:a16="http://schemas.microsoft.com/office/drawing/2014/main" id="{567FB1CC-28D7-4A6E-8007-491816EE796B}"/>
              </a:ext>
            </a:extLst>
          </p:cNvPr>
          <p:cNvSpPr>
            <a:spLocks/>
          </p:cNvSpPr>
          <p:nvPr userDrawn="1"/>
        </p:nvSpPr>
        <p:spPr bwMode="auto">
          <a:xfrm>
            <a:off x="7896225" y="6354763"/>
            <a:ext cx="300038" cy="128588"/>
          </a:xfrm>
          <a:custGeom>
            <a:avLst/>
            <a:gdLst>
              <a:gd name="T0" fmla="*/ 183 w 189"/>
              <a:gd name="T1" fmla="*/ 0 h 81"/>
              <a:gd name="T2" fmla="*/ 94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9" y="2"/>
                </a:cubicBezTo>
                <a:cubicBezTo>
                  <a:pt x="183" y="0"/>
                  <a:pt x="183" y="0"/>
                  <a:pt x="183"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1" name="Freeform 53">
            <a:extLst>
              <a:ext uri="{FF2B5EF4-FFF2-40B4-BE49-F238E27FC236}">
                <a16:creationId xmlns:a16="http://schemas.microsoft.com/office/drawing/2014/main" id="{16E6673F-0296-465B-9B4C-E9167D3A9DED}"/>
              </a:ext>
            </a:extLst>
          </p:cNvPr>
          <p:cNvSpPr>
            <a:spLocks/>
          </p:cNvSpPr>
          <p:nvPr userDrawn="1"/>
        </p:nvSpPr>
        <p:spPr bwMode="auto">
          <a:xfrm>
            <a:off x="8226425" y="6354763"/>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2" name="Freeform 54">
            <a:extLst>
              <a:ext uri="{FF2B5EF4-FFF2-40B4-BE49-F238E27FC236}">
                <a16:creationId xmlns:a16="http://schemas.microsoft.com/office/drawing/2014/main" id="{5E0B2C81-EA00-47FD-81CD-ED6ADDBA093E}"/>
              </a:ext>
            </a:extLst>
          </p:cNvPr>
          <p:cNvSpPr>
            <a:spLocks/>
          </p:cNvSpPr>
          <p:nvPr userDrawn="1"/>
        </p:nvSpPr>
        <p:spPr bwMode="auto">
          <a:xfrm>
            <a:off x="8555038"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3" name="Freeform 55">
            <a:extLst>
              <a:ext uri="{FF2B5EF4-FFF2-40B4-BE49-F238E27FC236}">
                <a16:creationId xmlns:a16="http://schemas.microsoft.com/office/drawing/2014/main" id="{C6C5A619-DD17-4796-AA03-ED32FC760B65}"/>
              </a:ext>
            </a:extLst>
          </p:cNvPr>
          <p:cNvSpPr>
            <a:spLocks/>
          </p:cNvSpPr>
          <p:nvPr userDrawn="1"/>
        </p:nvSpPr>
        <p:spPr bwMode="auto">
          <a:xfrm>
            <a:off x="8885238" y="6354763"/>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6" y="40"/>
                  <a:pt x="23" y="8"/>
                  <a:pt x="6" y="0"/>
                </a:cubicBezTo>
                <a:cubicBezTo>
                  <a:pt x="0" y="2"/>
                  <a:pt x="0" y="2"/>
                  <a:pt x="0" y="2"/>
                </a:cubicBezTo>
                <a:cubicBezTo>
                  <a:pt x="17" y="15"/>
                  <a:pt x="77" y="65"/>
                  <a:pt x="92" y="81"/>
                </a:cubicBezTo>
                <a:cubicBezTo>
                  <a:pt x="95" y="81"/>
                  <a:pt x="95" y="81"/>
                  <a:pt x="95" y="81"/>
                </a:cubicBezTo>
                <a:cubicBezTo>
                  <a:pt x="111" y="65"/>
                  <a:pt x="170"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4" name="Freeform 56">
            <a:extLst>
              <a:ext uri="{FF2B5EF4-FFF2-40B4-BE49-F238E27FC236}">
                <a16:creationId xmlns:a16="http://schemas.microsoft.com/office/drawing/2014/main" id="{F70F160B-4CF2-48C6-81F8-F37C08AB3CD1}"/>
              </a:ext>
            </a:extLst>
          </p:cNvPr>
          <p:cNvSpPr>
            <a:spLocks/>
          </p:cNvSpPr>
          <p:nvPr userDrawn="1"/>
        </p:nvSpPr>
        <p:spPr bwMode="auto">
          <a:xfrm>
            <a:off x="9213850"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5" name="Freeform 57">
            <a:extLst>
              <a:ext uri="{FF2B5EF4-FFF2-40B4-BE49-F238E27FC236}">
                <a16:creationId xmlns:a16="http://schemas.microsoft.com/office/drawing/2014/main" id="{DC4C7A02-DE91-4DA3-9872-379870F85F6D}"/>
              </a:ext>
            </a:extLst>
          </p:cNvPr>
          <p:cNvSpPr>
            <a:spLocks/>
          </p:cNvSpPr>
          <p:nvPr userDrawn="1"/>
        </p:nvSpPr>
        <p:spPr bwMode="auto">
          <a:xfrm>
            <a:off x="9542463" y="6118225"/>
            <a:ext cx="298450" cy="12700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8" y="64"/>
                  <a:pt x="93" y="80"/>
                </a:cubicBezTo>
                <a:cubicBezTo>
                  <a:pt x="96" y="80"/>
                  <a:pt x="96" y="80"/>
                  <a:pt x="96" y="80"/>
                </a:cubicBezTo>
                <a:cubicBezTo>
                  <a:pt x="111" y="64"/>
                  <a:pt x="171" y="14"/>
                  <a:pt x="188" y="1"/>
                </a:cubicBezTo>
                <a:cubicBezTo>
                  <a:pt x="183" y="0"/>
                  <a:pt x="183" y="0"/>
                  <a:pt x="183"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6" name="Freeform 58">
            <a:extLst>
              <a:ext uri="{FF2B5EF4-FFF2-40B4-BE49-F238E27FC236}">
                <a16:creationId xmlns:a16="http://schemas.microsoft.com/office/drawing/2014/main" id="{B1BC0378-D7BC-4281-B32C-E7AFACEEF6DC}"/>
              </a:ext>
            </a:extLst>
          </p:cNvPr>
          <p:cNvSpPr>
            <a:spLocks/>
          </p:cNvSpPr>
          <p:nvPr userDrawn="1"/>
        </p:nvSpPr>
        <p:spPr bwMode="auto">
          <a:xfrm>
            <a:off x="9872663" y="6118225"/>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0" y="14"/>
                  <a:pt x="188" y="1"/>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7" name="Freeform 59">
            <a:extLst>
              <a:ext uri="{FF2B5EF4-FFF2-40B4-BE49-F238E27FC236}">
                <a16:creationId xmlns:a16="http://schemas.microsoft.com/office/drawing/2014/main" id="{41783975-02AB-4C34-8E3F-C771C3C633D8}"/>
              </a:ext>
            </a:extLst>
          </p:cNvPr>
          <p:cNvSpPr>
            <a:spLocks/>
          </p:cNvSpPr>
          <p:nvPr userDrawn="1"/>
        </p:nvSpPr>
        <p:spPr bwMode="auto">
          <a:xfrm>
            <a:off x="10201275"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8" name="Freeform 60">
            <a:extLst>
              <a:ext uri="{FF2B5EF4-FFF2-40B4-BE49-F238E27FC236}">
                <a16:creationId xmlns:a16="http://schemas.microsoft.com/office/drawing/2014/main" id="{68619C8E-8F6B-4C93-B70E-2DA5EB93589E}"/>
              </a:ext>
            </a:extLst>
          </p:cNvPr>
          <p:cNvSpPr>
            <a:spLocks/>
          </p:cNvSpPr>
          <p:nvPr userDrawn="1"/>
        </p:nvSpPr>
        <p:spPr bwMode="auto">
          <a:xfrm>
            <a:off x="10529888" y="6118225"/>
            <a:ext cx="300038" cy="127000"/>
          </a:xfrm>
          <a:custGeom>
            <a:avLst/>
            <a:gdLst>
              <a:gd name="T0" fmla="*/ 183 w 189"/>
              <a:gd name="T1" fmla="*/ 0 h 80"/>
              <a:gd name="T2" fmla="*/ 95 w 189"/>
              <a:gd name="T3" fmla="*/ 48 h 80"/>
              <a:gd name="T4" fmla="*/ 6 w 189"/>
              <a:gd name="T5" fmla="*/ 0 h 80"/>
              <a:gd name="T6" fmla="*/ 0 w 189"/>
              <a:gd name="T7" fmla="*/ 1 h 80"/>
              <a:gd name="T8" fmla="*/ 93 w 189"/>
              <a:gd name="T9" fmla="*/ 80 h 80"/>
              <a:gd name="T10" fmla="*/ 96 w 189"/>
              <a:gd name="T11" fmla="*/ 80 h 80"/>
              <a:gd name="T12" fmla="*/ 189 w 189"/>
              <a:gd name="T13" fmla="*/ 1 h 80"/>
              <a:gd name="T14" fmla="*/ 183 w 18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0">
                <a:moveTo>
                  <a:pt x="183" y="0"/>
                </a:moveTo>
                <a:cubicBezTo>
                  <a:pt x="166" y="7"/>
                  <a:pt x="112" y="39"/>
                  <a:pt x="95" y="48"/>
                </a:cubicBezTo>
                <a:cubicBezTo>
                  <a:pt x="77" y="39"/>
                  <a:pt x="24" y="7"/>
                  <a:pt x="6" y="0"/>
                </a:cubicBezTo>
                <a:cubicBezTo>
                  <a:pt x="0" y="1"/>
                  <a:pt x="0" y="1"/>
                  <a:pt x="0" y="1"/>
                </a:cubicBezTo>
                <a:cubicBezTo>
                  <a:pt x="18" y="14"/>
                  <a:pt x="78" y="64"/>
                  <a:pt x="93" y="80"/>
                </a:cubicBezTo>
                <a:cubicBezTo>
                  <a:pt x="96" y="80"/>
                  <a:pt x="96" y="80"/>
                  <a:pt x="96" y="80"/>
                </a:cubicBezTo>
                <a:cubicBezTo>
                  <a:pt x="111" y="64"/>
                  <a:pt x="171" y="14"/>
                  <a:pt x="189" y="1"/>
                </a:cubicBezTo>
                <a:cubicBezTo>
                  <a:pt x="183" y="0"/>
                  <a:pt x="183" y="0"/>
                  <a:pt x="183"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69" name="Freeform 61">
            <a:extLst>
              <a:ext uri="{FF2B5EF4-FFF2-40B4-BE49-F238E27FC236}">
                <a16:creationId xmlns:a16="http://schemas.microsoft.com/office/drawing/2014/main" id="{5C7D610F-C7A5-43D5-9C2D-80819E544D74}"/>
              </a:ext>
            </a:extLst>
          </p:cNvPr>
          <p:cNvSpPr>
            <a:spLocks/>
          </p:cNvSpPr>
          <p:nvPr userDrawn="1"/>
        </p:nvSpPr>
        <p:spPr bwMode="auto">
          <a:xfrm>
            <a:off x="10860088" y="6118225"/>
            <a:ext cx="298450" cy="127000"/>
          </a:xfrm>
          <a:custGeom>
            <a:avLst/>
            <a:gdLst>
              <a:gd name="T0" fmla="*/ 182 w 188"/>
              <a:gd name="T1" fmla="*/ 0 h 80"/>
              <a:gd name="T2" fmla="*/ 94 w 188"/>
              <a:gd name="T3" fmla="*/ 48 h 80"/>
              <a:gd name="T4" fmla="*/ 6 w 188"/>
              <a:gd name="T5" fmla="*/ 0 h 80"/>
              <a:gd name="T6" fmla="*/ 0 w 188"/>
              <a:gd name="T7" fmla="*/ 1 h 80"/>
              <a:gd name="T8" fmla="*/ 93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3" y="80"/>
                </a:cubicBezTo>
                <a:cubicBezTo>
                  <a:pt x="95" y="80"/>
                  <a:pt x="95" y="80"/>
                  <a:pt x="95" y="80"/>
                </a:cubicBezTo>
                <a:cubicBezTo>
                  <a:pt x="111" y="64"/>
                  <a:pt x="171"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0" name="Freeform 62">
            <a:extLst>
              <a:ext uri="{FF2B5EF4-FFF2-40B4-BE49-F238E27FC236}">
                <a16:creationId xmlns:a16="http://schemas.microsoft.com/office/drawing/2014/main" id="{CF403C8B-9009-4F7C-8CCC-DB87AAB05B6F}"/>
              </a:ext>
            </a:extLst>
          </p:cNvPr>
          <p:cNvSpPr>
            <a:spLocks/>
          </p:cNvSpPr>
          <p:nvPr userDrawn="1"/>
        </p:nvSpPr>
        <p:spPr bwMode="auto">
          <a:xfrm>
            <a:off x="11188700" y="6118225"/>
            <a:ext cx="298450" cy="127000"/>
          </a:xfrm>
          <a:custGeom>
            <a:avLst/>
            <a:gdLst>
              <a:gd name="T0" fmla="*/ 183 w 188"/>
              <a:gd name="T1" fmla="*/ 0 h 80"/>
              <a:gd name="T2" fmla="*/ 94 w 188"/>
              <a:gd name="T3" fmla="*/ 48 h 80"/>
              <a:gd name="T4" fmla="*/ 6 w 188"/>
              <a:gd name="T5" fmla="*/ 0 h 80"/>
              <a:gd name="T6" fmla="*/ 0 w 188"/>
              <a:gd name="T7" fmla="*/ 1 h 80"/>
              <a:gd name="T8" fmla="*/ 93 w 188"/>
              <a:gd name="T9" fmla="*/ 80 h 80"/>
              <a:gd name="T10" fmla="*/ 96 w 188"/>
              <a:gd name="T11" fmla="*/ 80 h 80"/>
              <a:gd name="T12" fmla="*/ 188 w 188"/>
              <a:gd name="T13" fmla="*/ 1 h 80"/>
              <a:gd name="T14" fmla="*/ 183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3" y="0"/>
                </a:moveTo>
                <a:cubicBezTo>
                  <a:pt x="165" y="7"/>
                  <a:pt x="112" y="39"/>
                  <a:pt x="94" y="48"/>
                </a:cubicBezTo>
                <a:cubicBezTo>
                  <a:pt x="77" y="39"/>
                  <a:pt x="23" y="7"/>
                  <a:pt x="6" y="0"/>
                </a:cubicBezTo>
                <a:cubicBezTo>
                  <a:pt x="0" y="1"/>
                  <a:pt x="0" y="1"/>
                  <a:pt x="0" y="1"/>
                </a:cubicBezTo>
                <a:cubicBezTo>
                  <a:pt x="18" y="14"/>
                  <a:pt x="77" y="64"/>
                  <a:pt x="93" y="80"/>
                </a:cubicBezTo>
                <a:cubicBezTo>
                  <a:pt x="96" y="80"/>
                  <a:pt x="96" y="80"/>
                  <a:pt x="96" y="80"/>
                </a:cubicBezTo>
                <a:cubicBezTo>
                  <a:pt x="111" y="64"/>
                  <a:pt x="171" y="14"/>
                  <a:pt x="188" y="1"/>
                </a:cubicBezTo>
                <a:cubicBezTo>
                  <a:pt x="183" y="0"/>
                  <a:pt x="183" y="0"/>
                  <a:pt x="183"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1" name="Freeform 63">
            <a:extLst>
              <a:ext uri="{FF2B5EF4-FFF2-40B4-BE49-F238E27FC236}">
                <a16:creationId xmlns:a16="http://schemas.microsoft.com/office/drawing/2014/main" id="{5D994032-FA5A-4E71-9C96-49C86EE07F11}"/>
              </a:ext>
            </a:extLst>
          </p:cNvPr>
          <p:cNvSpPr>
            <a:spLocks/>
          </p:cNvSpPr>
          <p:nvPr userDrawn="1"/>
        </p:nvSpPr>
        <p:spPr bwMode="auto">
          <a:xfrm>
            <a:off x="11518900" y="6118225"/>
            <a:ext cx="298450" cy="127000"/>
          </a:xfrm>
          <a:custGeom>
            <a:avLst/>
            <a:gdLst>
              <a:gd name="T0" fmla="*/ 182 w 188"/>
              <a:gd name="T1" fmla="*/ 0 h 80"/>
              <a:gd name="T2" fmla="*/ 94 w 188"/>
              <a:gd name="T3" fmla="*/ 48 h 80"/>
              <a:gd name="T4" fmla="*/ 6 w 188"/>
              <a:gd name="T5" fmla="*/ 0 h 80"/>
              <a:gd name="T6" fmla="*/ 0 w 188"/>
              <a:gd name="T7" fmla="*/ 1 h 80"/>
              <a:gd name="T8" fmla="*/ 92 w 188"/>
              <a:gd name="T9" fmla="*/ 80 h 80"/>
              <a:gd name="T10" fmla="*/ 95 w 188"/>
              <a:gd name="T11" fmla="*/ 80 h 80"/>
              <a:gd name="T12" fmla="*/ 188 w 188"/>
              <a:gd name="T13" fmla="*/ 1 h 80"/>
              <a:gd name="T14" fmla="*/ 182 w 18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0">
                <a:moveTo>
                  <a:pt x="182" y="0"/>
                </a:moveTo>
                <a:cubicBezTo>
                  <a:pt x="165" y="7"/>
                  <a:pt x="111" y="39"/>
                  <a:pt x="94" y="48"/>
                </a:cubicBezTo>
                <a:cubicBezTo>
                  <a:pt x="77" y="39"/>
                  <a:pt x="23" y="7"/>
                  <a:pt x="6" y="0"/>
                </a:cubicBezTo>
                <a:cubicBezTo>
                  <a:pt x="0" y="1"/>
                  <a:pt x="0" y="1"/>
                  <a:pt x="0" y="1"/>
                </a:cubicBezTo>
                <a:cubicBezTo>
                  <a:pt x="17" y="14"/>
                  <a:pt x="77" y="64"/>
                  <a:pt x="92" y="80"/>
                </a:cubicBezTo>
                <a:cubicBezTo>
                  <a:pt x="95" y="80"/>
                  <a:pt x="95" y="80"/>
                  <a:pt x="95" y="80"/>
                </a:cubicBezTo>
                <a:cubicBezTo>
                  <a:pt x="111" y="64"/>
                  <a:pt x="171" y="14"/>
                  <a:pt x="188" y="1"/>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2" name="Freeform 64">
            <a:extLst>
              <a:ext uri="{FF2B5EF4-FFF2-40B4-BE49-F238E27FC236}">
                <a16:creationId xmlns:a16="http://schemas.microsoft.com/office/drawing/2014/main" id="{FDA2170B-85BE-4560-9F13-A1B03C87DEFF}"/>
              </a:ext>
            </a:extLst>
          </p:cNvPr>
          <p:cNvSpPr>
            <a:spLocks/>
          </p:cNvSpPr>
          <p:nvPr userDrawn="1"/>
        </p:nvSpPr>
        <p:spPr bwMode="auto">
          <a:xfrm>
            <a:off x="9542463" y="6354763"/>
            <a:ext cx="298450" cy="128588"/>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8" y="65"/>
                  <a:pt x="93" y="81"/>
                </a:cubicBezTo>
                <a:cubicBezTo>
                  <a:pt x="96" y="81"/>
                  <a:pt x="96" y="81"/>
                  <a:pt x="96" y="81"/>
                </a:cubicBezTo>
                <a:cubicBezTo>
                  <a:pt x="111" y="65"/>
                  <a:pt x="171" y="15"/>
                  <a:pt x="188" y="2"/>
                </a:cubicBezTo>
                <a:cubicBezTo>
                  <a:pt x="183" y="0"/>
                  <a:pt x="183" y="0"/>
                  <a:pt x="183"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3" name="Freeform 65">
            <a:extLst>
              <a:ext uri="{FF2B5EF4-FFF2-40B4-BE49-F238E27FC236}">
                <a16:creationId xmlns:a16="http://schemas.microsoft.com/office/drawing/2014/main" id="{7173F660-87AB-4BA0-811D-378A7267E7EB}"/>
              </a:ext>
            </a:extLst>
          </p:cNvPr>
          <p:cNvSpPr>
            <a:spLocks/>
          </p:cNvSpPr>
          <p:nvPr userDrawn="1"/>
        </p:nvSpPr>
        <p:spPr bwMode="auto">
          <a:xfrm>
            <a:off x="9872663" y="6354763"/>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0" y="15"/>
                  <a:pt x="188" y="2"/>
                </a:cubicBezTo>
                <a:cubicBezTo>
                  <a:pt x="182" y="0"/>
                  <a:pt x="182" y="0"/>
                  <a:pt x="182"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4" name="Freeform 66">
            <a:extLst>
              <a:ext uri="{FF2B5EF4-FFF2-40B4-BE49-F238E27FC236}">
                <a16:creationId xmlns:a16="http://schemas.microsoft.com/office/drawing/2014/main" id="{9DB1D504-E00C-4BC1-AF7C-D29DFA73E0F6}"/>
              </a:ext>
            </a:extLst>
          </p:cNvPr>
          <p:cNvSpPr>
            <a:spLocks/>
          </p:cNvSpPr>
          <p:nvPr userDrawn="1"/>
        </p:nvSpPr>
        <p:spPr bwMode="auto">
          <a:xfrm>
            <a:off x="10201275"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5" name="Freeform 67">
            <a:extLst>
              <a:ext uri="{FF2B5EF4-FFF2-40B4-BE49-F238E27FC236}">
                <a16:creationId xmlns:a16="http://schemas.microsoft.com/office/drawing/2014/main" id="{A7F4AB05-5E42-4D96-BE5A-53442FEC67AC}"/>
              </a:ext>
            </a:extLst>
          </p:cNvPr>
          <p:cNvSpPr>
            <a:spLocks/>
          </p:cNvSpPr>
          <p:nvPr userDrawn="1"/>
        </p:nvSpPr>
        <p:spPr bwMode="auto">
          <a:xfrm>
            <a:off x="10529888" y="6354763"/>
            <a:ext cx="300038" cy="128588"/>
          </a:xfrm>
          <a:custGeom>
            <a:avLst/>
            <a:gdLst>
              <a:gd name="T0" fmla="*/ 183 w 189"/>
              <a:gd name="T1" fmla="*/ 0 h 81"/>
              <a:gd name="T2" fmla="*/ 95 w 189"/>
              <a:gd name="T3" fmla="*/ 49 h 81"/>
              <a:gd name="T4" fmla="*/ 6 w 189"/>
              <a:gd name="T5" fmla="*/ 0 h 81"/>
              <a:gd name="T6" fmla="*/ 0 w 189"/>
              <a:gd name="T7" fmla="*/ 2 h 81"/>
              <a:gd name="T8" fmla="*/ 93 w 189"/>
              <a:gd name="T9" fmla="*/ 81 h 81"/>
              <a:gd name="T10" fmla="*/ 96 w 189"/>
              <a:gd name="T11" fmla="*/ 81 h 81"/>
              <a:gd name="T12" fmla="*/ 189 w 189"/>
              <a:gd name="T13" fmla="*/ 2 h 81"/>
              <a:gd name="T14" fmla="*/ 183 w 189"/>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81">
                <a:moveTo>
                  <a:pt x="183" y="0"/>
                </a:moveTo>
                <a:cubicBezTo>
                  <a:pt x="166" y="8"/>
                  <a:pt x="112" y="40"/>
                  <a:pt x="95" y="49"/>
                </a:cubicBezTo>
                <a:cubicBezTo>
                  <a:pt x="77" y="40"/>
                  <a:pt x="24" y="8"/>
                  <a:pt x="6" y="0"/>
                </a:cubicBezTo>
                <a:cubicBezTo>
                  <a:pt x="0" y="2"/>
                  <a:pt x="0" y="2"/>
                  <a:pt x="0" y="2"/>
                </a:cubicBezTo>
                <a:cubicBezTo>
                  <a:pt x="18" y="15"/>
                  <a:pt x="78" y="65"/>
                  <a:pt x="93" y="81"/>
                </a:cubicBezTo>
                <a:cubicBezTo>
                  <a:pt x="96" y="81"/>
                  <a:pt x="96" y="81"/>
                  <a:pt x="96" y="81"/>
                </a:cubicBezTo>
                <a:cubicBezTo>
                  <a:pt x="111" y="65"/>
                  <a:pt x="171" y="15"/>
                  <a:pt x="189" y="2"/>
                </a:cubicBezTo>
                <a:cubicBezTo>
                  <a:pt x="183" y="0"/>
                  <a:pt x="183" y="0"/>
                  <a:pt x="183"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6" name="Freeform 68">
            <a:extLst>
              <a:ext uri="{FF2B5EF4-FFF2-40B4-BE49-F238E27FC236}">
                <a16:creationId xmlns:a16="http://schemas.microsoft.com/office/drawing/2014/main" id="{E2FFE413-5C76-4D70-ABA3-D5992FBC3970}"/>
              </a:ext>
            </a:extLst>
          </p:cNvPr>
          <p:cNvSpPr>
            <a:spLocks/>
          </p:cNvSpPr>
          <p:nvPr userDrawn="1"/>
        </p:nvSpPr>
        <p:spPr bwMode="auto">
          <a:xfrm>
            <a:off x="10860088" y="6354763"/>
            <a:ext cx="298450" cy="128588"/>
          </a:xfrm>
          <a:custGeom>
            <a:avLst/>
            <a:gdLst>
              <a:gd name="T0" fmla="*/ 182 w 188"/>
              <a:gd name="T1" fmla="*/ 0 h 81"/>
              <a:gd name="T2" fmla="*/ 94 w 188"/>
              <a:gd name="T3" fmla="*/ 49 h 81"/>
              <a:gd name="T4" fmla="*/ 6 w 188"/>
              <a:gd name="T5" fmla="*/ 0 h 81"/>
              <a:gd name="T6" fmla="*/ 0 w 188"/>
              <a:gd name="T7" fmla="*/ 2 h 81"/>
              <a:gd name="T8" fmla="*/ 93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3" y="81"/>
                </a:cubicBezTo>
                <a:cubicBezTo>
                  <a:pt x="95" y="81"/>
                  <a:pt x="95" y="81"/>
                  <a:pt x="95" y="81"/>
                </a:cubicBezTo>
                <a:cubicBezTo>
                  <a:pt x="111" y="65"/>
                  <a:pt x="171"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7" name="Freeform 69">
            <a:extLst>
              <a:ext uri="{FF2B5EF4-FFF2-40B4-BE49-F238E27FC236}">
                <a16:creationId xmlns:a16="http://schemas.microsoft.com/office/drawing/2014/main" id="{6E79F6E8-B59F-4ADB-840D-AD1D5384F263}"/>
              </a:ext>
            </a:extLst>
          </p:cNvPr>
          <p:cNvSpPr>
            <a:spLocks/>
          </p:cNvSpPr>
          <p:nvPr userDrawn="1"/>
        </p:nvSpPr>
        <p:spPr bwMode="auto">
          <a:xfrm>
            <a:off x="11188700" y="6354763"/>
            <a:ext cx="298450" cy="128588"/>
          </a:xfrm>
          <a:custGeom>
            <a:avLst/>
            <a:gdLst>
              <a:gd name="T0" fmla="*/ 183 w 188"/>
              <a:gd name="T1" fmla="*/ 0 h 81"/>
              <a:gd name="T2" fmla="*/ 94 w 188"/>
              <a:gd name="T3" fmla="*/ 49 h 81"/>
              <a:gd name="T4" fmla="*/ 6 w 188"/>
              <a:gd name="T5" fmla="*/ 0 h 81"/>
              <a:gd name="T6" fmla="*/ 0 w 188"/>
              <a:gd name="T7" fmla="*/ 2 h 81"/>
              <a:gd name="T8" fmla="*/ 93 w 188"/>
              <a:gd name="T9" fmla="*/ 81 h 81"/>
              <a:gd name="T10" fmla="*/ 96 w 188"/>
              <a:gd name="T11" fmla="*/ 81 h 81"/>
              <a:gd name="T12" fmla="*/ 188 w 188"/>
              <a:gd name="T13" fmla="*/ 2 h 81"/>
              <a:gd name="T14" fmla="*/ 183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3" y="0"/>
                </a:moveTo>
                <a:cubicBezTo>
                  <a:pt x="165" y="8"/>
                  <a:pt x="112" y="40"/>
                  <a:pt x="94" y="49"/>
                </a:cubicBezTo>
                <a:cubicBezTo>
                  <a:pt x="77" y="40"/>
                  <a:pt x="23" y="8"/>
                  <a:pt x="6" y="0"/>
                </a:cubicBezTo>
                <a:cubicBezTo>
                  <a:pt x="0" y="2"/>
                  <a:pt x="0" y="2"/>
                  <a:pt x="0" y="2"/>
                </a:cubicBezTo>
                <a:cubicBezTo>
                  <a:pt x="18" y="15"/>
                  <a:pt x="77" y="65"/>
                  <a:pt x="93" y="81"/>
                </a:cubicBezTo>
                <a:cubicBezTo>
                  <a:pt x="96" y="81"/>
                  <a:pt x="96" y="81"/>
                  <a:pt x="96" y="81"/>
                </a:cubicBezTo>
                <a:cubicBezTo>
                  <a:pt x="111" y="65"/>
                  <a:pt x="171" y="15"/>
                  <a:pt x="188" y="2"/>
                </a:cubicBezTo>
                <a:cubicBezTo>
                  <a:pt x="183" y="0"/>
                  <a:pt x="183" y="0"/>
                  <a:pt x="183" y="0"/>
                </a:cubicBezTo>
              </a:path>
            </a:pathLst>
          </a:custGeom>
          <a:solidFill>
            <a:srgbClr val="C4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8" name="Freeform 70">
            <a:extLst>
              <a:ext uri="{FF2B5EF4-FFF2-40B4-BE49-F238E27FC236}">
                <a16:creationId xmlns:a16="http://schemas.microsoft.com/office/drawing/2014/main" id="{5D000031-10D8-40A3-BAF9-A47331C20938}"/>
              </a:ext>
            </a:extLst>
          </p:cNvPr>
          <p:cNvSpPr>
            <a:spLocks/>
          </p:cNvSpPr>
          <p:nvPr userDrawn="1"/>
        </p:nvSpPr>
        <p:spPr bwMode="auto">
          <a:xfrm>
            <a:off x="11518900" y="6354763"/>
            <a:ext cx="298450" cy="128588"/>
          </a:xfrm>
          <a:custGeom>
            <a:avLst/>
            <a:gdLst>
              <a:gd name="T0" fmla="*/ 182 w 188"/>
              <a:gd name="T1" fmla="*/ 0 h 81"/>
              <a:gd name="T2" fmla="*/ 94 w 188"/>
              <a:gd name="T3" fmla="*/ 49 h 81"/>
              <a:gd name="T4" fmla="*/ 6 w 188"/>
              <a:gd name="T5" fmla="*/ 0 h 81"/>
              <a:gd name="T6" fmla="*/ 0 w 188"/>
              <a:gd name="T7" fmla="*/ 2 h 81"/>
              <a:gd name="T8" fmla="*/ 92 w 188"/>
              <a:gd name="T9" fmla="*/ 81 h 81"/>
              <a:gd name="T10" fmla="*/ 95 w 188"/>
              <a:gd name="T11" fmla="*/ 81 h 81"/>
              <a:gd name="T12" fmla="*/ 188 w 188"/>
              <a:gd name="T13" fmla="*/ 2 h 81"/>
              <a:gd name="T14" fmla="*/ 182 w 18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81">
                <a:moveTo>
                  <a:pt x="182" y="0"/>
                </a:moveTo>
                <a:cubicBezTo>
                  <a:pt x="165" y="8"/>
                  <a:pt x="111" y="40"/>
                  <a:pt x="94" y="49"/>
                </a:cubicBezTo>
                <a:cubicBezTo>
                  <a:pt x="77" y="40"/>
                  <a:pt x="23" y="8"/>
                  <a:pt x="6" y="0"/>
                </a:cubicBezTo>
                <a:cubicBezTo>
                  <a:pt x="0" y="2"/>
                  <a:pt x="0" y="2"/>
                  <a:pt x="0" y="2"/>
                </a:cubicBezTo>
                <a:cubicBezTo>
                  <a:pt x="17" y="15"/>
                  <a:pt x="77" y="65"/>
                  <a:pt x="92" y="81"/>
                </a:cubicBezTo>
                <a:cubicBezTo>
                  <a:pt x="95" y="81"/>
                  <a:pt x="95" y="81"/>
                  <a:pt x="95" y="81"/>
                </a:cubicBezTo>
                <a:cubicBezTo>
                  <a:pt x="111" y="65"/>
                  <a:pt x="171" y="15"/>
                  <a:pt x="188" y="2"/>
                </a:cubicBezTo>
                <a:cubicBezTo>
                  <a:pt x="182" y="0"/>
                  <a:pt x="182" y="0"/>
                  <a:pt x="182" y="0"/>
                </a:cubicBezTo>
              </a:path>
            </a:pathLst>
          </a:custGeom>
          <a:solidFill>
            <a:srgbClr val="3183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79" name="TextBox 2"/>
          <p:cNvSpPr txBox="1"/>
          <p:nvPr userDrawn="1"/>
        </p:nvSpPr>
        <p:spPr>
          <a:xfrm>
            <a:off x="940399" y="6533163"/>
            <a:ext cx="894797"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700" spc="300" dirty="0">
                <a:solidFill>
                  <a:schemeClr val="tx1">
                    <a:lumMod val="75000"/>
                    <a:lumOff val="25000"/>
                  </a:schemeClr>
                </a:solidFill>
              </a:rPr>
              <a:t>strana</a:t>
            </a:r>
            <a:r>
              <a:rPr lang="en-ID" sz="1200" dirty="0">
                <a:solidFill>
                  <a:schemeClr val="tx1">
                    <a:lumMod val="75000"/>
                    <a:lumOff val="25000"/>
                  </a:schemeClr>
                </a:solidFill>
              </a:rPr>
              <a:t> </a:t>
            </a:r>
            <a:fld id="{66DBA9ED-0BD1-4583-826F-4EF9BAC8450E}" type="slidenum">
              <a:rPr lang="en-ID" sz="1200" b="1" smtClean="0">
                <a:solidFill>
                  <a:schemeClr val="tx1">
                    <a:lumMod val="75000"/>
                    <a:lumOff val="25000"/>
                  </a:schemeClr>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ID" b="1" dirty="0">
              <a:solidFill>
                <a:schemeClr val="tx1">
                  <a:lumMod val="75000"/>
                  <a:lumOff val="25000"/>
                </a:schemeClr>
              </a:solidFill>
            </a:endParaRPr>
          </a:p>
        </p:txBody>
      </p:sp>
    </p:spTree>
    <p:extLst>
      <p:ext uri="{BB962C8B-B14F-4D97-AF65-F5344CB8AC3E}">
        <p14:creationId xmlns:p14="http://schemas.microsoft.com/office/powerpoint/2010/main" val="10996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4" r:id="rId5"/>
    <p:sldLayoutId id="2147483708" r:id="rId6"/>
    <p:sldLayoutId id="2147483707" r:id="rId7"/>
    <p:sldLayoutId id="2147483709" r:id="rId8"/>
    <p:sldLayoutId id="2147483710" r:id="rId9"/>
    <p:sldLayoutId id="214748371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800" b="0" kern="1200">
          <a:solidFill>
            <a:schemeClr val="tx2"/>
          </a:solidFill>
          <a:latin typeface="+mj-lt"/>
          <a:ea typeface="+mj-ea"/>
          <a:cs typeface="+mj-cs"/>
        </a:defRPr>
      </a:lvl1pPr>
    </p:titleStyle>
    <p:bodyStyle>
      <a:lvl1pPr marL="182563" indent="-182563" algn="l" defTabSz="914400" rtl="0" eaLnBrk="1" latinLnBrk="0" hangingPunct="1">
        <a:lnSpc>
          <a:spcPct val="90000"/>
        </a:lnSpc>
        <a:spcBef>
          <a:spcPts val="1000"/>
        </a:spcBef>
        <a:buFontTx/>
        <a:buBlip>
          <a:blip r:embed="rId12"/>
        </a:buBlip>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19" userDrawn="1">
          <p15:clr>
            <a:srgbClr val="F26B43"/>
          </p15:clr>
        </p15:guide>
        <p15:guide id="2" pos="7446" userDrawn="1">
          <p15:clr>
            <a:srgbClr val="F26B43"/>
          </p15:clr>
        </p15:guide>
        <p15:guide id="3" orient="horz" pos="23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Tomas.zatloukal@csicr.cz"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mailto:posta@csicr.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82662" y="1333786"/>
            <a:ext cx="11028524" cy="747897"/>
          </a:xfrm>
        </p:spPr>
        <p:txBody>
          <a:bodyPr anchor="t"/>
          <a:lstStyle/>
          <a:p>
            <a:r>
              <a:rPr lang="cs-CZ" sz="5400" dirty="0"/>
              <a:t>Výsledky českých žáků PISA 2018</a:t>
            </a:r>
            <a:endParaRPr lang="cs-CZ" sz="3200" dirty="0"/>
          </a:p>
        </p:txBody>
      </p:sp>
      <p:sp>
        <p:nvSpPr>
          <p:cNvPr id="3" name="Podnadpis 2"/>
          <p:cNvSpPr>
            <a:spLocks noGrp="1"/>
          </p:cNvSpPr>
          <p:nvPr>
            <p:ph type="subTitle" idx="1"/>
          </p:nvPr>
        </p:nvSpPr>
        <p:spPr>
          <a:xfrm>
            <a:off x="1077993" y="2425607"/>
            <a:ext cx="10837862" cy="276999"/>
          </a:xfrm>
        </p:spPr>
        <p:txBody>
          <a:bodyPr/>
          <a:lstStyle/>
          <a:p>
            <a:r>
              <a:rPr lang="cs-CZ" sz="2000" b="1" dirty="0"/>
              <a:t>Mgr. Tomáš Zatloukal, MBA, LL.M. </a:t>
            </a:r>
            <a:r>
              <a:rPr lang="cs-CZ" sz="2000" dirty="0">
                <a:cs typeface="Arial" panose="020B0604020202020204" pitchFamily="34" charset="0"/>
              </a:rPr>
              <a:t>│ ústřední školní inspektor</a:t>
            </a:r>
          </a:p>
        </p:txBody>
      </p:sp>
      <p:sp>
        <p:nvSpPr>
          <p:cNvPr id="4" name="TextovéPole 3"/>
          <p:cNvSpPr txBox="1"/>
          <p:nvPr/>
        </p:nvSpPr>
        <p:spPr>
          <a:xfrm>
            <a:off x="982663" y="5817705"/>
            <a:ext cx="10837862" cy="276999"/>
          </a:xfrm>
          <a:prstGeom prst="rect">
            <a:avLst/>
          </a:prstGeom>
          <a:solidFill>
            <a:schemeClr val="bg1"/>
          </a:solidFill>
        </p:spPr>
        <p:txBody>
          <a:bodyPr wrap="square" lIns="0" tIns="0" rIns="0" bIns="0" rtlCol="0">
            <a:spAutoFit/>
          </a:bodyPr>
          <a:lstStyle/>
          <a:p>
            <a:pPr marL="92075" algn="l"/>
            <a:r>
              <a:rPr lang="cs-CZ" dirty="0"/>
              <a:t>3. prosince 2019</a:t>
            </a:r>
          </a:p>
        </p:txBody>
      </p:sp>
    </p:spTree>
    <p:extLst>
      <p:ext uri="{BB962C8B-B14F-4D97-AF65-F5344CB8AC3E}">
        <p14:creationId xmlns:p14="http://schemas.microsoft.com/office/powerpoint/2010/main" val="3951778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1069747" y="359483"/>
            <a:ext cx="11122253" cy="9971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800" b="0" kern="1200">
                <a:solidFill>
                  <a:schemeClr val="tx2"/>
                </a:solidFill>
                <a:latin typeface="+mj-lt"/>
                <a:ea typeface="+mj-ea"/>
                <a:cs typeface="+mj-cs"/>
              </a:defRPr>
            </a:lvl1pPr>
          </a:lstStyle>
          <a:p>
            <a:r>
              <a:rPr lang="cs-CZ" sz="3600" dirty="0"/>
              <a:t>Podíl žáků v přírodovědných gramotnostních úrovních </a:t>
            </a:r>
          </a:p>
          <a:p>
            <a:r>
              <a:rPr lang="cs-CZ" sz="3600" dirty="0"/>
              <a:t>– ČR vývoj v čase</a:t>
            </a:r>
            <a:endParaRPr lang="cs-CZ" dirty="0"/>
          </a:p>
        </p:txBody>
      </p:sp>
      <p:sp>
        <p:nvSpPr>
          <p:cNvPr id="7" name="TextovéPole 6"/>
          <p:cNvSpPr txBox="1"/>
          <p:nvPr/>
        </p:nvSpPr>
        <p:spPr>
          <a:xfrm>
            <a:off x="0" y="0"/>
            <a:ext cx="615201" cy="6858000"/>
          </a:xfrm>
          <a:prstGeom prst="rect">
            <a:avLst/>
          </a:prstGeom>
          <a:solidFill>
            <a:schemeClr val="tx2">
              <a:lumMod val="50000"/>
            </a:schemeClr>
          </a:solidFill>
        </p:spPr>
        <p:txBody>
          <a:bodyPr vert="vert270" wrap="square" lIns="0" tIns="0" rIns="0" bIns="0" rtlCol="0" anchor="ctr">
            <a:noAutofit/>
          </a:bodyPr>
          <a:lstStyle/>
          <a:p>
            <a:pPr algn="ctr"/>
            <a:r>
              <a:rPr lang="cs-CZ" sz="2800" dirty="0">
                <a:solidFill>
                  <a:schemeClr val="bg1"/>
                </a:solidFill>
              </a:rPr>
              <a:t>PŘÍRODOVĚDNÁ GRAMOTNOST</a:t>
            </a:r>
          </a:p>
        </p:txBody>
      </p:sp>
      <p:graphicFrame>
        <p:nvGraphicFramePr>
          <p:cNvPr id="8" name="Tabulka 7"/>
          <p:cNvGraphicFramePr>
            <a:graphicFrameLocks noGrp="1"/>
          </p:cNvGraphicFramePr>
          <p:nvPr>
            <p:extLst>
              <p:ext uri="{D42A27DB-BD31-4B8C-83A1-F6EECF244321}">
                <p14:modId xmlns:p14="http://schemas.microsoft.com/office/powerpoint/2010/main" val="2543551247"/>
              </p:ext>
            </p:extLst>
          </p:nvPr>
        </p:nvGraphicFramePr>
        <p:xfrm>
          <a:off x="1012098" y="1356679"/>
          <a:ext cx="10808427" cy="2021840"/>
        </p:xfrm>
        <a:graphic>
          <a:graphicData uri="http://schemas.openxmlformats.org/drawingml/2006/table">
            <a:tbl>
              <a:tblPr firstRow="1" bandRow="1">
                <a:tableStyleId>{5C22544A-7EE6-4342-B048-85BDC9FD1C3A}</a:tableStyleId>
              </a:tblPr>
              <a:tblGrid>
                <a:gridCol w="3508095">
                  <a:extLst>
                    <a:ext uri="{9D8B030D-6E8A-4147-A177-3AD203B41FA5}">
                      <a16:colId xmlns:a16="http://schemas.microsoft.com/office/drawing/2014/main" val="3262813207"/>
                    </a:ext>
                  </a:extLst>
                </a:gridCol>
                <a:gridCol w="1216722">
                  <a:extLst>
                    <a:ext uri="{9D8B030D-6E8A-4147-A177-3AD203B41FA5}">
                      <a16:colId xmlns:a16="http://schemas.microsoft.com/office/drawing/2014/main" val="637326148"/>
                    </a:ext>
                  </a:extLst>
                </a:gridCol>
                <a:gridCol w="1216722">
                  <a:extLst>
                    <a:ext uri="{9D8B030D-6E8A-4147-A177-3AD203B41FA5}">
                      <a16:colId xmlns:a16="http://schemas.microsoft.com/office/drawing/2014/main" val="3197250230"/>
                    </a:ext>
                  </a:extLst>
                </a:gridCol>
                <a:gridCol w="1216722">
                  <a:extLst>
                    <a:ext uri="{9D8B030D-6E8A-4147-A177-3AD203B41FA5}">
                      <a16:colId xmlns:a16="http://schemas.microsoft.com/office/drawing/2014/main" val="3526635188"/>
                    </a:ext>
                  </a:extLst>
                </a:gridCol>
                <a:gridCol w="1216722">
                  <a:extLst>
                    <a:ext uri="{9D8B030D-6E8A-4147-A177-3AD203B41FA5}">
                      <a16:colId xmlns:a16="http://schemas.microsoft.com/office/drawing/2014/main" val="732224344"/>
                    </a:ext>
                  </a:extLst>
                </a:gridCol>
                <a:gridCol w="1216722">
                  <a:extLst>
                    <a:ext uri="{9D8B030D-6E8A-4147-A177-3AD203B41FA5}">
                      <a16:colId xmlns:a16="http://schemas.microsoft.com/office/drawing/2014/main" val="785886322"/>
                    </a:ext>
                  </a:extLst>
                </a:gridCol>
                <a:gridCol w="1216722">
                  <a:extLst>
                    <a:ext uri="{9D8B030D-6E8A-4147-A177-3AD203B41FA5}">
                      <a16:colId xmlns:a16="http://schemas.microsoft.com/office/drawing/2014/main" val="2114194184"/>
                    </a:ext>
                  </a:extLst>
                </a:gridCol>
              </a:tblGrid>
              <a:tr h="365760">
                <a:tc>
                  <a:txBody>
                    <a:bodyPr/>
                    <a:lstStyle/>
                    <a:p>
                      <a:endParaRPr lang="cs-CZ" b="0" dirty="0">
                        <a:solidFill>
                          <a:schemeClr val="bg1"/>
                        </a:solidFill>
                      </a:endParaRPr>
                    </a:p>
                  </a:txBody>
                  <a:tcPr>
                    <a:solidFill>
                      <a:schemeClr val="bg1"/>
                    </a:solidFill>
                  </a:tcPr>
                </a:tc>
                <a:tc>
                  <a:txBody>
                    <a:bodyPr/>
                    <a:lstStyle/>
                    <a:p>
                      <a:pPr algn="ctr"/>
                      <a:endParaRPr lang="cs-CZ" b="0" dirty="0"/>
                    </a:p>
                  </a:txBody>
                  <a:tcPr anchor="ctr">
                    <a:solidFill>
                      <a:schemeClr val="bg1"/>
                    </a:solidFill>
                  </a:tcPr>
                </a:tc>
                <a:tc>
                  <a:txBody>
                    <a:bodyPr/>
                    <a:lstStyle/>
                    <a:p>
                      <a:pPr algn="ctr"/>
                      <a:endParaRPr lang="cs-CZ" b="0" dirty="0"/>
                    </a:p>
                  </a:txBody>
                  <a:tcPr anchor="ctr">
                    <a:solidFill>
                      <a:schemeClr val="bg1"/>
                    </a:solidFill>
                  </a:tcPr>
                </a:tc>
                <a:tc>
                  <a:txBody>
                    <a:bodyPr/>
                    <a:lstStyle/>
                    <a:p>
                      <a:pPr algn="ctr"/>
                      <a:endParaRPr lang="cs-CZ" b="0" dirty="0"/>
                    </a:p>
                  </a:txBody>
                  <a:tcPr anchor="ctr">
                    <a:solidFill>
                      <a:schemeClr val="bg1"/>
                    </a:solidFill>
                  </a:tcPr>
                </a:tc>
                <a:tc>
                  <a:txBody>
                    <a:bodyPr/>
                    <a:lstStyle/>
                    <a:p>
                      <a:pPr algn="ctr"/>
                      <a:endParaRPr lang="cs-CZ" b="0" dirty="0"/>
                    </a:p>
                  </a:txBody>
                  <a:tcPr anchor="ctr">
                    <a:solidFill>
                      <a:schemeClr val="bg1"/>
                    </a:solidFill>
                  </a:tcPr>
                </a:tc>
                <a:tc gridSpan="2">
                  <a:txBody>
                    <a:bodyPr/>
                    <a:lstStyle/>
                    <a:p>
                      <a:pPr algn="ctr"/>
                      <a:r>
                        <a:rPr lang="cs-CZ" b="0" dirty="0"/>
                        <a:t>2018</a:t>
                      </a:r>
                    </a:p>
                  </a:txBody>
                  <a:tcPr anchor="ctr">
                    <a:solidFill>
                      <a:schemeClr val="bg1">
                        <a:lumMod val="50000"/>
                      </a:schemeClr>
                    </a:solidFill>
                  </a:tcPr>
                </a:tc>
                <a:tc hMerge="1">
                  <a:txBody>
                    <a:bodyPr/>
                    <a:lstStyle/>
                    <a:p>
                      <a:pPr algn="ctr"/>
                      <a:endParaRPr lang="cs-CZ" b="0" dirty="0"/>
                    </a:p>
                  </a:txBody>
                  <a:tcPr anchor="ctr">
                    <a:solidFill>
                      <a:srgbClr val="C60C30"/>
                    </a:solidFill>
                  </a:tcPr>
                </a:tc>
                <a:extLst>
                  <a:ext uri="{0D108BD9-81ED-4DB2-BD59-A6C34878D82A}">
                    <a16:rowId xmlns:a16="http://schemas.microsoft.com/office/drawing/2014/main" val="517382048"/>
                  </a:ext>
                </a:extLst>
              </a:tr>
              <a:tr h="914400">
                <a:tc>
                  <a:txBody>
                    <a:bodyPr/>
                    <a:lstStyle/>
                    <a:p>
                      <a:r>
                        <a:rPr lang="cs-CZ" b="0" dirty="0">
                          <a:solidFill>
                            <a:schemeClr val="bg1"/>
                          </a:solidFill>
                        </a:rPr>
                        <a:t>Zastoupení</a:t>
                      </a:r>
                      <a:r>
                        <a:rPr lang="cs-CZ" b="0" baseline="0" dirty="0">
                          <a:solidFill>
                            <a:schemeClr val="bg1"/>
                          </a:solidFill>
                        </a:rPr>
                        <a:t> žáků v přírodovědných gramotnostních  úrovních v %</a:t>
                      </a:r>
                      <a:endParaRPr lang="cs-CZ" b="0" dirty="0">
                        <a:solidFill>
                          <a:schemeClr val="bg1"/>
                        </a:solidFill>
                      </a:endParaRPr>
                    </a:p>
                  </a:txBody>
                  <a:tcPr>
                    <a:solidFill>
                      <a:schemeClr val="accent1">
                        <a:lumMod val="50000"/>
                      </a:schemeClr>
                    </a:solidFill>
                  </a:tcPr>
                </a:tc>
                <a:tc>
                  <a:txBody>
                    <a:bodyPr/>
                    <a:lstStyle/>
                    <a:p>
                      <a:pPr algn="ctr"/>
                      <a:r>
                        <a:rPr lang="cs-CZ" b="0" dirty="0"/>
                        <a:t>2006</a:t>
                      </a:r>
                    </a:p>
                  </a:txBody>
                  <a:tcPr anchor="ctr">
                    <a:solidFill>
                      <a:schemeClr val="bg1">
                        <a:lumMod val="85000"/>
                      </a:schemeClr>
                    </a:solidFill>
                  </a:tcPr>
                </a:tc>
                <a:tc>
                  <a:txBody>
                    <a:bodyPr/>
                    <a:lstStyle/>
                    <a:p>
                      <a:pPr algn="ctr"/>
                      <a:r>
                        <a:rPr lang="cs-CZ" b="0" dirty="0"/>
                        <a:t>2009</a:t>
                      </a:r>
                    </a:p>
                  </a:txBody>
                  <a:tcPr anchor="ctr">
                    <a:solidFill>
                      <a:schemeClr val="bg1">
                        <a:lumMod val="85000"/>
                      </a:schemeClr>
                    </a:solidFill>
                  </a:tcPr>
                </a:tc>
                <a:tc>
                  <a:txBody>
                    <a:bodyPr/>
                    <a:lstStyle/>
                    <a:p>
                      <a:pPr algn="ctr"/>
                      <a:r>
                        <a:rPr lang="cs-CZ" b="0" dirty="0"/>
                        <a:t>2012</a:t>
                      </a:r>
                    </a:p>
                  </a:txBody>
                  <a:tcPr anchor="ctr">
                    <a:solidFill>
                      <a:schemeClr val="bg1">
                        <a:lumMod val="85000"/>
                      </a:schemeClr>
                    </a:solidFill>
                  </a:tcPr>
                </a:tc>
                <a:tc>
                  <a:txBody>
                    <a:bodyPr/>
                    <a:lstStyle/>
                    <a:p>
                      <a:pPr algn="ctr"/>
                      <a:r>
                        <a:rPr lang="cs-CZ" b="0" dirty="0"/>
                        <a:t>2015</a:t>
                      </a:r>
                    </a:p>
                  </a:txBody>
                  <a:tcPr anchor="ctr">
                    <a:solidFill>
                      <a:schemeClr val="bg1">
                        <a:lumMod val="85000"/>
                      </a:schemeClr>
                    </a:solidFill>
                  </a:tcPr>
                </a:tc>
                <a:tc>
                  <a:txBody>
                    <a:bodyPr/>
                    <a:lstStyle/>
                    <a:p>
                      <a:pPr algn="ctr"/>
                      <a:r>
                        <a:rPr lang="cs-CZ" b="0" dirty="0">
                          <a:solidFill>
                            <a:schemeClr val="bg2"/>
                          </a:solidFill>
                        </a:rPr>
                        <a:t>ČR</a:t>
                      </a:r>
                    </a:p>
                  </a:txBody>
                  <a:tcPr anchor="ctr">
                    <a:solidFill>
                      <a:schemeClr val="bg1">
                        <a:lumMod val="95000"/>
                      </a:schemeClr>
                    </a:solidFill>
                  </a:tcPr>
                </a:tc>
                <a:tc>
                  <a:txBody>
                    <a:bodyPr/>
                    <a:lstStyle/>
                    <a:p>
                      <a:pPr algn="ctr"/>
                      <a:r>
                        <a:rPr lang="cs-CZ" b="0" dirty="0">
                          <a:solidFill>
                            <a:srgbClr val="002060"/>
                          </a:solidFill>
                        </a:rPr>
                        <a:t>Průměr</a:t>
                      </a:r>
                      <a:r>
                        <a:rPr lang="cs-CZ" b="0" baseline="0" dirty="0">
                          <a:solidFill>
                            <a:srgbClr val="002060"/>
                          </a:solidFill>
                        </a:rPr>
                        <a:t> OECD</a:t>
                      </a:r>
                      <a:endParaRPr lang="cs-CZ" b="0" dirty="0">
                        <a:solidFill>
                          <a:srgbClr val="002060"/>
                        </a:solidFill>
                      </a:endParaRPr>
                    </a:p>
                  </a:txBody>
                  <a:tcPr anchor="ctr">
                    <a:solidFill>
                      <a:schemeClr val="bg1">
                        <a:lumMod val="95000"/>
                      </a:schemeClr>
                    </a:solidFill>
                  </a:tcPr>
                </a:tc>
                <a:extLst>
                  <a:ext uri="{0D108BD9-81ED-4DB2-BD59-A6C34878D82A}">
                    <a16:rowId xmlns:a16="http://schemas.microsoft.com/office/drawing/2014/main" val="3200586844"/>
                  </a:ext>
                </a:extLst>
              </a:tr>
              <a:tr h="370840">
                <a:tc>
                  <a:txBody>
                    <a:bodyPr/>
                    <a:lstStyle/>
                    <a:p>
                      <a:r>
                        <a:rPr lang="cs-CZ" dirty="0"/>
                        <a:t>Pod druhou úrovní</a:t>
                      </a:r>
                    </a:p>
                  </a:txBody>
                  <a:tcPr>
                    <a:solidFill>
                      <a:schemeClr val="bg1">
                        <a:lumMod val="95000"/>
                      </a:schemeClr>
                    </a:solidFill>
                  </a:tcPr>
                </a:tc>
                <a:tc>
                  <a:txBody>
                    <a:bodyPr/>
                    <a:lstStyle/>
                    <a:p>
                      <a:pPr algn="ctr"/>
                      <a:r>
                        <a:rPr lang="cs-CZ" b="0" dirty="0"/>
                        <a:t>16</a:t>
                      </a:r>
                    </a:p>
                  </a:txBody>
                  <a:tcPr anchor="ctr">
                    <a:solidFill>
                      <a:schemeClr val="bg1">
                        <a:lumMod val="95000"/>
                      </a:schemeClr>
                    </a:solidFill>
                  </a:tcPr>
                </a:tc>
                <a:tc>
                  <a:txBody>
                    <a:bodyPr/>
                    <a:lstStyle/>
                    <a:p>
                      <a:pPr algn="ctr"/>
                      <a:r>
                        <a:rPr lang="cs-CZ" b="0" dirty="0"/>
                        <a:t>17</a:t>
                      </a:r>
                    </a:p>
                  </a:txBody>
                  <a:tcPr anchor="ctr">
                    <a:solidFill>
                      <a:schemeClr val="bg1">
                        <a:lumMod val="95000"/>
                      </a:schemeClr>
                    </a:solidFill>
                  </a:tcPr>
                </a:tc>
                <a:tc>
                  <a:txBody>
                    <a:bodyPr/>
                    <a:lstStyle/>
                    <a:p>
                      <a:pPr algn="ctr"/>
                      <a:r>
                        <a:rPr lang="cs-CZ" b="0" dirty="0"/>
                        <a:t>14</a:t>
                      </a:r>
                    </a:p>
                  </a:txBody>
                  <a:tcPr anchor="ctr">
                    <a:solidFill>
                      <a:schemeClr val="bg1">
                        <a:lumMod val="95000"/>
                      </a:schemeClr>
                    </a:solidFill>
                  </a:tcPr>
                </a:tc>
                <a:tc>
                  <a:txBody>
                    <a:bodyPr/>
                    <a:lstStyle/>
                    <a:p>
                      <a:pPr algn="ctr"/>
                      <a:r>
                        <a:rPr lang="cs-CZ" b="0" dirty="0"/>
                        <a:t>21</a:t>
                      </a:r>
                    </a:p>
                  </a:txBody>
                  <a:tcPr anchor="ctr">
                    <a:solidFill>
                      <a:schemeClr val="bg1">
                        <a:lumMod val="95000"/>
                      </a:schemeClr>
                    </a:solidFill>
                  </a:tcPr>
                </a:tc>
                <a:tc>
                  <a:txBody>
                    <a:bodyPr/>
                    <a:lstStyle/>
                    <a:p>
                      <a:pPr algn="ctr"/>
                      <a:r>
                        <a:rPr lang="cs-CZ" b="0" dirty="0">
                          <a:solidFill>
                            <a:schemeClr val="bg2"/>
                          </a:solidFill>
                        </a:rPr>
                        <a:t>19</a:t>
                      </a:r>
                    </a:p>
                  </a:txBody>
                  <a:tcPr anchor="ctr">
                    <a:solidFill>
                      <a:schemeClr val="bg1">
                        <a:lumMod val="95000"/>
                      </a:schemeClr>
                    </a:solidFill>
                  </a:tcPr>
                </a:tc>
                <a:tc>
                  <a:txBody>
                    <a:bodyPr/>
                    <a:lstStyle/>
                    <a:p>
                      <a:pPr algn="ctr"/>
                      <a:r>
                        <a:rPr lang="cs-CZ" b="0" dirty="0">
                          <a:solidFill>
                            <a:srgbClr val="002060"/>
                          </a:solidFill>
                        </a:rPr>
                        <a:t>22</a:t>
                      </a:r>
                    </a:p>
                  </a:txBody>
                  <a:tcPr anchor="ctr">
                    <a:solidFill>
                      <a:schemeClr val="bg1">
                        <a:lumMod val="95000"/>
                      </a:schemeClr>
                    </a:solidFill>
                  </a:tcPr>
                </a:tc>
                <a:extLst>
                  <a:ext uri="{0D108BD9-81ED-4DB2-BD59-A6C34878D82A}">
                    <a16:rowId xmlns:a16="http://schemas.microsoft.com/office/drawing/2014/main" val="3108915661"/>
                  </a:ext>
                </a:extLst>
              </a:tr>
              <a:tr h="370840">
                <a:tc>
                  <a:txBody>
                    <a:bodyPr/>
                    <a:lstStyle/>
                    <a:p>
                      <a:r>
                        <a:rPr lang="cs-CZ" b="0" dirty="0"/>
                        <a:t>Úroveň 5 a vyšší</a:t>
                      </a:r>
                    </a:p>
                  </a:txBody>
                  <a:tcPr>
                    <a:solidFill>
                      <a:schemeClr val="accent1">
                        <a:lumMod val="40000"/>
                        <a:lumOff val="60000"/>
                      </a:schemeClr>
                    </a:solidFill>
                  </a:tcPr>
                </a:tc>
                <a:tc>
                  <a:txBody>
                    <a:bodyPr/>
                    <a:lstStyle/>
                    <a:p>
                      <a:pPr algn="ctr"/>
                      <a:r>
                        <a:rPr lang="cs-CZ" b="0" dirty="0"/>
                        <a:t>12</a:t>
                      </a:r>
                    </a:p>
                  </a:txBody>
                  <a:tcPr anchor="ctr">
                    <a:solidFill>
                      <a:schemeClr val="accent1">
                        <a:lumMod val="40000"/>
                        <a:lumOff val="60000"/>
                      </a:schemeClr>
                    </a:solidFill>
                  </a:tcPr>
                </a:tc>
                <a:tc>
                  <a:txBody>
                    <a:bodyPr/>
                    <a:lstStyle/>
                    <a:p>
                      <a:pPr algn="ctr"/>
                      <a:r>
                        <a:rPr lang="cs-CZ" b="0" dirty="0"/>
                        <a:t>8</a:t>
                      </a:r>
                    </a:p>
                  </a:txBody>
                  <a:tcPr anchor="ctr">
                    <a:solidFill>
                      <a:schemeClr val="accent1">
                        <a:lumMod val="40000"/>
                        <a:lumOff val="60000"/>
                      </a:schemeClr>
                    </a:solidFill>
                  </a:tcPr>
                </a:tc>
                <a:tc>
                  <a:txBody>
                    <a:bodyPr/>
                    <a:lstStyle/>
                    <a:p>
                      <a:pPr algn="ctr"/>
                      <a:r>
                        <a:rPr lang="cs-CZ" b="0" dirty="0"/>
                        <a:t>8</a:t>
                      </a:r>
                    </a:p>
                  </a:txBody>
                  <a:tcPr anchor="ctr">
                    <a:solidFill>
                      <a:schemeClr val="accent1">
                        <a:lumMod val="40000"/>
                        <a:lumOff val="60000"/>
                      </a:schemeClr>
                    </a:solidFill>
                  </a:tcPr>
                </a:tc>
                <a:tc>
                  <a:txBody>
                    <a:bodyPr/>
                    <a:lstStyle/>
                    <a:p>
                      <a:pPr algn="ctr"/>
                      <a:r>
                        <a:rPr lang="cs-CZ" b="0" dirty="0"/>
                        <a:t>7</a:t>
                      </a:r>
                    </a:p>
                  </a:txBody>
                  <a:tcPr anchor="ctr">
                    <a:solidFill>
                      <a:schemeClr val="accent1">
                        <a:lumMod val="40000"/>
                        <a:lumOff val="60000"/>
                      </a:schemeClr>
                    </a:solidFill>
                  </a:tcPr>
                </a:tc>
                <a:tc>
                  <a:txBody>
                    <a:bodyPr/>
                    <a:lstStyle/>
                    <a:p>
                      <a:pPr algn="ctr"/>
                      <a:r>
                        <a:rPr lang="cs-CZ" b="0" dirty="0">
                          <a:solidFill>
                            <a:schemeClr val="bg2"/>
                          </a:solidFill>
                        </a:rPr>
                        <a:t>8</a:t>
                      </a:r>
                    </a:p>
                  </a:txBody>
                  <a:tcPr anchor="ctr">
                    <a:solidFill>
                      <a:schemeClr val="accent1">
                        <a:lumMod val="40000"/>
                        <a:lumOff val="60000"/>
                      </a:schemeClr>
                    </a:solidFill>
                  </a:tcPr>
                </a:tc>
                <a:tc>
                  <a:txBody>
                    <a:bodyPr/>
                    <a:lstStyle/>
                    <a:p>
                      <a:pPr algn="ctr"/>
                      <a:r>
                        <a:rPr lang="cs-CZ" b="0" dirty="0">
                          <a:solidFill>
                            <a:srgbClr val="002060"/>
                          </a:solidFill>
                        </a:rPr>
                        <a:t>7</a:t>
                      </a:r>
                    </a:p>
                  </a:txBody>
                  <a:tcPr anchor="ctr">
                    <a:solidFill>
                      <a:schemeClr val="accent1">
                        <a:lumMod val="40000"/>
                        <a:lumOff val="60000"/>
                      </a:schemeClr>
                    </a:solidFill>
                  </a:tcPr>
                </a:tc>
                <a:extLst>
                  <a:ext uri="{0D108BD9-81ED-4DB2-BD59-A6C34878D82A}">
                    <a16:rowId xmlns:a16="http://schemas.microsoft.com/office/drawing/2014/main" val="1240759293"/>
                  </a:ext>
                </a:extLst>
              </a:tr>
            </a:tbl>
          </a:graphicData>
        </a:graphic>
      </p:graphicFrame>
      <p:graphicFrame>
        <p:nvGraphicFramePr>
          <p:cNvPr id="10" name="graf 1"/>
          <p:cNvGraphicFramePr>
            <a:graphicFrameLocks/>
          </p:cNvGraphicFramePr>
          <p:nvPr>
            <p:extLst>
              <p:ext uri="{D42A27DB-BD31-4B8C-83A1-F6EECF244321}">
                <p14:modId xmlns:p14="http://schemas.microsoft.com/office/powerpoint/2010/main" val="1660600354"/>
              </p:ext>
            </p:extLst>
          </p:nvPr>
        </p:nvGraphicFramePr>
        <p:xfrm>
          <a:off x="982663" y="3759891"/>
          <a:ext cx="10620375" cy="2265624"/>
        </p:xfrm>
        <a:graphic>
          <a:graphicData uri="http://schemas.openxmlformats.org/drawingml/2006/chart">
            <c:chart xmlns:c="http://schemas.openxmlformats.org/drawingml/2006/chart" xmlns:r="http://schemas.openxmlformats.org/officeDocument/2006/relationships" r:id="rId3"/>
          </a:graphicData>
        </a:graphic>
      </p:graphicFrame>
      <p:sp>
        <p:nvSpPr>
          <p:cNvPr id="2" name="Obdélník 1"/>
          <p:cNvSpPr/>
          <p:nvPr/>
        </p:nvSpPr>
        <p:spPr>
          <a:xfrm>
            <a:off x="9409043" y="1675261"/>
            <a:ext cx="2411482" cy="170325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8341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9748" y="262551"/>
            <a:ext cx="10833097" cy="1107996"/>
          </a:xfrm>
        </p:spPr>
        <p:txBody>
          <a:bodyPr/>
          <a:lstStyle/>
          <a:p>
            <a:r>
              <a:rPr lang="cs-CZ" sz="4000" dirty="0"/>
              <a:t>Zastoupení žáků ve čtenářských gramotnostních úrovních v jednotlivých krajích ČR</a:t>
            </a:r>
          </a:p>
        </p:txBody>
      </p:sp>
      <p:sp>
        <p:nvSpPr>
          <p:cNvPr id="5" name="TextovéPole 4"/>
          <p:cNvSpPr txBox="1"/>
          <p:nvPr/>
        </p:nvSpPr>
        <p:spPr>
          <a:xfrm>
            <a:off x="0" y="0"/>
            <a:ext cx="615201" cy="6858000"/>
          </a:xfrm>
          <a:prstGeom prst="rect">
            <a:avLst/>
          </a:prstGeom>
          <a:solidFill>
            <a:schemeClr val="bg2"/>
          </a:solidFill>
        </p:spPr>
        <p:txBody>
          <a:bodyPr vert="vert270" wrap="square" lIns="0" tIns="0" rIns="0" bIns="0" rtlCol="0" anchor="ctr">
            <a:noAutofit/>
          </a:bodyPr>
          <a:lstStyle/>
          <a:p>
            <a:pPr algn="ctr"/>
            <a:r>
              <a:rPr lang="cs-CZ" sz="2800" dirty="0">
                <a:solidFill>
                  <a:schemeClr val="bg1"/>
                </a:solidFill>
              </a:rPr>
              <a:t>ČTENÁŘSKÁ GRAMOTNOST</a:t>
            </a:r>
          </a:p>
        </p:txBody>
      </p:sp>
      <p:graphicFrame>
        <p:nvGraphicFramePr>
          <p:cNvPr id="6" name="Graf 5"/>
          <p:cNvGraphicFramePr>
            <a:graphicFrameLocks/>
          </p:cNvGraphicFramePr>
          <p:nvPr>
            <p:extLst>
              <p:ext uri="{D42A27DB-BD31-4B8C-83A1-F6EECF244321}">
                <p14:modId xmlns:p14="http://schemas.microsoft.com/office/powerpoint/2010/main" val="3585388014"/>
              </p:ext>
            </p:extLst>
          </p:nvPr>
        </p:nvGraphicFramePr>
        <p:xfrm>
          <a:off x="982663" y="1686877"/>
          <a:ext cx="10837862" cy="4271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541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663" y="376238"/>
            <a:ext cx="11710737" cy="498598"/>
          </a:xfrm>
        </p:spPr>
        <p:txBody>
          <a:bodyPr/>
          <a:lstStyle/>
          <a:p>
            <a:r>
              <a:rPr lang="cs-CZ" sz="3600" dirty="0"/>
              <a:t>Průměrný výsledek a průměrný index ESCS v krajích ČR</a:t>
            </a:r>
          </a:p>
        </p:txBody>
      </p:sp>
      <p:graphicFrame>
        <p:nvGraphicFramePr>
          <p:cNvPr id="4" name="Graf 3">
            <a:extLst>
              <a:ext uri="{FF2B5EF4-FFF2-40B4-BE49-F238E27FC236}">
                <a16:creationId xmlns:a16="http://schemas.microsoft.com/office/drawing/2014/main" id="{F9E7F992-CB43-4DFD-BA53-DC10B90F6CE8}"/>
              </a:ext>
            </a:extLst>
          </p:cNvPr>
          <p:cNvGraphicFramePr>
            <a:graphicFrameLocks/>
          </p:cNvGraphicFramePr>
          <p:nvPr>
            <p:extLst>
              <p:ext uri="{D42A27DB-BD31-4B8C-83A1-F6EECF244321}">
                <p14:modId xmlns:p14="http://schemas.microsoft.com/office/powerpoint/2010/main" val="4001658669"/>
              </p:ext>
            </p:extLst>
          </p:nvPr>
        </p:nvGraphicFramePr>
        <p:xfrm>
          <a:off x="982663" y="1143000"/>
          <a:ext cx="10837862" cy="4643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824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1900" y="1120056"/>
            <a:ext cx="10513414" cy="1329595"/>
          </a:xfrm>
        </p:spPr>
        <p:txBody>
          <a:bodyPr anchor="ctr"/>
          <a:lstStyle/>
          <a:p>
            <a:r>
              <a:rPr lang="cs-CZ" sz="4800" dirty="0"/>
              <a:t>Výsledky českých žáků </a:t>
            </a:r>
            <a:br>
              <a:rPr lang="cs-CZ" sz="4800" dirty="0"/>
            </a:br>
            <a:r>
              <a:rPr lang="cs-CZ" sz="4800" dirty="0"/>
              <a:t>ve čtenářské gramotnosti </a:t>
            </a:r>
          </a:p>
        </p:txBody>
      </p:sp>
    </p:spTree>
    <p:extLst>
      <p:ext uri="{BB962C8B-B14F-4D97-AF65-F5344CB8AC3E}">
        <p14:creationId xmlns:p14="http://schemas.microsoft.com/office/powerpoint/2010/main" val="176264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txBox="1">
            <a:spLocks/>
          </p:cNvSpPr>
          <p:nvPr/>
        </p:nvSpPr>
        <p:spPr>
          <a:xfrm>
            <a:off x="982663" y="376238"/>
            <a:ext cx="11122252"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800" b="0" kern="1200">
                <a:solidFill>
                  <a:schemeClr val="tx2"/>
                </a:solidFill>
                <a:latin typeface="+mj-lt"/>
                <a:ea typeface="+mj-ea"/>
                <a:cs typeface="+mj-cs"/>
              </a:defRPr>
            </a:lvl1pPr>
          </a:lstStyle>
          <a:p>
            <a:r>
              <a:rPr lang="cs-CZ" sz="4400" dirty="0"/>
              <a:t>Výsledky žáků ve školách různých zřizovatelů</a:t>
            </a:r>
          </a:p>
        </p:txBody>
      </p:sp>
      <p:sp>
        <p:nvSpPr>
          <p:cNvPr id="8" name="Obdélník 7"/>
          <p:cNvSpPr/>
          <p:nvPr/>
        </p:nvSpPr>
        <p:spPr>
          <a:xfrm>
            <a:off x="982663" y="1614244"/>
            <a:ext cx="10837862" cy="400110"/>
          </a:xfrm>
          <a:prstGeom prst="rect">
            <a:avLst/>
          </a:prstGeom>
          <a:solidFill>
            <a:schemeClr val="accent1"/>
          </a:solidFill>
        </p:spPr>
        <p:txBody>
          <a:bodyPr wrap="square">
            <a:spAutoFit/>
          </a:bodyPr>
          <a:lstStyle/>
          <a:p>
            <a:r>
              <a:rPr lang="cs-CZ" sz="2000" dirty="0">
                <a:solidFill>
                  <a:schemeClr val="bg1"/>
                </a:solidFill>
              </a:rPr>
              <a:t>Výsledky ve čtenářské gramotnosti v druzích škol ČR dle zřizovatele</a:t>
            </a:r>
          </a:p>
        </p:txBody>
      </p:sp>
      <p:graphicFrame>
        <p:nvGraphicFramePr>
          <p:cNvPr id="42" name="Tabulka 41"/>
          <p:cNvGraphicFramePr>
            <a:graphicFrameLocks noGrp="1"/>
          </p:cNvGraphicFramePr>
          <p:nvPr>
            <p:extLst>
              <p:ext uri="{D42A27DB-BD31-4B8C-83A1-F6EECF244321}">
                <p14:modId xmlns:p14="http://schemas.microsoft.com/office/powerpoint/2010/main" val="2223584348"/>
              </p:ext>
            </p:extLst>
          </p:nvPr>
        </p:nvGraphicFramePr>
        <p:xfrm>
          <a:off x="983910" y="2014354"/>
          <a:ext cx="10750890" cy="3569305"/>
        </p:xfrm>
        <a:graphic>
          <a:graphicData uri="http://schemas.openxmlformats.org/drawingml/2006/table">
            <a:tbl>
              <a:tblPr firstRow="1" firstCol="1" bandRow="1">
                <a:tableStyleId>{C083E6E3-FA7D-4D7B-A595-EF9225AFEA82}</a:tableStyleId>
              </a:tblPr>
              <a:tblGrid>
                <a:gridCol w="5888400">
                  <a:extLst>
                    <a:ext uri="{9D8B030D-6E8A-4147-A177-3AD203B41FA5}">
                      <a16:colId xmlns:a16="http://schemas.microsoft.com/office/drawing/2014/main" val="2105426041"/>
                    </a:ext>
                  </a:extLst>
                </a:gridCol>
                <a:gridCol w="2474732">
                  <a:extLst>
                    <a:ext uri="{9D8B030D-6E8A-4147-A177-3AD203B41FA5}">
                      <a16:colId xmlns:a16="http://schemas.microsoft.com/office/drawing/2014/main" val="4206847000"/>
                    </a:ext>
                  </a:extLst>
                </a:gridCol>
                <a:gridCol w="2387758">
                  <a:extLst>
                    <a:ext uri="{9D8B030D-6E8A-4147-A177-3AD203B41FA5}">
                      <a16:colId xmlns:a16="http://schemas.microsoft.com/office/drawing/2014/main" val="3320459405"/>
                    </a:ext>
                  </a:extLst>
                </a:gridCol>
              </a:tblGrid>
              <a:tr h="978505">
                <a:tc>
                  <a:txBody>
                    <a:bodyPr/>
                    <a:lstStyle/>
                    <a:p>
                      <a:pPr algn="ctr"/>
                      <a:endParaRPr lang="cs-CZ" sz="2800" b="0" dirty="0"/>
                    </a:p>
                  </a:txBody>
                  <a:tcPr/>
                </a:tc>
                <a:tc>
                  <a:txBody>
                    <a:bodyPr/>
                    <a:lstStyle/>
                    <a:p>
                      <a:pPr algn="ctr"/>
                      <a:r>
                        <a:rPr lang="cs-CZ" sz="2800" b="0" dirty="0"/>
                        <a:t>Veřejné školy</a:t>
                      </a:r>
                    </a:p>
                  </a:txBody>
                  <a:tcPr anchor="ctr">
                    <a:solidFill>
                      <a:schemeClr val="accent1">
                        <a:lumMod val="20000"/>
                        <a:lumOff val="80000"/>
                      </a:schemeClr>
                    </a:solidFill>
                  </a:tcPr>
                </a:tc>
                <a:tc>
                  <a:txBody>
                    <a:bodyPr/>
                    <a:lstStyle/>
                    <a:p>
                      <a:pPr algn="ctr"/>
                      <a:r>
                        <a:rPr lang="cs-CZ" sz="2800" b="0" dirty="0"/>
                        <a:t>Soukromé nebo církevní</a:t>
                      </a:r>
                    </a:p>
                  </a:txBody>
                  <a:tcPr anchor="ctr">
                    <a:solidFill>
                      <a:schemeClr val="bg1">
                        <a:lumMod val="95000"/>
                      </a:schemeClr>
                    </a:solidFill>
                  </a:tcPr>
                </a:tc>
                <a:extLst>
                  <a:ext uri="{0D108BD9-81ED-4DB2-BD59-A6C34878D82A}">
                    <a16:rowId xmlns:a16="http://schemas.microsoft.com/office/drawing/2014/main" val="3609310256"/>
                  </a:ext>
                </a:extLst>
              </a:tr>
              <a:tr h="370840">
                <a:tc>
                  <a:txBody>
                    <a:bodyPr/>
                    <a:lstStyle/>
                    <a:p>
                      <a:r>
                        <a:rPr lang="cs-CZ" sz="2800" b="0" dirty="0"/>
                        <a:t>Základní školy</a:t>
                      </a:r>
                    </a:p>
                  </a:txBody>
                  <a:tcPr>
                    <a:solidFill>
                      <a:schemeClr val="tx2">
                        <a:lumMod val="20000"/>
                        <a:lumOff val="80000"/>
                      </a:schemeClr>
                    </a:solidFill>
                  </a:tcPr>
                </a:tc>
                <a:tc>
                  <a:txBody>
                    <a:bodyPr/>
                    <a:lstStyle/>
                    <a:p>
                      <a:pPr algn="ctr"/>
                      <a:r>
                        <a:rPr lang="cs-CZ" sz="2800" b="0" dirty="0"/>
                        <a:t>459</a:t>
                      </a:r>
                    </a:p>
                  </a:txBody>
                  <a:tcPr anchor="ctr">
                    <a:solidFill>
                      <a:schemeClr val="bg1"/>
                    </a:solidFill>
                  </a:tcPr>
                </a:tc>
                <a:tc>
                  <a:txBody>
                    <a:bodyPr/>
                    <a:lstStyle/>
                    <a:p>
                      <a:pPr algn="ctr"/>
                      <a:r>
                        <a:rPr lang="cs-CZ" sz="2800" b="0" dirty="0"/>
                        <a:t>410</a:t>
                      </a:r>
                    </a:p>
                  </a:txBody>
                  <a:tcPr anchor="ctr">
                    <a:solidFill>
                      <a:schemeClr val="bg1"/>
                    </a:solidFill>
                  </a:tcPr>
                </a:tc>
                <a:extLst>
                  <a:ext uri="{0D108BD9-81ED-4DB2-BD59-A6C34878D82A}">
                    <a16:rowId xmlns:a16="http://schemas.microsoft.com/office/drawing/2014/main" val="229906106"/>
                  </a:ext>
                </a:extLst>
              </a:tr>
              <a:tr h="370840">
                <a:tc>
                  <a:txBody>
                    <a:bodyPr/>
                    <a:lstStyle/>
                    <a:p>
                      <a:r>
                        <a:rPr lang="cs-CZ" sz="2800" b="0" dirty="0"/>
                        <a:t>Víceletá</a:t>
                      </a:r>
                      <a:r>
                        <a:rPr lang="cs-CZ" sz="2800" b="0" baseline="0" dirty="0"/>
                        <a:t> gymnázia</a:t>
                      </a:r>
                      <a:endParaRPr lang="cs-CZ" sz="2800" b="0" dirty="0"/>
                    </a:p>
                  </a:txBody>
                  <a:tcPr>
                    <a:solidFill>
                      <a:schemeClr val="tx2">
                        <a:lumMod val="20000"/>
                        <a:lumOff val="80000"/>
                      </a:schemeClr>
                    </a:solidFill>
                  </a:tcPr>
                </a:tc>
                <a:tc>
                  <a:txBody>
                    <a:bodyPr/>
                    <a:lstStyle/>
                    <a:p>
                      <a:pPr algn="ctr"/>
                      <a:r>
                        <a:rPr lang="cs-CZ" sz="2800" b="0" dirty="0"/>
                        <a:t>601</a:t>
                      </a:r>
                    </a:p>
                  </a:txBody>
                  <a:tcPr anchor="ctr">
                    <a:solidFill>
                      <a:schemeClr val="bg1"/>
                    </a:solidFill>
                  </a:tcPr>
                </a:tc>
                <a:tc>
                  <a:txBody>
                    <a:bodyPr/>
                    <a:lstStyle/>
                    <a:p>
                      <a:pPr algn="ctr"/>
                      <a:r>
                        <a:rPr lang="cs-CZ" sz="2800" b="0" dirty="0"/>
                        <a:t>558</a:t>
                      </a:r>
                    </a:p>
                  </a:txBody>
                  <a:tcPr anchor="ctr">
                    <a:solidFill>
                      <a:schemeClr val="bg1"/>
                    </a:solidFill>
                  </a:tcPr>
                </a:tc>
                <a:extLst>
                  <a:ext uri="{0D108BD9-81ED-4DB2-BD59-A6C34878D82A}">
                    <a16:rowId xmlns:a16="http://schemas.microsoft.com/office/drawing/2014/main" val="2191358547"/>
                  </a:ext>
                </a:extLst>
              </a:tr>
              <a:tr h="370840">
                <a:tc>
                  <a:txBody>
                    <a:bodyPr/>
                    <a:lstStyle/>
                    <a:p>
                      <a:r>
                        <a:rPr lang="cs-CZ" sz="2800" b="0" dirty="0"/>
                        <a:t>Čtyřletá gymnázia</a:t>
                      </a:r>
                    </a:p>
                  </a:txBody>
                  <a:tcPr>
                    <a:solidFill>
                      <a:schemeClr val="tx2">
                        <a:lumMod val="20000"/>
                        <a:lumOff val="80000"/>
                      </a:schemeClr>
                    </a:solidFill>
                  </a:tcPr>
                </a:tc>
                <a:tc>
                  <a:txBody>
                    <a:bodyPr/>
                    <a:lstStyle/>
                    <a:p>
                      <a:pPr algn="ctr"/>
                      <a:r>
                        <a:rPr lang="cs-CZ" sz="2800" b="0" dirty="0"/>
                        <a:t>580</a:t>
                      </a:r>
                    </a:p>
                  </a:txBody>
                  <a:tcPr anchor="ctr">
                    <a:solidFill>
                      <a:schemeClr val="bg1"/>
                    </a:solidFill>
                  </a:tcPr>
                </a:tc>
                <a:tc>
                  <a:txBody>
                    <a:bodyPr/>
                    <a:lstStyle/>
                    <a:p>
                      <a:pPr algn="ctr"/>
                      <a:r>
                        <a:rPr lang="cs-CZ" sz="2800" b="0" dirty="0"/>
                        <a:t>561</a:t>
                      </a:r>
                    </a:p>
                  </a:txBody>
                  <a:tcPr anchor="ctr">
                    <a:solidFill>
                      <a:schemeClr val="bg1"/>
                    </a:solidFill>
                  </a:tcPr>
                </a:tc>
                <a:extLst>
                  <a:ext uri="{0D108BD9-81ED-4DB2-BD59-A6C34878D82A}">
                    <a16:rowId xmlns:a16="http://schemas.microsoft.com/office/drawing/2014/main" val="2024914721"/>
                  </a:ext>
                </a:extLst>
              </a:tr>
              <a:tr h="370840">
                <a:tc>
                  <a:txBody>
                    <a:bodyPr/>
                    <a:lstStyle/>
                    <a:p>
                      <a:r>
                        <a:rPr lang="cs-CZ" sz="2800" b="0" dirty="0"/>
                        <a:t>Střední odborné školy s maturitou</a:t>
                      </a:r>
                    </a:p>
                  </a:txBody>
                  <a:tcPr>
                    <a:solidFill>
                      <a:schemeClr val="tx2">
                        <a:lumMod val="20000"/>
                        <a:lumOff val="80000"/>
                      </a:schemeClr>
                    </a:solidFill>
                  </a:tcPr>
                </a:tc>
                <a:tc>
                  <a:txBody>
                    <a:bodyPr/>
                    <a:lstStyle/>
                    <a:p>
                      <a:pPr algn="ctr"/>
                      <a:r>
                        <a:rPr lang="cs-CZ" sz="2800" b="0" dirty="0"/>
                        <a:t>512</a:t>
                      </a:r>
                    </a:p>
                  </a:txBody>
                  <a:tcPr anchor="ctr">
                    <a:solidFill>
                      <a:schemeClr val="bg1"/>
                    </a:solidFill>
                  </a:tcPr>
                </a:tc>
                <a:tc>
                  <a:txBody>
                    <a:bodyPr/>
                    <a:lstStyle/>
                    <a:p>
                      <a:pPr algn="ctr"/>
                      <a:r>
                        <a:rPr lang="cs-CZ" sz="2800" b="0" dirty="0"/>
                        <a:t>475</a:t>
                      </a:r>
                    </a:p>
                  </a:txBody>
                  <a:tcPr anchor="ctr">
                    <a:solidFill>
                      <a:schemeClr val="bg1"/>
                    </a:solidFill>
                  </a:tcPr>
                </a:tc>
                <a:extLst>
                  <a:ext uri="{0D108BD9-81ED-4DB2-BD59-A6C34878D82A}">
                    <a16:rowId xmlns:a16="http://schemas.microsoft.com/office/drawing/2014/main" val="1375324502"/>
                  </a:ext>
                </a:extLst>
              </a:tr>
              <a:tr h="370840">
                <a:tc>
                  <a:txBody>
                    <a:bodyPr/>
                    <a:lstStyle/>
                    <a:p>
                      <a:r>
                        <a:rPr lang="cs-CZ" sz="2800" b="0" dirty="0"/>
                        <a:t>Střední</a:t>
                      </a:r>
                      <a:r>
                        <a:rPr lang="cs-CZ" sz="2800" b="0" baseline="0" dirty="0"/>
                        <a:t> odborné školy bez maturity</a:t>
                      </a:r>
                      <a:endParaRPr lang="cs-CZ" sz="2800" b="0" dirty="0"/>
                    </a:p>
                  </a:txBody>
                  <a:tcPr>
                    <a:solidFill>
                      <a:schemeClr val="tx2">
                        <a:lumMod val="20000"/>
                        <a:lumOff val="80000"/>
                      </a:schemeClr>
                    </a:solidFill>
                  </a:tcPr>
                </a:tc>
                <a:tc>
                  <a:txBody>
                    <a:bodyPr/>
                    <a:lstStyle/>
                    <a:p>
                      <a:pPr algn="ctr"/>
                      <a:r>
                        <a:rPr lang="cs-CZ" sz="2800" b="0" dirty="0"/>
                        <a:t>412</a:t>
                      </a:r>
                    </a:p>
                  </a:txBody>
                  <a:tcPr anchor="ctr">
                    <a:solidFill>
                      <a:schemeClr val="bg1"/>
                    </a:solidFill>
                  </a:tcPr>
                </a:tc>
                <a:tc>
                  <a:txBody>
                    <a:bodyPr/>
                    <a:lstStyle/>
                    <a:p>
                      <a:pPr algn="ctr"/>
                      <a:r>
                        <a:rPr lang="cs-CZ" sz="2800" b="0" dirty="0"/>
                        <a:t>391</a:t>
                      </a:r>
                    </a:p>
                  </a:txBody>
                  <a:tcPr anchor="ctr">
                    <a:solidFill>
                      <a:schemeClr val="bg1"/>
                    </a:solidFill>
                  </a:tcPr>
                </a:tc>
                <a:extLst>
                  <a:ext uri="{0D108BD9-81ED-4DB2-BD59-A6C34878D82A}">
                    <a16:rowId xmlns:a16="http://schemas.microsoft.com/office/drawing/2014/main" val="2867030928"/>
                  </a:ext>
                </a:extLst>
              </a:tr>
            </a:tbl>
          </a:graphicData>
        </a:graphic>
      </p:graphicFrame>
      <p:sp>
        <p:nvSpPr>
          <p:cNvPr id="9" name="TextovéPole 8"/>
          <p:cNvSpPr txBox="1"/>
          <p:nvPr/>
        </p:nvSpPr>
        <p:spPr>
          <a:xfrm>
            <a:off x="0" y="0"/>
            <a:ext cx="615201" cy="6858000"/>
          </a:xfrm>
          <a:prstGeom prst="rect">
            <a:avLst/>
          </a:prstGeom>
          <a:solidFill>
            <a:schemeClr val="bg2"/>
          </a:solidFill>
        </p:spPr>
        <p:txBody>
          <a:bodyPr vert="vert270" wrap="square" lIns="0" tIns="0" rIns="0" bIns="0" rtlCol="0" anchor="ctr">
            <a:noAutofit/>
          </a:bodyPr>
          <a:lstStyle/>
          <a:p>
            <a:pPr algn="ctr"/>
            <a:r>
              <a:rPr lang="cs-CZ" sz="2800" dirty="0">
                <a:solidFill>
                  <a:schemeClr val="bg1"/>
                </a:solidFill>
              </a:rPr>
              <a:t>ČTENÁŘSKÁ GRAMOTNOST</a:t>
            </a:r>
          </a:p>
        </p:txBody>
      </p:sp>
    </p:spTree>
    <p:extLst>
      <p:ext uri="{BB962C8B-B14F-4D97-AF65-F5344CB8AC3E}">
        <p14:creationId xmlns:p14="http://schemas.microsoft.com/office/powerpoint/2010/main" val="63257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txBox="1">
            <a:spLocks/>
          </p:cNvSpPr>
          <p:nvPr/>
        </p:nvSpPr>
        <p:spPr>
          <a:xfrm>
            <a:off x="982663" y="376238"/>
            <a:ext cx="11122252" cy="51244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800" b="0" kern="1200">
                <a:solidFill>
                  <a:schemeClr val="tx2"/>
                </a:solidFill>
                <a:latin typeface="+mj-lt"/>
                <a:ea typeface="+mj-ea"/>
                <a:cs typeface="+mj-cs"/>
              </a:defRPr>
            </a:lvl1pPr>
          </a:lstStyle>
          <a:p>
            <a:r>
              <a:rPr lang="cs-CZ" sz="3700" dirty="0"/>
              <a:t>Skóre v zemích OECD a v ČR - celkové, chlapců a dívek </a:t>
            </a:r>
          </a:p>
        </p:txBody>
      </p:sp>
      <p:sp>
        <p:nvSpPr>
          <p:cNvPr id="7" name="TextovéPole 6"/>
          <p:cNvSpPr txBox="1"/>
          <p:nvPr/>
        </p:nvSpPr>
        <p:spPr>
          <a:xfrm>
            <a:off x="0" y="0"/>
            <a:ext cx="615201" cy="6858000"/>
          </a:xfrm>
          <a:prstGeom prst="rect">
            <a:avLst/>
          </a:prstGeom>
          <a:solidFill>
            <a:schemeClr val="bg2"/>
          </a:solidFill>
        </p:spPr>
        <p:txBody>
          <a:bodyPr vert="vert270" wrap="square" lIns="0" tIns="0" rIns="0" bIns="0" rtlCol="0" anchor="ctr">
            <a:noAutofit/>
          </a:bodyPr>
          <a:lstStyle/>
          <a:p>
            <a:pPr algn="ctr"/>
            <a:r>
              <a:rPr lang="cs-CZ" sz="2800" dirty="0">
                <a:solidFill>
                  <a:schemeClr val="bg1"/>
                </a:solidFill>
              </a:rPr>
              <a:t>ČTENÁŘSKÁ GRAMOTNOST</a:t>
            </a:r>
          </a:p>
        </p:txBody>
      </p:sp>
      <p:graphicFrame>
        <p:nvGraphicFramePr>
          <p:cNvPr id="5" name="Graf 4"/>
          <p:cNvGraphicFramePr>
            <a:graphicFrameLocks/>
          </p:cNvGraphicFramePr>
          <p:nvPr>
            <p:extLst>
              <p:ext uri="{D42A27DB-BD31-4B8C-83A1-F6EECF244321}">
                <p14:modId xmlns:p14="http://schemas.microsoft.com/office/powerpoint/2010/main" val="1256992940"/>
              </p:ext>
            </p:extLst>
          </p:nvPr>
        </p:nvGraphicFramePr>
        <p:xfrm>
          <a:off x="982663" y="1142999"/>
          <a:ext cx="10837862" cy="4790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775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0"/>
            <a:ext cx="598714"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2200" dirty="0"/>
              <a:t>MATEMATICKÁ A PŘÍRODOVĚDNÁ GRAOTNOST</a:t>
            </a:r>
          </a:p>
        </p:txBody>
      </p:sp>
      <p:sp>
        <p:nvSpPr>
          <p:cNvPr id="6" name="Nadpis 1"/>
          <p:cNvSpPr txBox="1">
            <a:spLocks/>
          </p:cNvSpPr>
          <p:nvPr/>
        </p:nvSpPr>
        <p:spPr>
          <a:xfrm>
            <a:off x="982663" y="376238"/>
            <a:ext cx="11122252" cy="51244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800" b="0" kern="1200">
                <a:solidFill>
                  <a:schemeClr val="tx2"/>
                </a:solidFill>
                <a:latin typeface="+mj-lt"/>
                <a:ea typeface="+mj-ea"/>
                <a:cs typeface="+mj-cs"/>
              </a:defRPr>
            </a:lvl1pPr>
          </a:lstStyle>
          <a:p>
            <a:r>
              <a:rPr lang="cs-CZ" sz="3700" dirty="0"/>
              <a:t>Skóre v zemích OECD a v ČR - celkové, chlapců a dívek </a:t>
            </a:r>
          </a:p>
        </p:txBody>
      </p:sp>
      <p:graphicFrame>
        <p:nvGraphicFramePr>
          <p:cNvPr id="7" name="Graf 6"/>
          <p:cNvGraphicFramePr>
            <a:graphicFrameLocks/>
          </p:cNvGraphicFramePr>
          <p:nvPr>
            <p:extLst>
              <p:ext uri="{D42A27DB-BD31-4B8C-83A1-F6EECF244321}">
                <p14:modId xmlns:p14="http://schemas.microsoft.com/office/powerpoint/2010/main" val="959945617"/>
              </p:ext>
            </p:extLst>
          </p:nvPr>
        </p:nvGraphicFramePr>
        <p:xfrm>
          <a:off x="982663" y="1071563"/>
          <a:ext cx="10837862" cy="48620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501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0" y="0"/>
            <a:ext cx="615201" cy="6858000"/>
          </a:xfrm>
          <a:prstGeom prst="rect">
            <a:avLst/>
          </a:prstGeom>
          <a:solidFill>
            <a:schemeClr val="bg2"/>
          </a:solidFill>
        </p:spPr>
        <p:txBody>
          <a:bodyPr vert="vert270" wrap="square" lIns="0" tIns="0" rIns="0" bIns="0" rtlCol="0" anchor="ctr">
            <a:noAutofit/>
          </a:bodyPr>
          <a:lstStyle/>
          <a:p>
            <a:pPr algn="ctr"/>
            <a:r>
              <a:rPr lang="cs-CZ" sz="2800" dirty="0">
                <a:solidFill>
                  <a:schemeClr val="bg1"/>
                </a:solidFill>
              </a:rPr>
              <a:t>ČTENÁŘSKÁ GRAMOTNOST</a:t>
            </a:r>
          </a:p>
        </p:txBody>
      </p:sp>
      <p:graphicFrame>
        <p:nvGraphicFramePr>
          <p:cNvPr id="5" name="Graf 4">
            <a:extLst>
              <a:ext uri="{FF2B5EF4-FFF2-40B4-BE49-F238E27FC236}">
                <a16:creationId xmlns:a16="http://schemas.microsoft.com/office/drawing/2014/main" id="{00000000-0008-0000-0800-00000F000000}"/>
              </a:ext>
            </a:extLst>
          </p:cNvPr>
          <p:cNvGraphicFramePr>
            <a:graphicFrameLocks/>
          </p:cNvGraphicFramePr>
          <p:nvPr>
            <p:extLst>
              <p:ext uri="{D42A27DB-BD31-4B8C-83A1-F6EECF244321}">
                <p14:modId xmlns:p14="http://schemas.microsoft.com/office/powerpoint/2010/main" val="2376363150"/>
              </p:ext>
            </p:extLst>
          </p:nvPr>
        </p:nvGraphicFramePr>
        <p:xfrm>
          <a:off x="3497580" y="334696"/>
          <a:ext cx="8694420" cy="5662477"/>
        </p:xfrm>
        <a:graphic>
          <a:graphicData uri="http://schemas.openxmlformats.org/drawingml/2006/chart">
            <c:chart xmlns:c="http://schemas.openxmlformats.org/drawingml/2006/chart" xmlns:r="http://schemas.openxmlformats.org/officeDocument/2006/relationships" r:id="rId3"/>
          </a:graphicData>
        </a:graphic>
      </p:graphicFrame>
      <p:sp>
        <p:nvSpPr>
          <p:cNvPr id="6" name="Obdélník 5"/>
          <p:cNvSpPr/>
          <p:nvPr/>
        </p:nvSpPr>
        <p:spPr>
          <a:xfrm>
            <a:off x="982663" y="1350461"/>
            <a:ext cx="3880885" cy="3416320"/>
          </a:xfrm>
          <a:prstGeom prst="rect">
            <a:avLst/>
          </a:prstGeom>
        </p:spPr>
        <p:txBody>
          <a:bodyPr wrap="square">
            <a:spAutoFit/>
          </a:bodyPr>
          <a:lstStyle/>
          <a:p>
            <a:r>
              <a:rPr lang="cs-CZ" sz="3600" dirty="0">
                <a:solidFill>
                  <a:schemeClr val="tx2"/>
                </a:solidFill>
                <a:latin typeface="+mj-lt"/>
              </a:rPr>
              <a:t>Průměrné výsledky České republiky </a:t>
            </a:r>
            <a:br>
              <a:rPr lang="cs-CZ" sz="3600" dirty="0">
                <a:solidFill>
                  <a:schemeClr val="tx2"/>
                </a:solidFill>
                <a:latin typeface="+mj-lt"/>
              </a:rPr>
            </a:br>
            <a:r>
              <a:rPr lang="cs-CZ" sz="3600" dirty="0">
                <a:solidFill>
                  <a:schemeClr val="tx2"/>
                </a:solidFill>
                <a:latin typeface="+mj-lt"/>
              </a:rPr>
              <a:t>a zemí OECD </a:t>
            </a:r>
            <a:br>
              <a:rPr lang="cs-CZ" sz="3600" dirty="0">
                <a:solidFill>
                  <a:schemeClr val="tx2"/>
                </a:solidFill>
                <a:latin typeface="+mj-lt"/>
              </a:rPr>
            </a:br>
            <a:r>
              <a:rPr lang="cs-CZ" sz="3600" dirty="0">
                <a:solidFill>
                  <a:schemeClr val="tx2"/>
                </a:solidFill>
                <a:latin typeface="+mj-lt"/>
              </a:rPr>
              <a:t>na dílčích škálách čtenářské gramotnosti</a:t>
            </a:r>
          </a:p>
        </p:txBody>
      </p:sp>
    </p:spTree>
    <p:extLst>
      <p:ext uri="{BB962C8B-B14F-4D97-AF65-F5344CB8AC3E}">
        <p14:creationId xmlns:p14="http://schemas.microsoft.com/office/powerpoint/2010/main" val="197402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7977" y="376238"/>
            <a:ext cx="10833097" cy="941796"/>
          </a:xfrm>
        </p:spPr>
        <p:txBody>
          <a:bodyPr/>
          <a:lstStyle/>
          <a:p>
            <a:r>
              <a:rPr lang="cs-CZ" sz="4400" dirty="0"/>
              <a:t>Vztah mezi výsledkem a výdaji na vzdělávání</a:t>
            </a:r>
            <a:r>
              <a:rPr lang="cs-CZ" dirty="0"/>
              <a:t/>
            </a:r>
            <a:br>
              <a:rPr lang="cs-CZ" dirty="0"/>
            </a:br>
            <a:r>
              <a:rPr lang="cs-CZ" sz="2400" dirty="0">
                <a:solidFill>
                  <a:schemeClr val="bg2"/>
                </a:solidFill>
              </a:rPr>
              <a:t>Průměrný výsledek zemí OECD a výdaje na vzdělávání – čtenářská gramotnost - 2018</a:t>
            </a:r>
            <a:endParaRPr lang="cs-CZ" sz="2800" dirty="0">
              <a:solidFill>
                <a:schemeClr val="bg2"/>
              </a:solidFill>
            </a:endParaRPr>
          </a:p>
        </p:txBody>
      </p:sp>
      <p:sp>
        <p:nvSpPr>
          <p:cNvPr id="4" name="TextovéPole 3"/>
          <p:cNvSpPr txBox="1"/>
          <p:nvPr/>
        </p:nvSpPr>
        <p:spPr>
          <a:xfrm>
            <a:off x="0" y="0"/>
            <a:ext cx="615201" cy="6858000"/>
          </a:xfrm>
          <a:prstGeom prst="rect">
            <a:avLst/>
          </a:prstGeom>
          <a:solidFill>
            <a:schemeClr val="bg2"/>
          </a:solidFill>
        </p:spPr>
        <p:txBody>
          <a:bodyPr vert="vert270" wrap="square" lIns="0" tIns="0" rIns="0" bIns="0" rtlCol="0" anchor="ctr">
            <a:noAutofit/>
          </a:bodyPr>
          <a:lstStyle/>
          <a:p>
            <a:pPr algn="ctr"/>
            <a:r>
              <a:rPr lang="cs-CZ" sz="2800" dirty="0">
                <a:solidFill>
                  <a:schemeClr val="bg1"/>
                </a:solidFill>
              </a:rPr>
              <a:t>ČTENÁŘSKÁ GRAMOTNOST</a:t>
            </a:r>
          </a:p>
        </p:txBody>
      </p:sp>
      <p:sp>
        <p:nvSpPr>
          <p:cNvPr id="5" name="Obdélník 4"/>
          <p:cNvSpPr/>
          <p:nvPr/>
        </p:nvSpPr>
        <p:spPr>
          <a:xfrm>
            <a:off x="5785074" y="6458635"/>
            <a:ext cx="6096000" cy="261610"/>
          </a:xfrm>
          <a:prstGeom prst="rect">
            <a:avLst/>
          </a:prstGeom>
        </p:spPr>
        <p:txBody>
          <a:bodyPr>
            <a:spAutoFit/>
          </a:bodyPr>
          <a:lstStyle/>
          <a:p>
            <a:pPr algn="r"/>
            <a:r>
              <a:rPr lang="cs-CZ" sz="1050" i="1" dirty="0">
                <a:solidFill>
                  <a:schemeClr val="tx1">
                    <a:lumMod val="50000"/>
                    <a:lumOff val="50000"/>
                  </a:schemeClr>
                </a:solidFill>
              </a:rPr>
              <a:t>Zdroj: OECD, PISA 2018 Database, </a:t>
            </a:r>
            <a:r>
              <a:rPr lang="cs-CZ" sz="1050" i="1" dirty="0" err="1">
                <a:solidFill>
                  <a:schemeClr val="tx1">
                    <a:lumMod val="50000"/>
                    <a:lumOff val="50000"/>
                  </a:schemeClr>
                </a:solidFill>
              </a:rPr>
              <a:t>Tables</a:t>
            </a:r>
            <a:r>
              <a:rPr lang="cs-CZ" sz="1050" i="1" dirty="0">
                <a:solidFill>
                  <a:schemeClr val="tx1">
                    <a:lumMod val="50000"/>
                    <a:lumOff val="50000"/>
                  </a:schemeClr>
                </a:solidFill>
              </a:rPr>
              <a:t> I.MEANS.READ and SL.1.1.</a:t>
            </a:r>
          </a:p>
        </p:txBody>
      </p:sp>
      <p:graphicFrame>
        <p:nvGraphicFramePr>
          <p:cNvPr id="6" name="Chart 1"/>
          <p:cNvGraphicFramePr>
            <a:graphicFrameLocks/>
          </p:cNvGraphicFramePr>
          <p:nvPr>
            <p:extLst>
              <p:ext uri="{D42A27DB-BD31-4B8C-83A1-F6EECF244321}">
                <p14:modId xmlns:p14="http://schemas.microsoft.com/office/powerpoint/2010/main" val="1246824124"/>
              </p:ext>
            </p:extLst>
          </p:nvPr>
        </p:nvGraphicFramePr>
        <p:xfrm>
          <a:off x="1047977" y="1417984"/>
          <a:ext cx="10710842" cy="45852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520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0462BA9-B005-499B-B9C2-DB473B73E12B}"/>
              </a:ext>
            </a:extLst>
          </p:cNvPr>
          <p:cNvSpPr>
            <a:spLocks noGrp="1"/>
          </p:cNvSpPr>
          <p:nvPr>
            <p:ph type="title"/>
          </p:nvPr>
        </p:nvSpPr>
        <p:spPr/>
        <p:txBody>
          <a:bodyPr/>
          <a:lstStyle/>
          <a:p>
            <a:r>
              <a:rPr lang="cs-CZ" dirty="0"/>
              <a:t>Děkuji za pozornost</a:t>
            </a:r>
          </a:p>
        </p:txBody>
      </p:sp>
      <p:sp>
        <p:nvSpPr>
          <p:cNvPr id="9" name="Oval 6">
            <a:extLst>
              <a:ext uri="{FF2B5EF4-FFF2-40B4-BE49-F238E27FC236}">
                <a16:creationId xmlns:a16="http://schemas.microsoft.com/office/drawing/2014/main" id="{02E7FD4C-C54F-4FCD-BA73-C8EE6BAE1DB5}"/>
              </a:ext>
            </a:extLst>
          </p:cNvPr>
          <p:cNvSpPr>
            <a:spLocks noChangeArrowheads="1"/>
          </p:cNvSpPr>
          <p:nvPr/>
        </p:nvSpPr>
        <p:spPr bwMode="auto">
          <a:xfrm>
            <a:off x="982663" y="4398493"/>
            <a:ext cx="293688" cy="293688"/>
          </a:xfrm>
          <a:prstGeom prst="ellipse">
            <a:avLst/>
          </a:pr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 name="Freeform 7">
            <a:extLst>
              <a:ext uri="{FF2B5EF4-FFF2-40B4-BE49-F238E27FC236}">
                <a16:creationId xmlns:a16="http://schemas.microsoft.com/office/drawing/2014/main" id="{11DE4AA8-4B34-48FE-B4E4-E9C898D4E007}"/>
              </a:ext>
            </a:extLst>
          </p:cNvPr>
          <p:cNvSpPr>
            <a:spLocks noEditPoints="1"/>
          </p:cNvSpPr>
          <p:nvPr/>
        </p:nvSpPr>
        <p:spPr bwMode="auto">
          <a:xfrm>
            <a:off x="1044575" y="4486600"/>
            <a:ext cx="165100" cy="117475"/>
          </a:xfrm>
          <a:custGeom>
            <a:avLst/>
            <a:gdLst>
              <a:gd name="T0" fmla="*/ 78 w 104"/>
              <a:gd name="T1" fmla="*/ 37 h 74"/>
              <a:gd name="T2" fmla="*/ 104 w 104"/>
              <a:gd name="T3" fmla="*/ 12 h 74"/>
              <a:gd name="T4" fmla="*/ 104 w 104"/>
              <a:gd name="T5" fmla="*/ 62 h 74"/>
              <a:gd name="T6" fmla="*/ 78 w 104"/>
              <a:gd name="T7" fmla="*/ 37 h 74"/>
              <a:gd name="T8" fmla="*/ 78 w 104"/>
              <a:gd name="T9" fmla="*/ 37 h 74"/>
              <a:gd name="T10" fmla="*/ 0 w 104"/>
              <a:gd name="T11" fmla="*/ 0 h 74"/>
              <a:gd name="T12" fmla="*/ 104 w 104"/>
              <a:gd name="T13" fmla="*/ 0 h 74"/>
              <a:gd name="T14" fmla="*/ 52 w 104"/>
              <a:gd name="T15" fmla="*/ 50 h 74"/>
              <a:gd name="T16" fmla="*/ 0 w 104"/>
              <a:gd name="T17" fmla="*/ 0 h 74"/>
              <a:gd name="T18" fmla="*/ 0 w 104"/>
              <a:gd name="T19" fmla="*/ 0 h 74"/>
              <a:gd name="T20" fmla="*/ 0 w 104"/>
              <a:gd name="T21" fmla="*/ 62 h 74"/>
              <a:gd name="T22" fmla="*/ 0 w 104"/>
              <a:gd name="T23" fmla="*/ 12 h 74"/>
              <a:gd name="T24" fmla="*/ 26 w 104"/>
              <a:gd name="T25" fmla="*/ 37 h 74"/>
              <a:gd name="T26" fmla="*/ 0 w 104"/>
              <a:gd name="T27" fmla="*/ 62 h 74"/>
              <a:gd name="T28" fmla="*/ 0 w 104"/>
              <a:gd name="T29" fmla="*/ 62 h 74"/>
              <a:gd name="T30" fmla="*/ 52 w 104"/>
              <a:gd name="T31" fmla="*/ 64 h 74"/>
              <a:gd name="T32" fmla="*/ 72 w 104"/>
              <a:gd name="T33" fmla="*/ 43 h 74"/>
              <a:gd name="T34" fmla="*/ 101 w 104"/>
              <a:gd name="T35" fmla="*/ 74 h 74"/>
              <a:gd name="T36" fmla="*/ 3 w 104"/>
              <a:gd name="T37" fmla="*/ 74 h 74"/>
              <a:gd name="T38" fmla="*/ 33 w 104"/>
              <a:gd name="T39" fmla="*/ 43 h 74"/>
              <a:gd name="T40" fmla="*/ 52 w 104"/>
              <a:gd name="T41" fmla="*/ 64 h 74"/>
              <a:gd name="T42" fmla="*/ 52 w 104"/>
              <a:gd name="T43"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74">
                <a:moveTo>
                  <a:pt x="78" y="37"/>
                </a:moveTo>
                <a:lnTo>
                  <a:pt x="104" y="12"/>
                </a:lnTo>
                <a:lnTo>
                  <a:pt x="104" y="62"/>
                </a:lnTo>
                <a:lnTo>
                  <a:pt x="78" y="37"/>
                </a:lnTo>
                <a:lnTo>
                  <a:pt x="78" y="37"/>
                </a:lnTo>
                <a:close/>
                <a:moveTo>
                  <a:pt x="0" y="0"/>
                </a:moveTo>
                <a:lnTo>
                  <a:pt x="104" y="0"/>
                </a:lnTo>
                <a:lnTo>
                  <a:pt x="52" y="50"/>
                </a:lnTo>
                <a:lnTo>
                  <a:pt x="0" y="0"/>
                </a:lnTo>
                <a:lnTo>
                  <a:pt x="0" y="0"/>
                </a:lnTo>
                <a:close/>
                <a:moveTo>
                  <a:pt x="0" y="62"/>
                </a:moveTo>
                <a:lnTo>
                  <a:pt x="0" y="12"/>
                </a:lnTo>
                <a:lnTo>
                  <a:pt x="26" y="37"/>
                </a:lnTo>
                <a:lnTo>
                  <a:pt x="0" y="62"/>
                </a:lnTo>
                <a:lnTo>
                  <a:pt x="0" y="62"/>
                </a:lnTo>
                <a:close/>
                <a:moveTo>
                  <a:pt x="52" y="64"/>
                </a:moveTo>
                <a:lnTo>
                  <a:pt x="72" y="43"/>
                </a:lnTo>
                <a:lnTo>
                  <a:pt x="101" y="74"/>
                </a:lnTo>
                <a:lnTo>
                  <a:pt x="3" y="74"/>
                </a:lnTo>
                <a:lnTo>
                  <a:pt x="33" y="43"/>
                </a:lnTo>
                <a:lnTo>
                  <a:pt x="52" y="64"/>
                </a:lnTo>
                <a:lnTo>
                  <a:pt x="5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 name="Freeform 8">
            <a:extLst>
              <a:ext uri="{FF2B5EF4-FFF2-40B4-BE49-F238E27FC236}">
                <a16:creationId xmlns:a16="http://schemas.microsoft.com/office/drawing/2014/main" id="{ED862C39-E7BF-4E9F-9E56-C467331DEE80}"/>
              </a:ext>
            </a:extLst>
          </p:cNvPr>
          <p:cNvSpPr>
            <a:spLocks/>
          </p:cNvSpPr>
          <p:nvPr/>
        </p:nvSpPr>
        <p:spPr bwMode="auto">
          <a:xfrm>
            <a:off x="1116013" y="4263653"/>
            <a:ext cx="30163" cy="49213"/>
          </a:xfrm>
          <a:custGeom>
            <a:avLst/>
            <a:gdLst>
              <a:gd name="T0" fmla="*/ 14 w 19"/>
              <a:gd name="T1" fmla="*/ 31 h 31"/>
              <a:gd name="T2" fmla="*/ 12 w 19"/>
              <a:gd name="T3" fmla="*/ 30 h 31"/>
              <a:gd name="T4" fmla="*/ 3 w 19"/>
              <a:gd name="T5" fmla="*/ 9 h 31"/>
              <a:gd name="T6" fmla="*/ 8 w 19"/>
              <a:gd name="T7" fmla="*/ 1 h 31"/>
              <a:gd name="T8" fmla="*/ 16 w 19"/>
              <a:gd name="T9" fmla="*/ 1 h 31"/>
              <a:gd name="T10" fmla="*/ 19 w 19"/>
              <a:gd name="T11" fmla="*/ 1 h 31"/>
              <a:gd name="T12" fmla="*/ 14 w 19"/>
              <a:gd name="T13" fmla="*/ 12 h 31"/>
              <a:gd name="T14" fmla="*/ 14 w 1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1">
                <a:moveTo>
                  <a:pt x="14" y="31"/>
                </a:moveTo>
                <a:cubicBezTo>
                  <a:pt x="12" y="30"/>
                  <a:pt x="12" y="30"/>
                  <a:pt x="12" y="30"/>
                </a:cubicBezTo>
                <a:cubicBezTo>
                  <a:pt x="3" y="28"/>
                  <a:pt x="0" y="21"/>
                  <a:pt x="3" y="9"/>
                </a:cubicBezTo>
                <a:cubicBezTo>
                  <a:pt x="5" y="5"/>
                  <a:pt x="6" y="2"/>
                  <a:pt x="8" y="1"/>
                </a:cubicBezTo>
                <a:cubicBezTo>
                  <a:pt x="10" y="0"/>
                  <a:pt x="12" y="0"/>
                  <a:pt x="16" y="1"/>
                </a:cubicBezTo>
                <a:cubicBezTo>
                  <a:pt x="19" y="1"/>
                  <a:pt x="19" y="1"/>
                  <a:pt x="19" y="1"/>
                </a:cubicBezTo>
                <a:cubicBezTo>
                  <a:pt x="16" y="5"/>
                  <a:pt x="15" y="8"/>
                  <a:pt x="14" y="12"/>
                </a:cubicBezTo>
                <a:cubicBezTo>
                  <a:pt x="12" y="18"/>
                  <a:pt x="12" y="24"/>
                  <a:pt x="1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 name="Freeform 14">
            <a:extLst>
              <a:ext uri="{FF2B5EF4-FFF2-40B4-BE49-F238E27FC236}">
                <a16:creationId xmlns:a16="http://schemas.microsoft.com/office/drawing/2014/main" id="{C1B9D6F6-BFD2-4A2D-A720-9F7CF0466F74}"/>
              </a:ext>
            </a:extLst>
          </p:cNvPr>
          <p:cNvSpPr>
            <a:spLocks/>
          </p:cNvSpPr>
          <p:nvPr/>
        </p:nvSpPr>
        <p:spPr bwMode="auto">
          <a:xfrm>
            <a:off x="4278948" y="4263653"/>
            <a:ext cx="28575" cy="49213"/>
          </a:xfrm>
          <a:custGeom>
            <a:avLst/>
            <a:gdLst>
              <a:gd name="T0" fmla="*/ 13 w 18"/>
              <a:gd name="T1" fmla="*/ 31 h 31"/>
              <a:gd name="T2" fmla="*/ 11 w 18"/>
              <a:gd name="T3" fmla="*/ 30 h 31"/>
              <a:gd name="T4" fmla="*/ 3 w 18"/>
              <a:gd name="T5" fmla="*/ 9 h 31"/>
              <a:gd name="T6" fmla="*/ 8 w 18"/>
              <a:gd name="T7" fmla="*/ 1 h 31"/>
              <a:gd name="T8" fmla="*/ 16 w 18"/>
              <a:gd name="T9" fmla="*/ 1 h 31"/>
              <a:gd name="T10" fmla="*/ 18 w 18"/>
              <a:gd name="T11" fmla="*/ 1 h 31"/>
              <a:gd name="T12" fmla="*/ 14 w 18"/>
              <a:gd name="T13" fmla="*/ 12 h 31"/>
              <a:gd name="T14" fmla="*/ 13 w 18"/>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1">
                <a:moveTo>
                  <a:pt x="13" y="31"/>
                </a:moveTo>
                <a:cubicBezTo>
                  <a:pt x="11" y="30"/>
                  <a:pt x="11" y="30"/>
                  <a:pt x="11" y="30"/>
                </a:cubicBezTo>
                <a:cubicBezTo>
                  <a:pt x="3" y="28"/>
                  <a:pt x="0" y="21"/>
                  <a:pt x="3" y="9"/>
                </a:cubicBezTo>
                <a:cubicBezTo>
                  <a:pt x="4" y="5"/>
                  <a:pt x="6" y="2"/>
                  <a:pt x="8" y="1"/>
                </a:cubicBezTo>
                <a:cubicBezTo>
                  <a:pt x="9" y="0"/>
                  <a:pt x="12" y="0"/>
                  <a:pt x="16" y="1"/>
                </a:cubicBezTo>
                <a:cubicBezTo>
                  <a:pt x="18" y="1"/>
                  <a:pt x="18" y="1"/>
                  <a:pt x="18" y="1"/>
                </a:cubicBezTo>
                <a:cubicBezTo>
                  <a:pt x="16" y="5"/>
                  <a:pt x="15" y="8"/>
                  <a:pt x="14" y="12"/>
                </a:cubicBezTo>
                <a:cubicBezTo>
                  <a:pt x="12" y="18"/>
                  <a:pt x="12" y="24"/>
                  <a:pt x="13"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 name="TextovéPole 19">
            <a:extLst>
              <a:ext uri="{FF2B5EF4-FFF2-40B4-BE49-F238E27FC236}">
                <a16:creationId xmlns:a16="http://schemas.microsoft.com/office/drawing/2014/main" id="{2A206E97-BD0E-4273-BCEA-AC8399324BF2}"/>
              </a:ext>
            </a:extLst>
          </p:cNvPr>
          <p:cNvSpPr txBox="1"/>
          <p:nvPr/>
        </p:nvSpPr>
        <p:spPr>
          <a:xfrm>
            <a:off x="982662" y="3391327"/>
            <a:ext cx="3894137" cy="553998"/>
          </a:xfrm>
          <a:prstGeom prst="rect">
            <a:avLst/>
          </a:prstGeom>
          <a:noFill/>
        </p:spPr>
        <p:txBody>
          <a:bodyPr wrap="square" lIns="0" tIns="0" rIns="0" bIns="0" rtlCol="0">
            <a:spAutoFit/>
          </a:bodyPr>
          <a:lstStyle/>
          <a:p>
            <a:r>
              <a:rPr lang="cs-CZ" b="1" dirty="0">
                <a:latin typeface="Segoe UI Semibold" panose="020B0702040204020203" pitchFamily="34" charset="0"/>
                <a:cs typeface="Segoe UI Semibold" panose="020B0702040204020203" pitchFamily="34" charset="0"/>
              </a:rPr>
              <a:t>Mgr. Tomáš Zatloukal, MBA, LL.M.</a:t>
            </a:r>
          </a:p>
          <a:p>
            <a:r>
              <a:rPr lang="cs-CZ" dirty="0"/>
              <a:t>ústřední školní inspektor</a:t>
            </a:r>
            <a:endParaRPr lang="cs-CZ" i="1" dirty="0">
              <a:cs typeface="Segoe UI Semibold" panose="020B0702040204020203" pitchFamily="34" charset="0"/>
            </a:endParaRPr>
          </a:p>
        </p:txBody>
      </p:sp>
      <p:sp>
        <p:nvSpPr>
          <p:cNvPr id="23" name="TextovéPole 22">
            <a:extLst>
              <a:ext uri="{FF2B5EF4-FFF2-40B4-BE49-F238E27FC236}">
                <a16:creationId xmlns:a16="http://schemas.microsoft.com/office/drawing/2014/main" id="{99AE9F13-7FFC-4326-B2F1-026CDB5ADAB4}"/>
              </a:ext>
            </a:extLst>
          </p:cNvPr>
          <p:cNvSpPr txBox="1"/>
          <p:nvPr/>
        </p:nvSpPr>
        <p:spPr>
          <a:xfrm>
            <a:off x="1343339" y="4386763"/>
            <a:ext cx="2477774" cy="246221"/>
          </a:xfrm>
          <a:prstGeom prst="rect">
            <a:avLst/>
          </a:prstGeom>
          <a:noFill/>
        </p:spPr>
        <p:txBody>
          <a:bodyPr wrap="square" lIns="0" tIns="0" rIns="0" bIns="0" rtlCol="0" anchor="ctr">
            <a:spAutoFit/>
          </a:bodyPr>
          <a:lstStyle/>
          <a:p>
            <a:r>
              <a:rPr lang="cs-CZ" sz="1600" dirty="0">
                <a:cs typeface="Segoe UI Semibold" panose="020B0702040204020203" pitchFamily="34" charset="0"/>
                <a:hlinkClick r:id="rId3"/>
              </a:rPr>
              <a:t>tomas.zatloukal@csicr.cz</a:t>
            </a:r>
            <a:r>
              <a:rPr lang="cs-CZ" sz="1600" dirty="0">
                <a:cs typeface="Segoe UI Semibold" panose="020B0702040204020203" pitchFamily="34" charset="0"/>
              </a:rPr>
              <a:t> </a:t>
            </a:r>
          </a:p>
        </p:txBody>
      </p:sp>
      <p:sp>
        <p:nvSpPr>
          <p:cNvPr id="32" name="TextovéPole 31">
            <a:extLst>
              <a:ext uri="{FF2B5EF4-FFF2-40B4-BE49-F238E27FC236}">
                <a16:creationId xmlns:a16="http://schemas.microsoft.com/office/drawing/2014/main" id="{42333FE1-3548-49CB-B9AF-6D508D1ABE13}"/>
              </a:ext>
            </a:extLst>
          </p:cNvPr>
          <p:cNvSpPr txBox="1"/>
          <p:nvPr/>
        </p:nvSpPr>
        <p:spPr>
          <a:xfrm>
            <a:off x="8216549" y="3391596"/>
            <a:ext cx="4254501" cy="553998"/>
          </a:xfrm>
          <a:prstGeom prst="rect">
            <a:avLst/>
          </a:prstGeom>
          <a:noFill/>
        </p:spPr>
        <p:txBody>
          <a:bodyPr wrap="square" lIns="0" tIns="0" rIns="0" bIns="0" rtlCol="0">
            <a:spAutoFit/>
          </a:bodyPr>
          <a:lstStyle/>
          <a:p>
            <a:r>
              <a:rPr lang="cs-CZ" dirty="0">
                <a:latin typeface="Segoe UI Semibold" panose="020B0702040204020203" pitchFamily="34" charset="0"/>
                <a:cs typeface="Segoe UI Semibold" panose="020B0702040204020203" pitchFamily="34" charset="0"/>
              </a:rPr>
              <a:t>ČESKÁ ŠKOLNÍ INSPEKCE</a:t>
            </a:r>
            <a:br>
              <a:rPr lang="cs-CZ" dirty="0">
                <a:latin typeface="Segoe UI Semibold" panose="020B0702040204020203" pitchFamily="34" charset="0"/>
                <a:cs typeface="Segoe UI Semibold" panose="020B0702040204020203" pitchFamily="34" charset="0"/>
              </a:rPr>
            </a:br>
            <a:r>
              <a:rPr lang="cs-CZ" dirty="0">
                <a:cs typeface="Segoe UI Semibold" panose="020B0702040204020203" pitchFamily="34" charset="0"/>
              </a:rPr>
              <a:t>Fráni Šrámka 37, 150 21  Praha 5</a:t>
            </a:r>
          </a:p>
        </p:txBody>
      </p:sp>
      <p:grpSp>
        <p:nvGrpSpPr>
          <p:cNvPr id="2" name="Skupina 1"/>
          <p:cNvGrpSpPr/>
          <p:nvPr/>
        </p:nvGrpSpPr>
        <p:grpSpPr>
          <a:xfrm>
            <a:off x="8216549" y="4339756"/>
            <a:ext cx="2199945" cy="293688"/>
            <a:chOff x="7921274" y="4353092"/>
            <a:chExt cx="2199945" cy="293688"/>
          </a:xfrm>
        </p:grpSpPr>
        <p:sp>
          <p:nvSpPr>
            <p:cNvPr id="27" name="Oval 12">
              <a:extLst>
                <a:ext uri="{FF2B5EF4-FFF2-40B4-BE49-F238E27FC236}">
                  <a16:creationId xmlns:a16="http://schemas.microsoft.com/office/drawing/2014/main" id="{905A3081-F981-4F52-BBAE-52DBFF3984A1}"/>
                </a:ext>
              </a:extLst>
            </p:cNvPr>
            <p:cNvSpPr>
              <a:spLocks noChangeArrowheads="1"/>
            </p:cNvSpPr>
            <p:nvPr/>
          </p:nvSpPr>
          <p:spPr bwMode="auto">
            <a:xfrm>
              <a:off x="7921274" y="4353092"/>
              <a:ext cx="295275" cy="293688"/>
            </a:xfrm>
            <a:prstGeom prst="ellipse">
              <a:avLst/>
            </a:prstGeom>
            <a:solidFill>
              <a:srgbClr val="BE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Freeform 13">
              <a:extLst>
                <a:ext uri="{FF2B5EF4-FFF2-40B4-BE49-F238E27FC236}">
                  <a16:creationId xmlns:a16="http://schemas.microsoft.com/office/drawing/2014/main" id="{D9D41900-3EC6-40BB-BA76-745B703A10BA}"/>
                </a:ext>
              </a:extLst>
            </p:cNvPr>
            <p:cNvSpPr>
              <a:spLocks noEditPoints="1"/>
            </p:cNvSpPr>
            <p:nvPr/>
          </p:nvSpPr>
          <p:spPr bwMode="auto">
            <a:xfrm>
              <a:off x="7993537" y="4427918"/>
              <a:ext cx="165100" cy="117475"/>
            </a:xfrm>
            <a:custGeom>
              <a:avLst/>
              <a:gdLst>
                <a:gd name="T0" fmla="*/ 78 w 104"/>
                <a:gd name="T1" fmla="*/ 37 h 74"/>
                <a:gd name="T2" fmla="*/ 104 w 104"/>
                <a:gd name="T3" fmla="*/ 12 h 74"/>
                <a:gd name="T4" fmla="*/ 104 w 104"/>
                <a:gd name="T5" fmla="*/ 62 h 74"/>
                <a:gd name="T6" fmla="*/ 78 w 104"/>
                <a:gd name="T7" fmla="*/ 37 h 74"/>
                <a:gd name="T8" fmla="*/ 78 w 104"/>
                <a:gd name="T9" fmla="*/ 37 h 74"/>
                <a:gd name="T10" fmla="*/ 0 w 104"/>
                <a:gd name="T11" fmla="*/ 0 h 74"/>
                <a:gd name="T12" fmla="*/ 104 w 104"/>
                <a:gd name="T13" fmla="*/ 0 h 74"/>
                <a:gd name="T14" fmla="*/ 52 w 104"/>
                <a:gd name="T15" fmla="*/ 50 h 74"/>
                <a:gd name="T16" fmla="*/ 0 w 104"/>
                <a:gd name="T17" fmla="*/ 0 h 74"/>
                <a:gd name="T18" fmla="*/ 0 w 104"/>
                <a:gd name="T19" fmla="*/ 0 h 74"/>
                <a:gd name="T20" fmla="*/ 0 w 104"/>
                <a:gd name="T21" fmla="*/ 62 h 74"/>
                <a:gd name="T22" fmla="*/ 0 w 104"/>
                <a:gd name="T23" fmla="*/ 12 h 74"/>
                <a:gd name="T24" fmla="*/ 26 w 104"/>
                <a:gd name="T25" fmla="*/ 37 h 74"/>
                <a:gd name="T26" fmla="*/ 0 w 104"/>
                <a:gd name="T27" fmla="*/ 62 h 74"/>
                <a:gd name="T28" fmla="*/ 0 w 104"/>
                <a:gd name="T29" fmla="*/ 62 h 74"/>
                <a:gd name="T30" fmla="*/ 52 w 104"/>
                <a:gd name="T31" fmla="*/ 64 h 74"/>
                <a:gd name="T32" fmla="*/ 71 w 104"/>
                <a:gd name="T33" fmla="*/ 43 h 74"/>
                <a:gd name="T34" fmla="*/ 101 w 104"/>
                <a:gd name="T35" fmla="*/ 74 h 74"/>
                <a:gd name="T36" fmla="*/ 3 w 104"/>
                <a:gd name="T37" fmla="*/ 74 h 74"/>
                <a:gd name="T38" fmla="*/ 32 w 104"/>
                <a:gd name="T39" fmla="*/ 43 h 74"/>
                <a:gd name="T40" fmla="*/ 52 w 104"/>
                <a:gd name="T41" fmla="*/ 64 h 74"/>
                <a:gd name="T42" fmla="*/ 52 w 104"/>
                <a:gd name="T43"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74">
                  <a:moveTo>
                    <a:pt x="78" y="37"/>
                  </a:moveTo>
                  <a:lnTo>
                    <a:pt x="104" y="12"/>
                  </a:lnTo>
                  <a:lnTo>
                    <a:pt x="104" y="62"/>
                  </a:lnTo>
                  <a:lnTo>
                    <a:pt x="78" y="37"/>
                  </a:lnTo>
                  <a:lnTo>
                    <a:pt x="78" y="37"/>
                  </a:lnTo>
                  <a:close/>
                  <a:moveTo>
                    <a:pt x="0" y="0"/>
                  </a:moveTo>
                  <a:lnTo>
                    <a:pt x="104" y="0"/>
                  </a:lnTo>
                  <a:lnTo>
                    <a:pt x="52" y="50"/>
                  </a:lnTo>
                  <a:lnTo>
                    <a:pt x="0" y="0"/>
                  </a:lnTo>
                  <a:lnTo>
                    <a:pt x="0" y="0"/>
                  </a:lnTo>
                  <a:close/>
                  <a:moveTo>
                    <a:pt x="0" y="62"/>
                  </a:moveTo>
                  <a:lnTo>
                    <a:pt x="0" y="12"/>
                  </a:lnTo>
                  <a:lnTo>
                    <a:pt x="26" y="37"/>
                  </a:lnTo>
                  <a:lnTo>
                    <a:pt x="0" y="62"/>
                  </a:lnTo>
                  <a:lnTo>
                    <a:pt x="0" y="62"/>
                  </a:lnTo>
                  <a:close/>
                  <a:moveTo>
                    <a:pt x="52" y="64"/>
                  </a:moveTo>
                  <a:lnTo>
                    <a:pt x="71" y="43"/>
                  </a:lnTo>
                  <a:lnTo>
                    <a:pt x="101" y="74"/>
                  </a:lnTo>
                  <a:lnTo>
                    <a:pt x="3" y="74"/>
                  </a:lnTo>
                  <a:lnTo>
                    <a:pt x="32" y="43"/>
                  </a:lnTo>
                  <a:lnTo>
                    <a:pt x="52" y="64"/>
                  </a:lnTo>
                  <a:lnTo>
                    <a:pt x="5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 name="TextovéPole 33">
              <a:extLst>
                <a:ext uri="{FF2B5EF4-FFF2-40B4-BE49-F238E27FC236}">
                  <a16:creationId xmlns:a16="http://schemas.microsoft.com/office/drawing/2014/main" id="{9FEACC03-188A-4F4F-9124-1AF432434512}"/>
                </a:ext>
              </a:extLst>
            </p:cNvPr>
            <p:cNvSpPr txBox="1"/>
            <p:nvPr/>
          </p:nvSpPr>
          <p:spPr>
            <a:xfrm>
              <a:off x="8311150" y="4363489"/>
              <a:ext cx="1810069" cy="246221"/>
            </a:xfrm>
            <a:prstGeom prst="rect">
              <a:avLst/>
            </a:prstGeom>
            <a:noFill/>
          </p:spPr>
          <p:txBody>
            <a:bodyPr wrap="square" lIns="0" tIns="0" rIns="0" bIns="0" rtlCol="0" anchor="ctr">
              <a:spAutoFit/>
            </a:bodyPr>
            <a:lstStyle/>
            <a:p>
              <a:r>
                <a:rPr lang="cs-CZ" sz="1600" dirty="0">
                  <a:cs typeface="Segoe UI Semibold" panose="020B0702040204020203" pitchFamily="34" charset="0"/>
                  <a:hlinkClick r:id="rId4"/>
                </a:rPr>
                <a:t>posta@csicr.cz</a:t>
              </a:r>
              <a:r>
                <a:rPr lang="cs-CZ" sz="1600" dirty="0">
                  <a:cs typeface="Segoe UI Semibold" panose="020B0702040204020203" pitchFamily="34" charset="0"/>
                </a:rPr>
                <a:t> </a:t>
              </a:r>
            </a:p>
          </p:txBody>
        </p:sp>
      </p:grpSp>
      <p:cxnSp>
        <p:nvCxnSpPr>
          <p:cNvPr id="4" name="Přímá spojnice 3">
            <a:extLst>
              <a:ext uri="{FF2B5EF4-FFF2-40B4-BE49-F238E27FC236}">
                <a16:creationId xmlns:a16="http://schemas.microsoft.com/office/drawing/2014/main" id="{BDB5C459-689E-4F57-917E-EB82D47A51B6}"/>
              </a:ext>
            </a:extLst>
          </p:cNvPr>
          <p:cNvCxnSpPr/>
          <p:nvPr/>
        </p:nvCxnSpPr>
        <p:spPr>
          <a:xfrm>
            <a:off x="8021923" y="3380968"/>
            <a:ext cx="4779" cy="1486689"/>
          </a:xfrm>
          <a:prstGeom prst="line">
            <a:avLst/>
          </a:prstGeom>
        </p:spPr>
        <p:style>
          <a:lnRef idx="1">
            <a:schemeClr val="accent1"/>
          </a:lnRef>
          <a:fillRef idx="0">
            <a:schemeClr val="accent1"/>
          </a:fillRef>
          <a:effectRef idx="0">
            <a:schemeClr val="accent1"/>
          </a:effectRef>
          <a:fontRef idx="minor">
            <a:schemeClr val="tx1"/>
          </a:fontRef>
        </p:style>
      </p:cxnSp>
      <p:sp>
        <p:nvSpPr>
          <p:cNvPr id="22" name="Freeform 8">
            <a:extLst>
              <a:ext uri="{FF2B5EF4-FFF2-40B4-BE49-F238E27FC236}">
                <a16:creationId xmlns:a16="http://schemas.microsoft.com/office/drawing/2014/main" id="{ED862C39-E7BF-4E9F-9E56-C467331DEE80}"/>
              </a:ext>
            </a:extLst>
          </p:cNvPr>
          <p:cNvSpPr>
            <a:spLocks/>
          </p:cNvSpPr>
          <p:nvPr/>
        </p:nvSpPr>
        <p:spPr bwMode="auto">
          <a:xfrm>
            <a:off x="4380168" y="4263653"/>
            <a:ext cx="30163" cy="49213"/>
          </a:xfrm>
          <a:custGeom>
            <a:avLst/>
            <a:gdLst>
              <a:gd name="T0" fmla="*/ 14 w 19"/>
              <a:gd name="T1" fmla="*/ 31 h 31"/>
              <a:gd name="T2" fmla="*/ 12 w 19"/>
              <a:gd name="T3" fmla="*/ 30 h 31"/>
              <a:gd name="T4" fmla="*/ 3 w 19"/>
              <a:gd name="T5" fmla="*/ 9 h 31"/>
              <a:gd name="T6" fmla="*/ 8 w 19"/>
              <a:gd name="T7" fmla="*/ 1 h 31"/>
              <a:gd name="T8" fmla="*/ 16 w 19"/>
              <a:gd name="T9" fmla="*/ 1 h 31"/>
              <a:gd name="T10" fmla="*/ 19 w 19"/>
              <a:gd name="T11" fmla="*/ 1 h 31"/>
              <a:gd name="T12" fmla="*/ 14 w 19"/>
              <a:gd name="T13" fmla="*/ 12 h 31"/>
              <a:gd name="T14" fmla="*/ 14 w 1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1">
                <a:moveTo>
                  <a:pt x="14" y="31"/>
                </a:moveTo>
                <a:cubicBezTo>
                  <a:pt x="12" y="30"/>
                  <a:pt x="12" y="30"/>
                  <a:pt x="12" y="30"/>
                </a:cubicBezTo>
                <a:cubicBezTo>
                  <a:pt x="3" y="28"/>
                  <a:pt x="0" y="21"/>
                  <a:pt x="3" y="9"/>
                </a:cubicBezTo>
                <a:cubicBezTo>
                  <a:pt x="5" y="5"/>
                  <a:pt x="6" y="2"/>
                  <a:pt x="8" y="1"/>
                </a:cubicBezTo>
                <a:cubicBezTo>
                  <a:pt x="10" y="0"/>
                  <a:pt x="12" y="0"/>
                  <a:pt x="16" y="1"/>
                </a:cubicBezTo>
                <a:cubicBezTo>
                  <a:pt x="19" y="1"/>
                  <a:pt x="19" y="1"/>
                  <a:pt x="19" y="1"/>
                </a:cubicBezTo>
                <a:cubicBezTo>
                  <a:pt x="16" y="5"/>
                  <a:pt x="15" y="8"/>
                  <a:pt x="14" y="12"/>
                </a:cubicBezTo>
                <a:cubicBezTo>
                  <a:pt x="12" y="18"/>
                  <a:pt x="12" y="24"/>
                  <a:pt x="1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 name="Freeform 14">
            <a:extLst>
              <a:ext uri="{FF2B5EF4-FFF2-40B4-BE49-F238E27FC236}">
                <a16:creationId xmlns:a16="http://schemas.microsoft.com/office/drawing/2014/main" id="{C1B9D6F6-BFD2-4A2D-A720-9F7CF0466F74}"/>
              </a:ext>
            </a:extLst>
          </p:cNvPr>
          <p:cNvSpPr>
            <a:spLocks/>
          </p:cNvSpPr>
          <p:nvPr/>
        </p:nvSpPr>
        <p:spPr bwMode="auto">
          <a:xfrm>
            <a:off x="7543103" y="4263653"/>
            <a:ext cx="28575" cy="49213"/>
          </a:xfrm>
          <a:custGeom>
            <a:avLst/>
            <a:gdLst>
              <a:gd name="T0" fmla="*/ 13 w 18"/>
              <a:gd name="T1" fmla="*/ 31 h 31"/>
              <a:gd name="T2" fmla="*/ 11 w 18"/>
              <a:gd name="T3" fmla="*/ 30 h 31"/>
              <a:gd name="T4" fmla="*/ 3 w 18"/>
              <a:gd name="T5" fmla="*/ 9 h 31"/>
              <a:gd name="T6" fmla="*/ 8 w 18"/>
              <a:gd name="T7" fmla="*/ 1 h 31"/>
              <a:gd name="T8" fmla="*/ 16 w 18"/>
              <a:gd name="T9" fmla="*/ 1 h 31"/>
              <a:gd name="T10" fmla="*/ 18 w 18"/>
              <a:gd name="T11" fmla="*/ 1 h 31"/>
              <a:gd name="T12" fmla="*/ 14 w 18"/>
              <a:gd name="T13" fmla="*/ 12 h 31"/>
              <a:gd name="T14" fmla="*/ 13 w 18"/>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1">
                <a:moveTo>
                  <a:pt x="13" y="31"/>
                </a:moveTo>
                <a:cubicBezTo>
                  <a:pt x="11" y="30"/>
                  <a:pt x="11" y="30"/>
                  <a:pt x="11" y="30"/>
                </a:cubicBezTo>
                <a:cubicBezTo>
                  <a:pt x="3" y="28"/>
                  <a:pt x="0" y="21"/>
                  <a:pt x="3" y="9"/>
                </a:cubicBezTo>
                <a:cubicBezTo>
                  <a:pt x="4" y="5"/>
                  <a:pt x="6" y="2"/>
                  <a:pt x="8" y="1"/>
                </a:cubicBezTo>
                <a:cubicBezTo>
                  <a:pt x="9" y="0"/>
                  <a:pt x="12" y="0"/>
                  <a:pt x="16" y="1"/>
                </a:cubicBezTo>
                <a:cubicBezTo>
                  <a:pt x="18" y="1"/>
                  <a:pt x="18" y="1"/>
                  <a:pt x="18" y="1"/>
                </a:cubicBezTo>
                <a:cubicBezTo>
                  <a:pt x="16" y="5"/>
                  <a:pt x="15" y="8"/>
                  <a:pt x="14" y="12"/>
                </a:cubicBezTo>
                <a:cubicBezTo>
                  <a:pt x="12" y="18"/>
                  <a:pt x="12" y="24"/>
                  <a:pt x="13"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18948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19"/>
          <p:cNvGrpSpPr/>
          <p:nvPr/>
        </p:nvGrpSpPr>
        <p:grpSpPr>
          <a:xfrm>
            <a:off x="725894" y="4341221"/>
            <a:ext cx="10383838" cy="1722437"/>
            <a:chOff x="901700" y="4186238"/>
            <a:chExt cx="10383838" cy="1722437"/>
          </a:xfrm>
          <a:solidFill>
            <a:schemeClr val="bg1">
              <a:lumMod val="95000"/>
            </a:schemeClr>
          </a:solidFill>
        </p:grpSpPr>
        <p:sp>
          <p:nvSpPr>
            <p:cNvPr id="19" name="Freeform 120"/>
            <p:cNvSpPr>
              <a:spLocks/>
            </p:cNvSpPr>
            <p:nvPr/>
          </p:nvSpPr>
          <p:spPr bwMode="auto">
            <a:xfrm>
              <a:off x="7527925" y="4549775"/>
              <a:ext cx="4763" cy="3175"/>
            </a:xfrm>
            <a:custGeom>
              <a:avLst/>
              <a:gdLst>
                <a:gd name="T0" fmla="*/ 2 w 2"/>
                <a:gd name="T1" fmla="*/ 0 h 1"/>
                <a:gd name="T2" fmla="*/ 0 w 2"/>
                <a:gd name="T3" fmla="*/ 1 h 1"/>
                <a:gd name="T4" fmla="*/ 0 w 2"/>
                <a:gd name="T5" fmla="*/ 1 h 1"/>
                <a:gd name="T6" fmla="*/ 0 w 2"/>
                <a:gd name="T7" fmla="*/ 1 h 1"/>
                <a:gd name="T8" fmla="*/ 1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2" y="0"/>
                    <a:pt x="1" y="1"/>
                    <a:pt x="0" y="1"/>
                  </a:cubicBezTo>
                  <a:cubicBezTo>
                    <a:pt x="0" y="1"/>
                    <a:pt x="0" y="1"/>
                    <a:pt x="0" y="1"/>
                  </a:cubicBezTo>
                  <a:cubicBezTo>
                    <a:pt x="0" y="1"/>
                    <a:pt x="0" y="1"/>
                    <a:pt x="0" y="1"/>
                  </a:cubicBezTo>
                  <a:cubicBezTo>
                    <a:pt x="1" y="1"/>
                    <a:pt x="1" y="1"/>
                    <a:pt x="1" y="1"/>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121"/>
            <p:cNvSpPr>
              <a:spLocks/>
            </p:cNvSpPr>
            <p:nvPr/>
          </p:nvSpPr>
          <p:spPr bwMode="auto">
            <a:xfrm>
              <a:off x="10829925" y="4321175"/>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22"/>
            <p:cNvSpPr>
              <a:spLocks/>
            </p:cNvSpPr>
            <p:nvPr/>
          </p:nvSpPr>
          <p:spPr bwMode="auto">
            <a:xfrm>
              <a:off x="10807700" y="5810250"/>
              <a:ext cx="3175" cy="0"/>
            </a:xfrm>
            <a:custGeom>
              <a:avLst/>
              <a:gdLst>
                <a:gd name="T0" fmla="*/ 0 w 1"/>
                <a:gd name="T1" fmla="*/ 0 w 1"/>
                <a:gd name="T2" fmla="*/ 0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Oval 123"/>
            <p:cNvSpPr>
              <a:spLocks noChangeArrowheads="1"/>
            </p:cNvSpPr>
            <p:nvPr/>
          </p:nvSpPr>
          <p:spPr bwMode="auto">
            <a:xfrm>
              <a:off x="6294438" y="4370388"/>
              <a:ext cx="1588" cy="15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24"/>
            <p:cNvSpPr>
              <a:spLocks/>
            </p:cNvSpPr>
            <p:nvPr/>
          </p:nvSpPr>
          <p:spPr bwMode="auto">
            <a:xfrm>
              <a:off x="4054475" y="4503738"/>
              <a:ext cx="7938" cy="0"/>
            </a:xfrm>
            <a:custGeom>
              <a:avLst/>
              <a:gdLst>
                <a:gd name="T0" fmla="*/ 3 w 3"/>
                <a:gd name="T1" fmla="*/ 1 w 3"/>
                <a:gd name="T2" fmla="*/ 0 w 3"/>
                <a:gd name="T3" fmla="*/ 0 w 3"/>
                <a:gd name="T4" fmla="*/ 0 w 3"/>
                <a:gd name="T5" fmla="*/ 2 w 3"/>
                <a:gd name="T6" fmla="*/ 3 w 3"/>
              </a:gdLst>
              <a:ahLst/>
              <a:cxnLst>
                <a:cxn ang="0">
                  <a:pos x="T0" y="0"/>
                </a:cxn>
                <a:cxn ang="0">
                  <a:pos x="T1" y="0"/>
                </a:cxn>
                <a:cxn ang="0">
                  <a:pos x="T2" y="0"/>
                </a:cxn>
                <a:cxn ang="0">
                  <a:pos x="T3" y="0"/>
                </a:cxn>
                <a:cxn ang="0">
                  <a:pos x="T4" y="0"/>
                </a:cxn>
                <a:cxn ang="0">
                  <a:pos x="T5" y="0"/>
                </a:cxn>
                <a:cxn ang="0">
                  <a:pos x="T6" y="0"/>
                </a:cxn>
              </a:cxnLst>
              <a:rect l="0" t="0" r="r" b="b"/>
              <a:pathLst>
                <a:path w="3">
                  <a:moveTo>
                    <a:pt x="3" y="0"/>
                  </a:moveTo>
                  <a:cubicBezTo>
                    <a:pt x="2" y="0"/>
                    <a:pt x="1" y="0"/>
                    <a:pt x="1" y="0"/>
                  </a:cubicBezTo>
                  <a:cubicBezTo>
                    <a:pt x="0" y="0"/>
                    <a:pt x="0" y="0"/>
                    <a:pt x="0" y="0"/>
                  </a:cubicBezTo>
                  <a:cubicBezTo>
                    <a:pt x="0" y="0"/>
                    <a:pt x="0" y="0"/>
                    <a:pt x="0" y="0"/>
                  </a:cubicBezTo>
                  <a:cubicBezTo>
                    <a:pt x="0" y="0"/>
                    <a:pt x="0" y="0"/>
                    <a:pt x="0" y="0"/>
                  </a:cubicBezTo>
                  <a:cubicBezTo>
                    <a:pt x="0" y="0"/>
                    <a:pt x="1" y="0"/>
                    <a:pt x="2" y="0"/>
                  </a:cubicBezTo>
                  <a:cubicBezTo>
                    <a:pt x="2"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25"/>
            <p:cNvSpPr>
              <a:spLocks/>
            </p:cNvSpPr>
            <p:nvPr/>
          </p:nvSpPr>
          <p:spPr bwMode="auto">
            <a:xfrm>
              <a:off x="4057650" y="4492625"/>
              <a:ext cx="4763" cy="0"/>
            </a:xfrm>
            <a:custGeom>
              <a:avLst/>
              <a:gdLst>
                <a:gd name="T0" fmla="*/ 1 w 2"/>
                <a:gd name="T1" fmla="*/ 0 w 2"/>
                <a:gd name="T2" fmla="*/ 0 w 2"/>
                <a:gd name="T3" fmla="*/ 2 w 2"/>
                <a:gd name="T4" fmla="*/ 1 w 2"/>
              </a:gdLst>
              <a:ahLst/>
              <a:cxnLst>
                <a:cxn ang="0">
                  <a:pos x="T0" y="0"/>
                </a:cxn>
                <a:cxn ang="0">
                  <a:pos x="T1" y="0"/>
                </a:cxn>
                <a:cxn ang="0">
                  <a:pos x="T2" y="0"/>
                </a:cxn>
                <a:cxn ang="0">
                  <a:pos x="T3" y="0"/>
                </a:cxn>
                <a:cxn ang="0">
                  <a:pos x="T4" y="0"/>
                </a:cxn>
              </a:cxnLst>
              <a:rect l="0" t="0" r="r" b="b"/>
              <a:pathLst>
                <a:path w="2">
                  <a:moveTo>
                    <a:pt x="1" y="0"/>
                  </a:moveTo>
                  <a:cubicBezTo>
                    <a:pt x="1" y="0"/>
                    <a:pt x="0" y="0"/>
                    <a:pt x="0" y="0"/>
                  </a:cubicBezTo>
                  <a:cubicBezTo>
                    <a:pt x="0" y="0"/>
                    <a:pt x="0" y="0"/>
                    <a:pt x="0" y="0"/>
                  </a:cubicBezTo>
                  <a:cubicBezTo>
                    <a:pt x="0" y="0"/>
                    <a:pt x="1" y="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26"/>
            <p:cNvSpPr>
              <a:spLocks/>
            </p:cNvSpPr>
            <p:nvPr/>
          </p:nvSpPr>
          <p:spPr bwMode="auto">
            <a:xfrm>
              <a:off x="4111625" y="4530725"/>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27"/>
            <p:cNvSpPr>
              <a:spLocks/>
            </p:cNvSpPr>
            <p:nvPr/>
          </p:nvSpPr>
          <p:spPr bwMode="auto">
            <a:xfrm>
              <a:off x="3778250" y="4435475"/>
              <a:ext cx="3175" cy="3175"/>
            </a:xfrm>
            <a:custGeom>
              <a:avLst/>
              <a:gdLst>
                <a:gd name="T0" fmla="*/ 0 w 1"/>
                <a:gd name="T1" fmla="*/ 0 h 1"/>
                <a:gd name="T2" fmla="*/ 0 w 1"/>
                <a:gd name="T3" fmla="*/ 1 h 1"/>
                <a:gd name="T4" fmla="*/ 1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1" y="1"/>
                    <a:pt x="1" y="1"/>
                    <a:pt x="1" y="1"/>
                  </a:cubicBezTo>
                  <a:cubicBezTo>
                    <a:pt x="1" y="1"/>
                    <a:pt x="1" y="1"/>
                    <a:pt x="1" y="1"/>
                  </a:cubicBezTo>
                  <a:cubicBezTo>
                    <a:pt x="1" y="1"/>
                    <a:pt x="1" y="1"/>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28"/>
            <p:cNvSpPr>
              <a:spLocks/>
            </p:cNvSpPr>
            <p:nvPr/>
          </p:nvSpPr>
          <p:spPr bwMode="auto">
            <a:xfrm>
              <a:off x="2701925" y="5059363"/>
              <a:ext cx="11113" cy="3175"/>
            </a:xfrm>
            <a:custGeom>
              <a:avLst/>
              <a:gdLst>
                <a:gd name="T0" fmla="*/ 4 w 4"/>
                <a:gd name="T1" fmla="*/ 0 h 1"/>
                <a:gd name="T2" fmla="*/ 3 w 4"/>
                <a:gd name="T3" fmla="*/ 0 h 1"/>
                <a:gd name="T4" fmla="*/ 3 w 4"/>
                <a:gd name="T5" fmla="*/ 0 h 1"/>
                <a:gd name="T6" fmla="*/ 2 w 4"/>
                <a:gd name="T7" fmla="*/ 0 h 1"/>
                <a:gd name="T8" fmla="*/ 0 w 4"/>
                <a:gd name="T9" fmla="*/ 1 h 1"/>
                <a:gd name="T10" fmla="*/ 3 w 4"/>
                <a:gd name="T11" fmla="*/ 0 h 1"/>
                <a:gd name="T12" fmla="*/ 4 w 4"/>
                <a:gd name="T13" fmla="*/ 0 h 1"/>
                <a:gd name="T14" fmla="*/ 4 w 4"/>
                <a:gd name="T15" fmla="*/ 0 h 1"/>
                <a:gd name="T16" fmla="*/ 4 w 4"/>
                <a:gd name="T17" fmla="*/ 0 h 1"/>
                <a:gd name="T18" fmla="*/ 4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4" y="0"/>
                  </a:moveTo>
                  <a:cubicBezTo>
                    <a:pt x="4" y="0"/>
                    <a:pt x="3" y="0"/>
                    <a:pt x="3" y="0"/>
                  </a:cubicBezTo>
                  <a:cubicBezTo>
                    <a:pt x="3" y="0"/>
                    <a:pt x="3" y="0"/>
                    <a:pt x="3" y="0"/>
                  </a:cubicBezTo>
                  <a:cubicBezTo>
                    <a:pt x="3" y="0"/>
                    <a:pt x="3" y="0"/>
                    <a:pt x="2" y="0"/>
                  </a:cubicBezTo>
                  <a:cubicBezTo>
                    <a:pt x="2" y="1"/>
                    <a:pt x="1" y="1"/>
                    <a:pt x="0" y="1"/>
                  </a:cubicBezTo>
                  <a:cubicBezTo>
                    <a:pt x="1" y="1"/>
                    <a:pt x="2" y="1"/>
                    <a:pt x="3" y="0"/>
                  </a:cubicBezTo>
                  <a:cubicBezTo>
                    <a:pt x="3" y="0"/>
                    <a:pt x="3"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29"/>
            <p:cNvSpPr>
              <a:spLocks noEditPoints="1"/>
            </p:cNvSpPr>
            <p:nvPr/>
          </p:nvSpPr>
          <p:spPr bwMode="auto">
            <a:xfrm>
              <a:off x="2889250" y="5162550"/>
              <a:ext cx="42863" cy="0"/>
            </a:xfrm>
            <a:custGeom>
              <a:avLst/>
              <a:gdLst>
                <a:gd name="T0" fmla="*/ 5 w 16"/>
                <a:gd name="T1" fmla="*/ 16 w 16"/>
                <a:gd name="T2" fmla="*/ 5 w 16"/>
                <a:gd name="T3" fmla="*/ 0 w 16"/>
                <a:gd name="T4" fmla="*/ 5 w 16"/>
                <a:gd name="T5" fmla="*/ 0 w 16"/>
              </a:gdLst>
              <a:ahLst/>
              <a:cxnLst>
                <a:cxn ang="0">
                  <a:pos x="T0" y="0"/>
                </a:cxn>
                <a:cxn ang="0">
                  <a:pos x="T1" y="0"/>
                </a:cxn>
                <a:cxn ang="0">
                  <a:pos x="T2" y="0"/>
                </a:cxn>
                <a:cxn ang="0">
                  <a:pos x="T3" y="0"/>
                </a:cxn>
                <a:cxn ang="0">
                  <a:pos x="T4" y="0"/>
                </a:cxn>
                <a:cxn ang="0">
                  <a:pos x="T5" y="0"/>
                </a:cxn>
              </a:cxnLst>
              <a:rect l="0" t="0" r="r" b="b"/>
              <a:pathLst>
                <a:path w="16">
                  <a:moveTo>
                    <a:pt x="5" y="0"/>
                  </a:moveTo>
                  <a:cubicBezTo>
                    <a:pt x="9" y="0"/>
                    <a:pt x="12" y="0"/>
                    <a:pt x="16" y="0"/>
                  </a:cubicBezTo>
                  <a:cubicBezTo>
                    <a:pt x="12" y="0"/>
                    <a:pt x="9" y="0"/>
                    <a:pt x="5" y="0"/>
                  </a:cubicBezTo>
                  <a:moveTo>
                    <a:pt x="0" y="0"/>
                  </a:moveTo>
                  <a:cubicBezTo>
                    <a:pt x="0" y="0"/>
                    <a:pt x="2" y="0"/>
                    <a:pt x="5" y="0"/>
                  </a:cubicBezTo>
                  <a:cubicBezTo>
                    <a:pt x="2"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130"/>
            <p:cNvSpPr>
              <a:spLocks/>
            </p:cNvSpPr>
            <p:nvPr/>
          </p:nvSpPr>
          <p:spPr bwMode="auto">
            <a:xfrm>
              <a:off x="2759075" y="5178425"/>
              <a:ext cx="3175" cy="3175"/>
            </a:xfrm>
            <a:custGeom>
              <a:avLst/>
              <a:gdLst>
                <a:gd name="T0" fmla="*/ 0 w 1"/>
                <a:gd name="T1" fmla="*/ 0 h 1"/>
                <a:gd name="T2" fmla="*/ 0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1" y="1"/>
                    <a:pt x="1" y="1"/>
                    <a:pt x="1" y="1"/>
                  </a:cubicBezTo>
                  <a:cubicBezTo>
                    <a:pt x="1" y="1"/>
                    <a:pt x="1"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31"/>
            <p:cNvSpPr>
              <a:spLocks/>
            </p:cNvSpPr>
            <p:nvPr/>
          </p:nvSpPr>
          <p:spPr bwMode="auto">
            <a:xfrm>
              <a:off x="3563938" y="4926013"/>
              <a:ext cx="7938" cy="0"/>
            </a:xfrm>
            <a:custGeom>
              <a:avLst/>
              <a:gdLst>
                <a:gd name="T0" fmla="*/ 3 w 3"/>
                <a:gd name="T1" fmla="*/ 1 w 3"/>
                <a:gd name="T2" fmla="*/ 1 w 3"/>
                <a:gd name="T3" fmla="*/ 1 w 3"/>
                <a:gd name="T4" fmla="*/ 2 w 3"/>
                <a:gd name="T5" fmla="*/ 3 w 3"/>
              </a:gdLst>
              <a:ahLst/>
              <a:cxnLst>
                <a:cxn ang="0">
                  <a:pos x="T0" y="0"/>
                </a:cxn>
                <a:cxn ang="0">
                  <a:pos x="T1" y="0"/>
                </a:cxn>
                <a:cxn ang="0">
                  <a:pos x="T2" y="0"/>
                </a:cxn>
                <a:cxn ang="0">
                  <a:pos x="T3" y="0"/>
                </a:cxn>
                <a:cxn ang="0">
                  <a:pos x="T4" y="0"/>
                </a:cxn>
                <a:cxn ang="0">
                  <a:pos x="T5" y="0"/>
                </a:cxn>
              </a:cxnLst>
              <a:rect l="0" t="0" r="r" b="b"/>
              <a:pathLst>
                <a:path w="3">
                  <a:moveTo>
                    <a:pt x="3" y="0"/>
                  </a:moveTo>
                  <a:cubicBezTo>
                    <a:pt x="1" y="0"/>
                    <a:pt x="0" y="0"/>
                    <a:pt x="1" y="0"/>
                  </a:cubicBezTo>
                  <a:cubicBezTo>
                    <a:pt x="1" y="0"/>
                    <a:pt x="1" y="0"/>
                    <a:pt x="1" y="0"/>
                  </a:cubicBezTo>
                  <a:cubicBezTo>
                    <a:pt x="1" y="0"/>
                    <a:pt x="1" y="0"/>
                    <a:pt x="1" y="0"/>
                  </a:cubicBezTo>
                  <a:cubicBezTo>
                    <a:pt x="2" y="0"/>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132"/>
            <p:cNvSpPr>
              <a:spLocks/>
            </p:cNvSpPr>
            <p:nvPr/>
          </p:nvSpPr>
          <p:spPr bwMode="auto">
            <a:xfrm>
              <a:off x="3892550" y="469423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133"/>
            <p:cNvSpPr>
              <a:spLocks/>
            </p:cNvSpPr>
            <p:nvPr/>
          </p:nvSpPr>
          <p:spPr bwMode="auto">
            <a:xfrm>
              <a:off x="3114675" y="4686300"/>
              <a:ext cx="4763" cy="0"/>
            </a:xfrm>
            <a:custGeom>
              <a:avLst/>
              <a:gdLst>
                <a:gd name="T0" fmla="*/ 2 w 2"/>
                <a:gd name="T1" fmla="*/ 0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0" y="0"/>
                    <a:pt x="0" y="0"/>
                    <a:pt x="0" y="0"/>
                  </a:cubicBezTo>
                  <a:cubicBezTo>
                    <a:pt x="0" y="0"/>
                    <a:pt x="0" y="0"/>
                    <a:pt x="0" y="0"/>
                  </a:cubicBezTo>
                  <a:cubicBezTo>
                    <a:pt x="0" y="0"/>
                    <a:pt x="1" y="0"/>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134"/>
            <p:cNvSpPr>
              <a:spLocks/>
            </p:cNvSpPr>
            <p:nvPr/>
          </p:nvSpPr>
          <p:spPr bwMode="auto">
            <a:xfrm>
              <a:off x="7359650" y="4446588"/>
              <a:ext cx="4763" cy="3175"/>
            </a:xfrm>
            <a:custGeom>
              <a:avLst/>
              <a:gdLst>
                <a:gd name="T0" fmla="*/ 0 w 2"/>
                <a:gd name="T1" fmla="*/ 0 h 1"/>
                <a:gd name="T2" fmla="*/ 0 w 2"/>
                <a:gd name="T3" fmla="*/ 0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1"/>
                    <a:pt x="1" y="1"/>
                    <a:pt x="1" y="1"/>
                  </a:cubicBezTo>
                  <a:cubicBezTo>
                    <a:pt x="2" y="1"/>
                    <a:pt x="1"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135"/>
            <p:cNvSpPr>
              <a:spLocks/>
            </p:cNvSpPr>
            <p:nvPr/>
          </p:nvSpPr>
          <p:spPr bwMode="auto">
            <a:xfrm>
              <a:off x="2319338" y="4438650"/>
              <a:ext cx="6350" cy="3175"/>
            </a:xfrm>
            <a:custGeom>
              <a:avLst/>
              <a:gdLst>
                <a:gd name="T0" fmla="*/ 2 w 2"/>
                <a:gd name="T1" fmla="*/ 0 h 1"/>
                <a:gd name="T2" fmla="*/ 0 w 2"/>
                <a:gd name="T3" fmla="*/ 0 h 1"/>
                <a:gd name="T4" fmla="*/ 1 w 2"/>
                <a:gd name="T5" fmla="*/ 1 h 1"/>
                <a:gd name="T6" fmla="*/ 1 w 2"/>
                <a:gd name="T7" fmla="*/ 1 h 1"/>
                <a:gd name="T8" fmla="*/ 1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0" y="0"/>
                    <a:pt x="0" y="0"/>
                  </a:cubicBezTo>
                  <a:cubicBezTo>
                    <a:pt x="0" y="0"/>
                    <a:pt x="1" y="0"/>
                    <a:pt x="1" y="1"/>
                  </a:cubicBezTo>
                  <a:cubicBezTo>
                    <a:pt x="1" y="1"/>
                    <a:pt x="1" y="1"/>
                    <a:pt x="1" y="1"/>
                  </a:cubicBezTo>
                  <a:cubicBezTo>
                    <a:pt x="1" y="1"/>
                    <a:pt x="1" y="1"/>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36"/>
            <p:cNvSpPr>
              <a:spLocks/>
            </p:cNvSpPr>
            <p:nvPr/>
          </p:nvSpPr>
          <p:spPr bwMode="auto">
            <a:xfrm>
              <a:off x="8096250" y="42545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37"/>
            <p:cNvSpPr>
              <a:spLocks/>
            </p:cNvSpPr>
            <p:nvPr/>
          </p:nvSpPr>
          <p:spPr bwMode="auto">
            <a:xfrm>
              <a:off x="3444875" y="4967288"/>
              <a:ext cx="3175" cy="0"/>
            </a:xfrm>
            <a:custGeom>
              <a:avLst/>
              <a:gdLst>
                <a:gd name="T0" fmla="*/ 0 w 1"/>
                <a:gd name="T1" fmla="*/ 0 w 1"/>
                <a:gd name="T2" fmla="*/ 0 w 1"/>
                <a:gd name="T3" fmla="*/ 0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0" y="0"/>
                    <a:pt x="0" y="0"/>
                    <a:pt x="0" y="0"/>
                  </a:cubicBezTo>
                  <a:cubicBezTo>
                    <a:pt x="1" y="0"/>
                    <a:pt x="1" y="0"/>
                    <a:pt x="1" y="0"/>
                  </a:cubicBezTo>
                  <a:cubicBezTo>
                    <a:pt x="1"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138"/>
            <p:cNvSpPr>
              <a:spLocks/>
            </p:cNvSpPr>
            <p:nvPr/>
          </p:nvSpPr>
          <p:spPr bwMode="auto">
            <a:xfrm>
              <a:off x="3076575" y="503713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139"/>
            <p:cNvSpPr>
              <a:spLocks/>
            </p:cNvSpPr>
            <p:nvPr/>
          </p:nvSpPr>
          <p:spPr bwMode="auto">
            <a:xfrm>
              <a:off x="4287838" y="5353050"/>
              <a:ext cx="3175" cy="0"/>
            </a:xfrm>
            <a:custGeom>
              <a:avLst/>
              <a:gdLst>
                <a:gd name="T0" fmla="*/ 1 w 1"/>
                <a:gd name="T1" fmla="*/ 1 w 1"/>
                <a:gd name="T2" fmla="*/ 0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1" y="0"/>
                  </a:cubicBezTo>
                  <a:cubicBezTo>
                    <a:pt x="1" y="0"/>
                    <a:pt x="0" y="0"/>
                    <a:pt x="0" y="0"/>
                  </a:cubicBezTo>
                  <a:cubicBezTo>
                    <a:pt x="0" y="0"/>
                    <a:pt x="1" y="0"/>
                    <a:pt x="1"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140"/>
            <p:cNvSpPr>
              <a:spLocks/>
            </p:cNvSpPr>
            <p:nvPr/>
          </p:nvSpPr>
          <p:spPr bwMode="auto">
            <a:xfrm>
              <a:off x="4257675" y="5307013"/>
              <a:ext cx="7938" cy="3175"/>
            </a:xfrm>
            <a:custGeom>
              <a:avLst/>
              <a:gdLst>
                <a:gd name="T0" fmla="*/ 0 w 3"/>
                <a:gd name="T1" fmla="*/ 0 h 1"/>
                <a:gd name="T2" fmla="*/ 1 w 3"/>
                <a:gd name="T3" fmla="*/ 1 h 1"/>
                <a:gd name="T4" fmla="*/ 1 w 3"/>
                <a:gd name="T5" fmla="*/ 1 h 1"/>
                <a:gd name="T6" fmla="*/ 2 w 3"/>
                <a:gd name="T7" fmla="*/ 1 h 1"/>
                <a:gd name="T8" fmla="*/ 2 w 3"/>
                <a:gd name="T9" fmla="*/ 1 h 1"/>
                <a:gd name="T10" fmla="*/ 3 w 3"/>
                <a:gd name="T11" fmla="*/ 1 h 1"/>
                <a:gd name="T12" fmla="*/ 1 w 3"/>
                <a:gd name="T13" fmla="*/ 0 h 1"/>
                <a:gd name="T14" fmla="*/ 0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0" y="0"/>
                  </a:moveTo>
                  <a:cubicBezTo>
                    <a:pt x="1" y="0"/>
                    <a:pt x="1" y="0"/>
                    <a:pt x="1" y="1"/>
                  </a:cubicBezTo>
                  <a:cubicBezTo>
                    <a:pt x="1" y="1"/>
                    <a:pt x="1" y="1"/>
                    <a:pt x="1" y="1"/>
                  </a:cubicBezTo>
                  <a:cubicBezTo>
                    <a:pt x="1" y="1"/>
                    <a:pt x="1" y="1"/>
                    <a:pt x="2" y="1"/>
                  </a:cubicBezTo>
                  <a:cubicBezTo>
                    <a:pt x="2" y="1"/>
                    <a:pt x="2" y="1"/>
                    <a:pt x="2" y="1"/>
                  </a:cubicBezTo>
                  <a:cubicBezTo>
                    <a:pt x="2" y="1"/>
                    <a:pt x="2"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141"/>
            <p:cNvSpPr>
              <a:spLocks/>
            </p:cNvSpPr>
            <p:nvPr/>
          </p:nvSpPr>
          <p:spPr bwMode="auto">
            <a:xfrm>
              <a:off x="2252663" y="4435475"/>
              <a:ext cx="11113" cy="3175"/>
            </a:xfrm>
            <a:custGeom>
              <a:avLst/>
              <a:gdLst>
                <a:gd name="T0" fmla="*/ 0 w 4"/>
                <a:gd name="T1" fmla="*/ 0 h 1"/>
                <a:gd name="T2" fmla="*/ 0 w 4"/>
                <a:gd name="T3" fmla="*/ 0 h 1"/>
                <a:gd name="T4" fmla="*/ 0 w 4"/>
                <a:gd name="T5" fmla="*/ 0 h 1"/>
                <a:gd name="T6" fmla="*/ 3 w 4"/>
                <a:gd name="T7" fmla="*/ 1 h 1"/>
                <a:gd name="T8" fmla="*/ 4 w 4"/>
                <a:gd name="T9" fmla="*/ 1 h 1"/>
                <a:gd name="T10" fmla="*/ 0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0" y="0"/>
                  </a:moveTo>
                  <a:cubicBezTo>
                    <a:pt x="0" y="0"/>
                    <a:pt x="0" y="0"/>
                    <a:pt x="0" y="0"/>
                  </a:cubicBezTo>
                  <a:cubicBezTo>
                    <a:pt x="0" y="0"/>
                    <a:pt x="0" y="0"/>
                    <a:pt x="0" y="0"/>
                  </a:cubicBezTo>
                  <a:cubicBezTo>
                    <a:pt x="1" y="0"/>
                    <a:pt x="2" y="1"/>
                    <a:pt x="3" y="1"/>
                  </a:cubicBezTo>
                  <a:cubicBezTo>
                    <a:pt x="3" y="1"/>
                    <a:pt x="4" y="1"/>
                    <a:pt x="4" y="1"/>
                  </a:cubicBezTo>
                  <a:cubicBezTo>
                    <a:pt x="3" y="1"/>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142"/>
            <p:cNvSpPr>
              <a:spLocks/>
            </p:cNvSpPr>
            <p:nvPr/>
          </p:nvSpPr>
          <p:spPr bwMode="auto">
            <a:xfrm>
              <a:off x="3900488" y="4430713"/>
              <a:ext cx="103188" cy="22225"/>
            </a:xfrm>
            <a:custGeom>
              <a:avLst/>
              <a:gdLst>
                <a:gd name="T0" fmla="*/ 16 w 38"/>
                <a:gd name="T1" fmla="*/ 0 h 8"/>
                <a:gd name="T2" fmla="*/ 0 w 38"/>
                <a:gd name="T3" fmla="*/ 3 h 8"/>
                <a:gd name="T4" fmla="*/ 10 w 38"/>
                <a:gd name="T5" fmla="*/ 7 h 8"/>
                <a:gd name="T6" fmla="*/ 19 w 38"/>
                <a:gd name="T7" fmla="*/ 7 h 8"/>
                <a:gd name="T8" fmla="*/ 27 w 38"/>
                <a:gd name="T9" fmla="*/ 7 h 8"/>
                <a:gd name="T10" fmla="*/ 34 w 38"/>
                <a:gd name="T11" fmla="*/ 8 h 8"/>
                <a:gd name="T12" fmla="*/ 37 w 38"/>
                <a:gd name="T13" fmla="*/ 5 h 8"/>
                <a:gd name="T14" fmla="*/ 26 w 38"/>
                <a:gd name="T15" fmla="*/ 0 h 8"/>
                <a:gd name="T16" fmla="*/ 16 w 3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8">
                  <a:moveTo>
                    <a:pt x="16" y="0"/>
                  </a:moveTo>
                  <a:cubicBezTo>
                    <a:pt x="8" y="0"/>
                    <a:pt x="0" y="1"/>
                    <a:pt x="0" y="3"/>
                  </a:cubicBezTo>
                  <a:cubicBezTo>
                    <a:pt x="0" y="5"/>
                    <a:pt x="2" y="7"/>
                    <a:pt x="10" y="7"/>
                  </a:cubicBezTo>
                  <a:cubicBezTo>
                    <a:pt x="13" y="7"/>
                    <a:pt x="16" y="7"/>
                    <a:pt x="19" y="7"/>
                  </a:cubicBezTo>
                  <a:cubicBezTo>
                    <a:pt x="22" y="7"/>
                    <a:pt x="25" y="7"/>
                    <a:pt x="27" y="7"/>
                  </a:cubicBezTo>
                  <a:cubicBezTo>
                    <a:pt x="30" y="7"/>
                    <a:pt x="32" y="8"/>
                    <a:pt x="34" y="8"/>
                  </a:cubicBezTo>
                  <a:cubicBezTo>
                    <a:pt x="37" y="8"/>
                    <a:pt x="38" y="7"/>
                    <a:pt x="37" y="5"/>
                  </a:cubicBezTo>
                  <a:cubicBezTo>
                    <a:pt x="35" y="2"/>
                    <a:pt x="31" y="1"/>
                    <a:pt x="26" y="0"/>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143"/>
            <p:cNvSpPr>
              <a:spLocks/>
            </p:cNvSpPr>
            <p:nvPr/>
          </p:nvSpPr>
          <p:spPr bwMode="auto">
            <a:xfrm>
              <a:off x="4038600" y="4483100"/>
              <a:ext cx="7938" cy="1587"/>
            </a:xfrm>
            <a:custGeom>
              <a:avLst/>
              <a:gdLst>
                <a:gd name="T0" fmla="*/ 1 w 3"/>
                <a:gd name="T1" fmla="*/ 0 h 1"/>
                <a:gd name="T2" fmla="*/ 0 w 3"/>
                <a:gd name="T3" fmla="*/ 0 h 1"/>
                <a:gd name="T4" fmla="*/ 0 w 3"/>
                <a:gd name="T5" fmla="*/ 1 h 1"/>
                <a:gd name="T6" fmla="*/ 2 w 3"/>
                <a:gd name="T7" fmla="*/ 0 h 1"/>
                <a:gd name="T8" fmla="*/ 1 w 3"/>
                <a:gd name="T9" fmla="*/ 0 h 1"/>
                <a:gd name="T10" fmla="*/ 1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1" y="0"/>
                  </a:moveTo>
                  <a:cubicBezTo>
                    <a:pt x="0" y="0"/>
                    <a:pt x="0" y="0"/>
                    <a:pt x="0" y="0"/>
                  </a:cubicBezTo>
                  <a:cubicBezTo>
                    <a:pt x="0" y="0"/>
                    <a:pt x="1" y="1"/>
                    <a:pt x="0" y="1"/>
                  </a:cubicBezTo>
                  <a:cubicBezTo>
                    <a:pt x="1" y="1"/>
                    <a:pt x="1" y="0"/>
                    <a:pt x="2" y="0"/>
                  </a:cubicBezTo>
                  <a:cubicBezTo>
                    <a:pt x="3" y="0"/>
                    <a:pt x="2"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44"/>
            <p:cNvSpPr>
              <a:spLocks/>
            </p:cNvSpPr>
            <p:nvPr/>
          </p:nvSpPr>
          <p:spPr bwMode="auto">
            <a:xfrm>
              <a:off x="3571875" y="4248150"/>
              <a:ext cx="144463" cy="53975"/>
            </a:xfrm>
            <a:custGeom>
              <a:avLst/>
              <a:gdLst>
                <a:gd name="T0" fmla="*/ 24 w 53"/>
                <a:gd name="T1" fmla="*/ 0 h 20"/>
                <a:gd name="T2" fmla="*/ 16 w 53"/>
                <a:gd name="T3" fmla="*/ 1 h 20"/>
                <a:gd name="T4" fmla="*/ 15 w 53"/>
                <a:gd name="T5" fmla="*/ 3 h 20"/>
                <a:gd name="T6" fmla="*/ 15 w 53"/>
                <a:gd name="T7" fmla="*/ 3 h 20"/>
                <a:gd name="T8" fmla="*/ 16 w 53"/>
                <a:gd name="T9" fmla="*/ 3 h 20"/>
                <a:gd name="T10" fmla="*/ 15 w 53"/>
                <a:gd name="T11" fmla="*/ 4 h 20"/>
                <a:gd name="T12" fmla="*/ 14 w 53"/>
                <a:gd name="T13" fmla="*/ 5 h 20"/>
                <a:gd name="T14" fmla="*/ 17 w 53"/>
                <a:gd name="T15" fmla="*/ 5 h 20"/>
                <a:gd name="T16" fmla="*/ 18 w 53"/>
                <a:gd name="T17" fmla="*/ 5 h 20"/>
                <a:gd name="T18" fmla="*/ 20 w 53"/>
                <a:gd name="T19" fmla="*/ 6 h 20"/>
                <a:gd name="T20" fmla="*/ 20 w 53"/>
                <a:gd name="T21" fmla="*/ 7 h 20"/>
                <a:gd name="T22" fmla="*/ 19 w 53"/>
                <a:gd name="T23" fmla="*/ 8 h 20"/>
                <a:gd name="T24" fmla="*/ 8 w 53"/>
                <a:gd name="T25" fmla="*/ 9 h 20"/>
                <a:gd name="T26" fmla="*/ 6 w 53"/>
                <a:gd name="T27" fmla="*/ 9 h 20"/>
                <a:gd name="T28" fmla="*/ 5 w 53"/>
                <a:gd name="T29" fmla="*/ 9 h 20"/>
                <a:gd name="T30" fmla="*/ 1 w 53"/>
                <a:gd name="T31" fmla="*/ 12 h 20"/>
                <a:gd name="T32" fmla="*/ 6 w 53"/>
                <a:gd name="T33" fmla="*/ 11 h 20"/>
                <a:gd name="T34" fmla="*/ 10 w 53"/>
                <a:gd name="T35" fmla="*/ 11 h 20"/>
                <a:gd name="T36" fmla="*/ 18 w 53"/>
                <a:gd name="T37" fmla="*/ 12 h 20"/>
                <a:gd name="T38" fmla="*/ 25 w 53"/>
                <a:gd name="T39" fmla="*/ 17 h 20"/>
                <a:gd name="T40" fmla="*/ 29 w 53"/>
                <a:gd name="T41" fmla="*/ 20 h 20"/>
                <a:gd name="T42" fmla="*/ 37 w 53"/>
                <a:gd name="T43" fmla="*/ 19 h 20"/>
                <a:gd name="T44" fmla="*/ 49 w 53"/>
                <a:gd name="T45" fmla="*/ 14 h 20"/>
                <a:gd name="T46" fmla="*/ 46 w 53"/>
                <a:gd name="T47" fmla="*/ 5 h 20"/>
                <a:gd name="T48" fmla="*/ 36 w 53"/>
                <a:gd name="T49" fmla="*/ 2 h 20"/>
                <a:gd name="T50" fmla="*/ 24 w 53"/>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0">
                  <a:moveTo>
                    <a:pt x="24" y="0"/>
                  </a:moveTo>
                  <a:cubicBezTo>
                    <a:pt x="21" y="0"/>
                    <a:pt x="17" y="1"/>
                    <a:pt x="16" y="1"/>
                  </a:cubicBezTo>
                  <a:cubicBezTo>
                    <a:pt x="13" y="2"/>
                    <a:pt x="13" y="3"/>
                    <a:pt x="15" y="3"/>
                  </a:cubicBezTo>
                  <a:cubicBezTo>
                    <a:pt x="15" y="3"/>
                    <a:pt x="15" y="3"/>
                    <a:pt x="15" y="3"/>
                  </a:cubicBezTo>
                  <a:cubicBezTo>
                    <a:pt x="16" y="3"/>
                    <a:pt x="16" y="3"/>
                    <a:pt x="16" y="3"/>
                  </a:cubicBezTo>
                  <a:cubicBezTo>
                    <a:pt x="17" y="3"/>
                    <a:pt x="17" y="4"/>
                    <a:pt x="15" y="4"/>
                  </a:cubicBezTo>
                  <a:cubicBezTo>
                    <a:pt x="13" y="5"/>
                    <a:pt x="13" y="5"/>
                    <a:pt x="14" y="5"/>
                  </a:cubicBezTo>
                  <a:cubicBezTo>
                    <a:pt x="15" y="5"/>
                    <a:pt x="16" y="5"/>
                    <a:pt x="17" y="5"/>
                  </a:cubicBezTo>
                  <a:cubicBezTo>
                    <a:pt x="17" y="5"/>
                    <a:pt x="18" y="5"/>
                    <a:pt x="18" y="5"/>
                  </a:cubicBezTo>
                  <a:cubicBezTo>
                    <a:pt x="20" y="5"/>
                    <a:pt x="21" y="5"/>
                    <a:pt x="20" y="6"/>
                  </a:cubicBezTo>
                  <a:cubicBezTo>
                    <a:pt x="18" y="6"/>
                    <a:pt x="18" y="7"/>
                    <a:pt x="20" y="7"/>
                  </a:cubicBezTo>
                  <a:cubicBezTo>
                    <a:pt x="21" y="7"/>
                    <a:pt x="21" y="8"/>
                    <a:pt x="19" y="8"/>
                  </a:cubicBezTo>
                  <a:cubicBezTo>
                    <a:pt x="17" y="8"/>
                    <a:pt x="14" y="9"/>
                    <a:pt x="8" y="9"/>
                  </a:cubicBezTo>
                  <a:cubicBezTo>
                    <a:pt x="7" y="9"/>
                    <a:pt x="7" y="9"/>
                    <a:pt x="6" y="9"/>
                  </a:cubicBezTo>
                  <a:cubicBezTo>
                    <a:pt x="6" y="9"/>
                    <a:pt x="5" y="9"/>
                    <a:pt x="5" y="9"/>
                  </a:cubicBezTo>
                  <a:cubicBezTo>
                    <a:pt x="2" y="9"/>
                    <a:pt x="0" y="9"/>
                    <a:pt x="1" y="12"/>
                  </a:cubicBezTo>
                  <a:cubicBezTo>
                    <a:pt x="3" y="11"/>
                    <a:pt x="4" y="11"/>
                    <a:pt x="6" y="11"/>
                  </a:cubicBezTo>
                  <a:cubicBezTo>
                    <a:pt x="8" y="11"/>
                    <a:pt x="9" y="11"/>
                    <a:pt x="10" y="11"/>
                  </a:cubicBezTo>
                  <a:cubicBezTo>
                    <a:pt x="15" y="12"/>
                    <a:pt x="19" y="12"/>
                    <a:pt x="18" y="12"/>
                  </a:cubicBezTo>
                  <a:cubicBezTo>
                    <a:pt x="17" y="13"/>
                    <a:pt x="25" y="15"/>
                    <a:pt x="25" y="17"/>
                  </a:cubicBezTo>
                  <a:cubicBezTo>
                    <a:pt x="26" y="19"/>
                    <a:pt x="26" y="20"/>
                    <a:pt x="29" y="20"/>
                  </a:cubicBezTo>
                  <a:cubicBezTo>
                    <a:pt x="30" y="20"/>
                    <a:pt x="33" y="19"/>
                    <a:pt x="37" y="19"/>
                  </a:cubicBezTo>
                  <a:cubicBezTo>
                    <a:pt x="42" y="18"/>
                    <a:pt x="46" y="16"/>
                    <a:pt x="49" y="14"/>
                  </a:cubicBezTo>
                  <a:cubicBezTo>
                    <a:pt x="52" y="10"/>
                    <a:pt x="53" y="6"/>
                    <a:pt x="46" y="5"/>
                  </a:cubicBezTo>
                  <a:cubicBezTo>
                    <a:pt x="40" y="4"/>
                    <a:pt x="41" y="4"/>
                    <a:pt x="36" y="2"/>
                  </a:cubicBezTo>
                  <a:cubicBezTo>
                    <a:pt x="33" y="1"/>
                    <a:pt x="28"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45"/>
            <p:cNvSpPr>
              <a:spLocks/>
            </p:cNvSpPr>
            <p:nvPr/>
          </p:nvSpPr>
          <p:spPr bwMode="auto">
            <a:xfrm>
              <a:off x="3597275" y="4281488"/>
              <a:ext cx="15875" cy="1587"/>
            </a:xfrm>
            <a:custGeom>
              <a:avLst/>
              <a:gdLst>
                <a:gd name="T0" fmla="*/ 4 w 6"/>
                <a:gd name="T1" fmla="*/ 0 h 1"/>
                <a:gd name="T2" fmla="*/ 4 w 6"/>
                <a:gd name="T3" fmla="*/ 0 h 1"/>
                <a:gd name="T4" fmla="*/ 0 w 6"/>
                <a:gd name="T5" fmla="*/ 1 h 1"/>
                <a:gd name="T6" fmla="*/ 1 w 6"/>
                <a:gd name="T7" fmla="*/ 1 h 1"/>
                <a:gd name="T8" fmla="*/ 3 w 6"/>
                <a:gd name="T9" fmla="*/ 1 h 1"/>
                <a:gd name="T10" fmla="*/ 4 w 6"/>
                <a:gd name="T11" fmla="*/ 1 h 1"/>
                <a:gd name="T12" fmla="*/ 4 w 6"/>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 h="1">
                  <a:moveTo>
                    <a:pt x="4" y="0"/>
                  </a:moveTo>
                  <a:cubicBezTo>
                    <a:pt x="4" y="0"/>
                    <a:pt x="4" y="0"/>
                    <a:pt x="4" y="0"/>
                  </a:cubicBezTo>
                  <a:cubicBezTo>
                    <a:pt x="2" y="0"/>
                    <a:pt x="0" y="1"/>
                    <a:pt x="0" y="1"/>
                  </a:cubicBezTo>
                  <a:cubicBezTo>
                    <a:pt x="0" y="1"/>
                    <a:pt x="1" y="1"/>
                    <a:pt x="1" y="1"/>
                  </a:cubicBezTo>
                  <a:cubicBezTo>
                    <a:pt x="1" y="1"/>
                    <a:pt x="2" y="1"/>
                    <a:pt x="3" y="1"/>
                  </a:cubicBezTo>
                  <a:cubicBezTo>
                    <a:pt x="3" y="1"/>
                    <a:pt x="4" y="1"/>
                    <a:pt x="4" y="1"/>
                  </a:cubicBezTo>
                  <a:cubicBezTo>
                    <a:pt x="3" y="1"/>
                    <a:pt x="6"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146"/>
            <p:cNvSpPr>
              <a:spLocks/>
            </p:cNvSpPr>
            <p:nvPr/>
          </p:nvSpPr>
          <p:spPr bwMode="auto">
            <a:xfrm>
              <a:off x="3586163" y="4294188"/>
              <a:ext cx="26988" cy="6350"/>
            </a:xfrm>
            <a:custGeom>
              <a:avLst/>
              <a:gdLst>
                <a:gd name="T0" fmla="*/ 2 w 10"/>
                <a:gd name="T1" fmla="*/ 0 h 2"/>
                <a:gd name="T2" fmla="*/ 5 w 10"/>
                <a:gd name="T3" fmla="*/ 2 h 2"/>
                <a:gd name="T4" fmla="*/ 7 w 10"/>
                <a:gd name="T5" fmla="*/ 2 h 2"/>
                <a:gd name="T6" fmla="*/ 8 w 10"/>
                <a:gd name="T7" fmla="*/ 2 h 2"/>
                <a:gd name="T8" fmla="*/ 8 w 10"/>
                <a:gd name="T9" fmla="*/ 2 h 2"/>
                <a:gd name="T10" fmla="*/ 3 w 10"/>
                <a:gd name="T11" fmla="*/ 0 h 2"/>
                <a:gd name="T12" fmla="*/ 2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2" y="0"/>
                  </a:moveTo>
                  <a:cubicBezTo>
                    <a:pt x="0" y="0"/>
                    <a:pt x="0" y="0"/>
                    <a:pt x="5" y="2"/>
                  </a:cubicBezTo>
                  <a:cubicBezTo>
                    <a:pt x="6" y="2"/>
                    <a:pt x="6" y="2"/>
                    <a:pt x="7" y="2"/>
                  </a:cubicBezTo>
                  <a:cubicBezTo>
                    <a:pt x="8" y="2"/>
                    <a:pt x="8" y="2"/>
                    <a:pt x="8" y="2"/>
                  </a:cubicBezTo>
                  <a:cubicBezTo>
                    <a:pt x="8" y="2"/>
                    <a:pt x="8" y="2"/>
                    <a:pt x="8" y="2"/>
                  </a:cubicBezTo>
                  <a:cubicBezTo>
                    <a:pt x="10" y="2"/>
                    <a:pt x="10"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147"/>
            <p:cNvSpPr>
              <a:spLocks/>
            </p:cNvSpPr>
            <p:nvPr/>
          </p:nvSpPr>
          <p:spPr bwMode="auto">
            <a:xfrm>
              <a:off x="3797300" y="4240213"/>
              <a:ext cx="30163" cy="11112"/>
            </a:xfrm>
            <a:custGeom>
              <a:avLst/>
              <a:gdLst>
                <a:gd name="T0" fmla="*/ 4 w 11"/>
                <a:gd name="T1" fmla="*/ 0 h 4"/>
                <a:gd name="T2" fmla="*/ 2 w 11"/>
                <a:gd name="T3" fmla="*/ 0 h 4"/>
                <a:gd name="T4" fmla="*/ 1 w 11"/>
                <a:gd name="T5" fmla="*/ 2 h 4"/>
                <a:gd name="T6" fmla="*/ 1 w 11"/>
                <a:gd name="T7" fmla="*/ 2 h 4"/>
                <a:gd name="T8" fmla="*/ 2 w 11"/>
                <a:gd name="T9" fmla="*/ 3 h 4"/>
                <a:gd name="T10" fmla="*/ 4 w 11"/>
                <a:gd name="T11" fmla="*/ 4 h 4"/>
                <a:gd name="T12" fmla="*/ 9 w 11"/>
                <a:gd name="T13" fmla="*/ 2 h 4"/>
                <a:gd name="T14" fmla="*/ 4 w 11"/>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4" y="0"/>
                  </a:moveTo>
                  <a:cubicBezTo>
                    <a:pt x="3" y="0"/>
                    <a:pt x="2" y="0"/>
                    <a:pt x="2" y="0"/>
                  </a:cubicBezTo>
                  <a:cubicBezTo>
                    <a:pt x="0" y="1"/>
                    <a:pt x="1" y="2"/>
                    <a:pt x="1" y="2"/>
                  </a:cubicBezTo>
                  <a:cubicBezTo>
                    <a:pt x="1" y="2"/>
                    <a:pt x="1" y="2"/>
                    <a:pt x="1" y="2"/>
                  </a:cubicBezTo>
                  <a:cubicBezTo>
                    <a:pt x="1" y="2"/>
                    <a:pt x="2" y="3"/>
                    <a:pt x="2" y="3"/>
                  </a:cubicBezTo>
                  <a:cubicBezTo>
                    <a:pt x="2" y="4"/>
                    <a:pt x="3" y="4"/>
                    <a:pt x="4" y="4"/>
                  </a:cubicBezTo>
                  <a:cubicBezTo>
                    <a:pt x="5" y="4"/>
                    <a:pt x="8" y="3"/>
                    <a:pt x="9" y="2"/>
                  </a:cubicBezTo>
                  <a:cubicBezTo>
                    <a:pt x="11" y="1"/>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148"/>
            <p:cNvSpPr>
              <a:spLocks/>
            </p:cNvSpPr>
            <p:nvPr/>
          </p:nvSpPr>
          <p:spPr bwMode="auto">
            <a:xfrm>
              <a:off x="3702050" y="4311650"/>
              <a:ext cx="100013" cy="9525"/>
            </a:xfrm>
            <a:custGeom>
              <a:avLst/>
              <a:gdLst>
                <a:gd name="T0" fmla="*/ 12 w 37"/>
                <a:gd name="T1" fmla="*/ 0 h 4"/>
                <a:gd name="T2" fmla="*/ 9 w 37"/>
                <a:gd name="T3" fmla="*/ 3 h 4"/>
                <a:gd name="T4" fmla="*/ 23 w 37"/>
                <a:gd name="T5" fmla="*/ 4 h 4"/>
                <a:gd name="T6" fmla="*/ 25 w 37"/>
                <a:gd name="T7" fmla="*/ 1 h 4"/>
                <a:gd name="T8" fmla="*/ 12 w 37"/>
                <a:gd name="T9" fmla="*/ 0 h 4"/>
              </a:gdLst>
              <a:ahLst/>
              <a:cxnLst>
                <a:cxn ang="0">
                  <a:pos x="T0" y="T1"/>
                </a:cxn>
                <a:cxn ang="0">
                  <a:pos x="T2" y="T3"/>
                </a:cxn>
                <a:cxn ang="0">
                  <a:pos x="T4" y="T5"/>
                </a:cxn>
                <a:cxn ang="0">
                  <a:pos x="T6" y="T7"/>
                </a:cxn>
                <a:cxn ang="0">
                  <a:pos x="T8" y="T9"/>
                </a:cxn>
              </a:cxnLst>
              <a:rect l="0" t="0" r="r" b="b"/>
              <a:pathLst>
                <a:path w="37" h="4">
                  <a:moveTo>
                    <a:pt x="12" y="0"/>
                  </a:moveTo>
                  <a:cubicBezTo>
                    <a:pt x="5" y="0"/>
                    <a:pt x="0" y="1"/>
                    <a:pt x="9" y="3"/>
                  </a:cubicBezTo>
                  <a:cubicBezTo>
                    <a:pt x="13" y="4"/>
                    <a:pt x="18" y="4"/>
                    <a:pt x="23" y="4"/>
                  </a:cubicBezTo>
                  <a:cubicBezTo>
                    <a:pt x="32" y="4"/>
                    <a:pt x="37" y="3"/>
                    <a:pt x="25" y="1"/>
                  </a:cubicBezTo>
                  <a:cubicBezTo>
                    <a:pt x="22" y="0"/>
                    <a:pt x="1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149"/>
            <p:cNvSpPr>
              <a:spLocks/>
            </p:cNvSpPr>
            <p:nvPr/>
          </p:nvSpPr>
          <p:spPr bwMode="auto">
            <a:xfrm>
              <a:off x="3536950" y="4324350"/>
              <a:ext cx="26988" cy="3175"/>
            </a:xfrm>
            <a:custGeom>
              <a:avLst/>
              <a:gdLst>
                <a:gd name="T0" fmla="*/ 8 w 10"/>
                <a:gd name="T1" fmla="*/ 0 h 1"/>
                <a:gd name="T2" fmla="*/ 6 w 10"/>
                <a:gd name="T3" fmla="*/ 0 h 1"/>
                <a:gd name="T4" fmla="*/ 0 w 10"/>
                <a:gd name="T5" fmla="*/ 1 h 1"/>
                <a:gd name="T6" fmla="*/ 0 w 10"/>
                <a:gd name="T7" fmla="*/ 0 h 1"/>
                <a:gd name="T8" fmla="*/ 7 w 10"/>
                <a:gd name="T9" fmla="*/ 0 h 1"/>
                <a:gd name="T10" fmla="*/ 8 w 10"/>
                <a:gd name="T11" fmla="*/ 0 h 1"/>
              </a:gdLst>
              <a:ahLst/>
              <a:cxnLst>
                <a:cxn ang="0">
                  <a:pos x="T0" y="T1"/>
                </a:cxn>
                <a:cxn ang="0">
                  <a:pos x="T2" y="T3"/>
                </a:cxn>
                <a:cxn ang="0">
                  <a:pos x="T4" y="T5"/>
                </a:cxn>
                <a:cxn ang="0">
                  <a:pos x="T6" y="T7"/>
                </a:cxn>
                <a:cxn ang="0">
                  <a:pos x="T8" y="T9"/>
                </a:cxn>
                <a:cxn ang="0">
                  <a:pos x="T10" y="T11"/>
                </a:cxn>
              </a:cxnLst>
              <a:rect l="0" t="0" r="r" b="b"/>
              <a:pathLst>
                <a:path w="10" h="1">
                  <a:moveTo>
                    <a:pt x="8" y="0"/>
                  </a:moveTo>
                  <a:cubicBezTo>
                    <a:pt x="7" y="0"/>
                    <a:pt x="7" y="0"/>
                    <a:pt x="6" y="0"/>
                  </a:cubicBezTo>
                  <a:cubicBezTo>
                    <a:pt x="2" y="0"/>
                    <a:pt x="0" y="1"/>
                    <a:pt x="0" y="1"/>
                  </a:cubicBezTo>
                  <a:cubicBezTo>
                    <a:pt x="0" y="1"/>
                    <a:pt x="0" y="1"/>
                    <a:pt x="0" y="0"/>
                  </a:cubicBezTo>
                  <a:cubicBezTo>
                    <a:pt x="3" y="0"/>
                    <a:pt x="5" y="0"/>
                    <a:pt x="7" y="0"/>
                  </a:cubicBezTo>
                  <a:cubicBezTo>
                    <a:pt x="9"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150"/>
            <p:cNvSpPr>
              <a:spLocks/>
            </p:cNvSpPr>
            <p:nvPr/>
          </p:nvSpPr>
          <p:spPr bwMode="auto">
            <a:xfrm>
              <a:off x="4027488" y="4373563"/>
              <a:ext cx="25400" cy="7937"/>
            </a:xfrm>
            <a:custGeom>
              <a:avLst/>
              <a:gdLst>
                <a:gd name="T0" fmla="*/ 9 w 9"/>
                <a:gd name="T1" fmla="*/ 0 h 3"/>
                <a:gd name="T2" fmla="*/ 8 w 9"/>
                <a:gd name="T3" fmla="*/ 0 h 3"/>
                <a:gd name="T4" fmla="*/ 3 w 9"/>
                <a:gd name="T5" fmla="*/ 2 h 3"/>
                <a:gd name="T6" fmla="*/ 3 w 9"/>
                <a:gd name="T7" fmla="*/ 3 h 3"/>
                <a:gd name="T8" fmla="*/ 3 w 9"/>
                <a:gd name="T9" fmla="*/ 3 h 3"/>
                <a:gd name="T10" fmla="*/ 7 w 9"/>
                <a:gd name="T11" fmla="*/ 2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9" y="0"/>
                    <a:pt x="9" y="0"/>
                    <a:pt x="8" y="0"/>
                  </a:cubicBezTo>
                  <a:cubicBezTo>
                    <a:pt x="7" y="1"/>
                    <a:pt x="5" y="1"/>
                    <a:pt x="3" y="2"/>
                  </a:cubicBezTo>
                  <a:cubicBezTo>
                    <a:pt x="0" y="2"/>
                    <a:pt x="1" y="3"/>
                    <a:pt x="3" y="3"/>
                  </a:cubicBezTo>
                  <a:cubicBezTo>
                    <a:pt x="3" y="3"/>
                    <a:pt x="3" y="3"/>
                    <a:pt x="3" y="3"/>
                  </a:cubicBezTo>
                  <a:cubicBezTo>
                    <a:pt x="4" y="3"/>
                    <a:pt x="6" y="2"/>
                    <a:pt x="7" y="2"/>
                  </a:cubicBezTo>
                  <a:cubicBezTo>
                    <a:pt x="8" y="1"/>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151"/>
            <p:cNvSpPr>
              <a:spLocks/>
            </p:cNvSpPr>
            <p:nvPr/>
          </p:nvSpPr>
          <p:spPr bwMode="auto">
            <a:xfrm>
              <a:off x="3797300" y="4343400"/>
              <a:ext cx="15875" cy="6350"/>
            </a:xfrm>
            <a:custGeom>
              <a:avLst/>
              <a:gdLst>
                <a:gd name="T0" fmla="*/ 0 w 6"/>
                <a:gd name="T1" fmla="*/ 0 h 2"/>
                <a:gd name="T2" fmla="*/ 0 w 6"/>
                <a:gd name="T3" fmla="*/ 2 h 2"/>
                <a:gd name="T4" fmla="*/ 3 w 6"/>
                <a:gd name="T5" fmla="*/ 2 h 2"/>
                <a:gd name="T6" fmla="*/ 5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cubicBezTo>
                    <a:pt x="0" y="0"/>
                    <a:pt x="0" y="1"/>
                    <a:pt x="0" y="2"/>
                  </a:cubicBezTo>
                  <a:cubicBezTo>
                    <a:pt x="1" y="2"/>
                    <a:pt x="2" y="2"/>
                    <a:pt x="3" y="2"/>
                  </a:cubicBezTo>
                  <a:cubicBezTo>
                    <a:pt x="5" y="2"/>
                    <a:pt x="6" y="2"/>
                    <a:pt x="5" y="1"/>
                  </a:cubicBezTo>
                  <a:cubicBezTo>
                    <a:pt x="4"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152"/>
            <p:cNvSpPr>
              <a:spLocks/>
            </p:cNvSpPr>
            <p:nvPr/>
          </p:nvSpPr>
          <p:spPr bwMode="auto">
            <a:xfrm>
              <a:off x="4248150" y="4827588"/>
              <a:ext cx="7938" cy="0"/>
            </a:xfrm>
            <a:custGeom>
              <a:avLst/>
              <a:gdLst>
                <a:gd name="T0" fmla="*/ 2 w 3"/>
                <a:gd name="T1" fmla="*/ 1 w 3"/>
                <a:gd name="T2" fmla="*/ 0 w 3"/>
                <a:gd name="T3" fmla="*/ 2 w 3"/>
                <a:gd name="T4" fmla="*/ 2 w 3"/>
              </a:gdLst>
              <a:ahLst/>
              <a:cxnLst>
                <a:cxn ang="0">
                  <a:pos x="T0" y="0"/>
                </a:cxn>
                <a:cxn ang="0">
                  <a:pos x="T1" y="0"/>
                </a:cxn>
                <a:cxn ang="0">
                  <a:pos x="T2" y="0"/>
                </a:cxn>
                <a:cxn ang="0">
                  <a:pos x="T3" y="0"/>
                </a:cxn>
                <a:cxn ang="0">
                  <a:pos x="T4" y="0"/>
                </a:cxn>
              </a:cxnLst>
              <a:rect l="0" t="0" r="r" b="b"/>
              <a:pathLst>
                <a:path w="3">
                  <a:moveTo>
                    <a:pt x="2" y="0"/>
                  </a:moveTo>
                  <a:cubicBezTo>
                    <a:pt x="2" y="0"/>
                    <a:pt x="2" y="0"/>
                    <a:pt x="1" y="0"/>
                  </a:cubicBezTo>
                  <a:cubicBezTo>
                    <a:pt x="1" y="0"/>
                    <a:pt x="0" y="0"/>
                    <a:pt x="0" y="0"/>
                  </a:cubicBezTo>
                  <a:cubicBezTo>
                    <a:pt x="0" y="0"/>
                    <a:pt x="2"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153"/>
            <p:cNvSpPr>
              <a:spLocks/>
            </p:cNvSpPr>
            <p:nvPr/>
          </p:nvSpPr>
          <p:spPr bwMode="auto">
            <a:xfrm>
              <a:off x="3713163" y="4281488"/>
              <a:ext cx="87313" cy="23812"/>
            </a:xfrm>
            <a:custGeom>
              <a:avLst/>
              <a:gdLst>
                <a:gd name="T0" fmla="*/ 14 w 32"/>
                <a:gd name="T1" fmla="*/ 0 h 9"/>
                <a:gd name="T2" fmla="*/ 2 w 32"/>
                <a:gd name="T3" fmla="*/ 4 h 9"/>
                <a:gd name="T4" fmla="*/ 5 w 32"/>
                <a:gd name="T5" fmla="*/ 5 h 9"/>
                <a:gd name="T6" fmla="*/ 5 w 32"/>
                <a:gd name="T7" fmla="*/ 6 h 9"/>
                <a:gd name="T8" fmla="*/ 4 w 32"/>
                <a:gd name="T9" fmla="*/ 6 h 9"/>
                <a:gd name="T10" fmla="*/ 3 w 32"/>
                <a:gd name="T11" fmla="*/ 6 h 9"/>
                <a:gd name="T12" fmla="*/ 0 w 32"/>
                <a:gd name="T13" fmla="*/ 7 h 9"/>
                <a:gd name="T14" fmla="*/ 15 w 32"/>
                <a:gd name="T15" fmla="*/ 9 h 9"/>
                <a:gd name="T16" fmla="*/ 17 w 32"/>
                <a:gd name="T17" fmla="*/ 9 h 9"/>
                <a:gd name="T18" fmla="*/ 19 w 32"/>
                <a:gd name="T19" fmla="*/ 0 h 9"/>
                <a:gd name="T20" fmla="*/ 14 w 32"/>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
                  <a:moveTo>
                    <a:pt x="14" y="0"/>
                  </a:moveTo>
                  <a:cubicBezTo>
                    <a:pt x="9" y="0"/>
                    <a:pt x="4" y="1"/>
                    <a:pt x="2" y="4"/>
                  </a:cubicBezTo>
                  <a:cubicBezTo>
                    <a:pt x="3" y="5"/>
                    <a:pt x="4" y="5"/>
                    <a:pt x="5" y="5"/>
                  </a:cubicBezTo>
                  <a:cubicBezTo>
                    <a:pt x="7" y="6"/>
                    <a:pt x="6" y="6"/>
                    <a:pt x="5" y="6"/>
                  </a:cubicBezTo>
                  <a:cubicBezTo>
                    <a:pt x="4" y="6"/>
                    <a:pt x="4" y="6"/>
                    <a:pt x="4" y="6"/>
                  </a:cubicBezTo>
                  <a:cubicBezTo>
                    <a:pt x="4" y="6"/>
                    <a:pt x="3" y="6"/>
                    <a:pt x="3" y="6"/>
                  </a:cubicBezTo>
                  <a:cubicBezTo>
                    <a:pt x="2" y="6"/>
                    <a:pt x="0" y="7"/>
                    <a:pt x="0" y="7"/>
                  </a:cubicBezTo>
                  <a:cubicBezTo>
                    <a:pt x="1" y="8"/>
                    <a:pt x="7" y="9"/>
                    <a:pt x="15" y="9"/>
                  </a:cubicBezTo>
                  <a:cubicBezTo>
                    <a:pt x="16" y="9"/>
                    <a:pt x="16" y="9"/>
                    <a:pt x="17" y="9"/>
                  </a:cubicBezTo>
                  <a:cubicBezTo>
                    <a:pt x="25" y="9"/>
                    <a:pt x="32" y="3"/>
                    <a:pt x="19" y="0"/>
                  </a:cubicBezTo>
                  <a:cubicBezTo>
                    <a:pt x="17" y="0"/>
                    <a:pt x="15"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154"/>
            <p:cNvSpPr>
              <a:spLocks/>
            </p:cNvSpPr>
            <p:nvPr/>
          </p:nvSpPr>
          <p:spPr bwMode="auto">
            <a:xfrm>
              <a:off x="1127125" y="4491038"/>
              <a:ext cx="30163" cy="4762"/>
            </a:xfrm>
            <a:custGeom>
              <a:avLst/>
              <a:gdLst>
                <a:gd name="T0" fmla="*/ 7 w 11"/>
                <a:gd name="T1" fmla="*/ 0 h 2"/>
                <a:gd name="T2" fmla="*/ 3 w 11"/>
                <a:gd name="T3" fmla="*/ 0 h 2"/>
                <a:gd name="T4" fmla="*/ 5 w 11"/>
                <a:gd name="T5" fmla="*/ 2 h 2"/>
                <a:gd name="T6" fmla="*/ 10 w 11"/>
                <a:gd name="T7" fmla="*/ 1 h 2"/>
                <a:gd name="T8" fmla="*/ 7 w 11"/>
                <a:gd name="T9" fmla="*/ 0 h 2"/>
              </a:gdLst>
              <a:ahLst/>
              <a:cxnLst>
                <a:cxn ang="0">
                  <a:pos x="T0" y="T1"/>
                </a:cxn>
                <a:cxn ang="0">
                  <a:pos x="T2" y="T3"/>
                </a:cxn>
                <a:cxn ang="0">
                  <a:pos x="T4" y="T5"/>
                </a:cxn>
                <a:cxn ang="0">
                  <a:pos x="T6" y="T7"/>
                </a:cxn>
                <a:cxn ang="0">
                  <a:pos x="T8" y="T9"/>
                </a:cxn>
              </a:cxnLst>
              <a:rect l="0" t="0" r="r" b="b"/>
              <a:pathLst>
                <a:path w="11" h="2">
                  <a:moveTo>
                    <a:pt x="7" y="0"/>
                  </a:moveTo>
                  <a:cubicBezTo>
                    <a:pt x="6" y="0"/>
                    <a:pt x="4" y="0"/>
                    <a:pt x="3" y="0"/>
                  </a:cubicBezTo>
                  <a:cubicBezTo>
                    <a:pt x="0" y="1"/>
                    <a:pt x="4" y="1"/>
                    <a:pt x="5" y="2"/>
                  </a:cubicBezTo>
                  <a:cubicBezTo>
                    <a:pt x="7" y="2"/>
                    <a:pt x="10" y="2"/>
                    <a:pt x="10"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155"/>
            <p:cNvSpPr>
              <a:spLocks/>
            </p:cNvSpPr>
            <p:nvPr/>
          </p:nvSpPr>
          <p:spPr bwMode="auto">
            <a:xfrm>
              <a:off x="4260850" y="4351338"/>
              <a:ext cx="23813" cy="3175"/>
            </a:xfrm>
            <a:custGeom>
              <a:avLst/>
              <a:gdLst>
                <a:gd name="T0" fmla="*/ 3 w 9"/>
                <a:gd name="T1" fmla="*/ 0 h 1"/>
                <a:gd name="T2" fmla="*/ 3 w 9"/>
                <a:gd name="T3" fmla="*/ 1 h 1"/>
                <a:gd name="T4" fmla="*/ 7 w 9"/>
                <a:gd name="T5" fmla="*/ 1 h 1"/>
                <a:gd name="T6" fmla="*/ 9 w 9"/>
                <a:gd name="T7" fmla="*/ 1 h 1"/>
                <a:gd name="T8" fmla="*/ 4 w 9"/>
                <a:gd name="T9" fmla="*/ 1 h 1"/>
                <a:gd name="T10" fmla="*/ 3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3" y="0"/>
                  </a:moveTo>
                  <a:cubicBezTo>
                    <a:pt x="1" y="0"/>
                    <a:pt x="0" y="1"/>
                    <a:pt x="3" y="1"/>
                  </a:cubicBezTo>
                  <a:cubicBezTo>
                    <a:pt x="4" y="1"/>
                    <a:pt x="6" y="1"/>
                    <a:pt x="7" y="1"/>
                  </a:cubicBezTo>
                  <a:cubicBezTo>
                    <a:pt x="8" y="1"/>
                    <a:pt x="8" y="1"/>
                    <a:pt x="9" y="1"/>
                  </a:cubicBezTo>
                  <a:cubicBezTo>
                    <a:pt x="6" y="1"/>
                    <a:pt x="5" y="1"/>
                    <a:pt x="4" y="1"/>
                  </a:cubicBezTo>
                  <a:cubicBezTo>
                    <a:pt x="3" y="1"/>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56"/>
            <p:cNvSpPr>
              <a:spLocks/>
            </p:cNvSpPr>
            <p:nvPr/>
          </p:nvSpPr>
          <p:spPr bwMode="auto">
            <a:xfrm>
              <a:off x="3794125" y="4300538"/>
              <a:ext cx="6350" cy="1587"/>
            </a:xfrm>
            <a:custGeom>
              <a:avLst/>
              <a:gdLst>
                <a:gd name="T0" fmla="*/ 0 w 2"/>
                <a:gd name="T1" fmla="*/ 0 h 1"/>
                <a:gd name="T2" fmla="*/ 0 w 2"/>
                <a:gd name="T3" fmla="*/ 0 h 1"/>
                <a:gd name="T4" fmla="*/ 1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1"/>
                    <a:pt x="0" y="1"/>
                    <a:pt x="1" y="1"/>
                  </a:cubicBezTo>
                  <a:cubicBezTo>
                    <a:pt x="1" y="1"/>
                    <a:pt x="2" y="1"/>
                    <a:pt x="2"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157"/>
            <p:cNvSpPr>
              <a:spLocks/>
            </p:cNvSpPr>
            <p:nvPr/>
          </p:nvSpPr>
          <p:spPr bwMode="auto">
            <a:xfrm>
              <a:off x="3656013" y="4327525"/>
              <a:ext cx="347663" cy="80962"/>
            </a:xfrm>
            <a:custGeom>
              <a:avLst/>
              <a:gdLst>
                <a:gd name="T0" fmla="*/ 0 w 128"/>
                <a:gd name="T1" fmla="*/ 1 h 30"/>
                <a:gd name="T2" fmla="*/ 7 w 128"/>
                <a:gd name="T3" fmla="*/ 5 h 30"/>
                <a:gd name="T4" fmla="*/ 14 w 128"/>
                <a:gd name="T5" fmla="*/ 7 h 30"/>
                <a:gd name="T6" fmla="*/ 16 w 128"/>
                <a:gd name="T7" fmla="*/ 22 h 30"/>
                <a:gd name="T8" fmla="*/ 17 w 128"/>
                <a:gd name="T9" fmla="*/ 22 h 30"/>
                <a:gd name="T10" fmla="*/ 24 w 128"/>
                <a:gd name="T11" fmla="*/ 24 h 30"/>
                <a:gd name="T12" fmla="*/ 33 w 128"/>
                <a:gd name="T13" fmla="*/ 23 h 30"/>
                <a:gd name="T14" fmla="*/ 34 w 128"/>
                <a:gd name="T15" fmla="*/ 24 h 30"/>
                <a:gd name="T16" fmla="*/ 36 w 128"/>
                <a:gd name="T17" fmla="*/ 23 h 30"/>
                <a:gd name="T18" fmla="*/ 40 w 128"/>
                <a:gd name="T19" fmla="*/ 26 h 30"/>
                <a:gd name="T20" fmla="*/ 48 w 128"/>
                <a:gd name="T21" fmla="*/ 27 h 30"/>
                <a:gd name="T22" fmla="*/ 52 w 128"/>
                <a:gd name="T23" fmla="*/ 26 h 30"/>
                <a:gd name="T24" fmla="*/ 54 w 128"/>
                <a:gd name="T25" fmla="*/ 27 h 30"/>
                <a:gd name="T26" fmla="*/ 57 w 128"/>
                <a:gd name="T27" fmla="*/ 26 h 30"/>
                <a:gd name="T28" fmla="*/ 58 w 128"/>
                <a:gd name="T29" fmla="*/ 27 h 30"/>
                <a:gd name="T30" fmla="*/ 63 w 128"/>
                <a:gd name="T31" fmla="*/ 26 h 30"/>
                <a:gd name="T32" fmla="*/ 64 w 128"/>
                <a:gd name="T33" fmla="*/ 27 h 30"/>
                <a:gd name="T34" fmla="*/ 66 w 128"/>
                <a:gd name="T35" fmla="*/ 27 h 30"/>
                <a:gd name="T36" fmla="*/ 76 w 128"/>
                <a:gd name="T37" fmla="*/ 28 h 30"/>
                <a:gd name="T38" fmla="*/ 82 w 128"/>
                <a:gd name="T39" fmla="*/ 28 h 30"/>
                <a:gd name="T40" fmla="*/ 102 w 128"/>
                <a:gd name="T41" fmla="*/ 30 h 30"/>
                <a:gd name="T42" fmla="*/ 119 w 128"/>
                <a:gd name="T43" fmla="*/ 27 h 30"/>
                <a:gd name="T44" fmla="*/ 121 w 128"/>
                <a:gd name="T45" fmla="*/ 27 h 30"/>
                <a:gd name="T46" fmla="*/ 124 w 128"/>
                <a:gd name="T47" fmla="*/ 25 h 30"/>
                <a:gd name="T48" fmla="*/ 105 w 128"/>
                <a:gd name="T49" fmla="*/ 18 h 30"/>
                <a:gd name="T50" fmla="*/ 82 w 128"/>
                <a:gd name="T51" fmla="*/ 18 h 30"/>
                <a:gd name="T52" fmla="*/ 73 w 128"/>
                <a:gd name="T53" fmla="*/ 19 h 30"/>
                <a:gd name="T54" fmla="*/ 70 w 128"/>
                <a:gd name="T55" fmla="*/ 19 h 30"/>
                <a:gd name="T56" fmla="*/ 67 w 128"/>
                <a:gd name="T57" fmla="*/ 19 h 30"/>
                <a:gd name="T58" fmla="*/ 61 w 128"/>
                <a:gd name="T59" fmla="*/ 17 h 30"/>
                <a:gd name="T60" fmla="*/ 59 w 128"/>
                <a:gd name="T61" fmla="*/ 18 h 30"/>
                <a:gd name="T62" fmla="*/ 52 w 128"/>
                <a:gd name="T63" fmla="*/ 16 h 30"/>
                <a:gd name="T64" fmla="*/ 48 w 128"/>
                <a:gd name="T65" fmla="*/ 16 h 30"/>
                <a:gd name="T66" fmla="*/ 44 w 128"/>
                <a:gd name="T67" fmla="*/ 16 h 30"/>
                <a:gd name="T68" fmla="*/ 42 w 128"/>
                <a:gd name="T69" fmla="*/ 13 h 30"/>
                <a:gd name="T70" fmla="*/ 40 w 128"/>
                <a:gd name="T71" fmla="*/ 13 h 30"/>
                <a:gd name="T72" fmla="*/ 36 w 128"/>
                <a:gd name="T73" fmla="*/ 13 h 30"/>
                <a:gd name="T74" fmla="*/ 35 w 128"/>
                <a:gd name="T75" fmla="*/ 13 h 30"/>
                <a:gd name="T76" fmla="*/ 39 w 128"/>
                <a:gd name="T77" fmla="*/ 11 h 30"/>
                <a:gd name="T78" fmla="*/ 35 w 128"/>
                <a:gd name="T79" fmla="*/ 9 h 30"/>
                <a:gd name="T80" fmla="*/ 47 w 128"/>
                <a:gd name="T81" fmla="*/ 11 h 30"/>
                <a:gd name="T82" fmla="*/ 45 w 128"/>
                <a:gd name="T83" fmla="*/ 7 h 30"/>
                <a:gd name="T84" fmla="*/ 46 w 128"/>
                <a:gd name="T85" fmla="*/ 7 h 30"/>
                <a:gd name="T86" fmla="*/ 37 w 128"/>
                <a:gd name="T87" fmla="*/ 5 h 30"/>
                <a:gd name="T88" fmla="*/ 29 w 128"/>
                <a:gd name="T89" fmla="*/ 6 h 30"/>
                <a:gd name="T90" fmla="*/ 22 w 128"/>
                <a:gd name="T9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30">
                  <a:moveTo>
                    <a:pt x="12" y="0"/>
                  </a:moveTo>
                  <a:cubicBezTo>
                    <a:pt x="6" y="0"/>
                    <a:pt x="1" y="1"/>
                    <a:pt x="0" y="1"/>
                  </a:cubicBezTo>
                  <a:cubicBezTo>
                    <a:pt x="1" y="1"/>
                    <a:pt x="2" y="2"/>
                    <a:pt x="3" y="2"/>
                  </a:cubicBezTo>
                  <a:cubicBezTo>
                    <a:pt x="5" y="3"/>
                    <a:pt x="6" y="4"/>
                    <a:pt x="7" y="5"/>
                  </a:cubicBezTo>
                  <a:cubicBezTo>
                    <a:pt x="9" y="6"/>
                    <a:pt x="7" y="6"/>
                    <a:pt x="5" y="6"/>
                  </a:cubicBezTo>
                  <a:cubicBezTo>
                    <a:pt x="4" y="7"/>
                    <a:pt x="8" y="7"/>
                    <a:pt x="14" y="7"/>
                  </a:cubicBezTo>
                  <a:cubicBezTo>
                    <a:pt x="20" y="8"/>
                    <a:pt x="24" y="11"/>
                    <a:pt x="17" y="15"/>
                  </a:cubicBezTo>
                  <a:cubicBezTo>
                    <a:pt x="9" y="19"/>
                    <a:pt x="14" y="22"/>
                    <a:pt x="16" y="22"/>
                  </a:cubicBezTo>
                  <a:cubicBezTo>
                    <a:pt x="16" y="22"/>
                    <a:pt x="16" y="22"/>
                    <a:pt x="16" y="22"/>
                  </a:cubicBezTo>
                  <a:cubicBezTo>
                    <a:pt x="17" y="22"/>
                    <a:pt x="17" y="22"/>
                    <a:pt x="17" y="22"/>
                  </a:cubicBezTo>
                  <a:cubicBezTo>
                    <a:pt x="19" y="22"/>
                    <a:pt x="17" y="24"/>
                    <a:pt x="23" y="24"/>
                  </a:cubicBezTo>
                  <a:cubicBezTo>
                    <a:pt x="23" y="24"/>
                    <a:pt x="24" y="24"/>
                    <a:pt x="24" y="24"/>
                  </a:cubicBezTo>
                  <a:cubicBezTo>
                    <a:pt x="26" y="24"/>
                    <a:pt x="29" y="24"/>
                    <a:pt x="30" y="24"/>
                  </a:cubicBezTo>
                  <a:cubicBezTo>
                    <a:pt x="32" y="23"/>
                    <a:pt x="33" y="23"/>
                    <a:pt x="33" y="23"/>
                  </a:cubicBezTo>
                  <a:cubicBezTo>
                    <a:pt x="34" y="23"/>
                    <a:pt x="34" y="23"/>
                    <a:pt x="34" y="23"/>
                  </a:cubicBezTo>
                  <a:cubicBezTo>
                    <a:pt x="33" y="23"/>
                    <a:pt x="33" y="24"/>
                    <a:pt x="34" y="24"/>
                  </a:cubicBezTo>
                  <a:cubicBezTo>
                    <a:pt x="34" y="24"/>
                    <a:pt x="35" y="23"/>
                    <a:pt x="35" y="23"/>
                  </a:cubicBezTo>
                  <a:cubicBezTo>
                    <a:pt x="36" y="23"/>
                    <a:pt x="36" y="23"/>
                    <a:pt x="36" y="23"/>
                  </a:cubicBezTo>
                  <a:cubicBezTo>
                    <a:pt x="37" y="23"/>
                    <a:pt x="36" y="23"/>
                    <a:pt x="35" y="24"/>
                  </a:cubicBezTo>
                  <a:cubicBezTo>
                    <a:pt x="34" y="25"/>
                    <a:pt x="36" y="26"/>
                    <a:pt x="40" y="26"/>
                  </a:cubicBezTo>
                  <a:cubicBezTo>
                    <a:pt x="43" y="26"/>
                    <a:pt x="46" y="27"/>
                    <a:pt x="47" y="27"/>
                  </a:cubicBezTo>
                  <a:cubicBezTo>
                    <a:pt x="48" y="27"/>
                    <a:pt x="48" y="27"/>
                    <a:pt x="48" y="27"/>
                  </a:cubicBezTo>
                  <a:cubicBezTo>
                    <a:pt x="49" y="27"/>
                    <a:pt x="51" y="27"/>
                    <a:pt x="51" y="26"/>
                  </a:cubicBezTo>
                  <a:cubicBezTo>
                    <a:pt x="51" y="26"/>
                    <a:pt x="52" y="26"/>
                    <a:pt x="52" y="26"/>
                  </a:cubicBezTo>
                  <a:cubicBezTo>
                    <a:pt x="52" y="26"/>
                    <a:pt x="53" y="26"/>
                    <a:pt x="53" y="26"/>
                  </a:cubicBezTo>
                  <a:cubicBezTo>
                    <a:pt x="53" y="27"/>
                    <a:pt x="53" y="27"/>
                    <a:pt x="54" y="27"/>
                  </a:cubicBezTo>
                  <a:cubicBezTo>
                    <a:pt x="54" y="27"/>
                    <a:pt x="55" y="27"/>
                    <a:pt x="55" y="27"/>
                  </a:cubicBezTo>
                  <a:cubicBezTo>
                    <a:pt x="56" y="27"/>
                    <a:pt x="56" y="26"/>
                    <a:pt x="57" y="26"/>
                  </a:cubicBezTo>
                  <a:cubicBezTo>
                    <a:pt x="57" y="26"/>
                    <a:pt x="58" y="27"/>
                    <a:pt x="57" y="27"/>
                  </a:cubicBezTo>
                  <a:cubicBezTo>
                    <a:pt x="57" y="27"/>
                    <a:pt x="57" y="27"/>
                    <a:pt x="58" y="27"/>
                  </a:cubicBezTo>
                  <a:cubicBezTo>
                    <a:pt x="59" y="27"/>
                    <a:pt x="59" y="27"/>
                    <a:pt x="60" y="27"/>
                  </a:cubicBezTo>
                  <a:cubicBezTo>
                    <a:pt x="61" y="27"/>
                    <a:pt x="62" y="26"/>
                    <a:pt x="63" y="26"/>
                  </a:cubicBezTo>
                  <a:cubicBezTo>
                    <a:pt x="63" y="26"/>
                    <a:pt x="63" y="27"/>
                    <a:pt x="63" y="27"/>
                  </a:cubicBezTo>
                  <a:cubicBezTo>
                    <a:pt x="63" y="27"/>
                    <a:pt x="63" y="27"/>
                    <a:pt x="64" y="27"/>
                  </a:cubicBezTo>
                  <a:cubicBezTo>
                    <a:pt x="64" y="27"/>
                    <a:pt x="65" y="27"/>
                    <a:pt x="65" y="27"/>
                  </a:cubicBezTo>
                  <a:cubicBezTo>
                    <a:pt x="65" y="27"/>
                    <a:pt x="66" y="27"/>
                    <a:pt x="66" y="27"/>
                  </a:cubicBezTo>
                  <a:cubicBezTo>
                    <a:pt x="66" y="27"/>
                    <a:pt x="68" y="27"/>
                    <a:pt x="69" y="27"/>
                  </a:cubicBezTo>
                  <a:cubicBezTo>
                    <a:pt x="71" y="28"/>
                    <a:pt x="73" y="28"/>
                    <a:pt x="76" y="28"/>
                  </a:cubicBezTo>
                  <a:cubicBezTo>
                    <a:pt x="77" y="28"/>
                    <a:pt x="78" y="28"/>
                    <a:pt x="78" y="28"/>
                  </a:cubicBezTo>
                  <a:cubicBezTo>
                    <a:pt x="80" y="28"/>
                    <a:pt x="81" y="28"/>
                    <a:pt x="82" y="28"/>
                  </a:cubicBezTo>
                  <a:cubicBezTo>
                    <a:pt x="86" y="28"/>
                    <a:pt x="87" y="29"/>
                    <a:pt x="98" y="30"/>
                  </a:cubicBezTo>
                  <a:cubicBezTo>
                    <a:pt x="100" y="30"/>
                    <a:pt x="101" y="30"/>
                    <a:pt x="102" y="30"/>
                  </a:cubicBezTo>
                  <a:cubicBezTo>
                    <a:pt x="107" y="30"/>
                    <a:pt x="110" y="29"/>
                    <a:pt x="113" y="28"/>
                  </a:cubicBezTo>
                  <a:cubicBezTo>
                    <a:pt x="116" y="28"/>
                    <a:pt x="117" y="27"/>
                    <a:pt x="119" y="27"/>
                  </a:cubicBezTo>
                  <a:cubicBezTo>
                    <a:pt x="119" y="27"/>
                    <a:pt x="119" y="27"/>
                    <a:pt x="119" y="27"/>
                  </a:cubicBezTo>
                  <a:cubicBezTo>
                    <a:pt x="120" y="27"/>
                    <a:pt x="120" y="27"/>
                    <a:pt x="121" y="27"/>
                  </a:cubicBezTo>
                  <a:cubicBezTo>
                    <a:pt x="121" y="27"/>
                    <a:pt x="121" y="27"/>
                    <a:pt x="120" y="26"/>
                  </a:cubicBezTo>
                  <a:cubicBezTo>
                    <a:pt x="118" y="26"/>
                    <a:pt x="120" y="26"/>
                    <a:pt x="124" y="25"/>
                  </a:cubicBezTo>
                  <a:cubicBezTo>
                    <a:pt x="127" y="24"/>
                    <a:pt x="128" y="22"/>
                    <a:pt x="126" y="22"/>
                  </a:cubicBezTo>
                  <a:cubicBezTo>
                    <a:pt x="125" y="22"/>
                    <a:pt x="119" y="19"/>
                    <a:pt x="105" y="18"/>
                  </a:cubicBezTo>
                  <a:cubicBezTo>
                    <a:pt x="101" y="18"/>
                    <a:pt x="98" y="18"/>
                    <a:pt x="95" y="18"/>
                  </a:cubicBezTo>
                  <a:cubicBezTo>
                    <a:pt x="90" y="18"/>
                    <a:pt x="85" y="18"/>
                    <a:pt x="82" y="18"/>
                  </a:cubicBezTo>
                  <a:cubicBezTo>
                    <a:pt x="78" y="18"/>
                    <a:pt x="75" y="19"/>
                    <a:pt x="74" y="19"/>
                  </a:cubicBezTo>
                  <a:cubicBezTo>
                    <a:pt x="74" y="19"/>
                    <a:pt x="74" y="19"/>
                    <a:pt x="73" y="19"/>
                  </a:cubicBezTo>
                  <a:cubicBezTo>
                    <a:pt x="73" y="19"/>
                    <a:pt x="72" y="19"/>
                    <a:pt x="72" y="19"/>
                  </a:cubicBezTo>
                  <a:cubicBezTo>
                    <a:pt x="70" y="19"/>
                    <a:pt x="69" y="19"/>
                    <a:pt x="70" y="19"/>
                  </a:cubicBezTo>
                  <a:cubicBezTo>
                    <a:pt x="71" y="19"/>
                    <a:pt x="71" y="19"/>
                    <a:pt x="70" y="19"/>
                  </a:cubicBezTo>
                  <a:cubicBezTo>
                    <a:pt x="69" y="19"/>
                    <a:pt x="69" y="19"/>
                    <a:pt x="67" y="19"/>
                  </a:cubicBezTo>
                  <a:cubicBezTo>
                    <a:pt x="64" y="19"/>
                    <a:pt x="63" y="19"/>
                    <a:pt x="63" y="18"/>
                  </a:cubicBezTo>
                  <a:cubicBezTo>
                    <a:pt x="62" y="17"/>
                    <a:pt x="61" y="17"/>
                    <a:pt x="61" y="17"/>
                  </a:cubicBezTo>
                  <a:cubicBezTo>
                    <a:pt x="60" y="17"/>
                    <a:pt x="60" y="17"/>
                    <a:pt x="60" y="17"/>
                  </a:cubicBezTo>
                  <a:cubicBezTo>
                    <a:pt x="60" y="18"/>
                    <a:pt x="59" y="18"/>
                    <a:pt x="59" y="18"/>
                  </a:cubicBezTo>
                  <a:cubicBezTo>
                    <a:pt x="58" y="18"/>
                    <a:pt x="57" y="17"/>
                    <a:pt x="56" y="17"/>
                  </a:cubicBezTo>
                  <a:cubicBezTo>
                    <a:pt x="54" y="17"/>
                    <a:pt x="52" y="17"/>
                    <a:pt x="52" y="16"/>
                  </a:cubicBezTo>
                  <a:cubicBezTo>
                    <a:pt x="52" y="16"/>
                    <a:pt x="52" y="16"/>
                    <a:pt x="51" y="16"/>
                  </a:cubicBezTo>
                  <a:cubicBezTo>
                    <a:pt x="50" y="16"/>
                    <a:pt x="49" y="16"/>
                    <a:pt x="48" y="16"/>
                  </a:cubicBezTo>
                  <a:cubicBezTo>
                    <a:pt x="48" y="17"/>
                    <a:pt x="47" y="17"/>
                    <a:pt x="47" y="17"/>
                  </a:cubicBezTo>
                  <a:cubicBezTo>
                    <a:pt x="46" y="17"/>
                    <a:pt x="45" y="16"/>
                    <a:pt x="44" y="16"/>
                  </a:cubicBezTo>
                  <a:cubicBezTo>
                    <a:pt x="43" y="15"/>
                    <a:pt x="43" y="14"/>
                    <a:pt x="44" y="14"/>
                  </a:cubicBezTo>
                  <a:cubicBezTo>
                    <a:pt x="44" y="13"/>
                    <a:pt x="43" y="13"/>
                    <a:pt x="42" y="13"/>
                  </a:cubicBezTo>
                  <a:cubicBezTo>
                    <a:pt x="42" y="13"/>
                    <a:pt x="41" y="13"/>
                    <a:pt x="41" y="13"/>
                  </a:cubicBezTo>
                  <a:cubicBezTo>
                    <a:pt x="41" y="13"/>
                    <a:pt x="40" y="13"/>
                    <a:pt x="40" y="13"/>
                  </a:cubicBezTo>
                  <a:cubicBezTo>
                    <a:pt x="39" y="13"/>
                    <a:pt x="38" y="13"/>
                    <a:pt x="38" y="13"/>
                  </a:cubicBezTo>
                  <a:cubicBezTo>
                    <a:pt x="37" y="13"/>
                    <a:pt x="36" y="13"/>
                    <a:pt x="36" y="13"/>
                  </a:cubicBezTo>
                  <a:cubicBezTo>
                    <a:pt x="35" y="13"/>
                    <a:pt x="35" y="13"/>
                    <a:pt x="35" y="13"/>
                  </a:cubicBezTo>
                  <a:cubicBezTo>
                    <a:pt x="35" y="13"/>
                    <a:pt x="35" y="13"/>
                    <a:pt x="35" y="13"/>
                  </a:cubicBezTo>
                  <a:cubicBezTo>
                    <a:pt x="33" y="13"/>
                    <a:pt x="34" y="13"/>
                    <a:pt x="37" y="12"/>
                  </a:cubicBezTo>
                  <a:cubicBezTo>
                    <a:pt x="40" y="12"/>
                    <a:pt x="41" y="11"/>
                    <a:pt x="39" y="11"/>
                  </a:cubicBezTo>
                  <a:cubicBezTo>
                    <a:pt x="36" y="10"/>
                    <a:pt x="34" y="10"/>
                    <a:pt x="35" y="9"/>
                  </a:cubicBezTo>
                  <a:cubicBezTo>
                    <a:pt x="35" y="9"/>
                    <a:pt x="35" y="9"/>
                    <a:pt x="35" y="9"/>
                  </a:cubicBezTo>
                  <a:cubicBezTo>
                    <a:pt x="36" y="9"/>
                    <a:pt x="39" y="10"/>
                    <a:pt x="44" y="11"/>
                  </a:cubicBezTo>
                  <a:cubicBezTo>
                    <a:pt x="45" y="11"/>
                    <a:pt x="46" y="11"/>
                    <a:pt x="47" y="11"/>
                  </a:cubicBezTo>
                  <a:cubicBezTo>
                    <a:pt x="50" y="11"/>
                    <a:pt x="51" y="10"/>
                    <a:pt x="48" y="9"/>
                  </a:cubicBezTo>
                  <a:cubicBezTo>
                    <a:pt x="46" y="8"/>
                    <a:pt x="44" y="7"/>
                    <a:pt x="45" y="7"/>
                  </a:cubicBezTo>
                  <a:cubicBezTo>
                    <a:pt x="45" y="7"/>
                    <a:pt x="45" y="7"/>
                    <a:pt x="45" y="7"/>
                  </a:cubicBezTo>
                  <a:cubicBezTo>
                    <a:pt x="46" y="7"/>
                    <a:pt x="46" y="7"/>
                    <a:pt x="46" y="7"/>
                  </a:cubicBezTo>
                  <a:cubicBezTo>
                    <a:pt x="46" y="7"/>
                    <a:pt x="46" y="7"/>
                    <a:pt x="45" y="6"/>
                  </a:cubicBezTo>
                  <a:cubicBezTo>
                    <a:pt x="44" y="6"/>
                    <a:pt x="41" y="5"/>
                    <a:pt x="37" y="5"/>
                  </a:cubicBezTo>
                  <a:cubicBezTo>
                    <a:pt x="37" y="5"/>
                    <a:pt x="37" y="5"/>
                    <a:pt x="37" y="5"/>
                  </a:cubicBezTo>
                  <a:cubicBezTo>
                    <a:pt x="33" y="5"/>
                    <a:pt x="30" y="6"/>
                    <a:pt x="29" y="6"/>
                  </a:cubicBezTo>
                  <a:cubicBezTo>
                    <a:pt x="28" y="6"/>
                    <a:pt x="28" y="5"/>
                    <a:pt x="29" y="4"/>
                  </a:cubicBezTo>
                  <a:cubicBezTo>
                    <a:pt x="30" y="3"/>
                    <a:pt x="27" y="2"/>
                    <a:pt x="22" y="1"/>
                  </a:cubicBezTo>
                  <a:cubicBezTo>
                    <a:pt x="19" y="0"/>
                    <a:pt x="1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58"/>
            <p:cNvSpPr>
              <a:spLocks/>
            </p:cNvSpPr>
            <p:nvPr/>
          </p:nvSpPr>
          <p:spPr bwMode="auto">
            <a:xfrm>
              <a:off x="3490913" y="4294188"/>
              <a:ext cx="23813" cy="14287"/>
            </a:xfrm>
            <a:custGeom>
              <a:avLst/>
              <a:gdLst>
                <a:gd name="T0" fmla="*/ 6 w 9"/>
                <a:gd name="T1" fmla="*/ 0 h 5"/>
                <a:gd name="T2" fmla="*/ 1 w 9"/>
                <a:gd name="T3" fmla="*/ 1 h 5"/>
                <a:gd name="T4" fmla="*/ 3 w 9"/>
                <a:gd name="T5" fmla="*/ 5 h 5"/>
                <a:gd name="T6" fmla="*/ 8 w 9"/>
                <a:gd name="T7" fmla="*/ 2 h 5"/>
                <a:gd name="T8" fmla="*/ 6 w 9"/>
                <a:gd name="T9" fmla="*/ 0 h 5"/>
              </a:gdLst>
              <a:ahLst/>
              <a:cxnLst>
                <a:cxn ang="0">
                  <a:pos x="T0" y="T1"/>
                </a:cxn>
                <a:cxn ang="0">
                  <a:pos x="T2" y="T3"/>
                </a:cxn>
                <a:cxn ang="0">
                  <a:pos x="T4" y="T5"/>
                </a:cxn>
                <a:cxn ang="0">
                  <a:pos x="T6" y="T7"/>
                </a:cxn>
                <a:cxn ang="0">
                  <a:pos x="T8" y="T9"/>
                </a:cxn>
              </a:cxnLst>
              <a:rect l="0" t="0" r="r" b="b"/>
              <a:pathLst>
                <a:path w="9" h="5">
                  <a:moveTo>
                    <a:pt x="6" y="0"/>
                  </a:moveTo>
                  <a:cubicBezTo>
                    <a:pt x="4" y="0"/>
                    <a:pt x="2" y="1"/>
                    <a:pt x="1" y="1"/>
                  </a:cubicBezTo>
                  <a:cubicBezTo>
                    <a:pt x="0" y="3"/>
                    <a:pt x="0" y="4"/>
                    <a:pt x="3" y="5"/>
                  </a:cubicBezTo>
                  <a:cubicBezTo>
                    <a:pt x="6" y="4"/>
                    <a:pt x="7" y="3"/>
                    <a:pt x="8"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159"/>
            <p:cNvSpPr>
              <a:spLocks/>
            </p:cNvSpPr>
            <p:nvPr/>
          </p:nvSpPr>
          <p:spPr bwMode="auto">
            <a:xfrm>
              <a:off x="2279650" y="4419600"/>
              <a:ext cx="49213" cy="11112"/>
            </a:xfrm>
            <a:custGeom>
              <a:avLst/>
              <a:gdLst>
                <a:gd name="T0" fmla="*/ 16 w 18"/>
                <a:gd name="T1" fmla="*/ 0 h 4"/>
                <a:gd name="T2" fmla="*/ 12 w 18"/>
                <a:gd name="T3" fmla="*/ 1 h 4"/>
                <a:gd name="T4" fmla="*/ 8 w 18"/>
                <a:gd name="T5" fmla="*/ 1 h 4"/>
                <a:gd name="T6" fmla="*/ 7 w 18"/>
                <a:gd name="T7" fmla="*/ 1 h 4"/>
                <a:gd name="T8" fmla="*/ 6 w 18"/>
                <a:gd name="T9" fmla="*/ 1 h 4"/>
                <a:gd name="T10" fmla="*/ 1 w 18"/>
                <a:gd name="T11" fmla="*/ 2 h 4"/>
                <a:gd name="T12" fmla="*/ 0 w 18"/>
                <a:gd name="T13" fmla="*/ 4 h 4"/>
                <a:gd name="T14" fmla="*/ 11 w 18"/>
                <a:gd name="T15" fmla="*/ 3 h 4"/>
                <a:gd name="T16" fmla="*/ 18 w 18"/>
                <a:gd name="T17" fmla="*/ 0 h 4"/>
                <a:gd name="T18" fmla="*/ 16 w 1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
                  <a:moveTo>
                    <a:pt x="16" y="0"/>
                  </a:moveTo>
                  <a:cubicBezTo>
                    <a:pt x="15" y="0"/>
                    <a:pt x="13" y="0"/>
                    <a:pt x="12" y="1"/>
                  </a:cubicBezTo>
                  <a:cubicBezTo>
                    <a:pt x="10" y="1"/>
                    <a:pt x="8" y="1"/>
                    <a:pt x="8" y="1"/>
                  </a:cubicBezTo>
                  <a:cubicBezTo>
                    <a:pt x="7" y="1"/>
                    <a:pt x="7" y="1"/>
                    <a:pt x="7" y="1"/>
                  </a:cubicBezTo>
                  <a:cubicBezTo>
                    <a:pt x="7" y="1"/>
                    <a:pt x="6" y="1"/>
                    <a:pt x="6" y="1"/>
                  </a:cubicBezTo>
                  <a:cubicBezTo>
                    <a:pt x="5" y="1"/>
                    <a:pt x="2" y="1"/>
                    <a:pt x="1" y="2"/>
                  </a:cubicBezTo>
                  <a:cubicBezTo>
                    <a:pt x="0" y="3"/>
                    <a:pt x="0" y="3"/>
                    <a:pt x="0" y="4"/>
                  </a:cubicBezTo>
                  <a:cubicBezTo>
                    <a:pt x="4" y="4"/>
                    <a:pt x="7" y="3"/>
                    <a:pt x="11" y="3"/>
                  </a:cubicBezTo>
                  <a:cubicBezTo>
                    <a:pt x="17" y="2"/>
                    <a:pt x="18" y="1"/>
                    <a:pt x="18" y="0"/>
                  </a:cubicBezTo>
                  <a:cubicBezTo>
                    <a:pt x="18" y="0"/>
                    <a:pt x="17"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160"/>
            <p:cNvSpPr>
              <a:spLocks/>
            </p:cNvSpPr>
            <p:nvPr/>
          </p:nvSpPr>
          <p:spPr bwMode="auto">
            <a:xfrm>
              <a:off x="2263775" y="4425950"/>
              <a:ext cx="9525" cy="4762"/>
            </a:xfrm>
            <a:custGeom>
              <a:avLst/>
              <a:gdLst>
                <a:gd name="T0" fmla="*/ 1 w 4"/>
                <a:gd name="T1" fmla="*/ 0 h 2"/>
                <a:gd name="T2" fmla="*/ 0 w 4"/>
                <a:gd name="T3" fmla="*/ 0 h 2"/>
                <a:gd name="T4" fmla="*/ 0 w 4"/>
                <a:gd name="T5" fmla="*/ 2 h 2"/>
                <a:gd name="T6" fmla="*/ 4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0"/>
                    <a:pt x="0" y="0"/>
                    <a:pt x="0" y="0"/>
                  </a:cubicBezTo>
                  <a:cubicBezTo>
                    <a:pt x="0" y="1"/>
                    <a:pt x="0" y="1"/>
                    <a:pt x="0" y="2"/>
                  </a:cubicBezTo>
                  <a:cubicBezTo>
                    <a:pt x="2" y="2"/>
                    <a:pt x="4" y="2"/>
                    <a:pt x="4" y="1"/>
                  </a:cubicBezTo>
                  <a:cubicBezTo>
                    <a:pt x="4" y="0"/>
                    <a:pt x="3"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161"/>
            <p:cNvSpPr>
              <a:spLocks/>
            </p:cNvSpPr>
            <p:nvPr/>
          </p:nvSpPr>
          <p:spPr bwMode="auto">
            <a:xfrm>
              <a:off x="2686050" y="4340225"/>
              <a:ext cx="338138" cy="68262"/>
            </a:xfrm>
            <a:custGeom>
              <a:avLst/>
              <a:gdLst>
                <a:gd name="T0" fmla="*/ 72 w 125"/>
                <a:gd name="T1" fmla="*/ 0 h 25"/>
                <a:gd name="T2" fmla="*/ 54 w 125"/>
                <a:gd name="T3" fmla="*/ 1 h 25"/>
                <a:gd name="T4" fmla="*/ 45 w 125"/>
                <a:gd name="T5" fmla="*/ 7 h 25"/>
                <a:gd name="T6" fmla="*/ 34 w 125"/>
                <a:gd name="T7" fmla="*/ 9 h 25"/>
                <a:gd name="T8" fmla="*/ 26 w 125"/>
                <a:gd name="T9" fmla="*/ 11 h 25"/>
                <a:gd name="T10" fmla="*/ 26 w 125"/>
                <a:gd name="T11" fmla="*/ 11 h 25"/>
                <a:gd name="T12" fmla="*/ 26 w 125"/>
                <a:gd name="T13" fmla="*/ 11 h 25"/>
                <a:gd name="T14" fmla="*/ 11 w 125"/>
                <a:gd name="T15" fmla="*/ 14 h 25"/>
                <a:gd name="T16" fmla="*/ 2 w 125"/>
                <a:gd name="T17" fmla="*/ 18 h 25"/>
                <a:gd name="T18" fmla="*/ 7 w 125"/>
                <a:gd name="T19" fmla="*/ 21 h 25"/>
                <a:gd name="T20" fmla="*/ 13 w 125"/>
                <a:gd name="T21" fmla="*/ 25 h 25"/>
                <a:gd name="T22" fmla="*/ 16 w 125"/>
                <a:gd name="T23" fmla="*/ 25 h 25"/>
                <a:gd name="T24" fmla="*/ 25 w 125"/>
                <a:gd name="T25" fmla="*/ 24 h 25"/>
                <a:gd name="T26" fmla="*/ 26 w 125"/>
                <a:gd name="T27" fmla="*/ 24 h 25"/>
                <a:gd name="T28" fmla="*/ 29 w 125"/>
                <a:gd name="T29" fmla="*/ 24 h 25"/>
                <a:gd name="T30" fmla="*/ 42 w 125"/>
                <a:gd name="T31" fmla="*/ 23 h 25"/>
                <a:gd name="T32" fmla="*/ 80 w 125"/>
                <a:gd name="T33" fmla="*/ 16 h 25"/>
                <a:gd name="T34" fmla="*/ 105 w 125"/>
                <a:gd name="T35" fmla="*/ 14 h 25"/>
                <a:gd name="T36" fmla="*/ 107 w 125"/>
                <a:gd name="T37" fmla="*/ 14 h 25"/>
                <a:gd name="T38" fmla="*/ 109 w 125"/>
                <a:gd name="T39" fmla="*/ 14 h 25"/>
                <a:gd name="T40" fmla="*/ 123 w 125"/>
                <a:gd name="T41" fmla="*/ 8 h 25"/>
                <a:gd name="T42" fmla="*/ 109 w 125"/>
                <a:gd name="T43" fmla="*/ 5 h 25"/>
                <a:gd name="T44" fmla="*/ 106 w 125"/>
                <a:gd name="T45" fmla="*/ 5 h 25"/>
                <a:gd name="T46" fmla="*/ 104 w 125"/>
                <a:gd name="T47" fmla="*/ 5 h 25"/>
                <a:gd name="T48" fmla="*/ 103 w 125"/>
                <a:gd name="T49" fmla="*/ 5 h 25"/>
                <a:gd name="T50" fmla="*/ 102 w 125"/>
                <a:gd name="T51" fmla="*/ 4 h 25"/>
                <a:gd name="T52" fmla="*/ 79 w 125"/>
                <a:gd name="T53" fmla="*/ 0 h 25"/>
                <a:gd name="T54" fmla="*/ 72 w 125"/>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5">
                  <a:moveTo>
                    <a:pt x="72" y="0"/>
                  </a:moveTo>
                  <a:cubicBezTo>
                    <a:pt x="65" y="0"/>
                    <a:pt x="58" y="0"/>
                    <a:pt x="54" y="1"/>
                  </a:cubicBezTo>
                  <a:cubicBezTo>
                    <a:pt x="51" y="2"/>
                    <a:pt x="47" y="6"/>
                    <a:pt x="45" y="7"/>
                  </a:cubicBezTo>
                  <a:cubicBezTo>
                    <a:pt x="42" y="8"/>
                    <a:pt x="38" y="8"/>
                    <a:pt x="34" y="9"/>
                  </a:cubicBezTo>
                  <a:cubicBezTo>
                    <a:pt x="28" y="10"/>
                    <a:pt x="28" y="11"/>
                    <a:pt x="26" y="11"/>
                  </a:cubicBezTo>
                  <a:cubicBezTo>
                    <a:pt x="26" y="11"/>
                    <a:pt x="26" y="11"/>
                    <a:pt x="26" y="11"/>
                  </a:cubicBezTo>
                  <a:cubicBezTo>
                    <a:pt x="26" y="11"/>
                    <a:pt x="26" y="11"/>
                    <a:pt x="26" y="11"/>
                  </a:cubicBezTo>
                  <a:cubicBezTo>
                    <a:pt x="23" y="11"/>
                    <a:pt x="18" y="13"/>
                    <a:pt x="11" y="14"/>
                  </a:cubicBezTo>
                  <a:cubicBezTo>
                    <a:pt x="5" y="16"/>
                    <a:pt x="0" y="17"/>
                    <a:pt x="2" y="18"/>
                  </a:cubicBezTo>
                  <a:cubicBezTo>
                    <a:pt x="5" y="18"/>
                    <a:pt x="7" y="19"/>
                    <a:pt x="7" y="21"/>
                  </a:cubicBezTo>
                  <a:cubicBezTo>
                    <a:pt x="7" y="23"/>
                    <a:pt x="9" y="25"/>
                    <a:pt x="13" y="25"/>
                  </a:cubicBezTo>
                  <a:cubicBezTo>
                    <a:pt x="14" y="25"/>
                    <a:pt x="15" y="25"/>
                    <a:pt x="16" y="25"/>
                  </a:cubicBezTo>
                  <a:cubicBezTo>
                    <a:pt x="20" y="24"/>
                    <a:pt x="23" y="24"/>
                    <a:pt x="25" y="24"/>
                  </a:cubicBezTo>
                  <a:cubicBezTo>
                    <a:pt x="25" y="24"/>
                    <a:pt x="26" y="24"/>
                    <a:pt x="26" y="24"/>
                  </a:cubicBezTo>
                  <a:cubicBezTo>
                    <a:pt x="26" y="24"/>
                    <a:pt x="27" y="24"/>
                    <a:pt x="29" y="24"/>
                  </a:cubicBezTo>
                  <a:cubicBezTo>
                    <a:pt x="33" y="24"/>
                    <a:pt x="38" y="24"/>
                    <a:pt x="42" y="23"/>
                  </a:cubicBezTo>
                  <a:cubicBezTo>
                    <a:pt x="49" y="21"/>
                    <a:pt x="65" y="18"/>
                    <a:pt x="80" y="16"/>
                  </a:cubicBezTo>
                  <a:cubicBezTo>
                    <a:pt x="88" y="15"/>
                    <a:pt x="96" y="14"/>
                    <a:pt x="105" y="14"/>
                  </a:cubicBezTo>
                  <a:cubicBezTo>
                    <a:pt x="106" y="14"/>
                    <a:pt x="107" y="14"/>
                    <a:pt x="107" y="14"/>
                  </a:cubicBezTo>
                  <a:cubicBezTo>
                    <a:pt x="108" y="14"/>
                    <a:pt x="109" y="14"/>
                    <a:pt x="109" y="14"/>
                  </a:cubicBezTo>
                  <a:cubicBezTo>
                    <a:pt x="122" y="14"/>
                    <a:pt x="125" y="11"/>
                    <a:pt x="123" y="8"/>
                  </a:cubicBezTo>
                  <a:cubicBezTo>
                    <a:pt x="121" y="5"/>
                    <a:pt x="114" y="5"/>
                    <a:pt x="109" y="5"/>
                  </a:cubicBezTo>
                  <a:cubicBezTo>
                    <a:pt x="108" y="5"/>
                    <a:pt x="107" y="5"/>
                    <a:pt x="106" y="5"/>
                  </a:cubicBezTo>
                  <a:cubicBezTo>
                    <a:pt x="105" y="5"/>
                    <a:pt x="104" y="5"/>
                    <a:pt x="104" y="5"/>
                  </a:cubicBezTo>
                  <a:cubicBezTo>
                    <a:pt x="103" y="5"/>
                    <a:pt x="103" y="5"/>
                    <a:pt x="103" y="5"/>
                  </a:cubicBezTo>
                  <a:cubicBezTo>
                    <a:pt x="104" y="4"/>
                    <a:pt x="104" y="4"/>
                    <a:pt x="102" y="4"/>
                  </a:cubicBezTo>
                  <a:cubicBezTo>
                    <a:pt x="100" y="4"/>
                    <a:pt x="93" y="1"/>
                    <a:pt x="79" y="0"/>
                  </a:cubicBezTo>
                  <a:cubicBezTo>
                    <a:pt x="77" y="0"/>
                    <a:pt x="74"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162"/>
            <p:cNvSpPr>
              <a:spLocks/>
            </p:cNvSpPr>
            <p:nvPr/>
          </p:nvSpPr>
          <p:spPr bwMode="auto">
            <a:xfrm>
              <a:off x="2246313" y="4427538"/>
              <a:ext cx="11113" cy="3175"/>
            </a:xfrm>
            <a:custGeom>
              <a:avLst/>
              <a:gdLst>
                <a:gd name="T0" fmla="*/ 2 w 4"/>
                <a:gd name="T1" fmla="*/ 0 h 1"/>
                <a:gd name="T2" fmla="*/ 1 w 4"/>
                <a:gd name="T3" fmla="*/ 0 h 1"/>
                <a:gd name="T4" fmla="*/ 3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2" y="0"/>
                    <a:pt x="1" y="0"/>
                    <a:pt x="1" y="0"/>
                  </a:cubicBezTo>
                  <a:cubicBezTo>
                    <a:pt x="0" y="0"/>
                    <a:pt x="3" y="0"/>
                    <a:pt x="3" y="1"/>
                  </a:cubicBezTo>
                  <a:cubicBezTo>
                    <a:pt x="3" y="1"/>
                    <a:pt x="3"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163"/>
            <p:cNvSpPr>
              <a:spLocks/>
            </p:cNvSpPr>
            <p:nvPr/>
          </p:nvSpPr>
          <p:spPr bwMode="auto">
            <a:xfrm>
              <a:off x="2192338" y="4408488"/>
              <a:ext cx="14288" cy="3175"/>
            </a:xfrm>
            <a:custGeom>
              <a:avLst/>
              <a:gdLst>
                <a:gd name="T0" fmla="*/ 2 w 5"/>
                <a:gd name="T1" fmla="*/ 0 h 1"/>
                <a:gd name="T2" fmla="*/ 0 w 5"/>
                <a:gd name="T3" fmla="*/ 0 h 1"/>
                <a:gd name="T4" fmla="*/ 2 w 5"/>
                <a:gd name="T5" fmla="*/ 0 h 1"/>
                <a:gd name="T6" fmla="*/ 3 w 5"/>
                <a:gd name="T7" fmla="*/ 0 h 1"/>
                <a:gd name="T8" fmla="*/ 4 w 5"/>
                <a:gd name="T9" fmla="*/ 1 h 1"/>
                <a:gd name="T10" fmla="*/ 4 w 5"/>
                <a:gd name="T11" fmla="*/ 0 h 1"/>
                <a:gd name="T12" fmla="*/ 2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2" y="0"/>
                  </a:moveTo>
                  <a:cubicBezTo>
                    <a:pt x="1" y="0"/>
                    <a:pt x="0" y="0"/>
                    <a:pt x="0" y="0"/>
                  </a:cubicBezTo>
                  <a:cubicBezTo>
                    <a:pt x="1" y="0"/>
                    <a:pt x="2" y="0"/>
                    <a:pt x="2" y="0"/>
                  </a:cubicBezTo>
                  <a:cubicBezTo>
                    <a:pt x="3" y="0"/>
                    <a:pt x="3" y="0"/>
                    <a:pt x="3" y="0"/>
                  </a:cubicBezTo>
                  <a:cubicBezTo>
                    <a:pt x="3" y="0"/>
                    <a:pt x="3" y="1"/>
                    <a:pt x="4" y="1"/>
                  </a:cubicBezTo>
                  <a:cubicBezTo>
                    <a:pt x="4" y="1"/>
                    <a:pt x="5" y="0"/>
                    <a:pt x="4"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164"/>
            <p:cNvSpPr>
              <a:spLocks/>
            </p:cNvSpPr>
            <p:nvPr/>
          </p:nvSpPr>
          <p:spPr bwMode="auto">
            <a:xfrm>
              <a:off x="2992438" y="4273550"/>
              <a:ext cx="260350" cy="31750"/>
            </a:xfrm>
            <a:custGeom>
              <a:avLst/>
              <a:gdLst>
                <a:gd name="T0" fmla="*/ 91 w 96"/>
                <a:gd name="T1" fmla="*/ 0 h 12"/>
                <a:gd name="T2" fmla="*/ 90 w 96"/>
                <a:gd name="T3" fmla="*/ 0 h 12"/>
                <a:gd name="T4" fmla="*/ 85 w 96"/>
                <a:gd name="T5" fmla="*/ 1 h 12"/>
                <a:gd name="T6" fmla="*/ 85 w 96"/>
                <a:gd name="T7" fmla="*/ 1 h 12"/>
                <a:gd name="T8" fmla="*/ 80 w 96"/>
                <a:gd name="T9" fmla="*/ 1 h 12"/>
                <a:gd name="T10" fmla="*/ 69 w 96"/>
                <a:gd name="T11" fmla="*/ 1 h 12"/>
                <a:gd name="T12" fmla="*/ 53 w 96"/>
                <a:gd name="T13" fmla="*/ 1 h 12"/>
                <a:gd name="T14" fmla="*/ 4 w 96"/>
                <a:gd name="T15" fmla="*/ 8 h 12"/>
                <a:gd name="T16" fmla="*/ 1 w 96"/>
                <a:gd name="T17" fmla="*/ 9 h 12"/>
                <a:gd name="T18" fmla="*/ 6 w 96"/>
                <a:gd name="T19" fmla="*/ 11 h 12"/>
                <a:gd name="T20" fmla="*/ 11 w 96"/>
                <a:gd name="T21" fmla="*/ 11 h 12"/>
                <a:gd name="T22" fmla="*/ 17 w 96"/>
                <a:gd name="T23" fmla="*/ 10 h 12"/>
                <a:gd name="T24" fmla="*/ 19 w 96"/>
                <a:gd name="T25" fmla="*/ 10 h 12"/>
                <a:gd name="T26" fmla="*/ 19 w 96"/>
                <a:gd name="T27" fmla="*/ 11 h 12"/>
                <a:gd name="T28" fmla="*/ 23 w 96"/>
                <a:gd name="T29" fmla="*/ 12 h 12"/>
                <a:gd name="T30" fmla="*/ 28 w 96"/>
                <a:gd name="T31" fmla="*/ 12 h 12"/>
                <a:gd name="T32" fmla="*/ 34 w 96"/>
                <a:gd name="T33" fmla="*/ 10 h 12"/>
                <a:gd name="T34" fmla="*/ 35 w 96"/>
                <a:gd name="T35" fmla="*/ 10 h 12"/>
                <a:gd name="T36" fmla="*/ 36 w 96"/>
                <a:gd name="T37" fmla="*/ 11 h 12"/>
                <a:gd name="T38" fmla="*/ 41 w 96"/>
                <a:gd name="T39" fmla="*/ 9 h 12"/>
                <a:gd name="T40" fmla="*/ 53 w 96"/>
                <a:gd name="T41" fmla="*/ 6 h 12"/>
                <a:gd name="T42" fmla="*/ 54 w 96"/>
                <a:gd name="T43" fmla="*/ 6 h 12"/>
                <a:gd name="T44" fmla="*/ 52 w 96"/>
                <a:gd name="T45" fmla="*/ 9 h 12"/>
                <a:gd name="T46" fmla="*/ 56 w 96"/>
                <a:gd name="T47" fmla="*/ 11 h 12"/>
                <a:gd name="T48" fmla="*/ 60 w 96"/>
                <a:gd name="T49" fmla="*/ 11 h 12"/>
                <a:gd name="T50" fmla="*/ 81 w 96"/>
                <a:gd name="T51" fmla="*/ 6 h 12"/>
                <a:gd name="T52" fmla="*/ 81 w 96"/>
                <a:gd name="T53" fmla="*/ 6 h 12"/>
                <a:gd name="T54" fmla="*/ 81 w 96"/>
                <a:gd name="T55" fmla="*/ 6 h 12"/>
                <a:gd name="T56" fmla="*/ 92 w 96"/>
                <a:gd name="T57" fmla="*/ 3 h 12"/>
                <a:gd name="T58" fmla="*/ 91 w 96"/>
                <a:gd name="T5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12">
                  <a:moveTo>
                    <a:pt x="91" y="0"/>
                  </a:moveTo>
                  <a:cubicBezTo>
                    <a:pt x="91" y="0"/>
                    <a:pt x="90" y="0"/>
                    <a:pt x="90" y="0"/>
                  </a:cubicBezTo>
                  <a:cubicBezTo>
                    <a:pt x="89" y="1"/>
                    <a:pt x="87" y="1"/>
                    <a:pt x="85" y="1"/>
                  </a:cubicBezTo>
                  <a:cubicBezTo>
                    <a:pt x="85" y="1"/>
                    <a:pt x="85" y="1"/>
                    <a:pt x="85" y="1"/>
                  </a:cubicBezTo>
                  <a:cubicBezTo>
                    <a:pt x="84" y="1"/>
                    <a:pt x="82" y="1"/>
                    <a:pt x="80" y="1"/>
                  </a:cubicBezTo>
                  <a:cubicBezTo>
                    <a:pt x="77" y="1"/>
                    <a:pt x="73" y="1"/>
                    <a:pt x="69" y="1"/>
                  </a:cubicBezTo>
                  <a:cubicBezTo>
                    <a:pt x="64" y="1"/>
                    <a:pt x="59" y="1"/>
                    <a:pt x="53" y="1"/>
                  </a:cubicBezTo>
                  <a:cubicBezTo>
                    <a:pt x="30" y="3"/>
                    <a:pt x="3" y="8"/>
                    <a:pt x="4" y="8"/>
                  </a:cubicBezTo>
                  <a:cubicBezTo>
                    <a:pt x="2" y="8"/>
                    <a:pt x="2" y="9"/>
                    <a:pt x="1" y="9"/>
                  </a:cubicBezTo>
                  <a:cubicBezTo>
                    <a:pt x="0" y="10"/>
                    <a:pt x="2" y="10"/>
                    <a:pt x="6" y="11"/>
                  </a:cubicBezTo>
                  <a:cubicBezTo>
                    <a:pt x="8" y="11"/>
                    <a:pt x="9" y="11"/>
                    <a:pt x="11" y="11"/>
                  </a:cubicBezTo>
                  <a:cubicBezTo>
                    <a:pt x="13" y="11"/>
                    <a:pt x="16" y="11"/>
                    <a:pt x="17" y="10"/>
                  </a:cubicBezTo>
                  <a:cubicBezTo>
                    <a:pt x="18" y="10"/>
                    <a:pt x="19" y="10"/>
                    <a:pt x="19" y="10"/>
                  </a:cubicBezTo>
                  <a:cubicBezTo>
                    <a:pt x="20" y="10"/>
                    <a:pt x="20" y="10"/>
                    <a:pt x="19" y="11"/>
                  </a:cubicBezTo>
                  <a:cubicBezTo>
                    <a:pt x="18" y="12"/>
                    <a:pt x="20" y="12"/>
                    <a:pt x="23" y="12"/>
                  </a:cubicBezTo>
                  <a:cubicBezTo>
                    <a:pt x="25" y="12"/>
                    <a:pt x="27" y="12"/>
                    <a:pt x="28" y="12"/>
                  </a:cubicBezTo>
                  <a:cubicBezTo>
                    <a:pt x="32" y="11"/>
                    <a:pt x="34" y="10"/>
                    <a:pt x="34" y="10"/>
                  </a:cubicBezTo>
                  <a:cubicBezTo>
                    <a:pt x="35" y="10"/>
                    <a:pt x="35" y="10"/>
                    <a:pt x="35" y="10"/>
                  </a:cubicBezTo>
                  <a:cubicBezTo>
                    <a:pt x="35" y="11"/>
                    <a:pt x="36" y="11"/>
                    <a:pt x="36" y="11"/>
                  </a:cubicBezTo>
                  <a:cubicBezTo>
                    <a:pt x="37" y="11"/>
                    <a:pt x="39" y="10"/>
                    <a:pt x="41" y="9"/>
                  </a:cubicBezTo>
                  <a:cubicBezTo>
                    <a:pt x="44" y="8"/>
                    <a:pt x="49" y="6"/>
                    <a:pt x="53" y="6"/>
                  </a:cubicBezTo>
                  <a:cubicBezTo>
                    <a:pt x="53" y="6"/>
                    <a:pt x="54" y="6"/>
                    <a:pt x="54" y="6"/>
                  </a:cubicBezTo>
                  <a:cubicBezTo>
                    <a:pt x="55" y="6"/>
                    <a:pt x="53" y="7"/>
                    <a:pt x="52" y="9"/>
                  </a:cubicBezTo>
                  <a:cubicBezTo>
                    <a:pt x="51" y="10"/>
                    <a:pt x="51" y="11"/>
                    <a:pt x="56" y="11"/>
                  </a:cubicBezTo>
                  <a:cubicBezTo>
                    <a:pt x="57" y="11"/>
                    <a:pt x="58" y="11"/>
                    <a:pt x="60" y="11"/>
                  </a:cubicBezTo>
                  <a:cubicBezTo>
                    <a:pt x="75" y="10"/>
                    <a:pt x="79" y="6"/>
                    <a:pt x="81" y="6"/>
                  </a:cubicBezTo>
                  <a:cubicBezTo>
                    <a:pt x="81" y="6"/>
                    <a:pt x="81" y="6"/>
                    <a:pt x="81" y="6"/>
                  </a:cubicBezTo>
                  <a:cubicBezTo>
                    <a:pt x="81" y="6"/>
                    <a:pt x="81" y="6"/>
                    <a:pt x="81" y="6"/>
                  </a:cubicBezTo>
                  <a:cubicBezTo>
                    <a:pt x="83" y="6"/>
                    <a:pt x="87" y="5"/>
                    <a:pt x="92" y="3"/>
                  </a:cubicBezTo>
                  <a:cubicBezTo>
                    <a:pt x="96" y="1"/>
                    <a:pt x="93"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165"/>
            <p:cNvSpPr>
              <a:spLocks/>
            </p:cNvSpPr>
            <p:nvPr/>
          </p:nvSpPr>
          <p:spPr bwMode="auto">
            <a:xfrm>
              <a:off x="3303588" y="4264025"/>
              <a:ext cx="26988" cy="9525"/>
            </a:xfrm>
            <a:custGeom>
              <a:avLst/>
              <a:gdLst>
                <a:gd name="T0" fmla="*/ 3 w 10"/>
                <a:gd name="T1" fmla="*/ 0 h 3"/>
                <a:gd name="T2" fmla="*/ 1 w 10"/>
                <a:gd name="T3" fmla="*/ 1 h 3"/>
                <a:gd name="T4" fmla="*/ 1 w 10"/>
                <a:gd name="T5" fmla="*/ 3 h 3"/>
                <a:gd name="T6" fmla="*/ 8 w 10"/>
                <a:gd name="T7" fmla="*/ 2 h 3"/>
                <a:gd name="T8" fmla="*/ 3 w 10"/>
                <a:gd name="T9" fmla="*/ 0 h 3"/>
              </a:gdLst>
              <a:ahLst/>
              <a:cxnLst>
                <a:cxn ang="0">
                  <a:pos x="T0" y="T1"/>
                </a:cxn>
                <a:cxn ang="0">
                  <a:pos x="T2" y="T3"/>
                </a:cxn>
                <a:cxn ang="0">
                  <a:pos x="T4" y="T5"/>
                </a:cxn>
                <a:cxn ang="0">
                  <a:pos x="T6" y="T7"/>
                </a:cxn>
                <a:cxn ang="0">
                  <a:pos x="T8" y="T9"/>
                </a:cxn>
              </a:cxnLst>
              <a:rect l="0" t="0" r="r" b="b"/>
              <a:pathLst>
                <a:path w="10" h="3">
                  <a:moveTo>
                    <a:pt x="3" y="0"/>
                  </a:moveTo>
                  <a:cubicBezTo>
                    <a:pt x="2" y="0"/>
                    <a:pt x="1" y="0"/>
                    <a:pt x="1" y="1"/>
                  </a:cubicBezTo>
                  <a:cubicBezTo>
                    <a:pt x="0" y="1"/>
                    <a:pt x="1" y="2"/>
                    <a:pt x="1" y="3"/>
                  </a:cubicBezTo>
                  <a:cubicBezTo>
                    <a:pt x="4" y="3"/>
                    <a:pt x="6" y="3"/>
                    <a:pt x="8" y="2"/>
                  </a:cubicBezTo>
                  <a:cubicBezTo>
                    <a:pt x="10" y="1"/>
                    <a:pt x="6"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166"/>
            <p:cNvSpPr>
              <a:spLocks/>
            </p:cNvSpPr>
            <p:nvPr/>
          </p:nvSpPr>
          <p:spPr bwMode="auto">
            <a:xfrm>
              <a:off x="3314700" y="4270375"/>
              <a:ext cx="107950" cy="19050"/>
            </a:xfrm>
            <a:custGeom>
              <a:avLst/>
              <a:gdLst>
                <a:gd name="T0" fmla="*/ 20 w 40"/>
                <a:gd name="T1" fmla="*/ 0 h 7"/>
                <a:gd name="T2" fmla="*/ 3 w 40"/>
                <a:gd name="T3" fmla="*/ 3 h 7"/>
                <a:gd name="T4" fmla="*/ 13 w 40"/>
                <a:gd name="T5" fmla="*/ 7 h 7"/>
                <a:gd name="T6" fmla="*/ 16 w 40"/>
                <a:gd name="T7" fmla="*/ 7 h 7"/>
                <a:gd name="T8" fmla="*/ 29 w 40"/>
                <a:gd name="T9" fmla="*/ 4 h 7"/>
                <a:gd name="T10" fmla="*/ 36 w 40"/>
                <a:gd name="T11" fmla="*/ 3 h 7"/>
                <a:gd name="T12" fmla="*/ 22 w 40"/>
                <a:gd name="T13" fmla="*/ 0 h 7"/>
                <a:gd name="T14" fmla="*/ 20 w 4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7">
                  <a:moveTo>
                    <a:pt x="20" y="0"/>
                  </a:moveTo>
                  <a:cubicBezTo>
                    <a:pt x="13" y="0"/>
                    <a:pt x="7" y="1"/>
                    <a:pt x="3" y="3"/>
                  </a:cubicBezTo>
                  <a:cubicBezTo>
                    <a:pt x="0" y="5"/>
                    <a:pt x="6" y="7"/>
                    <a:pt x="13" y="7"/>
                  </a:cubicBezTo>
                  <a:cubicBezTo>
                    <a:pt x="14" y="7"/>
                    <a:pt x="15" y="7"/>
                    <a:pt x="16" y="7"/>
                  </a:cubicBezTo>
                  <a:cubicBezTo>
                    <a:pt x="27" y="7"/>
                    <a:pt x="30" y="5"/>
                    <a:pt x="29" y="4"/>
                  </a:cubicBezTo>
                  <a:cubicBezTo>
                    <a:pt x="28" y="4"/>
                    <a:pt x="31" y="4"/>
                    <a:pt x="36" y="3"/>
                  </a:cubicBezTo>
                  <a:cubicBezTo>
                    <a:pt x="40" y="2"/>
                    <a:pt x="34" y="0"/>
                    <a:pt x="22" y="0"/>
                  </a:cubicBezTo>
                  <a:cubicBezTo>
                    <a:pt x="21" y="0"/>
                    <a:pt x="21"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167"/>
            <p:cNvSpPr>
              <a:spLocks/>
            </p:cNvSpPr>
            <p:nvPr/>
          </p:nvSpPr>
          <p:spPr bwMode="auto">
            <a:xfrm>
              <a:off x="3236913" y="4294188"/>
              <a:ext cx="23813" cy="3175"/>
            </a:xfrm>
            <a:custGeom>
              <a:avLst/>
              <a:gdLst>
                <a:gd name="T0" fmla="*/ 0 w 9"/>
                <a:gd name="T1" fmla="*/ 0 h 1"/>
                <a:gd name="T2" fmla="*/ 4 w 9"/>
                <a:gd name="T3" fmla="*/ 1 h 1"/>
                <a:gd name="T4" fmla="*/ 5 w 9"/>
                <a:gd name="T5" fmla="*/ 1 h 1"/>
                <a:gd name="T6" fmla="*/ 6 w 9"/>
                <a:gd name="T7" fmla="*/ 0 h 1"/>
                <a:gd name="T8" fmla="*/ 0 w 9"/>
                <a:gd name="T9" fmla="*/ 0 h 1"/>
              </a:gdLst>
              <a:ahLst/>
              <a:cxnLst>
                <a:cxn ang="0">
                  <a:pos x="T0" y="T1"/>
                </a:cxn>
                <a:cxn ang="0">
                  <a:pos x="T2" y="T3"/>
                </a:cxn>
                <a:cxn ang="0">
                  <a:pos x="T4" y="T5"/>
                </a:cxn>
                <a:cxn ang="0">
                  <a:pos x="T6" y="T7"/>
                </a:cxn>
                <a:cxn ang="0">
                  <a:pos x="T8" y="T9"/>
                </a:cxn>
              </a:cxnLst>
              <a:rect l="0" t="0" r="r" b="b"/>
              <a:pathLst>
                <a:path w="9" h="1">
                  <a:moveTo>
                    <a:pt x="0" y="0"/>
                  </a:moveTo>
                  <a:cubicBezTo>
                    <a:pt x="2" y="0"/>
                    <a:pt x="2" y="1"/>
                    <a:pt x="4" y="1"/>
                  </a:cubicBezTo>
                  <a:cubicBezTo>
                    <a:pt x="5" y="1"/>
                    <a:pt x="5" y="1"/>
                    <a:pt x="5" y="1"/>
                  </a:cubicBezTo>
                  <a:cubicBezTo>
                    <a:pt x="8" y="1"/>
                    <a:pt x="9" y="0"/>
                    <a:pt x="6" y="0"/>
                  </a:cubicBezTo>
                  <a:cubicBezTo>
                    <a:pt x="4" y="0"/>
                    <a:pt x="3"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168"/>
            <p:cNvSpPr>
              <a:spLocks/>
            </p:cNvSpPr>
            <p:nvPr/>
          </p:nvSpPr>
          <p:spPr bwMode="auto">
            <a:xfrm>
              <a:off x="3379788" y="4254500"/>
              <a:ext cx="106363" cy="15875"/>
            </a:xfrm>
            <a:custGeom>
              <a:avLst/>
              <a:gdLst>
                <a:gd name="T0" fmla="*/ 28 w 39"/>
                <a:gd name="T1" fmla="*/ 0 h 6"/>
                <a:gd name="T2" fmla="*/ 0 w 39"/>
                <a:gd name="T3" fmla="*/ 3 h 6"/>
                <a:gd name="T4" fmla="*/ 8 w 39"/>
                <a:gd name="T5" fmla="*/ 3 h 6"/>
                <a:gd name="T6" fmla="*/ 14 w 39"/>
                <a:gd name="T7" fmla="*/ 4 h 6"/>
                <a:gd name="T8" fmla="*/ 14 w 39"/>
                <a:gd name="T9" fmla="*/ 4 h 6"/>
                <a:gd name="T10" fmla="*/ 14 w 39"/>
                <a:gd name="T11" fmla="*/ 4 h 6"/>
                <a:gd name="T12" fmla="*/ 18 w 39"/>
                <a:gd name="T13" fmla="*/ 5 h 6"/>
                <a:gd name="T14" fmla="*/ 25 w 39"/>
                <a:gd name="T15" fmla="*/ 6 h 6"/>
                <a:gd name="T16" fmla="*/ 31 w 39"/>
                <a:gd name="T17" fmla="*/ 5 h 6"/>
                <a:gd name="T18" fmla="*/ 34 w 39"/>
                <a:gd name="T19" fmla="*/ 0 h 6"/>
                <a:gd name="T20" fmla="*/ 28 w 3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
                  <a:moveTo>
                    <a:pt x="28" y="0"/>
                  </a:moveTo>
                  <a:cubicBezTo>
                    <a:pt x="18" y="0"/>
                    <a:pt x="0" y="2"/>
                    <a:pt x="0" y="3"/>
                  </a:cubicBezTo>
                  <a:cubicBezTo>
                    <a:pt x="4" y="3"/>
                    <a:pt x="7" y="3"/>
                    <a:pt x="8" y="3"/>
                  </a:cubicBezTo>
                  <a:cubicBezTo>
                    <a:pt x="12" y="3"/>
                    <a:pt x="13" y="4"/>
                    <a:pt x="14" y="4"/>
                  </a:cubicBezTo>
                  <a:cubicBezTo>
                    <a:pt x="14" y="4"/>
                    <a:pt x="14" y="4"/>
                    <a:pt x="14" y="4"/>
                  </a:cubicBezTo>
                  <a:cubicBezTo>
                    <a:pt x="14" y="4"/>
                    <a:pt x="14" y="4"/>
                    <a:pt x="14" y="4"/>
                  </a:cubicBezTo>
                  <a:cubicBezTo>
                    <a:pt x="14" y="4"/>
                    <a:pt x="16" y="4"/>
                    <a:pt x="18" y="5"/>
                  </a:cubicBezTo>
                  <a:cubicBezTo>
                    <a:pt x="19" y="5"/>
                    <a:pt x="22" y="6"/>
                    <a:pt x="25" y="6"/>
                  </a:cubicBezTo>
                  <a:cubicBezTo>
                    <a:pt x="27" y="6"/>
                    <a:pt x="29" y="6"/>
                    <a:pt x="31" y="5"/>
                  </a:cubicBezTo>
                  <a:cubicBezTo>
                    <a:pt x="36" y="4"/>
                    <a:pt x="39" y="2"/>
                    <a:pt x="34" y="0"/>
                  </a:cubicBezTo>
                  <a:cubicBezTo>
                    <a:pt x="33" y="0"/>
                    <a:pt x="31" y="0"/>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169"/>
            <p:cNvSpPr>
              <a:spLocks/>
            </p:cNvSpPr>
            <p:nvPr/>
          </p:nvSpPr>
          <p:spPr bwMode="auto">
            <a:xfrm>
              <a:off x="3460750" y="4327525"/>
              <a:ext cx="160338" cy="41275"/>
            </a:xfrm>
            <a:custGeom>
              <a:avLst/>
              <a:gdLst>
                <a:gd name="T0" fmla="*/ 39 w 59"/>
                <a:gd name="T1" fmla="*/ 0 h 15"/>
                <a:gd name="T2" fmla="*/ 36 w 59"/>
                <a:gd name="T3" fmla="*/ 0 h 15"/>
                <a:gd name="T4" fmla="*/ 30 w 59"/>
                <a:gd name="T5" fmla="*/ 4 h 15"/>
                <a:gd name="T6" fmla="*/ 30 w 59"/>
                <a:gd name="T7" fmla="*/ 4 h 15"/>
                <a:gd name="T8" fmla="*/ 29 w 59"/>
                <a:gd name="T9" fmla="*/ 4 h 15"/>
                <a:gd name="T10" fmla="*/ 29 w 59"/>
                <a:gd name="T11" fmla="*/ 5 h 15"/>
                <a:gd name="T12" fmla="*/ 29 w 59"/>
                <a:gd name="T13" fmla="*/ 6 h 15"/>
                <a:gd name="T14" fmla="*/ 25 w 59"/>
                <a:gd name="T15" fmla="*/ 4 h 15"/>
                <a:gd name="T16" fmla="*/ 18 w 59"/>
                <a:gd name="T17" fmla="*/ 2 h 15"/>
                <a:gd name="T18" fmla="*/ 16 w 59"/>
                <a:gd name="T19" fmla="*/ 3 h 15"/>
                <a:gd name="T20" fmla="*/ 13 w 59"/>
                <a:gd name="T21" fmla="*/ 5 h 15"/>
                <a:gd name="T22" fmla="*/ 10 w 59"/>
                <a:gd name="T23" fmla="*/ 7 h 15"/>
                <a:gd name="T24" fmla="*/ 10 w 59"/>
                <a:gd name="T25" fmla="*/ 7 h 15"/>
                <a:gd name="T26" fmla="*/ 7 w 59"/>
                <a:gd name="T27" fmla="*/ 6 h 15"/>
                <a:gd name="T28" fmla="*/ 3 w 59"/>
                <a:gd name="T29" fmla="*/ 7 h 15"/>
                <a:gd name="T30" fmla="*/ 13 w 59"/>
                <a:gd name="T31" fmla="*/ 9 h 15"/>
                <a:gd name="T32" fmla="*/ 22 w 59"/>
                <a:gd name="T33" fmla="*/ 10 h 15"/>
                <a:gd name="T34" fmla="*/ 17 w 59"/>
                <a:gd name="T35" fmla="*/ 10 h 15"/>
                <a:gd name="T36" fmla="*/ 13 w 59"/>
                <a:gd name="T37" fmla="*/ 11 h 15"/>
                <a:gd name="T38" fmla="*/ 9 w 59"/>
                <a:gd name="T39" fmla="*/ 12 h 15"/>
                <a:gd name="T40" fmla="*/ 9 w 59"/>
                <a:gd name="T41" fmla="*/ 14 h 15"/>
                <a:gd name="T42" fmla="*/ 21 w 59"/>
                <a:gd name="T43" fmla="*/ 15 h 15"/>
                <a:gd name="T44" fmla="*/ 23 w 59"/>
                <a:gd name="T45" fmla="*/ 15 h 15"/>
                <a:gd name="T46" fmla="*/ 29 w 59"/>
                <a:gd name="T47" fmla="*/ 14 h 15"/>
                <a:gd name="T48" fmla="*/ 30 w 59"/>
                <a:gd name="T49" fmla="*/ 14 h 15"/>
                <a:gd name="T50" fmla="*/ 30 w 59"/>
                <a:gd name="T51" fmla="*/ 15 h 15"/>
                <a:gd name="T52" fmla="*/ 32 w 59"/>
                <a:gd name="T53" fmla="*/ 14 h 15"/>
                <a:gd name="T54" fmla="*/ 35 w 59"/>
                <a:gd name="T55" fmla="*/ 12 h 15"/>
                <a:gd name="T56" fmla="*/ 41 w 59"/>
                <a:gd name="T57" fmla="*/ 11 h 15"/>
                <a:gd name="T58" fmla="*/ 54 w 59"/>
                <a:gd name="T59" fmla="*/ 6 h 15"/>
                <a:gd name="T60" fmla="*/ 51 w 59"/>
                <a:gd name="T61" fmla="*/ 2 h 15"/>
                <a:gd name="T62" fmla="*/ 49 w 59"/>
                <a:gd name="T63" fmla="*/ 2 h 15"/>
                <a:gd name="T64" fmla="*/ 48 w 59"/>
                <a:gd name="T65" fmla="*/ 2 h 15"/>
                <a:gd name="T66" fmla="*/ 45 w 59"/>
                <a:gd name="T67" fmla="*/ 1 h 15"/>
                <a:gd name="T68" fmla="*/ 39 w 59"/>
                <a:gd name="T6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15">
                  <a:moveTo>
                    <a:pt x="39" y="0"/>
                  </a:moveTo>
                  <a:cubicBezTo>
                    <a:pt x="38" y="0"/>
                    <a:pt x="37" y="0"/>
                    <a:pt x="36" y="0"/>
                  </a:cubicBezTo>
                  <a:cubicBezTo>
                    <a:pt x="27" y="1"/>
                    <a:pt x="31" y="4"/>
                    <a:pt x="30" y="4"/>
                  </a:cubicBezTo>
                  <a:cubicBezTo>
                    <a:pt x="30" y="4"/>
                    <a:pt x="30" y="4"/>
                    <a:pt x="30" y="4"/>
                  </a:cubicBezTo>
                  <a:cubicBezTo>
                    <a:pt x="30" y="4"/>
                    <a:pt x="29" y="4"/>
                    <a:pt x="29" y="4"/>
                  </a:cubicBezTo>
                  <a:cubicBezTo>
                    <a:pt x="28" y="4"/>
                    <a:pt x="29" y="5"/>
                    <a:pt x="29" y="5"/>
                  </a:cubicBezTo>
                  <a:cubicBezTo>
                    <a:pt x="29" y="6"/>
                    <a:pt x="29" y="6"/>
                    <a:pt x="29" y="6"/>
                  </a:cubicBezTo>
                  <a:cubicBezTo>
                    <a:pt x="28" y="6"/>
                    <a:pt x="26" y="5"/>
                    <a:pt x="25" y="4"/>
                  </a:cubicBezTo>
                  <a:cubicBezTo>
                    <a:pt x="23" y="3"/>
                    <a:pt x="20" y="2"/>
                    <a:pt x="18" y="2"/>
                  </a:cubicBezTo>
                  <a:cubicBezTo>
                    <a:pt x="17" y="2"/>
                    <a:pt x="16" y="2"/>
                    <a:pt x="16" y="3"/>
                  </a:cubicBezTo>
                  <a:cubicBezTo>
                    <a:pt x="14" y="3"/>
                    <a:pt x="16" y="4"/>
                    <a:pt x="13" y="5"/>
                  </a:cubicBezTo>
                  <a:cubicBezTo>
                    <a:pt x="11" y="6"/>
                    <a:pt x="11" y="7"/>
                    <a:pt x="10" y="7"/>
                  </a:cubicBezTo>
                  <a:cubicBezTo>
                    <a:pt x="10" y="7"/>
                    <a:pt x="10" y="7"/>
                    <a:pt x="10" y="7"/>
                  </a:cubicBezTo>
                  <a:cubicBezTo>
                    <a:pt x="9" y="7"/>
                    <a:pt x="8" y="6"/>
                    <a:pt x="7" y="6"/>
                  </a:cubicBezTo>
                  <a:cubicBezTo>
                    <a:pt x="6" y="6"/>
                    <a:pt x="4" y="6"/>
                    <a:pt x="3" y="7"/>
                  </a:cubicBezTo>
                  <a:cubicBezTo>
                    <a:pt x="0" y="7"/>
                    <a:pt x="4" y="8"/>
                    <a:pt x="13" y="9"/>
                  </a:cubicBezTo>
                  <a:cubicBezTo>
                    <a:pt x="23" y="9"/>
                    <a:pt x="27" y="10"/>
                    <a:pt x="22" y="10"/>
                  </a:cubicBezTo>
                  <a:cubicBezTo>
                    <a:pt x="18" y="10"/>
                    <a:pt x="16" y="10"/>
                    <a:pt x="17" y="10"/>
                  </a:cubicBezTo>
                  <a:cubicBezTo>
                    <a:pt x="18" y="10"/>
                    <a:pt x="16" y="11"/>
                    <a:pt x="13" y="11"/>
                  </a:cubicBezTo>
                  <a:cubicBezTo>
                    <a:pt x="10" y="11"/>
                    <a:pt x="7" y="11"/>
                    <a:pt x="9" y="12"/>
                  </a:cubicBezTo>
                  <a:cubicBezTo>
                    <a:pt x="10" y="12"/>
                    <a:pt x="5" y="14"/>
                    <a:pt x="9" y="14"/>
                  </a:cubicBezTo>
                  <a:cubicBezTo>
                    <a:pt x="13" y="14"/>
                    <a:pt x="17" y="15"/>
                    <a:pt x="21" y="15"/>
                  </a:cubicBezTo>
                  <a:cubicBezTo>
                    <a:pt x="21" y="15"/>
                    <a:pt x="22" y="15"/>
                    <a:pt x="23" y="15"/>
                  </a:cubicBezTo>
                  <a:cubicBezTo>
                    <a:pt x="26" y="15"/>
                    <a:pt x="28" y="14"/>
                    <a:pt x="29" y="14"/>
                  </a:cubicBezTo>
                  <a:cubicBezTo>
                    <a:pt x="30" y="14"/>
                    <a:pt x="30" y="14"/>
                    <a:pt x="30" y="14"/>
                  </a:cubicBezTo>
                  <a:cubicBezTo>
                    <a:pt x="30" y="15"/>
                    <a:pt x="30" y="15"/>
                    <a:pt x="30" y="15"/>
                  </a:cubicBezTo>
                  <a:cubicBezTo>
                    <a:pt x="31" y="15"/>
                    <a:pt x="31" y="14"/>
                    <a:pt x="32" y="14"/>
                  </a:cubicBezTo>
                  <a:cubicBezTo>
                    <a:pt x="33" y="14"/>
                    <a:pt x="33" y="13"/>
                    <a:pt x="35" y="12"/>
                  </a:cubicBezTo>
                  <a:cubicBezTo>
                    <a:pt x="37" y="12"/>
                    <a:pt x="39" y="12"/>
                    <a:pt x="41" y="11"/>
                  </a:cubicBezTo>
                  <a:cubicBezTo>
                    <a:pt x="43" y="10"/>
                    <a:pt x="49" y="8"/>
                    <a:pt x="54" y="6"/>
                  </a:cubicBezTo>
                  <a:cubicBezTo>
                    <a:pt x="59" y="3"/>
                    <a:pt x="54" y="2"/>
                    <a:pt x="51" y="2"/>
                  </a:cubicBezTo>
                  <a:cubicBezTo>
                    <a:pt x="50" y="2"/>
                    <a:pt x="50" y="2"/>
                    <a:pt x="49" y="2"/>
                  </a:cubicBezTo>
                  <a:cubicBezTo>
                    <a:pt x="49" y="2"/>
                    <a:pt x="49" y="2"/>
                    <a:pt x="48" y="2"/>
                  </a:cubicBezTo>
                  <a:cubicBezTo>
                    <a:pt x="47" y="2"/>
                    <a:pt x="46" y="1"/>
                    <a:pt x="45" y="1"/>
                  </a:cubicBezTo>
                  <a:cubicBezTo>
                    <a:pt x="44" y="0"/>
                    <a:pt x="42"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70"/>
            <p:cNvSpPr>
              <a:spLocks/>
            </p:cNvSpPr>
            <p:nvPr/>
          </p:nvSpPr>
          <p:spPr bwMode="auto">
            <a:xfrm>
              <a:off x="3060700" y="4302125"/>
              <a:ext cx="330200" cy="57150"/>
            </a:xfrm>
            <a:custGeom>
              <a:avLst/>
              <a:gdLst>
                <a:gd name="T0" fmla="*/ 51 w 122"/>
                <a:gd name="T1" fmla="*/ 0 h 21"/>
                <a:gd name="T2" fmla="*/ 44 w 122"/>
                <a:gd name="T3" fmla="*/ 2 h 21"/>
                <a:gd name="T4" fmla="*/ 44 w 122"/>
                <a:gd name="T5" fmla="*/ 2 h 21"/>
                <a:gd name="T6" fmla="*/ 42 w 122"/>
                <a:gd name="T7" fmla="*/ 2 h 21"/>
                <a:gd name="T8" fmla="*/ 39 w 122"/>
                <a:gd name="T9" fmla="*/ 2 h 21"/>
                <a:gd name="T10" fmla="*/ 35 w 122"/>
                <a:gd name="T11" fmla="*/ 2 h 21"/>
                <a:gd name="T12" fmla="*/ 33 w 122"/>
                <a:gd name="T13" fmla="*/ 5 h 21"/>
                <a:gd name="T14" fmla="*/ 26 w 122"/>
                <a:gd name="T15" fmla="*/ 5 h 21"/>
                <a:gd name="T16" fmla="*/ 22 w 122"/>
                <a:gd name="T17" fmla="*/ 8 h 21"/>
                <a:gd name="T18" fmla="*/ 11 w 122"/>
                <a:gd name="T19" fmla="*/ 10 h 21"/>
                <a:gd name="T20" fmla="*/ 13 w 122"/>
                <a:gd name="T21" fmla="*/ 13 h 21"/>
                <a:gd name="T22" fmla="*/ 16 w 122"/>
                <a:gd name="T23" fmla="*/ 14 h 21"/>
                <a:gd name="T24" fmla="*/ 17 w 122"/>
                <a:gd name="T25" fmla="*/ 14 h 21"/>
                <a:gd name="T26" fmla="*/ 18 w 122"/>
                <a:gd name="T27" fmla="*/ 13 h 21"/>
                <a:gd name="T28" fmla="*/ 19 w 122"/>
                <a:gd name="T29" fmla="*/ 13 h 21"/>
                <a:gd name="T30" fmla="*/ 26 w 122"/>
                <a:gd name="T31" fmla="*/ 14 h 21"/>
                <a:gd name="T32" fmla="*/ 29 w 122"/>
                <a:gd name="T33" fmla="*/ 14 h 21"/>
                <a:gd name="T34" fmla="*/ 35 w 122"/>
                <a:gd name="T35" fmla="*/ 13 h 21"/>
                <a:gd name="T36" fmla="*/ 35 w 122"/>
                <a:gd name="T37" fmla="*/ 14 h 21"/>
                <a:gd name="T38" fmla="*/ 46 w 122"/>
                <a:gd name="T39" fmla="*/ 15 h 21"/>
                <a:gd name="T40" fmla="*/ 32 w 122"/>
                <a:gd name="T41" fmla="*/ 16 h 21"/>
                <a:gd name="T42" fmla="*/ 26 w 122"/>
                <a:gd name="T43" fmla="*/ 20 h 21"/>
                <a:gd name="T44" fmla="*/ 37 w 122"/>
                <a:gd name="T45" fmla="*/ 21 h 21"/>
                <a:gd name="T46" fmla="*/ 52 w 122"/>
                <a:gd name="T47" fmla="*/ 20 h 21"/>
                <a:gd name="T48" fmla="*/ 78 w 122"/>
                <a:gd name="T49" fmla="*/ 18 h 21"/>
                <a:gd name="T50" fmla="*/ 79 w 122"/>
                <a:gd name="T51" fmla="*/ 18 h 21"/>
                <a:gd name="T52" fmla="*/ 81 w 122"/>
                <a:gd name="T53" fmla="*/ 19 h 21"/>
                <a:gd name="T54" fmla="*/ 83 w 122"/>
                <a:gd name="T55" fmla="*/ 18 h 21"/>
                <a:gd name="T56" fmla="*/ 84 w 122"/>
                <a:gd name="T57" fmla="*/ 18 h 21"/>
                <a:gd name="T58" fmla="*/ 89 w 122"/>
                <a:gd name="T59" fmla="*/ 19 h 21"/>
                <a:gd name="T60" fmla="*/ 97 w 122"/>
                <a:gd name="T61" fmla="*/ 19 h 21"/>
                <a:gd name="T62" fmla="*/ 102 w 122"/>
                <a:gd name="T63" fmla="*/ 19 h 21"/>
                <a:gd name="T64" fmla="*/ 115 w 122"/>
                <a:gd name="T65" fmla="*/ 16 h 21"/>
                <a:gd name="T66" fmla="*/ 122 w 122"/>
                <a:gd name="T67" fmla="*/ 11 h 21"/>
                <a:gd name="T68" fmla="*/ 119 w 122"/>
                <a:gd name="T69" fmla="*/ 10 h 21"/>
                <a:gd name="T70" fmla="*/ 113 w 122"/>
                <a:gd name="T71" fmla="*/ 11 h 21"/>
                <a:gd name="T72" fmla="*/ 110 w 122"/>
                <a:gd name="T73" fmla="*/ 12 h 21"/>
                <a:gd name="T74" fmla="*/ 110 w 122"/>
                <a:gd name="T75" fmla="*/ 12 h 21"/>
                <a:gd name="T76" fmla="*/ 107 w 122"/>
                <a:gd name="T77" fmla="*/ 11 h 21"/>
                <a:gd name="T78" fmla="*/ 105 w 122"/>
                <a:gd name="T79" fmla="*/ 12 h 21"/>
                <a:gd name="T80" fmla="*/ 103 w 122"/>
                <a:gd name="T81" fmla="*/ 12 h 21"/>
                <a:gd name="T82" fmla="*/ 103 w 122"/>
                <a:gd name="T83" fmla="*/ 11 h 21"/>
                <a:gd name="T84" fmla="*/ 104 w 122"/>
                <a:gd name="T85" fmla="*/ 9 h 21"/>
                <a:gd name="T86" fmla="*/ 111 w 122"/>
                <a:gd name="T87" fmla="*/ 4 h 21"/>
                <a:gd name="T88" fmla="*/ 109 w 122"/>
                <a:gd name="T89" fmla="*/ 2 h 21"/>
                <a:gd name="T90" fmla="*/ 98 w 122"/>
                <a:gd name="T91" fmla="*/ 4 h 21"/>
                <a:gd name="T92" fmla="*/ 88 w 122"/>
                <a:gd name="T93" fmla="*/ 8 h 21"/>
                <a:gd name="T94" fmla="*/ 80 w 122"/>
                <a:gd name="T95" fmla="*/ 13 h 21"/>
                <a:gd name="T96" fmla="*/ 79 w 122"/>
                <a:gd name="T97" fmla="*/ 13 h 21"/>
                <a:gd name="T98" fmla="*/ 72 w 122"/>
                <a:gd name="T99" fmla="*/ 12 h 21"/>
                <a:gd name="T100" fmla="*/ 71 w 122"/>
                <a:gd name="T101" fmla="*/ 12 h 21"/>
                <a:gd name="T102" fmla="*/ 69 w 122"/>
                <a:gd name="T103" fmla="*/ 12 h 21"/>
                <a:gd name="T104" fmla="*/ 69 w 122"/>
                <a:gd name="T105" fmla="*/ 12 h 21"/>
                <a:gd name="T106" fmla="*/ 67 w 122"/>
                <a:gd name="T107" fmla="*/ 10 h 21"/>
                <a:gd name="T108" fmla="*/ 65 w 122"/>
                <a:gd name="T109" fmla="*/ 9 h 21"/>
                <a:gd name="T110" fmla="*/ 67 w 122"/>
                <a:gd name="T111" fmla="*/ 5 h 21"/>
                <a:gd name="T112" fmla="*/ 54 w 122"/>
                <a:gd name="T113" fmla="*/ 1 h 21"/>
                <a:gd name="T114" fmla="*/ 51 w 122"/>
                <a:gd name="T11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21">
                  <a:moveTo>
                    <a:pt x="51" y="0"/>
                  </a:moveTo>
                  <a:cubicBezTo>
                    <a:pt x="45" y="0"/>
                    <a:pt x="42" y="2"/>
                    <a:pt x="44" y="2"/>
                  </a:cubicBezTo>
                  <a:cubicBezTo>
                    <a:pt x="44" y="2"/>
                    <a:pt x="44" y="2"/>
                    <a:pt x="44" y="2"/>
                  </a:cubicBezTo>
                  <a:cubicBezTo>
                    <a:pt x="43" y="2"/>
                    <a:pt x="43" y="2"/>
                    <a:pt x="42" y="2"/>
                  </a:cubicBezTo>
                  <a:cubicBezTo>
                    <a:pt x="41" y="2"/>
                    <a:pt x="40" y="2"/>
                    <a:pt x="39" y="2"/>
                  </a:cubicBezTo>
                  <a:cubicBezTo>
                    <a:pt x="38" y="2"/>
                    <a:pt x="37" y="2"/>
                    <a:pt x="35" y="2"/>
                  </a:cubicBezTo>
                  <a:cubicBezTo>
                    <a:pt x="29" y="3"/>
                    <a:pt x="29" y="4"/>
                    <a:pt x="33" y="5"/>
                  </a:cubicBezTo>
                  <a:cubicBezTo>
                    <a:pt x="36" y="5"/>
                    <a:pt x="33" y="5"/>
                    <a:pt x="26" y="5"/>
                  </a:cubicBezTo>
                  <a:cubicBezTo>
                    <a:pt x="18" y="6"/>
                    <a:pt x="18" y="7"/>
                    <a:pt x="22" y="8"/>
                  </a:cubicBezTo>
                  <a:cubicBezTo>
                    <a:pt x="27" y="8"/>
                    <a:pt x="21" y="9"/>
                    <a:pt x="11" y="10"/>
                  </a:cubicBezTo>
                  <a:cubicBezTo>
                    <a:pt x="0" y="11"/>
                    <a:pt x="12" y="13"/>
                    <a:pt x="13" y="13"/>
                  </a:cubicBezTo>
                  <a:cubicBezTo>
                    <a:pt x="14" y="14"/>
                    <a:pt x="15" y="14"/>
                    <a:pt x="16" y="14"/>
                  </a:cubicBezTo>
                  <a:cubicBezTo>
                    <a:pt x="17" y="14"/>
                    <a:pt x="17" y="14"/>
                    <a:pt x="17" y="14"/>
                  </a:cubicBezTo>
                  <a:cubicBezTo>
                    <a:pt x="18" y="13"/>
                    <a:pt x="18" y="13"/>
                    <a:pt x="18" y="13"/>
                  </a:cubicBezTo>
                  <a:cubicBezTo>
                    <a:pt x="19" y="13"/>
                    <a:pt x="19" y="13"/>
                    <a:pt x="19" y="13"/>
                  </a:cubicBezTo>
                  <a:cubicBezTo>
                    <a:pt x="20" y="13"/>
                    <a:pt x="23" y="14"/>
                    <a:pt x="26" y="14"/>
                  </a:cubicBezTo>
                  <a:cubicBezTo>
                    <a:pt x="27" y="14"/>
                    <a:pt x="28" y="14"/>
                    <a:pt x="29" y="14"/>
                  </a:cubicBezTo>
                  <a:cubicBezTo>
                    <a:pt x="32" y="13"/>
                    <a:pt x="34" y="13"/>
                    <a:pt x="35" y="13"/>
                  </a:cubicBezTo>
                  <a:cubicBezTo>
                    <a:pt x="36" y="13"/>
                    <a:pt x="36" y="13"/>
                    <a:pt x="35" y="14"/>
                  </a:cubicBezTo>
                  <a:cubicBezTo>
                    <a:pt x="33" y="14"/>
                    <a:pt x="39" y="14"/>
                    <a:pt x="46" y="15"/>
                  </a:cubicBezTo>
                  <a:cubicBezTo>
                    <a:pt x="54" y="15"/>
                    <a:pt x="48" y="15"/>
                    <a:pt x="32" y="16"/>
                  </a:cubicBezTo>
                  <a:cubicBezTo>
                    <a:pt x="20" y="17"/>
                    <a:pt x="11" y="18"/>
                    <a:pt x="26" y="20"/>
                  </a:cubicBezTo>
                  <a:cubicBezTo>
                    <a:pt x="29" y="20"/>
                    <a:pt x="33" y="21"/>
                    <a:pt x="37" y="21"/>
                  </a:cubicBezTo>
                  <a:cubicBezTo>
                    <a:pt x="42" y="21"/>
                    <a:pt x="47" y="20"/>
                    <a:pt x="52" y="20"/>
                  </a:cubicBezTo>
                  <a:cubicBezTo>
                    <a:pt x="64" y="19"/>
                    <a:pt x="75" y="18"/>
                    <a:pt x="78" y="18"/>
                  </a:cubicBezTo>
                  <a:cubicBezTo>
                    <a:pt x="78" y="18"/>
                    <a:pt x="79" y="18"/>
                    <a:pt x="79" y="18"/>
                  </a:cubicBezTo>
                  <a:cubicBezTo>
                    <a:pt x="78" y="18"/>
                    <a:pt x="79" y="19"/>
                    <a:pt x="81" y="19"/>
                  </a:cubicBezTo>
                  <a:cubicBezTo>
                    <a:pt x="82" y="19"/>
                    <a:pt x="82" y="18"/>
                    <a:pt x="83" y="18"/>
                  </a:cubicBezTo>
                  <a:cubicBezTo>
                    <a:pt x="83" y="18"/>
                    <a:pt x="83" y="18"/>
                    <a:pt x="84" y="18"/>
                  </a:cubicBezTo>
                  <a:cubicBezTo>
                    <a:pt x="85" y="18"/>
                    <a:pt x="86" y="19"/>
                    <a:pt x="89" y="19"/>
                  </a:cubicBezTo>
                  <a:cubicBezTo>
                    <a:pt x="91" y="19"/>
                    <a:pt x="94" y="19"/>
                    <a:pt x="97" y="19"/>
                  </a:cubicBezTo>
                  <a:cubicBezTo>
                    <a:pt x="98" y="19"/>
                    <a:pt x="100" y="19"/>
                    <a:pt x="102" y="19"/>
                  </a:cubicBezTo>
                  <a:cubicBezTo>
                    <a:pt x="107" y="18"/>
                    <a:pt x="112" y="17"/>
                    <a:pt x="115" y="16"/>
                  </a:cubicBezTo>
                  <a:cubicBezTo>
                    <a:pt x="121" y="14"/>
                    <a:pt x="122" y="12"/>
                    <a:pt x="122" y="11"/>
                  </a:cubicBezTo>
                  <a:cubicBezTo>
                    <a:pt x="121" y="11"/>
                    <a:pt x="120" y="10"/>
                    <a:pt x="119" y="10"/>
                  </a:cubicBezTo>
                  <a:cubicBezTo>
                    <a:pt x="117" y="10"/>
                    <a:pt x="115" y="11"/>
                    <a:pt x="113" y="11"/>
                  </a:cubicBezTo>
                  <a:cubicBezTo>
                    <a:pt x="112" y="12"/>
                    <a:pt x="110" y="12"/>
                    <a:pt x="110" y="12"/>
                  </a:cubicBezTo>
                  <a:cubicBezTo>
                    <a:pt x="110" y="12"/>
                    <a:pt x="110" y="12"/>
                    <a:pt x="110" y="12"/>
                  </a:cubicBezTo>
                  <a:cubicBezTo>
                    <a:pt x="110" y="12"/>
                    <a:pt x="109" y="11"/>
                    <a:pt x="107" y="11"/>
                  </a:cubicBezTo>
                  <a:cubicBezTo>
                    <a:pt x="107" y="11"/>
                    <a:pt x="106" y="11"/>
                    <a:pt x="105" y="12"/>
                  </a:cubicBezTo>
                  <a:cubicBezTo>
                    <a:pt x="104" y="12"/>
                    <a:pt x="103" y="12"/>
                    <a:pt x="103" y="12"/>
                  </a:cubicBezTo>
                  <a:cubicBezTo>
                    <a:pt x="101" y="12"/>
                    <a:pt x="101" y="11"/>
                    <a:pt x="103" y="11"/>
                  </a:cubicBezTo>
                  <a:cubicBezTo>
                    <a:pt x="106" y="10"/>
                    <a:pt x="106" y="9"/>
                    <a:pt x="104" y="9"/>
                  </a:cubicBezTo>
                  <a:cubicBezTo>
                    <a:pt x="102" y="9"/>
                    <a:pt x="108" y="7"/>
                    <a:pt x="111" y="4"/>
                  </a:cubicBezTo>
                  <a:cubicBezTo>
                    <a:pt x="112" y="3"/>
                    <a:pt x="111" y="2"/>
                    <a:pt x="109" y="2"/>
                  </a:cubicBezTo>
                  <a:cubicBezTo>
                    <a:pt x="107" y="2"/>
                    <a:pt x="103" y="2"/>
                    <a:pt x="98" y="4"/>
                  </a:cubicBezTo>
                  <a:cubicBezTo>
                    <a:pt x="95" y="5"/>
                    <a:pt x="91" y="6"/>
                    <a:pt x="88" y="8"/>
                  </a:cubicBezTo>
                  <a:cubicBezTo>
                    <a:pt x="84" y="11"/>
                    <a:pt x="83" y="13"/>
                    <a:pt x="80" y="13"/>
                  </a:cubicBezTo>
                  <a:cubicBezTo>
                    <a:pt x="79" y="13"/>
                    <a:pt x="79" y="13"/>
                    <a:pt x="79" y="13"/>
                  </a:cubicBezTo>
                  <a:cubicBezTo>
                    <a:pt x="76" y="12"/>
                    <a:pt x="74" y="12"/>
                    <a:pt x="72" y="12"/>
                  </a:cubicBezTo>
                  <a:cubicBezTo>
                    <a:pt x="72" y="12"/>
                    <a:pt x="72" y="12"/>
                    <a:pt x="71" y="12"/>
                  </a:cubicBezTo>
                  <a:cubicBezTo>
                    <a:pt x="71" y="12"/>
                    <a:pt x="70" y="12"/>
                    <a:pt x="69" y="12"/>
                  </a:cubicBezTo>
                  <a:cubicBezTo>
                    <a:pt x="69" y="12"/>
                    <a:pt x="69" y="12"/>
                    <a:pt x="69" y="12"/>
                  </a:cubicBezTo>
                  <a:cubicBezTo>
                    <a:pt x="67" y="12"/>
                    <a:pt x="66" y="11"/>
                    <a:pt x="67" y="10"/>
                  </a:cubicBezTo>
                  <a:cubicBezTo>
                    <a:pt x="68" y="10"/>
                    <a:pt x="68" y="9"/>
                    <a:pt x="65" y="9"/>
                  </a:cubicBezTo>
                  <a:cubicBezTo>
                    <a:pt x="63" y="9"/>
                    <a:pt x="69" y="7"/>
                    <a:pt x="67" y="5"/>
                  </a:cubicBezTo>
                  <a:cubicBezTo>
                    <a:pt x="65" y="3"/>
                    <a:pt x="61" y="1"/>
                    <a:pt x="54" y="1"/>
                  </a:cubicBezTo>
                  <a:cubicBezTo>
                    <a:pt x="53" y="0"/>
                    <a:pt x="52"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71"/>
            <p:cNvSpPr>
              <a:spLocks/>
            </p:cNvSpPr>
            <p:nvPr/>
          </p:nvSpPr>
          <p:spPr bwMode="auto">
            <a:xfrm>
              <a:off x="3781425" y="5872163"/>
              <a:ext cx="188913" cy="36512"/>
            </a:xfrm>
            <a:custGeom>
              <a:avLst/>
              <a:gdLst>
                <a:gd name="T0" fmla="*/ 21 w 70"/>
                <a:gd name="T1" fmla="*/ 0 h 13"/>
                <a:gd name="T2" fmla="*/ 20 w 70"/>
                <a:gd name="T3" fmla="*/ 0 h 13"/>
                <a:gd name="T4" fmla="*/ 9 w 70"/>
                <a:gd name="T5" fmla="*/ 4 h 13"/>
                <a:gd name="T6" fmla="*/ 22 w 70"/>
                <a:gd name="T7" fmla="*/ 9 h 13"/>
                <a:gd name="T8" fmla="*/ 32 w 70"/>
                <a:gd name="T9" fmla="*/ 10 h 13"/>
                <a:gd name="T10" fmla="*/ 26 w 70"/>
                <a:gd name="T11" fmla="*/ 9 h 13"/>
                <a:gd name="T12" fmla="*/ 10 w 70"/>
                <a:gd name="T13" fmla="*/ 9 h 13"/>
                <a:gd name="T14" fmla="*/ 10 w 70"/>
                <a:gd name="T15" fmla="*/ 9 h 13"/>
                <a:gd name="T16" fmla="*/ 4 w 70"/>
                <a:gd name="T17" fmla="*/ 10 h 13"/>
                <a:gd name="T18" fmla="*/ 8 w 70"/>
                <a:gd name="T19" fmla="*/ 11 h 13"/>
                <a:gd name="T20" fmla="*/ 13 w 70"/>
                <a:gd name="T21" fmla="*/ 13 h 13"/>
                <a:gd name="T22" fmla="*/ 13 w 70"/>
                <a:gd name="T23" fmla="*/ 12 h 13"/>
                <a:gd name="T24" fmla="*/ 14 w 70"/>
                <a:gd name="T25" fmla="*/ 12 h 13"/>
                <a:gd name="T26" fmla="*/ 15 w 70"/>
                <a:gd name="T27" fmla="*/ 12 h 13"/>
                <a:gd name="T28" fmla="*/ 28 w 70"/>
                <a:gd name="T29" fmla="*/ 12 h 13"/>
                <a:gd name="T30" fmla="*/ 38 w 70"/>
                <a:gd name="T31" fmla="*/ 11 h 13"/>
                <a:gd name="T32" fmla="*/ 42 w 70"/>
                <a:gd name="T33" fmla="*/ 11 h 13"/>
                <a:gd name="T34" fmla="*/ 45 w 70"/>
                <a:gd name="T35" fmla="*/ 11 h 13"/>
                <a:gd name="T36" fmla="*/ 70 w 70"/>
                <a:gd name="T37" fmla="*/ 9 h 13"/>
                <a:gd name="T38" fmla="*/ 47 w 70"/>
                <a:gd name="T39" fmla="*/ 7 h 13"/>
                <a:gd name="T40" fmla="*/ 28 w 70"/>
                <a:gd name="T41" fmla="*/ 3 h 13"/>
                <a:gd name="T42" fmla="*/ 21 w 70"/>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13">
                  <a:moveTo>
                    <a:pt x="21" y="0"/>
                  </a:moveTo>
                  <a:cubicBezTo>
                    <a:pt x="21" y="0"/>
                    <a:pt x="20" y="0"/>
                    <a:pt x="20" y="0"/>
                  </a:cubicBezTo>
                  <a:cubicBezTo>
                    <a:pt x="11" y="0"/>
                    <a:pt x="4" y="4"/>
                    <a:pt x="9" y="4"/>
                  </a:cubicBezTo>
                  <a:cubicBezTo>
                    <a:pt x="15" y="5"/>
                    <a:pt x="11" y="7"/>
                    <a:pt x="22" y="9"/>
                  </a:cubicBezTo>
                  <a:cubicBezTo>
                    <a:pt x="29" y="9"/>
                    <a:pt x="33" y="10"/>
                    <a:pt x="32" y="10"/>
                  </a:cubicBezTo>
                  <a:cubicBezTo>
                    <a:pt x="32" y="10"/>
                    <a:pt x="30" y="10"/>
                    <a:pt x="26" y="9"/>
                  </a:cubicBezTo>
                  <a:cubicBezTo>
                    <a:pt x="18" y="9"/>
                    <a:pt x="12" y="9"/>
                    <a:pt x="10" y="9"/>
                  </a:cubicBezTo>
                  <a:cubicBezTo>
                    <a:pt x="10" y="9"/>
                    <a:pt x="10" y="9"/>
                    <a:pt x="10" y="9"/>
                  </a:cubicBezTo>
                  <a:cubicBezTo>
                    <a:pt x="12" y="9"/>
                    <a:pt x="9" y="9"/>
                    <a:pt x="4" y="10"/>
                  </a:cubicBezTo>
                  <a:cubicBezTo>
                    <a:pt x="0" y="10"/>
                    <a:pt x="2" y="10"/>
                    <a:pt x="8" y="11"/>
                  </a:cubicBezTo>
                  <a:cubicBezTo>
                    <a:pt x="10" y="12"/>
                    <a:pt x="12" y="12"/>
                    <a:pt x="13" y="13"/>
                  </a:cubicBezTo>
                  <a:cubicBezTo>
                    <a:pt x="13" y="12"/>
                    <a:pt x="13" y="12"/>
                    <a:pt x="13" y="12"/>
                  </a:cubicBezTo>
                  <a:cubicBezTo>
                    <a:pt x="14" y="12"/>
                    <a:pt x="14" y="12"/>
                    <a:pt x="14" y="12"/>
                  </a:cubicBezTo>
                  <a:cubicBezTo>
                    <a:pt x="14" y="12"/>
                    <a:pt x="14" y="12"/>
                    <a:pt x="15" y="12"/>
                  </a:cubicBezTo>
                  <a:cubicBezTo>
                    <a:pt x="17" y="12"/>
                    <a:pt x="22" y="12"/>
                    <a:pt x="28" y="12"/>
                  </a:cubicBezTo>
                  <a:cubicBezTo>
                    <a:pt x="31" y="12"/>
                    <a:pt x="34" y="11"/>
                    <a:pt x="38" y="11"/>
                  </a:cubicBezTo>
                  <a:cubicBezTo>
                    <a:pt x="39" y="11"/>
                    <a:pt x="41" y="11"/>
                    <a:pt x="42" y="11"/>
                  </a:cubicBezTo>
                  <a:cubicBezTo>
                    <a:pt x="43" y="11"/>
                    <a:pt x="44" y="11"/>
                    <a:pt x="45" y="11"/>
                  </a:cubicBezTo>
                  <a:cubicBezTo>
                    <a:pt x="58" y="11"/>
                    <a:pt x="70" y="10"/>
                    <a:pt x="70" y="9"/>
                  </a:cubicBezTo>
                  <a:cubicBezTo>
                    <a:pt x="61" y="9"/>
                    <a:pt x="54" y="8"/>
                    <a:pt x="47" y="7"/>
                  </a:cubicBezTo>
                  <a:cubicBezTo>
                    <a:pt x="35" y="5"/>
                    <a:pt x="27" y="3"/>
                    <a:pt x="28" y="3"/>
                  </a:cubicBezTo>
                  <a:cubicBezTo>
                    <a:pt x="29" y="3"/>
                    <a:pt x="30"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172"/>
            <p:cNvSpPr>
              <a:spLocks/>
            </p:cNvSpPr>
            <p:nvPr/>
          </p:nvSpPr>
          <p:spPr bwMode="auto">
            <a:xfrm>
              <a:off x="3643313" y="4354513"/>
              <a:ext cx="11113" cy="4762"/>
            </a:xfrm>
            <a:custGeom>
              <a:avLst/>
              <a:gdLst>
                <a:gd name="T0" fmla="*/ 1 w 4"/>
                <a:gd name="T1" fmla="*/ 0 h 2"/>
                <a:gd name="T2" fmla="*/ 1 w 4"/>
                <a:gd name="T3" fmla="*/ 1 h 2"/>
                <a:gd name="T4" fmla="*/ 1 w 4"/>
                <a:gd name="T5" fmla="*/ 2 h 2"/>
                <a:gd name="T6" fmla="*/ 3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1"/>
                    <a:pt x="1" y="1"/>
                    <a:pt x="1" y="1"/>
                  </a:cubicBezTo>
                  <a:cubicBezTo>
                    <a:pt x="0" y="2"/>
                    <a:pt x="1" y="2"/>
                    <a:pt x="1" y="2"/>
                  </a:cubicBezTo>
                  <a:cubicBezTo>
                    <a:pt x="2" y="2"/>
                    <a:pt x="3" y="1"/>
                    <a:pt x="3"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173"/>
            <p:cNvSpPr>
              <a:spLocks noEditPoints="1"/>
            </p:cNvSpPr>
            <p:nvPr/>
          </p:nvSpPr>
          <p:spPr bwMode="auto">
            <a:xfrm>
              <a:off x="7939088" y="4259263"/>
              <a:ext cx="68263" cy="7937"/>
            </a:xfrm>
            <a:custGeom>
              <a:avLst/>
              <a:gdLst>
                <a:gd name="T0" fmla="*/ 12 w 25"/>
                <a:gd name="T1" fmla="*/ 3 h 3"/>
                <a:gd name="T2" fmla="*/ 12 w 25"/>
                <a:gd name="T3" fmla="*/ 3 h 3"/>
                <a:gd name="T4" fmla="*/ 12 w 25"/>
                <a:gd name="T5" fmla="*/ 3 h 3"/>
                <a:gd name="T6" fmla="*/ 12 w 25"/>
                <a:gd name="T7" fmla="*/ 3 h 3"/>
                <a:gd name="T8" fmla="*/ 12 w 25"/>
                <a:gd name="T9" fmla="*/ 3 h 3"/>
                <a:gd name="T10" fmla="*/ 12 w 25"/>
                <a:gd name="T11" fmla="*/ 3 h 3"/>
                <a:gd name="T12" fmla="*/ 10 w 25"/>
                <a:gd name="T13" fmla="*/ 0 h 3"/>
                <a:gd name="T14" fmla="*/ 3 w 25"/>
                <a:gd name="T15" fmla="*/ 2 h 3"/>
                <a:gd name="T16" fmla="*/ 10 w 25"/>
                <a:gd name="T17" fmla="*/ 3 h 3"/>
                <a:gd name="T18" fmla="*/ 10 w 25"/>
                <a:gd name="T19" fmla="*/ 3 h 3"/>
                <a:gd name="T20" fmla="*/ 13 w 25"/>
                <a:gd name="T21" fmla="*/ 3 h 3"/>
                <a:gd name="T22" fmla="*/ 13 w 25"/>
                <a:gd name="T23" fmla="*/ 3 h 3"/>
                <a:gd name="T24" fmla="*/ 12 w 25"/>
                <a:gd name="T25" fmla="*/ 3 h 3"/>
                <a:gd name="T26" fmla="*/ 17 w 25"/>
                <a:gd name="T27" fmla="*/ 0 h 3"/>
                <a:gd name="T28" fmla="*/ 10 w 25"/>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
                  <a:moveTo>
                    <a:pt x="12" y="3"/>
                  </a:moveTo>
                  <a:cubicBezTo>
                    <a:pt x="12" y="3"/>
                    <a:pt x="12" y="3"/>
                    <a:pt x="12" y="3"/>
                  </a:cubicBezTo>
                  <a:cubicBezTo>
                    <a:pt x="12" y="3"/>
                    <a:pt x="12" y="3"/>
                    <a:pt x="12" y="3"/>
                  </a:cubicBezTo>
                  <a:moveTo>
                    <a:pt x="12" y="3"/>
                  </a:moveTo>
                  <a:cubicBezTo>
                    <a:pt x="12" y="3"/>
                    <a:pt x="12" y="3"/>
                    <a:pt x="12" y="3"/>
                  </a:cubicBezTo>
                  <a:cubicBezTo>
                    <a:pt x="12" y="3"/>
                    <a:pt x="12" y="3"/>
                    <a:pt x="12" y="3"/>
                  </a:cubicBezTo>
                  <a:moveTo>
                    <a:pt x="10" y="0"/>
                  </a:moveTo>
                  <a:cubicBezTo>
                    <a:pt x="4" y="0"/>
                    <a:pt x="0" y="1"/>
                    <a:pt x="3" y="2"/>
                  </a:cubicBezTo>
                  <a:cubicBezTo>
                    <a:pt x="5" y="2"/>
                    <a:pt x="7" y="2"/>
                    <a:pt x="10" y="3"/>
                  </a:cubicBezTo>
                  <a:cubicBezTo>
                    <a:pt x="10" y="3"/>
                    <a:pt x="10" y="3"/>
                    <a:pt x="10" y="3"/>
                  </a:cubicBezTo>
                  <a:cubicBezTo>
                    <a:pt x="11" y="3"/>
                    <a:pt x="12" y="3"/>
                    <a:pt x="13" y="3"/>
                  </a:cubicBezTo>
                  <a:cubicBezTo>
                    <a:pt x="13" y="3"/>
                    <a:pt x="13" y="3"/>
                    <a:pt x="13" y="3"/>
                  </a:cubicBezTo>
                  <a:cubicBezTo>
                    <a:pt x="14" y="3"/>
                    <a:pt x="14" y="3"/>
                    <a:pt x="12" y="3"/>
                  </a:cubicBezTo>
                  <a:cubicBezTo>
                    <a:pt x="15" y="3"/>
                    <a:pt x="25" y="2"/>
                    <a:pt x="17" y="0"/>
                  </a:cubicBezTo>
                  <a:cubicBezTo>
                    <a:pt x="15" y="0"/>
                    <a:pt x="12"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174"/>
            <p:cNvSpPr>
              <a:spLocks/>
            </p:cNvSpPr>
            <p:nvPr/>
          </p:nvSpPr>
          <p:spPr bwMode="auto">
            <a:xfrm>
              <a:off x="6394450" y="4313238"/>
              <a:ext cx="22225" cy="3175"/>
            </a:xfrm>
            <a:custGeom>
              <a:avLst/>
              <a:gdLst>
                <a:gd name="T0" fmla="*/ 2 w 8"/>
                <a:gd name="T1" fmla="*/ 0 h 1"/>
                <a:gd name="T2" fmla="*/ 1 w 8"/>
                <a:gd name="T3" fmla="*/ 0 h 1"/>
                <a:gd name="T4" fmla="*/ 4 w 8"/>
                <a:gd name="T5" fmla="*/ 1 h 1"/>
                <a:gd name="T6" fmla="*/ 4 w 8"/>
                <a:gd name="T7" fmla="*/ 0 h 1"/>
                <a:gd name="T8" fmla="*/ 2 w 8"/>
                <a:gd name="T9" fmla="*/ 0 h 1"/>
              </a:gdLst>
              <a:ahLst/>
              <a:cxnLst>
                <a:cxn ang="0">
                  <a:pos x="T0" y="T1"/>
                </a:cxn>
                <a:cxn ang="0">
                  <a:pos x="T2" y="T3"/>
                </a:cxn>
                <a:cxn ang="0">
                  <a:pos x="T4" y="T5"/>
                </a:cxn>
                <a:cxn ang="0">
                  <a:pos x="T6" y="T7"/>
                </a:cxn>
                <a:cxn ang="0">
                  <a:pos x="T8" y="T9"/>
                </a:cxn>
              </a:cxnLst>
              <a:rect l="0" t="0" r="r" b="b"/>
              <a:pathLst>
                <a:path w="8" h="1">
                  <a:moveTo>
                    <a:pt x="2" y="0"/>
                  </a:moveTo>
                  <a:cubicBezTo>
                    <a:pt x="1" y="0"/>
                    <a:pt x="0" y="0"/>
                    <a:pt x="1" y="0"/>
                  </a:cubicBezTo>
                  <a:cubicBezTo>
                    <a:pt x="2" y="0"/>
                    <a:pt x="3" y="1"/>
                    <a:pt x="4" y="1"/>
                  </a:cubicBezTo>
                  <a:cubicBezTo>
                    <a:pt x="4" y="1"/>
                    <a:pt x="8"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175"/>
            <p:cNvSpPr>
              <a:spLocks/>
            </p:cNvSpPr>
            <p:nvPr/>
          </p:nvSpPr>
          <p:spPr bwMode="auto">
            <a:xfrm>
              <a:off x="6353175" y="4327525"/>
              <a:ext cx="11113" cy="3175"/>
            </a:xfrm>
            <a:custGeom>
              <a:avLst/>
              <a:gdLst>
                <a:gd name="T0" fmla="*/ 3 w 4"/>
                <a:gd name="T1" fmla="*/ 0 h 1"/>
                <a:gd name="T2" fmla="*/ 0 w 4"/>
                <a:gd name="T3" fmla="*/ 0 h 1"/>
                <a:gd name="T4" fmla="*/ 3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1" y="0"/>
                    <a:pt x="0" y="0"/>
                    <a:pt x="0" y="0"/>
                  </a:cubicBezTo>
                  <a:cubicBezTo>
                    <a:pt x="1" y="0"/>
                    <a:pt x="3" y="0"/>
                    <a:pt x="3" y="1"/>
                  </a:cubicBezTo>
                  <a:cubicBezTo>
                    <a:pt x="3"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176"/>
            <p:cNvSpPr>
              <a:spLocks/>
            </p:cNvSpPr>
            <p:nvPr/>
          </p:nvSpPr>
          <p:spPr bwMode="auto">
            <a:xfrm>
              <a:off x="6348413" y="4321175"/>
              <a:ext cx="206375" cy="33337"/>
            </a:xfrm>
            <a:custGeom>
              <a:avLst/>
              <a:gdLst>
                <a:gd name="T0" fmla="*/ 37 w 76"/>
                <a:gd name="T1" fmla="*/ 0 h 12"/>
                <a:gd name="T2" fmla="*/ 37 w 76"/>
                <a:gd name="T3" fmla="*/ 0 h 12"/>
                <a:gd name="T4" fmla="*/ 37 w 76"/>
                <a:gd name="T5" fmla="*/ 0 h 12"/>
                <a:gd name="T6" fmla="*/ 36 w 76"/>
                <a:gd name="T7" fmla="*/ 0 h 12"/>
                <a:gd name="T8" fmla="*/ 36 w 76"/>
                <a:gd name="T9" fmla="*/ 0 h 12"/>
                <a:gd name="T10" fmla="*/ 36 w 76"/>
                <a:gd name="T11" fmla="*/ 2 h 12"/>
                <a:gd name="T12" fmla="*/ 35 w 76"/>
                <a:gd name="T13" fmla="*/ 4 h 12"/>
                <a:gd name="T14" fmla="*/ 33 w 76"/>
                <a:gd name="T15" fmla="*/ 3 h 12"/>
                <a:gd name="T16" fmla="*/ 19 w 76"/>
                <a:gd name="T17" fmla="*/ 2 h 12"/>
                <a:gd name="T18" fmla="*/ 13 w 76"/>
                <a:gd name="T19" fmla="*/ 0 h 12"/>
                <a:gd name="T20" fmla="*/ 12 w 76"/>
                <a:gd name="T21" fmla="*/ 1 h 12"/>
                <a:gd name="T22" fmla="*/ 11 w 76"/>
                <a:gd name="T23" fmla="*/ 3 h 12"/>
                <a:gd name="T24" fmla="*/ 11 w 76"/>
                <a:gd name="T25" fmla="*/ 2 h 12"/>
                <a:gd name="T26" fmla="*/ 10 w 76"/>
                <a:gd name="T27" fmla="*/ 2 h 12"/>
                <a:gd name="T28" fmla="*/ 10 w 76"/>
                <a:gd name="T29" fmla="*/ 3 h 12"/>
                <a:gd name="T30" fmla="*/ 7 w 76"/>
                <a:gd name="T31" fmla="*/ 4 h 12"/>
                <a:gd name="T32" fmla="*/ 5 w 76"/>
                <a:gd name="T33" fmla="*/ 4 h 12"/>
                <a:gd name="T34" fmla="*/ 2 w 76"/>
                <a:gd name="T35" fmla="*/ 3 h 12"/>
                <a:gd name="T36" fmla="*/ 3 w 76"/>
                <a:gd name="T37" fmla="*/ 4 h 12"/>
                <a:gd name="T38" fmla="*/ 4 w 76"/>
                <a:gd name="T39" fmla="*/ 5 h 12"/>
                <a:gd name="T40" fmla="*/ 16 w 76"/>
                <a:gd name="T41" fmla="*/ 8 h 12"/>
                <a:gd name="T42" fmla="*/ 17 w 76"/>
                <a:gd name="T43" fmla="*/ 8 h 12"/>
                <a:gd name="T44" fmla="*/ 29 w 76"/>
                <a:gd name="T45" fmla="*/ 7 h 12"/>
                <a:gd name="T46" fmla="*/ 29 w 76"/>
                <a:gd name="T47" fmla="*/ 7 h 12"/>
                <a:gd name="T48" fmla="*/ 26 w 76"/>
                <a:gd name="T49" fmla="*/ 8 h 12"/>
                <a:gd name="T50" fmla="*/ 23 w 76"/>
                <a:gd name="T51" fmla="*/ 9 h 12"/>
                <a:gd name="T52" fmla="*/ 22 w 76"/>
                <a:gd name="T53" fmla="*/ 9 h 12"/>
                <a:gd name="T54" fmla="*/ 21 w 76"/>
                <a:gd name="T55" fmla="*/ 9 h 12"/>
                <a:gd name="T56" fmla="*/ 28 w 76"/>
                <a:gd name="T57" fmla="*/ 11 h 12"/>
                <a:gd name="T58" fmla="*/ 49 w 76"/>
                <a:gd name="T59" fmla="*/ 12 h 12"/>
                <a:gd name="T60" fmla="*/ 60 w 76"/>
                <a:gd name="T61" fmla="*/ 11 h 12"/>
                <a:gd name="T62" fmla="*/ 72 w 76"/>
                <a:gd name="T63" fmla="*/ 7 h 12"/>
                <a:gd name="T64" fmla="*/ 69 w 76"/>
                <a:gd name="T65" fmla="*/ 2 h 12"/>
                <a:gd name="T66" fmla="*/ 52 w 76"/>
                <a:gd name="T67" fmla="*/ 1 h 12"/>
                <a:gd name="T68" fmla="*/ 51 w 76"/>
                <a:gd name="T69" fmla="*/ 1 h 12"/>
                <a:gd name="T70" fmla="*/ 47 w 76"/>
                <a:gd name="T71" fmla="*/ 2 h 12"/>
                <a:gd name="T72" fmla="*/ 44 w 76"/>
                <a:gd name="T73" fmla="*/ 2 h 12"/>
                <a:gd name="T74" fmla="*/ 43 w 76"/>
                <a:gd name="T75" fmla="*/ 2 h 12"/>
                <a:gd name="T76" fmla="*/ 40 w 76"/>
                <a:gd name="T77" fmla="*/ 1 h 12"/>
                <a:gd name="T78" fmla="*/ 37 w 76"/>
                <a:gd name="T7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12">
                  <a:moveTo>
                    <a:pt x="37" y="0"/>
                  </a:moveTo>
                  <a:cubicBezTo>
                    <a:pt x="37" y="0"/>
                    <a:pt x="37" y="0"/>
                    <a:pt x="37" y="0"/>
                  </a:cubicBezTo>
                  <a:cubicBezTo>
                    <a:pt x="38" y="0"/>
                    <a:pt x="38" y="0"/>
                    <a:pt x="37" y="0"/>
                  </a:cubicBezTo>
                  <a:cubicBezTo>
                    <a:pt x="37" y="0"/>
                    <a:pt x="36" y="0"/>
                    <a:pt x="36" y="0"/>
                  </a:cubicBezTo>
                  <a:cubicBezTo>
                    <a:pt x="36" y="0"/>
                    <a:pt x="36" y="0"/>
                    <a:pt x="36" y="0"/>
                  </a:cubicBezTo>
                  <a:cubicBezTo>
                    <a:pt x="35" y="0"/>
                    <a:pt x="35" y="1"/>
                    <a:pt x="36" y="2"/>
                  </a:cubicBezTo>
                  <a:cubicBezTo>
                    <a:pt x="36" y="3"/>
                    <a:pt x="36" y="4"/>
                    <a:pt x="35" y="4"/>
                  </a:cubicBezTo>
                  <a:cubicBezTo>
                    <a:pt x="34" y="4"/>
                    <a:pt x="34" y="4"/>
                    <a:pt x="33" y="3"/>
                  </a:cubicBezTo>
                  <a:cubicBezTo>
                    <a:pt x="32" y="3"/>
                    <a:pt x="25" y="3"/>
                    <a:pt x="19" y="2"/>
                  </a:cubicBezTo>
                  <a:cubicBezTo>
                    <a:pt x="15" y="1"/>
                    <a:pt x="13" y="0"/>
                    <a:pt x="13" y="0"/>
                  </a:cubicBezTo>
                  <a:cubicBezTo>
                    <a:pt x="12" y="0"/>
                    <a:pt x="12" y="1"/>
                    <a:pt x="12" y="1"/>
                  </a:cubicBezTo>
                  <a:cubicBezTo>
                    <a:pt x="12" y="2"/>
                    <a:pt x="12" y="3"/>
                    <a:pt x="11" y="3"/>
                  </a:cubicBezTo>
                  <a:cubicBezTo>
                    <a:pt x="11" y="3"/>
                    <a:pt x="11" y="2"/>
                    <a:pt x="11" y="2"/>
                  </a:cubicBezTo>
                  <a:cubicBezTo>
                    <a:pt x="10" y="2"/>
                    <a:pt x="10" y="2"/>
                    <a:pt x="10" y="2"/>
                  </a:cubicBezTo>
                  <a:cubicBezTo>
                    <a:pt x="10" y="2"/>
                    <a:pt x="10" y="2"/>
                    <a:pt x="10" y="3"/>
                  </a:cubicBezTo>
                  <a:cubicBezTo>
                    <a:pt x="10" y="3"/>
                    <a:pt x="9" y="4"/>
                    <a:pt x="7" y="4"/>
                  </a:cubicBezTo>
                  <a:cubicBezTo>
                    <a:pt x="7" y="4"/>
                    <a:pt x="6" y="4"/>
                    <a:pt x="5" y="4"/>
                  </a:cubicBezTo>
                  <a:cubicBezTo>
                    <a:pt x="4" y="3"/>
                    <a:pt x="3" y="3"/>
                    <a:pt x="2" y="3"/>
                  </a:cubicBezTo>
                  <a:cubicBezTo>
                    <a:pt x="0" y="3"/>
                    <a:pt x="0" y="4"/>
                    <a:pt x="3" y="4"/>
                  </a:cubicBezTo>
                  <a:cubicBezTo>
                    <a:pt x="2" y="4"/>
                    <a:pt x="3" y="4"/>
                    <a:pt x="4" y="5"/>
                  </a:cubicBezTo>
                  <a:cubicBezTo>
                    <a:pt x="5" y="5"/>
                    <a:pt x="7" y="8"/>
                    <a:pt x="16" y="8"/>
                  </a:cubicBezTo>
                  <a:cubicBezTo>
                    <a:pt x="16" y="8"/>
                    <a:pt x="17" y="8"/>
                    <a:pt x="17" y="8"/>
                  </a:cubicBezTo>
                  <a:cubicBezTo>
                    <a:pt x="24" y="7"/>
                    <a:pt x="28" y="7"/>
                    <a:pt x="29" y="7"/>
                  </a:cubicBezTo>
                  <a:cubicBezTo>
                    <a:pt x="30" y="7"/>
                    <a:pt x="29" y="7"/>
                    <a:pt x="29" y="7"/>
                  </a:cubicBezTo>
                  <a:cubicBezTo>
                    <a:pt x="25" y="8"/>
                    <a:pt x="24" y="8"/>
                    <a:pt x="26" y="8"/>
                  </a:cubicBezTo>
                  <a:cubicBezTo>
                    <a:pt x="28" y="8"/>
                    <a:pt x="26" y="9"/>
                    <a:pt x="23" y="9"/>
                  </a:cubicBezTo>
                  <a:cubicBezTo>
                    <a:pt x="22" y="9"/>
                    <a:pt x="22" y="9"/>
                    <a:pt x="22" y="9"/>
                  </a:cubicBezTo>
                  <a:cubicBezTo>
                    <a:pt x="22" y="9"/>
                    <a:pt x="22" y="9"/>
                    <a:pt x="21" y="9"/>
                  </a:cubicBezTo>
                  <a:cubicBezTo>
                    <a:pt x="18" y="9"/>
                    <a:pt x="19" y="10"/>
                    <a:pt x="28" y="11"/>
                  </a:cubicBezTo>
                  <a:cubicBezTo>
                    <a:pt x="33" y="11"/>
                    <a:pt x="42" y="12"/>
                    <a:pt x="49" y="12"/>
                  </a:cubicBezTo>
                  <a:cubicBezTo>
                    <a:pt x="53" y="12"/>
                    <a:pt x="57" y="12"/>
                    <a:pt x="60" y="11"/>
                  </a:cubicBezTo>
                  <a:cubicBezTo>
                    <a:pt x="65" y="10"/>
                    <a:pt x="70" y="8"/>
                    <a:pt x="72" y="7"/>
                  </a:cubicBezTo>
                  <a:cubicBezTo>
                    <a:pt x="76" y="4"/>
                    <a:pt x="74" y="3"/>
                    <a:pt x="69" y="2"/>
                  </a:cubicBezTo>
                  <a:cubicBezTo>
                    <a:pt x="61" y="2"/>
                    <a:pt x="54" y="1"/>
                    <a:pt x="52" y="1"/>
                  </a:cubicBezTo>
                  <a:cubicBezTo>
                    <a:pt x="51" y="1"/>
                    <a:pt x="51" y="1"/>
                    <a:pt x="51" y="1"/>
                  </a:cubicBezTo>
                  <a:cubicBezTo>
                    <a:pt x="50" y="1"/>
                    <a:pt x="48" y="1"/>
                    <a:pt x="47" y="2"/>
                  </a:cubicBezTo>
                  <a:cubicBezTo>
                    <a:pt x="46" y="2"/>
                    <a:pt x="45" y="2"/>
                    <a:pt x="44" y="2"/>
                  </a:cubicBezTo>
                  <a:cubicBezTo>
                    <a:pt x="44" y="2"/>
                    <a:pt x="44" y="2"/>
                    <a:pt x="43" y="2"/>
                  </a:cubicBezTo>
                  <a:cubicBezTo>
                    <a:pt x="42" y="2"/>
                    <a:pt x="42" y="2"/>
                    <a:pt x="40" y="1"/>
                  </a:cubicBezTo>
                  <a:cubicBezTo>
                    <a:pt x="39" y="0"/>
                    <a:pt x="37"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177"/>
            <p:cNvSpPr>
              <a:spLocks/>
            </p:cNvSpPr>
            <p:nvPr/>
          </p:nvSpPr>
          <p:spPr bwMode="auto">
            <a:xfrm>
              <a:off x="6448425" y="4378325"/>
              <a:ext cx="79375" cy="22225"/>
            </a:xfrm>
            <a:custGeom>
              <a:avLst/>
              <a:gdLst>
                <a:gd name="T0" fmla="*/ 7 w 29"/>
                <a:gd name="T1" fmla="*/ 0 h 8"/>
                <a:gd name="T2" fmla="*/ 5 w 29"/>
                <a:gd name="T3" fmla="*/ 0 h 8"/>
                <a:gd name="T4" fmla="*/ 2 w 29"/>
                <a:gd name="T5" fmla="*/ 5 h 8"/>
                <a:gd name="T6" fmla="*/ 4 w 29"/>
                <a:gd name="T7" fmla="*/ 7 h 8"/>
                <a:gd name="T8" fmla="*/ 7 w 29"/>
                <a:gd name="T9" fmla="*/ 7 h 8"/>
                <a:gd name="T10" fmla="*/ 11 w 29"/>
                <a:gd name="T11" fmla="*/ 6 h 8"/>
                <a:gd name="T12" fmla="*/ 14 w 29"/>
                <a:gd name="T13" fmla="*/ 7 h 8"/>
                <a:gd name="T14" fmla="*/ 17 w 29"/>
                <a:gd name="T15" fmla="*/ 8 h 8"/>
                <a:gd name="T16" fmla="*/ 21 w 29"/>
                <a:gd name="T17" fmla="*/ 7 h 8"/>
                <a:gd name="T18" fmla="*/ 25 w 29"/>
                <a:gd name="T19" fmla="*/ 5 h 8"/>
                <a:gd name="T20" fmla="*/ 28 w 29"/>
                <a:gd name="T21" fmla="*/ 4 h 8"/>
                <a:gd name="T22" fmla="*/ 18 w 29"/>
                <a:gd name="T23" fmla="*/ 2 h 8"/>
                <a:gd name="T24" fmla="*/ 7 w 29"/>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7" y="0"/>
                  </a:moveTo>
                  <a:cubicBezTo>
                    <a:pt x="6" y="0"/>
                    <a:pt x="6" y="0"/>
                    <a:pt x="5" y="0"/>
                  </a:cubicBezTo>
                  <a:cubicBezTo>
                    <a:pt x="0" y="1"/>
                    <a:pt x="2" y="3"/>
                    <a:pt x="2" y="5"/>
                  </a:cubicBezTo>
                  <a:cubicBezTo>
                    <a:pt x="2" y="6"/>
                    <a:pt x="2" y="7"/>
                    <a:pt x="4" y="7"/>
                  </a:cubicBezTo>
                  <a:cubicBezTo>
                    <a:pt x="5" y="7"/>
                    <a:pt x="6" y="7"/>
                    <a:pt x="7" y="7"/>
                  </a:cubicBezTo>
                  <a:cubicBezTo>
                    <a:pt x="9" y="6"/>
                    <a:pt x="10" y="6"/>
                    <a:pt x="11" y="6"/>
                  </a:cubicBezTo>
                  <a:cubicBezTo>
                    <a:pt x="13" y="6"/>
                    <a:pt x="15" y="6"/>
                    <a:pt x="14" y="7"/>
                  </a:cubicBezTo>
                  <a:cubicBezTo>
                    <a:pt x="14" y="8"/>
                    <a:pt x="15" y="8"/>
                    <a:pt x="17" y="8"/>
                  </a:cubicBezTo>
                  <a:cubicBezTo>
                    <a:pt x="18" y="8"/>
                    <a:pt x="19" y="8"/>
                    <a:pt x="21" y="7"/>
                  </a:cubicBezTo>
                  <a:cubicBezTo>
                    <a:pt x="22" y="6"/>
                    <a:pt x="24" y="6"/>
                    <a:pt x="25" y="5"/>
                  </a:cubicBezTo>
                  <a:cubicBezTo>
                    <a:pt x="26" y="5"/>
                    <a:pt x="27" y="4"/>
                    <a:pt x="28" y="4"/>
                  </a:cubicBezTo>
                  <a:cubicBezTo>
                    <a:pt x="29" y="4"/>
                    <a:pt x="23" y="4"/>
                    <a:pt x="18" y="2"/>
                  </a:cubicBezTo>
                  <a:cubicBezTo>
                    <a:pt x="13" y="1"/>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78"/>
            <p:cNvSpPr>
              <a:spLocks/>
            </p:cNvSpPr>
            <p:nvPr/>
          </p:nvSpPr>
          <p:spPr bwMode="auto">
            <a:xfrm>
              <a:off x="6592888" y="4359275"/>
              <a:ext cx="7938" cy="3175"/>
            </a:xfrm>
            <a:custGeom>
              <a:avLst/>
              <a:gdLst>
                <a:gd name="T0" fmla="*/ 3 w 3"/>
                <a:gd name="T1" fmla="*/ 0 h 1"/>
                <a:gd name="T2" fmla="*/ 1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2" y="0"/>
                    <a:pt x="1" y="0"/>
                  </a:cubicBezTo>
                  <a:cubicBezTo>
                    <a:pt x="0" y="1"/>
                    <a:pt x="0" y="1"/>
                    <a:pt x="0" y="1"/>
                  </a:cubicBezTo>
                  <a:cubicBezTo>
                    <a:pt x="0" y="1"/>
                    <a:pt x="1"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79"/>
            <p:cNvSpPr>
              <a:spLocks/>
            </p:cNvSpPr>
            <p:nvPr/>
          </p:nvSpPr>
          <p:spPr bwMode="auto">
            <a:xfrm>
              <a:off x="6556375" y="4365625"/>
              <a:ext cx="11113" cy="3175"/>
            </a:xfrm>
            <a:custGeom>
              <a:avLst/>
              <a:gdLst>
                <a:gd name="T0" fmla="*/ 2 w 4"/>
                <a:gd name="T1" fmla="*/ 0 h 1"/>
                <a:gd name="T2" fmla="*/ 1 w 4"/>
                <a:gd name="T3" fmla="*/ 0 h 1"/>
                <a:gd name="T4" fmla="*/ 2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0"/>
                    <a:pt x="1" y="0"/>
                  </a:cubicBezTo>
                  <a:cubicBezTo>
                    <a:pt x="1" y="0"/>
                    <a:pt x="2" y="1"/>
                    <a:pt x="2" y="1"/>
                  </a:cubicBezTo>
                  <a:cubicBezTo>
                    <a:pt x="2" y="1"/>
                    <a:pt x="4" y="1"/>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80"/>
            <p:cNvSpPr>
              <a:spLocks/>
            </p:cNvSpPr>
            <p:nvPr/>
          </p:nvSpPr>
          <p:spPr bwMode="auto">
            <a:xfrm>
              <a:off x="6600825" y="4359275"/>
              <a:ext cx="12700" cy="0"/>
            </a:xfrm>
            <a:custGeom>
              <a:avLst/>
              <a:gdLst>
                <a:gd name="T0" fmla="*/ 4 w 5"/>
                <a:gd name="T1" fmla="*/ 2 w 5"/>
                <a:gd name="T2" fmla="*/ 0 w 5"/>
                <a:gd name="T3" fmla="*/ 4 w 5"/>
                <a:gd name="T4" fmla="*/ 4 w 5"/>
                <a:gd name="T5" fmla="*/ 5 w 5"/>
                <a:gd name="T6" fmla="*/ 4 w 5"/>
              </a:gdLst>
              <a:ahLst/>
              <a:cxnLst>
                <a:cxn ang="0">
                  <a:pos x="T0" y="0"/>
                </a:cxn>
                <a:cxn ang="0">
                  <a:pos x="T1" y="0"/>
                </a:cxn>
                <a:cxn ang="0">
                  <a:pos x="T2" y="0"/>
                </a:cxn>
                <a:cxn ang="0">
                  <a:pos x="T3" y="0"/>
                </a:cxn>
                <a:cxn ang="0">
                  <a:pos x="T4" y="0"/>
                </a:cxn>
                <a:cxn ang="0">
                  <a:pos x="T5" y="0"/>
                </a:cxn>
                <a:cxn ang="0">
                  <a:pos x="T6" y="0"/>
                </a:cxn>
              </a:cxnLst>
              <a:rect l="0" t="0" r="r" b="b"/>
              <a:pathLst>
                <a:path w="5">
                  <a:moveTo>
                    <a:pt x="4" y="0"/>
                  </a:moveTo>
                  <a:cubicBezTo>
                    <a:pt x="3" y="0"/>
                    <a:pt x="3" y="0"/>
                    <a:pt x="2" y="0"/>
                  </a:cubicBezTo>
                  <a:cubicBezTo>
                    <a:pt x="1" y="0"/>
                    <a:pt x="0" y="0"/>
                    <a:pt x="0" y="0"/>
                  </a:cubicBezTo>
                  <a:cubicBezTo>
                    <a:pt x="1" y="0"/>
                    <a:pt x="3" y="0"/>
                    <a:pt x="4" y="0"/>
                  </a:cubicBezTo>
                  <a:cubicBezTo>
                    <a:pt x="4" y="0"/>
                    <a:pt x="4" y="0"/>
                    <a:pt x="4" y="0"/>
                  </a:cubicBezTo>
                  <a:cubicBezTo>
                    <a:pt x="5" y="0"/>
                    <a:pt x="5" y="0"/>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181"/>
            <p:cNvSpPr>
              <a:spLocks/>
            </p:cNvSpPr>
            <p:nvPr/>
          </p:nvSpPr>
          <p:spPr bwMode="auto">
            <a:xfrm>
              <a:off x="6408738" y="4357688"/>
              <a:ext cx="15875" cy="1587"/>
            </a:xfrm>
            <a:custGeom>
              <a:avLst/>
              <a:gdLst>
                <a:gd name="T0" fmla="*/ 0 w 6"/>
                <a:gd name="T1" fmla="*/ 0 h 1"/>
                <a:gd name="T2" fmla="*/ 2 w 6"/>
                <a:gd name="T3" fmla="*/ 1 h 1"/>
                <a:gd name="T4" fmla="*/ 3 w 6"/>
                <a:gd name="T5" fmla="*/ 1 h 1"/>
                <a:gd name="T6" fmla="*/ 4 w 6"/>
                <a:gd name="T7" fmla="*/ 0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cubicBezTo>
                    <a:pt x="1" y="0"/>
                    <a:pt x="1" y="1"/>
                    <a:pt x="2" y="1"/>
                  </a:cubicBezTo>
                  <a:cubicBezTo>
                    <a:pt x="2" y="1"/>
                    <a:pt x="2" y="1"/>
                    <a:pt x="3" y="1"/>
                  </a:cubicBezTo>
                  <a:cubicBezTo>
                    <a:pt x="4" y="1"/>
                    <a:pt x="6" y="0"/>
                    <a:pt x="4" y="0"/>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182"/>
            <p:cNvSpPr>
              <a:spLocks/>
            </p:cNvSpPr>
            <p:nvPr/>
          </p:nvSpPr>
          <p:spPr bwMode="auto">
            <a:xfrm>
              <a:off x="6651625" y="4321175"/>
              <a:ext cx="22225" cy="6350"/>
            </a:xfrm>
            <a:custGeom>
              <a:avLst/>
              <a:gdLst>
                <a:gd name="T0" fmla="*/ 7 w 8"/>
                <a:gd name="T1" fmla="*/ 0 h 2"/>
                <a:gd name="T2" fmla="*/ 5 w 8"/>
                <a:gd name="T3" fmla="*/ 0 h 2"/>
                <a:gd name="T4" fmla="*/ 0 w 8"/>
                <a:gd name="T5" fmla="*/ 2 h 2"/>
                <a:gd name="T6" fmla="*/ 6 w 8"/>
                <a:gd name="T7" fmla="*/ 1 h 2"/>
                <a:gd name="T8" fmla="*/ 7 w 8"/>
                <a:gd name="T9" fmla="*/ 0 h 2"/>
              </a:gdLst>
              <a:ahLst/>
              <a:cxnLst>
                <a:cxn ang="0">
                  <a:pos x="T0" y="T1"/>
                </a:cxn>
                <a:cxn ang="0">
                  <a:pos x="T2" y="T3"/>
                </a:cxn>
                <a:cxn ang="0">
                  <a:pos x="T4" y="T5"/>
                </a:cxn>
                <a:cxn ang="0">
                  <a:pos x="T6" y="T7"/>
                </a:cxn>
                <a:cxn ang="0">
                  <a:pos x="T8" y="T9"/>
                </a:cxn>
              </a:cxnLst>
              <a:rect l="0" t="0" r="r" b="b"/>
              <a:pathLst>
                <a:path w="8" h="2">
                  <a:moveTo>
                    <a:pt x="7" y="0"/>
                  </a:moveTo>
                  <a:cubicBezTo>
                    <a:pt x="7" y="0"/>
                    <a:pt x="6" y="0"/>
                    <a:pt x="5" y="0"/>
                  </a:cubicBezTo>
                  <a:cubicBezTo>
                    <a:pt x="2" y="1"/>
                    <a:pt x="1" y="2"/>
                    <a:pt x="0" y="2"/>
                  </a:cubicBezTo>
                  <a:cubicBezTo>
                    <a:pt x="2" y="2"/>
                    <a:pt x="4" y="1"/>
                    <a:pt x="6" y="1"/>
                  </a:cubicBezTo>
                  <a:cubicBezTo>
                    <a:pt x="8" y="1"/>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Freeform 183"/>
            <p:cNvSpPr>
              <a:spLocks/>
            </p:cNvSpPr>
            <p:nvPr/>
          </p:nvSpPr>
          <p:spPr bwMode="auto">
            <a:xfrm>
              <a:off x="6196013" y="4338638"/>
              <a:ext cx="225425" cy="77787"/>
            </a:xfrm>
            <a:custGeom>
              <a:avLst/>
              <a:gdLst>
                <a:gd name="T0" fmla="*/ 40 w 83"/>
                <a:gd name="T1" fmla="*/ 4 h 29"/>
                <a:gd name="T2" fmla="*/ 41 w 83"/>
                <a:gd name="T3" fmla="*/ 8 h 29"/>
                <a:gd name="T4" fmla="*/ 32 w 83"/>
                <a:gd name="T5" fmla="*/ 3 h 29"/>
                <a:gd name="T6" fmla="*/ 26 w 83"/>
                <a:gd name="T7" fmla="*/ 6 h 29"/>
                <a:gd name="T8" fmla="*/ 21 w 83"/>
                <a:gd name="T9" fmla="*/ 4 h 29"/>
                <a:gd name="T10" fmla="*/ 19 w 83"/>
                <a:gd name="T11" fmla="*/ 3 h 29"/>
                <a:gd name="T12" fmla="*/ 21 w 83"/>
                <a:gd name="T13" fmla="*/ 1 h 29"/>
                <a:gd name="T14" fmla="*/ 9 w 83"/>
                <a:gd name="T15" fmla="*/ 2 h 29"/>
                <a:gd name="T16" fmla="*/ 7 w 83"/>
                <a:gd name="T17" fmla="*/ 2 h 29"/>
                <a:gd name="T18" fmla="*/ 1 w 83"/>
                <a:gd name="T19" fmla="*/ 4 h 29"/>
                <a:gd name="T20" fmla="*/ 0 w 83"/>
                <a:gd name="T21" fmla="*/ 6 h 29"/>
                <a:gd name="T22" fmla="*/ 3 w 83"/>
                <a:gd name="T23" fmla="*/ 7 h 29"/>
                <a:gd name="T24" fmla="*/ 8 w 83"/>
                <a:gd name="T25" fmla="*/ 6 h 29"/>
                <a:gd name="T26" fmla="*/ 12 w 83"/>
                <a:gd name="T27" fmla="*/ 8 h 29"/>
                <a:gd name="T28" fmla="*/ 12 w 83"/>
                <a:gd name="T29" fmla="*/ 10 h 29"/>
                <a:gd name="T30" fmla="*/ 7 w 83"/>
                <a:gd name="T31" fmla="*/ 10 h 29"/>
                <a:gd name="T32" fmla="*/ 18 w 83"/>
                <a:gd name="T33" fmla="*/ 13 h 29"/>
                <a:gd name="T34" fmla="*/ 30 w 83"/>
                <a:gd name="T35" fmla="*/ 16 h 29"/>
                <a:gd name="T36" fmla="*/ 36 w 83"/>
                <a:gd name="T37" fmla="*/ 12 h 29"/>
                <a:gd name="T38" fmla="*/ 36 w 83"/>
                <a:gd name="T39" fmla="*/ 12 h 29"/>
                <a:gd name="T40" fmla="*/ 37 w 83"/>
                <a:gd name="T41" fmla="*/ 12 h 29"/>
                <a:gd name="T42" fmla="*/ 39 w 83"/>
                <a:gd name="T43" fmla="*/ 11 h 29"/>
                <a:gd name="T44" fmla="*/ 43 w 83"/>
                <a:gd name="T45" fmla="*/ 13 h 29"/>
                <a:gd name="T46" fmla="*/ 49 w 83"/>
                <a:gd name="T47" fmla="*/ 12 h 29"/>
                <a:gd name="T48" fmla="*/ 53 w 83"/>
                <a:gd name="T49" fmla="*/ 13 h 29"/>
                <a:gd name="T50" fmla="*/ 53 w 83"/>
                <a:gd name="T51" fmla="*/ 13 h 29"/>
                <a:gd name="T52" fmla="*/ 38 w 83"/>
                <a:gd name="T53" fmla="*/ 20 h 29"/>
                <a:gd name="T54" fmla="*/ 55 w 83"/>
                <a:gd name="T55" fmla="*/ 19 h 29"/>
                <a:gd name="T56" fmla="*/ 47 w 83"/>
                <a:gd name="T57" fmla="*/ 20 h 29"/>
                <a:gd name="T58" fmla="*/ 34 w 83"/>
                <a:gd name="T59" fmla="*/ 24 h 29"/>
                <a:gd name="T60" fmla="*/ 57 w 83"/>
                <a:gd name="T61" fmla="*/ 29 h 29"/>
                <a:gd name="T62" fmla="*/ 72 w 83"/>
                <a:gd name="T63" fmla="*/ 16 h 29"/>
                <a:gd name="T64" fmla="*/ 59 w 83"/>
                <a:gd name="T65" fmla="*/ 4 h 29"/>
                <a:gd name="T66" fmla="*/ 58 w 83"/>
                <a:gd name="T67" fmla="*/ 4 h 29"/>
                <a:gd name="T68" fmla="*/ 50 w 83"/>
                <a:gd name="T6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29">
                  <a:moveTo>
                    <a:pt x="50" y="0"/>
                  </a:moveTo>
                  <a:cubicBezTo>
                    <a:pt x="45" y="0"/>
                    <a:pt x="40" y="2"/>
                    <a:pt x="40" y="4"/>
                  </a:cubicBezTo>
                  <a:cubicBezTo>
                    <a:pt x="41" y="7"/>
                    <a:pt x="43" y="9"/>
                    <a:pt x="42" y="9"/>
                  </a:cubicBezTo>
                  <a:cubicBezTo>
                    <a:pt x="42" y="9"/>
                    <a:pt x="42" y="8"/>
                    <a:pt x="41" y="8"/>
                  </a:cubicBezTo>
                  <a:cubicBezTo>
                    <a:pt x="38" y="8"/>
                    <a:pt x="39" y="6"/>
                    <a:pt x="37" y="4"/>
                  </a:cubicBezTo>
                  <a:cubicBezTo>
                    <a:pt x="36" y="3"/>
                    <a:pt x="34" y="3"/>
                    <a:pt x="32" y="3"/>
                  </a:cubicBezTo>
                  <a:cubicBezTo>
                    <a:pt x="30" y="3"/>
                    <a:pt x="28" y="3"/>
                    <a:pt x="27" y="4"/>
                  </a:cubicBezTo>
                  <a:cubicBezTo>
                    <a:pt x="26" y="5"/>
                    <a:pt x="26" y="6"/>
                    <a:pt x="26" y="6"/>
                  </a:cubicBezTo>
                  <a:cubicBezTo>
                    <a:pt x="25" y="6"/>
                    <a:pt x="25" y="6"/>
                    <a:pt x="24" y="5"/>
                  </a:cubicBezTo>
                  <a:cubicBezTo>
                    <a:pt x="22" y="5"/>
                    <a:pt x="20" y="4"/>
                    <a:pt x="21" y="4"/>
                  </a:cubicBezTo>
                  <a:cubicBezTo>
                    <a:pt x="22" y="4"/>
                    <a:pt x="21" y="3"/>
                    <a:pt x="19" y="3"/>
                  </a:cubicBezTo>
                  <a:cubicBezTo>
                    <a:pt x="19" y="3"/>
                    <a:pt x="19" y="3"/>
                    <a:pt x="19" y="3"/>
                  </a:cubicBezTo>
                  <a:cubicBezTo>
                    <a:pt x="19" y="3"/>
                    <a:pt x="19" y="3"/>
                    <a:pt x="19" y="3"/>
                  </a:cubicBezTo>
                  <a:cubicBezTo>
                    <a:pt x="17" y="3"/>
                    <a:pt x="27" y="2"/>
                    <a:pt x="21" y="1"/>
                  </a:cubicBezTo>
                  <a:cubicBezTo>
                    <a:pt x="20" y="1"/>
                    <a:pt x="18" y="1"/>
                    <a:pt x="17" y="1"/>
                  </a:cubicBezTo>
                  <a:cubicBezTo>
                    <a:pt x="12" y="1"/>
                    <a:pt x="9" y="2"/>
                    <a:pt x="9" y="2"/>
                  </a:cubicBezTo>
                  <a:cubicBezTo>
                    <a:pt x="10" y="2"/>
                    <a:pt x="10" y="3"/>
                    <a:pt x="9" y="3"/>
                  </a:cubicBezTo>
                  <a:cubicBezTo>
                    <a:pt x="9" y="3"/>
                    <a:pt x="8" y="2"/>
                    <a:pt x="7" y="2"/>
                  </a:cubicBezTo>
                  <a:cubicBezTo>
                    <a:pt x="7" y="2"/>
                    <a:pt x="7" y="2"/>
                    <a:pt x="6" y="2"/>
                  </a:cubicBezTo>
                  <a:cubicBezTo>
                    <a:pt x="4" y="2"/>
                    <a:pt x="2" y="3"/>
                    <a:pt x="1" y="4"/>
                  </a:cubicBezTo>
                  <a:cubicBezTo>
                    <a:pt x="0" y="5"/>
                    <a:pt x="0" y="5"/>
                    <a:pt x="0" y="6"/>
                  </a:cubicBezTo>
                  <a:cubicBezTo>
                    <a:pt x="0" y="6"/>
                    <a:pt x="0" y="6"/>
                    <a:pt x="0" y="6"/>
                  </a:cubicBezTo>
                  <a:cubicBezTo>
                    <a:pt x="1" y="6"/>
                    <a:pt x="2" y="7"/>
                    <a:pt x="2" y="7"/>
                  </a:cubicBezTo>
                  <a:cubicBezTo>
                    <a:pt x="2" y="7"/>
                    <a:pt x="3" y="7"/>
                    <a:pt x="3" y="7"/>
                  </a:cubicBezTo>
                  <a:cubicBezTo>
                    <a:pt x="4" y="7"/>
                    <a:pt x="5" y="7"/>
                    <a:pt x="5" y="7"/>
                  </a:cubicBezTo>
                  <a:cubicBezTo>
                    <a:pt x="6" y="7"/>
                    <a:pt x="6" y="6"/>
                    <a:pt x="8" y="6"/>
                  </a:cubicBezTo>
                  <a:cubicBezTo>
                    <a:pt x="8" y="6"/>
                    <a:pt x="8" y="6"/>
                    <a:pt x="8" y="6"/>
                  </a:cubicBezTo>
                  <a:cubicBezTo>
                    <a:pt x="9" y="6"/>
                    <a:pt x="11" y="7"/>
                    <a:pt x="12" y="8"/>
                  </a:cubicBezTo>
                  <a:cubicBezTo>
                    <a:pt x="12" y="9"/>
                    <a:pt x="13" y="10"/>
                    <a:pt x="12" y="10"/>
                  </a:cubicBezTo>
                  <a:cubicBezTo>
                    <a:pt x="12" y="10"/>
                    <a:pt x="12" y="10"/>
                    <a:pt x="12" y="10"/>
                  </a:cubicBezTo>
                  <a:cubicBezTo>
                    <a:pt x="11" y="10"/>
                    <a:pt x="9" y="10"/>
                    <a:pt x="8" y="10"/>
                  </a:cubicBezTo>
                  <a:cubicBezTo>
                    <a:pt x="8" y="10"/>
                    <a:pt x="8" y="10"/>
                    <a:pt x="7" y="10"/>
                  </a:cubicBezTo>
                  <a:cubicBezTo>
                    <a:pt x="7" y="10"/>
                    <a:pt x="8" y="10"/>
                    <a:pt x="12" y="11"/>
                  </a:cubicBezTo>
                  <a:cubicBezTo>
                    <a:pt x="15" y="12"/>
                    <a:pt x="19" y="13"/>
                    <a:pt x="18" y="13"/>
                  </a:cubicBezTo>
                  <a:cubicBezTo>
                    <a:pt x="17" y="13"/>
                    <a:pt x="19" y="16"/>
                    <a:pt x="27" y="16"/>
                  </a:cubicBezTo>
                  <a:cubicBezTo>
                    <a:pt x="28" y="16"/>
                    <a:pt x="29" y="16"/>
                    <a:pt x="30" y="16"/>
                  </a:cubicBezTo>
                  <a:cubicBezTo>
                    <a:pt x="39" y="15"/>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7" y="12"/>
                  </a:cubicBezTo>
                  <a:cubicBezTo>
                    <a:pt x="37" y="12"/>
                    <a:pt x="37" y="12"/>
                    <a:pt x="38" y="11"/>
                  </a:cubicBezTo>
                  <a:cubicBezTo>
                    <a:pt x="38" y="11"/>
                    <a:pt x="38" y="11"/>
                    <a:pt x="39" y="11"/>
                  </a:cubicBezTo>
                  <a:cubicBezTo>
                    <a:pt x="39" y="11"/>
                    <a:pt x="40" y="11"/>
                    <a:pt x="40" y="12"/>
                  </a:cubicBezTo>
                  <a:cubicBezTo>
                    <a:pt x="41" y="13"/>
                    <a:pt x="41" y="13"/>
                    <a:pt x="43" y="13"/>
                  </a:cubicBezTo>
                  <a:cubicBezTo>
                    <a:pt x="43" y="13"/>
                    <a:pt x="44" y="13"/>
                    <a:pt x="45" y="13"/>
                  </a:cubicBezTo>
                  <a:cubicBezTo>
                    <a:pt x="47" y="12"/>
                    <a:pt x="48" y="12"/>
                    <a:pt x="49" y="12"/>
                  </a:cubicBezTo>
                  <a:cubicBezTo>
                    <a:pt x="50" y="12"/>
                    <a:pt x="51" y="12"/>
                    <a:pt x="50" y="12"/>
                  </a:cubicBezTo>
                  <a:cubicBezTo>
                    <a:pt x="50" y="13"/>
                    <a:pt x="51" y="13"/>
                    <a:pt x="53" y="13"/>
                  </a:cubicBezTo>
                  <a:cubicBezTo>
                    <a:pt x="53" y="13"/>
                    <a:pt x="53" y="13"/>
                    <a:pt x="53" y="13"/>
                  </a:cubicBezTo>
                  <a:cubicBezTo>
                    <a:pt x="53" y="13"/>
                    <a:pt x="53" y="13"/>
                    <a:pt x="53" y="13"/>
                  </a:cubicBezTo>
                  <a:cubicBezTo>
                    <a:pt x="55" y="13"/>
                    <a:pt x="50" y="14"/>
                    <a:pt x="42" y="15"/>
                  </a:cubicBezTo>
                  <a:cubicBezTo>
                    <a:pt x="35" y="17"/>
                    <a:pt x="32" y="20"/>
                    <a:pt x="38" y="20"/>
                  </a:cubicBezTo>
                  <a:cubicBezTo>
                    <a:pt x="39" y="20"/>
                    <a:pt x="40" y="20"/>
                    <a:pt x="40" y="20"/>
                  </a:cubicBezTo>
                  <a:cubicBezTo>
                    <a:pt x="47" y="19"/>
                    <a:pt x="53" y="19"/>
                    <a:pt x="55" y="19"/>
                  </a:cubicBezTo>
                  <a:cubicBezTo>
                    <a:pt x="56" y="19"/>
                    <a:pt x="56" y="19"/>
                    <a:pt x="56" y="19"/>
                  </a:cubicBezTo>
                  <a:cubicBezTo>
                    <a:pt x="55" y="19"/>
                    <a:pt x="51" y="19"/>
                    <a:pt x="47" y="20"/>
                  </a:cubicBezTo>
                  <a:cubicBezTo>
                    <a:pt x="42" y="20"/>
                    <a:pt x="41" y="21"/>
                    <a:pt x="44" y="21"/>
                  </a:cubicBezTo>
                  <a:cubicBezTo>
                    <a:pt x="46" y="21"/>
                    <a:pt x="28" y="21"/>
                    <a:pt x="34" y="24"/>
                  </a:cubicBezTo>
                  <a:cubicBezTo>
                    <a:pt x="41" y="27"/>
                    <a:pt x="50" y="28"/>
                    <a:pt x="52" y="29"/>
                  </a:cubicBezTo>
                  <a:cubicBezTo>
                    <a:pt x="53" y="29"/>
                    <a:pt x="55" y="29"/>
                    <a:pt x="57" y="29"/>
                  </a:cubicBezTo>
                  <a:cubicBezTo>
                    <a:pt x="60" y="29"/>
                    <a:pt x="64" y="29"/>
                    <a:pt x="64" y="27"/>
                  </a:cubicBezTo>
                  <a:cubicBezTo>
                    <a:pt x="66" y="25"/>
                    <a:pt x="69" y="19"/>
                    <a:pt x="72" y="16"/>
                  </a:cubicBezTo>
                  <a:cubicBezTo>
                    <a:pt x="76" y="12"/>
                    <a:pt x="83" y="9"/>
                    <a:pt x="74" y="7"/>
                  </a:cubicBezTo>
                  <a:cubicBezTo>
                    <a:pt x="66" y="5"/>
                    <a:pt x="61" y="4"/>
                    <a:pt x="59" y="4"/>
                  </a:cubicBezTo>
                  <a:cubicBezTo>
                    <a:pt x="59" y="4"/>
                    <a:pt x="58" y="4"/>
                    <a:pt x="58" y="4"/>
                  </a:cubicBezTo>
                  <a:cubicBezTo>
                    <a:pt x="58" y="4"/>
                    <a:pt x="58" y="4"/>
                    <a:pt x="58" y="4"/>
                  </a:cubicBezTo>
                  <a:cubicBezTo>
                    <a:pt x="58" y="4"/>
                    <a:pt x="58" y="3"/>
                    <a:pt x="55" y="1"/>
                  </a:cubicBezTo>
                  <a:cubicBezTo>
                    <a:pt x="54" y="1"/>
                    <a:pt x="52"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184"/>
            <p:cNvSpPr>
              <a:spLocks/>
            </p:cNvSpPr>
            <p:nvPr/>
          </p:nvSpPr>
          <p:spPr bwMode="auto">
            <a:xfrm>
              <a:off x="6202363" y="4370388"/>
              <a:ext cx="31750" cy="7937"/>
            </a:xfrm>
            <a:custGeom>
              <a:avLst/>
              <a:gdLst>
                <a:gd name="T0" fmla="*/ 2 w 12"/>
                <a:gd name="T1" fmla="*/ 0 h 3"/>
                <a:gd name="T2" fmla="*/ 1 w 12"/>
                <a:gd name="T3" fmla="*/ 1 h 3"/>
                <a:gd name="T4" fmla="*/ 8 w 12"/>
                <a:gd name="T5" fmla="*/ 3 h 3"/>
                <a:gd name="T6" fmla="*/ 10 w 12"/>
                <a:gd name="T7" fmla="*/ 3 h 3"/>
                <a:gd name="T8" fmla="*/ 7 w 12"/>
                <a:gd name="T9" fmla="*/ 1 h 3"/>
                <a:gd name="T10" fmla="*/ 2 w 12"/>
                <a:gd name="T11" fmla="*/ 0 h 3"/>
              </a:gdLst>
              <a:ahLst/>
              <a:cxnLst>
                <a:cxn ang="0">
                  <a:pos x="T0" y="T1"/>
                </a:cxn>
                <a:cxn ang="0">
                  <a:pos x="T2" y="T3"/>
                </a:cxn>
                <a:cxn ang="0">
                  <a:pos x="T4" y="T5"/>
                </a:cxn>
                <a:cxn ang="0">
                  <a:pos x="T6" y="T7"/>
                </a:cxn>
                <a:cxn ang="0">
                  <a:pos x="T8" y="T9"/>
                </a:cxn>
                <a:cxn ang="0">
                  <a:pos x="T10" y="T11"/>
                </a:cxn>
              </a:cxnLst>
              <a:rect l="0" t="0" r="r" b="b"/>
              <a:pathLst>
                <a:path w="12" h="3">
                  <a:moveTo>
                    <a:pt x="2" y="0"/>
                  </a:moveTo>
                  <a:cubicBezTo>
                    <a:pt x="0" y="0"/>
                    <a:pt x="0" y="0"/>
                    <a:pt x="1" y="1"/>
                  </a:cubicBezTo>
                  <a:cubicBezTo>
                    <a:pt x="3" y="2"/>
                    <a:pt x="5" y="2"/>
                    <a:pt x="8" y="3"/>
                  </a:cubicBezTo>
                  <a:cubicBezTo>
                    <a:pt x="9" y="3"/>
                    <a:pt x="10" y="3"/>
                    <a:pt x="10" y="3"/>
                  </a:cubicBezTo>
                  <a:cubicBezTo>
                    <a:pt x="12" y="3"/>
                    <a:pt x="10" y="2"/>
                    <a:pt x="7" y="1"/>
                  </a:cubicBezTo>
                  <a:cubicBezTo>
                    <a:pt x="5"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185"/>
            <p:cNvSpPr>
              <a:spLocks/>
            </p:cNvSpPr>
            <p:nvPr/>
          </p:nvSpPr>
          <p:spPr bwMode="auto">
            <a:xfrm>
              <a:off x="6424613" y="4368800"/>
              <a:ext cx="46038" cy="9525"/>
            </a:xfrm>
            <a:custGeom>
              <a:avLst/>
              <a:gdLst>
                <a:gd name="T0" fmla="*/ 9 w 17"/>
                <a:gd name="T1" fmla="*/ 0 h 4"/>
                <a:gd name="T2" fmla="*/ 8 w 17"/>
                <a:gd name="T3" fmla="*/ 1 h 4"/>
                <a:gd name="T4" fmla="*/ 1 w 17"/>
                <a:gd name="T5" fmla="*/ 3 h 4"/>
                <a:gd name="T6" fmla="*/ 8 w 17"/>
                <a:gd name="T7" fmla="*/ 4 h 4"/>
                <a:gd name="T8" fmla="*/ 12 w 17"/>
                <a:gd name="T9" fmla="*/ 4 h 4"/>
                <a:gd name="T10" fmla="*/ 17 w 17"/>
                <a:gd name="T11" fmla="*/ 2 h 4"/>
                <a:gd name="T12" fmla="*/ 9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9" y="0"/>
                  </a:moveTo>
                  <a:cubicBezTo>
                    <a:pt x="9" y="0"/>
                    <a:pt x="8" y="1"/>
                    <a:pt x="8" y="1"/>
                  </a:cubicBezTo>
                  <a:cubicBezTo>
                    <a:pt x="2" y="1"/>
                    <a:pt x="0" y="3"/>
                    <a:pt x="1" y="3"/>
                  </a:cubicBezTo>
                  <a:cubicBezTo>
                    <a:pt x="3" y="4"/>
                    <a:pt x="5" y="4"/>
                    <a:pt x="8" y="4"/>
                  </a:cubicBezTo>
                  <a:cubicBezTo>
                    <a:pt x="10" y="4"/>
                    <a:pt x="11" y="4"/>
                    <a:pt x="12" y="4"/>
                  </a:cubicBezTo>
                  <a:cubicBezTo>
                    <a:pt x="14" y="3"/>
                    <a:pt x="15" y="3"/>
                    <a:pt x="17" y="2"/>
                  </a:cubicBezTo>
                  <a:cubicBezTo>
                    <a:pt x="15" y="1"/>
                    <a:pt x="12"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186"/>
            <p:cNvSpPr>
              <a:spLocks/>
            </p:cNvSpPr>
            <p:nvPr/>
          </p:nvSpPr>
          <p:spPr bwMode="auto">
            <a:xfrm>
              <a:off x="8216900" y="4259263"/>
              <a:ext cx="123825" cy="38100"/>
            </a:xfrm>
            <a:custGeom>
              <a:avLst/>
              <a:gdLst>
                <a:gd name="T0" fmla="*/ 4 w 46"/>
                <a:gd name="T1" fmla="*/ 0 h 14"/>
                <a:gd name="T2" fmla="*/ 4 w 46"/>
                <a:gd name="T3" fmla="*/ 0 h 14"/>
                <a:gd name="T4" fmla="*/ 2 w 46"/>
                <a:gd name="T5" fmla="*/ 1 h 14"/>
                <a:gd name="T6" fmla="*/ 1 w 46"/>
                <a:gd name="T7" fmla="*/ 1 h 14"/>
                <a:gd name="T8" fmla="*/ 1 w 46"/>
                <a:gd name="T9" fmla="*/ 1 h 14"/>
                <a:gd name="T10" fmla="*/ 0 w 46"/>
                <a:gd name="T11" fmla="*/ 1 h 14"/>
                <a:gd name="T12" fmla="*/ 4 w 46"/>
                <a:gd name="T13" fmla="*/ 4 h 14"/>
                <a:gd name="T14" fmla="*/ 6 w 46"/>
                <a:gd name="T15" fmla="*/ 10 h 14"/>
                <a:gd name="T16" fmla="*/ 11 w 46"/>
                <a:gd name="T17" fmla="*/ 14 h 14"/>
                <a:gd name="T18" fmla="*/ 15 w 46"/>
                <a:gd name="T19" fmla="*/ 14 h 14"/>
                <a:gd name="T20" fmla="*/ 37 w 46"/>
                <a:gd name="T21" fmla="*/ 10 h 14"/>
                <a:gd name="T22" fmla="*/ 40 w 46"/>
                <a:gd name="T23" fmla="*/ 4 h 14"/>
                <a:gd name="T24" fmla="*/ 18 w 46"/>
                <a:gd name="T25" fmla="*/ 1 h 14"/>
                <a:gd name="T26" fmla="*/ 15 w 46"/>
                <a:gd name="T27" fmla="*/ 1 h 14"/>
                <a:gd name="T28" fmla="*/ 15 w 46"/>
                <a:gd name="T29" fmla="*/ 1 h 14"/>
                <a:gd name="T30" fmla="*/ 10 w 46"/>
                <a:gd name="T31" fmla="*/ 0 h 14"/>
                <a:gd name="T32" fmla="*/ 4 w 46"/>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4">
                  <a:moveTo>
                    <a:pt x="4" y="0"/>
                  </a:moveTo>
                  <a:cubicBezTo>
                    <a:pt x="3" y="0"/>
                    <a:pt x="3" y="0"/>
                    <a:pt x="4" y="0"/>
                  </a:cubicBezTo>
                  <a:cubicBezTo>
                    <a:pt x="5" y="0"/>
                    <a:pt x="4" y="1"/>
                    <a:pt x="2" y="1"/>
                  </a:cubicBezTo>
                  <a:cubicBezTo>
                    <a:pt x="2" y="1"/>
                    <a:pt x="2" y="1"/>
                    <a:pt x="1" y="1"/>
                  </a:cubicBezTo>
                  <a:cubicBezTo>
                    <a:pt x="1" y="1"/>
                    <a:pt x="1" y="1"/>
                    <a:pt x="1" y="1"/>
                  </a:cubicBezTo>
                  <a:cubicBezTo>
                    <a:pt x="0" y="1"/>
                    <a:pt x="0" y="1"/>
                    <a:pt x="0" y="1"/>
                  </a:cubicBezTo>
                  <a:cubicBezTo>
                    <a:pt x="1" y="2"/>
                    <a:pt x="2" y="3"/>
                    <a:pt x="4" y="4"/>
                  </a:cubicBezTo>
                  <a:cubicBezTo>
                    <a:pt x="6" y="5"/>
                    <a:pt x="6" y="8"/>
                    <a:pt x="6" y="10"/>
                  </a:cubicBezTo>
                  <a:cubicBezTo>
                    <a:pt x="6" y="11"/>
                    <a:pt x="8" y="13"/>
                    <a:pt x="11" y="14"/>
                  </a:cubicBezTo>
                  <a:cubicBezTo>
                    <a:pt x="12" y="14"/>
                    <a:pt x="13" y="14"/>
                    <a:pt x="15" y="14"/>
                  </a:cubicBezTo>
                  <a:cubicBezTo>
                    <a:pt x="21" y="14"/>
                    <a:pt x="33" y="12"/>
                    <a:pt x="37" y="10"/>
                  </a:cubicBezTo>
                  <a:cubicBezTo>
                    <a:pt x="46" y="7"/>
                    <a:pt x="45" y="5"/>
                    <a:pt x="40" y="4"/>
                  </a:cubicBezTo>
                  <a:cubicBezTo>
                    <a:pt x="32" y="2"/>
                    <a:pt x="23" y="1"/>
                    <a:pt x="18" y="1"/>
                  </a:cubicBezTo>
                  <a:cubicBezTo>
                    <a:pt x="16" y="1"/>
                    <a:pt x="15" y="1"/>
                    <a:pt x="15" y="1"/>
                  </a:cubicBezTo>
                  <a:cubicBezTo>
                    <a:pt x="15" y="1"/>
                    <a:pt x="15" y="1"/>
                    <a:pt x="15" y="1"/>
                  </a:cubicBezTo>
                  <a:cubicBezTo>
                    <a:pt x="14" y="1"/>
                    <a:pt x="13" y="1"/>
                    <a:pt x="10"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187"/>
            <p:cNvSpPr>
              <a:spLocks/>
            </p:cNvSpPr>
            <p:nvPr/>
          </p:nvSpPr>
          <p:spPr bwMode="auto">
            <a:xfrm>
              <a:off x="8383588" y="4278313"/>
              <a:ext cx="11113" cy="3175"/>
            </a:xfrm>
            <a:custGeom>
              <a:avLst/>
              <a:gdLst>
                <a:gd name="T0" fmla="*/ 3 w 4"/>
                <a:gd name="T1" fmla="*/ 0 h 1"/>
                <a:gd name="T2" fmla="*/ 2 w 4"/>
                <a:gd name="T3" fmla="*/ 0 h 1"/>
                <a:gd name="T4" fmla="*/ 2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2" y="0"/>
                    <a:pt x="2" y="0"/>
                  </a:cubicBezTo>
                  <a:cubicBezTo>
                    <a:pt x="0" y="0"/>
                    <a:pt x="2" y="1"/>
                    <a:pt x="2" y="1"/>
                  </a:cubicBezTo>
                  <a:cubicBezTo>
                    <a:pt x="3" y="1"/>
                    <a:pt x="3"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188"/>
            <p:cNvSpPr>
              <a:spLocks/>
            </p:cNvSpPr>
            <p:nvPr/>
          </p:nvSpPr>
          <p:spPr bwMode="auto">
            <a:xfrm>
              <a:off x="8401050" y="4278313"/>
              <a:ext cx="20638" cy="3175"/>
            </a:xfrm>
            <a:custGeom>
              <a:avLst/>
              <a:gdLst>
                <a:gd name="T0" fmla="*/ 6 w 8"/>
                <a:gd name="T1" fmla="*/ 0 h 1"/>
                <a:gd name="T2" fmla="*/ 5 w 8"/>
                <a:gd name="T3" fmla="*/ 0 h 1"/>
                <a:gd name="T4" fmla="*/ 0 w 8"/>
                <a:gd name="T5" fmla="*/ 1 h 1"/>
                <a:gd name="T6" fmla="*/ 6 w 8"/>
                <a:gd name="T7" fmla="*/ 1 h 1"/>
                <a:gd name="T8" fmla="*/ 6 w 8"/>
                <a:gd name="T9" fmla="*/ 0 h 1"/>
              </a:gdLst>
              <a:ahLst/>
              <a:cxnLst>
                <a:cxn ang="0">
                  <a:pos x="T0" y="T1"/>
                </a:cxn>
                <a:cxn ang="0">
                  <a:pos x="T2" y="T3"/>
                </a:cxn>
                <a:cxn ang="0">
                  <a:pos x="T4" y="T5"/>
                </a:cxn>
                <a:cxn ang="0">
                  <a:pos x="T6" y="T7"/>
                </a:cxn>
                <a:cxn ang="0">
                  <a:pos x="T8" y="T9"/>
                </a:cxn>
              </a:cxnLst>
              <a:rect l="0" t="0" r="r" b="b"/>
              <a:pathLst>
                <a:path w="8" h="1">
                  <a:moveTo>
                    <a:pt x="6" y="0"/>
                  </a:moveTo>
                  <a:cubicBezTo>
                    <a:pt x="6" y="0"/>
                    <a:pt x="6" y="0"/>
                    <a:pt x="5" y="0"/>
                  </a:cubicBezTo>
                  <a:cubicBezTo>
                    <a:pt x="3" y="0"/>
                    <a:pt x="2" y="1"/>
                    <a:pt x="0" y="1"/>
                  </a:cubicBezTo>
                  <a:cubicBezTo>
                    <a:pt x="2" y="1"/>
                    <a:pt x="4" y="1"/>
                    <a:pt x="6" y="1"/>
                  </a:cubicBezTo>
                  <a:cubicBezTo>
                    <a:pt x="8"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189"/>
            <p:cNvSpPr>
              <a:spLocks/>
            </p:cNvSpPr>
            <p:nvPr/>
          </p:nvSpPr>
          <p:spPr bwMode="auto">
            <a:xfrm>
              <a:off x="8267700" y="4346575"/>
              <a:ext cx="30163" cy="3175"/>
            </a:xfrm>
            <a:custGeom>
              <a:avLst/>
              <a:gdLst>
                <a:gd name="T0" fmla="*/ 5 w 11"/>
                <a:gd name="T1" fmla="*/ 0 h 1"/>
                <a:gd name="T2" fmla="*/ 4 w 11"/>
                <a:gd name="T3" fmla="*/ 1 h 1"/>
                <a:gd name="T4" fmla="*/ 0 w 11"/>
                <a:gd name="T5" fmla="*/ 1 h 1"/>
                <a:gd name="T6" fmla="*/ 1 w 11"/>
                <a:gd name="T7" fmla="*/ 1 h 1"/>
                <a:gd name="T8" fmla="*/ 4 w 11"/>
                <a:gd name="T9" fmla="*/ 1 h 1"/>
                <a:gd name="T10" fmla="*/ 6 w 11"/>
                <a:gd name="T11" fmla="*/ 1 h 1"/>
                <a:gd name="T12" fmla="*/ 7 w 11"/>
                <a:gd name="T13" fmla="*/ 1 h 1"/>
                <a:gd name="T14" fmla="*/ 5 w 1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
                  <a:moveTo>
                    <a:pt x="5" y="0"/>
                  </a:moveTo>
                  <a:cubicBezTo>
                    <a:pt x="5" y="0"/>
                    <a:pt x="4" y="0"/>
                    <a:pt x="4" y="1"/>
                  </a:cubicBezTo>
                  <a:cubicBezTo>
                    <a:pt x="1" y="1"/>
                    <a:pt x="0" y="1"/>
                    <a:pt x="0" y="1"/>
                  </a:cubicBezTo>
                  <a:cubicBezTo>
                    <a:pt x="0" y="1"/>
                    <a:pt x="1" y="1"/>
                    <a:pt x="1" y="1"/>
                  </a:cubicBezTo>
                  <a:cubicBezTo>
                    <a:pt x="2" y="1"/>
                    <a:pt x="3" y="1"/>
                    <a:pt x="4" y="1"/>
                  </a:cubicBezTo>
                  <a:cubicBezTo>
                    <a:pt x="5" y="1"/>
                    <a:pt x="6" y="1"/>
                    <a:pt x="6" y="1"/>
                  </a:cubicBezTo>
                  <a:cubicBezTo>
                    <a:pt x="7" y="1"/>
                    <a:pt x="7" y="1"/>
                    <a:pt x="7" y="1"/>
                  </a:cubicBezTo>
                  <a:cubicBezTo>
                    <a:pt x="11" y="1"/>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190"/>
            <p:cNvSpPr>
              <a:spLocks/>
            </p:cNvSpPr>
            <p:nvPr/>
          </p:nvSpPr>
          <p:spPr bwMode="auto">
            <a:xfrm>
              <a:off x="8102600" y="4392613"/>
              <a:ext cx="19050" cy="3175"/>
            </a:xfrm>
            <a:custGeom>
              <a:avLst/>
              <a:gdLst>
                <a:gd name="T0" fmla="*/ 2 w 7"/>
                <a:gd name="T1" fmla="*/ 0 h 1"/>
                <a:gd name="T2" fmla="*/ 3 w 7"/>
                <a:gd name="T3" fmla="*/ 1 h 1"/>
                <a:gd name="T4" fmla="*/ 3 w 7"/>
                <a:gd name="T5" fmla="*/ 1 h 1"/>
                <a:gd name="T6" fmla="*/ 7 w 7"/>
                <a:gd name="T7" fmla="*/ 0 h 1"/>
                <a:gd name="T8" fmla="*/ 6 w 7"/>
                <a:gd name="T9" fmla="*/ 0 h 1"/>
                <a:gd name="T10" fmla="*/ 2 w 7"/>
                <a:gd name="T11" fmla="*/ 0 h 1"/>
                <a:gd name="T12" fmla="*/ 2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2" y="0"/>
                  </a:moveTo>
                  <a:cubicBezTo>
                    <a:pt x="0" y="0"/>
                    <a:pt x="0" y="1"/>
                    <a:pt x="3" y="1"/>
                  </a:cubicBezTo>
                  <a:cubicBezTo>
                    <a:pt x="3" y="1"/>
                    <a:pt x="3" y="1"/>
                    <a:pt x="3" y="1"/>
                  </a:cubicBezTo>
                  <a:cubicBezTo>
                    <a:pt x="5" y="1"/>
                    <a:pt x="5" y="0"/>
                    <a:pt x="7" y="0"/>
                  </a:cubicBezTo>
                  <a:cubicBezTo>
                    <a:pt x="7" y="0"/>
                    <a:pt x="6" y="0"/>
                    <a:pt x="6" y="0"/>
                  </a:cubicBezTo>
                  <a:cubicBezTo>
                    <a:pt x="5" y="0"/>
                    <a:pt x="4"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91"/>
            <p:cNvSpPr>
              <a:spLocks noEditPoints="1"/>
            </p:cNvSpPr>
            <p:nvPr/>
          </p:nvSpPr>
          <p:spPr bwMode="auto">
            <a:xfrm>
              <a:off x="8010525" y="4244975"/>
              <a:ext cx="195263" cy="33337"/>
            </a:xfrm>
            <a:custGeom>
              <a:avLst/>
              <a:gdLst>
                <a:gd name="T0" fmla="*/ 32 w 72"/>
                <a:gd name="T1" fmla="*/ 3 h 12"/>
                <a:gd name="T2" fmla="*/ 32 w 72"/>
                <a:gd name="T3" fmla="*/ 3 h 12"/>
                <a:gd name="T4" fmla="*/ 32 w 72"/>
                <a:gd name="T5" fmla="*/ 3 h 12"/>
                <a:gd name="T6" fmla="*/ 32 w 72"/>
                <a:gd name="T7" fmla="*/ 3 h 12"/>
                <a:gd name="T8" fmla="*/ 32 w 72"/>
                <a:gd name="T9" fmla="*/ 3 h 12"/>
                <a:gd name="T10" fmla="*/ 32 w 72"/>
                <a:gd name="T11" fmla="*/ 3 h 12"/>
                <a:gd name="T12" fmla="*/ 20 w 72"/>
                <a:gd name="T13" fmla="*/ 0 h 12"/>
                <a:gd name="T14" fmla="*/ 8 w 72"/>
                <a:gd name="T15" fmla="*/ 1 h 12"/>
                <a:gd name="T16" fmla="*/ 3 w 72"/>
                <a:gd name="T17" fmla="*/ 5 h 12"/>
                <a:gd name="T18" fmla="*/ 1 w 72"/>
                <a:gd name="T19" fmla="*/ 9 h 12"/>
                <a:gd name="T20" fmla="*/ 24 w 72"/>
                <a:gd name="T21" fmla="*/ 11 h 12"/>
                <a:gd name="T22" fmla="*/ 44 w 72"/>
                <a:gd name="T23" fmla="*/ 12 h 12"/>
                <a:gd name="T24" fmla="*/ 46 w 72"/>
                <a:gd name="T25" fmla="*/ 12 h 12"/>
                <a:gd name="T26" fmla="*/ 65 w 72"/>
                <a:gd name="T27" fmla="*/ 11 h 12"/>
                <a:gd name="T28" fmla="*/ 57 w 72"/>
                <a:gd name="T29" fmla="*/ 7 h 12"/>
                <a:gd name="T30" fmla="*/ 57 w 72"/>
                <a:gd name="T31" fmla="*/ 7 h 12"/>
                <a:gd name="T32" fmla="*/ 50 w 72"/>
                <a:gd name="T33" fmla="*/ 2 h 12"/>
                <a:gd name="T34" fmla="*/ 40 w 72"/>
                <a:gd name="T35" fmla="*/ 1 h 12"/>
                <a:gd name="T36" fmla="*/ 32 w 72"/>
                <a:gd name="T37" fmla="*/ 3 h 12"/>
                <a:gd name="T38" fmla="*/ 32 w 72"/>
                <a:gd name="T39" fmla="*/ 3 h 12"/>
                <a:gd name="T40" fmla="*/ 26 w 72"/>
                <a:gd name="T41" fmla="*/ 0 h 12"/>
                <a:gd name="T42" fmla="*/ 20 w 72"/>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2">
                  <a:moveTo>
                    <a:pt x="32" y="3"/>
                  </a:moveTo>
                  <a:cubicBezTo>
                    <a:pt x="32" y="3"/>
                    <a:pt x="32" y="3"/>
                    <a:pt x="32" y="3"/>
                  </a:cubicBezTo>
                  <a:cubicBezTo>
                    <a:pt x="32" y="3"/>
                    <a:pt x="32" y="3"/>
                    <a:pt x="32" y="3"/>
                  </a:cubicBezTo>
                  <a:cubicBezTo>
                    <a:pt x="32" y="3"/>
                    <a:pt x="32" y="3"/>
                    <a:pt x="32" y="3"/>
                  </a:cubicBezTo>
                  <a:cubicBezTo>
                    <a:pt x="32" y="3"/>
                    <a:pt x="32" y="3"/>
                    <a:pt x="32" y="3"/>
                  </a:cubicBezTo>
                  <a:cubicBezTo>
                    <a:pt x="32" y="3"/>
                    <a:pt x="32" y="3"/>
                    <a:pt x="32" y="3"/>
                  </a:cubicBezTo>
                  <a:moveTo>
                    <a:pt x="20" y="0"/>
                  </a:moveTo>
                  <a:cubicBezTo>
                    <a:pt x="16" y="0"/>
                    <a:pt x="12" y="0"/>
                    <a:pt x="8" y="1"/>
                  </a:cubicBezTo>
                  <a:cubicBezTo>
                    <a:pt x="2" y="3"/>
                    <a:pt x="3" y="4"/>
                    <a:pt x="3" y="5"/>
                  </a:cubicBezTo>
                  <a:cubicBezTo>
                    <a:pt x="4" y="7"/>
                    <a:pt x="0" y="9"/>
                    <a:pt x="1" y="9"/>
                  </a:cubicBezTo>
                  <a:cubicBezTo>
                    <a:pt x="2" y="10"/>
                    <a:pt x="12" y="10"/>
                    <a:pt x="24" y="11"/>
                  </a:cubicBezTo>
                  <a:cubicBezTo>
                    <a:pt x="30" y="12"/>
                    <a:pt x="37" y="12"/>
                    <a:pt x="44" y="12"/>
                  </a:cubicBezTo>
                  <a:cubicBezTo>
                    <a:pt x="44" y="12"/>
                    <a:pt x="45" y="12"/>
                    <a:pt x="46" y="12"/>
                  </a:cubicBezTo>
                  <a:cubicBezTo>
                    <a:pt x="54" y="12"/>
                    <a:pt x="62" y="12"/>
                    <a:pt x="65" y="11"/>
                  </a:cubicBezTo>
                  <a:cubicBezTo>
                    <a:pt x="72" y="9"/>
                    <a:pt x="58" y="7"/>
                    <a:pt x="57" y="7"/>
                  </a:cubicBezTo>
                  <a:cubicBezTo>
                    <a:pt x="57" y="7"/>
                    <a:pt x="57" y="7"/>
                    <a:pt x="57" y="7"/>
                  </a:cubicBezTo>
                  <a:cubicBezTo>
                    <a:pt x="58" y="7"/>
                    <a:pt x="57" y="5"/>
                    <a:pt x="50" y="2"/>
                  </a:cubicBezTo>
                  <a:cubicBezTo>
                    <a:pt x="47" y="1"/>
                    <a:pt x="43" y="1"/>
                    <a:pt x="40" y="1"/>
                  </a:cubicBezTo>
                  <a:cubicBezTo>
                    <a:pt x="36" y="1"/>
                    <a:pt x="32" y="2"/>
                    <a:pt x="32" y="3"/>
                  </a:cubicBezTo>
                  <a:cubicBezTo>
                    <a:pt x="32" y="3"/>
                    <a:pt x="32" y="3"/>
                    <a:pt x="32" y="3"/>
                  </a:cubicBezTo>
                  <a:cubicBezTo>
                    <a:pt x="31" y="2"/>
                    <a:pt x="30" y="1"/>
                    <a:pt x="26" y="0"/>
                  </a:cubicBezTo>
                  <a:cubicBezTo>
                    <a:pt x="24" y="0"/>
                    <a:pt x="22"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192"/>
            <p:cNvSpPr>
              <a:spLocks/>
            </p:cNvSpPr>
            <p:nvPr/>
          </p:nvSpPr>
          <p:spPr bwMode="auto">
            <a:xfrm>
              <a:off x="8470900" y="4297363"/>
              <a:ext cx="11113" cy="4762"/>
            </a:xfrm>
            <a:custGeom>
              <a:avLst/>
              <a:gdLst>
                <a:gd name="T0" fmla="*/ 2 w 4"/>
                <a:gd name="T1" fmla="*/ 0 h 2"/>
                <a:gd name="T2" fmla="*/ 0 w 4"/>
                <a:gd name="T3" fmla="*/ 1 h 2"/>
                <a:gd name="T4" fmla="*/ 1 w 4"/>
                <a:gd name="T5" fmla="*/ 2 h 2"/>
                <a:gd name="T6" fmla="*/ 3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0" y="1"/>
                    <a:pt x="0" y="1"/>
                  </a:cubicBezTo>
                  <a:cubicBezTo>
                    <a:pt x="1" y="1"/>
                    <a:pt x="1" y="2"/>
                    <a:pt x="1" y="2"/>
                  </a:cubicBezTo>
                  <a:cubicBezTo>
                    <a:pt x="1" y="1"/>
                    <a:pt x="4" y="1"/>
                    <a:pt x="3"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93"/>
            <p:cNvSpPr>
              <a:spLocks/>
            </p:cNvSpPr>
            <p:nvPr/>
          </p:nvSpPr>
          <p:spPr bwMode="auto">
            <a:xfrm>
              <a:off x="10309225" y="4357688"/>
              <a:ext cx="11113" cy="1587"/>
            </a:xfrm>
            <a:custGeom>
              <a:avLst/>
              <a:gdLst>
                <a:gd name="T0" fmla="*/ 2 w 4"/>
                <a:gd name="T1" fmla="*/ 0 h 1"/>
                <a:gd name="T2" fmla="*/ 0 w 4"/>
                <a:gd name="T3" fmla="*/ 1 h 1"/>
                <a:gd name="T4" fmla="*/ 3 w 4"/>
                <a:gd name="T5" fmla="*/ 1 h 1"/>
                <a:gd name="T6" fmla="*/ 4 w 4"/>
                <a:gd name="T7" fmla="*/ 1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1"/>
                    <a:pt x="0" y="1"/>
                  </a:cubicBezTo>
                  <a:cubicBezTo>
                    <a:pt x="1" y="1"/>
                    <a:pt x="2" y="1"/>
                    <a:pt x="3" y="1"/>
                  </a:cubicBezTo>
                  <a:cubicBezTo>
                    <a:pt x="2"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94"/>
            <p:cNvSpPr>
              <a:spLocks/>
            </p:cNvSpPr>
            <p:nvPr/>
          </p:nvSpPr>
          <p:spPr bwMode="auto">
            <a:xfrm>
              <a:off x="9569450" y="4370388"/>
              <a:ext cx="20638" cy="6350"/>
            </a:xfrm>
            <a:custGeom>
              <a:avLst/>
              <a:gdLst>
                <a:gd name="T0" fmla="*/ 3 w 8"/>
                <a:gd name="T1" fmla="*/ 0 h 2"/>
                <a:gd name="T2" fmla="*/ 1 w 8"/>
                <a:gd name="T3" fmla="*/ 0 h 2"/>
                <a:gd name="T4" fmla="*/ 3 w 8"/>
                <a:gd name="T5" fmla="*/ 2 h 2"/>
                <a:gd name="T6" fmla="*/ 6 w 8"/>
                <a:gd name="T7" fmla="*/ 1 h 2"/>
                <a:gd name="T8" fmla="*/ 3 w 8"/>
                <a:gd name="T9" fmla="*/ 0 h 2"/>
              </a:gdLst>
              <a:ahLst/>
              <a:cxnLst>
                <a:cxn ang="0">
                  <a:pos x="T0" y="T1"/>
                </a:cxn>
                <a:cxn ang="0">
                  <a:pos x="T2" y="T3"/>
                </a:cxn>
                <a:cxn ang="0">
                  <a:pos x="T4" y="T5"/>
                </a:cxn>
                <a:cxn ang="0">
                  <a:pos x="T6" y="T7"/>
                </a:cxn>
                <a:cxn ang="0">
                  <a:pos x="T8" y="T9"/>
                </a:cxn>
              </a:cxnLst>
              <a:rect l="0" t="0" r="r" b="b"/>
              <a:pathLst>
                <a:path w="8" h="2">
                  <a:moveTo>
                    <a:pt x="3" y="0"/>
                  </a:moveTo>
                  <a:cubicBezTo>
                    <a:pt x="2" y="0"/>
                    <a:pt x="2" y="0"/>
                    <a:pt x="1" y="0"/>
                  </a:cubicBezTo>
                  <a:cubicBezTo>
                    <a:pt x="0" y="1"/>
                    <a:pt x="3" y="1"/>
                    <a:pt x="3" y="2"/>
                  </a:cubicBezTo>
                  <a:cubicBezTo>
                    <a:pt x="3" y="1"/>
                    <a:pt x="5" y="1"/>
                    <a:pt x="6" y="1"/>
                  </a:cubicBezTo>
                  <a:cubicBezTo>
                    <a:pt x="8" y="1"/>
                    <a:pt x="6"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195"/>
            <p:cNvSpPr>
              <a:spLocks/>
            </p:cNvSpPr>
            <p:nvPr/>
          </p:nvSpPr>
          <p:spPr bwMode="auto">
            <a:xfrm>
              <a:off x="8755063" y="4354513"/>
              <a:ext cx="60325" cy="11112"/>
            </a:xfrm>
            <a:custGeom>
              <a:avLst/>
              <a:gdLst>
                <a:gd name="T0" fmla="*/ 10 w 22"/>
                <a:gd name="T1" fmla="*/ 0 h 4"/>
                <a:gd name="T2" fmla="*/ 5 w 22"/>
                <a:gd name="T3" fmla="*/ 4 h 4"/>
                <a:gd name="T4" fmla="*/ 10 w 22"/>
                <a:gd name="T5" fmla="*/ 4 h 4"/>
                <a:gd name="T6" fmla="*/ 15 w 22"/>
                <a:gd name="T7" fmla="*/ 0 h 4"/>
                <a:gd name="T8" fmla="*/ 10 w 22"/>
                <a:gd name="T9" fmla="*/ 0 h 4"/>
              </a:gdLst>
              <a:ahLst/>
              <a:cxnLst>
                <a:cxn ang="0">
                  <a:pos x="T0" y="T1"/>
                </a:cxn>
                <a:cxn ang="0">
                  <a:pos x="T2" y="T3"/>
                </a:cxn>
                <a:cxn ang="0">
                  <a:pos x="T4" y="T5"/>
                </a:cxn>
                <a:cxn ang="0">
                  <a:pos x="T6" y="T7"/>
                </a:cxn>
                <a:cxn ang="0">
                  <a:pos x="T8" y="T9"/>
                </a:cxn>
              </a:cxnLst>
              <a:rect l="0" t="0" r="r" b="b"/>
              <a:pathLst>
                <a:path w="22" h="4">
                  <a:moveTo>
                    <a:pt x="10" y="0"/>
                  </a:moveTo>
                  <a:cubicBezTo>
                    <a:pt x="0" y="0"/>
                    <a:pt x="2" y="3"/>
                    <a:pt x="5" y="4"/>
                  </a:cubicBezTo>
                  <a:cubicBezTo>
                    <a:pt x="7" y="4"/>
                    <a:pt x="9" y="4"/>
                    <a:pt x="10" y="4"/>
                  </a:cubicBezTo>
                  <a:cubicBezTo>
                    <a:pt x="21" y="4"/>
                    <a:pt x="22" y="1"/>
                    <a:pt x="15" y="0"/>
                  </a:cubicBezTo>
                  <a:cubicBezTo>
                    <a:pt x="13" y="0"/>
                    <a:pt x="12"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196"/>
            <p:cNvSpPr>
              <a:spLocks/>
            </p:cNvSpPr>
            <p:nvPr/>
          </p:nvSpPr>
          <p:spPr bwMode="auto">
            <a:xfrm>
              <a:off x="8072438" y="4406900"/>
              <a:ext cx="11113" cy="1587"/>
            </a:xfrm>
            <a:custGeom>
              <a:avLst/>
              <a:gdLst>
                <a:gd name="T0" fmla="*/ 3 w 4"/>
                <a:gd name="T1" fmla="*/ 0 h 1"/>
                <a:gd name="T2" fmla="*/ 1 w 4"/>
                <a:gd name="T3" fmla="*/ 0 h 1"/>
                <a:gd name="T4" fmla="*/ 2 w 4"/>
                <a:gd name="T5" fmla="*/ 1 h 1"/>
                <a:gd name="T6" fmla="*/ 2 w 4"/>
                <a:gd name="T7" fmla="*/ 1 h 1"/>
                <a:gd name="T8" fmla="*/ 4 w 4"/>
                <a:gd name="T9" fmla="*/ 0 h 1"/>
                <a:gd name="T10" fmla="*/ 3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3" y="0"/>
                  </a:moveTo>
                  <a:cubicBezTo>
                    <a:pt x="2" y="0"/>
                    <a:pt x="2" y="0"/>
                    <a:pt x="1" y="0"/>
                  </a:cubicBezTo>
                  <a:cubicBezTo>
                    <a:pt x="0" y="0"/>
                    <a:pt x="1" y="1"/>
                    <a:pt x="2" y="1"/>
                  </a:cubicBezTo>
                  <a:cubicBezTo>
                    <a:pt x="2" y="1"/>
                    <a:pt x="2" y="1"/>
                    <a:pt x="2" y="1"/>
                  </a:cubicBezTo>
                  <a:cubicBezTo>
                    <a:pt x="2" y="1"/>
                    <a:pt x="2"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197"/>
            <p:cNvSpPr>
              <a:spLocks/>
            </p:cNvSpPr>
            <p:nvPr/>
          </p:nvSpPr>
          <p:spPr bwMode="auto">
            <a:xfrm>
              <a:off x="9498013" y="4308475"/>
              <a:ext cx="90488" cy="15875"/>
            </a:xfrm>
            <a:custGeom>
              <a:avLst/>
              <a:gdLst>
                <a:gd name="T0" fmla="*/ 19 w 33"/>
                <a:gd name="T1" fmla="*/ 0 h 6"/>
                <a:gd name="T2" fmla="*/ 17 w 33"/>
                <a:gd name="T3" fmla="*/ 0 h 6"/>
                <a:gd name="T4" fmla="*/ 6 w 33"/>
                <a:gd name="T5" fmla="*/ 6 h 6"/>
                <a:gd name="T6" fmla="*/ 23 w 33"/>
                <a:gd name="T7" fmla="*/ 5 h 6"/>
                <a:gd name="T8" fmla="*/ 19 w 33"/>
                <a:gd name="T9" fmla="*/ 0 h 6"/>
              </a:gdLst>
              <a:ahLst/>
              <a:cxnLst>
                <a:cxn ang="0">
                  <a:pos x="T0" y="T1"/>
                </a:cxn>
                <a:cxn ang="0">
                  <a:pos x="T2" y="T3"/>
                </a:cxn>
                <a:cxn ang="0">
                  <a:pos x="T4" y="T5"/>
                </a:cxn>
                <a:cxn ang="0">
                  <a:pos x="T6" y="T7"/>
                </a:cxn>
                <a:cxn ang="0">
                  <a:pos x="T8" y="T9"/>
                </a:cxn>
              </a:cxnLst>
              <a:rect l="0" t="0" r="r" b="b"/>
              <a:pathLst>
                <a:path w="33" h="6">
                  <a:moveTo>
                    <a:pt x="19" y="0"/>
                  </a:moveTo>
                  <a:cubicBezTo>
                    <a:pt x="19" y="0"/>
                    <a:pt x="18" y="0"/>
                    <a:pt x="17" y="0"/>
                  </a:cubicBezTo>
                  <a:cubicBezTo>
                    <a:pt x="7" y="1"/>
                    <a:pt x="0" y="3"/>
                    <a:pt x="6" y="6"/>
                  </a:cubicBezTo>
                  <a:cubicBezTo>
                    <a:pt x="11" y="5"/>
                    <a:pt x="17" y="5"/>
                    <a:pt x="23" y="5"/>
                  </a:cubicBezTo>
                  <a:cubicBezTo>
                    <a:pt x="33" y="4"/>
                    <a:pt x="33"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198"/>
            <p:cNvSpPr>
              <a:spLocks/>
            </p:cNvSpPr>
            <p:nvPr/>
          </p:nvSpPr>
          <p:spPr bwMode="auto">
            <a:xfrm>
              <a:off x="9102725" y="4349750"/>
              <a:ext cx="14288" cy="1587"/>
            </a:xfrm>
            <a:custGeom>
              <a:avLst/>
              <a:gdLst>
                <a:gd name="T0" fmla="*/ 3 w 5"/>
                <a:gd name="T1" fmla="*/ 0 h 1"/>
                <a:gd name="T2" fmla="*/ 2 w 5"/>
                <a:gd name="T3" fmla="*/ 0 h 1"/>
                <a:gd name="T4" fmla="*/ 3 w 5"/>
                <a:gd name="T5" fmla="*/ 1 h 1"/>
                <a:gd name="T6" fmla="*/ 3 w 5"/>
                <a:gd name="T7" fmla="*/ 1 h 1"/>
                <a:gd name="T8" fmla="*/ 5 w 5"/>
                <a:gd name="T9" fmla="*/ 0 h 1"/>
                <a:gd name="T10" fmla="*/ 3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3" y="0"/>
                  </a:moveTo>
                  <a:cubicBezTo>
                    <a:pt x="3" y="0"/>
                    <a:pt x="2" y="0"/>
                    <a:pt x="2" y="0"/>
                  </a:cubicBezTo>
                  <a:cubicBezTo>
                    <a:pt x="0" y="0"/>
                    <a:pt x="3" y="1"/>
                    <a:pt x="3" y="1"/>
                  </a:cubicBezTo>
                  <a:cubicBezTo>
                    <a:pt x="3" y="1"/>
                    <a:pt x="3" y="1"/>
                    <a:pt x="3" y="1"/>
                  </a:cubicBezTo>
                  <a:cubicBezTo>
                    <a:pt x="3" y="1"/>
                    <a:pt x="4"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199"/>
            <p:cNvSpPr>
              <a:spLocks/>
            </p:cNvSpPr>
            <p:nvPr/>
          </p:nvSpPr>
          <p:spPr bwMode="auto">
            <a:xfrm>
              <a:off x="9023350" y="4373563"/>
              <a:ext cx="14288" cy="3175"/>
            </a:xfrm>
            <a:custGeom>
              <a:avLst/>
              <a:gdLst>
                <a:gd name="T0" fmla="*/ 2 w 5"/>
                <a:gd name="T1" fmla="*/ 0 h 1"/>
                <a:gd name="T2" fmla="*/ 0 w 5"/>
                <a:gd name="T3" fmla="*/ 1 h 1"/>
                <a:gd name="T4" fmla="*/ 1 w 5"/>
                <a:gd name="T5" fmla="*/ 1 h 1"/>
                <a:gd name="T6" fmla="*/ 1 w 5"/>
                <a:gd name="T7" fmla="*/ 1 h 1"/>
                <a:gd name="T8" fmla="*/ 3 w 5"/>
                <a:gd name="T9" fmla="*/ 1 h 1"/>
                <a:gd name="T10" fmla="*/ 3 w 5"/>
                <a:gd name="T11" fmla="*/ 1 h 1"/>
                <a:gd name="T12" fmla="*/ 3 w 5"/>
                <a:gd name="T13" fmla="*/ 0 h 1"/>
                <a:gd name="T14" fmla="*/ 2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2" y="0"/>
                  </a:moveTo>
                  <a:cubicBezTo>
                    <a:pt x="1" y="0"/>
                    <a:pt x="1" y="0"/>
                    <a:pt x="0" y="1"/>
                  </a:cubicBezTo>
                  <a:cubicBezTo>
                    <a:pt x="0" y="1"/>
                    <a:pt x="1" y="1"/>
                    <a:pt x="1" y="1"/>
                  </a:cubicBezTo>
                  <a:cubicBezTo>
                    <a:pt x="1" y="1"/>
                    <a:pt x="1" y="1"/>
                    <a:pt x="1" y="1"/>
                  </a:cubicBezTo>
                  <a:cubicBezTo>
                    <a:pt x="0" y="1"/>
                    <a:pt x="1" y="1"/>
                    <a:pt x="3" y="1"/>
                  </a:cubicBezTo>
                  <a:cubicBezTo>
                    <a:pt x="3" y="1"/>
                    <a:pt x="3" y="1"/>
                    <a:pt x="3" y="1"/>
                  </a:cubicBezTo>
                  <a:cubicBezTo>
                    <a:pt x="5" y="1"/>
                    <a:pt x="5"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200"/>
            <p:cNvSpPr>
              <a:spLocks/>
            </p:cNvSpPr>
            <p:nvPr/>
          </p:nvSpPr>
          <p:spPr bwMode="auto">
            <a:xfrm>
              <a:off x="7915275" y="4224338"/>
              <a:ext cx="134938" cy="30162"/>
            </a:xfrm>
            <a:custGeom>
              <a:avLst/>
              <a:gdLst>
                <a:gd name="T0" fmla="*/ 15 w 50"/>
                <a:gd name="T1" fmla="*/ 0 h 11"/>
                <a:gd name="T2" fmla="*/ 2 w 50"/>
                <a:gd name="T3" fmla="*/ 2 h 11"/>
                <a:gd name="T4" fmla="*/ 2 w 50"/>
                <a:gd name="T5" fmla="*/ 6 h 11"/>
                <a:gd name="T6" fmla="*/ 3 w 50"/>
                <a:gd name="T7" fmla="*/ 9 h 11"/>
                <a:gd name="T8" fmla="*/ 25 w 50"/>
                <a:gd name="T9" fmla="*/ 11 h 11"/>
                <a:gd name="T10" fmla="*/ 28 w 50"/>
                <a:gd name="T11" fmla="*/ 11 h 11"/>
                <a:gd name="T12" fmla="*/ 47 w 50"/>
                <a:gd name="T13" fmla="*/ 8 h 11"/>
                <a:gd name="T14" fmla="*/ 33 w 50"/>
                <a:gd name="T15" fmla="*/ 2 h 11"/>
                <a:gd name="T16" fmla="*/ 15 w 5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1">
                  <a:moveTo>
                    <a:pt x="15" y="0"/>
                  </a:moveTo>
                  <a:cubicBezTo>
                    <a:pt x="9" y="0"/>
                    <a:pt x="4" y="1"/>
                    <a:pt x="2" y="2"/>
                  </a:cubicBezTo>
                  <a:cubicBezTo>
                    <a:pt x="0" y="3"/>
                    <a:pt x="0" y="5"/>
                    <a:pt x="2" y="6"/>
                  </a:cubicBezTo>
                  <a:cubicBezTo>
                    <a:pt x="2" y="7"/>
                    <a:pt x="3" y="8"/>
                    <a:pt x="3" y="9"/>
                  </a:cubicBezTo>
                  <a:cubicBezTo>
                    <a:pt x="4" y="10"/>
                    <a:pt x="13" y="11"/>
                    <a:pt x="25" y="11"/>
                  </a:cubicBezTo>
                  <a:cubicBezTo>
                    <a:pt x="26" y="11"/>
                    <a:pt x="27" y="11"/>
                    <a:pt x="28" y="11"/>
                  </a:cubicBezTo>
                  <a:cubicBezTo>
                    <a:pt x="36" y="11"/>
                    <a:pt x="43" y="10"/>
                    <a:pt x="47" y="8"/>
                  </a:cubicBezTo>
                  <a:cubicBezTo>
                    <a:pt x="50" y="5"/>
                    <a:pt x="42" y="3"/>
                    <a:pt x="33" y="2"/>
                  </a:cubicBezTo>
                  <a:cubicBezTo>
                    <a:pt x="27" y="0"/>
                    <a:pt x="20"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201"/>
            <p:cNvSpPr>
              <a:spLocks noEditPoints="1"/>
            </p:cNvSpPr>
            <p:nvPr/>
          </p:nvSpPr>
          <p:spPr bwMode="auto">
            <a:xfrm>
              <a:off x="7321550" y="4370388"/>
              <a:ext cx="290513" cy="95250"/>
            </a:xfrm>
            <a:custGeom>
              <a:avLst/>
              <a:gdLst>
                <a:gd name="T0" fmla="*/ 15 w 107"/>
                <a:gd name="T1" fmla="*/ 29 h 35"/>
                <a:gd name="T2" fmla="*/ 14 w 107"/>
                <a:gd name="T3" fmla="*/ 28 h 35"/>
                <a:gd name="T4" fmla="*/ 14 w 107"/>
                <a:gd name="T5" fmla="*/ 28 h 35"/>
                <a:gd name="T6" fmla="*/ 15 w 107"/>
                <a:gd name="T7" fmla="*/ 29 h 35"/>
                <a:gd name="T8" fmla="*/ 95 w 107"/>
                <a:gd name="T9" fmla="*/ 0 h 35"/>
                <a:gd name="T10" fmla="*/ 79 w 107"/>
                <a:gd name="T11" fmla="*/ 3 h 35"/>
                <a:gd name="T12" fmla="*/ 53 w 107"/>
                <a:gd name="T13" fmla="*/ 9 h 35"/>
                <a:gd name="T14" fmla="*/ 53 w 107"/>
                <a:gd name="T15" fmla="*/ 9 h 35"/>
                <a:gd name="T16" fmla="*/ 50 w 107"/>
                <a:gd name="T17" fmla="*/ 9 h 35"/>
                <a:gd name="T18" fmla="*/ 47 w 107"/>
                <a:gd name="T19" fmla="*/ 9 h 35"/>
                <a:gd name="T20" fmla="*/ 42 w 107"/>
                <a:gd name="T21" fmla="*/ 9 h 35"/>
                <a:gd name="T22" fmla="*/ 37 w 107"/>
                <a:gd name="T23" fmla="*/ 11 h 35"/>
                <a:gd name="T24" fmla="*/ 37 w 107"/>
                <a:gd name="T25" fmla="*/ 11 h 35"/>
                <a:gd name="T26" fmla="*/ 37 w 107"/>
                <a:gd name="T27" fmla="*/ 11 h 35"/>
                <a:gd name="T28" fmla="*/ 30 w 107"/>
                <a:gd name="T29" fmla="*/ 13 h 35"/>
                <a:gd name="T30" fmla="*/ 17 w 107"/>
                <a:gd name="T31" fmla="*/ 19 h 35"/>
                <a:gd name="T32" fmla="*/ 7 w 107"/>
                <a:gd name="T33" fmla="*/ 23 h 35"/>
                <a:gd name="T34" fmla="*/ 13 w 107"/>
                <a:gd name="T35" fmla="*/ 24 h 35"/>
                <a:gd name="T36" fmla="*/ 11 w 107"/>
                <a:gd name="T37" fmla="*/ 25 h 35"/>
                <a:gd name="T38" fmla="*/ 11 w 107"/>
                <a:gd name="T39" fmla="*/ 26 h 35"/>
                <a:gd name="T40" fmla="*/ 10 w 107"/>
                <a:gd name="T41" fmla="*/ 27 h 35"/>
                <a:gd name="T42" fmla="*/ 10 w 107"/>
                <a:gd name="T43" fmla="*/ 27 h 35"/>
                <a:gd name="T44" fmla="*/ 10 w 107"/>
                <a:gd name="T45" fmla="*/ 27 h 35"/>
                <a:gd name="T46" fmla="*/ 11 w 107"/>
                <a:gd name="T47" fmla="*/ 27 h 35"/>
                <a:gd name="T48" fmla="*/ 14 w 107"/>
                <a:gd name="T49" fmla="*/ 28 h 35"/>
                <a:gd name="T50" fmla="*/ 13 w 107"/>
                <a:gd name="T51" fmla="*/ 28 h 35"/>
                <a:gd name="T52" fmla="*/ 10 w 107"/>
                <a:gd name="T53" fmla="*/ 29 h 35"/>
                <a:gd name="T54" fmla="*/ 5 w 107"/>
                <a:gd name="T55" fmla="*/ 30 h 35"/>
                <a:gd name="T56" fmla="*/ 5 w 107"/>
                <a:gd name="T57" fmla="*/ 33 h 35"/>
                <a:gd name="T58" fmla="*/ 6 w 107"/>
                <a:gd name="T59" fmla="*/ 33 h 35"/>
                <a:gd name="T60" fmla="*/ 9 w 107"/>
                <a:gd name="T61" fmla="*/ 33 h 35"/>
                <a:gd name="T62" fmla="*/ 11 w 107"/>
                <a:gd name="T63" fmla="*/ 33 h 35"/>
                <a:gd name="T64" fmla="*/ 10 w 107"/>
                <a:gd name="T65" fmla="*/ 33 h 35"/>
                <a:gd name="T66" fmla="*/ 14 w 107"/>
                <a:gd name="T67" fmla="*/ 35 h 35"/>
                <a:gd name="T68" fmla="*/ 16 w 107"/>
                <a:gd name="T69" fmla="*/ 35 h 35"/>
                <a:gd name="T70" fmla="*/ 18 w 107"/>
                <a:gd name="T71" fmla="*/ 35 h 35"/>
                <a:gd name="T72" fmla="*/ 21 w 107"/>
                <a:gd name="T73" fmla="*/ 35 h 35"/>
                <a:gd name="T74" fmla="*/ 25 w 107"/>
                <a:gd name="T75" fmla="*/ 35 h 35"/>
                <a:gd name="T76" fmla="*/ 36 w 107"/>
                <a:gd name="T77" fmla="*/ 33 h 35"/>
                <a:gd name="T78" fmla="*/ 34 w 107"/>
                <a:gd name="T79" fmla="*/ 30 h 35"/>
                <a:gd name="T80" fmla="*/ 34 w 107"/>
                <a:gd name="T81" fmla="*/ 30 h 35"/>
                <a:gd name="T82" fmla="*/ 35 w 107"/>
                <a:gd name="T83" fmla="*/ 30 h 35"/>
                <a:gd name="T84" fmla="*/ 36 w 107"/>
                <a:gd name="T85" fmla="*/ 29 h 35"/>
                <a:gd name="T86" fmla="*/ 36 w 107"/>
                <a:gd name="T87" fmla="*/ 28 h 35"/>
                <a:gd name="T88" fmla="*/ 37 w 107"/>
                <a:gd name="T89" fmla="*/ 28 h 35"/>
                <a:gd name="T90" fmla="*/ 38 w 107"/>
                <a:gd name="T91" fmla="*/ 28 h 35"/>
                <a:gd name="T92" fmla="*/ 39 w 107"/>
                <a:gd name="T93" fmla="*/ 26 h 35"/>
                <a:gd name="T94" fmla="*/ 39 w 107"/>
                <a:gd name="T95" fmla="*/ 25 h 35"/>
                <a:gd name="T96" fmla="*/ 39 w 107"/>
                <a:gd name="T97" fmla="*/ 25 h 35"/>
                <a:gd name="T98" fmla="*/ 40 w 107"/>
                <a:gd name="T99" fmla="*/ 25 h 35"/>
                <a:gd name="T100" fmla="*/ 41 w 107"/>
                <a:gd name="T101" fmla="*/ 24 h 35"/>
                <a:gd name="T102" fmla="*/ 43 w 107"/>
                <a:gd name="T103" fmla="*/ 23 h 35"/>
                <a:gd name="T104" fmla="*/ 44 w 107"/>
                <a:gd name="T105" fmla="*/ 23 h 35"/>
                <a:gd name="T106" fmla="*/ 46 w 107"/>
                <a:gd name="T107" fmla="*/ 23 h 35"/>
                <a:gd name="T108" fmla="*/ 48 w 107"/>
                <a:gd name="T109" fmla="*/ 23 h 35"/>
                <a:gd name="T110" fmla="*/ 53 w 107"/>
                <a:gd name="T111" fmla="*/ 21 h 35"/>
                <a:gd name="T112" fmla="*/ 79 w 107"/>
                <a:gd name="T113" fmla="*/ 13 h 35"/>
                <a:gd name="T114" fmla="*/ 104 w 107"/>
                <a:gd name="T115" fmla="*/ 3 h 35"/>
                <a:gd name="T116" fmla="*/ 95 w 107"/>
                <a:gd name="T1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 h="35">
                  <a:moveTo>
                    <a:pt x="15" y="29"/>
                  </a:moveTo>
                  <a:cubicBezTo>
                    <a:pt x="15" y="29"/>
                    <a:pt x="15" y="29"/>
                    <a:pt x="14" y="28"/>
                  </a:cubicBezTo>
                  <a:cubicBezTo>
                    <a:pt x="14" y="28"/>
                    <a:pt x="14" y="28"/>
                    <a:pt x="14" y="28"/>
                  </a:cubicBezTo>
                  <a:cubicBezTo>
                    <a:pt x="15" y="29"/>
                    <a:pt x="16" y="29"/>
                    <a:pt x="15" y="29"/>
                  </a:cubicBezTo>
                  <a:moveTo>
                    <a:pt x="95" y="0"/>
                  </a:moveTo>
                  <a:cubicBezTo>
                    <a:pt x="90" y="0"/>
                    <a:pt x="84" y="2"/>
                    <a:pt x="79" y="3"/>
                  </a:cubicBezTo>
                  <a:cubicBezTo>
                    <a:pt x="67" y="7"/>
                    <a:pt x="53" y="8"/>
                    <a:pt x="53" y="9"/>
                  </a:cubicBezTo>
                  <a:cubicBezTo>
                    <a:pt x="53" y="9"/>
                    <a:pt x="53" y="9"/>
                    <a:pt x="53" y="9"/>
                  </a:cubicBezTo>
                  <a:cubicBezTo>
                    <a:pt x="52" y="9"/>
                    <a:pt x="51" y="9"/>
                    <a:pt x="50" y="9"/>
                  </a:cubicBezTo>
                  <a:cubicBezTo>
                    <a:pt x="49" y="9"/>
                    <a:pt x="48" y="9"/>
                    <a:pt x="47" y="9"/>
                  </a:cubicBezTo>
                  <a:cubicBezTo>
                    <a:pt x="45" y="9"/>
                    <a:pt x="44" y="9"/>
                    <a:pt x="42" y="9"/>
                  </a:cubicBezTo>
                  <a:cubicBezTo>
                    <a:pt x="38" y="10"/>
                    <a:pt x="37" y="11"/>
                    <a:pt x="37" y="11"/>
                  </a:cubicBezTo>
                  <a:cubicBezTo>
                    <a:pt x="37" y="11"/>
                    <a:pt x="37" y="11"/>
                    <a:pt x="37" y="11"/>
                  </a:cubicBezTo>
                  <a:cubicBezTo>
                    <a:pt x="37" y="11"/>
                    <a:pt x="37" y="11"/>
                    <a:pt x="37" y="11"/>
                  </a:cubicBezTo>
                  <a:cubicBezTo>
                    <a:pt x="36" y="11"/>
                    <a:pt x="34" y="12"/>
                    <a:pt x="30" y="13"/>
                  </a:cubicBezTo>
                  <a:cubicBezTo>
                    <a:pt x="27" y="14"/>
                    <a:pt x="23" y="17"/>
                    <a:pt x="17" y="19"/>
                  </a:cubicBezTo>
                  <a:cubicBezTo>
                    <a:pt x="12" y="20"/>
                    <a:pt x="3" y="22"/>
                    <a:pt x="7" y="23"/>
                  </a:cubicBezTo>
                  <a:cubicBezTo>
                    <a:pt x="11" y="24"/>
                    <a:pt x="16" y="24"/>
                    <a:pt x="13" y="24"/>
                  </a:cubicBezTo>
                  <a:cubicBezTo>
                    <a:pt x="10" y="24"/>
                    <a:pt x="9" y="25"/>
                    <a:pt x="11" y="25"/>
                  </a:cubicBezTo>
                  <a:cubicBezTo>
                    <a:pt x="13" y="25"/>
                    <a:pt x="13" y="26"/>
                    <a:pt x="11" y="26"/>
                  </a:cubicBezTo>
                  <a:cubicBezTo>
                    <a:pt x="9" y="26"/>
                    <a:pt x="8" y="27"/>
                    <a:pt x="10" y="27"/>
                  </a:cubicBezTo>
                  <a:cubicBezTo>
                    <a:pt x="10" y="27"/>
                    <a:pt x="10" y="27"/>
                    <a:pt x="10" y="27"/>
                  </a:cubicBezTo>
                  <a:cubicBezTo>
                    <a:pt x="10" y="27"/>
                    <a:pt x="10" y="27"/>
                    <a:pt x="10" y="27"/>
                  </a:cubicBezTo>
                  <a:cubicBezTo>
                    <a:pt x="12" y="27"/>
                    <a:pt x="12" y="27"/>
                    <a:pt x="11" y="27"/>
                  </a:cubicBezTo>
                  <a:cubicBezTo>
                    <a:pt x="10" y="28"/>
                    <a:pt x="12" y="28"/>
                    <a:pt x="14" y="28"/>
                  </a:cubicBezTo>
                  <a:cubicBezTo>
                    <a:pt x="14" y="28"/>
                    <a:pt x="13" y="28"/>
                    <a:pt x="13" y="28"/>
                  </a:cubicBezTo>
                  <a:cubicBezTo>
                    <a:pt x="12" y="28"/>
                    <a:pt x="11" y="28"/>
                    <a:pt x="10" y="29"/>
                  </a:cubicBezTo>
                  <a:cubicBezTo>
                    <a:pt x="8" y="29"/>
                    <a:pt x="8" y="30"/>
                    <a:pt x="5" y="30"/>
                  </a:cubicBezTo>
                  <a:cubicBezTo>
                    <a:pt x="0" y="32"/>
                    <a:pt x="1" y="33"/>
                    <a:pt x="5" y="33"/>
                  </a:cubicBezTo>
                  <a:cubicBezTo>
                    <a:pt x="5" y="33"/>
                    <a:pt x="5" y="33"/>
                    <a:pt x="6" y="33"/>
                  </a:cubicBezTo>
                  <a:cubicBezTo>
                    <a:pt x="7" y="33"/>
                    <a:pt x="8" y="33"/>
                    <a:pt x="9" y="33"/>
                  </a:cubicBezTo>
                  <a:cubicBezTo>
                    <a:pt x="10" y="33"/>
                    <a:pt x="10" y="33"/>
                    <a:pt x="11" y="33"/>
                  </a:cubicBezTo>
                  <a:cubicBezTo>
                    <a:pt x="12" y="33"/>
                    <a:pt x="11" y="33"/>
                    <a:pt x="10" y="33"/>
                  </a:cubicBezTo>
                  <a:cubicBezTo>
                    <a:pt x="8" y="34"/>
                    <a:pt x="10" y="35"/>
                    <a:pt x="14" y="35"/>
                  </a:cubicBezTo>
                  <a:cubicBezTo>
                    <a:pt x="14" y="35"/>
                    <a:pt x="15" y="35"/>
                    <a:pt x="16" y="35"/>
                  </a:cubicBezTo>
                  <a:cubicBezTo>
                    <a:pt x="16" y="35"/>
                    <a:pt x="17" y="35"/>
                    <a:pt x="18" y="35"/>
                  </a:cubicBezTo>
                  <a:cubicBezTo>
                    <a:pt x="19" y="35"/>
                    <a:pt x="20" y="35"/>
                    <a:pt x="21" y="35"/>
                  </a:cubicBezTo>
                  <a:cubicBezTo>
                    <a:pt x="22" y="35"/>
                    <a:pt x="23" y="35"/>
                    <a:pt x="25" y="35"/>
                  </a:cubicBezTo>
                  <a:cubicBezTo>
                    <a:pt x="30" y="35"/>
                    <a:pt x="36" y="34"/>
                    <a:pt x="36" y="33"/>
                  </a:cubicBezTo>
                  <a:cubicBezTo>
                    <a:pt x="38" y="31"/>
                    <a:pt x="33" y="30"/>
                    <a:pt x="34" y="30"/>
                  </a:cubicBezTo>
                  <a:cubicBezTo>
                    <a:pt x="34" y="30"/>
                    <a:pt x="34" y="30"/>
                    <a:pt x="34" y="30"/>
                  </a:cubicBezTo>
                  <a:cubicBezTo>
                    <a:pt x="35" y="30"/>
                    <a:pt x="35" y="30"/>
                    <a:pt x="35" y="30"/>
                  </a:cubicBezTo>
                  <a:cubicBezTo>
                    <a:pt x="37" y="30"/>
                    <a:pt x="36" y="30"/>
                    <a:pt x="36" y="29"/>
                  </a:cubicBezTo>
                  <a:cubicBezTo>
                    <a:pt x="35" y="28"/>
                    <a:pt x="35" y="28"/>
                    <a:pt x="36" y="28"/>
                  </a:cubicBezTo>
                  <a:cubicBezTo>
                    <a:pt x="36" y="28"/>
                    <a:pt x="36" y="28"/>
                    <a:pt x="37" y="28"/>
                  </a:cubicBezTo>
                  <a:cubicBezTo>
                    <a:pt x="37" y="28"/>
                    <a:pt x="37" y="28"/>
                    <a:pt x="38" y="28"/>
                  </a:cubicBezTo>
                  <a:cubicBezTo>
                    <a:pt x="39" y="28"/>
                    <a:pt x="39" y="27"/>
                    <a:pt x="39" y="26"/>
                  </a:cubicBezTo>
                  <a:cubicBezTo>
                    <a:pt x="38" y="25"/>
                    <a:pt x="38" y="25"/>
                    <a:pt x="39" y="25"/>
                  </a:cubicBezTo>
                  <a:cubicBezTo>
                    <a:pt x="39" y="25"/>
                    <a:pt x="39" y="25"/>
                    <a:pt x="39" y="25"/>
                  </a:cubicBezTo>
                  <a:cubicBezTo>
                    <a:pt x="39" y="25"/>
                    <a:pt x="40" y="25"/>
                    <a:pt x="40" y="25"/>
                  </a:cubicBezTo>
                  <a:cubicBezTo>
                    <a:pt x="41" y="25"/>
                    <a:pt x="42" y="24"/>
                    <a:pt x="41" y="24"/>
                  </a:cubicBezTo>
                  <a:cubicBezTo>
                    <a:pt x="41" y="23"/>
                    <a:pt x="42" y="23"/>
                    <a:pt x="43" y="23"/>
                  </a:cubicBezTo>
                  <a:cubicBezTo>
                    <a:pt x="43" y="23"/>
                    <a:pt x="44" y="23"/>
                    <a:pt x="44" y="23"/>
                  </a:cubicBezTo>
                  <a:cubicBezTo>
                    <a:pt x="45" y="23"/>
                    <a:pt x="45" y="23"/>
                    <a:pt x="46" y="23"/>
                  </a:cubicBezTo>
                  <a:cubicBezTo>
                    <a:pt x="47" y="23"/>
                    <a:pt x="49" y="23"/>
                    <a:pt x="48" y="23"/>
                  </a:cubicBezTo>
                  <a:cubicBezTo>
                    <a:pt x="47" y="23"/>
                    <a:pt x="51" y="22"/>
                    <a:pt x="53" y="21"/>
                  </a:cubicBezTo>
                  <a:cubicBezTo>
                    <a:pt x="55" y="20"/>
                    <a:pt x="66" y="17"/>
                    <a:pt x="79" y="13"/>
                  </a:cubicBezTo>
                  <a:cubicBezTo>
                    <a:pt x="93" y="10"/>
                    <a:pt x="107" y="5"/>
                    <a:pt x="104" y="3"/>
                  </a:cubicBezTo>
                  <a:cubicBezTo>
                    <a:pt x="101" y="1"/>
                    <a:pt x="98" y="0"/>
                    <a:pt x="9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202"/>
            <p:cNvSpPr>
              <a:spLocks/>
            </p:cNvSpPr>
            <p:nvPr/>
          </p:nvSpPr>
          <p:spPr bwMode="auto">
            <a:xfrm>
              <a:off x="7381875" y="4406900"/>
              <a:ext cx="9525" cy="1587"/>
            </a:xfrm>
            <a:custGeom>
              <a:avLst/>
              <a:gdLst>
                <a:gd name="T0" fmla="*/ 3 w 4"/>
                <a:gd name="T1" fmla="*/ 0 h 1"/>
                <a:gd name="T2" fmla="*/ 2 w 4"/>
                <a:gd name="T3" fmla="*/ 0 h 1"/>
                <a:gd name="T4" fmla="*/ 1 w 4"/>
                <a:gd name="T5" fmla="*/ 1 h 1"/>
                <a:gd name="T6" fmla="*/ 3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3" y="0"/>
                    <a:pt x="2" y="0"/>
                  </a:cubicBezTo>
                  <a:cubicBezTo>
                    <a:pt x="0" y="0"/>
                    <a:pt x="1" y="1"/>
                    <a:pt x="1" y="1"/>
                  </a:cubicBezTo>
                  <a:cubicBezTo>
                    <a:pt x="2" y="0"/>
                    <a:pt x="2" y="0"/>
                    <a:pt x="3"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203"/>
            <p:cNvSpPr>
              <a:spLocks/>
            </p:cNvSpPr>
            <p:nvPr/>
          </p:nvSpPr>
          <p:spPr bwMode="auto">
            <a:xfrm>
              <a:off x="7527925" y="4521200"/>
              <a:ext cx="61913" cy="12700"/>
            </a:xfrm>
            <a:custGeom>
              <a:avLst/>
              <a:gdLst>
                <a:gd name="T0" fmla="*/ 7 w 23"/>
                <a:gd name="T1" fmla="*/ 0 h 5"/>
                <a:gd name="T2" fmla="*/ 3 w 23"/>
                <a:gd name="T3" fmla="*/ 1 h 5"/>
                <a:gd name="T4" fmla="*/ 1 w 23"/>
                <a:gd name="T5" fmla="*/ 1 h 5"/>
                <a:gd name="T6" fmla="*/ 1 w 23"/>
                <a:gd name="T7" fmla="*/ 1 h 5"/>
                <a:gd name="T8" fmla="*/ 9 w 23"/>
                <a:gd name="T9" fmla="*/ 3 h 5"/>
                <a:gd name="T10" fmla="*/ 23 w 23"/>
                <a:gd name="T11" fmla="*/ 5 h 5"/>
                <a:gd name="T12" fmla="*/ 13 w 23"/>
                <a:gd name="T13" fmla="*/ 1 h 5"/>
                <a:gd name="T14" fmla="*/ 7 w 2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
                  <a:moveTo>
                    <a:pt x="7" y="0"/>
                  </a:moveTo>
                  <a:cubicBezTo>
                    <a:pt x="6" y="0"/>
                    <a:pt x="4" y="0"/>
                    <a:pt x="3" y="1"/>
                  </a:cubicBezTo>
                  <a:cubicBezTo>
                    <a:pt x="2" y="1"/>
                    <a:pt x="1" y="1"/>
                    <a:pt x="1" y="1"/>
                  </a:cubicBezTo>
                  <a:cubicBezTo>
                    <a:pt x="1" y="1"/>
                    <a:pt x="1" y="1"/>
                    <a:pt x="1" y="1"/>
                  </a:cubicBezTo>
                  <a:cubicBezTo>
                    <a:pt x="0" y="1"/>
                    <a:pt x="2" y="2"/>
                    <a:pt x="9" y="3"/>
                  </a:cubicBezTo>
                  <a:cubicBezTo>
                    <a:pt x="13" y="4"/>
                    <a:pt x="17" y="4"/>
                    <a:pt x="23" y="5"/>
                  </a:cubicBezTo>
                  <a:cubicBezTo>
                    <a:pt x="23" y="4"/>
                    <a:pt x="18" y="2"/>
                    <a:pt x="13"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204"/>
            <p:cNvSpPr>
              <a:spLocks/>
            </p:cNvSpPr>
            <p:nvPr/>
          </p:nvSpPr>
          <p:spPr bwMode="auto">
            <a:xfrm>
              <a:off x="7351713" y="4506913"/>
              <a:ext cx="19050" cy="4762"/>
            </a:xfrm>
            <a:custGeom>
              <a:avLst/>
              <a:gdLst>
                <a:gd name="T0" fmla="*/ 2 w 7"/>
                <a:gd name="T1" fmla="*/ 0 h 2"/>
                <a:gd name="T2" fmla="*/ 2 w 7"/>
                <a:gd name="T3" fmla="*/ 2 h 2"/>
                <a:gd name="T4" fmla="*/ 6 w 7"/>
                <a:gd name="T5" fmla="*/ 2 h 2"/>
                <a:gd name="T6" fmla="*/ 7 w 7"/>
                <a:gd name="T7" fmla="*/ 2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0" y="0"/>
                    <a:pt x="0" y="1"/>
                    <a:pt x="2" y="2"/>
                  </a:cubicBezTo>
                  <a:cubicBezTo>
                    <a:pt x="4" y="2"/>
                    <a:pt x="5" y="2"/>
                    <a:pt x="6" y="2"/>
                  </a:cubicBezTo>
                  <a:cubicBezTo>
                    <a:pt x="7" y="2"/>
                    <a:pt x="7" y="2"/>
                    <a:pt x="7" y="2"/>
                  </a:cubicBezTo>
                  <a:cubicBezTo>
                    <a:pt x="7" y="2"/>
                    <a:pt x="7" y="1"/>
                    <a:pt x="7" y="1"/>
                  </a:cubicBezTo>
                  <a:cubicBezTo>
                    <a:pt x="5" y="1"/>
                    <a:pt x="4"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205"/>
            <p:cNvSpPr>
              <a:spLocks/>
            </p:cNvSpPr>
            <p:nvPr/>
          </p:nvSpPr>
          <p:spPr bwMode="auto">
            <a:xfrm>
              <a:off x="7842250" y="4225925"/>
              <a:ext cx="23813" cy="6350"/>
            </a:xfrm>
            <a:custGeom>
              <a:avLst/>
              <a:gdLst>
                <a:gd name="T0" fmla="*/ 5 w 9"/>
                <a:gd name="T1" fmla="*/ 0 h 2"/>
                <a:gd name="T2" fmla="*/ 3 w 9"/>
                <a:gd name="T3" fmla="*/ 0 h 2"/>
                <a:gd name="T4" fmla="*/ 3 w 9"/>
                <a:gd name="T5" fmla="*/ 2 h 2"/>
                <a:gd name="T6" fmla="*/ 7 w 9"/>
                <a:gd name="T7" fmla="*/ 1 h 2"/>
                <a:gd name="T8" fmla="*/ 5 w 9"/>
                <a:gd name="T9" fmla="*/ 0 h 2"/>
              </a:gdLst>
              <a:ahLst/>
              <a:cxnLst>
                <a:cxn ang="0">
                  <a:pos x="T0" y="T1"/>
                </a:cxn>
                <a:cxn ang="0">
                  <a:pos x="T2" y="T3"/>
                </a:cxn>
                <a:cxn ang="0">
                  <a:pos x="T4" y="T5"/>
                </a:cxn>
                <a:cxn ang="0">
                  <a:pos x="T6" y="T7"/>
                </a:cxn>
                <a:cxn ang="0">
                  <a:pos x="T8" y="T9"/>
                </a:cxn>
              </a:cxnLst>
              <a:rect l="0" t="0" r="r" b="b"/>
              <a:pathLst>
                <a:path w="9" h="2">
                  <a:moveTo>
                    <a:pt x="5" y="0"/>
                  </a:moveTo>
                  <a:cubicBezTo>
                    <a:pt x="5" y="0"/>
                    <a:pt x="4" y="0"/>
                    <a:pt x="3" y="0"/>
                  </a:cubicBezTo>
                  <a:cubicBezTo>
                    <a:pt x="0" y="1"/>
                    <a:pt x="4" y="2"/>
                    <a:pt x="3" y="2"/>
                  </a:cubicBezTo>
                  <a:cubicBezTo>
                    <a:pt x="4" y="2"/>
                    <a:pt x="5" y="2"/>
                    <a:pt x="7" y="1"/>
                  </a:cubicBezTo>
                  <a:cubicBezTo>
                    <a:pt x="9" y="1"/>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206"/>
            <p:cNvSpPr>
              <a:spLocks/>
            </p:cNvSpPr>
            <p:nvPr/>
          </p:nvSpPr>
          <p:spPr bwMode="auto">
            <a:xfrm>
              <a:off x="7558088" y="4537075"/>
              <a:ext cx="12700" cy="3175"/>
            </a:xfrm>
            <a:custGeom>
              <a:avLst/>
              <a:gdLst>
                <a:gd name="T0" fmla="*/ 0 w 5"/>
                <a:gd name="T1" fmla="*/ 0 h 1"/>
                <a:gd name="T2" fmla="*/ 2 w 5"/>
                <a:gd name="T3" fmla="*/ 1 h 1"/>
                <a:gd name="T4" fmla="*/ 4 w 5"/>
                <a:gd name="T5" fmla="*/ 1 h 1"/>
                <a:gd name="T6" fmla="*/ 3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0"/>
                    <a:pt x="1" y="1"/>
                    <a:pt x="2" y="1"/>
                  </a:cubicBezTo>
                  <a:cubicBezTo>
                    <a:pt x="3" y="1"/>
                    <a:pt x="3" y="1"/>
                    <a:pt x="4" y="1"/>
                  </a:cubicBezTo>
                  <a:cubicBezTo>
                    <a:pt x="4" y="1"/>
                    <a:pt x="5" y="1"/>
                    <a:pt x="3" y="1"/>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207"/>
            <p:cNvSpPr>
              <a:spLocks/>
            </p:cNvSpPr>
            <p:nvPr/>
          </p:nvSpPr>
          <p:spPr bwMode="auto">
            <a:xfrm>
              <a:off x="7294563" y="4465638"/>
              <a:ext cx="200025" cy="55562"/>
            </a:xfrm>
            <a:custGeom>
              <a:avLst/>
              <a:gdLst>
                <a:gd name="T0" fmla="*/ 27 w 74"/>
                <a:gd name="T1" fmla="*/ 0 h 20"/>
                <a:gd name="T2" fmla="*/ 22 w 74"/>
                <a:gd name="T3" fmla="*/ 0 h 20"/>
                <a:gd name="T4" fmla="*/ 10 w 74"/>
                <a:gd name="T5" fmla="*/ 5 h 20"/>
                <a:gd name="T6" fmla="*/ 10 w 74"/>
                <a:gd name="T7" fmla="*/ 6 h 20"/>
                <a:gd name="T8" fmla="*/ 10 w 74"/>
                <a:gd name="T9" fmla="*/ 6 h 20"/>
                <a:gd name="T10" fmla="*/ 12 w 74"/>
                <a:gd name="T11" fmla="*/ 6 h 20"/>
                <a:gd name="T12" fmla="*/ 12 w 74"/>
                <a:gd name="T13" fmla="*/ 6 h 20"/>
                <a:gd name="T14" fmla="*/ 12 w 74"/>
                <a:gd name="T15" fmla="*/ 7 h 20"/>
                <a:gd name="T16" fmla="*/ 13 w 74"/>
                <a:gd name="T17" fmla="*/ 6 h 20"/>
                <a:gd name="T18" fmla="*/ 14 w 74"/>
                <a:gd name="T19" fmla="*/ 6 h 20"/>
                <a:gd name="T20" fmla="*/ 16 w 74"/>
                <a:gd name="T21" fmla="*/ 7 h 20"/>
                <a:gd name="T22" fmla="*/ 15 w 74"/>
                <a:gd name="T23" fmla="*/ 9 h 20"/>
                <a:gd name="T24" fmla="*/ 7 w 74"/>
                <a:gd name="T25" fmla="*/ 14 h 20"/>
                <a:gd name="T26" fmla="*/ 13 w 74"/>
                <a:gd name="T27" fmla="*/ 15 h 20"/>
                <a:gd name="T28" fmla="*/ 18 w 74"/>
                <a:gd name="T29" fmla="*/ 14 h 20"/>
                <a:gd name="T30" fmla="*/ 22 w 74"/>
                <a:gd name="T31" fmla="*/ 13 h 20"/>
                <a:gd name="T32" fmla="*/ 22 w 74"/>
                <a:gd name="T33" fmla="*/ 13 h 20"/>
                <a:gd name="T34" fmla="*/ 24 w 74"/>
                <a:gd name="T35" fmla="*/ 14 h 20"/>
                <a:gd name="T36" fmla="*/ 25 w 74"/>
                <a:gd name="T37" fmla="*/ 14 h 20"/>
                <a:gd name="T38" fmla="*/ 26 w 74"/>
                <a:gd name="T39" fmla="*/ 14 h 20"/>
                <a:gd name="T40" fmla="*/ 31 w 74"/>
                <a:gd name="T41" fmla="*/ 15 h 20"/>
                <a:gd name="T42" fmla="*/ 34 w 74"/>
                <a:gd name="T43" fmla="*/ 17 h 20"/>
                <a:gd name="T44" fmla="*/ 43 w 74"/>
                <a:gd name="T45" fmla="*/ 19 h 20"/>
                <a:gd name="T46" fmla="*/ 51 w 74"/>
                <a:gd name="T47" fmla="*/ 20 h 20"/>
                <a:gd name="T48" fmla="*/ 51 w 74"/>
                <a:gd name="T49" fmla="*/ 20 h 20"/>
                <a:gd name="T50" fmla="*/ 51 w 74"/>
                <a:gd name="T51" fmla="*/ 19 h 20"/>
                <a:gd name="T52" fmla="*/ 56 w 74"/>
                <a:gd name="T53" fmla="*/ 20 h 20"/>
                <a:gd name="T54" fmla="*/ 63 w 74"/>
                <a:gd name="T55" fmla="*/ 20 h 20"/>
                <a:gd name="T56" fmla="*/ 64 w 74"/>
                <a:gd name="T57" fmla="*/ 20 h 20"/>
                <a:gd name="T58" fmla="*/ 64 w 74"/>
                <a:gd name="T59" fmla="*/ 20 h 20"/>
                <a:gd name="T60" fmla="*/ 67 w 74"/>
                <a:gd name="T61" fmla="*/ 20 h 20"/>
                <a:gd name="T62" fmla="*/ 70 w 74"/>
                <a:gd name="T63" fmla="*/ 20 h 20"/>
                <a:gd name="T64" fmla="*/ 71 w 74"/>
                <a:gd name="T65" fmla="*/ 20 h 20"/>
                <a:gd name="T66" fmla="*/ 70 w 74"/>
                <a:gd name="T67" fmla="*/ 19 h 20"/>
                <a:gd name="T68" fmla="*/ 49 w 74"/>
                <a:gd name="T69" fmla="*/ 13 h 20"/>
                <a:gd name="T70" fmla="*/ 42 w 74"/>
                <a:gd name="T71" fmla="*/ 8 h 20"/>
                <a:gd name="T72" fmla="*/ 39 w 74"/>
                <a:gd name="T73" fmla="*/ 3 h 20"/>
                <a:gd name="T74" fmla="*/ 39 w 74"/>
                <a:gd name="T75" fmla="*/ 1 h 20"/>
                <a:gd name="T76" fmla="*/ 27 w 74"/>
                <a:gd name="T7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20">
                  <a:moveTo>
                    <a:pt x="27" y="0"/>
                  </a:moveTo>
                  <a:cubicBezTo>
                    <a:pt x="25" y="0"/>
                    <a:pt x="24" y="0"/>
                    <a:pt x="22" y="0"/>
                  </a:cubicBezTo>
                  <a:cubicBezTo>
                    <a:pt x="12" y="0"/>
                    <a:pt x="12" y="4"/>
                    <a:pt x="10" y="5"/>
                  </a:cubicBezTo>
                  <a:cubicBezTo>
                    <a:pt x="8" y="5"/>
                    <a:pt x="9" y="6"/>
                    <a:pt x="10" y="6"/>
                  </a:cubicBezTo>
                  <a:cubicBezTo>
                    <a:pt x="10" y="6"/>
                    <a:pt x="10" y="6"/>
                    <a:pt x="10" y="6"/>
                  </a:cubicBezTo>
                  <a:cubicBezTo>
                    <a:pt x="11" y="6"/>
                    <a:pt x="11" y="6"/>
                    <a:pt x="12" y="6"/>
                  </a:cubicBezTo>
                  <a:cubicBezTo>
                    <a:pt x="12" y="6"/>
                    <a:pt x="13" y="6"/>
                    <a:pt x="12" y="6"/>
                  </a:cubicBezTo>
                  <a:cubicBezTo>
                    <a:pt x="11" y="6"/>
                    <a:pt x="11" y="7"/>
                    <a:pt x="12" y="7"/>
                  </a:cubicBezTo>
                  <a:cubicBezTo>
                    <a:pt x="12" y="7"/>
                    <a:pt x="13" y="7"/>
                    <a:pt x="13" y="6"/>
                  </a:cubicBezTo>
                  <a:cubicBezTo>
                    <a:pt x="13" y="6"/>
                    <a:pt x="14" y="6"/>
                    <a:pt x="14" y="6"/>
                  </a:cubicBezTo>
                  <a:cubicBezTo>
                    <a:pt x="15" y="6"/>
                    <a:pt x="16" y="7"/>
                    <a:pt x="16" y="7"/>
                  </a:cubicBezTo>
                  <a:cubicBezTo>
                    <a:pt x="17" y="8"/>
                    <a:pt x="15" y="8"/>
                    <a:pt x="15" y="9"/>
                  </a:cubicBezTo>
                  <a:cubicBezTo>
                    <a:pt x="14" y="9"/>
                    <a:pt x="0" y="11"/>
                    <a:pt x="7" y="14"/>
                  </a:cubicBezTo>
                  <a:cubicBezTo>
                    <a:pt x="9" y="14"/>
                    <a:pt x="11" y="15"/>
                    <a:pt x="13" y="15"/>
                  </a:cubicBezTo>
                  <a:cubicBezTo>
                    <a:pt x="15" y="15"/>
                    <a:pt x="17" y="14"/>
                    <a:pt x="18" y="14"/>
                  </a:cubicBezTo>
                  <a:cubicBezTo>
                    <a:pt x="20" y="14"/>
                    <a:pt x="21" y="13"/>
                    <a:pt x="22" y="13"/>
                  </a:cubicBezTo>
                  <a:cubicBezTo>
                    <a:pt x="22" y="13"/>
                    <a:pt x="22" y="13"/>
                    <a:pt x="22" y="13"/>
                  </a:cubicBezTo>
                  <a:cubicBezTo>
                    <a:pt x="23" y="14"/>
                    <a:pt x="23" y="14"/>
                    <a:pt x="24" y="14"/>
                  </a:cubicBezTo>
                  <a:cubicBezTo>
                    <a:pt x="24" y="14"/>
                    <a:pt x="25" y="14"/>
                    <a:pt x="25" y="14"/>
                  </a:cubicBezTo>
                  <a:cubicBezTo>
                    <a:pt x="25" y="14"/>
                    <a:pt x="25" y="14"/>
                    <a:pt x="26" y="14"/>
                  </a:cubicBezTo>
                  <a:cubicBezTo>
                    <a:pt x="27" y="14"/>
                    <a:pt x="29" y="14"/>
                    <a:pt x="31" y="15"/>
                  </a:cubicBezTo>
                  <a:cubicBezTo>
                    <a:pt x="34" y="15"/>
                    <a:pt x="35" y="16"/>
                    <a:pt x="34" y="17"/>
                  </a:cubicBezTo>
                  <a:cubicBezTo>
                    <a:pt x="33" y="17"/>
                    <a:pt x="37" y="18"/>
                    <a:pt x="43" y="19"/>
                  </a:cubicBezTo>
                  <a:cubicBezTo>
                    <a:pt x="47" y="19"/>
                    <a:pt x="50" y="20"/>
                    <a:pt x="51" y="20"/>
                  </a:cubicBezTo>
                  <a:cubicBezTo>
                    <a:pt x="51" y="20"/>
                    <a:pt x="51" y="20"/>
                    <a:pt x="51" y="20"/>
                  </a:cubicBezTo>
                  <a:cubicBezTo>
                    <a:pt x="50" y="19"/>
                    <a:pt x="51" y="19"/>
                    <a:pt x="51" y="19"/>
                  </a:cubicBezTo>
                  <a:cubicBezTo>
                    <a:pt x="52" y="19"/>
                    <a:pt x="54" y="19"/>
                    <a:pt x="56" y="20"/>
                  </a:cubicBezTo>
                  <a:cubicBezTo>
                    <a:pt x="59" y="20"/>
                    <a:pt x="61" y="20"/>
                    <a:pt x="63" y="20"/>
                  </a:cubicBezTo>
                  <a:cubicBezTo>
                    <a:pt x="64" y="20"/>
                    <a:pt x="65" y="20"/>
                    <a:pt x="64" y="20"/>
                  </a:cubicBezTo>
                  <a:cubicBezTo>
                    <a:pt x="64" y="20"/>
                    <a:pt x="64" y="20"/>
                    <a:pt x="64" y="20"/>
                  </a:cubicBezTo>
                  <a:cubicBezTo>
                    <a:pt x="65" y="20"/>
                    <a:pt x="66" y="20"/>
                    <a:pt x="67" y="20"/>
                  </a:cubicBezTo>
                  <a:cubicBezTo>
                    <a:pt x="68" y="20"/>
                    <a:pt x="69" y="20"/>
                    <a:pt x="70" y="20"/>
                  </a:cubicBezTo>
                  <a:cubicBezTo>
                    <a:pt x="71" y="20"/>
                    <a:pt x="71" y="20"/>
                    <a:pt x="71" y="20"/>
                  </a:cubicBezTo>
                  <a:cubicBezTo>
                    <a:pt x="70" y="19"/>
                    <a:pt x="70" y="19"/>
                    <a:pt x="70" y="19"/>
                  </a:cubicBezTo>
                  <a:cubicBezTo>
                    <a:pt x="74" y="17"/>
                    <a:pt x="57" y="15"/>
                    <a:pt x="49" y="13"/>
                  </a:cubicBezTo>
                  <a:cubicBezTo>
                    <a:pt x="45" y="11"/>
                    <a:pt x="43" y="10"/>
                    <a:pt x="42" y="8"/>
                  </a:cubicBezTo>
                  <a:cubicBezTo>
                    <a:pt x="40" y="5"/>
                    <a:pt x="37" y="3"/>
                    <a:pt x="39" y="3"/>
                  </a:cubicBezTo>
                  <a:cubicBezTo>
                    <a:pt x="42" y="2"/>
                    <a:pt x="38" y="1"/>
                    <a:pt x="39" y="1"/>
                  </a:cubicBezTo>
                  <a:cubicBezTo>
                    <a:pt x="41" y="1"/>
                    <a:pt x="35"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208"/>
            <p:cNvSpPr>
              <a:spLocks/>
            </p:cNvSpPr>
            <p:nvPr/>
          </p:nvSpPr>
          <p:spPr bwMode="auto">
            <a:xfrm>
              <a:off x="7964488" y="4457700"/>
              <a:ext cx="20638" cy="6350"/>
            </a:xfrm>
            <a:custGeom>
              <a:avLst/>
              <a:gdLst>
                <a:gd name="T0" fmla="*/ 4 w 8"/>
                <a:gd name="T1" fmla="*/ 0 h 2"/>
                <a:gd name="T2" fmla="*/ 2 w 8"/>
                <a:gd name="T3" fmla="*/ 0 h 2"/>
                <a:gd name="T4" fmla="*/ 0 w 8"/>
                <a:gd name="T5" fmla="*/ 2 h 2"/>
                <a:gd name="T6" fmla="*/ 6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0"/>
                    <a:pt x="3" y="0"/>
                    <a:pt x="2" y="0"/>
                  </a:cubicBezTo>
                  <a:cubicBezTo>
                    <a:pt x="0" y="1"/>
                    <a:pt x="1" y="2"/>
                    <a:pt x="0" y="2"/>
                  </a:cubicBezTo>
                  <a:cubicBezTo>
                    <a:pt x="2" y="2"/>
                    <a:pt x="4" y="1"/>
                    <a:pt x="6" y="1"/>
                  </a:cubicBezTo>
                  <a:cubicBezTo>
                    <a:pt x="8" y="0"/>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209"/>
            <p:cNvSpPr>
              <a:spLocks/>
            </p:cNvSpPr>
            <p:nvPr/>
          </p:nvSpPr>
          <p:spPr bwMode="auto">
            <a:xfrm>
              <a:off x="7969250" y="4267200"/>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210"/>
            <p:cNvSpPr>
              <a:spLocks/>
            </p:cNvSpPr>
            <p:nvPr/>
          </p:nvSpPr>
          <p:spPr bwMode="auto">
            <a:xfrm>
              <a:off x="7278688" y="4545013"/>
              <a:ext cx="47625" cy="11112"/>
            </a:xfrm>
            <a:custGeom>
              <a:avLst/>
              <a:gdLst>
                <a:gd name="T0" fmla="*/ 6 w 18"/>
                <a:gd name="T1" fmla="*/ 0 h 4"/>
                <a:gd name="T2" fmla="*/ 1 w 18"/>
                <a:gd name="T3" fmla="*/ 3 h 4"/>
                <a:gd name="T4" fmla="*/ 4 w 18"/>
                <a:gd name="T5" fmla="*/ 4 h 4"/>
                <a:gd name="T6" fmla="*/ 11 w 18"/>
                <a:gd name="T7" fmla="*/ 4 h 4"/>
                <a:gd name="T8" fmla="*/ 16 w 18"/>
                <a:gd name="T9" fmla="*/ 3 h 4"/>
                <a:gd name="T10" fmla="*/ 16 w 18"/>
                <a:gd name="T11" fmla="*/ 3 h 4"/>
                <a:gd name="T12" fmla="*/ 17 w 18"/>
                <a:gd name="T13" fmla="*/ 3 h 4"/>
                <a:gd name="T14" fmla="*/ 17 w 18"/>
                <a:gd name="T15" fmla="*/ 2 h 4"/>
                <a:gd name="T16" fmla="*/ 6 w 1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
                  <a:moveTo>
                    <a:pt x="6" y="0"/>
                  </a:moveTo>
                  <a:cubicBezTo>
                    <a:pt x="2" y="0"/>
                    <a:pt x="0" y="1"/>
                    <a:pt x="1" y="3"/>
                  </a:cubicBezTo>
                  <a:cubicBezTo>
                    <a:pt x="1" y="4"/>
                    <a:pt x="2" y="4"/>
                    <a:pt x="4" y="4"/>
                  </a:cubicBezTo>
                  <a:cubicBezTo>
                    <a:pt x="6" y="4"/>
                    <a:pt x="9" y="4"/>
                    <a:pt x="11" y="4"/>
                  </a:cubicBezTo>
                  <a:cubicBezTo>
                    <a:pt x="13" y="3"/>
                    <a:pt x="15" y="3"/>
                    <a:pt x="16" y="3"/>
                  </a:cubicBezTo>
                  <a:cubicBezTo>
                    <a:pt x="16" y="3"/>
                    <a:pt x="16" y="3"/>
                    <a:pt x="16" y="3"/>
                  </a:cubicBezTo>
                  <a:cubicBezTo>
                    <a:pt x="16" y="3"/>
                    <a:pt x="16" y="3"/>
                    <a:pt x="17" y="3"/>
                  </a:cubicBezTo>
                  <a:cubicBezTo>
                    <a:pt x="17" y="3"/>
                    <a:pt x="18" y="3"/>
                    <a:pt x="17" y="2"/>
                  </a:cubicBezTo>
                  <a:cubicBezTo>
                    <a:pt x="12" y="0"/>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211"/>
            <p:cNvSpPr>
              <a:spLocks/>
            </p:cNvSpPr>
            <p:nvPr/>
          </p:nvSpPr>
          <p:spPr bwMode="auto">
            <a:xfrm>
              <a:off x="7864475" y="4449763"/>
              <a:ext cx="15875" cy="4762"/>
            </a:xfrm>
            <a:custGeom>
              <a:avLst/>
              <a:gdLst>
                <a:gd name="T0" fmla="*/ 6 w 6"/>
                <a:gd name="T1" fmla="*/ 0 h 2"/>
                <a:gd name="T2" fmla="*/ 2 w 6"/>
                <a:gd name="T3" fmla="*/ 1 h 2"/>
                <a:gd name="T4" fmla="*/ 4 w 6"/>
                <a:gd name="T5" fmla="*/ 2 h 2"/>
                <a:gd name="T6" fmla="*/ 5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cubicBezTo>
                    <a:pt x="5" y="1"/>
                    <a:pt x="0" y="1"/>
                    <a:pt x="2" y="1"/>
                  </a:cubicBezTo>
                  <a:cubicBezTo>
                    <a:pt x="3" y="2"/>
                    <a:pt x="4" y="2"/>
                    <a:pt x="4" y="2"/>
                  </a:cubicBezTo>
                  <a:cubicBezTo>
                    <a:pt x="5" y="2"/>
                    <a:pt x="5" y="2"/>
                    <a:pt x="5" y="1"/>
                  </a:cubicBezTo>
                  <a:cubicBezTo>
                    <a:pt x="5" y="1"/>
                    <a:pt x="5" y="1"/>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212"/>
            <p:cNvSpPr>
              <a:spLocks/>
            </p:cNvSpPr>
            <p:nvPr/>
          </p:nvSpPr>
          <p:spPr bwMode="auto">
            <a:xfrm>
              <a:off x="7872413" y="4438650"/>
              <a:ext cx="12700" cy="3175"/>
            </a:xfrm>
            <a:custGeom>
              <a:avLst/>
              <a:gdLst>
                <a:gd name="T0" fmla="*/ 5 w 5"/>
                <a:gd name="T1" fmla="*/ 0 h 1"/>
                <a:gd name="T2" fmla="*/ 2 w 5"/>
                <a:gd name="T3" fmla="*/ 0 h 1"/>
                <a:gd name="T4" fmla="*/ 1 w 5"/>
                <a:gd name="T5" fmla="*/ 1 h 1"/>
                <a:gd name="T6" fmla="*/ 2 w 5"/>
                <a:gd name="T7" fmla="*/ 1 h 1"/>
                <a:gd name="T8" fmla="*/ 5 w 5"/>
                <a:gd name="T9" fmla="*/ 0 h 1"/>
                <a:gd name="T10" fmla="*/ 5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5" y="0"/>
                  </a:moveTo>
                  <a:cubicBezTo>
                    <a:pt x="4" y="0"/>
                    <a:pt x="3" y="0"/>
                    <a:pt x="2" y="0"/>
                  </a:cubicBezTo>
                  <a:cubicBezTo>
                    <a:pt x="1" y="1"/>
                    <a:pt x="0" y="1"/>
                    <a:pt x="1" y="1"/>
                  </a:cubicBezTo>
                  <a:cubicBezTo>
                    <a:pt x="1" y="1"/>
                    <a:pt x="1" y="1"/>
                    <a:pt x="2" y="1"/>
                  </a:cubicBezTo>
                  <a:cubicBezTo>
                    <a:pt x="2" y="1"/>
                    <a:pt x="3" y="1"/>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213"/>
            <p:cNvSpPr>
              <a:spLocks/>
            </p:cNvSpPr>
            <p:nvPr/>
          </p:nvSpPr>
          <p:spPr bwMode="auto">
            <a:xfrm>
              <a:off x="7900988" y="4445000"/>
              <a:ext cx="17463" cy="1587"/>
            </a:xfrm>
            <a:custGeom>
              <a:avLst/>
              <a:gdLst>
                <a:gd name="T0" fmla="*/ 3 w 6"/>
                <a:gd name="T1" fmla="*/ 0 h 1"/>
                <a:gd name="T2" fmla="*/ 2 w 6"/>
                <a:gd name="T3" fmla="*/ 1 h 1"/>
                <a:gd name="T4" fmla="*/ 5 w 6"/>
                <a:gd name="T5" fmla="*/ 1 h 1"/>
                <a:gd name="T6" fmla="*/ 6 w 6"/>
                <a:gd name="T7" fmla="*/ 1 h 1"/>
                <a:gd name="T8" fmla="*/ 4 w 6"/>
                <a:gd name="T9" fmla="*/ 0 h 1"/>
                <a:gd name="T10" fmla="*/ 3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3" y="0"/>
                  </a:moveTo>
                  <a:cubicBezTo>
                    <a:pt x="2" y="0"/>
                    <a:pt x="0" y="1"/>
                    <a:pt x="2" y="1"/>
                  </a:cubicBezTo>
                  <a:cubicBezTo>
                    <a:pt x="3" y="1"/>
                    <a:pt x="4" y="1"/>
                    <a:pt x="5" y="1"/>
                  </a:cubicBezTo>
                  <a:cubicBezTo>
                    <a:pt x="6" y="1"/>
                    <a:pt x="6" y="1"/>
                    <a:pt x="6" y="1"/>
                  </a:cubicBezTo>
                  <a:cubicBezTo>
                    <a:pt x="6" y="1"/>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214"/>
            <p:cNvSpPr>
              <a:spLocks/>
            </p:cNvSpPr>
            <p:nvPr/>
          </p:nvSpPr>
          <p:spPr bwMode="auto">
            <a:xfrm>
              <a:off x="3046413" y="4311650"/>
              <a:ext cx="57150" cy="7937"/>
            </a:xfrm>
            <a:custGeom>
              <a:avLst/>
              <a:gdLst>
                <a:gd name="T0" fmla="*/ 16 w 21"/>
                <a:gd name="T1" fmla="*/ 0 h 3"/>
                <a:gd name="T2" fmla="*/ 11 w 21"/>
                <a:gd name="T3" fmla="*/ 0 h 3"/>
                <a:gd name="T4" fmla="*/ 2 w 21"/>
                <a:gd name="T5" fmla="*/ 3 h 3"/>
                <a:gd name="T6" fmla="*/ 4 w 21"/>
                <a:gd name="T7" fmla="*/ 3 h 3"/>
                <a:gd name="T8" fmla="*/ 16 w 21"/>
                <a:gd name="T9" fmla="*/ 1 h 3"/>
                <a:gd name="T10" fmla="*/ 16 w 21"/>
                <a:gd name="T11" fmla="*/ 0 h 3"/>
              </a:gdLst>
              <a:ahLst/>
              <a:cxnLst>
                <a:cxn ang="0">
                  <a:pos x="T0" y="T1"/>
                </a:cxn>
                <a:cxn ang="0">
                  <a:pos x="T2" y="T3"/>
                </a:cxn>
                <a:cxn ang="0">
                  <a:pos x="T4" y="T5"/>
                </a:cxn>
                <a:cxn ang="0">
                  <a:pos x="T6" y="T7"/>
                </a:cxn>
                <a:cxn ang="0">
                  <a:pos x="T8" y="T9"/>
                </a:cxn>
                <a:cxn ang="0">
                  <a:pos x="T10" y="T11"/>
                </a:cxn>
              </a:cxnLst>
              <a:rect l="0" t="0" r="r" b="b"/>
              <a:pathLst>
                <a:path w="21" h="3">
                  <a:moveTo>
                    <a:pt x="16" y="0"/>
                  </a:moveTo>
                  <a:cubicBezTo>
                    <a:pt x="15" y="0"/>
                    <a:pt x="13" y="0"/>
                    <a:pt x="11" y="0"/>
                  </a:cubicBezTo>
                  <a:cubicBezTo>
                    <a:pt x="4" y="1"/>
                    <a:pt x="0" y="2"/>
                    <a:pt x="2" y="3"/>
                  </a:cubicBezTo>
                  <a:cubicBezTo>
                    <a:pt x="2" y="3"/>
                    <a:pt x="3" y="3"/>
                    <a:pt x="4" y="3"/>
                  </a:cubicBezTo>
                  <a:cubicBezTo>
                    <a:pt x="7" y="3"/>
                    <a:pt x="12" y="2"/>
                    <a:pt x="16" y="1"/>
                  </a:cubicBezTo>
                  <a:cubicBezTo>
                    <a:pt x="21" y="0"/>
                    <a:pt x="20"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215"/>
            <p:cNvSpPr>
              <a:spLocks/>
            </p:cNvSpPr>
            <p:nvPr/>
          </p:nvSpPr>
          <p:spPr bwMode="auto">
            <a:xfrm>
              <a:off x="3475038" y="4397375"/>
              <a:ext cx="180975" cy="44450"/>
            </a:xfrm>
            <a:custGeom>
              <a:avLst/>
              <a:gdLst>
                <a:gd name="T0" fmla="*/ 41 w 67"/>
                <a:gd name="T1" fmla="*/ 0 h 16"/>
                <a:gd name="T2" fmla="*/ 31 w 67"/>
                <a:gd name="T3" fmla="*/ 1 h 16"/>
                <a:gd name="T4" fmla="*/ 27 w 67"/>
                <a:gd name="T5" fmla="*/ 2 h 16"/>
                <a:gd name="T6" fmla="*/ 26 w 67"/>
                <a:gd name="T7" fmla="*/ 2 h 16"/>
                <a:gd name="T8" fmla="*/ 26 w 67"/>
                <a:gd name="T9" fmla="*/ 2 h 16"/>
                <a:gd name="T10" fmla="*/ 11 w 67"/>
                <a:gd name="T11" fmla="*/ 8 h 16"/>
                <a:gd name="T12" fmla="*/ 2 w 67"/>
                <a:gd name="T13" fmla="*/ 15 h 16"/>
                <a:gd name="T14" fmla="*/ 4 w 67"/>
                <a:gd name="T15" fmla="*/ 16 h 16"/>
                <a:gd name="T16" fmla="*/ 5 w 67"/>
                <a:gd name="T17" fmla="*/ 16 h 16"/>
                <a:gd name="T18" fmla="*/ 19 w 67"/>
                <a:gd name="T19" fmla="*/ 14 h 16"/>
                <a:gd name="T20" fmla="*/ 22 w 67"/>
                <a:gd name="T21" fmla="*/ 11 h 16"/>
                <a:gd name="T22" fmla="*/ 22 w 67"/>
                <a:gd name="T23" fmla="*/ 11 h 16"/>
                <a:gd name="T24" fmla="*/ 30 w 67"/>
                <a:gd name="T25" fmla="*/ 11 h 16"/>
                <a:gd name="T26" fmla="*/ 41 w 67"/>
                <a:gd name="T27" fmla="*/ 12 h 16"/>
                <a:gd name="T28" fmla="*/ 58 w 67"/>
                <a:gd name="T29" fmla="*/ 8 h 16"/>
                <a:gd name="T30" fmla="*/ 48 w 67"/>
                <a:gd name="T31" fmla="*/ 0 h 16"/>
                <a:gd name="T32" fmla="*/ 41 w 67"/>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6">
                  <a:moveTo>
                    <a:pt x="41" y="0"/>
                  </a:moveTo>
                  <a:cubicBezTo>
                    <a:pt x="36" y="0"/>
                    <a:pt x="33" y="1"/>
                    <a:pt x="31" y="1"/>
                  </a:cubicBezTo>
                  <a:cubicBezTo>
                    <a:pt x="29" y="2"/>
                    <a:pt x="27" y="2"/>
                    <a:pt x="27" y="2"/>
                  </a:cubicBezTo>
                  <a:cubicBezTo>
                    <a:pt x="27" y="2"/>
                    <a:pt x="26" y="2"/>
                    <a:pt x="26" y="2"/>
                  </a:cubicBezTo>
                  <a:cubicBezTo>
                    <a:pt x="26" y="2"/>
                    <a:pt x="26" y="2"/>
                    <a:pt x="26" y="2"/>
                  </a:cubicBezTo>
                  <a:cubicBezTo>
                    <a:pt x="23" y="2"/>
                    <a:pt x="17" y="5"/>
                    <a:pt x="11" y="8"/>
                  </a:cubicBezTo>
                  <a:cubicBezTo>
                    <a:pt x="5" y="12"/>
                    <a:pt x="4" y="15"/>
                    <a:pt x="2" y="15"/>
                  </a:cubicBezTo>
                  <a:cubicBezTo>
                    <a:pt x="0" y="16"/>
                    <a:pt x="1" y="16"/>
                    <a:pt x="4" y="16"/>
                  </a:cubicBezTo>
                  <a:cubicBezTo>
                    <a:pt x="4" y="16"/>
                    <a:pt x="5" y="16"/>
                    <a:pt x="5" y="16"/>
                  </a:cubicBezTo>
                  <a:cubicBezTo>
                    <a:pt x="9" y="16"/>
                    <a:pt x="15" y="16"/>
                    <a:pt x="19" y="14"/>
                  </a:cubicBezTo>
                  <a:cubicBezTo>
                    <a:pt x="24" y="13"/>
                    <a:pt x="23" y="11"/>
                    <a:pt x="22" y="11"/>
                  </a:cubicBezTo>
                  <a:cubicBezTo>
                    <a:pt x="21" y="11"/>
                    <a:pt x="21" y="11"/>
                    <a:pt x="22" y="11"/>
                  </a:cubicBezTo>
                  <a:cubicBezTo>
                    <a:pt x="23" y="11"/>
                    <a:pt x="26" y="11"/>
                    <a:pt x="30" y="11"/>
                  </a:cubicBezTo>
                  <a:cubicBezTo>
                    <a:pt x="34" y="11"/>
                    <a:pt x="38" y="12"/>
                    <a:pt x="41" y="12"/>
                  </a:cubicBezTo>
                  <a:cubicBezTo>
                    <a:pt x="47" y="11"/>
                    <a:pt x="53" y="9"/>
                    <a:pt x="58" y="8"/>
                  </a:cubicBezTo>
                  <a:cubicBezTo>
                    <a:pt x="67" y="6"/>
                    <a:pt x="64" y="2"/>
                    <a:pt x="48" y="0"/>
                  </a:cubicBezTo>
                  <a:cubicBezTo>
                    <a:pt x="45" y="0"/>
                    <a:pt x="43"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216"/>
            <p:cNvSpPr>
              <a:spLocks/>
            </p:cNvSpPr>
            <p:nvPr/>
          </p:nvSpPr>
          <p:spPr bwMode="auto">
            <a:xfrm>
              <a:off x="3616325" y="4491038"/>
              <a:ext cx="20638" cy="4762"/>
            </a:xfrm>
            <a:custGeom>
              <a:avLst/>
              <a:gdLst>
                <a:gd name="T0" fmla="*/ 4 w 8"/>
                <a:gd name="T1" fmla="*/ 0 h 2"/>
                <a:gd name="T2" fmla="*/ 2 w 8"/>
                <a:gd name="T3" fmla="*/ 2 h 2"/>
                <a:gd name="T4" fmla="*/ 4 w 8"/>
                <a:gd name="T5" fmla="*/ 2 h 2"/>
                <a:gd name="T6" fmla="*/ 7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1"/>
                    <a:pt x="0" y="1"/>
                    <a:pt x="2" y="2"/>
                  </a:cubicBezTo>
                  <a:cubicBezTo>
                    <a:pt x="3" y="2"/>
                    <a:pt x="3" y="2"/>
                    <a:pt x="4" y="2"/>
                  </a:cubicBezTo>
                  <a:cubicBezTo>
                    <a:pt x="6" y="2"/>
                    <a:pt x="8" y="1"/>
                    <a:pt x="7" y="1"/>
                  </a:cubicBezTo>
                  <a:cubicBezTo>
                    <a:pt x="5" y="1"/>
                    <a:pt x="4" y="1"/>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217"/>
            <p:cNvSpPr>
              <a:spLocks/>
            </p:cNvSpPr>
            <p:nvPr/>
          </p:nvSpPr>
          <p:spPr bwMode="auto">
            <a:xfrm>
              <a:off x="3563938" y="4529138"/>
              <a:ext cx="15875" cy="4762"/>
            </a:xfrm>
            <a:custGeom>
              <a:avLst/>
              <a:gdLst>
                <a:gd name="T0" fmla="*/ 2 w 6"/>
                <a:gd name="T1" fmla="*/ 0 h 2"/>
                <a:gd name="T2" fmla="*/ 1 w 6"/>
                <a:gd name="T3" fmla="*/ 0 h 2"/>
                <a:gd name="T4" fmla="*/ 2 w 6"/>
                <a:gd name="T5" fmla="*/ 2 h 2"/>
                <a:gd name="T6" fmla="*/ 3 w 6"/>
                <a:gd name="T7" fmla="*/ 2 h 2"/>
                <a:gd name="T8" fmla="*/ 4 w 6"/>
                <a:gd name="T9" fmla="*/ 1 h 2"/>
                <a:gd name="T10" fmla="*/ 2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2" y="0"/>
                  </a:moveTo>
                  <a:cubicBezTo>
                    <a:pt x="2" y="0"/>
                    <a:pt x="2" y="0"/>
                    <a:pt x="1" y="0"/>
                  </a:cubicBezTo>
                  <a:cubicBezTo>
                    <a:pt x="0" y="1"/>
                    <a:pt x="0" y="2"/>
                    <a:pt x="2" y="2"/>
                  </a:cubicBezTo>
                  <a:cubicBezTo>
                    <a:pt x="3" y="2"/>
                    <a:pt x="3" y="2"/>
                    <a:pt x="3" y="2"/>
                  </a:cubicBezTo>
                  <a:cubicBezTo>
                    <a:pt x="5" y="1"/>
                    <a:pt x="6" y="1"/>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218"/>
            <p:cNvSpPr>
              <a:spLocks/>
            </p:cNvSpPr>
            <p:nvPr/>
          </p:nvSpPr>
          <p:spPr bwMode="auto">
            <a:xfrm>
              <a:off x="3908425" y="4635500"/>
              <a:ext cx="19050" cy="4762"/>
            </a:xfrm>
            <a:custGeom>
              <a:avLst/>
              <a:gdLst>
                <a:gd name="T0" fmla="*/ 0 w 7"/>
                <a:gd name="T1" fmla="*/ 0 h 2"/>
                <a:gd name="T2" fmla="*/ 1 w 7"/>
                <a:gd name="T3" fmla="*/ 1 h 2"/>
                <a:gd name="T4" fmla="*/ 1 w 7"/>
                <a:gd name="T5" fmla="*/ 2 h 2"/>
                <a:gd name="T6" fmla="*/ 3 w 7"/>
                <a:gd name="T7" fmla="*/ 1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cubicBezTo>
                    <a:pt x="0" y="0"/>
                    <a:pt x="0" y="1"/>
                    <a:pt x="1" y="1"/>
                  </a:cubicBezTo>
                  <a:cubicBezTo>
                    <a:pt x="2" y="1"/>
                    <a:pt x="2" y="1"/>
                    <a:pt x="1" y="2"/>
                  </a:cubicBezTo>
                  <a:cubicBezTo>
                    <a:pt x="2" y="1"/>
                    <a:pt x="7" y="1"/>
                    <a:pt x="3"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219"/>
            <p:cNvSpPr>
              <a:spLocks/>
            </p:cNvSpPr>
            <p:nvPr/>
          </p:nvSpPr>
          <p:spPr bwMode="auto">
            <a:xfrm>
              <a:off x="3311525" y="4392613"/>
              <a:ext cx="185738" cy="57150"/>
            </a:xfrm>
            <a:custGeom>
              <a:avLst/>
              <a:gdLst>
                <a:gd name="T0" fmla="*/ 38 w 68"/>
                <a:gd name="T1" fmla="*/ 0 h 21"/>
                <a:gd name="T2" fmla="*/ 32 w 68"/>
                <a:gd name="T3" fmla="*/ 1 h 21"/>
                <a:gd name="T4" fmla="*/ 30 w 68"/>
                <a:gd name="T5" fmla="*/ 3 h 21"/>
                <a:gd name="T6" fmla="*/ 30 w 68"/>
                <a:gd name="T7" fmla="*/ 3 h 21"/>
                <a:gd name="T8" fmla="*/ 28 w 68"/>
                <a:gd name="T9" fmla="*/ 3 h 21"/>
                <a:gd name="T10" fmla="*/ 25 w 68"/>
                <a:gd name="T11" fmla="*/ 4 h 21"/>
                <a:gd name="T12" fmla="*/ 34 w 68"/>
                <a:gd name="T13" fmla="*/ 6 h 21"/>
                <a:gd name="T14" fmla="*/ 26 w 68"/>
                <a:gd name="T15" fmla="*/ 7 h 21"/>
                <a:gd name="T16" fmla="*/ 25 w 68"/>
                <a:gd name="T17" fmla="*/ 8 h 21"/>
                <a:gd name="T18" fmla="*/ 19 w 68"/>
                <a:gd name="T19" fmla="*/ 7 h 21"/>
                <a:gd name="T20" fmla="*/ 11 w 68"/>
                <a:gd name="T21" fmla="*/ 6 h 21"/>
                <a:gd name="T22" fmla="*/ 6 w 68"/>
                <a:gd name="T23" fmla="*/ 7 h 21"/>
                <a:gd name="T24" fmla="*/ 3 w 68"/>
                <a:gd name="T25" fmla="*/ 12 h 21"/>
                <a:gd name="T26" fmla="*/ 14 w 68"/>
                <a:gd name="T27" fmla="*/ 19 h 21"/>
                <a:gd name="T28" fmla="*/ 23 w 68"/>
                <a:gd name="T29" fmla="*/ 21 h 21"/>
                <a:gd name="T30" fmla="*/ 38 w 68"/>
                <a:gd name="T31" fmla="*/ 19 h 21"/>
                <a:gd name="T32" fmla="*/ 51 w 68"/>
                <a:gd name="T33" fmla="*/ 16 h 21"/>
                <a:gd name="T34" fmla="*/ 54 w 68"/>
                <a:gd name="T35" fmla="*/ 15 h 21"/>
                <a:gd name="T36" fmla="*/ 59 w 68"/>
                <a:gd name="T37" fmla="*/ 13 h 21"/>
                <a:gd name="T38" fmla="*/ 58 w 68"/>
                <a:gd name="T39" fmla="*/ 12 h 21"/>
                <a:gd name="T40" fmla="*/ 57 w 68"/>
                <a:gd name="T41" fmla="*/ 12 h 21"/>
                <a:gd name="T42" fmla="*/ 57 w 68"/>
                <a:gd name="T43" fmla="*/ 12 h 21"/>
                <a:gd name="T44" fmla="*/ 55 w 68"/>
                <a:gd name="T45" fmla="*/ 9 h 21"/>
                <a:gd name="T46" fmla="*/ 55 w 68"/>
                <a:gd name="T47" fmla="*/ 7 h 21"/>
                <a:gd name="T48" fmla="*/ 63 w 68"/>
                <a:gd name="T49" fmla="*/ 4 h 21"/>
                <a:gd name="T50" fmla="*/ 58 w 68"/>
                <a:gd name="T51" fmla="*/ 1 h 21"/>
                <a:gd name="T52" fmla="*/ 42 w 68"/>
                <a:gd name="T53" fmla="*/ 0 h 21"/>
                <a:gd name="T54" fmla="*/ 42 w 68"/>
                <a:gd name="T55" fmla="*/ 0 h 21"/>
                <a:gd name="T56" fmla="*/ 42 w 68"/>
                <a:gd name="T57" fmla="*/ 0 h 21"/>
                <a:gd name="T58" fmla="*/ 41 w 68"/>
                <a:gd name="T59" fmla="*/ 0 h 21"/>
                <a:gd name="T60" fmla="*/ 38 w 68"/>
                <a:gd name="T6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21">
                  <a:moveTo>
                    <a:pt x="38" y="0"/>
                  </a:moveTo>
                  <a:cubicBezTo>
                    <a:pt x="36" y="0"/>
                    <a:pt x="33" y="0"/>
                    <a:pt x="32" y="1"/>
                  </a:cubicBezTo>
                  <a:cubicBezTo>
                    <a:pt x="30" y="2"/>
                    <a:pt x="30" y="3"/>
                    <a:pt x="30" y="3"/>
                  </a:cubicBezTo>
                  <a:cubicBezTo>
                    <a:pt x="30" y="3"/>
                    <a:pt x="30" y="3"/>
                    <a:pt x="30" y="3"/>
                  </a:cubicBezTo>
                  <a:cubicBezTo>
                    <a:pt x="29" y="3"/>
                    <a:pt x="29" y="3"/>
                    <a:pt x="28" y="3"/>
                  </a:cubicBezTo>
                  <a:cubicBezTo>
                    <a:pt x="26" y="3"/>
                    <a:pt x="24" y="3"/>
                    <a:pt x="25" y="4"/>
                  </a:cubicBezTo>
                  <a:cubicBezTo>
                    <a:pt x="27" y="5"/>
                    <a:pt x="33" y="5"/>
                    <a:pt x="34" y="6"/>
                  </a:cubicBezTo>
                  <a:cubicBezTo>
                    <a:pt x="34" y="6"/>
                    <a:pt x="29" y="6"/>
                    <a:pt x="26" y="7"/>
                  </a:cubicBezTo>
                  <a:cubicBezTo>
                    <a:pt x="26" y="8"/>
                    <a:pt x="25" y="8"/>
                    <a:pt x="25" y="8"/>
                  </a:cubicBezTo>
                  <a:cubicBezTo>
                    <a:pt x="23" y="8"/>
                    <a:pt x="22" y="7"/>
                    <a:pt x="19" y="7"/>
                  </a:cubicBezTo>
                  <a:cubicBezTo>
                    <a:pt x="17" y="7"/>
                    <a:pt x="14" y="6"/>
                    <a:pt x="11" y="6"/>
                  </a:cubicBezTo>
                  <a:cubicBezTo>
                    <a:pt x="9" y="6"/>
                    <a:pt x="8" y="6"/>
                    <a:pt x="6" y="7"/>
                  </a:cubicBezTo>
                  <a:cubicBezTo>
                    <a:pt x="1" y="7"/>
                    <a:pt x="0" y="9"/>
                    <a:pt x="3" y="12"/>
                  </a:cubicBezTo>
                  <a:cubicBezTo>
                    <a:pt x="5" y="14"/>
                    <a:pt x="9" y="17"/>
                    <a:pt x="14" y="19"/>
                  </a:cubicBezTo>
                  <a:cubicBezTo>
                    <a:pt x="17" y="21"/>
                    <a:pt x="20" y="21"/>
                    <a:pt x="23" y="21"/>
                  </a:cubicBezTo>
                  <a:cubicBezTo>
                    <a:pt x="28" y="21"/>
                    <a:pt x="32" y="20"/>
                    <a:pt x="38" y="19"/>
                  </a:cubicBezTo>
                  <a:cubicBezTo>
                    <a:pt x="47" y="19"/>
                    <a:pt x="49" y="16"/>
                    <a:pt x="51" y="16"/>
                  </a:cubicBezTo>
                  <a:cubicBezTo>
                    <a:pt x="52" y="15"/>
                    <a:pt x="53" y="15"/>
                    <a:pt x="54" y="15"/>
                  </a:cubicBezTo>
                  <a:cubicBezTo>
                    <a:pt x="56" y="14"/>
                    <a:pt x="57" y="14"/>
                    <a:pt x="59" y="13"/>
                  </a:cubicBezTo>
                  <a:cubicBezTo>
                    <a:pt x="60" y="12"/>
                    <a:pt x="60" y="12"/>
                    <a:pt x="58" y="12"/>
                  </a:cubicBezTo>
                  <a:cubicBezTo>
                    <a:pt x="58" y="12"/>
                    <a:pt x="58" y="12"/>
                    <a:pt x="57" y="12"/>
                  </a:cubicBezTo>
                  <a:cubicBezTo>
                    <a:pt x="57" y="12"/>
                    <a:pt x="57" y="12"/>
                    <a:pt x="57" y="12"/>
                  </a:cubicBezTo>
                  <a:cubicBezTo>
                    <a:pt x="56" y="12"/>
                    <a:pt x="58" y="11"/>
                    <a:pt x="55" y="9"/>
                  </a:cubicBezTo>
                  <a:cubicBezTo>
                    <a:pt x="52" y="8"/>
                    <a:pt x="49" y="8"/>
                    <a:pt x="55" y="7"/>
                  </a:cubicBezTo>
                  <a:cubicBezTo>
                    <a:pt x="62" y="6"/>
                    <a:pt x="62" y="4"/>
                    <a:pt x="63" y="4"/>
                  </a:cubicBezTo>
                  <a:cubicBezTo>
                    <a:pt x="63" y="4"/>
                    <a:pt x="68" y="2"/>
                    <a:pt x="58" y="1"/>
                  </a:cubicBezTo>
                  <a:cubicBezTo>
                    <a:pt x="50" y="1"/>
                    <a:pt x="44" y="0"/>
                    <a:pt x="42" y="0"/>
                  </a:cubicBezTo>
                  <a:cubicBezTo>
                    <a:pt x="42" y="0"/>
                    <a:pt x="42" y="0"/>
                    <a:pt x="42" y="0"/>
                  </a:cubicBezTo>
                  <a:cubicBezTo>
                    <a:pt x="42" y="0"/>
                    <a:pt x="42" y="0"/>
                    <a:pt x="42" y="0"/>
                  </a:cubicBezTo>
                  <a:cubicBezTo>
                    <a:pt x="42"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220"/>
            <p:cNvSpPr>
              <a:spLocks/>
            </p:cNvSpPr>
            <p:nvPr/>
          </p:nvSpPr>
          <p:spPr bwMode="auto">
            <a:xfrm>
              <a:off x="3208338" y="4495800"/>
              <a:ext cx="14288" cy="3175"/>
            </a:xfrm>
            <a:custGeom>
              <a:avLst/>
              <a:gdLst>
                <a:gd name="T0" fmla="*/ 4 w 5"/>
                <a:gd name="T1" fmla="*/ 0 h 1"/>
                <a:gd name="T2" fmla="*/ 2 w 5"/>
                <a:gd name="T3" fmla="*/ 0 h 1"/>
                <a:gd name="T4" fmla="*/ 0 w 5"/>
                <a:gd name="T5" fmla="*/ 1 h 1"/>
                <a:gd name="T6" fmla="*/ 5 w 5"/>
                <a:gd name="T7" fmla="*/ 0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3" y="0"/>
                    <a:pt x="2" y="0"/>
                    <a:pt x="2" y="0"/>
                  </a:cubicBezTo>
                  <a:cubicBezTo>
                    <a:pt x="2" y="0"/>
                    <a:pt x="1" y="1"/>
                    <a:pt x="0" y="1"/>
                  </a:cubicBezTo>
                  <a:cubicBezTo>
                    <a:pt x="1" y="1"/>
                    <a:pt x="4" y="1"/>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 name="Freeform 221"/>
            <p:cNvSpPr>
              <a:spLocks/>
            </p:cNvSpPr>
            <p:nvPr/>
          </p:nvSpPr>
          <p:spPr bwMode="auto">
            <a:xfrm>
              <a:off x="3360738" y="4492625"/>
              <a:ext cx="15875" cy="3175"/>
            </a:xfrm>
            <a:custGeom>
              <a:avLst/>
              <a:gdLst>
                <a:gd name="T0" fmla="*/ 4 w 6"/>
                <a:gd name="T1" fmla="*/ 0 h 1"/>
                <a:gd name="T2" fmla="*/ 2 w 6"/>
                <a:gd name="T3" fmla="*/ 0 h 1"/>
                <a:gd name="T4" fmla="*/ 2 w 6"/>
                <a:gd name="T5" fmla="*/ 1 h 1"/>
                <a:gd name="T6" fmla="*/ 4 w 6"/>
                <a:gd name="T7" fmla="*/ 1 h 1"/>
                <a:gd name="T8" fmla="*/ 5 w 6"/>
                <a:gd name="T9" fmla="*/ 0 h 1"/>
                <a:gd name="T10" fmla="*/ 4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4" y="0"/>
                  </a:moveTo>
                  <a:cubicBezTo>
                    <a:pt x="3" y="0"/>
                    <a:pt x="3" y="0"/>
                    <a:pt x="2" y="0"/>
                  </a:cubicBezTo>
                  <a:cubicBezTo>
                    <a:pt x="0" y="0"/>
                    <a:pt x="1" y="1"/>
                    <a:pt x="2" y="1"/>
                  </a:cubicBezTo>
                  <a:cubicBezTo>
                    <a:pt x="3" y="1"/>
                    <a:pt x="3" y="1"/>
                    <a:pt x="4" y="1"/>
                  </a:cubicBezTo>
                  <a:cubicBezTo>
                    <a:pt x="4" y="1"/>
                    <a:pt x="5" y="1"/>
                    <a:pt x="5" y="0"/>
                  </a:cubicBezTo>
                  <a:cubicBezTo>
                    <a:pt x="6"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 name="Freeform 222"/>
            <p:cNvSpPr>
              <a:spLocks/>
            </p:cNvSpPr>
            <p:nvPr/>
          </p:nvSpPr>
          <p:spPr bwMode="auto">
            <a:xfrm>
              <a:off x="3843338" y="4511675"/>
              <a:ext cx="14288" cy="3175"/>
            </a:xfrm>
            <a:custGeom>
              <a:avLst/>
              <a:gdLst>
                <a:gd name="T0" fmla="*/ 4 w 5"/>
                <a:gd name="T1" fmla="*/ 0 h 1"/>
                <a:gd name="T2" fmla="*/ 2 w 5"/>
                <a:gd name="T3" fmla="*/ 0 h 1"/>
                <a:gd name="T4" fmla="*/ 1 w 5"/>
                <a:gd name="T5" fmla="*/ 1 h 1"/>
                <a:gd name="T6" fmla="*/ 3 w 5"/>
                <a:gd name="T7" fmla="*/ 1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4" y="0"/>
                    <a:pt x="3" y="0"/>
                    <a:pt x="2" y="0"/>
                  </a:cubicBezTo>
                  <a:cubicBezTo>
                    <a:pt x="0" y="1"/>
                    <a:pt x="0" y="1"/>
                    <a:pt x="1" y="1"/>
                  </a:cubicBezTo>
                  <a:cubicBezTo>
                    <a:pt x="2" y="1"/>
                    <a:pt x="2" y="1"/>
                    <a:pt x="3"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 name="Freeform 223"/>
            <p:cNvSpPr>
              <a:spLocks/>
            </p:cNvSpPr>
            <p:nvPr/>
          </p:nvSpPr>
          <p:spPr bwMode="auto">
            <a:xfrm>
              <a:off x="3211513" y="4483100"/>
              <a:ext cx="11113" cy="1587"/>
            </a:xfrm>
            <a:custGeom>
              <a:avLst/>
              <a:gdLst>
                <a:gd name="T0" fmla="*/ 3 w 4"/>
                <a:gd name="T1" fmla="*/ 0 h 1"/>
                <a:gd name="T2" fmla="*/ 2 w 4"/>
                <a:gd name="T3" fmla="*/ 1 h 1"/>
                <a:gd name="T4" fmla="*/ 0 w 4"/>
                <a:gd name="T5" fmla="*/ 1 h 1"/>
                <a:gd name="T6" fmla="*/ 4 w 4"/>
                <a:gd name="T7" fmla="*/ 1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2" y="0"/>
                    <a:pt x="2" y="0"/>
                    <a:pt x="2" y="1"/>
                  </a:cubicBezTo>
                  <a:cubicBezTo>
                    <a:pt x="2" y="1"/>
                    <a:pt x="1" y="1"/>
                    <a:pt x="0" y="1"/>
                  </a:cubicBezTo>
                  <a:cubicBezTo>
                    <a:pt x="1" y="1"/>
                    <a:pt x="3" y="1"/>
                    <a:pt x="4" y="1"/>
                  </a:cubicBezTo>
                  <a:cubicBezTo>
                    <a:pt x="4" y="1"/>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 name="Freeform 224"/>
            <p:cNvSpPr>
              <a:spLocks/>
            </p:cNvSpPr>
            <p:nvPr/>
          </p:nvSpPr>
          <p:spPr bwMode="auto">
            <a:xfrm>
              <a:off x="3870325" y="4521200"/>
              <a:ext cx="15875" cy="4762"/>
            </a:xfrm>
            <a:custGeom>
              <a:avLst/>
              <a:gdLst>
                <a:gd name="T0" fmla="*/ 2 w 6"/>
                <a:gd name="T1" fmla="*/ 0 h 2"/>
                <a:gd name="T2" fmla="*/ 0 w 6"/>
                <a:gd name="T3" fmla="*/ 0 h 2"/>
                <a:gd name="T4" fmla="*/ 2 w 6"/>
                <a:gd name="T5" fmla="*/ 2 h 2"/>
                <a:gd name="T6" fmla="*/ 5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cubicBezTo>
                    <a:pt x="1" y="0"/>
                    <a:pt x="0" y="0"/>
                    <a:pt x="0" y="0"/>
                  </a:cubicBezTo>
                  <a:cubicBezTo>
                    <a:pt x="0" y="0"/>
                    <a:pt x="2" y="1"/>
                    <a:pt x="2" y="2"/>
                  </a:cubicBezTo>
                  <a:cubicBezTo>
                    <a:pt x="2" y="1"/>
                    <a:pt x="4" y="1"/>
                    <a:pt x="5" y="1"/>
                  </a:cubicBezTo>
                  <a:cubicBezTo>
                    <a:pt x="6"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Freeform 225"/>
            <p:cNvSpPr>
              <a:spLocks/>
            </p:cNvSpPr>
            <p:nvPr/>
          </p:nvSpPr>
          <p:spPr bwMode="auto">
            <a:xfrm>
              <a:off x="3813175" y="4540250"/>
              <a:ext cx="98425" cy="19050"/>
            </a:xfrm>
            <a:custGeom>
              <a:avLst/>
              <a:gdLst>
                <a:gd name="T0" fmla="*/ 22 w 36"/>
                <a:gd name="T1" fmla="*/ 0 h 7"/>
                <a:gd name="T2" fmla="*/ 18 w 36"/>
                <a:gd name="T3" fmla="*/ 0 h 7"/>
                <a:gd name="T4" fmla="*/ 10 w 36"/>
                <a:gd name="T5" fmla="*/ 7 h 7"/>
                <a:gd name="T6" fmla="*/ 18 w 36"/>
                <a:gd name="T7" fmla="*/ 6 h 7"/>
                <a:gd name="T8" fmla="*/ 22 w 36"/>
                <a:gd name="T9" fmla="*/ 0 h 7"/>
              </a:gdLst>
              <a:ahLst/>
              <a:cxnLst>
                <a:cxn ang="0">
                  <a:pos x="T0" y="T1"/>
                </a:cxn>
                <a:cxn ang="0">
                  <a:pos x="T2" y="T3"/>
                </a:cxn>
                <a:cxn ang="0">
                  <a:pos x="T4" y="T5"/>
                </a:cxn>
                <a:cxn ang="0">
                  <a:pos x="T6" y="T7"/>
                </a:cxn>
                <a:cxn ang="0">
                  <a:pos x="T8" y="T9"/>
                </a:cxn>
              </a:cxnLst>
              <a:rect l="0" t="0" r="r" b="b"/>
              <a:pathLst>
                <a:path w="36" h="7">
                  <a:moveTo>
                    <a:pt x="22" y="0"/>
                  </a:moveTo>
                  <a:cubicBezTo>
                    <a:pt x="21" y="0"/>
                    <a:pt x="19" y="0"/>
                    <a:pt x="18" y="0"/>
                  </a:cubicBezTo>
                  <a:cubicBezTo>
                    <a:pt x="9" y="1"/>
                    <a:pt x="0" y="7"/>
                    <a:pt x="10" y="7"/>
                  </a:cubicBezTo>
                  <a:cubicBezTo>
                    <a:pt x="12" y="7"/>
                    <a:pt x="15" y="6"/>
                    <a:pt x="18" y="6"/>
                  </a:cubicBezTo>
                  <a:cubicBezTo>
                    <a:pt x="31" y="4"/>
                    <a:pt x="36"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 name="Freeform 226"/>
            <p:cNvSpPr>
              <a:spLocks/>
            </p:cNvSpPr>
            <p:nvPr/>
          </p:nvSpPr>
          <p:spPr bwMode="auto">
            <a:xfrm>
              <a:off x="3792538" y="4506913"/>
              <a:ext cx="20638" cy="3175"/>
            </a:xfrm>
            <a:custGeom>
              <a:avLst/>
              <a:gdLst>
                <a:gd name="T0" fmla="*/ 3 w 8"/>
                <a:gd name="T1" fmla="*/ 0 h 1"/>
                <a:gd name="T2" fmla="*/ 2 w 8"/>
                <a:gd name="T3" fmla="*/ 0 h 1"/>
                <a:gd name="T4" fmla="*/ 1 w 8"/>
                <a:gd name="T5" fmla="*/ 1 h 1"/>
                <a:gd name="T6" fmla="*/ 4 w 8"/>
                <a:gd name="T7" fmla="*/ 1 h 1"/>
                <a:gd name="T8" fmla="*/ 6 w 8"/>
                <a:gd name="T9" fmla="*/ 1 h 1"/>
                <a:gd name="T10" fmla="*/ 5 w 8"/>
                <a:gd name="T11" fmla="*/ 0 h 1"/>
                <a:gd name="T12" fmla="*/ 3 w 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 h="1">
                  <a:moveTo>
                    <a:pt x="3" y="0"/>
                  </a:moveTo>
                  <a:cubicBezTo>
                    <a:pt x="2" y="0"/>
                    <a:pt x="2" y="0"/>
                    <a:pt x="2" y="0"/>
                  </a:cubicBezTo>
                  <a:cubicBezTo>
                    <a:pt x="0" y="0"/>
                    <a:pt x="0" y="1"/>
                    <a:pt x="1" y="1"/>
                  </a:cubicBezTo>
                  <a:cubicBezTo>
                    <a:pt x="1" y="1"/>
                    <a:pt x="3" y="1"/>
                    <a:pt x="4" y="1"/>
                  </a:cubicBezTo>
                  <a:cubicBezTo>
                    <a:pt x="5" y="1"/>
                    <a:pt x="6" y="1"/>
                    <a:pt x="6" y="1"/>
                  </a:cubicBezTo>
                  <a:cubicBezTo>
                    <a:pt x="8" y="1"/>
                    <a:pt x="5" y="1"/>
                    <a:pt x="5" y="0"/>
                  </a:cubicBezTo>
                  <a:cubicBezTo>
                    <a:pt x="6"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Freeform 227"/>
            <p:cNvSpPr>
              <a:spLocks/>
            </p:cNvSpPr>
            <p:nvPr/>
          </p:nvSpPr>
          <p:spPr bwMode="auto">
            <a:xfrm>
              <a:off x="3908425" y="4545013"/>
              <a:ext cx="26988" cy="4762"/>
            </a:xfrm>
            <a:custGeom>
              <a:avLst/>
              <a:gdLst>
                <a:gd name="T0" fmla="*/ 2 w 10"/>
                <a:gd name="T1" fmla="*/ 0 h 2"/>
                <a:gd name="T2" fmla="*/ 3 w 10"/>
                <a:gd name="T3" fmla="*/ 2 h 2"/>
                <a:gd name="T4" fmla="*/ 5 w 10"/>
                <a:gd name="T5" fmla="*/ 2 h 2"/>
                <a:gd name="T6" fmla="*/ 8 w 10"/>
                <a:gd name="T7" fmla="*/ 1 h 2"/>
                <a:gd name="T8" fmla="*/ 2 w 10"/>
                <a:gd name="T9" fmla="*/ 0 h 2"/>
              </a:gdLst>
              <a:ahLst/>
              <a:cxnLst>
                <a:cxn ang="0">
                  <a:pos x="T0" y="T1"/>
                </a:cxn>
                <a:cxn ang="0">
                  <a:pos x="T2" y="T3"/>
                </a:cxn>
                <a:cxn ang="0">
                  <a:pos x="T4" y="T5"/>
                </a:cxn>
                <a:cxn ang="0">
                  <a:pos x="T6" y="T7"/>
                </a:cxn>
                <a:cxn ang="0">
                  <a:pos x="T8" y="T9"/>
                </a:cxn>
              </a:cxnLst>
              <a:rect l="0" t="0" r="r" b="b"/>
              <a:pathLst>
                <a:path w="10" h="2">
                  <a:moveTo>
                    <a:pt x="2" y="0"/>
                  </a:moveTo>
                  <a:cubicBezTo>
                    <a:pt x="3" y="1"/>
                    <a:pt x="0" y="1"/>
                    <a:pt x="3" y="2"/>
                  </a:cubicBezTo>
                  <a:cubicBezTo>
                    <a:pt x="4" y="2"/>
                    <a:pt x="5" y="2"/>
                    <a:pt x="5" y="2"/>
                  </a:cubicBezTo>
                  <a:cubicBezTo>
                    <a:pt x="8" y="2"/>
                    <a:pt x="10" y="1"/>
                    <a:pt x="8" y="1"/>
                  </a:cubicBezTo>
                  <a:cubicBezTo>
                    <a:pt x="6" y="0"/>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 name="Freeform 228"/>
            <p:cNvSpPr>
              <a:spLocks/>
            </p:cNvSpPr>
            <p:nvPr/>
          </p:nvSpPr>
          <p:spPr bwMode="auto">
            <a:xfrm>
              <a:off x="3805238" y="4518025"/>
              <a:ext cx="41275" cy="4762"/>
            </a:xfrm>
            <a:custGeom>
              <a:avLst/>
              <a:gdLst>
                <a:gd name="T0" fmla="*/ 13 w 15"/>
                <a:gd name="T1" fmla="*/ 0 h 2"/>
                <a:gd name="T2" fmla="*/ 11 w 15"/>
                <a:gd name="T3" fmla="*/ 0 h 2"/>
                <a:gd name="T4" fmla="*/ 11 w 15"/>
                <a:gd name="T5" fmla="*/ 0 h 2"/>
                <a:gd name="T6" fmla="*/ 3 w 15"/>
                <a:gd name="T7" fmla="*/ 1 h 2"/>
                <a:gd name="T8" fmla="*/ 4 w 15"/>
                <a:gd name="T9" fmla="*/ 2 h 2"/>
                <a:gd name="T10" fmla="*/ 7 w 15"/>
                <a:gd name="T11" fmla="*/ 2 h 2"/>
                <a:gd name="T12" fmla="*/ 13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3" y="0"/>
                  </a:moveTo>
                  <a:cubicBezTo>
                    <a:pt x="12" y="0"/>
                    <a:pt x="11" y="0"/>
                    <a:pt x="11" y="0"/>
                  </a:cubicBezTo>
                  <a:cubicBezTo>
                    <a:pt x="11" y="0"/>
                    <a:pt x="11" y="0"/>
                    <a:pt x="11" y="0"/>
                  </a:cubicBezTo>
                  <a:cubicBezTo>
                    <a:pt x="8" y="1"/>
                    <a:pt x="5" y="1"/>
                    <a:pt x="3" y="1"/>
                  </a:cubicBezTo>
                  <a:cubicBezTo>
                    <a:pt x="0" y="2"/>
                    <a:pt x="1" y="2"/>
                    <a:pt x="4" y="2"/>
                  </a:cubicBezTo>
                  <a:cubicBezTo>
                    <a:pt x="5" y="2"/>
                    <a:pt x="6" y="2"/>
                    <a:pt x="7" y="2"/>
                  </a:cubicBezTo>
                  <a:cubicBezTo>
                    <a:pt x="12" y="1"/>
                    <a:pt x="15"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Freeform 229"/>
            <p:cNvSpPr>
              <a:spLocks/>
            </p:cNvSpPr>
            <p:nvPr/>
          </p:nvSpPr>
          <p:spPr bwMode="auto">
            <a:xfrm>
              <a:off x="3905250" y="4530725"/>
              <a:ext cx="7938" cy="9525"/>
            </a:xfrm>
            <a:custGeom>
              <a:avLst/>
              <a:gdLst>
                <a:gd name="T0" fmla="*/ 2 w 3"/>
                <a:gd name="T1" fmla="*/ 0 h 3"/>
                <a:gd name="T2" fmla="*/ 0 w 3"/>
                <a:gd name="T3" fmla="*/ 2 h 3"/>
                <a:gd name="T4" fmla="*/ 2 w 3"/>
                <a:gd name="T5" fmla="*/ 3 h 3"/>
                <a:gd name="T6" fmla="*/ 2 w 3"/>
                <a:gd name="T7" fmla="*/ 3 h 3"/>
                <a:gd name="T8" fmla="*/ 3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2" y="1"/>
                    <a:pt x="1" y="1"/>
                    <a:pt x="0" y="2"/>
                  </a:cubicBezTo>
                  <a:cubicBezTo>
                    <a:pt x="0" y="2"/>
                    <a:pt x="1" y="3"/>
                    <a:pt x="2" y="3"/>
                  </a:cubicBezTo>
                  <a:cubicBezTo>
                    <a:pt x="2" y="3"/>
                    <a:pt x="2" y="3"/>
                    <a:pt x="2" y="3"/>
                  </a:cubicBezTo>
                  <a:cubicBezTo>
                    <a:pt x="3" y="3"/>
                    <a:pt x="3" y="2"/>
                    <a:pt x="3" y="2"/>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Freeform 230"/>
            <p:cNvSpPr>
              <a:spLocks/>
            </p:cNvSpPr>
            <p:nvPr/>
          </p:nvSpPr>
          <p:spPr bwMode="auto">
            <a:xfrm>
              <a:off x="3440113" y="4340225"/>
              <a:ext cx="34925" cy="3175"/>
            </a:xfrm>
            <a:custGeom>
              <a:avLst/>
              <a:gdLst>
                <a:gd name="T0" fmla="*/ 10 w 13"/>
                <a:gd name="T1" fmla="*/ 0 h 1"/>
                <a:gd name="T2" fmla="*/ 8 w 13"/>
                <a:gd name="T3" fmla="*/ 0 h 1"/>
                <a:gd name="T4" fmla="*/ 0 w 13"/>
                <a:gd name="T5" fmla="*/ 1 h 1"/>
                <a:gd name="T6" fmla="*/ 9 w 13"/>
                <a:gd name="T7" fmla="*/ 1 h 1"/>
                <a:gd name="T8" fmla="*/ 10 w 13"/>
                <a:gd name="T9" fmla="*/ 0 h 1"/>
              </a:gdLst>
              <a:ahLst/>
              <a:cxnLst>
                <a:cxn ang="0">
                  <a:pos x="T0" y="T1"/>
                </a:cxn>
                <a:cxn ang="0">
                  <a:pos x="T2" y="T3"/>
                </a:cxn>
                <a:cxn ang="0">
                  <a:pos x="T4" y="T5"/>
                </a:cxn>
                <a:cxn ang="0">
                  <a:pos x="T6" y="T7"/>
                </a:cxn>
                <a:cxn ang="0">
                  <a:pos x="T8" y="T9"/>
                </a:cxn>
              </a:cxnLst>
              <a:rect l="0" t="0" r="r" b="b"/>
              <a:pathLst>
                <a:path w="13" h="1">
                  <a:moveTo>
                    <a:pt x="10" y="0"/>
                  </a:moveTo>
                  <a:cubicBezTo>
                    <a:pt x="10" y="0"/>
                    <a:pt x="9" y="0"/>
                    <a:pt x="8" y="0"/>
                  </a:cubicBezTo>
                  <a:cubicBezTo>
                    <a:pt x="6" y="1"/>
                    <a:pt x="3" y="1"/>
                    <a:pt x="0" y="1"/>
                  </a:cubicBezTo>
                  <a:cubicBezTo>
                    <a:pt x="3" y="1"/>
                    <a:pt x="6" y="1"/>
                    <a:pt x="9" y="1"/>
                  </a:cubicBezTo>
                  <a:cubicBezTo>
                    <a:pt x="13"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231"/>
            <p:cNvSpPr>
              <a:spLocks/>
            </p:cNvSpPr>
            <p:nvPr/>
          </p:nvSpPr>
          <p:spPr bwMode="auto">
            <a:xfrm>
              <a:off x="3379788" y="4351338"/>
              <a:ext cx="26988" cy="6350"/>
            </a:xfrm>
            <a:custGeom>
              <a:avLst/>
              <a:gdLst>
                <a:gd name="T0" fmla="*/ 5 w 10"/>
                <a:gd name="T1" fmla="*/ 0 h 2"/>
                <a:gd name="T2" fmla="*/ 3 w 10"/>
                <a:gd name="T3" fmla="*/ 0 h 2"/>
                <a:gd name="T4" fmla="*/ 0 w 10"/>
                <a:gd name="T5" fmla="*/ 2 h 2"/>
                <a:gd name="T6" fmla="*/ 8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cubicBezTo>
                    <a:pt x="4" y="0"/>
                    <a:pt x="4" y="0"/>
                    <a:pt x="3" y="0"/>
                  </a:cubicBezTo>
                  <a:cubicBezTo>
                    <a:pt x="1" y="0"/>
                    <a:pt x="1" y="1"/>
                    <a:pt x="0" y="2"/>
                  </a:cubicBezTo>
                  <a:cubicBezTo>
                    <a:pt x="4" y="1"/>
                    <a:pt x="7" y="2"/>
                    <a:pt x="8" y="1"/>
                  </a:cubicBezTo>
                  <a:cubicBezTo>
                    <a:pt x="10" y="0"/>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6" name="Freeform 232"/>
            <p:cNvSpPr>
              <a:spLocks/>
            </p:cNvSpPr>
            <p:nvPr/>
          </p:nvSpPr>
          <p:spPr bwMode="auto">
            <a:xfrm>
              <a:off x="3441700" y="4338638"/>
              <a:ext cx="30163" cy="0"/>
            </a:xfrm>
            <a:custGeom>
              <a:avLst/>
              <a:gdLst>
                <a:gd name="T0" fmla="*/ 9 w 11"/>
                <a:gd name="T1" fmla="*/ 8 w 11"/>
                <a:gd name="T2" fmla="*/ 0 w 11"/>
                <a:gd name="T3" fmla="*/ 8 w 11"/>
                <a:gd name="T4" fmla="*/ 9 w 11"/>
                <a:gd name="T5" fmla="*/ 11 w 11"/>
                <a:gd name="T6" fmla="*/ 9 w 11"/>
              </a:gdLst>
              <a:ahLst/>
              <a:cxnLst>
                <a:cxn ang="0">
                  <a:pos x="T0" y="0"/>
                </a:cxn>
                <a:cxn ang="0">
                  <a:pos x="T1" y="0"/>
                </a:cxn>
                <a:cxn ang="0">
                  <a:pos x="T2" y="0"/>
                </a:cxn>
                <a:cxn ang="0">
                  <a:pos x="T3" y="0"/>
                </a:cxn>
                <a:cxn ang="0">
                  <a:pos x="T4" y="0"/>
                </a:cxn>
                <a:cxn ang="0">
                  <a:pos x="T5" y="0"/>
                </a:cxn>
                <a:cxn ang="0">
                  <a:pos x="T6" y="0"/>
                </a:cxn>
              </a:cxnLst>
              <a:rect l="0" t="0" r="r" b="b"/>
              <a:pathLst>
                <a:path w="11">
                  <a:moveTo>
                    <a:pt x="9" y="0"/>
                  </a:moveTo>
                  <a:cubicBezTo>
                    <a:pt x="9" y="0"/>
                    <a:pt x="8" y="0"/>
                    <a:pt x="8" y="0"/>
                  </a:cubicBezTo>
                  <a:cubicBezTo>
                    <a:pt x="5" y="0"/>
                    <a:pt x="2" y="0"/>
                    <a:pt x="0" y="0"/>
                  </a:cubicBezTo>
                  <a:cubicBezTo>
                    <a:pt x="4" y="0"/>
                    <a:pt x="6" y="0"/>
                    <a:pt x="8" y="0"/>
                  </a:cubicBezTo>
                  <a:cubicBezTo>
                    <a:pt x="9" y="0"/>
                    <a:pt x="9" y="0"/>
                    <a:pt x="9" y="0"/>
                  </a:cubicBezTo>
                  <a:cubicBezTo>
                    <a:pt x="11" y="0"/>
                    <a:pt x="11" y="0"/>
                    <a:pt x="11" y="0"/>
                  </a:cubicBezTo>
                  <a:cubicBezTo>
                    <a:pt x="11" y="0"/>
                    <a:pt x="11"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7" name="Freeform 233"/>
            <p:cNvSpPr>
              <a:spLocks/>
            </p:cNvSpPr>
            <p:nvPr/>
          </p:nvSpPr>
          <p:spPr bwMode="auto">
            <a:xfrm>
              <a:off x="3506788" y="4378325"/>
              <a:ext cx="22225" cy="3175"/>
            </a:xfrm>
            <a:custGeom>
              <a:avLst/>
              <a:gdLst>
                <a:gd name="T0" fmla="*/ 6 w 8"/>
                <a:gd name="T1" fmla="*/ 0 h 1"/>
                <a:gd name="T2" fmla="*/ 2 w 8"/>
                <a:gd name="T3" fmla="*/ 1 h 1"/>
                <a:gd name="T4" fmla="*/ 1 w 8"/>
                <a:gd name="T5" fmla="*/ 1 h 1"/>
                <a:gd name="T6" fmla="*/ 1 w 8"/>
                <a:gd name="T7" fmla="*/ 1 h 1"/>
                <a:gd name="T8" fmla="*/ 4 w 8"/>
                <a:gd name="T9" fmla="*/ 1 h 1"/>
                <a:gd name="T10" fmla="*/ 5 w 8"/>
                <a:gd name="T11" fmla="*/ 1 h 1"/>
                <a:gd name="T12" fmla="*/ 6 w 8"/>
                <a:gd name="T13" fmla="*/ 0 h 1"/>
                <a:gd name="T14" fmla="*/ 6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6" y="0"/>
                  </a:moveTo>
                  <a:cubicBezTo>
                    <a:pt x="5" y="0"/>
                    <a:pt x="3" y="1"/>
                    <a:pt x="2" y="1"/>
                  </a:cubicBezTo>
                  <a:cubicBezTo>
                    <a:pt x="1" y="1"/>
                    <a:pt x="0" y="1"/>
                    <a:pt x="1" y="1"/>
                  </a:cubicBezTo>
                  <a:cubicBezTo>
                    <a:pt x="1" y="1"/>
                    <a:pt x="1" y="1"/>
                    <a:pt x="1" y="1"/>
                  </a:cubicBezTo>
                  <a:cubicBezTo>
                    <a:pt x="2" y="1"/>
                    <a:pt x="4" y="1"/>
                    <a:pt x="4" y="1"/>
                  </a:cubicBezTo>
                  <a:cubicBezTo>
                    <a:pt x="5" y="1"/>
                    <a:pt x="5" y="1"/>
                    <a:pt x="5" y="1"/>
                  </a:cubicBezTo>
                  <a:cubicBezTo>
                    <a:pt x="5" y="1"/>
                    <a:pt x="8"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8" name="Freeform 234"/>
            <p:cNvSpPr>
              <a:spLocks/>
            </p:cNvSpPr>
            <p:nvPr/>
          </p:nvSpPr>
          <p:spPr bwMode="auto">
            <a:xfrm>
              <a:off x="3448050" y="4389438"/>
              <a:ext cx="49213" cy="6350"/>
            </a:xfrm>
            <a:custGeom>
              <a:avLst/>
              <a:gdLst>
                <a:gd name="T0" fmla="*/ 9 w 18"/>
                <a:gd name="T1" fmla="*/ 0 h 2"/>
                <a:gd name="T2" fmla="*/ 5 w 18"/>
                <a:gd name="T3" fmla="*/ 0 h 2"/>
                <a:gd name="T4" fmla="*/ 2 w 18"/>
                <a:gd name="T5" fmla="*/ 1 h 2"/>
                <a:gd name="T6" fmla="*/ 10 w 18"/>
                <a:gd name="T7" fmla="*/ 2 h 2"/>
                <a:gd name="T8" fmla="*/ 10 w 18"/>
                <a:gd name="T9" fmla="*/ 2 h 2"/>
                <a:gd name="T10" fmla="*/ 14 w 18"/>
                <a:gd name="T11" fmla="*/ 0 h 2"/>
                <a:gd name="T12" fmla="*/ 9 w 1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8" h="2">
                  <a:moveTo>
                    <a:pt x="9" y="0"/>
                  </a:moveTo>
                  <a:cubicBezTo>
                    <a:pt x="7" y="0"/>
                    <a:pt x="6" y="0"/>
                    <a:pt x="5" y="0"/>
                  </a:cubicBezTo>
                  <a:cubicBezTo>
                    <a:pt x="4" y="1"/>
                    <a:pt x="3" y="1"/>
                    <a:pt x="2" y="1"/>
                  </a:cubicBezTo>
                  <a:cubicBezTo>
                    <a:pt x="0" y="1"/>
                    <a:pt x="3" y="2"/>
                    <a:pt x="10" y="2"/>
                  </a:cubicBezTo>
                  <a:cubicBezTo>
                    <a:pt x="10" y="2"/>
                    <a:pt x="10" y="2"/>
                    <a:pt x="10" y="2"/>
                  </a:cubicBezTo>
                  <a:cubicBezTo>
                    <a:pt x="16" y="2"/>
                    <a:pt x="18" y="1"/>
                    <a:pt x="14" y="0"/>
                  </a:cubicBezTo>
                  <a:cubicBezTo>
                    <a:pt x="12" y="0"/>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235"/>
            <p:cNvSpPr>
              <a:spLocks/>
            </p:cNvSpPr>
            <p:nvPr/>
          </p:nvSpPr>
          <p:spPr bwMode="auto">
            <a:xfrm>
              <a:off x="3257550" y="4483100"/>
              <a:ext cx="106363" cy="26987"/>
            </a:xfrm>
            <a:custGeom>
              <a:avLst/>
              <a:gdLst>
                <a:gd name="T0" fmla="*/ 25 w 39"/>
                <a:gd name="T1" fmla="*/ 0 h 10"/>
                <a:gd name="T2" fmla="*/ 22 w 39"/>
                <a:gd name="T3" fmla="*/ 1 h 10"/>
                <a:gd name="T4" fmla="*/ 18 w 39"/>
                <a:gd name="T5" fmla="*/ 2 h 10"/>
                <a:gd name="T6" fmla="*/ 17 w 39"/>
                <a:gd name="T7" fmla="*/ 2 h 10"/>
                <a:gd name="T8" fmla="*/ 17 w 39"/>
                <a:gd name="T9" fmla="*/ 2 h 10"/>
                <a:gd name="T10" fmla="*/ 6 w 39"/>
                <a:gd name="T11" fmla="*/ 4 h 10"/>
                <a:gd name="T12" fmla="*/ 1 w 39"/>
                <a:gd name="T13" fmla="*/ 6 h 10"/>
                <a:gd name="T14" fmla="*/ 1 w 39"/>
                <a:gd name="T15" fmla="*/ 6 h 10"/>
                <a:gd name="T16" fmla="*/ 2 w 39"/>
                <a:gd name="T17" fmla="*/ 6 h 10"/>
                <a:gd name="T18" fmla="*/ 7 w 39"/>
                <a:gd name="T19" fmla="*/ 7 h 10"/>
                <a:gd name="T20" fmla="*/ 10 w 39"/>
                <a:gd name="T21" fmla="*/ 9 h 10"/>
                <a:gd name="T22" fmla="*/ 24 w 39"/>
                <a:gd name="T23" fmla="*/ 10 h 10"/>
                <a:gd name="T24" fmla="*/ 25 w 39"/>
                <a:gd name="T25" fmla="*/ 10 h 10"/>
                <a:gd name="T26" fmla="*/ 37 w 39"/>
                <a:gd name="T27" fmla="*/ 7 h 10"/>
                <a:gd name="T28" fmla="*/ 37 w 39"/>
                <a:gd name="T29" fmla="*/ 7 h 10"/>
                <a:gd name="T30" fmla="*/ 35 w 39"/>
                <a:gd name="T31" fmla="*/ 7 h 10"/>
                <a:gd name="T32" fmla="*/ 35 w 39"/>
                <a:gd name="T33" fmla="*/ 7 h 10"/>
                <a:gd name="T34" fmla="*/ 34 w 39"/>
                <a:gd name="T35" fmla="*/ 4 h 10"/>
                <a:gd name="T36" fmla="*/ 26 w 39"/>
                <a:gd name="T37" fmla="*/ 1 h 10"/>
                <a:gd name="T38" fmla="*/ 25 w 39"/>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
                  <a:moveTo>
                    <a:pt x="25" y="0"/>
                  </a:moveTo>
                  <a:cubicBezTo>
                    <a:pt x="24" y="0"/>
                    <a:pt x="23" y="0"/>
                    <a:pt x="22" y="1"/>
                  </a:cubicBezTo>
                  <a:cubicBezTo>
                    <a:pt x="20" y="2"/>
                    <a:pt x="19" y="2"/>
                    <a:pt x="18" y="2"/>
                  </a:cubicBezTo>
                  <a:cubicBezTo>
                    <a:pt x="18" y="2"/>
                    <a:pt x="17" y="2"/>
                    <a:pt x="17" y="2"/>
                  </a:cubicBezTo>
                  <a:cubicBezTo>
                    <a:pt x="17" y="2"/>
                    <a:pt x="17" y="2"/>
                    <a:pt x="17" y="2"/>
                  </a:cubicBezTo>
                  <a:cubicBezTo>
                    <a:pt x="15" y="2"/>
                    <a:pt x="12" y="3"/>
                    <a:pt x="6" y="4"/>
                  </a:cubicBezTo>
                  <a:cubicBezTo>
                    <a:pt x="0" y="5"/>
                    <a:pt x="0" y="6"/>
                    <a:pt x="1" y="6"/>
                  </a:cubicBezTo>
                  <a:cubicBezTo>
                    <a:pt x="1" y="6"/>
                    <a:pt x="1" y="6"/>
                    <a:pt x="1" y="6"/>
                  </a:cubicBezTo>
                  <a:cubicBezTo>
                    <a:pt x="1" y="6"/>
                    <a:pt x="1" y="6"/>
                    <a:pt x="2" y="6"/>
                  </a:cubicBezTo>
                  <a:cubicBezTo>
                    <a:pt x="3" y="6"/>
                    <a:pt x="4" y="6"/>
                    <a:pt x="7" y="7"/>
                  </a:cubicBezTo>
                  <a:cubicBezTo>
                    <a:pt x="8" y="7"/>
                    <a:pt x="9" y="8"/>
                    <a:pt x="10" y="9"/>
                  </a:cubicBezTo>
                  <a:cubicBezTo>
                    <a:pt x="13" y="10"/>
                    <a:pt x="18" y="10"/>
                    <a:pt x="24" y="10"/>
                  </a:cubicBezTo>
                  <a:cubicBezTo>
                    <a:pt x="24" y="10"/>
                    <a:pt x="24" y="10"/>
                    <a:pt x="25" y="10"/>
                  </a:cubicBezTo>
                  <a:cubicBezTo>
                    <a:pt x="34" y="10"/>
                    <a:pt x="35" y="8"/>
                    <a:pt x="37" y="7"/>
                  </a:cubicBezTo>
                  <a:cubicBezTo>
                    <a:pt x="39" y="7"/>
                    <a:pt x="38" y="7"/>
                    <a:pt x="37" y="7"/>
                  </a:cubicBezTo>
                  <a:cubicBezTo>
                    <a:pt x="36" y="7"/>
                    <a:pt x="36" y="7"/>
                    <a:pt x="35" y="7"/>
                  </a:cubicBezTo>
                  <a:cubicBezTo>
                    <a:pt x="35" y="7"/>
                    <a:pt x="35" y="7"/>
                    <a:pt x="35" y="7"/>
                  </a:cubicBezTo>
                  <a:cubicBezTo>
                    <a:pt x="34" y="7"/>
                    <a:pt x="35" y="6"/>
                    <a:pt x="34" y="4"/>
                  </a:cubicBezTo>
                  <a:cubicBezTo>
                    <a:pt x="33" y="3"/>
                    <a:pt x="26" y="2"/>
                    <a:pt x="26" y="1"/>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0" name="Freeform 236"/>
            <p:cNvSpPr>
              <a:spLocks/>
            </p:cNvSpPr>
            <p:nvPr/>
          </p:nvSpPr>
          <p:spPr bwMode="auto">
            <a:xfrm>
              <a:off x="3471863" y="4414838"/>
              <a:ext cx="11113" cy="1587"/>
            </a:xfrm>
            <a:custGeom>
              <a:avLst/>
              <a:gdLst>
                <a:gd name="T0" fmla="*/ 4 w 4"/>
                <a:gd name="T1" fmla="*/ 0 h 1"/>
                <a:gd name="T2" fmla="*/ 0 w 4"/>
                <a:gd name="T3" fmla="*/ 1 h 1"/>
                <a:gd name="T4" fmla="*/ 1 w 4"/>
                <a:gd name="T5" fmla="*/ 1 h 1"/>
                <a:gd name="T6" fmla="*/ 2 w 4"/>
                <a:gd name="T7" fmla="*/ 1 h 1"/>
                <a:gd name="T8" fmla="*/ 4 w 4"/>
                <a:gd name="T9" fmla="*/ 1 h 1"/>
                <a:gd name="T10" fmla="*/ 4 w 4"/>
                <a:gd name="T11" fmla="*/ 1 h 1"/>
                <a:gd name="T12" fmla="*/ 4 w 4"/>
                <a:gd name="T13" fmla="*/ 0 h 1"/>
                <a:gd name="T14" fmla="*/ 4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4" y="0"/>
                  </a:moveTo>
                  <a:cubicBezTo>
                    <a:pt x="3" y="0"/>
                    <a:pt x="0" y="0"/>
                    <a:pt x="0" y="1"/>
                  </a:cubicBezTo>
                  <a:cubicBezTo>
                    <a:pt x="0" y="1"/>
                    <a:pt x="0" y="1"/>
                    <a:pt x="1" y="1"/>
                  </a:cubicBezTo>
                  <a:cubicBezTo>
                    <a:pt x="1" y="1"/>
                    <a:pt x="1" y="1"/>
                    <a:pt x="2" y="1"/>
                  </a:cubicBezTo>
                  <a:cubicBezTo>
                    <a:pt x="3" y="1"/>
                    <a:pt x="3" y="1"/>
                    <a:pt x="4" y="1"/>
                  </a:cubicBezTo>
                  <a:cubicBezTo>
                    <a:pt x="4" y="1"/>
                    <a:pt x="4" y="1"/>
                    <a:pt x="4" y="1"/>
                  </a:cubicBezTo>
                  <a:cubicBezTo>
                    <a:pt x="3" y="1"/>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1" name="Freeform 237"/>
            <p:cNvSpPr>
              <a:spLocks/>
            </p:cNvSpPr>
            <p:nvPr/>
          </p:nvSpPr>
          <p:spPr bwMode="auto">
            <a:xfrm>
              <a:off x="3152775" y="4495800"/>
              <a:ext cx="7938" cy="6350"/>
            </a:xfrm>
            <a:custGeom>
              <a:avLst/>
              <a:gdLst>
                <a:gd name="T0" fmla="*/ 3 w 3"/>
                <a:gd name="T1" fmla="*/ 0 h 2"/>
                <a:gd name="T2" fmla="*/ 1 w 3"/>
                <a:gd name="T3" fmla="*/ 1 h 2"/>
                <a:gd name="T4" fmla="*/ 2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3" y="0"/>
                    <a:pt x="2" y="1"/>
                    <a:pt x="1" y="1"/>
                  </a:cubicBezTo>
                  <a:cubicBezTo>
                    <a:pt x="0" y="1"/>
                    <a:pt x="1" y="2"/>
                    <a:pt x="2" y="2"/>
                  </a:cubicBezTo>
                  <a:cubicBezTo>
                    <a:pt x="2" y="2"/>
                    <a:pt x="2" y="2"/>
                    <a:pt x="2" y="1"/>
                  </a:cubicBezTo>
                  <a:cubicBezTo>
                    <a:pt x="3" y="1"/>
                    <a:pt x="2"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2" name="Freeform 238"/>
            <p:cNvSpPr>
              <a:spLocks/>
            </p:cNvSpPr>
            <p:nvPr/>
          </p:nvSpPr>
          <p:spPr bwMode="auto">
            <a:xfrm>
              <a:off x="2946400" y="4510088"/>
              <a:ext cx="7938" cy="0"/>
            </a:xfrm>
            <a:custGeom>
              <a:avLst/>
              <a:gdLst>
                <a:gd name="T0" fmla="*/ 2 w 3"/>
                <a:gd name="T1" fmla="*/ 2 w 3"/>
                <a:gd name="T2" fmla="*/ 0 w 3"/>
                <a:gd name="T3" fmla="*/ 1 w 3"/>
                <a:gd name="T4" fmla="*/ 3 w 3"/>
                <a:gd name="T5" fmla="*/ 2 w 3"/>
              </a:gdLst>
              <a:ahLst/>
              <a:cxnLst>
                <a:cxn ang="0">
                  <a:pos x="T0" y="0"/>
                </a:cxn>
                <a:cxn ang="0">
                  <a:pos x="T1" y="0"/>
                </a:cxn>
                <a:cxn ang="0">
                  <a:pos x="T2" y="0"/>
                </a:cxn>
                <a:cxn ang="0">
                  <a:pos x="T3" y="0"/>
                </a:cxn>
                <a:cxn ang="0">
                  <a:pos x="T4" y="0"/>
                </a:cxn>
                <a:cxn ang="0">
                  <a:pos x="T5" y="0"/>
                </a:cxn>
              </a:cxnLst>
              <a:rect l="0" t="0" r="r" b="b"/>
              <a:pathLst>
                <a:path w="3">
                  <a:moveTo>
                    <a:pt x="2" y="0"/>
                  </a:moveTo>
                  <a:cubicBezTo>
                    <a:pt x="2" y="0"/>
                    <a:pt x="2" y="0"/>
                    <a:pt x="2" y="0"/>
                  </a:cubicBezTo>
                  <a:cubicBezTo>
                    <a:pt x="2" y="0"/>
                    <a:pt x="0" y="0"/>
                    <a:pt x="0" y="0"/>
                  </a:cubicBezTo>
                  <a:cubicBezTo>
                    <a:pt x="0" y="0"/>
                    <a:pt x="0" y="0"/>
                    <a:pt x="1" y="0"/>
                  </a:cubicBezTo>
                  <a:cubicBezTo>
                    <a:pt x="2"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239"/>
            <p:cNvSpPr>
              <a:spLocks/>
            </p:cNvSpPr>
            <p:nvPr/>
          </p:nvSpPr>
          <p:spPr bwMode="auto">
            <a:xfrm>
              <a:off x="3273425" y="4460875"/>
              <a:ext cx="9525" cy="3175"/>
            </a:xfrm>
            <a:custGeom>
              <a:avLst/>
              <a:gdLst>
                <a:gd name="T0" fmla="*/ 2 w 3"/>
                <a:gd name="T1" fmla="*/ 0 h 1"/>
                <a:gd name="T2" fmla="*/ 0 w 3"/>
                <a:gd name="T3" fmla="*/ 1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2" y="0"/>
                    <a:pt x="1" y="0"/>
                    <a:pt x="0" y="1"/>
                  </a:cubicBezTo>
                  <a:cubicBezTo>
                    <a:pt x="0" y="1"/>
                    <a:pt x="1" y="1"/>
                    <a:pt x="2" y="1"/>
                  </a:cubicBezTo>
                  <a:cubicBezTo>
                    <a:pt x="2" y="1"/>
                    <a:pt x="3"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240"/>
            <p:cNvSpPr>
              <a:spLocks/>
            </p:cNvSpPr>
            <p:nvPr/>
          </p:nvSpPr>
          <p:spPr bwMode="auto">
            <a:xfrm>
              <a:off x="2789238" y="4378325"/>
              <a:ext cx="455613" cy="114300"/>
            </a:xfrm>
            <a:custGeom>
              <a:avLst/>
              <a:gdLst>
                <a:gd name="T0" fmla="*/ 81 w 168"/>
                <a:gd name="T1" fmla="*/ 0 h 42"/>
                <a:gd name="T2" fmla="*/ 18 w 168"/>
                <a:gd name="T3" fmla="*/ 9 h 42"/>
                <a:gd name="T4" fmla="*/ 33 w 168"/>
                <a:gd name="T5" fmla="*/ 13 h 42"/>
                <a:gd name="T6" fmla="*/ 44 w 168"/>
                <a:gd name="T7" fmla="*/ 14 h 42"/>
                <a:gd name="T8" fmla="*/ 40 w 168"/>
                <a:gd name="T9" fmla="*/ 14 h 42"/>
                <a:gd name="T10" fmla="*/ 39 w 168"/>
                <a:gd name="T11" fmla="*/ 14 h 42"/>
                <a:gd name="T12" fmla="*/ 17 w 168"/>
                <a:gd name="T13" fmla="*/ 15 h 42"/>
                <a:gd name="T14" fmla="*/ 49 w 168"/>
                <a:gd name="T15" fmla="*/ 22 h 42"/>
                <a:gd name="T16" fmla="*/ 36 w 168"/>
                <a:gd name="T17" fmla="*/ 24 h 42"/>
                <a:gd name="T18" fmla="*/ 1 w 168"/>
                <a:gd name="T19" fmla="*/ 27 h 42"/>
                <a:gd name="T20" fmla="*/ 22 w 168"/>
                <a:gd name="T21" fmla="*/ 35 h 42"/>
                <a:gd name="T22" fmla="*/ 52 w 168"/>
                <a:gd name="T23" fmla="*/ 40 h 42"/>
                <a:gd name="T24" fmla="*/ 101 w 168"/>
                <a:gd name="T25" fmla="*/ 35 h 42"/>
                <a:gd name="T26" fmla="*/ 101 w 168"/>
                <a:gd name="T27" fmla="*/ 36 h 42"/>
                <a:gd name="T28" fmla="*/ 109 w 168"/>
                <a:gd name="T29" fmla="*/ 40 h 42"/>
                <a:gd name="T30" fmla="*/ 112 w 168"/>
                <a:gd name="T31" fmla="*/ 40 h 42"/>
                <a:gd name="T32" fmla="*/ 119 w 168"/>
                <a:gd name="T33" fmla="*/ 41 h 42"/>
                <a:gd name="T34" fmla="*/ 136 w 168"/>
                <a:gd name="T35" fmla="*/ 42 h 42"/>
                <a:gd name="T36" fmla="*/ 140 w 168"/>
                <a:gd name="T37" fmla="*/ 38 h 42"/>
                <a:gd name="T38" fmla="*/ 134 w 168"/>
                <a:gd name="T39" fmla="*/ 38 h 42"/>
                <a:gd name="T40" fmla="*/ 138 w 168"/>
                <a:gd name="T41" fmla="*/ 36 h 42"/>
                <a:gd name="T42" fmla="*/ 143 w 168"/>
                <a:gd name="T43" fmla="*/ 37 h 42"/>
                <a:gd name="T44" fmla="*/ 152 w 168"/>
                <a:gd name="T45" fmla="*/ 35 h 42"/>
                <a:gd name="T46" fmla="*/ 154 w 168"/>
                <a:gd name="T47" fmla="*/ 36 h 42"/>
                <a:gd name="T48" fmla="*/ 157 w 168"/>
                <a:gd name="T49" fmla="*/ 36 h 42"/>
                <a:gd name="T50" fmla="*/ 160 w 168"/>
                <a:gd name="T51" fmla="*/ 36 h 42"/>
                <a:gd name="T52" fmla="*/ 161 w 168"/>
                <a:gd name="T53" fmla="*/ 37 h 42"/>
                <a:gd name="T54" fmla="*/ 168 w 168"/>
                <a:gd name="T55" fmla="*/ 33 h 42"/>
                <a:gd name="T56" fmla="*/ 156 w 168"/>
                <a:gd name="T57" fmla="*/ 28 h 42"/>
                <a:gd name="T58" fmla="*/ 156 w 168"/>
                <a:gd name="T59" fmla="*/ 28 h 42"/>
                <a:gd name="T60" fmla="*/ 158 w 168"/>
                <a:gd name="T61" fmla="*/ 16 h 42"/>
                <a:gd name="T62" fmla="*/ 154 w 168"/>
                <a:gd name="T63" fmla="*/ 5 h 42"/>
                <a:gd name="T64" fmla="*/ 138 w 168"/>
                <a:gd name="T65" fmla="*/ 11 h 42"/>
                <a:gd name="T66" fmla="*/ 127 w 168"/>
                <a:gd name="T67" fmla="*/ 19 h 42"/>
                <a:gd name="T68" fmla="*/ 126 w 168"/>
                <a:gd name="T69" fmla="*/ 12 h 42"/>
                <a:gd name="T70" fmla="*/ 121 w 168"/>
                <a:gd name="T71" fmla="*/ 8 h 42"/>
                <a:gd name="T72" fmla="*/ 120 w 168"/>
                <a:gd name="T73" fmla="*/ 9 h 42"/>
                <a:gd name="T74" fmla="*/ 119 w 168"/>
                <a:gd name="T75" fmla="*/ 10 h 42"/>
                <a:gd name="T76" fmla="*/ 114 w 168"/>
                <a:gd name="T77" fmla="*/ 11 h 42"/>
                <a:gd name="T78" fmla="*/ 102 w 168"/>
                <a:gd name="T79" fmla="*/ 10 h 42"/>
                <a:gd name="T80" fmla="*/ 98 w 168"/>
                <a:gd name="T81" fmla="*/ 4 h 42"/>
                <a:gd name="T82" fmla="*/ 86 w 168"/>
                <a:gd name="T83" fmla="*/ 5 h 42"/>
                <a:gd name="T84" fmla="*/ 87 w 168"/>
                <a:gd name="T8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42">
                  <a:moveTo>
                    <a:pt x="85" y="0"/>
                  </a:moveTo>
                  <a:cubicBezTo>
                    <a:pt x="84" y="0"/>
                    <a:pt x="83" y="0"/>
                    <a:pt x="81" y="0"/>
                  </a:cubicBezTo>
                  <a:cubicBezTo>
                    <a:pt x="76" y="1"/>
                    <a:pt x="65" y="1"/>
                    <a:pt x="54" y="2"/>
                  </a:cubicBezTo>
                  <a:cubicBezTo>
                    <a:pt x="40" y="4"/>
                    <a:pt x="25" y="7"/>
                    <a:pt x="18" y="9"/>
                  </a:cubicBezTo>
                  <a:cubicBezTo>
                    <a:pt x="12" y="11"/>
                    <a:pt x="24" y="12"/>
                    <a:pt x="21" y="12"/>
                  </a:cubicBezTo>
                  <a:cubicBezTo>
                    <a:pt x="19" y="12"/>
                    <a:pt x="24" y="13"/>
                    <a:pt x="33" y="13"/>
                  </a:cubicBezTo>
                  <a:cubicBezTo>
                    <a:pt x="42" y="14"/>
                    <a:pt x="47" y="14"/>
                    <a:pt x="44" y="14"/>
                  </a:cubicBezTo>
                  <a:cubicBezTo>
                    <a:pt x="44" y="14"/>
                    <a:pt x="44" y="14"/>
                    <a:pt x="44" y="14"/>
                  </a:cubicBezTo>
                  <a:cubicBezTo>
                    <a:pt x="42" y="14"/>
                    <a:pt x="41" y="14"/>
                    <a:pt x="40" y="14"/>
                  </a:cubicBezTo>
                  <a:cubicBezTo>
                    <a:pt x="40" y="14"/>
                    <a:pt x="40" y="14"/>
                    <a:pt x="40" y="14"/>
                  </a:cubicBezTo>
                  <a:cubicBezTo>
                    <a:pt x="41" y="14"/>
                    <a:pt x="40" y="14"/>
                    <a:pt x="40" y="14"/>
                  </a:cubicBezTo>
                  <a:cubicBezTo>
                    <a:pt x="39" y="14"/>
                    <a:pt x="39" y="14"/>
                    <a:pt x="39" y="14"/>
                  </a:cubicBezTo>
                  <a:cubicBezTo>
                    <a:pt x="39" y="14"/>
                    <a:pt x="38" y="14"/>
                    <a:pt x="38" y="14"/>
                  </a:cubicBezTo>
                  <a:cubicBezTo>
                    <a:pt x="34" y="14"/>
                    <a:pt x="25" y="14"/>
                    <a:pt x="17" y="15"/>
                  </a:cubicBezTo>
                  <a:cubicBezTo>
                    <a:pt x="9" y="16"/>
                    <a:pt x="9" y="18"/>
                    <a:pt x="23" y="20"/>
                  </a:cubicBezTo>
                  <a:cubicBezTo>
                    <a:pt x="32" y="21"/>
                    <a:pt x="41" y="21"/>
                    <a:pt x="49" y="22"/>
                  </a:cubicBezTo>
                  <a:cubicBezTo>
                    <a:pt x="60" y="23"/>
                    <a:pt x="56" y="25"/>
                    <a:pt x="45" y="25"/>
                  </a:cubicBezTo>
                  <a:cubicBezTo>
                    <a:pt x="42" y="25"/>
                    <a:pt x="39" y="25"/>
                    <a:pt x="36" y="24"/>
                  </a:cubicBezTo>
                  <a:cubicBezTo>
                    <a:pt x="28" y="24"/>
                    <a:pt x="21" y="23"/>
                    <a:pt x="15" y="23"/>
                  </a:cubicBezTo>
                  <a:cubicBezTo>
                    <a:pt x="6" y="23"/>
                    <a:pt x="0" y="24"/>
                    <a:pt x="1" y="27"/>
                  </a:cubicBezTo>
                  <a:cubicBezTo>
                    <a:pt x="4" y="31"/>
                    <a:pt x="17" y="30"/>
                    <a:pt x="20" y="32"/>
                  </a:cubicBezTo>
                  <a:cubicBezTo>
                    <a:pt x="23" y="33"/>
                    <a:pt x="23" y="34"/>
                    <a:pt x="22" y="35"/>
                  </a:cubicBezTo>
                  <a:cubicBezTo>
                    <a:pt x="20" y="37"/>
                    <a:pt x="34" y="40"/>
                    <a:pt x="51" y="40"/>
                  </a:cubicBezTo>
                  <a:cubicBezTo>
                    <a:pt x="52" y="40"/>
                    <a:pt x="52" y="40"/>
                    <a:pt x="52" y="40"/>
                  </a:cubicBezTo>
                  <a:cubicBezTo>
                    <a:pt x="59" y="40"/>
                    <a:pt x="66" y="39"/>
                    <a:pt x="72" y="39"/>
                  </a:cubicBezTo>
                  <a:cubicBezTo>
                    <a:pt x="90" y="38"/>
                    <a:pt x="100" y="35"/>
                    <a:pt x="101" y="35"/>
                  </a:cubicBezTo>
                  <a:cubicBezTo>
                    <a:pt x="101" y="35"/>
                    <a:pt x="101" y="35"/>
                    <a:pt x="101" y="35"/>
                  </a:cubicBezTo>
                  <a:cubicBezTo>
                    <a:pt x="101" y="35"/>
                    <a:pt x="101" y="36"/>
                    <a:pt x="101" y="36"/>
                  </a:cubicBezTo>
                  <a:cubicBezTo>
                    <a:pt x="100" y="37"/>
                    <a:pt x="102" y="38"/>
                    <a:pt x="106" y="38"/>
                  </a:cubicBezTo>
                  <a:cubicBezTo>
                    <a:pt x="109" y="39"/>
                    <a:pt x="111" y="39"/>
                    <a:pt x="109" y="40"/>
                  </a:cubicBezTo>
                  <a:cubicBezTo>
                    <a:pt x="108" y="40"/>
                    <a:pt x="109" y="40"/>
                    <a:pt x="111" y="40"/>
                  </a:cubicBezTo>
                  <a:cubicBezTo>
                    <a:pt x="111" y="40"/>
                    <a:pt x="112" y="40"/>
                    <a:pt x="112" y="40"/>
                  </a:cubicBezTo>
                  <a:cubicBezTo>
                    <a:pt x="112" y="40"/>
                    <a:pt x="112" y="40"/>
                    <a:pt x="112" y="40"/>
                  </a:cubicBezTo>
                  <a:cubicBezTo>
                    <a:pt x="113" y="40"/>
                    <a:pt x="116" y="41"/>
                    <a:pt x="119" y="41"/>
                  </a:cubicBezTo>
                  <a:cubicBezTo>
                    <a:pt x="123" y="42"/>
                    <a:pt x="127" y="42"/>
                    <a:pt x="133" y="42"/>
                  </a:cubicBezTo>
                  <a:cubicBezTo>
                    <a:pt x="134" y="42"/>
                    <a:pt x="135" y="42"/>
                    <a:pt x="136" y="42"/>
                  </a:cubicBezTo>
                  <a:cubicBezTo>
                    <a:pt x="148" y="42"/>
                    <a:pt x="144" y="38"/>
                    <a:pt x="140" y="38"/>
                  </a:cubicBezTo>
                  <a:cubicBezTo>
                    <a:pt x="140" y="38"/>
                    <a:pt x="140" y="38"/>
                    <a:pt x="140" y="38"/>
                  </a:cubicBezTo>
                  <a:cubicBezTo>
                    <a:pt x="137" y="38"/>
                    <a:pt x="136" y="39"/>
                    <a:pt x="135" y="39"/>
                  </a:cubicBezTo>
                  <a:cubicBezTo>
                    <a:pt x="134" y="39"/>
                    <a:pt x="134" y="38"/>
                    <a:pt x="134" y="38"/>
                  </a:cubicBezTo>
                  <a:cubicBezTo>
                    <a:pt x="136" y="38"/>
                    <a:pt x="136" y="37"/>
                    <a:pt x="137" y="36"/>
                  </a:cubicBezTo>
                  <a:cubicBezTo>
                    <a:pt x="137" y="36"/>
                    <a:pt x="137" y="36"/>
                    <a:pt x="138" y="36"/>
                  </a:cubicBezTo>
                  <a:cubicBezTo>
                    <a:pt x="139" y="36"/>
                    <a:pt x="140" y="36"/>
                    <a:pt x="142" y="37"/>
                  </a:cubicBezTo>
                  <a:cubicBezTo>
                    <a:pt x="142" y="37"/>
                    <a:pt x="142" y="37"/>
                    <a:pt x="143" y="37"/>
                  </a:cubicBezTo>
                  <a:cubicBezTo>
                    <a:pt x="144" y="37"/>
                    <a:pt x="146" y="36"/>
                    <a:pt x="148" y="35"/>
                  </a:cubicBezTo>
                  <a:cubicBezTo>
                    <a:pt x="150" y="35"/>
                    <a:pt x="151" y="35"/>
                    <a:pt x="152" y="35"/>
                  </a:cubicBezTo>
                  <a:cubicBezTo>
                    <a:pt x="152" y="35"/>
                    <a:pt x="153" y="35"/>
                    <a:pt x="153" y="35"/>
                  </a:cubicBezTo>
                  <a:cubicBezTo>
                    <a:pt x="154" y="35"/>
                    <a:pt x="154" y="35"/>
                    <a:pt x="154" y="36"/>
                  </a:cubicBezTo>
                  <a:cubicBezTo>
                    <a:pt x="154" y="36"/>
                    <a:pt x="154" y="36"/>
                    <a:pt x="155" y="36"/>
                  </a:cubicBezTo>
                  <a:cubicBezTo>
                    <a:pt x="156" y="36"/>
                    <a:pt x="156" y="36"/>
                    <a:pt x="157" y="36"/>
                  </a:cubicBezTo>
                  <a:cubicBezTo>
                    <a:pt x="158" y="36"/>
                    <a:pt x="159" y="36"/>
                    <a:pt x="160" y="36"/>
                  </a:cubicBezTo>
                  <a:cubicBezTo>
                    <a:pt x="160" y="36"/>
                    <a:pt x="160" y="36"/>
                    <a:pt x="160" y="36"/>
                  </a:cubicBezTo>
                  <a:cubicBezTo>
                    <a:pt x="159" y="37"/>
                    <a:pt x="160" y="37"/>
                    <a:pt x="161" y="37"/>
                  </a:cubicBezTo>
                  <a:cubicBezTo>
                    <a:pt x="161" y="37"/>
                    <a:pt x="161" y="37"/>
                    <a:pt x="161" y="37"/>
                  </a:cubicBezTo>
                  <a:cubicBezTo>
                    <a:pt x="162" y="37"/>
                    <a:pt x="166" y="37"/>
                    <a:pt x="167" y="36"/>
                  </a:cubicBezTo>
                  <a:cubicBezTo>
                    <a:pt x="167" y="35"/>
                    <a:pt x="168" y="34"/>
                    <a:pt x="168" y="33"/>
                  </a:cubicBezTo>
                  <a:cubicBezTo>
                    <a:pt x="164" y="33"/>
                    <a:pt x="162" y="32"/>
                    <a:pt x="160" y="31"/>
                  </a:cubicBezTo>
                  <a:cubicBezTo>
                    <a:pt x="158" y="30"/>
                    <a:pt x="157" y="28"/>
                    <a:pt x="156" y="28"/>
                  </a:cubicBezTo>
                  <a:cubicBezTo>
                    <a:pt x="156" y="28"/>
                    <a:pt x="156" y="28"/>
                    <a:pt x="156" y="28"/>
                  </a:cubicBezTo>
                  <a:cubicBezTo>
                    <a:pt x="156" y="28"/>
                    <a:pt x="156" y="28"/>
                    <a:pt x="156" y="28"/>
                  </a:cubicBezTo>
                  <a:cubicBezTo>
                    <a:pt x="154" y="28"/>
                    <a:pt x="148" y="26"/>
                    <a:pt x="149" y="23"/>
                  </a:cubicBezTo>
                  <a:cubicBezTo>
                    <a:pt x="150" y="20"/>
                    <a:pt x="153" y="18"/>
                    <a:pt x="158" y="16"/>
                  </a:cubicBezTo>
                  <a:cubicBezTo>
                    <a:pt x="162" y="15"/>
                    <a:pt x="164" y="13"/>
                    <a:pt x="165" y="10"/>
                  </a:cubicBezTo>
                  <a:cubicBezTo>
                    <a:pt x="166" y="7"/>
                    <a:pt x="155" y="6"/>
                    <a:pt x="154" y="5"/>
                  </a:cubicBezTo>
                  <a:cubicBezTo>
                    <a:pt x="153" y="5"/>
                    <a:pt x="153" y="5"/>
                    <a:pt x="153" y="5"/>
                  </a:cubicBezTo>
                  <a:cubicBezTo>
                    <a:pt x="150" y="5"/>
                    <a:pt x="142" y="7"/>
                    <a:pt x="138" y="11"/>
                  </a:cubicBezTo>
                  <a:cubicBezTo>
                    <a:pt x="132" y="14"/>
                    <a:pt x="129" y="18"/>
                    <a:pt x="130" y="18"/>
                  </a:cubicBezTo>
                  <a:cubicBezTo>
                    <a:pt x="131" y="18"/>
                    <a:pt x="129" y="19"/>
                    <a:pt x="127" y="19"/>
                  </a:cubicBezTo>
                  <a:cubicBezTo>
                    <a:pt x="127" y="19"/>
                    <a:pt x="127" y="19"/>
                    <a:pt x="126" y="19"/>
                  </a:cubicBezTo>
                  <a:cubicBezTo>
                    <a:pt x="124" y="19"/>
                    <a:pt x="122" y="16"/>
                    <a:pt x="126" y="12"/>
                  </a:cubicBezTo>
                  <a:cubicBezTo>
                    <a:pt x="130" y="9"/>
                    <a:pt x="123" y="7"/>
                    <a:pt x="121" y="7"/>
                  </a:cubicBezTo>
                  <a:cubicBezTo>
                    <a:pt x="121" y="7"/>
                    <a:pt x="121" y="7"/>
                    <a:pt x="121" y="8"/>
                  </a:cubicBezTo>
                  <a:cubicBezTo>
                    <a:pt x="122" y="8"/>
                    <a:pt x="121" y="9"/>
                    <a:pt x="121" y="9"/>
                  </a:cubicBezTo>
                  <a:cubicBezTo>
                    <a:pt x="120" y="9"/>
                    <a:pt x="120" y="9"/>
                    <a:pt x="120" y="9"/>
                  </a:cubicBezTo>
                  <a:cubicBezTo>
                    <a:pt x="120" y="9"/>
                    <a:pt x="120" y="8"/>
                    <a:pt x="120" y="8"/>
                  </a:cubicBezTo>
                  <a:cubicBezTo>
                    <a:pt x="119" y="8"/>
                    <a:pt x="119" y="9"/>
                    <a:pt x="119" y="10"/>
                  </a:cubicBezTo>
                  <a:cubicBezTo>
                    <a:pt x="119" y="10"/>
                    <a:pt x="117" y="10"/>
                    <a:pt x="115" y="11"/>
                  </a:cubicBezTo>
                  <a:cubicBezTo>
                    <a:pt x="114" y="11"/>
                    <a:pt x="114" y="11"/>
                    <a:pt x="114" y="11"/>
                  </a:cubicBezTo>
                  <a:cubicBezTo>
                    <a:pt x="112" y="11"/>
                    <a:pt x="110" y="10"/>
                    <a:pt x="111" y="10"/>
                  </a:cubicBezTo>
                  <a:cubicBezTo>
                    <a:pt x="111" y="10"/>
                    <a:pt x="107" y="10"/>
                    <a:pt x="102" y="10"/>
                  </a:cubicBezTo>
                  <a:cubicBezTo>
                    <a:pt x="97" y="10"/>
                    <a:pt x="104" y="10"/>
                    <a:pt x="107" y="7"/>
                  </a:cubicBezTo>
                  <a:cubicBezTo>
                    <a:pt x="109" y="6"/>
                    <a:pt x="106" y="5"/>
                    <a:pt x="98" y="4"/>
                  </a:cubicBezTo>
                  <a:cubicBezTo>
                    <a:pt x="97" y="4"/>
                    <a:pt x="97" y="4"/>
                    <a:pt x="96" y="4"/>
                  </a:cubicBezTo>
                  <a:cubicBezTo>
                    <a:pt x="93" y="4"/>
                    <a:pt x="90" y="5"/>
                    <a:pt x="86" y="5"/>
                  </a:cubicBezTo>
                  <a:cubicBezTo>
                    <a:pt x="85" y="5"/>
                    <a:pt x="84" y="6"/>
                    <a:pt x="83" y="6"/>
                  </a:cubicBezTo>
                  <a:cubicBezTo>
                    <a:pt x="81" y="6"/>
                    <a:pt x="82" y="4"/>
                    <a:pt x="87" y="3"/>
                  </a:cubicBezTo>
                  <a:cubicBezTo>
                    <a:pt x="90" y="1"/>
                    <a:pt x="91" y="0"/>
                    <a:pt x="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241"/>
            <p:cNvSpPr>
              <a:spLocks/>
            </p:cNvSpPr>
            <p:nvPr/>
          </p:nvSpPr>
          <p:spPr bwMode="auto">
            <a:xfrm>
              <a:off x="3233738" y="4381500"/>
              <a:ext cx="95250" cy="25400"/>
            </a:xfrm>
            <a:custGeom>
              <a:avLst/>
              <a:gdLst>
                <a:gd name="T0" fmla="*/ 10 w 35"/>
                <a:gd name="T1" fmla="*/ 0 h 9"/>
                <a:gd name="T2" fmla="*/ 7 w 35"/>
                <a:gd name="T3" fmla="*/ 9 h 9"/>
                <a:gd name="T4" fmla="*/ 22 w 35"/>
                <a:gd name="T5" fmla="*/ 2 h 9"/>
                <a:gd name="T6" fmla="*/ 10 w 35"/>
                <a:gd name="T7" fmla="*/ 0 h 9"/>
              </a:gdLst>
              <a:ahLst/>
              <a:cxnLst>
                <a:cxn ang="0">
                  <a:pos x="T0" y="T1"/>
                </a:cxn>
                <a:cxn ang="0">
                  <a:pos x="T2" y="T3"/>
                </a:cxn>
                <a:cxn ang="0">
                  <a:pos x="T4" y="T5"/>
                </a:cxn>
                <a:cxn ang="0">
                  <a:pos x="T6" y="T7"/>
                </a:cxn>
              </a:cxnLst>
              <a:rect l="0" t="0" r="r" b="b"/>
              <a:pathLst>
                <a:path w="35" h="9">
                  <a:moveTo>
                    <a:pt x="10" y="0"/>
                  </a:moveTo>
                  <a:cubicBezTo>
                    <a:pt x="0" y="0"/>
                    <a:pt x="5" y="7"/>
                    <a:pt x="7" y="9"/>
                  </a:cubicBezTo>
                  <a:cubicBezTo>
                    <a:pt x="15" y="7"/>
                    <a:pt x="35" y="4"/>
                    <a:pt x="22" y="2"/>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242"/>
            <p:cNvSpPr>
              <a:spLocks/>
            </p:cNvSpPr>
            <p:nvPr/>
          </p:nvSpPr>
          <p:spPr bwMode="auto">
            <a:xfrm>
              <a:off x="3571875" y="4365625"/>
              <a:ext cx="68263" cy="15875"/>
            </a:xfrm>
            <a:custGeom>
              <a:avLst/>
              <a:gdLst>
                <a:gd name="T0" fmla="*/ 11 w 25"/>
                <a:gd name="T1" fmla="*/ 0 h 6"/>
                <a:gd name="T2" fmla="*/ 10 w 25"/>
                <a:gd name="T3" fmla="*/ 1 h 6"/>
                <a:gd name="T4" fmla="*/ 4 w 25"/>
                <a:gd name="T5" fmla="*/ 2 h 6"/>
                <a:gd name="T6" fmla="*/ 0 w 25"/>
                <a:gd name="T7" fmla="*/ 3 h 6"/>
                <a:gd name="T8" fmla="*/ 9 w 25"/>
                <a:gd name="T9" fmla="*/ 6 h 6"/>
                <a:gd name="T10" fmla="*/ 13 w 25"/>
                <a:gd name="T11" fmla="*/ 6 h 6"/>
                <a:gd name="T12" fmla="*/ 25 w 25"/>
                <a:gd name="T13" fmla="*/ 2 h 6"/>
                <a:gd name="T14" fmla="*/ 17 w 25"/>
                <a:gd name="T15" fmla="*/ 0 h 6"/>
                <a:gd name="T16" fmla="*/ 14 w 25"/>
                <a:gd name="T17" fmla="*/ 0 h 6"/>
                <a:gd name="T18" fmla="*/ 13 w 25"/>
                <a:gd name="T19" fmla="*/ 0 h 6"/>
                <a:gd name="T20" fmla="*/ 12 w 25"/>
                <a:gd name="T21" fmla="*/ 0 h 6"/>
                <a:gd name="T22" fmla="*/ 11 w 2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6">
                  <a:moveTo>
                    <a:pt x="11" y="0"/>
                  </a:moveTo>
                  <a:cubicBezTo>
                    <a:pt x="10" y="0"/>
                    <a:pt x="10" y="0"/>
                    <a:pt x="10" y="1"/>
                  </a:cubicBezTo>
                  <a:cubicBezTo>
                    <a:pt x="9" y="1"/>
                    <a:pt x="6" y="1"/>
                    <a:pt x="4" y="2"/>
                  </a:cubicBezTo>
                  <a:cubicBezTo>
                    <a:pt x="3" y="2"/>
                    <a:pt x="2" y="2"/>
                    <a:pt x="0" y="3"/>
                  </a:cubicBezTo>
                  <a:cubicBezTo>
                    <a:pt x="2" y="4"/>
                    <a:pt x="4" y="5"/>
                    <a:pt x="9" y="6"/>
                  </a:cubicBezTo>
                  <a:cubicBezTo>
                    <a:pt x="10" y="6"/>
                    <a:pt x="12" y="6"/>
                    <a:pt x="13" y="6"/>
                  </a:cubicBezTo>
                  <a:cubicBezTo>
                    <a:pt x="19" y="6"/>
                    <a:pt x="25" y="4"/>
                    <a:pt x="25" y="2"/>
                  </a:cubicBezTo>
                  <a:cubicBezTo>
                    <a:pt x="24" y="0"/>
                    <a:pt x="20" y="0"/>
                    <a:pt x="17" y="0"/>
                  </a:cubicBezTo>
                  <a:cubicBezTo>
                    <a:pt x="16" y="0"/>
                    <a:pt x="15" y="0"/>
                    <a:pt x="14" y="0"/>
                  </a:cubicBezTo>
                  <a:cubicBezTo>
                    <a:pt x="14" y="0"/>
                    <a:pt x="13" y="0"/>
                    <a:pt x="13" y="0"/>
                  </a:cubicBezTo>
                  <a:cubicBezTo>
                    <a:pt x="12" y="0"/>
                    <a:pt x="12" y="0"/>
                    <a:pt x="12" y="0"/>
                  </a:cubicBezTo>
                  <a:cubicBezTo>
                    <a:pt x="12"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7" name="Freeform 243"/>
            <p:cNvSpPr>
              <a:spLocks/>
            </p:cNvSpPr>
            <p:nvPr/>
          </p:nvSpPr>
          <p:spPr bwMode="auto">
            <a:xfrm>
              <a:off x="2935288" y="4514850"/>
              <a:ext cx="7938" cy="3175"/>
            </a:xfrm>
            <a:custGeom>
              <a:avLst/>
              <a:gdLst>
                <a:gd name="T0" fmla="*/ 3 w 3"/>
                <a:gd name="T1" fmla="*/ 0 h 1"/>
                <a:gd name="T2" fmla="*/ 1 w 3"/>
                <a:gd name="T3" fmla="*/ 0 h 1"/>
                <a:gd name="T4" fmla="*/ 2 w 3"/>
                <a:gd name="T5" fmla="*/ 1 h 1"/>
                <a:gd name="T6" fmla="*/ 2 w 3"/>
                <a:gd name="T7" fmla="*/ 1 h 1"/>
                <a:gd name="T8" fmla="*/ 2 w 3"/>
                <a:gd name="T9" fmla="*/ 0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cubicBezTo>
                    <a:pt x="3" y="0"/>
                    <a:pt x="2" y="0"/>
                    <a:pt x="1" y="0"/>
                  </a:cubicBezTo>
                  <a:cubicBezTo>
                    <a:pt x="0" y="1"/>
                    <a:pt x="1" y="1"/>
                    <a:pt x="2" y="1"/>
                  </a:cubicBezTo>
                  <a:cubicBezTo>
                    <a:pt x="2" y="1"/>
                    <a:pt x="2" y="1"/>
                    <a:pt x="2" y="1"/>
                  </a:cubicBezTo>
                  <a:cubicBezTo>
                    <a:pt x="2" y="1"/>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244"/>
            <p:cNvSpPr>
              <a:spLocks/>
            </p:cNvSpPr>
            <p:nvPr/>
          </p:nvSpPr>
          <p:spPr bwMode="auto">
            <a:xfrm>
              <a:off x="3943350" y="4673600"/>
              <a:ext cx="19050" cy="1587"/>
            </a:xfrm>
            <a:custGeom>
              <a:avLst/>
              <a:gdLst>
                <a:gd name="T0" fmla="*/ 7 w 7"/>
                <a:gd name="T1" fmla="*/ 0 h 1"/>
                <a:gd name="T2" fmla="*/ 2 w 7"/>
                <a:gd name="T3" fmla="*/ 1 h 1"/>
                <a:gd name="T4" fmla="*/ 4 w 7"/>
                <a:gd name="T5" fmla="*/ 1 h 1"/>
                <a:gd name="T6" fmla="*/ 5 w 7"/>
                <a:gd name="T7" fmla="*/ 1 h 1"/>
                <a:gd name="T8" fmla="*/ 7 w 7"/>
                <a:gd name="T9" fmla="*/ 0 h 1"/>
              </a:gdLst>
              <a:ahLst/>
              <a:cxnLst>
                <a:cxn ang="0">
                  <a:pos x="T0" y="T1"/>
                </a:cxn>
                <a:cxn ang="0">
                  <a:pos x="T2" y="T3"/>
                </a:cxn>
                <a:cxn ang="0">
                  <a:pos x="T4" y="T5"/>
                </a:cxn>
                <a:cxn ang="0">
                  <a:pos x="T6" y="T7"/>
                </a:cxn>
                <a:cxn ang="0">
                  <a:pos x="T8" y="T9"/>
                </a:cxn>
              </a:cxnLst>
              <a:rect l="0" t="0" r="r" b="b"/>
              <a:pathLst>
                <a:path w="7" h="1">
                  <a:moveTo>
                    <a:pt x="7" y="0"/>
                  </a:moveTo>
                  <a:cubicBezTo>
                    <a:pt x="6" y="0"/>
                    <a:pt x="4" y="0"/>
                    <a:pt x="2" y="1"/>
                  </a:cubicBezTo>
                  <a:cubicBezTo>
                    <a:pt x="0" y="1"/>
                    <a:pt x="2" y="1"/>
                    <a:pt x="4" y="1"/>
                  </a:cubicBezTo>
                  <a:cubicBezTo>
                    <a:pt x="4" y="1"/>
                    <a:pt x="5" y="1"/>
                    <a:pt x="5" y="1"/>
                  </a:cubicBezTo>
                  <a:cubicBezTo>
                    <a:pt x="6" y="1"/>
                    <a:pt x="6"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245"/>
            <p:cNvSpPr>
              <a:spLocks noEditPoints="1"/>
            </p:cNvSpPr>
            <p:nvPr/>
          </p:nvSpPr>
          <p:spPr bwMode="auto">
            <a:xfrm>
              <a:off x="5789613" y="4730750"/>
              <a:ext cx="241300" cy="104775"/>
            </a:xfrm>
            <a:custGeom>
              <a:avLst/>
              <a:gdLst>
                <a:gd name="T0" fmla="*/ 51 w 89"/>
                <a:gd name="T1" fmla="*/ 36 h 39"/>
                <a:gd name="T2" fmla="*/ 55 w 89"/>
                <a:gd name="T3" fmla="*/ 36 h 39"/>
                <a:gd name="T4" fmla="*/ 21 w 89"/>
                <a:gd name="T5" fmla="*/ 0 h 39"/>
                <a:gd name="T6" fmla="*/ 9 w 89"/>
                <a:gd name="T7" fmla="*/ 1 h 39"/>
                <a:gd name="T8" fmla="*/ 6 w 89"/>
                <a:gd name="T9" fmla="*/ 3 h 39"/>
                <a:gd name="T10" fmla="*/ 4 w 89"/>
                <a:gd name="T11" fmla="*/ 4 h 39"/>
                <a:gd name="T12" fmla="*/ 2 w 89"/>
                <a:gd name="T13" fmla="*/ 5 h 39"/>
                <a:gd name="T14" fmla="*/ 3 w 89"/>
                <a:gd name="T15" fmla="*/ 5 h 39"/>
                <a:gd name="T16" fmla="*/ 3 w 89"/>
                <a:gd name="T17" fmla="*/ 6 h 39"/>
                <a:gd name="T18" fmla="*/ 4 w 89"/>
                <a:gd name="T19" fmla="*/ 6 h 39"/>
                <a:gd name="T20" fmla="*/ 5 w 89"/>
                <a:gd name="T21" fmla="*/ 6 h 39"/>
                <a:gd name="T22" fmla="*/ 2 w 89"/>
                <a:gd name="T23" fmla="*/ 8 h 39"/>
                <a:gd name="T24" fmla="*/ 4 w 89"/>
                <a:gd name="T25" fmla="*/ 8 h 39"/>
                <a:gd name="T26" fmla="*/ 4 w 89"/>
                <a:gd name="T27" fmla="*/ 13 h 39"/>
                <a:gd name="T28" fmla="*/ 9 w 89"/>
                <a:gd name="T29" fmla="*/ 11 h 39"/>
                <a:gd name="T30" fmla="*/ 8 w 89"/>
                <a:gd name="T31" fmla="*/ 12 h 39"/>
                <a:gd name="T32" fmla="*/ 10 w 89"/>
                <a:gd name="T33" fmla="*/ 11 h 39"/>
                <a:gd name="T34" fmla="*/ 11 w 89"/>
                <a:gd name="T35" fmla="*/ 11 h 39"/>
                <a:gd name="T36" fmla="*/ 11 w 89"/>
                <a:gd name="T37" fmla="*/ 11 h 39"/>
                <a:gd name="T38" fmla="*/ 12 w 89"/>
                <a:gd name="T39" fmla="*/ 15 h 39"/>
                <a:gd name="T40" fmla="*/ 14 w 89"/>
                <a:gd name="T41" fmla="*/ 18 h 39"/>
                <a:gd name="T42" fmla="*/ 23 w 89"/>
                <a:gd name="T43" fmla="*/ 16 h 39"/>
                <a:gd name="T44" fmla="*/ 27 w 89"/>
                <a:gd name="T45" fmla="*/ 18 h 39"/>
                <a:gd name="T46" fmla="*/ 33 w 89"/>
                <a:gd name="T47" fmla="*/ 24 h 39"/>
                <a:gd name="T48" fmla="*/ 33 w 89"/>
                <a:gd name="T49" fmla="*/ 24 h 39"/>
                <a:gd name="T50" fmla="*/ 30 w 89"/>
                <a:gd name="T51" fmla="*/ 24 h 39"/>
                <a:gd name="T52" fmla="*/ 29 w 89"/>
                <a:gd name="T53" fmla="*/ 24 h 39"/>
                <a:gd name="T54" fmla="*/ 16 w 89"/>
                <a:gd name="T55" fmla="*/ 26 h 39"/>
                <a:gd name="T56" fmla="*/ 17 w 89"/>
                <a:gd name="T57" fmla="*/ 26 h 39"/>
                <a:gd name="T58" fmla="*/ 8 w 89"/>
                <a:gd name="T59" fmla="*/ 31 h 39"/>
                <a:gd name="T60" fmla="*/ 19 w 89"/>
                <a:gd name="T61" fmla="*/ 32 h 39"/>
                <a:gd name="T62" fmla="*/ 29 w 89"/>
                <a:gd name="T63" fmla="*/ 32 h 39"/>
                <a:gd name="T64" fmla="*/ 21 w 89"/>
                <a:gd name="T65" fmla="*/ 35 h 39"/>
                <a:gd name="T66" fmla="*/ 5 w 89"/>
                <a:gd name="T67" fmla="*/ 39 h 39"/>
                <a:gd name="T68" fmla="*/ 58 w 89"/>
                <a:gd name="T69" fmla="*/ 36 h 39"/>
                <a:gd name="T70" fmla="*/ 80 w 89"/>
                <a:gd name="T71" fmla="*/ 32 h 39"/>
                <a:gd name="T72" fmla="*/ 77 w 89"/>
                <a:gd name="T73" fmla="*/ 32 h 39"/>
                <a:gd name="T74" fmla="*/ 75 w 89"/>
                <a:gd name="T75" fmla="*/ 32 h 39"/>
                <a:gd name="T76" fmla="*/ 76 w 89"/>
                <a:gd name="T77" fmla="*/ 32 h 39"/>
                <a:gd name="T78" fmla="*/ 79 w 89"/>
                <a:gd name="T79" fmla="*/ 30 h 39"/>
                <a:gd name="T80" fmla="*/ 84 w 89"/>
                <a:gd name="T81" fmla="*/ 26 h 39"/>
                <a:gd name="T82" fmla="*/ 72 w 89"/>
                <a:gd name="T83" fmla="*/ 25 h 39"/>
                <a:gd name="T84" fmla="*/ 69 w 89"/>
                <a:gd name="T85" fmla="*/ 26 h 39"/>
                <a:gd name="T86" fmla="*/ 61 w 89"/>
                <a:gd name="T87" fmla="*/ 22 h 39"/>
                <a:gd name="T88" fmla="*/ 62 w 89"/>
                <a:gd name="T89" fmla="*/ 22 h 39"/>
                <a:gd name="T90" fmla="*/ 29 w 89"/>
                <a:gd name="T91" fmla="*/ 11 h 39"/>
                <a:gd name="T92" fmla="*/ 40 w 89"/>
                <a:gd name="T93" fmla="*/ 5 h 39"/>
                <a:gd name="T94" fmla="*/ 24 w 89"/>
                <a:gd name="T95" fmla="*/ 4 h 39"/>
                <a:gd name="T96" fmla="*/ 21 w 89"/>
                <a:gd name="T97" fmla="*/ 4 h 39"/>
                <a:gd name="T98" fmla="*/ 21 w 89"/>
                <a:gd name="T99" fmla="*/ 3 h 39"/>
                <a:gd name="T100" fmla="*/ 21 w 89"/>
                <a:gd name="T10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39">
                  <a:moveTo>
                    <a:pt x="53" y="36"/>
                  </a:moveTo>
                  <a:cubicBezTo>
                    <a:pt x="51" y="36"/>
                    <a:pt x="50" y="36"/>
                    <a:pt x="51" y="36"/>
                  </a:cubicBezTo>
                  <a:cubicBezTo>
                    <a:pt x="51" y="36"/>
                    <a:pt x="53" y="36"/>
                    <a:pt x="53" y="36"/>
                  </a:cubicBezTo>
                  <a:cubicBezTo>
                    <a:pt x="53" y="36"/>
                    <a:pt x="55" y="36"/>
                    <a:pt x="55" y="36"/>
                  </a:cubicBezTo>
                  <a:cubicBezTo>
                    <a:pt x="56" y="36"/>
                    <a:pt x="54" y="36"/>
                    <a:pt x="53" y="36"/>
                  </a:cubicBezTo>
                  <a:moveTo>
                    <a:pt x="21" y="0"/>
                  </a:moveTo>
                  <a:cubicBezTo>
                    <a:pt x="21" y="0"/>
                    <a:pt x="21" y="0"/>
                    <a:pt x="20" y="0"/>
                  </a:cubicBezTo>
                  <a:cubicBezTo>
                    <a:pt x="15" y="0"/>
                    <a:pt x="10" y="0"/>
                    <a:pt x="9" y="1"/>
                  </a:cubicBezTo>
                  <a:cubicBezTo>
                    <a:pt x="7" y="2"/>
                    <a:pt x="8" y="3"/>
                    <a:pt x="6" y="3"/>
                  </a:cubicBezTo>
                  <a:cubicBezTo>
                    <a:pt x="6" y="3"/>
                    <a:pt x="6" y="3"/>
                    <a:pt x="6" y="3"/>
                  </a:cubicBezTo>
                  <a:cubicBezTo>
                    <a:pt x="6" y="3"/>
                    <a:pt x="6" y="3"/>
                    <a:pt x="6" y="3"/>
                  </a:cubicBezTo>
                  <a:cubicBezTo>
                    <a:pt x="4" y="3"/>
                    <a:pt x="4" y="3"/>
                    <a:pt x="4" y="4"/>
                  </a:cubicBezTo>
                  <a:cubicBezTo>
                    <a:pt x="4" y="4"/>
                    <a:pt x="3" y="4"/>
                    <a:pt x="2" y="4"/>
                  </a:cubicBezTo>
                  <a:cubicBezTo>
                    <a:pt x="3" y="5"/>
                    <a:pt x="2" y="5"/>
                    <a:pt x="2" y="5"/>
                  </a:cubicBezTo>
                  <a:cubicBezTo>
                    <a:pt x="2" y="5"/>
                    <a:pt x="2" y="5"/>
                    <a:pt x="3" y="5"/>
                  </a:cubicBezTo>
                  <a:cubicBezTo>
                    <a:pt x="3" y="5"/>
                    <a:pt x="3" y="5"/>
                    <a:pt x="3" y="5"/>
                  </a:cubicBezTo>
                  <a:cubicBezTo>
                    <a:pt x="3" y="5"/>
                    <a:pt x="3" y="5"/>
                    <a:pt x="3" y="5"/>
                  </a:cubicBezTo>
                  <a:cubicBezTo>
                    <a:pt x="3" y="5"/>
                    <a:pt x="3" y="5"/>
                    <a:pt x="3" y="6"/>
                  </a:cubicBezTo>
                  <a:cubicBezTo>
                    <a:pt x="3" y="6"/>
                    <a:pt x="3" y="6"/>
                    <a:pt x="3" y="6"/>
                  </a:cubicBezTo>
                  <a:cubicBezTo>
                    <a:pt x="4" y="6"/>
                    <a:pt x="4" y="6"/>
                    <a:pt x="4" y="6"/>
                  </a:cubicBezTo>
                  <a:cubicBezTo>
                    <a:pt x="5" y="6"/>
                    <a:pt x="5" y="6"/>
                    <a:pt x="5" y="6"/>
                  </a:cubicBezTo>
                  <a:cubicBezTo>
                    <a:pt x="5" y="6"/>
                    <a:pt x="5" y="6"/>
                    <a:pt x="5" y="6"/>
                  </a:cubicBezTo>
                  <a:cubicBezTo>
                    <a:pt x="6" y="6"/>
                    <a:pt x="4" y="6"/>
                    <a:pt x="2" y="7"/>
                  </a:cubicBezTo>
                  <a:cubicBezTo>
                    <a:pt x="0" y="8"/>
                    <a:pt x="0" y="8"/>
                    <a:pt x="2" y="8"/>
                  </a:cubicBezTo>
                  <a:cubicBezTo>
                    <a:pt x="2" y="8"/>
                    <a:pt x="3" y="8"/>
                    <a:pt x="3" y="8"/>
                  </a:cubicBezTo>
                  <a:cubicBezTo>
                    <a:pt x="3" y="8"/>
                    <a:pt x="4" y="8"/>
                    <a:pt x="4" y="8"/>
                  </a:cubicBezTo>
                  <a:cubicBezTo>
                    <a:pt x="6" y="8"/>
                    <a:pt x="6" y="9"/>
                    <a:pt x="4" y="11"/>
                  </a:cubicBezTo>
                  <a:cubicBezTo>
                    <a:pt x="3" y="12"/>
                    <a:pt x="3" y="13"/>
                    <a:pt x="4" y="13"/>
                  </a:cubicBezTo>
                  <a:cubicBezTo>
                    <a:pt x="4" y="13"/>
                    <a:pt x="5" y="13"/>
                    <a:pt x="6" y="12"/>
                  </a:cubicBezTo>
                  <a:cubicBezTo>
                    <a:pt x="7" y="12"/>
                    <a:pt x="9" y="11"/>
                    <a:pt x="9" y="11"/>
                  </a:cubicBezTo>
                  <a:cubicBezTo>
                    <a:pt x="9" y="11"/>
                    <a:pt x="9" y="11"/>
                    <a:pt x="9" y="11"/>
                  </a:cubicBezTo>
                  <a:cubicBezTo>
                    <a:pt x="8" y="12"/>
                    <a:pt x="8" y="12"/>
                    <a:pt x="8" y="12"/>
                  </a:cubicBezTo>
                  <a:cubicBezTo>
                    <a:pt x="8" y="12"/>
                    <a:pt x="9" y="12"/>
                    <a:pt x="9" y="11"/>
                  </a:cubicBezTo>
                  <a:cubicBezTo>
                    <a:pt x="9" y="11"/>
                    <a:pt x="9" y="11"/>
                    <a:pt x="10" y="11"/>
                  </a:cubicBezTo>
                  <a:cubicBezTo>
                    <a:pt x="10" y="11"/>
                    <a:pt x="10" y="11"/>
                    <a:pt x="10" y="11"/>
                  </a:cubicBezTo>
                  <a:cubicBezTo>
                    <a:pt x="10" y="11"/>
                    <a:pt x="11" y="11"/>
                    <a:pt x="11" y="11"/>
                  </a:cubicBezTo>
                  <a:cubicBezTo>
                    <a:pt x="11" y="11"/>
                    <a:pt x="11" y="11"/>
                    <a:pt x="11" y="11"/>
                  </a:cubicBezTo>
                  <a:cubicBezTo>
                    <a:pt x="11" y="11"/>
                    <a:pt x="11" y="11"/>
                    <a:pt x="11" y="11"/>
                  </a:cubicBezTo>
                  <a:cubicBezTo>
                    <a:pt x="11" y="11"/>
                    <a:pt x="12" y="11"/>
                    <a:pt x="12" y="11"/>
                  </a:cubicBezTo>
                  <a:cubicBezTo>
                    <a:pt x="13" y="12"/>
                    <a:pt x="13" y="13"/>
                    <a:pt x="12" y="15"/>
                  </a:cubicBezTo>
                  <a:cubicBezTo>
                    <a:pt x="11" y="16"/>
                    <a:pt x="12" y="17"/>
                    <a:pt x="13" y="17"/>
                  </a:cubicBezTo>
                  <a:cubicBezTo>
                    <a:pt x="13" y="18"/>
                    <a:pt x="13" y="18"/>
                    <a:pt x="14" y="18"/>
                  </a:cubicBezTo>
                  <a:cubicBezTo>
                    <a:pt x="15" y="18"/>
                    <a:pt x="17" y="17"/>
                    <a:pt x="17" y="17"/>
                  </a:cubicBezTo>
                  <a:cubicBezTo>
                    <a:pt x="16" y="17"/>
                    <a:pt x="19" y="16"/>
                    <a:pt x="23" y="16"/>
                  </a:cubicBezTo>
                  <a:cubicBezTo>
                    <a:pt x="23" y="16"/>
                    <a:pt x="23" y="16"/>
                    <a:pt x="24" y="16"/>
                  </a:cubicBezTo>
                  <a:cubicBezTo>
                    <a:pt x="28" y="16"/>
                    <a:pt x="27" y="17"/>
                    <a:pt x="27" y="18"/>
                  </a:cubicBezTo>
                  <a:cubicBezTo>
                    <a:pt x="26" y="20"/>
                    <a:pt x="34" y="21"/>
                    <a:pt x="34" y="22"/>
                  </a:cubicBezTo>
                  <a:cubicBezTo>
                    <a:pt x="34" y="23"/>
                    <a:pt x="35" y="24"/>
                    <a:pt x="33" y="24"/>
                  </a:cubicBezTo>
                  <a:cubicBezTo>
                    <a:pt x="33" y="24"/>
                    <a:pt x="33" y="24"/>
                    <a:pt x="33" y="24"/>
                  </a:cubicBezTo>
                  <a:cubicBezTo>
                    <a:pt x="33" y="24"/>
                    <a:pt x="33" y="24"/>
                    <a:pt x="33" y="24"/>
                  </a:cubicBezTo>
                  <a:cubicBezTo>
                    <a:pt x="31" y="24"/>
                    <a:pt x="30" y="24"/>
                    <a:pt x="31" y="24"/>
                  </a:cubicBezTo>
                  <a:cubicBezTo>
                    <a:pt x="31" y="24"/>
                    <a:pt x="31" y="24"/>
                    <a:pt x="30" y="24"/>
                  </a:cubicBezTo>
                  <a:cubicBezTo>
                    <a:pt x="30" y="24"/>
                    <a:pt x="30" y="24"/>
                    <a:pt x="30" y="24"/>
                  </a:cubicBezTo>
                  <a:cubicBezTo>
                    <a:pt x="30" y="24"/>
                    <a:pt x="30" y="24"/>
                    <a:pt x="29" y="24"/>
                  </a:cubicBezTo>
                  <a:cubicBezTo>
                    <a:pt x="27" y="24"/>
                    <a:pt x="25" y="24"/>
                    <a:pt x="22" y="25"/>
                  </a:cubicBezTo>
                  <a:cubicBezTo>
                    <a:pt x="17" y="25"/>
                    <a:pt x="15" y="26"/>
                    <a:pt x="16" y="26"/>
                  </a:cubicBezTo>
                  <a:cubicBezTo>
                    <a:pt x="16" y="26"/>
                    <a:pt x="16" y="26"/>
                    <a:pt x="16" y="26"/>
                  </a:cubicBezTo>
                  <a:cubicBezTo>
                    <a:pt x="16" y="26"/>
                    <a:pt x="16" y="26"/>
                    <a:pt x="17" y="26"/>
                  </a:cubicBezTo>
                  <a:cubicBezTo>
                    <a:pt x="19" y="26"/>
                    <a:pt x="22" y="28"/>
                    <a:pt x="17" y="29"/>
                  </a:cubicBezTo>
                  <a:cubicBezTo>
                    <a:pt x="12" y="30"/>
                    <a:pt x="7" y="31"/>
                    <a:pt x="8" y="31"/>
                  </a:cubicBezTo>
                  <a:cubicBezTo>
                    <a:pt x="10" y="31"/>
                    <a:pt x="10" y="31"/>
                    <a:pt x="14" y="31"/>
                  </a:cubicBezTo>
                  <a:cubicBezTo>
                    <a:pt x="17" y="32"/>
                    <a:pt x="19" y="31"/>
                    <a:pt x="19" y="32"/>
                  </a:cubicBezTo>
                  <a:cubicBezTo>
                    <a:pt x="18" y="32"/>
                    <a:pt x="22" y="32"/>
                    <a:pt x="28" y="32"/>
                  </a:cubicBezTo>
                  <a:cubicBezTo>
                    <a:pt x="28" y="32"/>
                    <a:pt x="29" y="32"/>
                    <a:pt x="29" y="32"/>
                  </a:cubicBezTo>
                  <a:cubicBezTo>
                    <a:pt x="30" y="32"/>
                    <a:pt x="30" y="32"/>
                    <a:pt x="30" y="32"/>
                  </a:cubicBezTo>
                  <a:cubicBezTo>
                    <a:pt x="35" y="32"/>
                    <a:pt x="32" y="34"/>
                    <a:pt x="21" y="35"/>
                  </a:cubicBezTo>
                  <a:cubicBezTo>
                    <a:pt x="10" y="37"/>
                    <a:pt x="2" y="39"/>
                    <a:pt x="4" y="39"/>
                  </a:cubicBezTo>
                  <a:cubicBezTo>
                    <a:pt x="4" y="39"/>
                    <a:pt x="4" y="39"/>
                    <a:pt x="5" y="39"/>
                  </a:cubicBezTo>
                  <a:cubicBezTo>
                    <a:pt x="7" y="39"/>
                    <a:pt x="21" y="38"/>
                    <a:pt x="38" y="37"/>
                  </a:cubicBezTo>
                  <a:cubicBezTo>
                    <a:pt x="44" y="37"/>
                    <a:pt x="51" y="36"/>
                    <a:pt x="58" y="36"/>
                  </a:cubicBezTo>
                  <a:cubicBezTo>
                    <a:pt x="75" y="35"/>
                    <a:pt x="83" y="32"/>
                    <a:pt x="80" y="32"/>
                  </a:cubicBezTo>
                  <a:cubicBezTo>
                    <a:pt x="80" y="32"/>
                    <a:pt x="80" y="32"/>
                    <a:pt x="80" y="32"/>
                  </a:cubicBezTo>
                  <a:cubicBezTo>
                    <a:pt x="80" y="32"/>
                    <a:pt x="80" y="32"/>
                    <a:pt x="80" y="32"/>
                  </a:cubicBezTo>
                  <a:cubicBezTo>
                    <a:pt x="78" y="32"/>
                    <a:pt x="78" y="32"/>
                    <a:pt x="77" y="32"/>
                  </a:cubicBezTo>
                  <a:cubicBezTo>
                    <a:pt x="76" y="32"/>
                    <a:pt x="76" y="32"/>
                    <a:pt x="75" y="32"/>
                  </a:cubicBezTo>
                  <a:cubicBezTo>
                    <a:pt x="75" y="32"/>
                    <a:pt x="75" y="32"/>
                    <a:pt x="75" y="32"/>
                  </a:cubicBezTo>
                  <a:cubicBezTo>
                    <a:pt x="75" y="32"/>
                    <a:pt x="75" y="32"/>
                    <a:pt x="75" y="32"/>
                  </a:cubicBezTo>
                  <a:cubicBezTo>
                    <a:pt x="74" y="32"/>
                    <a:pt x="74" y="32"/>
                    <a:pt x="76" y="32"/>
                  </a:cubicBezTo>
                  <a:cubicBezTo>
                    <a:pt x="77" y="31"/>
                    <a:pt x="79" y="31"/>
                    <a:pt x="78" y="31"/>
                  </a:cubicBezTo>
                  <a:cubicBezTo>
                    <a:pt x="77" y="31"/>
                    <a:pt x="78" y="31"/>
                    <a:pt x="79" y="30"/>
                  </a:cubicBezTo>
                  <a:cubicBezTo>
                    <a:pt x="81" y="30"/>
                    <a:pt x="82" y="30"/>
                    <a:pt x="81" y="30"/>
                  </a:cubicBezTo>
                  <a:cubicBezTo>
                    <a:pt x="81" y="29"/>
                    <a:pt x="89" y="28"/>
                    <a:pt x="84" y="26"/>
                  </a:cubicBezTo>
                  <a:cubicBezTo>
                    <a:pt x="82" y="25"/>
                    <a:pt x="80" y="25"/>
                    <a:pt x="77" y="25"/>
                  </a:cubicBezTo>
                  <a:cubicBezTo>
                    <a:pt x="76" y="25"/>
                    <a:pt x="74" y="25"/>
                    <a:pt x="72" y="25"/>
                  </a:cubicBezTo>
                  <a:cubicBezTo>
                    <a:pt x="71" y="26"/>
                    <a:pt x="70" y="26"/>
                    <a:pt x="69" y="26"/>
                  </a:cubicBezTo>
                  <a:cubicBezTo>
                    <a:pt x="69" y="26"/>
                    <a:pt x="69" y="26"/>
                    <a:pt x="69" y="26"/>
                  </a:cubicBezTo>
                  <a:cubicBezTo>
                    <a:pt x="67" y="25"/>
                    <a:pt x="68" y="24"/>
                    <a:pt x="66" y="23"/>
                  </a:cubicBezTo>
                  <a:cubicBezTo>
                    <a:pt x="64" y="22"/>
                    <a:pt x="61" y="22"/>
                    <a:pt x="61" y="22"/>
                  </a:cubicBezTo>
                  <a:cubicBezTo>
                    <a:pt x="62" y="22"/>
                    <a:pt x="62" y="22"/>
                    <a:pt x="62" y="22"/>
                  </a:cubicBezTo>
                  <a:cubicBezTo>
                    <a:pt x="62" y="22"/>
                    <a:pt x="62" y="22"/>
                    <a:pt x="62" y="22"/>
                  </a:cubicBezTo>
                  <a:cubicBezTo>
                    <a:pt x="65" y="22"/>
                    <a:pt x="62" y="19"/>
                    <a:pt x="50" y="15"/>
                  </a:cubicBezTo>
                  <a:cubicBezTo>
                    <a:pt x="38" y="12"/>
                    <a:pt x="26" y="11"/>
                    <a:pt x="29" y="11"/>
                  </a:cubicBezTo>
                  <a:cubicBezTo>
                    <a:pt x="33" y="10"/>
                    <a:pt x="34" y="10"/>
                    <a:pt x="32" y="10"/>
                  </a:cubicBezTo>
                  <a:cubicBezTo>
                    <a:pt x="30" y="10"/>
                    <a:pt x="46" y="8"/>
                    <a:pt x="40" y="5"/>
                  </a:cubicBezTo>
                  <a:cubicBezTo>
                    <a:pt x="38" y="4"/>
                    <a:pt x="34" y="3"/>
                    <a:pt x="30" y="3"/>
                  </a:cubicBezTo>
                  <a:cubicBezTo>
                    <a:pt x="28" y="3"/>
                    <a:pt x="26" y="3"/>
                    <a:pt x="24" y="4"/>
                  </a:cubicBezTo>
                  <a:cubicBezTo>
                    <a:pt x="22" y="4"/>
                    <a:pt x="21" y="4"/>
                    <a:pt x="21" y="4"/>
                  </a:cubicBezTo>
                  <a:cubicBezTo>
                    <a:pt x="21" y="4"/>
                    <a:pt x="21" y="4"/>
                    <a:pt x="21" y="4"/>
                  </a:cubicBezTo>
                  <a:cubicBezTo>
                    <a:pt x="22" y="3"/>
                    <a:pt x="22" y="3"/>
                    <a:pt x="21" y="3"/>
                  </a:cubicBezTo>
                  <a:cubicBezTo>
                    <a:pt x="21" y="3"/>
                    <a:pt x="21" y="3"/>
                    <a:pt x="21" y="3"/>
                  </a:cubicBezTo>
                  <a:cubicBezTo>
                    <a:pt x="20" y="3"/>
                    <a:pt x="23" y="2"/>
                    <a:pt x="25" y="1"/>
                  </a:cubicBezTo>
                  <a:cubicBezTo>
                    <a:pt x="28" y="0"/>
                    <a:pt x="26"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 name="Freeform 246"/>
            <p:cNvSpPr>
              <a:spLocks noEditPoints="1"/>
            </p:cNvSpPr>
            <p:nvPr/>
          </p:nvSpPr>
          <p:spPr bwMode="auto">
            <a:xfrm>
              <a:off x="4111625" y="4629150"/>
              <a:ext cx="3175" cy="3175"/>
            </a:xfrm>
            <a:custGeom>
              <a:avLst/>
              <a:gdLst>
                <a:gd name="T0" fmla="*/ 1 w 1"/>
                <a:gd name="T1" fmla="*/ 0 h 1"/>
                <a:gd name="T2" fmla="*/ 0 w 1"/>
                <a:gd name="T3" fmla="*/ 1 h 1"/>
                <a:gd name="T4" fmla="*/ 0 w 1"/>
                <a:gd name="T5" fmla="*/ 1 h 1"/>
                <a:gd name="T6" fmla="*/ 1 w 1"/>
                <a:gd name="T7" fmla="*/ 1 h 1"/>
                <a:gd name="T8" fmla="*/ 1 w 1"/>
                <a:gd name="T9" fmla="*/ 0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0"/>
                    <a:pt x="0" y="0"/>
                    <a:pt x="0" y="1"/>
                  </a:cubicBezTo>
                  <a:cubicBezTo>
                    <a:pt x="0" y="1"/>
                    <a:pt x="0" y="1"/>
                    <a:pt x="0" y="1"/>
                  </a:cubicBezTo>
                  <a:cubicBezTo>
                    <a:pt x="1" y="1"/>
                    <a:pt x="1" y="1"/>
                    <a:pt x="1" y="1"/>
                  </a:cubicBezTo>
                  <a:cubicBezTo>
                    <a:pt x="1" y="0"/>
                    <a:pt x="1" y="0"/>
                    <a:pt x="1" y="0"/>
                  </a:cubicBezTo>
                  <a:moveTo>
                    <a:pt x="1" y="0"/>
                  </a:move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1" name="Freeform 247"/>
            <p:cNvSpPr>
              <a:spLocks/>
            </p:cNvSpPr>
            <p:nvPr/>
          </p:nvSpPr>
          <p:spPr bwMode="auto">
            <a:xfrm>
              <a:off x="4054475" y="4492625"/>
              <a:ext cx="17463" cy="3175"/>
            </a:xfrm>
            <a:custGeom>
              <a:avLst/>
              <a:gdLst>
                <a:gd name="T0" fmla="*/ 6 w 6"/>
                <a:gd name="T1" fmla="*/ 0 h 1"/>
                <a:gd name="T2" fmla="*/ 5 w 6"/>
                <a:gd name="T3" fmla="*/ 0 h 1"/>
                <a:gd name="T4" fmla="*/ 5 w 6"/>
                <a:gd name="T5" fmla="*/ 0 h 1"/>
                <a:gd name="T6" fmla="*/ 3 w 6"/>
                <a:gd name="T7" fmla="*/ 0 h 1"/>
                <a:gd name="T8" fmla="*/ 1 w 6"/>
                <a:gd name="T9" fmla="*/ 0 h 1"/>
                <a:gd name="T10" fmla="*/ 3 w 6"/>
                <a:gd name="T11" fmla="*/ 1 h 1"/>
                <a:gd name="T12" fmla="*/ 5 w 6"/>
                <a:gd name="T13" fmla="*/ 1 h 1"/>
                <a:gd name="T14" fmla="*/ 6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6" y="0"/>
                  </a:moveTo>
                  <a:cubicBezTo>
                    <a:pt x="6" y="0"/>
                    <a:pt x="6" y="0"/>
                    <a:pt x="5" y="0"/>
                  </a:cubicBezTo>
                  <a:cubicBezTo>
                    <a:pt x="5" y="0"/>
                    <a:pt x="5" y="0"/>
                    <a:pt x="5" y="0"/>
                  </a:cubicBezTo>
                  <a:cubicBezTo>
                    <a:pt x="4" y="0"/>
                    <a:pt x="4" y="0"/>
                    <a:pt x="3" y="0"/>
                  </a:cubicBezTo>
                  <a:cubicBezTo>
                    <a:pt x="2" y="0"/>
                    <a:pt x="1" y="0"/>
                    <a:pt x="1" y="0"/>
                  </a:cubicBezTo>
                  <a:cubicBezTo>
                    <a:pt x="0" y="1"/>
                    <a:pt x="1" y="1"/>
                    <a:pt x="3" y="1"/>
                  </a:cubicBezTo>
                  <a:cubicBezTo>
                    <a:pt x="3" y="1"/>
                    <a:pt x="4" y="1"/>
                    <a:pt x="5"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248"/>
            <p:cNvSpPr>
              <a:spLocks noEditPoints="1"/>
            </p:cNvSpPr>
            <p:nvPr/>
          </p:nvSpPr>
          <p:spPr bwMode="auto">
            <a:xfrm>
              <a:off x="3571875" y="4416425"/>
              <a:ext cx="681038" cy="231775"/>
            </a:xfrm>
            <a:custGeom>
              <a:avLst/>
              <a:gdLst>
                <a:gd name="T0" fmla="*/ 74 w 251"/>
                <a:gd name="T1" fmla="*/ 0 h 85"/>
                <a:gd name="T2" fmla="*/ 11 w 251"/>
                <a:gd name="T3" fmla="*/ 21 h 85"/>
                <a:gd name="T4" fmla="*/ 20 w 251"/>
                <a:gd name="T5" fmla="*/ 26 h 85"/>
                <a:gd name="T6" fmla="*/ 35 w 251"/>
                <a:gd name="T7" fmla="*/ 28 h 85"/>
                <a:gd name="T8" fmla="*/ 70 w 251"/>
                <a:gd name="T9" fmla="*/ 31 h 85"/>
                <a:gd name="T10" fmla="*/ 101 w 251"/>
                <a:gd name="T11" fmla="*/ 30 h 85"/>
                <a:gd name="T12" fmla="*/ 121 w 251"/>
                <a:gd name="T13" fmla="*/ 39 h 85"/>
                <a:gd name="T14" fmla="*/ 134 w 251"/>
                <a:gd name="T15" fmla="*/ 44 h 85"/>
                <a:gd name="T16" fmla="*/ 144 w 251"/>
                <a:gd name="T17" fmla="*/ 49 h 85"/>
                <a:gd name="T18" fmla="*/ 106 w 251"/>
                <a:gd name="T19" fmla="*/ 64 h 85"/>
                <a:gd name="T20" fmla="*/ 86 w 251"/>
                <a:gd name="T21" fmla="*/ 64 h 85"/>
                <a:gd name="T22" fmla="*/ 101 w 251"/>
                <a:gd name="T23" fmla="*/ 69 h 85"/>
                <a:gd name="T24" fmla="*/ 108 w 251"/>
                <a:gd name="T25" fmla="*/ 70 h 85"/>
                <a:gd name="T26" fmla="*/ 122 w 251"/>
                <a:gd name="T27" fmla="*/ 75 h 85"/>
                <a:gd name="T28" fmla="*/ 157 w 251"/>
                <a:gd name="T29" fmla="*/ 77 h 85"/>
                <a:gd name="T30" fmla="*/ 173 w 251"/>
                <a:gd name="T31" fmla="*/ 79 h 85"/>
                <a:gd name="T32" fmla="*/ 180 w 251"/>
                <a:gd name="T33" fmla="*/ 81 h 85"/>
                <a:gd name="T34" fmla="*/ 190 w 251"/>
                <a:gd name="T35" fmla="*/ 81 h 85"/>
                <a:gd name="T36" fmla="*/ 195 w 251"/>
                <a:gd name="T37" fmla="*/ 73 h 85"/>
                <a:gd name="T38" fmla="*/ 185 w 251"/>
                <a:gd name="T39" fmla="*/ 69 h 85"/>
                <a:gd name="T40" fmla="*/ 176 w 251"/>
                <a:gd name="T41" fmla="*/ 65 h 85"/>
                <a:gd name="T42" fmla="*/ 184 w 251"/>
                <a:gd name="T43" fmla="*/ 60 h 85"/>
                <a:gd name="T44" fmla="*/ 199 w 251"/>
                <a:gd name="T45" fmla="*/ 62 h 85"/>
                <a:gd name="T46" fmla="*/ 208 w 251"/>
                <a:gd name="T47" fmla="*/ 63 h 85"/>
                <a:gd name="T48" fmla="*/ 205 w 251"/>
                <a:gd name="T49" fmla="*/ 65 h 85"/>
                <a:gd name="T50" fmla="*/ 207 w 251"/>
                <a:gd name="T51" fmla="*/ 68 h 85"/>
                <a:gd name="T52" fmla="*/ 216 w 251"/>
                <a:gd name="T53" fmla="*/ 70 h 85"/>
                <a:gd name="T54" fmla="*/ 231 w 251"/>
                <a:gd name="T55" fmla="*/ 65 h 85"/>
                <a:gd name="T56" fmla="*/ 236 w 251"/>
                <a:gd name="T57" fmla="*/ 63 h 85"/>
                <a:gd name="T58" fmla="*/ 243 w 251"/>
                <a:gd name="T59" fmla="*/ 62 h 85"/>
                <a:gd name="T60" fmla="*/ 245 w 251"/>
                <a:gd name="T61" fmla="*/ 62 h 85"/>
                <a:gd name="T62" fmla="*/ 244 w 251"/>
                <a:gd name="T63" fmla="*/ 58 h 85"/>
                <a:gd name="T64" fmla="*/ 235 w 251"/>
                <a:gd name="T65" fmla="*/ 58 h 85"/>
                <a:gd name="T66" fmla="*/ 230 w 251"/>
                <a:gd name="T67" fmla="*/ 57 h 85"/>
                <a:gd name="T68" fmla="*/ 226 w 251"/>
                <a:gd name="T69" fmla="*/ 54 h 85"/>
                <a:gd name="T70" fmla="*/ 216 w 251"/>
                <a:gd name="T71" fmla="*/ 53 h 85"/>
                <a:gd name="T72" fmla="*/ 209 w 251"/>
                <a:gd name="T73" fmla="*/ 51 h 85"/>
                <a:gd name="T74" fmla="*/ 202 w 251"/>
                <a:gd name="T75" fmla="*/ 49 h 85"/>
                <a:gd name="T76" fmla="*/ 192 w 251"/>
                <a:gd name="T77" fmla="*/ 46 h 85"/>
                <a:gd name="T78" fmla="*/ 200 w 251"/>
                <a:gd name="T79" fmla="*/ 44 h 85"/>
                <a:gd name="T80" fmla="*/ 199 w 251"/>
                <a:gd name="T81" fmla="*/ 42 h 85"/>
                <a:gd name="T82" fmla="*/ 212 w 251"/>
                <a:gd name="T83" fmla="*/ 35 h 85"/>
                <a:gd name="T84" fmla="*/ 186 w 251"/>
                <a:gd name="T85" fmla="*/ 36 h 85"/>
                <a:gd name="T86" fmla="*/ 204 w 251"/>
                <a:gd name="T87" fmla="*/ 31 h 85"/>
                <a:gd name="T88" fmla="*/ 180 w 251"/>
                <a:gd name="T89" fmla="*/ 33 h 85"/>
                <a:gd name="T90" fmla="*/ 178 w 251"/>
                <a:gd name="T91" fmla="*/ 32 h 85"/>
                <a:gd name="T92" fmla="*/ 178 w 251"/>
                <a:gd name="T93" fmla="*/ 30 h 85"/>
                <a:gd name="T94" fmla="*/ 181 w 251"/>
                <a:gd name="T95" fmla="*/ 28 h 85"/>
                <a:gd name="T96" fmla="*/ 170 w 251"/>
                <a:gd name="T97" fmla="*/ 25 h 85"/>
                <a:gd name="T98" fmla="*/ 166 w 251"/>
                <a:gd name="T99" fmla="*/ 23 h 85"/>
                <a:gd name="T100" fmla="*/ 157 w 251"/>
                <a:gd name="T101" fmla="*/ 22 h 85"/>
                <a:gd name="T102" fmla="*/ 151 w 251"/>
                <a:gd name="T103" fmla="*/ 21 h 85"/>
                <a:gd name="T104" fmla="*/ 147 w 251"/>
                <a:gd name="T105" fmla="*/ 14 h 85"/>
                <a:gd name="T106" fmla="*/ 126 w 251"/>
                <a:gd name="T107" fmla="*/ 16 h 85"/>
                <a:gd name="T108" fmla="*/ 121 w 251"/>
                <a:gd name="T109" fmla="*/ 16 h 85"/>
                <a:gd name="T110" fmla="*/ 113 w 251"/>
                <a:gd name="T111" fmla="*/ 16 h 85"/>
                <a:gd name="T112" fmla="*/ 110 w 251"/>
                <a:gd name="T113" fmla="*/ 13 h 85"/>
                <a:gd name="T114" fmla="*/ 94 w 251"/>
                <a:gd name="T115" fmla="*/ 4 h 85"/>
                <a:gd name="T116" fmla="*/ 77 w 251"/>
                <a:gd name="T117" fmla="*/ 6 h 85"/>
                <a:gd name="T118" fmla="*/ 70 w 251"/>
                <a:gd name="T119" fmla="*/ 13 h 85"/>
                <a:gd name="T120" fmla="*/ 50 w 251"/>
                <a:gd name="T121" fmla="*/ 2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85">
                  <a:moveTo>
                    <a:pt x="76" y="7"/>
                  </a:moveTo>
                  <a:cubicBezTo>
                    <a:pt x="76" y="7"/>
                    <a:pt x="77" y="7"/>
                    <a:pt x="77" y="8"/>
                  </a:cubicBezTo>
                  <a:cubicBezTo>
                    <a:pt x="77" y="8"/>
                    <a:pt x="77" y="8"/>
                    <a:pt x="77" y="8"/>
                  </a:cubicBezTo>
                  <a:cubicBezTo>
                    <a:pt x="77" y="8"/>
                    <a:pt x="77" y="8"/>
                    <a:pt x="77" y="8"/>
                  </a:cubicBezTo>
                  <a:cubicBezTo>
                    <a:pt x="77" y="8"/>
                    <a:pt x="77" y="8"/>
                    <a:pt x="76" y="8"/>
                  </a:cubicBezTo>
                  <a:cubicBezTo>
                    <a:pt x="76" y="7"/>
                    <a:pt x="76" y="7"/>
                    <a:pt x="76" y="7"/>
                  </a:cubicBezTo>
                  <a:moveTo>
                    <a:pt x="74" y="0"/>
                  </a:moveTo>
                  <a:cubicBezTo>
                    <a:pt x="69" y="0"/>
                    <a:pt x="64" y="0"/>
                    <a:pt x="59" y="0"/>
                  </a:cubicBezTo>
                  <a:cubicBezTo>
                    <a:pt x="49" y="1"/>
                    <a:pt x="41" y="3"/>
                    <a:pt x="37" y="4"/>
                  </a:cubicBezTo>
                  <a:cubicBezTo>
                    <a:pt x="33" y="5"/>
                    <a:pt x="27" y="7"/>
                    <a:pt x="24" y="8"/>
                  </a:cubicBezTo>
                  <a:cubicBezTo>
                    <a:pt x="20" y="9"/>
                    <a:pt x="0" y="13"/>
                    <a:pt x="9" y="16"/>
                  </a:cubicBezTo>
                  <a:cubicBezTo>
                    <a:pt x="17" y="19"/>
                    <a:pt x="22" y="21"/>
                    <a:pt x="18" y="21"/>
                  </a:cubicBezTo>
                  <a:cubicBezTo>
                    <a:pt x="18" y="21"/>
                    <a:pt x="17" y="21"/>
                    <a:pt x="16" y="21"/>
                  </a:cubicBezTo>
                  <a:cubicBezTo>
                    <a:pt x="15" y="21"/>
                    <a:pt x="13" y="21"/>
                    <a:pt x="11" y="21"/>
                  </a:cubicBezTo>
                  <a:cubicBezTo>
                    <a:pt x="7" y="21"/>
                    <a:pt x="3" y="21"/>
                    <a:pt x="4" y="23"/>
                  </a:cubicBezTo>
                  <a:cubicBezTo>
                    <a:pt x="6" y="24"/>
                    <a:pt x="10" y="25"/>
                    <a:pt x="9" y="25"/>
                  </a:cubicBezTo>
                  <a:cubicBezTo>
                    <a:pt x="9" y="25"/>
                    <a:pt x="9" y="25"/>
                    <a:pt x="9" y="25"/>
                  </a:cubicBezTo>
                  <a:cubicBezTo>
                    <a:pt x="9" y="25"/>
                    <a:pt x="9" y="25"/>
                    <a:pt x="9" y="25"/>
                  </a:cubicBezTo>
                  <a:cubicBezTo>
                    <a:pt x="9" y="25"/>
                    <a:pt x="11" y="26"/>
                    <a:pt x="13" y="26"/>
                  </a:cubicBezTo>
                  <a:cubicBezTo>
                    <a:pt x="15" y="26"/>
                    <a:pt x="16" y="26"/>
                    <a:pt x="17" y="26"/>
                  </a:cubicBezTo>
                  <a:cubicBezTo>
                    <a:pt x="19" y="26"/>
                    <a:pt x="20" y="26"/>
                    <a:pt x="20" y="26"/>
                  </a:cubicBezTo>
                  <a:cubicBezTo>
                    <a:pt x="20" y="26"/>
                    <a:pt x="21" y="26"/>
                    <a:pt x="21" y="26"/>
                  </a:cubicBezTo>
                  <a:cubicBezTo>
                    <a:pt x="22" y="26"/>
                    <a:pt x="22" y="26"/>
                    <a:pt x="22" y="26"/>
                  </a:cubicBezTo>
                  <a:cubicBezTo>
                    <a:pt x="22" y="26"/>
                    <a:pt x="22" y="26"/>
                    <a:pt x="23" y="26"/>
                  </a:cubicBezTo>
                  <a:cubicBezTo>
                    <a:pt x="23" y="26"/>
                    <a:pt x="25" y="26"/>
                    <a:pt x="26" y="26"/>
                  </a:cubicBezTo>
                  <a:cubicBezTo>
                    <a:pt x="26" y="26"/>
                    <a:pt x="27" y="26"/>
                    <a:pt x="27" y="26"/>
                  </a:cubicBezTo>
                  <a:cubicBezTo>
                    <a:pt x="28" y="26"/>
                    <a:pt x="28" y="26"/>
                    <a:pt x="28" y="27"/>
                  </a:cubicBezTo>
                  <a:cubicBezTo>
                    <a:pt x="27" y="28"/>
                    <a:pt x="32" y="28"/>
                    <a:pt x="35" y="28"/>
                  </a:cubicBezTo>
                  <a:cubicBezTo>
                    <a:pt x="37" y="28"/>
                    <a:pt x="38" y="28"/>
                    <a:pt x="39" y="28"/>
                  </a:cubicBezTo>
                  <a:cubicBezTo>
                    <a:pt x="39" y="28"/>
                    <a:pt x="39" y="28"/>
                    <a:pt x="39" y="28"/>
                  </a:cubicBezTo>
                  <a:cubicBezTo>
                    <a:pt x="43" y="28"/>
                    <a:pt x="43" y="30"/>
                    <a:pt x="52" y="31"/>
                  </a:cubicBezTo>
                  <a:cubicBezTo>
                    <a:pt x="55" y="31"/>
                    <a:pt x="58" y="31"/>
                    <a:pt x="60" y="31"/>
                  </a:cubicBezTo>
                  <a:cubicBezTo>
                    <a:pt x="65" y="31"/>
                    <a:pt x="66" y="31"/>
                    <a:pt x="65" y="30"/>
                  </a:cubicBezTo>
                  <a:cubicBezTo>
                    <a:pt x="64" y="30"/>
                    <a:pt x="64" y="29"/>
                    <a:pt x="64" y="29"/>
                  </a:cubicBezTo>
                  <a:cubicBezTo>
                    <a:pt x="65" y="29"/>
                    <a:pt x="67" y="30"/>
                    <a:pt x="70" y="31"/>
                  </a:cubicBezTo>
                  <a:cubicBezTo>
                    <a:pt x="74" y="32"/>
                    <a:pt x="77" y="32"/>
                    <a:pt x="78" y="32"/>
                  </a:cubicBezTo>
                  <a:cubicBezTo>
                    <a:pt x="78" y="32"/>
                    <a:pt x="78" y="32"/>
                    <a:pt x="78" y="32"/>
                  </a:cubicBezTo>
                  <a:cubicBezTo>
                    <a:pt x="78" y="32"/>
                    <a:pt x="78" y="32"/>
                    <a:pt x="79" y="32"/>
                  </a:cubicBezTo>
                  <a:cubicBezTo>
                    <a:pt x="81" y="32"/>
                    <a:pt x="84" y="32"/>
                    <a:pt x="88" y="33"/>
                  </a:cubicBezTo>
                  <a:cubicBezTo>
                    <a:pt x="91" y="33"/>
                    <a:pt x="94" y="33"/>
                    <a:pt x="96" y="33"/>
                  </a:cubicBezTo>
                  <a:cubicBezTo>
                    <a:pt x="98" y="33"/>
                    <a:pt x="99" y="33"/>
                    <a:pt x="101" y="33"/>
                  </a:cubicBezTo>
                  <a:cubicBezTo>
                    <a:pt x="105" y="32"/>
                    <a:pt x="103" y="31"/>
                    <a:pt x="101" y="30"/>
                  </a:cubicBezTo>
                  <a:cubicBezTo>
                    <a:pt x="98" y="28"/>
                    <a:pt x="101" y="28"/>
                    <a:pt x="102" y="27"/>
                  </a:cubicBezTo>
                  <a:cubicBezTo>
                    <a:pt x="102" y="27"/>
                    <a:pt x="102" y="27"/>
                    <a:pt x="103" y="27"/>
                  </a:cubicBezTo>
                  <a:cubicBezTo>
                    <a:pt x="103" y="27"/>
                    <a:pt x="103" y="28"/>
                    <a:pt x="105" y="29"/>
                  </a:cubicBezTo>
                  <a:cubicBezTo>
                    <a:pt x="107" y="31"/>
                    <a:pt x="113" y="31"/>
                    <a:pt x="112" y="32"/>
                  </a:cubicBezTo>
                  <a:cubicBezTo>
                    <a:pt x="111" y="34"/>
                    <a:pt x="111" y="35"/>
                    <a:pt x="114" y="35"/>
                  </a:cubicBezTo>
                  <a:cubicBezTo>
                    <a:pt x="117" y="35"/>
                    <a:pt x="118" y="35"/>
                    <a:pt x="116" y="35"/>
                  </a:cubicBezTo>
                  <a:cubicBezTo>
                    <a:pt x="114" y="36"/>
                    <a:pt x="121" y="37"/>
                    <a:pt x="121" y="39"/>
                  </a:cubicBezTo>
                  <a:cubicBezTo>
                    <a:pt x="121" y="41"/>
                    <a:pt x="118" y="41"/>
                    <a:pt x="121" y="41"/>
                  </a:cubicBezTo>
                  <a:cubicBezTo>
                    <a:pt x="121" y="41"/>
                    <a:pt x="122" y="41"/>
                    <a:pt x="123" y="41"/>
                  </a:cubicBezTo>
                  <a:cubicBezTo>
                    <a:pt x="126" y="41"/>
                    <a:pt x="129" y="41"/>
                    <a:pt x="129" y="41"/>
                  </a:cubicBezTo>
                  <a:cubicBezTo>
                    <a:pt x="130" y="41"/>
                    <a:pt x="130" y="41"/>
                    <a:pt x="130" y="41"/>
                  </a:cubicBezTo>
                  <a:cubicBezTo>
                    <a:pt x="129" y="42"/>
                    <a:pt x="129" y="42"/>
                    <a:pt x="131" y="43"/>
                  </a:cubicBezTo>
                  <a:cubicBezTo>
                    <a:pt x="132" y="43"/>
                    <a:pt x="133" y="44"/>
                    <a:pt x="133" y="44"/>
                  </a:cubicBezTo>
                  <a:cubicBezTo>
                    <a:pt x="134" y="44"/>
                    <a:pt x="134" y="44"/>
                    <a:pt x="134" y="44"/>
                  </a:cubicBezTo>
                  <a:cubicBezTo>
                    <a:pt x="134" y="43"/>
                    <a:pt x="135" y="43"/>
                    <a:pt x="135" y="43"/>
                  </a:cubicBezTo>
                  <a:cubicBezTo>
                    <a:pt x="136" y="43"/>
                    <a:pt x="137" y="44"/>
                    <a:pt x="138" y="44"/>
                  </a:cubicBezTo>
                  <a:cubicBezTo>
                    <a:pt x="139" y="45"/>
                    <a:pt x="138" y="46"/>
                    <a:pt x="140" y="46"/>
                  </a:cubicBezTo>
                  <a:cubicBezTo>
                    <a:pt x="142" y="47"/>
                    <a:pt x="143" y="47"/>
                    <a:pt x="144" y="47"/>
                  </a:cubicBezTo>
                  <a:cubicBezTo>
                    <a:pt x="144" y="47"/>
                    <a:pt x="145" y="47"/>
                    <a:pt x="145" y="47"/>
                  </a:cubicBezTo>
                  <a:cubicBezTo>
                    <a:pt x="145" y="47"/>
                    <a:pt x="145" y="47"/>
                    <a:pt x="145" y="47"/>
                  </a:cubicBezTo>
                  <a:cubicBezTo>
                    <a:pt x="146" y="47"/>
                    <a:pt x="145" y="48"/>
                    <a:pt x="144" y="49"/>
                  </a:cubicBezTo>
                  <a:cubicBezTo>
                    <a:pt x="144" y="50"/>
                    <a:pt x="144" y="51"/>
                    <a:pt x="143" y="52"/>
                  </a:cubicBezTo>
                  <a:cubicBezTo>
                    <a:pt x="143" y="53"/>
                    <a:pt x="140" y="54"/>
                    <a:pt x="138" y="54"/>
                  </a:cubicBezTo>
                  <a:cubicBezTo>
                    <a:pt x="133" y="55"/>
                    <a:pt x="119" y="57"/>
                    <a:pt x="115" y="59"/>
                  </a:cubicBezTo>
                  <a:cubicBezTo>
                    <a:pt x="111" y="62"/>
                    <a:pt x="110" y="64"/>
                    <a:pt x="110" y="64"/>
                  </a:cubicBezTo>
                  <a:cubicBezTo>
                    <a:pt x="110" y="64"/>
                    <a:pt x="110" y="64"/>
                    <a:pt x="110" y="64"/>
                  </a:cubicBezTo>
                  <a:cubicBezTo>
                    <a:pt x="110" y="64"/>
                    <a:pt x="109" y="64"/>
                    <a:pt x="108" y="64"/>
                  </a:cubicBezTo>
                  <a:cubicBezTo>
                    <a:pt x="108" y="64"/>
                    <a:pt x="107" y="64"/>
                    <a:pt x="106" y="64"/>
                  </a:cubicBezTo>
                  <a:cubicBezTo>
                    <a:pt x="105" y="64"/>
                    <a:pt x="103" y="65"/>
                    <a:pt x="103" y="65"/>
                  </a:cubicBezTo>
                  <a:cubicBezTo>
                    <a:pt x="103" y="65"/>
                    <a:pt x="103" y="65"/>
                    <a:pt x="103" y="65"/>
                  </a:cubicBezTo>
                  <a:cubicBezTo>
                    <a:pt x="101" y="65"/>
                    <a:pt x="101" y="64"/>
                    <a:pt x="101" y="64"/>
                  </a:cubicBezTo>
                  <a:cubicBezTo>
                    <a:pt x="101" y="64"/>
                    <a:pt x="101" y="64"/>
                    <a:pt x="101" y="64"/>
                  </a:cubicBezTo>
                  <a:cubicBezTo>
                    <a:pt x="101" y="64"/>
                    <a:pt x="100" y="64"/>
                    <a:pt x="98" y="64"/>
                  </a:cubicBezTo>
                  <a:cubicBezTo>
                    <a:pt x="96" y="65"/>
                    <a:pt x="94" y="65"/>
                    <a:pt x="92" y="65"/>
                  </a:cubicBezTo>
                  <a:cubicBezTo>
                    <a:pt x="90" y="65"/>
                    <a:pt x="88" y="65"/>
                    <a:pt x="86" y="64"/>
                  </a:cubicBezTo>
                  <a:cubicBezTo>
                    <a:pt x="82" y="64"/>
                    <a:pt x="78" y="64"/>
                    <a:pt x="74" y="64"/>
                  </a:cubicBezTo>
                  <a:cubicBezTo>
                    <a:pt x="70" y="64"/>
                    <a:pt x="67" y="64"/>
                    <a:pt x="65" y="65"/>
                  </a:cubicBezTo>
                  <a:cubicBezTo>
                    <a:pt x="61" y="66"/>
                    <a:pt x="58" y="67"/>
                    <a:pt x="59" y="68"/>
                  </a:cubicBezTo>
                  <a:cubicBezTo>
                    <a:pt x="61" y="69"/>
                    <a:pt x="66" y="70"/>
                    <a:pt x="71" y="70"/>
                  </a:cubicBezTo>
                  <a:cubicBezTo>
                    <a:pt x="80" y="70"/>
                    <a:pt x="88" y="69"/>
                    <a:pt x="93" y="69"/>
                  </a:cubicBezTo>
                  <a:cubicBezTo>
                    <a:pt x="96" y="69"/>
                    <a:pt x="98" y="69"/>
                    <a:pt x="100" y="69"/>
                  </a:cubicBezTo>
                  <a:cubicBezTo>
                    <a:pt x="101" y="69"/>
                    <a:pt x="102" y="69"/>
                    <a:pt x="101" y="69"/>
                  </a:cubicBezTo>
                  <a:cubicBezTo>
                    <a:pt x="101" y="70"/>
                    <a:pt x="101" y="70"/>
                    <a:pt x="102" y="70"/>
                  </a:cubicBezTo>
                  <a:cubicBezTo>
                    <a:pt x="102" y="70"/>
                    <a:pt x="102" y="70"/>
                    <a:pt x="103" y="70"/>
                  </a:cubicBezTo>
                  <a:cubicBezTo>
                    <a:pt x="104" y="70"/>
                    <a:pt x="104" y="69"/>
                    <a:pt x="105" y="69"/>
                  </a:cubicBezTo>
                  <a:cubicBezTo>
                    <a:pt x="105" y="69"/>
                    <a:pt x="105" y="69"/>
                    <a:pt x="105" y="69"/>
                  </a:cubicBezTo>
                  <a:cubicBezTo>
                    <a:pt x="106" y="69"/>
                    <a:pt x="106" y="70"/>
                    <a:pt x="106" y="70"/>
                  </a:cubicBezTo>
                  <a:cubicBezTo>
                    <a:pt x="106" y="70"/>
                    <a:pt x="106" y="70"/>
                    <a:pt x="106" y="70"/>
                  </a:cubicBezTo>
                  <a:cubicBezTo>
                    <a:pt x="107" y="70"/>
                    <a:pt x="108" y="70"/>
                    <a:pt x="108" y="70"/>
                  </a:cubicBezTo>
                  <a:cubicBezTo>
                    <a:pt x="109" y="70"/>
                    <a:pt x="109" y="70"/>
                    <a:pt x="109" y="70"/>
                  </a:cubicBezTo>
                  <a:cubicBezTo>
                    <a:pt x="110" y="70"/>
                    <a:pt x="110" y="70"/>
                    <a:pt x="112" y="71"/>
                  </a:cubicBezTo>
                  <a:cubicBezTo>
                    <a:pt x="113" y="72"/>
                    <a:pt x="117" y="73"/>
                    <a:pt x="117" y="74"/>
                  </a:cubicBezTo>
                  <a:cubicBezTo>
                    <a:pt x="117" y="74"/>
                    <a:pt x="117" y="75"/>
                    <a:pt x="118" y="75"/>
                  </a:cubicBezTo>
                  <a:cubicBezTo>
                    <a:pt x="118" y="75"/>
                    <a:pt x="118" y="74"/>
                    <a:pt x="119" y="74"/>
                  </a:cubicBezTo>
                  <a:cubicBezTo>
                    <a:pt x="119" y="74"/>
                    <a:pt x="119" y="74"/>
                    <a:pt x="119" y="74"/>
                  </a:cubicBezTo>
                  <a:cubicBezTo>
                    <a:pt x="120" y="74"/>
                    <a:pt x="121" y="74"/>
                    <a:pt x="122" y="75"/>
                  </a:cubicBezTo>
                  <a:cubicBezTo>
                    <a:pt x="124" y="75"/>
                    <a:pt x="124" y="76"/>
                    <a:pt x="121" y="76"/>
                  </a:cubicBezTo>
                  <a:cubicBezTo>
                    <a:pt x="118" y="76"/>
                    <a:pt x="119" y="78"/>
                    <a:pt x="126" y="80"/>
                  </a:cubicBezTo>
                  <a:cubicBezTo>
                    <a:pt x="132" y="81"/>
                    <a:pt x="143" y="83"/>
                    <a:pt x="153" y="85"/>
                  </a:cubicBezTo>
                  <a:cubicBezTo>
                    <a:pt x="155" y="85"/>
                    <a:pt x="157" y="85"/>
                    <a:pt x="159" y="85"/>
                  </a:cubicBezTo>
                  <a:cubicBezTo>
                    <a:pt x="166" y="85"/>
                    <a:pt x="170" y="83"/>
                    <a:pt x="163" y="81"/>
                  </a:cubicBezTo>
                  <a:cubicBezTo>
                    <a:pt x="156" y="79"/>
                    <a:pt x="154" y="77"/>
                    <a:pt x="156" y="77"/>
                  </a:cubicBezTo>
                  <a:cubicBezTo>
                    <a:pt x="157" y="77"/>
                    <a:pt x="157" y="77"/>
                    <a:pt x="157" y="77"/>
                  </a:cubicBezTo>
                  <a:cubicBezTo>
                    <a:pt x="160" y="77"/>
                    <a:pt x="162" y="77"/>
                    <a:pt x="163" y="77"/>
                  </a:cubicBezTo>
                  <a:cubicBezTo>
                    <a:pt x="163" y="77"/>
                    <a:pt x="163" y="77"/>
                    <a:pt x="163" y="77"/>
                  </a:cubicBezTo>
                  <a:cubicBezTo>
                    <a:pt x="163" y="77"/>
                    <a:pt x="163" y="77"/>
                    <a:pt x="163" y="77"/>
                  </a:cubicBezTo>
                  <a:cubicBezTo>
                    <a:pt x="164" y="77"/>
                    <a:pt x="166" y="78"/>
                    <a:pt x="168" y="78"/>
                  </a:cubicBezTo>
                  <a:cubicBezTo>
                    <a:pt x="169" y="79"/>
                    <a:pt x="171" y="80"/>
                    <a:pt x="172" y="80"/>
                  </a:cubicBezTo>
                  <a:cubicBezTo>
                    <a:pt x="172" y="80"/>
                    <a:pt x="172" y="79"/>
                    <a:pt x="173" y="79"/>
                  </a:cubicBezTo>
                  <a:cubicBezTo>
                    <a:pt x="173" y="79"/>
                    <a:pt x="173" y="79"/>
                    <a:pt x="173" y="79"/>
                  </a:cubicBezTo>
                  <a:cubicBezTo>
                    <a:pt x="174" y="79"/>
                    <a:pt x="174" y="79"/>
                    <a:pt x="175" y="79"/>
                  </a:cubicBezTo>
                  <a:cubicBezTo>
                    <a:pt x="176" y="80"/>
                    <a:pt x="177" y="80"/>
                    <a:pt x="178" y="80"/>
                  </a:cubicBezTo>
                  <a:cubicBezTo>
                    <a:pt x="178" y="80"/>
                    <a:pt x="178" y="80"/>
                    <a:pt x="178" y="80"/>
                  </a:cubicBezTo>
                  <a:cubicBezTo>
                    <a:pt x="178" y="80"/>
                    <a:pt x="178" y="80"/>
                    <a:pt x="178" y="80"/>
                  </a:cubicBezTo>
                  <a:cubicBezTo>
                    <a:pt x="178" y="80"/>
                    <a:pt x="179" y="80"/>
                    <a:pt x="179" y="80"/>
                  </a:cubicBezTo>
                  <a:cubicBezTo>
                    <a:pt x="179" y="81"/>
                    <a:pt x="179" y="81"/>
                    <a:pt x="180" y="81"/>
                  </a:cubicBezTo>
                  <a:cubicBezTo>
                    <a:pt x="180" y="81"/>
                    <a:pt x="180" y="81"/>
                    <a:pt x="180" y="81"/>
                  </a:cubicBezTo>
                  <a:cubicBezTo>
                    <a:pt x="180" y="81"/>
                    <a:pt x="180" y="81"/>
                    <a:pt x="180" y="81"/>
                  </a:cubicBezTo>
                  <a:cubicBezTo>
                    <a:pt x="181" y="81"/>
                    <a:pt x="182" y="81"/>
                    <a:pt x="183" y="81"/>
                  </a:cubicBezTo>
                  <a:cubicBezTo>
                    <a:pt x="183" y="82"/>
                    <a:pt x="185" y="82"/>
                    <a:pt x="186" y="83"/>
                  </a:cubicBezTo>
                  <a:cubicBezTo>
                    <a:pt x="187" y="83"/>
                    <a:pt x="187" y="83"/>
                    <a:pt x="188" y="83"/>
                  </a:cubicBezTo>
                  <a:cubicBezTo>
                    <a:pt x="188" y="83"/>
                    <a:pt x="189" y="83"/>
                    <a:pt x="188" y="82"/>
                  </a:cubicBezTo>
                  <a:cubicBezTo>
                    <a:pt x="188" y="82"/>
                    <a:pt x="188" y="81"/>
                    <a:pt x="189" y="81"/>
                  </a:cubicBezTo>
                  <a:cubicBezTo>
                    <a:pt x="189" y="81"/>
                    <a:pt x="190" y="81"/>
                    <a:pt x="190" y="81"/>
                  </a:cubicBezTo>
                  <a:cubicBezTo>
                    <a:pt x="190" y="81"/>
                    <a:pt x="190" y="81"/>
                    <a:pt x="190" y="81"/>
                  </a:cubicBezTo>
                  <a:cubicBezTo>
                    <a:pt x="191" y="81"/>
                    <a:pt x="193" y="80"/>
                    <a:pt x="193" y="79"/>
                  </a:cubicBezTo>
                  <a:cubicBezTo>
                    <a:pt x="193" y="78"/>
                    <a:pt x="193" y="78"/>
                    <a:pt x="193" y="78"/>
                  </a:cubicBezTo>
                  <a:cubicBezTo>
                    <a:pt x="193" y="78"/>
                    <a:pt x="193" y="78"/>
                    <a:pt x="194" y="78"/>
                  </a:cubicBezTo>
                  <a:cubicBezTo>
                    <a:pt x="194" y="78"/>
                    <a:pt x="195" y="79"/>
                    <a:pt x="195" y="79"/>
                  </a:cubicBezTo>
                  <a:cubicBezTo>
                    <a:pt x="197" y="79"/>
                    <a:pt x="199" y="78"/>
                    <a:pt x="198" y="76"/>
                  </a:cubicBezTo>
                  <a:cubicBezTo>
                    <a:pt x="197" y="74"/>
                    <a:pt x="193" y="73"/>
                    <a:pt x="195" y="73"/>
                  </a:cubicBezTo>
                  <a:cubicBezTo>
                    <a:pt x="197" y="73"/>
                    <a:pt x="196" y="72"/>
                    <a:pt x="194" y="72"/>
                  </a:cubicBezTo>
                  <a:cubicBezTo>
                    <a:pt x="192" y="72"/>
                    <a:pt x="191" y="72"/>
                    <a:pt x="192" y="71"/>
                  </a:cubicBezTo>
                  <a:cubicBezTo>
                    <a:pt x="193" y="71"/>
                    <a:pt x="192" y="71"/>
                    <a:pt x="191" y="71"/>
                  </a:cubicBezTo>
                  <a:cubicBezTo>
                    <a:pt x="190" y="71"/>
                    <a:pt x="190" y="71"/>
                    <a:pt x="189" y="71"/>
                  </a:cubicBezTo>
                  <a:cubicBezTo>
                    <a:pt x="189" y="71"/>
                    <a:pt x="189" y="71"/>
                    <a:pt x="189" y="71"/>
                  </a:cubicBezTo>
                  <a:cubicBezTo>
                    <a:pt x="187" y="71"/>
                    <a:pt x="187" y="70"/>
                    <a:pt x="187" y="70"/>
                  </a:cubicBezTo>
                  <a:cubicBezTo>
                    <a:pt x="187" y="69"/>
                    <a:pt x="186" y="69"/>
                    <a:pt x="185" y="69"/>
                  </a:cubicBezTo>
                  <a:cubicBezTo>
                    <a:pt x="184" y="69"/>
                    <a:pt x="184" y="69"/>
                    <a:pt x="184" y="69"/>
                  </a:cubicBezTo>
                  <a:cubicBezTo>
                    <a:pt x="184" y="69"/>
                    <a:pt x="184" y="69"/>
                    <a:pt x="184" y="69"/>
                  </a:cubicBezTo>
                  <a:cubicBezTo>
                    <a:pt x="183" y="69"/>
                    <a:pt x="181" y="69"/>
                    <a:pt x="181" y="68"/>
                  </a:cubicBezTo>
                  <a:cubicBezTo>
                    <a:pt x="180" y="67"/>
                    <a:pt x="182" y="66"/>
                    <a:pt x="180" y="66"/>
                  </a:cubicBezTo>
                  <a:cubicBezTo>
                    <a:pt x="178" y="66"/>
                    <a:pt x="179" y="65"/>
                    <a:pt x="177" y="65"/>
                  </a:cubicBezTo>
                  <a:cubicBezTo>
                    <a:pt x="177" y="65"/>
                    <a:pt x="177" y="65"/>
                    <a:pt x="176" y="65"/>
                  </a:cubicBezTo>
                  <a:cubicBezTo>
                    <a:pt x="176" y="65"/>
                    <a:pt x="176" y="65"/>
                    <a:pt x="176" y="65"/>
                  </a:cubicBezTo>
                  <a:cubicBezTo>
                    <a:pt x="174" y="65"/>
                    <a:pt x="178" y="64"/>
                    <a:pt x="175" y="63"/>
                  </a:cubicBezTo>
                  <a:cubicBezTo>
                    <a:pt x="174" y="62"/>
                    <a:pt x="172" y="61"/>
                    <a:pt x="173" y="61"/>
                  </a:cubicBezTo>
                  <a:cubicBezTo>
                    <a:pt x="173" y="61"/>
                    <a:pt x="174" y="61"/>
                    <a:pt x="176" y="62"/>
                  </a:cubicBezTo>
                  <a:cubicBezTo>
                    <a:pt x="179" y="62"/>
                    <a:pt x="181" y="62"/>
                    <a:pt x="182" y="62"/>
                  </a:cubicBezTo>
                  <a:cubicBezTo>
                    <a:pt x="184" y="62"/>
                    <a:pt x="184" y="62"/>
                    <a:pt x="184" y="61"/>
                  </a:cubicBezTo>
                  <a:cubicBezTo>
                    <a:pt x="183" y="61"/>
                    <a:pt x="183" y="60"/>
                    <a:pt x="183" y="60"/>
                  </a:cubicBezTo>
                  <a:cubicBezTo>
                    <a:pt x="184" y="60"/>
                    <a:pt x="184" y="60"/>
                    <a:pt x="184" y="60"/>
                  </a:cubicBezTo>
                  <a:cubicBezTo>
                    <a:pt x="185" y="61"/>
                    <a:pt x="185" y="61"/>
                    <a:pt x="186" y="61"/>
                  </a:cubicBezTo>
                  <a:cubicBezTo>
                    <a:pt x="186" y="61"/>
                    <a:pt x="186" y="61"/>
                    <a:pt x="187" y="61"/>
                  </a:cubicBezTo>
                  <a:cubicBezTo>
                    <a:pt x="187" y="61"/>
                    <a:pt x="188" y="60"/>
                    <a:pt x="186" y="60"/>
                  </a:cubicBezTo>
                  <a:cubicBezTo>
                    <a:pt x="185" y="60"/>
                    <a:pt x="186" y="59"/>
                    <a:pt x="187" y="59"/>
                  </a:cubicBezTo>
                  <a:cubicBezTo>
                    <a:pt x="187" y="59"/>
                    <a:pt x="188" y="59"/>
                    <a:pt x="188" y="59"/>
                  </a:cubicBezTo>
                  <a:cubicBezTo>
                    <a:pt x="190" y="60"/>
                    <a:pt x="189" y="61"/>
                    <a:pt x="194" y="62"/>
                  </a:cubicBezTo>
                  <a:cubicBezTo>
                    <a:pt x="196" y="62"/>
                    <a:pt x="197" y="62"/>
                    <a:pt x="199" y="62"/>
                  </a:cubicBezTo>
                  <a:cubicBezTo>
                    <a:pt x="200" y="62"/>
                    <a:pt x="200" y="62"/>
                    <a:pt x="201" y="62"/>
                  </a:cubicBezTo>
                  <a:cubicBezTo>
                    <a:pt x="201" y="62"/>
                    <a:pt x="202" y="62"/>
                    <a:pt x="202" y="62"/>
                  </a:cubicBezTo>
                  <a:cubicBezTo>
                    <a:pt x="202" y="62"/>
                    <a:pt x="202" y="62"/>
                    <a:pt x="201" y="62"/>
                  </a:cubicBezTo>
                  <a:cubicBezTo>
                    <a:pt x="200" y="63"/>
                    <a:pt x="201" y="63"/>
                    <a:pt x="202" y="63"/>
                  </a:cubicBezTo>
                  <a:cubicBezTo>
                    <a:pt x="203" y="63"/>
                    <a:pt x="204" y="63"/>
                    <a:pt x="206" y="62"/>
                  </a:cubicBezTo>
                  <a:cubicBezTo>
                    <a:pt x="208" y="62"/>
                    <a:pt x="210" y="62"/>
                    <a:pt x="210" y="62"/>
                  </a:cubicBezTo>
                  <a:cubicBezTo>
                    <a:pt x="211" y="62"/>
                    <a:pt x="211" y="62"/>
                    <a:pt x="208" y="63"/>
                  </a:cubicBezTo>
                  <a:cubicBezTo>
                    <a:pt x="205" y="64"/>
                    <a:pt x="203" y="65"/>
                    <a:pt x="204" y="65"/>
                  </a:cubicBezTo>
                  <a:cubicBezTo>
                    <a:pt x="205" y="65"/>
                    <a:pt x="205" y="65"/>
                    <a:pt x="205" y="65"/>
                  </a:cubicBezTo>
                  <a:cubicBezTo>
                    <a:pt x="205" y="65"/>
                    <a:pt x="205" y="65"/>
                    <a:pt x="205" y="65"/>
                  </a:cubicBezTo>
                  <a:cubicBezTo>
                    <a:pt x="206" y="65"/>
                    <a:pt x="206" y="65"/>
                    <a:pt x="205" y="65"/>
                  </a:cubicBezTo>
                  <a:cubicBezTo>
                    <a:pt x="204" y="65"/>
                    <a:pt x="203" y="65"/>
                    <a:pt x="204" y="65"/>
                  </a:cubicBezTo>
                  <a:cubicBezTo>
                    <a:pt x="204" y="65"/>
                    <a:pt x="204" y="65"/>
                    <a:pt x="204" y="65"/>
                  </a:cubicBezTo>
                  <a:cubicBezTo>
                    <a:pt x="205" y="65"/>
                    <a:pt x="205" y="65"/>
                    <a:pt x="205" y="65"/>
                  </a:cubicBezTo>
                  <a:cubicBezTo>
                    <a:pt x="206" y="65"/>
                    <a:pt x="206" y="66"/>
                    <a:pt x="205" y="66"/>
                  </a:cubicBezTo>
                  <a:cubicBezTo>
                    <a:pt x="203" y="66"/>
                    <a:pt x="204" y="67"/>
                    <a:pt x="205" y="67"/>
                  </a:cubicBezTo>
                  <a:cubicBezTo>
                    <a:pt x="205" y="67"/>
                    <a:pt x="205" y="67"/>
                    <a:pt x="205" y="67"/>
                  </a:cubicBezTo>
                  <a:cubicBezTo>
                    <a:pt x="205" y="67"/>
                    <a:pt x="205" y="67"/>
                    <a:pt x="206" y="67"/>
                  </a:cubicBezTo>
                  <a:cubicBezTo>
                    <a:pt x="207" y="67"/>
                    <a:pt x="206" y="67"/>
                    <a:pt x="206" y="68"/>
                  </a:cubicBezTo>
                  <a:cubicBezTo>
                    <a:pt x="206" y="68"/>
                    <a:pt x="206" y="68"/>
                    <a:pt x="207" y="68"/>
                  </a:cubicBezTo>
                  <a:cubicBezTo>
                    <a:pt x="207" y="68"/>
                    <a:pt x="207" y="68"/>
                    <a:pt x="207" y="68"/>
                  </a:cubicBezTo>
                  <a:cubicBezTo>
                    <a:pt x="208" y="68"/>
                    <a:pt x="208" y="68"/>
                    <a:pt x="208" y="68"/>
                  </a:cubicBezTo>
                  <a:cubicBezTo>
                    <a:pt x="209" y="68"/>
                    <a:pt x="209" y="68"/>
                    <a:pt x="209" y="69"/>
                  </a:cubicBezTo>
                  <a:cubicBezTo>
                    <a:pt x="209" y="69"/>
                    <a:pt x="210" y="69"/>
                    <a:pt x="211" y="69"/>
                  </a:cubicBezTo>
                  <a:cubicBezTo>
                    <a:pt x="211" y="69"/>
                    <a:pt x="211" y="69"/>
                    <a:pt x="212" y="69"/>
                  </a:cubicBezTo>
                  <a:cubicBezTo>
                    <a:pt x="212" y="69"/>
                    <a:pt x="212" y="69"/>
                    <a:pt x="212" y="69"/>
                  </a:cubicBezTo>
                  <a:cubicBezTo>
                    <a:pt x="213" y="69"/>
                    <a:pt x="214" y="69"/>
                    <a:pt x="215" y="70"/>
                  </a:cubicBezTo>
                  <a:cubicBezTo>
                    <a:pt x="215" y="70"/>
                    <a:pt x="215" y="70"/>
                    <a:pt x="216" y="70"/>
                  </a:cubicBezTo>
                  <a:cubicBezTo>
                    <a:pt x="217" y="70"/>
                    <a:pt x="218" y="70"/>
                    <a:pt x="219" y="69"/>
                  </a:cubicBezTo>
                  <a:cubicBezTo>
                    <a:pt x="220" y="68"/>
                    <a:pt x="219" y="66"/>
                    <a:pt x="220" y="66"/>
                  </a:cubicBezTo>
                  <a:cubicBezTo>
                    <a:pt x="221" y="65"/>
                    <a:pt x="221" y="65"/>
                    <a:pt x="222" y="65"/>
                  </a:cubicBezTo>
                  <a:cubicBezTo>
                    <a:pt x="223" y="65"/>
                    <a:pt x="224" y="65"/>
                    <a:pt x="225" y="66"/>
                  </a:cubicBezTo>
                  <a:cubicBezTo>
                    <a:pt x="226" y="66"/>
                    <a:pt x="227" y="66"/>
                    <a:pt x="228" y="66"/>
                  </a:cubicBezTo>
                  <a:cubicBezTo>
                    <a:pt x="229" y="66"/>
                    <a:pt x="230" y="66"/>
                    <a:pt x="230" y="66"/>
                  </a:cubicBezTo>
                  <a:cubicBezTo>
                    <a:pt x="229" y="65"/>
                    <a:pt x="230" y="65"/>
                    <a:pt x="231" y="65"/>
                  </a:cubicBezTo>
                  <a:cubicBezTo>
                    <a:pt x="231" y="65"/>
                    <a:pt x="231" y="65"/>
                    <a:pt x="231" y="65"/>
                  </a:cubicBezTo>
                  <a:cubicBezTo>
                    <a:pt x="232" y="65"/>
                    <a:pt x="232" y="65"/>
                    <a:pt x="232" y="65"/>
                  </a:cubicBezTo>
                  <a:cubicBezTo>
                    <a:pt x="233" y="65"/>
                    <a:pt x="234" y="65"/>
                    <a:pt x="233" y="64"/>
                  </a:cubicBezTo>
                  <a:cubicBezTo>
                    <a:pt x="232" y="64"/>
                    <a:pt x="232" y="64"/>
                    <a:pt x="233" y="64"/>
                  </a:cubicBezTo>
                  <a:cubicBezTo>
                    <a:pt x="234" y="64"/>
                    <a:pt x="234" y="64"/>
                    <a:pt x="235" y="64"/>
                  </a:cubicBezTo>
                  <a:cubicBezTo>
                    <a:pt x="236" y="64"/>
                    <a:pt x="236" y="64"/>
                    <a:pt x="236" y="64"/>
                  </a:cubicBezTo>
                  <a:cubicBezTo>
                    <a:pt x="237" y="64"/>
                    <a:pt x="237" y="64"/>
                    <a:pt x="236" y="63"/>
                  </a:cubicBezTo>
                  <a:cubicBezTo>
                    <a:pt x="235" y="63"/>
                    <a:pt x="234" y="63"/>
                    <a:pt x="234" y="63"/>
                  </a:cubicBezTo>
                  <a:cubicBezTo>
                    <a:pt x="234" y="63"/>
                    <a:pt x="235" y="63"/>
                    <a:pt x="235" y="63"/>
                  </a:cubicBezTo>
                  <a:cubicBezTo>
                    <a:pt x="235" y="63"/>
                    <a:pt x="235" y="63"/>
                    <a:pt x="236" y="63"/>
                  </a:cubicBezTo>
                  <a:cubicBezTo>
                    <a:pt x="237" y="63"/>
                    <a:pt x="238" y="62"/>
                    <a:pt x="237" y="62"/>
                  </a:cubicBezTo>
                  <a:cubicBezTo>
                    <a:pt x="237" y="62"/>
                    <a:pt x="237" y="62"/>
                    <a:pt x="237" y="62"/>
                  </a:cubicBezTo>
                  <a:cubicBezTo>
                    <a:pt x="238" y="62"/>
                    <a:pt x="239" y="62"/>
                    <a:pt x="242" y="62"/>
                  </a:cubicBezTo>
                  <a:cubicBezTo>
                    <a:pt x="242" y="62"/>
                    <a:pt x="243" y="62"/>
                    <a:pt x="243" y="62"/>
                  </a:cubicBezTo>
                  <a:cubicBezTo>
                    <a:pt x="244" y="62"/>
                    <a:pt x="245" y="62"/>
                    <a:pt x="245" y="62"/>
                  </a:cubicBezTo>
                  <a:cubicBezTo>
                    <a:pt x="246" y="62"/>
                    <a:pt x="246" y="62"/>
                    <a:pt x="246" y="62"/>
                  </a:cubicBezTo>
                  <a:cubicBezTo>
                    <a:pt x="246" y="62"/>
                    <a:pt x="245" y="62"/>
                    <a:pt x="245" y="62"/>
                  </a:cubicBezTo>
                  <a:cubicBezTo>
                    <a:pt x="245" y="62"/>
                    <a:pt x="245" y="62"/>
                    <a:pt x="245" y="62"/>
                  </a:cubicBezTo>
                  <a:cubicBezTo>
                    <a:pt x="245" y="62"/>
                    <a:pt x="244" y="62"/>
                    <a:pt x="244" y="62"/>
                  </a:cubicBezTo>
                  <a:cubicBezTo>
                    <a:pt x="244" y="62"/>
                    <a:pt x="244" y="62"/>
                    <a:pt x="245" y="62"/>
                  </a:cubicBezTo>
                  <a:cubicBezTo>
                    <a:pt x="245" y="62"/>
                    <a:pt x="245" y="62"/>
                    <a:pt x="245" y="62"/>
                  </a:cubicBezTo>
                  <a:cubicBezTo>
                    <a:pt x="245" y="62"/>
                    <a:pt x="245" y="62"/>
                    <a:pt x="245" y="62"/>
                  </a:cubicBezTo>
                  <a:cubicBezTo>
                    <a:pt x="246" y="62"/>
                    <a:pt x="247" y="61"/>
                    <a:pt x="245" y="61"/>
                  </a:cubicBezTo>
                  <a:cubicBezTo>
                    <a:pt x="244" y="61"/>
                    <a:pt x="244" y="60"/>
                    <a:pt x="246" y="60"/>
                  </a:cubicBezTo>
                  <a:cubicBezTo>
                    <a:pt x="246" y="60"/>
                    <a:pt x="246" y="60"/>
                    <a:pt x="247" y="61"/>
                  </a:cubicBezTo>
                  <a:cubicBezTo>
                    <a:pt x="248" y="61"/>
                    <a:pt x="249" y="61"/>
                    <a:pt x="251" y="61"/>
                  </a:cubicBezTo>
                  <a:cubicBezTo>
                    <a:pt x="250" y="61"/>
                    <a:pt x="250" y="60"/>
                    <a:pt x="249" y="59"/>
                  </a:cubicBezTo>
                  <a:cubicBezTo>
                    <a:pt x="248" y="59"/>
                    <a:pt x="245" y="58"/>
                    <a:pt x="244" y="58"/>
                  </a:cubicBezTo>
                  <a:cubicBezTo>
                    <a:pt x="243" y="58"/>
                    <a:pt x="242" y="58"/>
                    <a:pt x="242" y="58"/>
                  </a:cubicBezTo>
                  <a:cubicBezTo>
                    <a:pt x="241" y="59"/>
                    <a:pt x="241" y="59"/>
                    <a:pt x="240" y="59"/>
                  </a:cubicBezTo>
                  <a:cubicBezTo>
                    <a:pt x="240" y="59"/>
                    <a:pt x="240" y="59"/>
                    <a:pt x="239" y="59"/>
                  </a:cubicBezTo>
                  <a:cubicBezTo>
                    <a:pt x="239" y="59"/>
                    <a:pt x="239" y="58"/>
                    <a:pt x="238" y="58"/>
                  </a:cubicBezTo>
                  <a:cubicBezTo>
                    <a:pt x="237" y="58"/>
                    <a:pt x="236" y="59"/>
                    <a:pt x="236" y="59"/>
                  </a:cubicBezTo>
                  <a:cubicBezTo>
                    <a:pt x="236" y="59"/>
                    <a:pt x="235" y="59"/>
                    <a:pt x="235" y="59"/>
                  </a:cubicBezTo>
                  <a:cubicBezTo>
                    <a:pt x="235" y="59"/>
                    <a:pt x="234" y="59"/>
                    <a:pt x="235" y="58"/>
                  </a:cubicBezTo>
                  <a:cubicBezTo>
                    <a:pt x="236" y="58"/>
                    <a:pt x="236" y="58"/>
                    <a:pt x="235" y="58"/>
                  </a:cubicBezTo>
                  <a:cubicBezTo>
                    <a:pt x="235" y="58"/>
                    <a:pt x="234" y="58"/>
                    <a:pt x="233" y="58"/>
                  </a:cubicBezTo>
                  <a:cubicBezTo>
                    <a:pt x="232" y="58"/>
                    <a:pt x="232" y="58"/>
                    <a:pt x="232" y="58"/>
                  </a:cubicBezTo>
                  <a:cubicBezTo>
                    <a:pt x="231" y="58"/>
                    <a:pt x="232" y="58"/>
                    <a:pt x="233" y="57"/>
                  </a:cubicBezTo>
                  <a:cubicBezTo>
                    <a:pt x="235" y="57"/>
                    <a:pt x="236" y="56"/>
                    <a:pt x="235" y="56"/>
                  </a:cubicBezTo>
                  <a:cubicBezTo>
                    <a:pt x="234" y="56"/>
                    <a:pt x="234" y="56"/>
                    <a:pt x="233" y="57"/>
                  </a:cubicBezTo>
                  <a:cubicBezTo>
                    <a:pt x="231" y="57"/>
                    <a:pt x="230" y="57"/>
                    <a:pt x="230" y="57"/>
                  </a:cubicBezTo>
                  <a:cubicBezTo>
                    <a:pt x="229" y="57"/>
                    <a:pt x="229" y="57"/>
                    <a:pt x="229" y="57"/>
                  </a:cubicBezTo>
                  <a:cubicBezTo>
                    <a:pt x="230" y="56"/>
                    <a:pt x="229" y="56"/>
                    <a:pt x="226" y="56"/>
                  </a:cubicBezTo>
                  <a:cubicBezTo>
                    <a:pt x="226" y="56"/>
                    <a:pt x="226" y="56"/>
                    <a:pt x="226" y="56"/>
                  </a:cubicBezTo>
                  <a:cubicBezTo>
                    <a:pt x="225" y="56"/>
                    <a:pt x="225" y="56"/>
                    <a:pt x="225" y="56"/>
                  </a:cubicBezTo>
                  <a:cubicBezTo>
                    <a:pt x="222" y="56"/>
                    <a:pt x="222" y="56"/>
                    <a:pt x="224" y="56"/>
                  </a:cubicBezTo>
                  <a:cubicBezTo>
                    <a:pt x="226" y="56"/>
                    <a:pt x="227" y="56"/>
                    <a:pt x="226" y="56"/>
                  </a:cubicBezTo>
                  <a:cubicBezTo>
                    <a:pt x="225" y="55"/>
                    <a:pt x="226" y="55"/>
                    <a:pt x="226" y="54"/>
                  </a:cubicBezTo>
                  <a:cubicBezTo>
                    <a:pt x="226" y="53"/>
                    <a:pt x="224" y="53"/>
                    <a:pt x="222" y="53"/>
                  </a:cubicBezTo>
                  <a:cubicBezTo>
                    <a:pt x="222" y="53"/>
                    <a:pt x="222" y="53"/>
                    <a:pt x="222" y="53"/>
                  </a:cubicBezTo>
                  <a:cubicBezTo>
                    <a:pt x="222" y="53"/>
                    <a:pt x="221" y="53"/>
                    <a:pt x="221" y="53"/>
                  </a:cubicBezTo>
                  <a:cubicBezTo>
                    <a:pt x="220" y="53"/>
                    <a:pt x="219" y="52"/>
                    <a:pt x="221" y="52"/>
                  </a:cubicBezTo>
                  <a:cubicBezTo>
                    <a:pt x="221" y="51"/>
                    <a:pt x="221" y="51"/>
                    <a:pt x="221" y="51"/>
                  </a:cubicBezTo>
                  <a:cubicBezTo>
                    <a:pt x="221" y="51"/>
                    <a:pt x="220" y="52"/>
                    <a:pt x="218" y="52"/>
                  </a:cubicBezTo>
                  <a:cubicBezTo>
                    <a:pt x="217" y="52"/>
                    <a:pt x="216" y="53"/>
                    <a:pt x="216" y="53"/>
                  </a:cubicBezTo>
                  <a:cubicBezTo>
                    <a:pt x="215" y="53"/>
                    <a:pt x="215" y="52"/>
                    <a:pt x="216" y="52"/>
                  </a:cubicBezTo>
                  <a:cubicBezTo>
                    <a:pt x="216" y="52"/>
                    <a:pt x="216" y="51"/>
                    <a:pt x="215" y="51"/>
                  </a:cubicBezTo>
                  <a:cubicBezTo>
                    <a:pt x="215" y="51"/>
                    <a:pt x="214" y="52"/>
                    <a:pt x="213" y="52"/>
                  </a:cubicBezTo>
                  <a:cubicBezTo>
                    <a:pt x="211" y="52"/>
                    <a:pt x="210" y="53"/>
                    <a:pt x="210" y="53"/>
                  </a:cubicBezTo>
                  <a:cubicBezTo>
                    <a:pt x="210" y="53"/>
                    <a:pt x="210" y="52"/>
                    <a:pt x="210" y="52"/>
                  </a:cubicBezTo>
                  <a:cubicBezTo>
                    <a:pt x="211" y="51"/>
                    <a:pt x="211" y="51"/>
                    <a:pt x="210" y="51"/>
                  </a:cubicBezTo>
                  <a:cubicBezTo>
                    <a:pt x="210" y="51"/>
                    <a:pt x="210" y="51"/>
                    <a:pt x="209" y="51"/>
                  </a:cubicBezTo>
                  <a:cubicBezTo>
                    <a:pt x="209" y="51"/>
                    <a:pt x="209" y="51"/>
                    <a:pt x="209" y="51"/>
                  </a:cubicBezTo>
                  <a:cubicBezTo>
                    <a:pt x="208" y="51"/>
                    <a:pt x="209" y="51"/>
                    <a:pt x="208" y="50"/>
                  </a:cubicBezTo>
                  <a:cubicBezTo>
                    <a:pt x="206" y="49"/>
                    <a:pt x="201" y="49"/>
                    <a:pt x="202" y="49"/>
                  </a:cubicBezTo>
                  <a:cubicBezTo>
                    <a:pt x="203" y="49"/>
                    <a:pt x="203" y="49"/>
                    <a:pt x="202" y="49"/>
                  </a:cubicBezTo>
                  <a:cubicBezTo>
                    <a:pt x="202" y="49"/>
                    <a:pt x="201" y="49"/>
                    <a:pt x="200" y="49"/>
                  </a:cubicBezTo>
                  <a:cubicBezTo>
                    <a:pt x="200" y="49"/>
                    <a:pt x="200" y="49"/>
                    <a:pt x="199" y="49"/>
                  </a:cubicBezTo>
                  <a:cubicBezTo>
                    <a:pt x="199" y="49"/>
                    <a:pt x="200" y="49"/>
                    <a:pt x="202" y="49"/>
                  </a:cubicBezTo>
                  <a:cubicBezTo>
                    <a:pt x="205" y="48"/>
                    <a:pt x="208" y="48"/>
                    <a:pt x="208" y="48"/>
                  </a:cubicBezTo>
                  <a:cubicBezTo>
                    <a:pt x="208" y="48"/>
                    <a:pt x="207" y="48"/>
                    <a:pt x="204" y="48"/>
                  </a:cubicBezTo>
                  <a:cubicBezTo>
                    <a:pt x="204" y="48"/>
                    <a:pt x="204" y="48"/>
                    <a:pt x="204" y="48"/>
                  </a:cubicBezTo>
                  <a:cubicBezTo>
                    <a:pt x="204" y="48"/>
                    <a:pt x="203" y="48"/>
                    <a:pt x="203" y="48"/>
                  </a:cubicBezTo>
                  <a:cubicBezTo>
                    <a:pt x="201" y="48"/>
                    <a:pt x="199" y="47"/>
                    <a:pt x="199" y="47"/>
                  </a:cubicBezTo>
                  <a:cubicBezTo>
                    <a:pt x="200" y="47"/>
                    <a:pt x="197" y="47"/>
                    <a:pt x="194" y="47"/>
                  </a:cubicBezTo>
                  <a:cubicBezTo>
                    <a:pt x="192" y="47"/>
                    <a:pt x="191" y="46"/>
                    <a:pt x="192" y="46"/>
                  </a:cubicBezTo>
                  <a:cubicBezTo>
                    <a:pt x="193" y="46"/>
                    <a:pt x="193" y="46"/>
                    <a:pt x="193" y="46"/>
                  </a:cubicBezTo>
                  <a:cubicBezTo>
                    <a:pt x="194" y="46"/>
                    <a:pt x="194" y="46"/>
                    <a:pt x="194" y="46"/>
                  </a:cubicBezTo>
                  <a:cubicBezTo>
                    <a:pt x="195" y="46"/>
                    <a:pt x="194" y="46"/>
                    <a:pt x="192" y="45"/>
                  </a:cubicBezTo>
                  <a:cubicBezTo>
                    <a:pt x="190" y="45"/>
                    <a:pt x="190" y="45"/>
                    <a:pt x="192" y="45"/>
                  </a:cubicBezTo>
                  <a:cubicBezTo>
                    <a:pt x="193" y="45"/>
                    <a:pt x="193" y="45"/>
                    <a:pt x="195" y="45"/>
                  </a:cubicBezTo>
                  <a:cubicBezTo>
                    <a:pt x="195" y="45"/>
                    <a:pt x="196" y="45"/>
                    <a:pt x="197" y="45"/>
                  </a:cubicBezTo>
                  <a:cubicBezTo>
                    <a:pt x="200" y="45"/>
                    <a:pt x="202" y="45"/>
                    <a:pt x="200" y="44"/>
                  </a:cubicBezTo>
                  <a:cubicBezTo>
                    <a:pt x="199" y="44"/>
                    <a:pt x="199" y="44"/>
                    <a:pt x="200" y="44"/>
                  </a:cubicBezTo>
                  <a:cubicBezTo>
                    <a:pt x="200" y="44"/>
                    <a:pt x="201" y="44"/>
                    <a:pt x="201" y="44"/>
                  </a:cubicBezTo>
                  <a:cubicBezTo>
                    <a:pt x="201" y="44"/>
                    <a:pt x="201" y="44"/>
                    <a:pt x="201" y="44"/>
                  </a:cubicBezTo>
                  <a:cubicBezTo>
                    <a:pt x="203" y="44"/>
                    <a:pt x="202" y="43"/>
                    <a:pt x="199" y="43"/>
                  </a:cubicBezTo>
                  <a:cubicBezTo>
                    <a:pt x="196" y="43"/>
                    <a:pt x="195" y="43"/>
                    <a:pt x="197" y="42"/>
                  </a:cubicBezTo>
                  <a:cubicBezTo>
                    <a:pt x="200" y="42"/>
                    <a:pt x="201" y="42"/>
                    <a:pt x="200" y="42"/>
                  </a:cubicBezTo>
                  <a:cubicBezTo>
                    <a:pt x="199" y="42"/>
                    <a:pt x="199" y="42"/>
                    <a:pt x="199" y="42"/>
                  </a:cubicBezTo>
                  <a:cubicBezTo>
                    <a:pt x="199" y="42"/>
                    <a:pt x="199" y="42"/>
                    <a:pt x="199" y="42"/>
                  </a:cubicBezTo>
                  <a:cubicBezTo>
                    <a:pt x="200" y="42"/>
                    <a:pt x="200" y="42"/>
                    <a:pt x="200" y="42"/>
                  </a:cubicBezTo>
                  <a:cubicBezTo>
                    <a:pt x="201" y="42"/>
                    <a:pt x="204" y="42"/>
                    <a:pt x="207" y="42"/>
                  </a:cubicBezTo>
                  <a:cubicBezTo>
                    <a:pt x="208" y="42"/>
                    <a:pt x="208" y="42"/>
                    <a:pt x="209" y="42"/>
                  </a:cubicBezTo>
                  <a:cubicBezTo>
                    <a:pt x="213" y="42"/>
                    <a:pt x="215" y="41"/>
                    <a:pt x="208" y="40"/>
                  </a:cubicBezTo>
                  <a:cubicBezTo>
                    <a:pt x="201" y="39"/>
                    <a:pt x="203" y="39"/>
                    <a:pt x="212" y="37"/>
                  </a:cubicBezTo>
                  <a:cubicBezTo>
                    <a:pt x="219" y="36"/>
                    <a:pt x="223" y="35"/>
                    <a:pt x="212" y="35"/>
                  </a:cubicBezTo>
                  <a:cubicBezTo>
                    <a:pt x="212" y="35"/>
                    <a:pt x="212" y="35"/>
                    <a:pt x="212" y="35"/>
                  </a:cubicBezTo>
                  <a:cubicBezTo>
                    <a:pt x="211" y="35"/>
                    <a:pt x="206" y="36"/>
                    <a:pt x="200" y="37"/>
                  </a:cubicBezTo>
                  <a:cubicBezTo>
                    <a:pt x="196" y="37"/>
                    <a:pt x="194" y="37"/>
                    <a:pt x="193" y="37"/>
                  </a:cubicBezTo>
                  <a:cubicBezTo>
                    <a:pt x="193" y="37"/>
                    <a:pt x="193" y="37"/>
                    <a:pt x="195" y="37"/>
                  </a:cubicBezTo>
                  <a:cubicBezTo>
                    <a:pt x="199" y="36"/>
                    <a:pt x="199" y="36"/>
                    <a:pt x="196" y="36"/>
                  </a:cubicBezTo>
                  <a:cubicBezTo>
                    <a:pt x="196" y="36"/>
                    <a:pt x="195" y="36"/>
                    <a:pt x="193" y="36"/>
                  </a:cubicBezTo>
                  <a:cubicBezTo>
                    <a:pt x="189" y="36"/>
                    <a:pt x="187" y="36"/>
                    <a:pt x="186" y="36"/>
                  </a:cubicBezTo>
                  <a:cubicBezTo>
                    <a:pt x="186" y="36"/>
                    <a:pt x="186" y="36"/>
                    <a:pt x="187" y="36"/>
                  </a:cubicBezTo>
                  <a:cubicBezTo>
                    <a:pt x="188" y="36"/>
                    <a:pt x="189" y="36"/>
                    <a:pt x="188" y="36"/>
                  </a:cubicBezTo>
                  <a:cubicBezTo>
                    <a:pt x="187" y="36"/>
                    <a:pt x="191" y="35"/>
                    <a:pt x="197" y="35"/>
                  </a:cubicBezTo>
                  <a:cubicBezTo>
                    <a:pt x="202" y="34"/>
                    <a:pt x="205" y="34"/>
                    <a:pt x="207" y="34"/>
                  </a:cubicBezTo>
                  <a:cubicBezTo>
                    <a:pt x="207" y="34"/>
                    <a:pt x="207" y="34"/>
                    <a:pt x="207" y="34"/>
                  </a:cubicBezTo>
                  <a:cubicBezTo>
                    <a:pt x="207" y="34"/>
                    <a:pt x="207" y="34"/>
                    <a:pt x="207" y="34"/>
                  </a:cubicBezTo>
                  <a:cubicBezTo>
                    <a:pt x="208" y="34"/>
                    <a:pt x="211" y="32"/>
                    <a:pt x="204" y="31"/>
                  </a:cubicBezTo>
                  <a:cubicBezTo>
                    <a:pt x="202" y="31"/>
                    <a:pt x="200" y="31"/>
                    <a:pt x="199" y="31"/>
                  </a:cubicBezTo>
                  <a:cubicBezTo>
                    <a:pt x="197" y="31"/>
                    <a:pt x="196" y="31"/>
                    <a:pt x="195" y="31"/>
                  </a:cubicBezTo>
                  <a:cubicBezTo>
                    <a:pt x="194" y="31"/>
                    <a:pt x="194" y="31"/>
                    <a:pt x="194" y="31"/>
                  </a:cubicBezTo>
                  <a:cubicBezTo>
                    <a:pt x="193" y="31"/>
                    <a:pt x="194" y="31"/>
                    <a:pt x="194" y="31"/>
                  </a:cubicBezTo>
                  <a:cubicBezTo>
                    <a:pt x="195" y="31"/>
                    <a:pt x="195" y="30"/>
                    <a:pt x="194" y="30"/>
                  </a:cubicBezTo>
                  <a:cubicBezTo>
                    <a:pt x="193" y="30"/>
                    <a:pt x="190" y="31"/>
                    <a:pt x="186" y="32"/>
                  </a:cubicBezTo>
                  <a:cubicBezTo>
                    <a:pt x="182" y="33"/>
                    <a:pt x="180" y="33"/>
                    <a:pt x="180" y="33"/>
                  </a:cubicBezTo>
                  <a:cubicBezTo>
                    <a:pt x="180" y="33"/>
                    <a:pt x="180" y="33"/>
                    <a:pt x="180" y="33"/>
                  </a:cubicBezTo>
                  <a:cubicBezTo>
                    <a:pt x="182" y="32"/>
                    <a:pt x="183" y="32"/>
                    <a:pt x="183" y="32"/>
                  </a:cubicBezTo>
                  <a:cubicBezTo>
                    <a:pt x="183" y="32"/>
                    <a:pt x="183" y="32"/>
                    <a:pt x="183" y="32"/>
                  </a:cubicBezTo>
                  <a:cubicBezTo>
                    <a:pt x="182" y="32"/>
                    <a:pt x="182" y="32"/>
                    <a:pt x="181" y="32"/>
                  </a:cubicBezTo>
                  <a:cubicBezTo>
                    <a:pt x="181" y="32"/>
                    <a:pt x="180" y="32"/>
                    <a:pt x="180" y="32"/>
                  </a:cubicBezTo>
                  <a:cubicBezTo>
                    <a:pt x="179" y="32"/>
                    <a:pt x="178" y="32"/>
                    <a:pt x="178" y="32"/>
                  </a:cubicBezTo>
                  <a:cubicBezTo>
                    <a:pt x="178" y="32"/>
                    <a:pt x="178" y="32"/>
                    <a:pt x="178" y="32"/>
                  </a:cubicBezTo>
                  <a:cubicBezTo>
                    <a:pt x="178" y="32"/>
                    <a:pt x="178" y="32"/>
                    <a:pt x="178" y="32"/>
                  </a:cubicBezTo>
                  <a:cubicBezTo>
                    <a:pt x="178" y="32"/>
                    <a:pt x="178" y="32"/>
                    <a:pt x="179" y="32"/>
                  </a:cubicBezTo>
                  <a:cubicBezTo>
                    <a:pt x="179" y="32"/>
                    <a:pt x="180" y="32"/>
                    <a:pt x="181" y="32"/>
                  </a:cubicBezTo>
                  <a:cubicBezTo>
                    <a:pt x="182" y="32"/>
                    <a:pt x="183" y="31"/>
                    <a:pt x="185" y="31"/>
                  </a:cubicBezTo>
                  <a:cubicBezTo>
                    <a:pt x="190" y="30"/>
                    <a:pt x="191" y="29"/>
                    <a:pt x="190" y="29"/>
                  </a:cubicBezTo>
                  <a:cubicBezTo>
                    <a:pt x="190" y="29"/>
                    <a:pt x="190" y="29"/>
                    <a:pt x="189" y="29"/>
                  </a:cubicBezTo>
                  <a:cubicBezTo>
                    <a:pt x="187" y="30"/>
                    <a:pt x="182" y="30"/>
                    <a:pt x="178" y="30"/>
                  </a:cubicBezTo>
                  <a:cubicBezTo>
                    <a:pt x="178" y="30"/>
                    <a:pt x="178" y="30"/>
                    <a:pt x="178" y="30"/>
                  </a:cubicBezTo>
                  <a:cubicBezTo>
                    <a:pt x="174" y="30"/>
                    <a:pt x="172" y="30"/>
                    <a:pt x="173" y="30"/>
                  </a:cubicBezTo>
                  <a:cubicBezTo>
                    <a:pt x="175" y="29"/>
                    <a:pt x="175" y="29"/>
                    <a:pt x="174" y="28"/>
                  </a:cubicBezTo>
                  <a:cubicBezTo>
                    <a:pt x="173" y="28"/>
                    <a:pt x="176" y="28"/>
                    <a:pt x="179" y="28"/>
                  </a:cubicBezTo>
                  <a:cubicBezTo>
                    <a:pt x="179" y="28"/>
                    <a:pt x="179" y="28"/>
                    <a:pt x="179" y="28"/>
                  </a:cubicBezTo>
                  <a:cubicBezTo>
                    <a:pt x="179" y="28"/>
                    <a:pt x="180" y="28"/>
                    <a:pt x="180" y="28"/>
                  </a:cubicBezTo>
                  <a:cubicBezTo>
                    <a:pt x="181" y="28"/>
                    <a:pt x="181" y="28"/>
                    <a:pt x="181" y="28"/>
                  </a:cubicBezTo>
                  <a:cubicBezTo>
                    <a:pt x="184" y="28"/>
                    <a:pt x="186" y="27"/>
                    <a:pt x="188" y="27"/>
                  </a:cubicBezTo>
                  <a:cubicBezTo>
                    <a:pt x="191" y="25"/>
                    <a:pt x="186" y="24"/>
                    <a:pt x="181" y="24"/>
                  </a:cubicBezTo>
                  <a:cubicBezTo>
                    <a:pt x="179" y="24"/>
                    <a:pt x="176" y="25"/>
                    <a:pt x="174" y="25"/>
                  </a:cubicBezTo>
                  <a:cubicBezTo>
                    <a:pt x="172" y="26"/>
                    <a:pt x="170" y="27"/>
                    <a:pt x="170" y="27"/>
                  </a:cubicBezTo>
                  <a:cubicBezTo>
                    <a:pt x="170" y="27"/>
                    <a:pt x="170" y="27"/>
                    <a:pt x="170" y="27"/>
                  </a:cubicBezTo>
                  <a:cubicBezTo>
                    <a:pt x="171" y="26"/>
                    <a:pt x="171" y="25"/>
                    <a:pt x="171" y="25"/>
                  </a:cubicBezTo>
                  <a:cubicBezTo>
                    <a:pt x="171" y="25"/>
                    <a:pt x="171" y="25"/>
                    <a:pt x="170" y="25"/>
                  </a:cubicBezTo>
                  <a:cubicBezTo>
                    <a:pt x="170" y="25"/>
                    <a:pt x="168" y="26"/>
                    <a:pt x="166" y="26"/>
                  </a:cubicBezTo>
                  <a:cubicBezTo>
                    <a:pt x="165" y="26"/>
                    <a:pt x="165" y="26"/>
                    <a:pt x="165" y="26"/>
                  </a:cubicBezTo>
                  <a:cubicBezTo>
                    <a:pt x="164" y="26"/>
                    <a:pt x="164" y="26"/>
                    <a:pt x="166" y="25"/>
                  </a:cubicBezTo>
                  <a:cubicBezTo>
                    <a:pt x="167" y="24"/>
                    <a:pt x="167" y="24"/>
                    <a:pt x="167" y="24"/>
                  </a:cubicBezTo>
                  <a:cubicBezTo>
                    <a:pt x="166" y="24"/>
                    <a:pt x="166" y="24"/>
                    <a:pt x="165" y="24"/>
                  </a:cubicBezTo>
                  <a:cubicBezTo>
                    <a:pt x="164" y="25"/>
                    <a:pt x="164" y="25"/>
                    <a:pt x="164" y="25"/>
                  </a:cubicBezTo>
                  <a:cubicBezTo>
                    <a:pt x="163" y="25"/>
                    <a:pt x="164" y="24"/>
                    <a:pt x="166" y="23"/>
                  </a:cubicBezTo>
                  <a:cubicBezTo>
                    <a:pt x="167" y="23"/>
                    <a:pt x="167" y="23"/>
                    <a:pt x="166" y="23"/>
                  </a:cubicBezTo>
                  <a:cubicBezTo>
                    <a:pt x="165" y="23"/>
                    <a:pt x="163" y="23"/>
                    <a:pt x="161" y="23"/>
                  </a:cubicBezTo>
                  <a:cubicBezTo>
                    <a:pt x="157" y="24"/>
                    <a:pt x="154" y="24"/>
                    <a:pt x="154" y="24"/>
                  </a:cubicBezTo>
                  <a:cubicBezTo>
                    <a:pt x="154" y="24"/>
                    <a:pt x="154" y="24"/>
                    <a:pt x="154" y="24"/>
                  </a:cubicBezTo>
                  <a:cubicBezTo>
                    <a:pt x="155" y="24"/>
                    <a:pt x="156" y="23"/>
                    <a:pt x="158" y="23"/>
                  </a:cubicBezTo>
                  <a:cubicBezTo>
                    <a:pt x="159" y="23"/>
                    <a:pt x="159" y="22"/>
                    <a:pt x="158" y="22"/>
                  </a:cubicBezTo>
                  <a:cubicBezTo>
                    <a:pt x="158" y="22"/>
                    <a:pt x="157" y="22"/>
                    <a:pt x="157" y="22"/>
                  </a:cubicBezTo>
                  <a:cubicBezTo>
                    <a:pt x="156" y="22"/>
                    <a:pt x="155" y="23"/>
                    <a:pt x="155" y="23"/>
                  </a:cubicBezTo>
                  <a:cubicBezTo>
                    <a:pt x="155" y="23"/>
                    <a:pt x="155" y="22"/>
                    <a:pt x="156" y="22"/>
                  </a:cubicBezTo>
                  <a:cubicBezTo>
                    <a:pt x="158" y="22"/>
                    <a:pt x="158" y="22"/>
                    <a:pt x="162" y="21"/>
                  </a:cubicBezTo>
                  <a:cubicBezTo>
                    <a:pt x="164" y="20"/>
                    <a:pt x="163" y="20"/>
                    <a:pt x="160" y="20"/>
                  </a:cubicBezTo>
                  <a:cubicBezTo>
                    <a:pt x="159" y="20"/>
                    <a:pt x="157" y="20"/>
                    <a:pt x="156" y="20"/>
                  </a:cubicBezTo>
                  <a:cubicBezTo>
                    <a:pt x="154" y="20"/>
                    <a:pt x="152" y="20"/>
                    <a:pt x="152" y="21"/>
                  </a:cubicBezTo>
                  <a:cubicBezTo>
                    <a:pt x="151" y="21"/>
                    <a:pt x="151" y="21"/>
                    <a:pt x="151" y="21"/>
                  </a:cubicBezTo>
                  <a:cubicBezTo>
                    <a:pt x="152" y="21"/>
                    <a:pt x="152" y="21"/>
                    <a:pt x="152" y="21"/>
                  </a:cubicBezTo>
                  <a:cubicBezTo>
                    <a:pt x="152" y="20"/>
                    <a:pt x="152" y="20"/>
                    <a:pt x="153" y="20"/>
                  </a:cubicBezTo>
                  <a:cubicBezTo>
                    <a:pt x="156" y="19"/>
                    <a:pt x="156" y="19"/>
                    <a:pt x="154" y="19"/>
                  </a:cubicBezTo>
                  <a:cubicBezTo>
                    <a:pt x="154" y="19"/>
                    <a:pt x="154" y="19"/>
                    <a:pt x="154" y="19"/>
                  </a:cubicBezTo>
                  <a:cubicBezTo>
                    <a:pt x="154" y="19"/>
                    <a:pt x="154" y="19"/>
                    <a:pt x="154" y="19"/>
                  </a:cubicBezTo>
                  <a:cubicBezTo>
                    <a:pt x="152" y="19"/>
                    <a:pt x="170" y="17"/>
                    <a:pt x="154" y="15"/>
                  </a:cubicBezTo>
                  <a:cubicBezTo>
                    <a:pt x="152" y="15"/>
                    <a:pt x="149" y="15"/>
                    <a:pt x="147" y="14"/>
                  </a:cubicBezTo>
                  <a:cubicBezTo>
                    <a:pt x="145" y="14"/>
                    <a:pt x="143" y="14"/>
                    <a:pt x="141" y="14"/>
                  </a:cubicBezTo>
                  <a:cubicBezTo>
                    <a:pt x="137" y="14"/>
                    <a:pt x="136" y="15"/>
                    <a:pt x="136" y="15"/>
                  </a:cubicBezTo>
                  <a:cubicBezTo>
                    <a:pt x="135" y="16"/>
                    <a:pt x="136" y="16"/>
                    <a:pt x="135" y="16"/>
                  </a:cubicBezTo>
                  <a:cubicBezTo>
                    <a:pt x="135" y="16"/>
                    <a:pt x="135" y="16"/>
                    <a:pt x="135" y="16"/>
                  </a:cubicBezTo>
                  <a:cubicBezTo>
                    <a:pt x="131" y="16"/>
                    <a:pt x="128" y="15"/>
                    <a:pt x="128" y="15"/>
                  </a:cubicBezTo>
                  <a:cubicBezTo>
                    <a:pt x="128" y="15"/>
                    <a:pt x="128" y="15"/>
                    <a:pt x="128" y="15"/>
                  </a:cubicBezTo>
                  <a:cubicBezTo>
                    <a:pt x="128" y="15"/>
                    <a:pt x="126" y="15"/>
                    <a:pt x="126" y="16"/>
                  </a:cubicBezTo>
                  <a:cubicBezTo>
                    <a:pt x="126" y="17"/>
                    <a:pt x="127" y="17"/>
                    <a:pt x="127" y="17"/>
                  </a:cubicBezTo>
                  <a:cubicBezTo>
                    <a:pt x="127" y="17"/>
                    <a:pt x="126" y="17"/>
                    <a:pt x="126" y="17"/>
                  </a:cubicBezTo>
                  <a:cubicBezTo>
                    <a:pt x="126" y="17"/>
                    <a:pt x="126" y="17"/>
                    <a:pt x="125" y="17"/>
                  </a:cubicBezTo>
                  <a:cubicBezTo>
                    <a:pt x="124" y="17"/>
                    <a:pt x="123" y="17"/>
                    <a:pt x="123" y="17"/>
                  </a:cubicBezTo>
                  <a:cubicBezTo>
                    <a:pt x="122" y="18"/>
                    <a:pt x="121" y="18"/>
                    <a:pt x="120" y="18"/>
                  </a:cubicBezTo>
                  <a:cubicBezTo>
                    <a:pt x="120" y="18"/>
                    <a:pt x="119" y="18"/>
                    <a:pt x="119" y="18"/>
                  </a:cubicBezTo>
                  <a:cubicBezTo>
                    <a:pt x="118" y="18"/>
                    <a:pt x="120" y="17"/>
                    <a:pt x="121" y="16"/>
                  </a:cubicBezTo>
                  <a:cubicBezTo>
                    <a:pt x="122" y="15"/>
                    <a:pt x="121" y="14"/>
                    <a:pt x="120" y="14"/>
                  </a:cubicBezTo>
                  <a:cubicBezTo>
                    <a:pt x="120" y="14"/>
                    <a:pt x="120" y="14"/>
                    <a:pt x="120" y="15"/>
                  </a:cubicBezTo>
                  <a:cubicBezTo>
                    <a:pt x="120" y="15"/>
                    <a:pt x="119" y="15"/>
                    <a:pt x="119" y="15"/>
                  </a:cubicBezTo>
                  <a:cubicBezTo>
                    <a:pt x="118" y="15"/>
                    <a:pt x="117" y="15"/>
                    <a:pt x="117" y="14"/>
                  </a:cubicBezTo>
                  <a:cubicBezTo>
                    <a:pt x="118" y="14"/>
                    <a:pt x="117" y="14"/>
                    <a:pt x="117" y="14"/>
                  </a:cubicBezTo>
                  <a:cubicBezTo>
                    <a:pt x="116" y="14"/>
                    <a:pt x="115" y="14"/>
                    <a:pt x="115" y="15"/>
                  </a:cubicBezTo>
                  <a:cubicBezTo>
                    <a:pt x="115" y="15"/>
                    <a:pt x="114" y="16"/>
                    <a:pt x="113" y="16"/>
                  </a:cubicBezTo>
                  <a:cubicBezTo>
                    <a:pt x="113" y="16"/>
                    <a:pt x="113" y="16"/>
                    <a:pt x="112" y="15"/>
                  </a:cubicBezTo>
                  <a:cubicBezTo>
                    <a:pt x="112" y="15"/>
                    <a:pt x="112" y="15"/>
                    <a:pt x="112" y="15"/>
                  </a:cubicBezTo>
                  <a:cubicBezTo>
                    <a:pt x="111" y="15"/>
                    <a:pt x="109" y="15"/>
                    <a:pt x="108" y="16"/>
                  </a:cubicBezTo>
                  <a:cubicBezTo>
                    <a:pt x="106" y="16"/>
                    <a:pt x="105" y="17"/>
                    <a:pt x="104" y="17"/>
                  </a:cubicBezTo>
                  <a:cubicBezTo>
                    <a:pt x="103" y="17"/>
                    <a:pt x="103" y="16"/>
                    <a:pt x="103" y="16"/>
                  </a:cubicBezTo>
                  <a:cubicBezTo>
                    <a:pt x="104" y="16"/>
                    <a:pt x="105" y="15"/>
                    <a:pt x="108" y="14"/>
                  </a:cubicBezTo>
                  <a:cubicBezTo>
                    <a:pt x="110" y="13"/>
                    <a:pt x="111" y="13"/>
                    <a:pt x="110" y="13"/>
                  </a:cubicBezTo>
                  <a:cubicBezTo>
                    <a:pt x="110" y="13"/>
                    <a:pt x="109" y="13"/>
                    <a:pt x="108" y="13"/>
                  </a:cubicBezTo>
                  <a:cubicBezTo>
                    <a:pt x="108" y="13"/>
                    <a:pt x="108" y="13"/>
                    <a:pt x="108" y="13"/>
                  </a:cubicBezTo>
                  <a:cubicBezTo>
                    <a:pt x="107" y="13"/>
                    <a:pt x="112" y="12"/>
                    <a:pt x="116" y="10"/>
                  </a:cubicBezTo>
                  <a:cubicBezTo>
                    <a:pt x="119" y="8"/>
                    <a:pt x="121" y="6"/>
                    <a:pt x="119" y="5"/>
                  </a:cubicBezTo>
                  <a:cubicBezTo>
                    <a:pt x="117" y="4"/>
                    <a:pt x="110" y="3"/>
                    <a:pt x="104" y="3"/>
                  </a:cubicBezTo>
                  <a:cubicBezTo>
                    <a:pt x="104" y="3"/>
                    <a:pt x="104" y="3"/>
                    <a:pt x="104" y="3"/>
                  </a:cubicBezTo>
                  <a:cubicBezTo>
                    <a:pt x="99" y="3"/>
                    <a:pt x="96" y="3"/>
                    <a:pt x="94" y="4"/>
                  </a:cubicBezTo>
                  <a:cubicBezTo>
                    <a:pt x="92" y="4"/>
                    <a:pt x="91" y="5"/>
                    <a:pt x="90" y="5"/>
                  </a:cubicBezTo>
                  <a:cubicBezTo>
                    <a:pt x="90" y="5"/>
                    <a:pt x="89" y="5"/>
                    <a:pt x="89" y="5"/>
                  </a:cubicBezTo>
                  <a:cubicBezTo>
                    <a:pt x="88" y="4"/>
                    <a:pt x="87" y="4"/>
                    <a:pt x="86" y="4"/>
                  </a:cubicBezTo>
                  <a:cubicBezTo>
                    <a:pt x="83" y="4"/>
                    <a:pt x="79" y="5"/>
                    <a:pt x="81" y="6"/>
                  </a:cubicBezTo>
                  <a:cubicBezTo>
                    <a:pt x="83" y="6"/>
                    <a:pt x="83" y="7"/>
                    <a:pt x="82" y="7"/>
                  </a:cubicBezTo>
                  <a:cubicBezTo>
                    <a:pt x="81" y="7"/>
                    <a:pt x="80" y="6"/>
                    <a:pt x="79" y="6"/>
                  </a:cubicBezTo>
                  <a:cubicBezTo>
                    <a:pt x="78" y="6"/>
                    <a:pt x="78" y="6"/>
                    <a:pt x="77" y="6"/>
                  </a:cubicBezTo>
                  <a:cubicBezTo>
                    <a:pt x="75" y="6"/>
                    <a:pt x="74" y="7"/>
                    <a:pt x="76" y="7"/>
                  </a:cubicBezTo>
                  <a:cubicBezTo>
                    <a:pt x="75" y="7"/>
                    <a:pt x="74" y="7"/>
                    <a:pt x="73" y="7"/>
                  </a:cubicBezTo>
                  <a:cubicBezTo>
                    <a:pt x="72" y="7"/>
                    <a:pt x="70" y="7"/>
                    <a:pt x="68" y="8"/>
                  </a:cubicBezTo>
                  <a:cubicBezTo>
                    <a:pt x="61" y="9"/>
                    <a:pt x="67" y="11"/>
                    <a:pt x="69" y="11"/>
                  </a:cubicBezTo>
                  <a:cubicBezTo>
                    <a:pt x="69" y="11"/>
                    <a:pt x="69" y="11"/>
                    <a:pt x="69" y="11"/>
                  </a:cubicBezTo>
                  <a:cubicBezTo>
                    <a:pt x="70" y="11"/>
                    <a:pt x="70" y="11"/>
                    <a:pt x="70" y="11"/>
                  </a:cubicBezTo>
                  <a:cubicBezTo>
                    <a:pt x="72" y="11"/>
                    <a:pt x="71" y="12"/>
                    <a:pt x="70" y="13"/>
                  </a:cubicBezTo>
                  <a:cubicBezTo>
                    <a:pt x="68" y="13"/>
                    <a:pt x="67" y="13"/>
                    <a:pt x="66" y="13"/>
                  </a:cubicBezTo>
                  <a:cubicBezTo>
                    <a:pt x="65" y="13"/>
                    <a:pt x="64" y="13"/>
                    <a:pt x="64" y="13"/>
                  </a:cubicBezTo>
                  <a:cubicBezTo>
                    <a:pt x="64" y="13"/>
                    <a:pt x="63" y="12"/>
                    <a:pt x="62" y="12"/>
                  </a:cubicBezTo>
                  <a:cubicBezTo>
                    <a:pt x="61" y="12"/>
                    <a:pt x="59" y="13"/>
                    <a:pt x="58" y="13"/>
                  </a:cubicBezTo>
                  <a:cubicBezTo>
                    <a:pt x="56" y="14"/>
                    <a:pt x="60" y="16"/>
                    <a:pt x="58" y="19"/>
                  </a:cubicBezTo>
                  <a:cubicBezTo>
                    <a:pt x="56" y="21"/>
                    <a:pt x="51" y="22"/>
                    <a:pt x="50" y="22"/>
                  </a:cubicBezTo>
                  <a:cubicBezTo>
                    <a:pt x="50" y="22"/>
                    <a:pt x="50" y="22"/>
                    <a:pt x="50" y="22"/>
                  </a:cubicBezTo>
                  <a:cubicBezTo>
                    <a:pt x="51" y="22"/>
                    <a:pt x="51" y="21"/>
                    <a:pt x="49" y="21"/>
                  </a:cubicBezTo>
                  <a:cubicBezTo>
                    <a:pt x="47" y="21"/>
                    <a:pt x="48" y="20"/>
                    <a:pt x="50" y="20"/>
                  </a:cubicBezTo>
                  <a:cubicBezTo>
                    <a:pt x="52" y="20"/>
                    <a:pt x="47" y="16"/>
                    <a:pt x="51" y="12"/>
                  </a:cubicBezTo>
                  <a:cubicBezTo>
                    <a:pt x="53" y="9"/>
                    <a:pt x="59" y="7"/>
                    <a:pt x="68" y="4"/>
                  </a:cubicBezTo>
                  <a:cubicBezTo>
                    <a:pt x="73" y="3"/>
                    <a:pt x="100" y="0"/>
                    <a:pt x="77" y="0"/>
                  </a:cubicBezTo>
                  <a:cubicBezTo>
                    <a:pt x="76" y="0"/>
                    <a:pt x="75" y="0"/>
                    <a:pt x="7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249"/>
            <p:cNvSpPr>
              <a:spLocks/>
            </p:cNvSpPr>
            <p:nvPr/>
          </p:nvSpPr>
          <p:spPr bwMode="auto">
            <a:xfrm>
              <a:off x="4076700" y="4645025"/>
              <a:ext cx="19050" cy="3175"/>
            </a:xfrm>
            <a:custGeom>
              <a:avLst/>
              <a:gdLst>
                <a:gd name="T0" fmla="*/ 4 w 7"/>
                <a:gd name="T1" fmla="*/ 0 h 1"/>
                <a:gd name="T2" fmla="*/ 1 w 7"/>
                <a:gd name="T3" fmla="*/ 1 h 1"/>
                <a:gd name="T4" fmla="*/ 3 w 7"/>
                <a:gd name="T5" fmla="*/ 1 h 1"/>
                <a:gd name="T6" fmla="*/ 6 w 7"/>
                <a:gd name="T7" fmla="*/ 1 h 1"/>
                <a:gd name="T8" fmla="*/ 4 w 7"/>
                <a:gd name="T9" fmla="*/ 0 h 1"/>
              </a:gdLst>
              <a:ahLst/>
              <a:cxnLst>
                <a:cxn ang="0">
                  <a:pos x="T0" y="T1"/>
                </a:cxn>
                <a:cxn ang="0">
                  <a:pos x="T2" y="T3"/>
                </a:cxn>
                <a:cxn ang="0">
                  <a:pos x="T4" y="T5"/>
                </a:cxn>
                <a:cxn ang="0">
                  <a:pos x="T6" y="T7"/>
                </a:cxn>
                <a:cxn ang="0">
                  <a:pos x="T8" y="T9"/>
                </a:cxn>
              </a:cxnLst>
              <a:rect l="0" t="0" r="r" b="b"/>
              <a:pathLst>
                <a:path w="7" h="1">
                  <a:moveTo>
                    <a:pt x="4" y="0"/>
                  </a:moveTo>
                  <a:cubicBezTo>
                    <a:pt x="4" y="1"/>
                    <a:pt x="0" y="1"/>
                    <a:pt x="1" y="1"/>
                  </a:cubicBezTo>
                  <a:cubicBezTo>
                    <a:pt x="1" y="1"/>
                    <a:pt x="2" y="1"/>
                    <a:pt x="3" y="1"/>
                  </a:cubicBezTo>
                  <a:cubicBezTo>
                    <a:pt x="5" y="1"/>
                    <a:pt x="6" y="1"/>
                    <a:pt x="6" y="1"/>
                  </a:cubicBezTo>
                  <a:cubicBezTo>
                    <a:pt x="7"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250"/>
            <p:cNvSpPr>
              <a:spLocks/>
            </p:cNvSpPr>
            <p:nvPr/>
          </p:nvSpPr>
          <p:spPr bwMode="auto">
            <a:xfrm>
              <a:off x="4052888" y="4659313"/>
              <a:ext cx="19050" cy="3175"/>
            </a:xfrm>
            <a:custGeom>
              <a:avLst/>
              <a:gdLst>
                <a:gd name="T0" fmla="*/ 0 w 7"/>
                <a:gd name="T1" fmla="*/ 0 h 1"/>
                <a:gd name="T2" fmla="*/ 2 w 7"/>
                <a:gd name="T3" fmla="*/ 1 h 1"/>
                <a:gd name="T4" fmla="*/ 4 w 7"/>
                <a:gd name="T5" fmla="*/ 1 h 1"/>
                <a:gd name="T6" fmla="*/ 6 w 7"/>
                <a:gd name="T7" fmla="*/ 1 h 1"/>
                <a:gd name="T8" fmla="*/ 4 w 7"/>
                <a:gd name="T9" fmla="*/ 0 h 1"/>
                <a:gd name="T10" fmla="*/ 0 w 7"/>
                <a:gd name="T11" fmla="*/ 0 h 1"/>
                <a:gd name="T12" fmla="*/ 0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0" y="0"/>
                  </a:moveTo>
                  <a:cubicBezTo>
                    <a:pt x="0" y="0"/>
                    <a:pt x="1" y="1"/>
                    <a:pt x="2" y="1"/>
                  </a:cubicBezTo>
                  <a:cubicBezTo>
                    <a:pt x="2" y="1"/>
                    <a:pt x="3" y="1"/>
                    <a:pt x="4" y="1"/>
                  </a:cubicBezTo>
                  <a:cubicBezTo>
                    <a:pt x="5" y="1"/>
                    <a:pt x="6" y="1"/>
                    <a:pt x="6" y="1"/>
                  </a:cubicBezTo>
                  <a:cubicBezTo>
                    <a:pt x="7" y="1"/>
                    <a:pt x="6" y="0"/>
                    <a:pt x="4" y="0"/>
                  </a:cubicBezTo>
                  <a:cubicBezTo>
                    <a:pt x="2"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5" name="Freeform 251"/>
            <p:cNvSpPr>
              <a:spLocks/>
            </p:cNvSpPr>
            <p:nvPr/>
          </p:nvSpPr>
          <p:spPr bwMode="auto">
            <a:xfrm>
              <a:off x="4060825" y="4656138"/>
              <a:ext cx="7938" cy="3175"/>
            </a:xfrm>
            <a:custGeom>
              <a:avLst/>
              <a:gdLst>
                <a:gd name="T0" fmla="*/ 1 w 3"/>
                <a:gd name="T1" fmla="*/ 0 h 1"/>
                <a:gd name="T2" fmla="*/ 1 w 3"/>
                <a:gd name="T3" fmla="*/ 0 h 1"/>
                <a:gd name="T4" fmla="*/ 3 w 3"/>
                <a:gd name="T5" fmla="*/ 1 h 1"/>
                <a:gd name="T6" fmla="*/ 3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1" y="0"/>
                  </a:cubicBezTo>
                  <a:cubicBezTo>
                    <a:pt x="2" y="0"/>
                    <a:pt x="3" y="0"/>
                    <a:pt x="3" y="1"/>
                  </a:cubicBezTo>
                  <a:cubicBezTo>
                    <a:pt x="3" y="1"/>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6" name="Freeform 252"/>
            <p:cNvSpPr>
              <a:spLocks/>
            </p:cNvSpPr>
            <p:nvPr/>
          </p:nvSpPr>
          <p:spPr bwMode="auto">
            <a:xfrm>
              <a:off x="3840163" y="4216400"/>
              <a:ext cx="228600" cy="92075"/>
            </a:xfrm>
            <a:custGeom>
              <a:avLst/>
              <a:gdLst>
                <a:gd name="T0" fmla="*/ 61 w 84"/>
                <a:gd name="T1" fmla="*/ 2 h 34"/>
                <a:gd name="T2" fmla="*/ 53 w 84"/>
                <a:gd name="T3" fmla="*/ 3 h 34"/>
                <a:gd name="T4" fmla="*/ 51 w 84"/>
                <a:gd name="T5" fmla="*/ 3 h 34"/>
                <a:gd name="T6" fmla="*/ 37 w 84"/>
                <a:gd name="T7" fmla="*/ 8 h 34"/>
                <a:gd name="T8" fmla="*/ 34 w 84"/>
                <a:gd name="T9" fmla="*/ 8 h 34"/>
                <a:gd name="T10" fmla="*/ 27 w 84"/>
                <a:gd name="T11" fmla="*/ 9 h 34"/>
                <a:gd name="T12" fmla="*/ 24 w 84"/>
                <a:gd name="T13" fmla="*/ 8 h 34"/>
                <a:gd name="T14" fmla="*/ 26 w 84"/>
                <a:gd name="T15" fmla="*/ 11 h 34"/>
                <a:gd name="T16" fmla="*/ 29 w 84"/>
                <a:gd name="T17" fmla="*/ 14 h 34"/>
                <a:gd name="T18" fmla="*/ 19 w 84"/>
                <a:gd name="T19" fmla="*/ 13 h 34"/>
                <a:gd name="T20" fmla="*/ 9 w 84"/>
                <a:gd name="T21" fmla="*/ 18 h 34"/>
                <a:gd name="T22" fmla="*/ 9 w 84"/>
                <a:gd name="T23" fmla="*/ 21 h 34"/>
                <a:gd name="T24" fmla="*/ 11 w 84"/>
                <a:gd name="T25" fmla="*/ 21 h 34"/>
                <a:gd name="T26" fmla="*/ 14 w 84"/>
                <a:gd name="T27" fmla="*/ 21 h 34"/>
                <a:gd name="T28" fmla="*/ 19 w 84"/>
                <a:gd name="T29" fmla="*/ 22 h 34"/>
                <a:gd name="T30" fmla="*/ 29 w 84"/>
                <a:gd name="T31" fmla="*/ 24 h 34"/>
                <a:gd name="T32" fmla="*/ 27 w 84"/>
                <a:gd name="T33" fmla="*/ 24 h 34"/>
                <a:gd name="T34" fmla="*/ 29 w 84"/>
                <a:gd name="T35" fmla="*/ 25 h 34"/>
                <a:gd name="T36" fmla="*/ 13 w 84"/>
                <a:gd name="T37" fmla="*/ 24 h 34"/>
                <a:gd name="T38" fmla="*/ 4 w 84"/>
                <a:gd name="T39" fmla="*/ 27 h 34"/>
                <a:gd name="T40" fmla="*/ 2 w 84"/>
                <a:gd name="T41" fmla="*/ 26 h 34"/>
                <a:gd name="T42" fmla="*/ 4 w 84"/>
                <a:gd name="T43" fmla="*/ 28 h 34"/>
                <a:gd name="T44" fmla="*/ 0 w 84"/>
                <a:gd name="T45" fmla="*/ 30 h 34"/>
                <a:gd name="T46" fmla="*/ 3 w 84"/>
                <a:gd name="T47" fmla="*/ 31 h 34"/>
                <a:gd name="T48" fmla="*/ 9 w 84"/>
                <a:gd name="T49" fmla="*/ 34 h 34"/>
                <a:gd name="T50" fmla="*/ 15 w 84"/>
                <a:gd name="T51" fmla="*/ 34 h 34"/>
                <a:gd name="T52" fmla="*/ 19 w 84"/>
                <a:gd name="T53" fmla="*/ 34 h 34"/>
                <a:gd name="T54" fmla="*/ 24 w 84"/>
                <a:gd name="T55" fmla="*/ 32 h 34"/>
                <a:gd name="T56" fmla="*/ 26 w 84"/>
                <a:gd name="T57" fmla="*/ 33 h 34"/>
                <a:gd name="T58" fmla="*/ 31 w 84"/>
                <a:gd name="T59" fmla="*/ 34 h 34"/>
                <a:gd name="T60" fmla="*/ 37 w 84"/>
                <a:gd name="T61" fmla="*/ 32 h 34"/>
                <a:gd name="T62" fmla="*/ 42 w 84"/>
                <a:gd name="T63" fmla="*/ 30 h 34"/>
                <a:gd name="T64" fmla="*/ 47 w 84"/>
                <a:gd name="T65" fmla="*/ 29 h 34"/>
                <a:gd name="T66" fmla="*/ 53 w 84"/>
                <a:gd name="T67" fmla="*/ 29 h 34"/>
                <a:gd name="T68" fmla="*/ 59 w 84"/>
                <a:gd name="T69" fmla="*/ 28 h 34"/>
                <a:gd name="T70" fmla="*/ 76 w 84"/>
                <a:gd name="T71" fmla="*/ 26 h 34"/>
                <a:gd name="T72" fmla="*/ 77 w 84"/>
                <a:gd name="T73" fmla="*/ 23 h 34"/>
                <a:gd name="T74" fmla="*/ 75 w 84"/>
                <a:gd name="T75" fmla="*/ 21 h 34"/>
                <a:gd name="T76" fmla="*/ 80 w 84"/>
                <a:gd name="T77" fmla="*/ 16 h 34"/>
                <a:gd name="T78" fmla="*/ 80 w 84"/>
                <a:gd name="T79" fmla="*/ 16 h 34"/>
                <a:gd name="T80" fmla="*/ 82 w 84"/>
                <a:gd name="T81" fmla="*/ 13 h 34"/>
                <a:gd name="T82" fmla="*/ 78 w 84"/>
                <a:gd name="T83" fmla="*/ 14 h 34"/>
                <a:gd name="T84" fmla="*/ 66 w 84"/>
                <a:gd name="T8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34">
                  <a:moveTo>
                    <a:pt x="62" y="0"/>
                  </a:moveTo>
                  <a:cubicBezTo>
                    <a:pt x="61" y="0"/>
                    <a:pt x="60" y="1"/>
                    <a:pt x="61" y="2"/>
                  </a:cubicBezTo>
                  <a:cubicBezTo>
                    <a:pt x="62" y="3"/>
                    <a:pt x="59" y="3"/>
                    <a:pt x="55" y="3"/>
                  </a:cubicBezTo>
                  <a:cubicBezTo>
                    <a:pt x="54" y="3"/>
                    <a:pt x="54" y="3"/>
                    <a:pt x="53" y="3"/>
                  </a:cubicBezTo>
                  <a:cubicBezTo>
                    <a:pt x="52" y="3"/>
                    <a:pt x="51" y="3"/>
                    <a:pt x="51" y="3"/>
                  </a:cubicBezTo>
                  <a:cubicBezTo>
                    <a:pt x="51" y="3"/>
                    <a:pt x="51" y="3"/>
                    <a:pt x="51" y="3"/>
                  </a:cubicBezTo>
                  <a:cubicBezTo>
                    <a:pt x="52" y="4"/>
                    <a:pt x="44" y="3"/>
                    <a:pt x="41" y="5"/>
                  </a:cubicBezTo>
                  <a:cubicBezTo>
                    <a:pt x="38" y="7"/>
                    <a:pt x="39" y="8"/>
                    <a:pt x="37" y="8"/>
                  </a:cubicBezTo>
                  <a:cubicBezTo>
                    <a:pt x="36" y="8"/>
                    <a:pt x="36" y="8"/>
                    <a:pt x="36" y="8"/>
                  </a:cubicBezTo>
                  <a:cubicBezTo>
                    <a:pt x="35" y="8"/>
                    <a:pt x="35" y="8"/>
                    <a:pt x="34" y="8"/>
                  </a:cubicBezTo>
                  <a:cubicBezTo>
                    <a:pt x="33" y="8"/>
                    <a:pt x="31" y="8"/>
                    <a:pt x="30" y="8"/>
                  </a:cubicBezTo>
                  <a:cubicBezTo>
                    <a:pt x="29" y="8"/>
                    <a:pt x="28" y="9"/>
                    <a:pt x="27" y="9"/>
                  </a:cubicBezTo>
                  <a:cubicBezTo>
                    <a:pt x="27" y="9"/>
                    <a:pt x="26" y="9"/>
                    <a:pt x="26" y="8"/>
                  </a:cubicBezTo>
                  <a:cubicBezTo>
                    <a:pt x="25" y="8"/>
                    <a:pt x="24" y="8"/>
                    <a:pt x="24" y="8"/>
                  </a:cubicBezTo>
                  <a:cubicBezTo>
                    <a:pt x="22" y="8"/>
                    <a:pt x="21" y="9"/>
                    <a:pt x="23" y="10"/>
                  </a:cubicBezTo>
                  <a:cubicBezTo>
                    <a:pt x="25" y="11"/>
                    <a:pt x="27" y="11"/>
                    <a:pt x="26" y="11"/>
                  </a:cubicBezTo>
                  <a:cubicBezTo>
                    <a:pt x="25" y="11"/>
                    <a:pt x="27" y="12"/>
                    <a:pt x="30" y="12"/>
                  </a:cubicBezTo>
                  <a:cubicBezTo>
                    <a:pt x="33" y="12"/>
                    <a:pt x="33" y="14"/>
                    <a:pt x="29" y="14"/>
                  </a:cubicBezTo>
                  <a:cubicBezTo>
                    <a:pt x="28" y="14"/>
                    <a:pt x="27" y="14"/>
                    <a:pt x="27" y="14"/>
                  </a:cubicBezTo>
                  <a:cubicBezTo>
                    <a:pt x="24" y="13"/>
                    <a:pt x="21" y="13"/>
                    <a:pt x="19" y="13"/>
                  </a:cubicBezTo>
                  <a:cubicBezTo>
                    <a:pt x="15" y="13"/>
                    <a:pt x="11" y="14"/>
                    <a:pt x="11" y="15"/>
                  </a:cubicBezTo>
                  <a:cubicBezTo>
                    <a:pt x="11" y="17"/>
                    <a:pt x="14" y="17"/>
                    <a:pt x="9" y="18"/>
                  </a:cubicBezTo>
                  <a:cubicBezTo>
                    <a:pt x="4" y="19"/>
                    <a:pt x="7" y="21"/>
                    <a:pt x="9" y="21"/>
                  </a:cubicBezTo>
                  <a:cubicBezTo>
                    <a:pt x="9" y="21"/>
                    <a:pt x="9" y="21"/>
                    <a:pt x="9" y="21"/>
                  </a:cubicBezTo>
                  <a:cubicBezTo>
                    <a:pt x="10" y="20"/>
                    <a:pt x="10" y="20"/>
                    <a:pt x="11" y="20"/>
                  </a:cubicBezTo>
                  <a:cubicBezTo>
                    <a:pt x="12" y="20"/>
                    <a:pt x="12" y="21"/>
                    <a:pt x="11" y="21"/>
                  </a:cubicBezTo>
                  <a:cubicBezTo>
                    <a:pt x="10" y="21"/>
                    <a:pt x="11" y="21"/>
                    <a:pt x="13" y="21"/>
                  </a:cubicBezTo>
                  <a:cubicBezTo>
                    <a:pt x="13" y="21"/>
                    <a:pt x="14" y="21"/>
                    <a:pt x="14" y="21"/>
                  </a:cubicBezTo>
                  <a:cubicBezTo>
                    <a:pt x="15" y="21"/>
                    <a:pt x="15" y="21"/>
                    <a:pt x="15" y="21"/>
                  </a:cubicBezTo>
                  <a:cubicBezTo>
                    <a:pt x="17" y="21"/>
                    <a:pt x="19" y="22"/>
                    <a:pt x="19" y="22"/>
                  </a:cubicBezTo>
                  <a:cubicBezTo>
                    <a:pt x="20" y="22"/>
                    <a:pt x="24" y="23"/>
                    <a:pt x="28" y="23"/>
                  </a:cubicBezTo>
                  <a:cubicBezTo>
                    <a:pt x="32" y="24"/>
                    <a:pt x="32" y="24"/>
                    <a:pt x="29" y="24"/>
                  </a:cubicBezTo>
                  <a:cubicBezTo>
                    <a:pt x="29" y="24"/>
                    <a:pt x="29" y="24"/>
                    <a:pt x="28" y="24"/>
                  </a:cubicBezTo>
                  <a:cubicBezTo>
                    <a:pt x="28" y="24"/>
                    <a:pt x="28" y="24"/>
                    <a:pt x="27" y="24"/>
                  </a:cubicBezTo>
                  <a:cubicBezTo>
                    <a:pt x="24" y="24"/>
                    <a:pt x="25" y="24"/>
                    <a:pt x="29" y="24"/>
                  </a:cubicBezTo>
                  <a:cubicBezTo>
                    <a:pt x="30" y="25"/>
                    <a:pt x="30" y="25"/>
                    <a:pt x="29" y="25"/>
                  </a:cubicBezTo>
                  <a:cubicBezTo>
                    <a:pt x="28" y="25"/>
                    <a:pt x="23" y="24"/>
                    <a:pt x="15" y="24"/>
                  </a:cubicBezTo>
                  <a:cubicBezTo>
                    <a:pt x="15" y="24"/>
                    <a:pt x="14" y="24"/>
                    <a:pt x="13" y="24"/>
                  </a:cubicBezTo>
                  <a:cubicBezTo>
                    <a:pt x="9" y="24"/>
                    <a:pt x="7" y="25"/>
                    <a:pt x="6" y="25"/>
                  </a:cubicBezTo>
                  <a:cubicBezTo>
                    <a:pt x="5" y="26"/>
                    <a:pt x="5" y="27"/>
                    <a:pt x="4" y="27"/>
                  </a:cubicBezTo>
                  <a:cubicBezTo>
                    <a:pt x="4" y="27"/>
                    <a:pt x="4" y="27"/>
                    <a:pt x="4" y="27"/>
                  </a:cubicBezTo>
                  <a:cubicBezTo>
                    <a:pt x="4" y="27"/>
                    <a:pt x="3" y="26"/>
                    <a:pt x="2" y="26"/>
                  </a:cubicBezTo>
                  <a:cubicBezTo>
                    <a:pt x="2" y="26"/>
                    <a:pt x="2" y="26"/>
                    <a:pt x="2" y="26"/>
                  </a:cubicBezTo>
                  <a:cubicBezTo>
                    <a:pt x="5" y="27"/>
                    <a:pt x="4" y="28"/>
                    <a:pt x="4" y="28"/>
                  </a:cubicBezTo>
                  <a:cubicBezTo>
                    <a:pt x="4" y="29"/>
                    <a:pt x="7" y="29"/>
                    <a:pt x="5" y="29"/>
                  </a:cubicBezTo>
                  <a:cubicBezTo>
                    <a:pt x="2" y="29"/>
                    <a:pt x="0" y="30"/>
                    <a:pt x="0" y="30"/>
                  </a:cubicBezTo>
                  <a:cubicBezTo>
                    <a:pt x="0" y="31"/>
                    <a:pt x="0" y="31"/>
                    <a:pt x="1" y="31"/>
                  </a:cubicBezTo>
                  <a:cubicBezTo>
                    <a:pt x="1" y="31"/>
                    <a:pt x="2" y="31"/>
                    <a:pt x="3" y="31"/>
                  </a:cubicBezTo>
                  <a:cubicBezTo>
                    <a:pt x="2" y="31"/>
                    <a:pt x="2" y="31"/>
                    <a:pt x="2" y="32"/>
                  </a:cubicBezTo>
                  <a:cubicBezTo>
                    <a:pt x="1" y="32"/>
                    <a:pt x="4" y="33"/>
                    <a:pt x="9" y="34"/>
                  </a:cubicBezTo>
                  <a:cubicBezTo>
                    <a:pt x="10" y="34"/>
                    <a:pt x="10" y="34"/>
                    <a:pt x="11" y="34"/>
                  </a:cubicBezTo>
                  <a:cubicBezTo>
                    <a:pt x="13" y="34"/>
                    <a:pt x="14" y="34"/>
                    <a:pt x="15" y="34"/>
                  </a:cubicBezTo>
                  <a:cubicBezTo>
                    <a:pt x="16" y="34"/>
                    <a:pt x="17" y="34"/>
                    <a:pt x="17" y="34"/>
                  </a:cubicBezTo>
                  <a:cubicBezTo>
                    <a:pt x="18" y="34"/>
                    <a:pt x="19" y="34"/>
                    <a:pt x="19" y="34"/>
                  </a:cubicBezTo>
                  <a:cubicBezTo>
                    <a:pt x="20" y="34"/>
                    <a:pt x="20" y="34"/>
                    <a:pt x="20" y="34"/>
                  </a:cubicBezTo>
                  <a:cubicBezTo>
                    <a:pt x="21" y="34"/>
                    <a:pt x="22" y="33"/>
                    <a:pt x="24" y="32"/>
                  </a:cubicBezTo>
                  <a:cubicBezTo>
                    <a:pt x="25" y="32"/>
                    <a:pt x="26" y="31"/>
                    <a:pt x="26" y="31"/>
                  </a:cubicBezTo>
                  <a:cubicBezTo>
                    <a:pt x="26" y="31"/>
                    <a:pt x="26" y="32"/>
                    <a:pt x="26" y="33"/>
                  </a:cubicBezTo>
                  <a:cubicBezTo>
                    <a:pt x="26" y="34"/>
                    <a:pt x="27" y="34"/>
                    <a:pt x="28" y="34"/>
                  </a:cubicBezTo>
                  <a:cubicBezTo>
                    <a:pt x="29" y="34"/>
                    <a:pt x="30" y="34"/>
                    <a:pt x="31" y="34"/>
                  </a:cubicBezTo>
                  <a:cubicBezTo>
                    <a:pt x="34" y="33"/>
                    <a:pt x="36" y="32"/>
                    <a:pt x="36" y="32"/>
                  </a:cubicBezTo>
                  <a:cubicBezTo>
                    <a:pt x="37" y="32"/>
                    <a:pt x="37" y="32"/>
                    <a:pt x="37" y="32"/>
                  </a:cubicBezTo>
                  <a:cubicBezTo>
                    <a:pt x="36" y="33"/>
                    <a:pt x="37" y="33"/>
                    <a:pt x="37" y="33"/>
                  </a:cubicBezTo>
                  <a:cubicBezTo>
                    <a:pt x="37" y="33"/>
                    <a:pt x="41" y="32"/>
                    <a:pt x="42" y="30"/>
                  </a:cubicBezTo>
                  <a:cubicBezTo>
                    <a:pt x="44" y="29"/>
                    <a:pt x="45" y="28"/>
                    <a:pt x="46" y="28"/>
                  </a:cubicBezTo>
                  <a:cubicBezTo>
                    <a:pt x="47" y="28"/>
                    <a:pt x="48" y="29"/>
                    <a:pt x="47" y="29"/>
                  </a:cubicBezTo>
                  <a:cubicBezTo>
                    <a:pt x="47" y="30"/>
                    <a:pt x="47" y="30"/>
                    <a:pt x="48" y="30"/>
                  </a:cubicBezTo>
                  <a:cubicBezTo>
                    <a:pt x="49" y="30"/>
                    <a:pt x="51" y="30"/>
                    <a:pt x="53" y="29"/>
                  </a:cubicBezTo>
                  <a:cubicBezTo>
                    <a:pt x="56" y="28"/>
                    <a:pt x="58" y="28"/>
                    <a:pt x="59" y="28"/>
                  </a:cubicBezTo>
                  <a:cubicBezTo>
                    <a:pt x="59" y="28"/>
                    <a:pt x="59" y="28"/>
                    <a:pt x="59" y="28"/>
                  </a:cubicBezTo>
                  <a:cubicBezTo>
                    <a:pt x="59" y="28"/>
                    <a:pt x="60" y="28"/>
                    <a:pt x="62" y="28"/>
                  </a:cubicBezTo>
                  <a:cubicBezTo>
                    <a:pt x="65" y="28"/>
                    <a:pt x="71" y="28"/>
                    <a:pt x="76" y="26"/>
                  </a:cubicBezTo>
                  <a:cubicBezTo>
                    <a:pt x="84" y="25"/>
                    <a:pt x="80" y="23"/>
                    <a:pt x="78" y="23"/>
                  </a:cubicBezTo>
                  <a:cubicBezTo>
                    <a:pt x="78" y="23"/>
                    <a:pt x="77" y="23"/>
                    <a:pt x="77" y="23"/>
                  </a:cubicBezTo>
                  <a:cubicBezTo>
                    <a:pt x="77" y="23"/>
                    <a:pt x="77" y="23"/>
                    <a:pt x="77" y="23"/>
                  </a:cubicBezTo>
                  <a:cubicBezTo>
                    <a:pt x="76" y="23"/>
                    <a:pt x="79" y="22"/>
                    <a:pt x="75" y="21"/>
                  </a:cubicBezTo>
                  <a:cubicBezTo>
                    <a:pt x="70" y="20"/>
                    <a:pt x="70" y="21"/>
                    <a:pt x="76" y="19"/>
                  </a:cubicBezTo>
                  <a:cubicBezTo>
                    <a:pt x="81" y="18"/>
                    <a:pt x="82" y="16"/>
                    <a:pt x="80" y="16"/>
                  </a:cubicBezTo>
                  <a:cubicBezTo>
                    <a:pt x="80" y="16"/>
                    <a:pt x="80" y="16"/>
                    <a:pt x="80" y="16"/>
                  </a:cubicBezTo>
                  <a:cubicBezTo>
                    <a:pt x="80" y="16"/>
                    <a:pt x="80" y="16"/>
                    <a:pt x="80" y="16"/>
                  </a:cubicBezTo>
                  <a:cubicBezTo>
                    <a:pt x="79" y="16"/>
                    <a:pt x="81" y="15"/>
                    <a:pt x="82" y="14"/>
                  </a:cubicBezTo>
                  <a:cubicBezTo>
                    <a:pt x="83" y="14"/>
                    <a:pt x="83" y="13"/>
                    <a:pt x="82" y="13"/>
                  </a:cubicBezTo>
                  <a:cubicBezTo>
                    <a:pt x="82" y="13"/>
                    <a:pt x="81" y="14"/>
                    <a:pt x="80" y="14"/>
                  </a:cubicBezTo>
                  <a:cubicBezTo>
                    <a:pt x="79" y="14"/>
                    <a:pt x="78" y="14"/>
                    <a:pt x="78" y="14"/>
                  </a:cubicBezTo>
                  <a:cubicBezTo>
                    <a:pt x="77" y="14"/>
                    <a:pt x="77" y="14"/>
                    <a:pt x="77" y="13"/>
                  </a:cubicBezTo>
                  <a:cubicBezTo>
                    <a:pt x="77" y="11"/>
                    <a:pt x="69" y="8"/>
                    <a:pt x="66" y="3"/>
                  </a:cubicBezTo>
                  <a:cubicBezTo>
                    <a:pt x="65" y="1"/>
                    <a:pt x="63" y="0"/>
                    <a:pt x="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7" name="Freeform 253"/>
            <p:cNvSpPr>
              <a:spLocks/>
            </p:cNvSpPr>
            <p:nvPr/>
          </p:nvSpPr>
          <p:spPr bwMode="auto">
            <a:xfrm>
              <a:off x="4173538" y="4857750"/>
              <a:ext cx="3175" cy="6350"/>
            </a:xfrm>
            <a:custGeom>
              <a:avLst/>
              <a:gdLst>
                <a:gd name="T0" fmla="*/ 1 w 1"/>
                <a:gd name="T1" fmla="*/ 0 h 2"/>
                <a:gd name="T2" fmla="*/ 0 w 1"/>
                <a:gd name="T3" fmla="*/ 0 h 2"/>
                <a:gd name="T4" fmla="*/ 1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0"/>
                    <a:pt x="0" y="0"/>
                    <a:pt x="0" y="0"/>
                  </a:cubicBezTo>
                  <a:cubicBezTo>
                    <a:pt x="0" y="1"/>
                    <a:pt x="1" y="1"/>
                    <a:pt x="1" y="2"/>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8" name="Freeform 254"/>
            <p:cNvSpPr>
              <a:spLocks/>
            </p:cNvSpPr>
            <p:nvPr/>
          </p:nvSpPr>
          <p:spPr bwMode="auto">
            <a:xfrm>
              <a:off x="4008438" y="4292600"/>
              <a:ext cx="25400" cy="1587"/>
            </a:xfrm>
            <a:custGeom>
              <a:avLst/>
              <a:gdLst>
                <a:gd name="T0" fmla="*/ 3 w 9"/>
                <a:gd name="T1" fmla="*/ 0 h 1"/>
                <a:gd name="T2" fmla="*/ 4 w 9"/>
                <a:gd name="T3" fmla="*/ 1 h 1"/>
                <a:gd name="T4" fmla="*/ 7 w 9"/>
                <a:gd name="T5" fmla="*/ 1 h 1"/>
                <a:gd name="T6" fmla="*/ 4 w 9"/>
                <a:gd name="T7" fmla="*/ 0 h 1"/>
                <a:gd name="T8" fmla="*/ 3 w 9"/>
                <a:gd name="T9" fmla="*/ 0 h 1"/>
              </a:gdLst>
              <a:ahLst/>
              <a:cxnLst>
                <a:cxn ang="0">
                  <a:pos x="T0" y="T1"/>
                </a:cxn>
                <a:cxn ang="0">
                  <a:pos x="T2" y="T3"/>
                </a:cxn>
                <a:cxn ang="0">
                  <a:pos x="T4" y="T5"/>
                </a:cxn>
                <a:cxn ang="0">
                  <a:pos x="T6" y="T7"/>
                </a:cxn>
                <a:cxn ang="0">
                  <a:pos x="T8" y="T9"/>
                </a:cxn>
              </a:cxnLst>
              <a:rect l="0" t="0" r="r" b="b"/>
              <a:pathLst>
                <a:path w="9" h="1">
                  <a:moveTo>
                    <a:pt x="3" y="0"/>
                  </a:moveTo>
                  <a:cubicBezTo>
                    <a:pt x="0" y="0"/>
                    <a:pt x="3" y="1"/>
                    <a:pt x="4" y="1"/>
                  </a:cubicBezTo>
                  <a:cubicBezTo>
                    <a:pt x="4" y="1"/>
                    <a:pt x="5" y="1"/>
                    <a:pt x="7" y="1"/>
                  </a:cubicBezTo>
                  <a:cubicBezTo>
                    <a:pt x="9" y="1"/>
                    <a:pt x="7"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9" name="Freeform 255"/>
            <p:cNvSpPr>
              <a:spLocks/>
            </p:cNvSpPr>
            <p:nvPr/>
          </p:nvSpPr>
          <p:spPr bwMode="auto">
            <a:xfrm>
              <a:off x="3819525" y="4186238"/>
              <a:ext cx="920750" cy="187325"/>
            </a:xfrm>
            <a:custGeom>
              <a:avLst/>
              <a:gdLst>
                <a:gd name="T0" fmla="*/ 229 w 340"/>
                <a:gd name="T1" fmla="*/ 3 h 69"/>
                <a:gd name="T2" fmla="*/ 221 w 340"/>
                <a:gd name="T3" fmla="*/ 1 h 69"/>
                <a:gd name="T4" fmla="*/ 214 w 340"/>
                <a:gd name="T5" fmla="*/ 1 h 69"/>
                <a:gd name="T6" fmla="*/ 207 w 340"/>
                <a:gd name="T7" fmla="*/ 5 h 69"/>
                <a:gd name="T8" fmla="*/ 190 w 340"/>
                <a:gd name="T9" fmla="*/ 3 h 69"/>
                <a:gd name="T10" fmla="*/ 163 w 340"/>
                <a:gd name="T11" fmla="*/ 3 h 69"/>
                <a:gd name="T12" fmla="*/ 148 w 340"/>
                <a:gd name="T13" fmla="*/ 9 h 69"/>
                <a:gd name="T14" fmla="*/ 138 w 340"/>
                <a:gd name="T15" fmla="*/ 8 h 69"/>
                <a:gd name="T16" fmla="*/ 123 w 340"/>
                <a:gd name="T17" fmla="*/ 8 h 69"/>
                <a:gd name="T18" fmla="*/ 118 w 340"/>
                <a:gd name="T19" fmla="*/ 8 h 69"/>
                <a:gd name="T20" fmla="*/ 101 w 340"/>
                <a:gd name="T21" fmla="*/ 10 h 69"/>
                <a:gd name="T22" fmla="*/ 102 w 340"/>
                <a:gd name="T23" fmla="*/ 13 h 69"/>
                <a:gd name="T24" fmla="*/ 96 w 340"/>
                <a:gd name="T25" fmla="*/ 16 h 69"/>
                <a:gd name="T26" fmla="*/ 112 w 340"/>
                <a:gd name="T27" fmla="*/ 18 h 69"/>
                <a:gd name="T28" fmla="*/ 134 w 340"/>
                <a:gd name="T29" fmla="*/ 19 h 69"/>
                <a:gd name="T30" fmla="*/ 121 w 340"/>
                <a:gd name="T31" fmla="*/ 25 h 69"/>
                <a:gd name="T32" fmla="*/ 142 w 340"/>
                <a:gd name="T33" fmla="*/ 24 h 69"/>
                <a:gd name="T34" fmla="*/ 159 w 340"/>
                <a:gd name="T35" fmla="*/ 26 h 69"/>
                <a:gd name="T36" fmla="*/ 181 w 340"/>
                <a:gd name="T37" fmla="*/ 27 h 69"/>
                <a:gd name="T38" fmla="*/ 153 w 340"/>
                <a:gd name="T39" fmla="*/ 28 h 69"/>
                <a:gd name="T40" fmla="*/ 133 w 340"/>
                <a:gd name="T41" fmla="*/ 35 h 69"/>
                <a:gd name="T42" fmla="*/ 91 w 340"/>
                <a:gd name="T43" fmla="*/ 35 h 69"/>
                <a:gd name="T44" fmla="*/ 103 w 340"/>
                <a:gd name="T45" fmla="*/ 42 h 69"/>
                <a:gd name="T46" fmla="*/ 101 w 340"/>
                <a:gd name="T47" fmla="*/ 45 h 69"/>
                <a:gd name="T48" fmla="*/ 68 w 340"/>
                <a:gd name="T49" fmla="*/ 42 h 69"/>
                <a:gd name="T50" fmla="*/ 61 w 340"/>
                <a:gd name="T51" fmla="*/ 49 h 69"/>
                <a:gd name="T52" fmla="*/ 62 w 340"/>
                <a:gd name="T53" fmla="*/ 51 h 69"/>
                <a:gd name="T54" fmla="*/ 64 w 340"/>
                <a:gd name="T55" fmla="*/ 53 h 69"/>
                <a:gd name="T56" fmla="*/ 80 w 340"/>
                <a:gd name="T57" fmla="*/ 54 h 69"/>
                <a:gd name="T58" fmla="*/ 35 w 340"/>
                <a:gd name="T59" fmla="*/ 51 h 69"/>
                <a:gd name="T60" fmla="*/ 4 w 340"/>
                <a:gd name="T61" fmla="*/ 61 h 69"/>
                <a:gd name="T62" fmla="*/ 8 w 340"/>
                <a:gd name="T63" fmla="*/ 61 h 69"/>
                <a:gd name="T64" fmla="*/ 18 w 340"/>
                <a:gd name="T65" fmla="*/ 63 h 69"/>
                <a:gd name="T66" fmla="*/ 37 w 340"/>
                <a:gd name="T67" fmla="*/ 64 h 69"/>
                <a:gd name="T68" fmla="*/ 46 w 340"/>
                <a:gd name="T69" fmla="*/ 63 h 69"/>
                <a:gd name="T70" fmla="*/ 55 w 340"/>
                <a:gd name="T71" fmla="*/ 65 h 69"/>
                <a:gd name="T72" fmla="*/ 68 w 340"/>
                <a:gd name="T73" fmla="*/ 65 h 69"/>
                <a:gd name="T74" fmla="*/ 94 w 340"/>
                <a:gd name="T75" fmla="*/ 67 h 69"/>
                <a:gd name="T76" fmla="*/ 100 w 340"/>
                <a:gd name="T77" fmla="*/ 64 h 69"/>
                <a:gd name="T78" fmla="*/ 77 w 340"/>
                <a:gd name="T79" fmla="*/ 59 h 69"/>
                <a:gd name="T80" fmla="*/ 84 w 340"/>
                <a:gd name="T81" fmla="*/ 56 h 69"/>
                <a:gd name="T82" fmla="*/ 133 w 340"/>
                <a:gd name="T83" fmla="*/ 55 h 69"/>
                <a:gd name="T84" fmla="*/ 144 w 340"/>
                <a:gd name="T85" fmla="*/ 53 h 69"/>
                <a:gd name="T86" fmla="*/ 149 w 340"/>
                <a:gd name="T87" fmla="*/ 43 h 69"/>
                <a:gd name="T88" fmla="*/ 162 w 340"/>
                <a:gd name="T89" fmla="*/ 44 h 69"/>
                <a:gd name="T90" fmla="*/ 156 w 340"/>
                <a:gd name="T91" fmla="*/ 40 h 69"/>
                <a:gd name="T92" fmla="*/ 181 w 340"/>
                <a:gd name="T93" fmla="*/ 41 h 69"/>
                <a:gd name="T94" fmla="*/ 203 w 340"/>
                <a:gd name="T95" fmla="*/ 40 h 69"/>
                <a:gd name="T96" fmla="*/ 213 w 340"/>
                <a:gd name="T97" fmla="*/ 36 h 69"/>
                <a:gd name="T98" fmla="*/ 274 w 340"/>
                <a:gd name="T99" fmla="*/ 26 h 69"/>
                <a:gd name="T100" fmla="*/ 271 w 340"/>
                <a:gd name="T101" fmla="*/ 23 h 69"/>
                <a:gd name="T102" fmla="*/ 281 w 340"/>
                <a:gd name="T103" fmla="*/ 23 h 69"/>
                <a:gd name="T104" fmla="*/ 300 w 340"/>
                <a:gd name="T105" fmla="*/ 23 h 69"/>
                <a:gd name="T106" fmla="*/ 330 w 340"/>
                <a:gd name="T107" fmla="*/ 10 h 69"/>
                <a:gd name="T108" fmla="*/ 323 w 340"/>
                <a:gd name="T109" fmla="*/ 9 h 69"/>
                <a:gd name="T110" fmla="*/ 304 w 340"/>
                <a:gd name="T111" fmla="*/ 10 h 69"/>
                <a:gd name="T112" fmla="*/ 298 w 340"/>
                <a:gd name="T113" fmla="*/ 5 h 69"/>
                <a:gd name="T114" fmla="*/ 280 w 340"/>
                <a:gd name="T115" fmla="*/ 3 h 69"/>
                <a:gd name="T116" fmla="*/ 267 w 340"/>
                <a:gd name="T117"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69">
                  <a:moveTo>
                    <a:pt x="244" y="0"/>
                  </a:moveTo>
                  <a:cubicBezTo>
                    <a:pt x="242" y="0"/>
                    <a:pt x="241" y="0"/>
                    <a:pt x="240" y="0"/>
                  </a:cubicBezTo>
                  <a:cubicBezTo>
                    <a:pt x="236" y="0"/>
                    <a:pt x="235" y="1"/>
                    <a:pt x="234" y="2"/>
                  </a:cubicBezTo>
                  <a:cubicBezTo>
                    <a:pt x="232" y="3"/>
                    <a:pt x="231" y="4"/>
                    <a:pt x="230" y="4"/>
                  </a:cubicBezTo>
                  <a:cubicBezTo>
                    <a:pt x="229" y="4"/>
                    <a:pt x="229" y="3"/>
                    <a:pt x="229" y="3"/>
                  </a:cubicBezTo>
                  <a:cubicBezTo>
                    <a:pt x="228" y="2"/>
                    <a:pt x="228" y="2"/>
                    <a:pt x="227" y="2"/>
                  </a:cubicBezTo>
                  <a:cubicBezTo>
                    <a:pt x="227" y="2"/>
                    <a:pt x="226" y="2"/>
                    <a:pt x="226" y="2"/>
                  </a:cubicBezTo>
                  <a:cubicBezTo>
                    <a:pt x="226" y="2"/>
                    <a:pt x="225" y="2"/>
                    <a:pt x="225" y="2"/>
                  </a:cubicBezTo>
                  <a:cubicBezTo>
                    <a:pt x="224" y="2"/>
                    <a:pt x="223" y="2"/>
                    <a:pt x="223" y="2"/>
                  </a:cubicBezTo>
                  <a:cubicBezTo>
                    <a:pt x="223" y="1"/>
                    <a:pt x="222" y="1"/>
                    <a:pt x="221" y="1"/>
                  </a:cubicBezTo>
                  <a:cubicBezTo>
                    <a:pt x="221" y="1"/>
                    <a:pt x="220" y="1"/>
                    <a:pt x="220" y="2"/>
                  </a:cubicBezTo>
                  <a:cubicBezTo>
                    <a:pt x="220" y="2"/>
                    <a:pt x="220" y="2"/>
                    <a:pt x="219" y="2"/>
                  </a:cubicBezTo>
                  <a:cubicBezTo>
                    <a:pt x="219" y="2"/>
                    <a:pt x="219" y="1"/>
                    <a:pt x="218" y="1"/>
                  </a:cubicBezTo>
                  <a:cubicBezTo>
                    <a:pt x="217" y="1"/>
                    <a:pt x="216" y="1"/>
                    <a:pt x="215" y="1"/>
                  </a:cubicBezTo>
                  <a:cubicBezTo>
                    <a:pt x="214" y="1"/>
                    <a:pt x="214" y="1"/>
                    <a:pt x="214" y="1"/>
                  </a:cubicBezTo>
                  <a:cubicBezTo>
                    <a:pt x="209" y="1"/>
                    <a:pt x="207" y="1"/>
                    <a:pt x="208" y="1"/>
                  </a:cubicBezTo>
                  <a:cubicBezTo>
                    <a:pt x="210" y="1"/>
                    <a:pt x="210" y="2"/>
                    <a:pt x="211" y="3"/>
                  </a:cubicBezTo>
                  <a:cubicBezTo>
                    <a:pt x="212" y="4"/>
                    <a:pt x="213" y="5"/>
                    <a:pt x="212" y="5"/>
                  </a:cubicBezTo>
                  <a:cubicBezTo>
                    <a:pt x="211" y="5"/>
                    <a:pt x="210" y="5"/>
                    <a:pt x="209" y="5"/>
                  </a:cubicBezTo>
                  <a:cubicBezTo>
                    <a:pt x="208" y="5"/>
                    <a:pt x="208" y="5"/>
                    <a:pt x="207" y="5"/>
                  </a:cubicBezTo>
                  <a:cubicBezTo>
                    <a:pt x="205" y="5"/>
                    <a:pt x="205" y="4"/>
                    <a:pt x="201" y="3"/>
                  </a:cubicBezTo>
                  <a:cubicBezTo>
                    <a:pt x="200" y="2"/>
                    <a:pt x="199" y="2"/>
                    <a:pt x="198" y="2"/>
                  </a:cubicBezTo>
                  <a:cubicBezTo>
                    <a:pt x="196" y="2"/>
                    <a:pt x="195" y="3"/>
                    <a:pt x="195" y="4"/>
                  </a:cubicBezTo>
                  <a:cubicBezTo>
                    <a:pt x="195" y="4"/>
                    <a:pt x="195" y="5"/>
                    <a:pt x="194" y="5"/>
                  </a:cubicBezTo>
                  <a:cubicBezTo>
                    <a:pt x="194" y="5"/>
                    <a:pt x="193" y="4"/>
                    <a:pt x="190" y="3"/>
                  </a:cubicBezTo>
                  <a:cubicBezTo>
                    <a:pt x="189" y="3"/>
                    <a:pt x="188" y="3"/>
                    <a:pt x="188" y="3"/>
                  </a:cubicBezTo>
                  <a:cubicBezTo>
                    <a:pt x="185" y="3"/>
                    <a:pt x="183" y="6"/>
                    <a:pt x="179" y="7"/>
                  </a:cubicBezTo>
                  <a:cubicBezTo>
                    <a:pt x="178" y="7"/>
                    <a:pt x="178" y="7"/>
                    <a:pt x="177" y="7"/>
                  </a:cubicBezTo>
                  <a:cubicBezTo>
                    <a:pt x="174" y="7"/>
                    <a:pt x="173" y="4"/>
                    <a:pt x="164" y="3"/>
                  </a:cubicBezTo>
                  <a:cubicBezTo>
                    <a:pt x="163" y="3"/>
                    <a:pt x="163" y="3"/>
                    <a:pt x="163" y="3"/>
                  </a:cubicBezTo>
                  <a:cubicBezTo>
                    <a:pt x="153" y="3"/>
                    <a:pt x="148" y="6"/>
                    <a:pt x="149" y="8"/>
                  </a:cubicBezTo>
                  <a:cubicBezTo>
                    <a:pt x="151" y="9"/>
                    <a:pt x="151" y="10"/>
                    <a:pt x="153" y="10"/>
                  </a:cubicBezTo>
                  <a:cubicBezTo>
                    <a:pt x="154" y="10"/>
                    <a:pt x="153" y="10"/>
                    <a:pt x="152" y="10"/>
                  </a:cubicBezTo>
                  <a:cubicBezTo>
                    <a:pt x="150" y="10"/>
                    <a:pt x="149" y="10"/>
                    <a:pt x="149" y="10"/>
                  </a:cubicBezTo>
                  <a:cubicBezTo>
                    <a:pt x="149" y="9"/>
                    <a:pt x="148" y="9"/>
                    <a:pt x="148" y="9"/>
                  </a:cubicBezTo>
                  <a:cubicBezTo>
                    <a:pt x="147" y="9"/>
                    <a:pt x="147" y="9"/>
                    <a:pt x="147" y="9"/>
                  </a:cubicBezTo>
                  <a:cubicBezTo>
                    <a:pt x="146" y="10"/>
                    <a:pt x="146" y="10"/>
                    <a:pt x="146" y="10"/>
                  </a:cubicBezTo>
                  <a:cubicBezTo>
                    <a:pt x="145" y="10"/>
                    <a:pt x="144" y="9"/>
                    <a:pt x="143" y="9"/>
                  </a:cubicBezTo>
                  <a:cubicBezTo>
                    <a:pt x="143" y="8"/>
                    <a:pt x="142" y="8"/>
                    <a:pt x="141" y="8"/>
                  </a:cubicBezTo>
                  <a:cubicBezTo>
                    <a:pt x="140" y="8"/>
                    <a:pt x="139" y="8"/>
                    <a:pt x="138" y="8"/>
                  </a:cubicBezTo>
                  <a:cubicBezTo>
                    <a:pt x="138" y="9"/>
                    <a:pt x="137" y="9"/>
                    <a:pt x="137" y="9"/>
                  </a:cubicBezTo>
                  <a:cubicBezTo>
                    <a:pt x="136" y="9"/>
                    <a:pt x="135" y="8"/>
                    <a:pt x="134" y="8"/>
                  </a:cubicBezTo>
                  <a:cubicBezTo>
                    <a:pt x="133" y="7"/>
                    <a:pt x="131" y="6"/>
                    <a:pt x="129" y="6"/>
                  </a:cubicBezTo>
                  <a:cubicBezTo>
                    <a:pt x="128" y="6"/>
                    <a:pt x="127" y="7"/>
                    <a:pt x="126" y="7"/>
                  </a:cubicBezTo>
                  <a:cubicBezTo>
                    <a:pt x="124" y="8"/>
                    <a:pt x="123" y="8"/>
                    <a:pt x="123" y="8"/>
                  </a:cubicBezTo>
                  <a:cubicBezTo>
                    <a:pt x="123" y="8"/>
                    <a:pt x="123" y="8"/>
                    <a:pt x="123" y="8"/>
                  </a:cubicBezTo>
                  <a:cubicBezTo>
                    <a:pt x="123" y="8"/>
                    <a:pt x="122" y="8"/>
                    <a:pt x="122" y="8"/>
                  </a:cubicBezTo>
                  <a:cubicBezTo>
                    <a:pt x="122" y="8"/>
                    <a:pt x="121" y="8"/>
                    <a:pt x="120" y="8"/>
                  </a:cubicBezTo>
                  <a:cubicBezTo>
                    <a:pt x="120" y="8"/>
                    <a:pt x="120" y="9"/>
                    <a:pt x="119" y="9"/>
                  </a:cubicBezTo>
                  <a:cubicBezTo>
                    <a:pt x="119" y="9"/>
                    <a:pt x="118" y="8"/>
                    <a:pt x="118" y="8"/>
                  </a:cubicBezTo>
                  <a:cubicBezTo>
                    <a:pt x="119" y="7"/>
                    <a:pt x="116" y="7"/>
                    <a:pt x="112" y="7"/>
                  </a:cubicBezTo>
                  <a:cubicBezTo>
                    <a:pt x="109" y="7"/>
                    <a:pt x="107" y="7"/>
                    <a:pt x="104" y="7"/>
                  </a:cubicBezTo>
                  <a:cubicBezTo>
                    <a:pt x="99" y="8"/>
                    <a:pt x="94" y="9"/>
                    <a:pt x="94" y="10"/>
                  </a:cubicBezTo>
                  <a:cubicBezTo>
                    <a:pt x="95" y="10"/>
                    <a:pt x="97" y="10"/>
                    <a:pt x="99" y="10"/>
                  </a:cubicBezTo>
                  <a:cubicBezTo>
                    <a:pt x="99" y="10"/>
                    <a:pt x="100" y="10"/>
                    <a:pt x="101" y="10"/>
                  </a:cubicBezTo>
                  <a:cubicBezTo>
                    <a:pt x="102" y="10"/>
                    <a:pt x="103" y="10"/>
                    <a:pt x="104" y="10"/>
                  </a:cubicBezTo>
                  <a:cubicBezTo>
                    <a:pt x="105" y="10"/>
                    <a:pt x="105" y="10"/>
                    <a:pt x="107" y="10"/>
                  </a:cubicBezTo>
                  <a:cubicBezTo>
                    <a:pt x="109" y="10"/>
                    <a:pt x="108" y="11"/>
                    <a:pt x="104" y="11"/>
                  </a:cubicBezTo>
                  <a:cubicBezTo>
                    <a:pt x="100" y="11"/>
                    <a:pt x="98" y="12"/>
                    <a:pt x="98" y="12"/>
                  </a:cubicBezTo>
                  <a:cubicBezTo>
                    <a:pt x="98" y="13"/>
                    <a:pt x="100" y="13"/>
                    <a:pt x="102" y="13"/>
                  </a:cubicBezTo>
                  <a:cubicBezTo>
                    <a:pt x="103" y="13"/>
                    <a:pt x="106" y="13"/>
                    <a:pt x="108" y="12"/>
                  </a:cubicBezTo>
                  <a:cubicBezTo>
                    <a:pt x="110" y="12"/>
                    <a:pt x="111" y="12"/>
                    <a:pt x="112" y="12"/>
                  </a:cubicBezTo>
                  <a:cubicBezTo>
                    <a:pt x="114" y="12"/>
                    <a:pt x="113" y="13"/>
                    <a:pt x="109" y="13"/>
                  </a:cubicBezTo>
                  <a:cubicBezTo>
                    <a:pt x="103" y="13"/>
                    <a:pt x="100" y="14"/>
                    <a:pt x="102" y="14"/>
                  </a:cubicBezTo>
                  <a:cubicBezTo>
                    <a:pt x="104" y="15"/>
                    <a:pt x="91" y="15"/>
                    <a:pt x="96" y="16"/>
                  </a:cubicBezTo>
                  <a:cubicBezTo>
                    <a:pt x="98" y="16"/>
                    <a:pt x="102" y="17"/>
                    <a:pt x="108" y="17"/>
                  </a:cubicBezTo>
                  <a:cubicBezTo>
                    <a:pt x="112" y="17"/>
                    <a:pt x="116" y="18"/>
                    <a:pt x="120" y="18"/>
                  </a:cubicBezTo>
                  <a:cubicBezTo>
                    <a:pt x="121" y="18"/>
                    <a:pt x="122" y="18"/>
                    <a:pt x="123" y="18"/>
                  </a:cubicBezTo>
                  <a:cubicBezTo>
                    <a:pt x="126" y="17"/>
                    <a:pt x="127" y="17"/>
                    <a:pt x="127" y="17"/>
                  </a:cubicBezTo>
                  <a:cubicBezTo>
                    <a:pt x="128" y="17"/>
                    <a:pt x="122" y="18"/>
                    <a:pt x="112" y="18"/>
                  </a:cubicBezTo>
                  <a:cubicBezTo>
                    <a:pt x="99" y="18"/>
                    <a:pt x="87" y="19"/>
                    <a:pt x="95" y="21"/>
                  </a:cubicBezTo>
                  <a:cubicBezTo>
                    <a:pt x="98" y="22"/>
                    <a:pt x="101" y="22"/>
                    <a:pt x="104" y="22"/>
                  </a:cubicBezTo>
                  <a:cubicBezTo>
                    <a:pt x="109" y="22"/>
                    <a:pt x="113" y="21"/>
                    <a:pt x="118" y="20"/>
                  </a:cubicBezTo>
                  <a:cubicBezTo>
                    <a:pt x="120" y="19"/>
                    <a:pt x="123" y="19"/>
                    <a:pt x="127" y="19"/>
                  </a:cubicBezTo>
                  <a:cubicBezTo>
                    <a:pt x="129" y="19"/>
                    <a:pt x="132" y="19"/>
                    <a:pt x="134" y="19"/>
                  </a:cubicBezTo>
                  <a:cubicBezTo>
                    <a:pt x="142" y="19"/>
                    <a:pt x="142" y="20"/>
                    <a:pt x="135" y="20"/>
                  </a:cubicBezTo>
                  <a:cubicBezTo>
                    <a:pt x="134" y="20"/>
                    <a:pt x="132" y="20"/>
                    <a:pt x="130" y="20"/>
                  </a:cubicBezTo>
                  <a:cubicBezTo>
                    <a:pt x="129" y="20"/>
                    <a:pt x="129" y="20"/>
                    <a:pt x="128" y="20"/>
                  </a:cubicBezTo>
                  <a:cubicBezTo>
                    <a:pt x="122" y="20"/>
                    <a:pt x="115" y="20"/>
                    <a:pt x="112" y="22"/>
                  </a:cubicBezTo>
                  <a:cubicBezTo>
                    <a:pt x="107" y="24"/>
                    <a:pt x="113" y="25"/>
                    <a:pt x="121" y="25"/>
                  </a:cubicBezTo>
                  <a:cubicBezTo>
                    <a:pt x="121" y="25"/>
                    <a:pt x="121" y="25"/>
                    <a:pt x="121" y="25"/>
                  </a:cubicBezTo>
                  <a:cubicBezTo>
                    <a:pt x="127" y="25"/>
                    <a:pt x="131" y="25"/>
                    <a:pt x="133" y="24"/>
                  </a:cubicBezTo>
                  <a:cubicBezTo>
                    <a:pt x="136" y="24"/>
                    <a:pt x="137" y="24"/>
                    <a:pt x="138" y="24"/>
                  </a:cubicBezTo>
                  <a:cubicBezTo>
                    <a:pt x="138" y="24"/>
                    <a:pt x="138" y="24"/>
                    <a:pt x="138" y="24"/>
                  </a:cubicBezTo>
                  <a:cubicBezTo>
                    <a:pt x="137" y="24"/>
                    <a:pt x="139" y="24"/>
                    <a:pt x="142" y="24"/>
                  </a:cubicBezTo>
                  <a:cubicBezTo>
                    <a:pt x="142" y="24"/>
                    <a:pt x="143" y="24"/>
                    <a:pt x="144" y="24"/>
                  </a:cubicBezTo>
                  <a:cubicBezTo>
                    <a:pt x="145" y="24"/>
                    <a:pt x="145" y="24"/>
                    <a:pt x="145" y="24"/>
                  </a:cubicBezTo>
                  <a:cubicBezTo>
                    <a:pt x="147" y="24"/>
                    <a:pt x="146" y="24"/>
                    <a:pt x="143" y="25"/>
                  </a:cubicBezTo>
                  <a:cubicBezTo>
                    <a:pt x="140" y="25"/>
                    <a:pt x="144" y="27"/>
                    <a:pt x="151" y="27"/>
                  </a:cubicBezTo>
                  <a:cubicBezTo>
                    <a:pt x="154" y="27"/>
                    <a:pt x="156" y="27"/>
                    <a:pt x="159" y="26"/>
                  </a:cubicBezTo>
                  <a:cubicBezTo>
                    <a:pt x="172" y="25"/>
                    <a:pt x="185" y="23"/>
                    <a:pt x="191" y="22"/>
                  </a:cubicBezTo>
                  <a:cubicBezTo>
                    <a:pt x="192" y="22"/>
                    <a:pt x="193" y="22"/>
                    <a:pt x="194" y="22"/>
                  </a:cubicBezTo>
                  <a:cubicBezTo>
                    <a:pt x="194" y="22"/>
                    <a:pt x="191" y="22"/>
                    <a:pt x="186" y="23"/>
                  </a:cubicBezTo>
                  <a:cubicBezTo>
                    <a:pt x="179" y="24"/>
                    <a:pt x="179" y="26"/>
                    <a:pt x="184" y="27"/>
                  </a:cubicBezTo>
                  <a:cubicBezTo>
                    <a:pt x="188" y="27"/>
                    <a:pt x="187" y="27"/>
                    <a:pt x="181" y="27"/>
                  </a:cubicBezTo>
                  <a:cubicBezTo>
                    <a:pt x="180" y="27"/>
                    <a:pt x="178" y="27"/>
                    <a:pt x="177" y="27"/>
                  </a:cubicBezTo>
                  <a:cubicBezTo>
                    <a:pt x="177" y="27"/>
                    <a:pt x="177" y="27"/>
                    <a:pt x="177" y="27"/>
                  </a:cubicBezTo>
                  <a:cubicBezTo>
                    <a:pt x="167" y="27"/>
                    <a:pt x="163" y="28"/>
                    <a:pt x="165" y="29"/>
                  </a:cubicBezTo>
                  <a:cubicBezTo>
                    <a:pt x="166" y="29"/>
                    <a:pt x="166" y="29"/>
                    <a:pt x="166" y="29"/>
                  </a:cubicBezTo>
                  <a:cubicBezTo>
                    <a:pt x="164" y="29"/>
                    <a:pt x="160" y="29"/>
                    <a:pt x="153" y="28"/>
                  </a:cubicBezTo>
                  <a:cubicBezTo>
                    <a:pt x="149" y="28"/>
                    <a:pt x="144" y="28"/>
                    <a:pt x="141" y="28"/>
                  </a:cubicBezTo>
                  <a:cubicBezTo>
                    <a:pt x="139" y="28"/>
                    <a:pt x="137" y="28"/>
                    <a:pt x="136" y="28"/>
                  </a:cubicBezTo>
                  <a:cubicBezTo>
                    <a:pt x="132" y="29"/>
                    <a:pt x="128" y="30"/>
                    <a:pt x="128" y="31"/>
                  </a:cubicBezTo>
                  <a:cubicBezTo>
                    <a:pt x="128" y="34"/>
                    <a:pt x="135" y="34"/>
                    <a:pt x="133" y="35"/>
                  </a:cubicBezTo>
                  <a:cubicBezTo>
                    <a:pt x="133" y="35"/>
                    <a:pt x="133" y="35"/>
                    <a:pt x="133" y="35"/>
                  </a:cubicBezTo>
                  <a:cubicBezTo>
                    <a:pt x="131" y="35"/>
                    <a:pt x="127" y="34"/>
                    <a:pt x="126" y="32"/>
                  </a:cubicBezTo>
                  <a:cubicBezTo>
                    <a:pt x="125" y="30"/>
                    <a:pt x="124" y="29"/>
                    <a:pt x="120" y="28"/>
                  </a:cubicBezTo>
                  <a:cubicBezTo>
                    <a:pt x="116" y="27"/>
                    <a:pt x="110" y="27"/>
                    <a:pt x="106" y="27"/>
                  </a:cubicBezTo>
                  <a:cubicBezTo>
                    <a:pt x="104" y="27"/>
                    <a:pt x="102" y="27"/>
                    <a:pt x="101" y="27"/>
                  </a:cubicBezTo>
                  <a:cubicBezTo>
                    <a:pt x="90" y="28"/>
                    <a:pt x="91" y="32"/>
                    <a:pt x="91" y="35"/>
                  </a:cubicBezTo>
                  <a:cubicBezTo>
                    <a:pt x="91" y="38"/>
                    <a:pt x="91" y="39"/>
                    <a:pt x="90" y="39"/>
                  </a:cubicBezTo>
                  <a:cubicBezTo>
                    <a:pt x="89" y="39"/>
                    <a:pt x="89" y="39"/>
                    <a:pt x="89" y="39"/>
                  </a:cubicBezTo>
                  <a:cubicBezTo>
                    <a:pt x="89" y="39"/>
                    <a:pt x="89" y="39"/>
                    <a:pt x="89" y="39"/>
                  </a:cubicBezTo>
                  <a:cubicBezTo>
                    <a:pt x="88" y="39"/>
                    <a:pt x="87" y="41"/>
                    <a:pt x="95" y="42"/>
                  </a:cubicBezTo>
                  <a:cubicBezTo>
                    <a:pt x="98" y="42"/>
                    <a:pt x="101" y="42"/>
                    <a:pt x="103" y="42"/>
                  </a:cubicBezTo>
                  <a:cubicBezTo>
                    <a:pt x="104" y="42"/>
                    <a:pt x="105" y="42"/>
                    <a:pt x="106" y="42"/>
                  </a:cubicBezTo>
                  <a:cubicBezTo>
                    <a:pt x="106" y="42"/>
                    <a:pt x="107" y="42"/>
                    <a:pt x="107" y="42"/>
                  </a:cubicBezTo>
                  <a:cubicBezTo>
                    <a:pt x="107" y="42"/>
                    <a:pt x="107" y="42"/>
                    <a:pt x="106" y="42"/>
                  </a:cubicBezTo>
                  <a:cubicBezTo>
                    <a:pt x="102" y="43"/>
                    <a:pt x="99" y="44"/>
                    <a:pt x="101" y="44"/>
                  </a:cubicBezTo>
                  <a:cubicBezTo>
                    <a:pt x="102" y="44"/>
                    <a:pt x="101" y="44"/>
                    <a:pt x="101" y="45"/>
                  </a:cubicBezTo>
                  <a:cubicBezTo>
                    <a:pt x="101" y="45"/>
                    <a:pt x="101" y="45"/>
                    <a:pt x="100" y="45"/>
                  </a:cubicBezTo>
                  <a:cubicBezTo>
                    <a:pt x="100" y="45"/>
                    <a:pt x="98" y="44"/>
                    <a:pt x="94" y="43"/>
                  </a:cubicBezTo>
                  <a:cubicBezTo>
                    <a:pt x="90" y="42"/>
                    <a:pt x="85" y="41"/>
                    <a:pt x="78" y="41"/>
                  </a:cubicBezTo>
                  <a:cubicBezTo>
                    <a:pt x="77" y="41"/>
                    <a:pt x="75" y="41"/>
                    <a:pt x="74" y="42"/>
                  </a:cubicBezTo>
                  <a:cubicBezTo>
                    <a:pt x="72" y="42"/>
                    <a:pt x="70" y="42"/>
                    <a:pt x="68" y="42"/>
                  </a:cubicBezTo>
                  <a:cubicBezTo>
                    <a:pt x="52" y="44"/>
                    <a:pt x="49" y="48"/>
                    <a:pt x="54" y="48"/>
                  </a:cubicBezTo>
                  <a:cubicBezTo>
                    <a:pt x="54" y="48"/>
                    <a:pt x="54" y="48"/>
                    <a:pt x="54" y="48"/>
                  </a:cubicBezTo>
                  <a:cubicBezTo>
                    <a:pt x="56" y="48"/>
                    <a:pt x="57" y="48"/>
                    <a:pt x="58" y="48"/>
                  </a:cubicBezTo>
                  <a:cubicBezTo>
                    <a:pt x="60" y="48"/>
                    <a:pt x="60" y="48"/>
                    <a:pt x="59" y="48"/>
                  </a:cubicBezTo>
                  <a:cubicBezTo>
                    <a:pt x="59" y="48"/>
                    <a:pt x="59" y="49"/>
                    <a:pt x="61" y="49"/>
                  </a:cubicBezTo>
                  <a:cubicBezTo>
                    <a:pt x="63" y="49"/>
                    <a:pt x="66" y="48"/>
                    <a:pt x="69" y="48"/>
                  </a:cubicBezTo>
                  <a:cubicBezTo>
                    <a:pt x="72" y="47"/>
                    <a:pt x="74" y="47"/>
                    <a:pt x="74" y="47"/>
                  </a:cubicBezTo>
                  <a:cubicBezTo>
                    <a:pt x="74" y="47"/>
                    <a:pt x="73" y="47"/>
                    <a:pt x="72" y="47"/>
                  </a:cubicBezTo>
                  <a:cubicBezTo>
                    <a:pt x="69" y="49"/>
                    <a:pt x="67" y="50"/>
                    <a:pt x="64" y="50"/>
                  </a:cubicBezTo>
                  <a:cubicBezTo>
                    <a:pt x="61" y="51"/>
                    <a:pt x="60" y="51"/>
                    <a:pt x="62" y="51"/>
                  </a:cubicBezTo>
                  <a:cubicBezTo>
                    <a:pt x="64" y="51"/>
                    <a:pt x="64" y="51"/>
                    <a:pt x="62" y="52"/>
                  </a:cubicBezTo>
                  <a:cubicBezTo>
                    <a:pt x="60" y="52"/>
                    <a:pt x="58" y="53"/>
                    <a:pt x="59" y="53"/>
                  </a:cubicBezTo>
                  <a:cubicBezTo>
                    <a:pt x="59" y="53"/>
                    <a:pt x="60" y="53"/>
                    <a:pt x="60" y="53"/>
                  </a:cubicBezTo>
                  <a:cubicBezTo>
                    <a:pt x="61" y="53"/>
                    <a:pt x="62" y="53"/>
                    <a:pt x="63" y="53"/>
                  </a:cubicBezTo>
                  <a:cubicBezTo>
                    <a:pt x="63" y="53"/>
                    <a:pt x="64" y="53"/>
                    <a:pt x="64" y="53"/>
                  </a:cubicBezTo>
                  <a:cubicBezTo>
                    <a:pt x="65" y="53"/>
                    <a:pt x="65" y="53"/>
                    <a:pt x="63" y="54"/>
                  </a:cubicBezTo>
                  <a:cubicBezTo>
                    <a:pt x="62" y="54"/>
                    <a:pt x="65" y="55"/>
                    <a:pt x="70" y="55"/>
                  </a:cubicBezTo>
                  <a:cubicBezTo>
                    <a:pt x="72" y="55"/>
                    <a:pt x="75" y="54"/>
                    <a:pt x="77" y="54"/>
                  </a:cubicBezTo>
                  <a:cubicBezTo>
                    <a:pt x="81" y="53"/>
                    <a:pt x="84" y="53"/>
                    <a:pt x="84" y="53"/>
                  </a:cubicBezTo>
                  <a:cubicBezTo>
                    <a:pt x="84" y="53"/>
                    <a:pt x="82" y="53"/>
                    <a:pt x="80" y="54"/>
                  </a:cubicBezTo>
                  <a:cubicBezTo>
                    <a:pt x="77" y="55"/>
                    <a:pt x="71" y="55"/>
                    <a:pt x="66" y="55"/>
                  </a:cubicBezTo>
                  <a:cubicBezTo>
                    <a:pt x="62" y="55"/>
                    <a:pt x="58" y="55"/>
                    <a:pt x="56" y="54"/>
                  </a:cubicBezTo>
                  <a:cubicBezTo>
                    <a:pt x="54" y="52"/>
                    <a:pt x="53" y="50"/>
                    <a:pt x="46" y="50"/>
                  </a:cubicBezTo>
                  <a:cubicBezTo>
                    <a:pt x="44" y="50"/>
                    <a:pt x="43" y="50"/>
                    <a:pt x="42" y="50"/>
                  </a:cubicBezTo>
                  <a:cubicBezTo>
                    <a:pt x="37" y="50"/>
                    <a:pt x="35" y="50"/>
                    <a:pt x="35" y="51"/>
                  </a:cubicBezTo>
                  <a:cubicBezTo>
                    <a:pt x="34" y="53"/>
                    <a:pt x="37" y="55"/>
                    <a:pt x="39" y="56"/>
                  </a:cubicBezTo>
                  <a:cubicBezTo>
                    <a:pt x="40" y="56"/>
                    <a:pt x="30" y="56"/>
                    <a:pt x="14" y="57"/>
                  </a:cubicBezTo>
                  <a:cubicBezTo>
                    <a:pt x="0" y="58"/>
                    <a:pt x="1" y="62"/>
                    <a:pt x="2" y="62"/>
                  </a:cubicBezTo>
                  <a:cubicBezTo>
                    <a:pt x="3" y="62"/>
                    <a:pt x="3" y="62"/>
                    <a:pt x="3" y="62"/>
                  </a:cubicBezTo>
                  <a:cubicBezTo>
                    <a:pt x="3" y="62"/>
                    <a:pt x="4" y="61"/>
                    <a:pt x="4" y="61"/>
                  </a:cubicBezTo>
                  <a:cubicBezTo>
                    <a:pt x="4" y="61"/>
                    <a:pt x="4" y="62"/>
                    <a:pt x="4" y="62"/>
                  </a:cubicBezTo>
                  <a:cubicBezTo>
                    <a:pt x="4" y="62"/>
                    <a:pt x="4" y="62"/>
                    <a:pt x="4" y="62"/>
                  </a:cubicBezTo>
                  <a:cubicBezTo>
                    <a:pt x="4" y="62"/>
                    <a:pt x="6" y="61"/>
                    <a:pt x="8" y="61"/>
                  </a:cubicBezTo>
                  <a:cubicBezTo>
                    <a:pt x="8" y="60"/>
                    <a:pt x="9" y="60"/>
                    <a:pt x="9" y="60"/>
                  </a:cubicBezTo>
                  <a:cubicBezTo>
                    <a:pt x="9" y="60"/>
                    <a:pt x="9" y="60"/>
                    <a:pt x="8" y="61"/>
                  </a:cubicBezTo>
                  <a:cubicBezTo>
                    <a:pt x="8" y="62"/>
                    <a:pt x="10" y="62"/>
                    <a:pt x="12" y="62"/>
                  </a:cubicBezTo>
                  <a:cubicBezTo>
                    <a:pt x="12" y="62"/>
                    <a:pt x="13" y="62"/>
                    <a:pt x="13" y="62"/>
                  </a:cubicBezTo>
                  <a:cubicBezTo>
                    <a:pt x="14" y="62"/>
                    <a:pt x="14" y="62"/>
                    <a:pt x="15" y="62"/>
                  </a:cubicBezTo>
                  <a:cubicBezTo>
                    <a:pt x="15" y="62"/>
                    <a:pt x="16" y="62"/>
                    <a:pt x="16" y="62"/>
                  </a:cubicBezTo>
                  <a:cubicBezTo>
                    <a:pt x="16" y="63"/>
                    <a:pt x="17" y="63"/>
                    <a:pt x="18" y="63"/>
                  </a:cubicBezTo>
                  <a:cubicBezTo>
                    <a:pt x="18" y="63"/>
                    <a:pt x="19" y="63"/>
                    <a:pt x="19" y="63"/>
                  </a:cubicBezTo>
                  <a:cubicBezTo>
                    <a:pt x="20" y="63"/>
                    <a:pt x="20" y="62"/>
                    <a:pt x="20" y="62"/>
                  </a:cubicBezTo>
                  <a:cubicBezTo>
                    <a:pt x="20" y="62"/>
                    <a:pt x="20" y="64"/>
                    <a:pt x="24" y="65"/>
                  </a:cubicBezTo>
                  <a:cubicBezTo>
                    <a:pt x="26" y="65"/>
                    <a:pt x="29" y="65"/>
                    <a:pt x="31" y="65"/>
                  </a:cubicBezTo>
                  <a:cubicBezTo>
                    <a:pt x="34" y="65"/>
                    <a:pt x="37" y="65"/>
                    <a:pt x="37" y="64"/>
                  </a:cubicBezTo>
                  <a:cubicBezTo>
                    <a:pt x="37" y="64"/>
                    <a:pt x="38" y="63"/>
                    <a:pt x="38" y="63"/>
                  </a:cubicBezTo>
                  <a:cubicBezTo>
                    <a:pt x="39" y="63"/>
                    <a:pt x="39" y="63"/>
                    <a:pt x="39" y="64"/>
                  </a:cubicBezTo>
                  <a:cubicBezTo>
                    <a:pt x="39" y="64"/>
                    <a:pt x="40" y="64"/>
                    <a:pt x="40" y="64"/>
                  </a:cubicBezTo>
                  <a:cubicBezTo>
                    <a:pt x="41" y="64"/>
                    <a:pt x="42" y="64"/>
                    <a:pt x="43" y="63"/>
                  </a:cubicBezTo>
                  <a:cubicBezTo>
                    <a:pt x="44" y="63"/>
                    <a:pt x="45" y="63"/>
                    <a:pt x="46" y="63"/>
                  </a:cubicBezTo>
                  <a:cubicBezTo>
                    <a:pt x="47" y="63"/>
                    <a:pt x="48" y="63"/>
                    <a:pt x="48" y="64"/>
                  </a:cubicBezTo>
                  <a:cubicBezTo>
                    <a:pt x="49" y="64"/>
                    <a:pt x="49" y="65"/>
                    <a:pt x="50" y="65"/>
                  </a:cubicBezTo>
                  <a:cubicBezTo>
                    <a:pt x="51" y="65"/>
                    <a:pt x="53" y="64"/>
                    <a:pt x="54" y="64"/>
                  </a:cubicBezTo>
                  <a:cubicBezTo>
                    <a:pt x="54" y="64"/>
                    <a:pt x="54" y="64"/>
                    <a:pt x="54" y="64"/>
                  </a:cubicBezTo>
                  <a:cubicBezTo>
                    <a:pt x="55" y="64"/>
                    <a:pt x="55" y="64"/>
                    <a:pt x="55" y="65"/>
                  </a:cubicBezTo>
                  <a:cubicBezTo>
                    <a:pt x="55" y="65"/>
                    <a:pt x="55" y="66"/>
                    <a:pt x="57" y="66"/>
                  </a:cubicBezTo>
                  <a:cubicBezTo>
                    <a:pt x="58" y="66"/>
                    <a:pt x="58" y="66"/>
                    <a:pt x="59" y="66"/>
                  </a:cubicBezTo>
                  <a:cubicBezTo>
                    <a:pt x="66" y="65"/>
                    <a:pt x="64" y="63"/>
                    <a:pt x="64" y="63"/>
                  </a:cubicBezTo>
                  <a:cubicBezTo>
                    <a:pt x="64" y="63"/>
                    <a:pt x="64" y="63"/>
                    <a:pt x="64" y="63"/>
                  </a:cubicBezTo>
                  <a:cubicBezTo>
                    <a:pt x="65" y="64"/>
                    <a:pt x="67" y="64"/>
                    <a:pt x="68" y="65"/>
                  </a:cubicBezTo>
                  <a:cubicBezTo>
                    <a:pt x="69" y="65"/>
                    <a:pt x="70" y="66"/>
                    <a:pt x="70" y="66"/>
                  </a:cubicBezTo>
                  <a:cubicBezTo>
                    <a:pt x="71" y="67"/>
                    <a:pt x="74" y="69"/>
                    <a:pt x="79" y="69"/>
                  </a:cubicBezTo>
                  <a:cubicBezTo>
                    <a:pt x="80" y="69"/>
                    <a:pt x="81" y="68"/>
                    <a:pt x="83" y="68"/>
                  </a:cubicBezTo>
                  <a:cubicBezTo>
                    <a:pt x="88" y="68"/>
                    <a:pt x="92" y="67"/>
                    <a:pt x="93" y="67"/>
                  </a:cubicBezTo>
                  <a:cubicBezTo>
                    <a:pt x="94" y="67"/>
                    <a:pt x="94" y="67"/>
                    <a:pt x="94" y="67"/>
                  </a:cubicBezTo>
                  <a:cubicBezTo>
                    <a:pt x="94" y="67"/>
                    <a:pt x="95" y="67"/>
                    <a:pt x="95" y="67"/>
                  </a:cubicBezTo>
                  <a:cubicBezTo>
                    <a:pt x="97" y="67"/>
                    <a:pt x="101" y="67"/>
                    <a:pt x="103" y="66"/>
                  </a:cubicBezTo>
                  <a:cubicBezTo>
                    <a:pt x="106" y="65"/>
                    <a:pt x="104" y="63"/>
                    <a:pt x="102" y="63"/>
                  </a:cubicBezTo>
                  <a:cubicBezTo>
                    <a:pt x="101" y="63"/>
                    <a:pt x="101" y="63"/>
                    <a:pt x="101" y="63"/>
                  </a:cubicBezTo>
                  <a:cubicBezTo>
                    <a:pt x="101" y="64"/>
                    <a:pt x="100" y="64"/>
                    <a:pt x="100" y="64"/>
                  </a:cubicBezTo>
                  <a:cubicBezTo>
                    <a:pt x="98" y="64"/>
                    <a:pt x="100" y="63"/>
                    <a:pt x="98" y="61"/>
                  </a:cubicBezTo>
                  <a:cubicBezTo>
                    <a:pt x="97" y="60"/>
                    <a:pt x="89" y="59"/>
                    <a:pt x="84" y="59"/>
                  </a:cubicBezTo>
                  <a:cubicBezTo>
                    <a:pt x="84" y="59"/>
                    <a:pt x="84" y="59"/>
                    <a:pt x="83" y="59"/>
                  </a:cubicBezTo>
                  <a:cubicBezTo>
                    <a:pt x="81" y="59"/>
                    <a:pt x="79" y="59"/>
                    <a:pt x="78" y="59"/>
                  </a:cubicBezTo>
                  <a:cubicBezTo>
                    <a:pt x="78" y="59"/>
                    <a:pt x="77" y="59"/>
                    <a:pt x="77" y="59"/>
                  </a:cubicBezTo>
                  <a:cubicBezTo>
                    <a:pt x="77" y="59"/>
                    <a:pt x="77" y="58"/>
                    <a:pt x="79" y="58"/>
                  </a:cubicBezTo>
                  <a:cubicBezTo>
                    <a:pt x="79" y="58"/>
                    <a:pt x="79" y="58"/>
                    <a:pt x="79" y="58"/>
                  </a:cubicBezTo>
                  <a:cubicBezTo>
                    <a:pt x="79" y="58"/>
                    <a:pt x="79" y="58"/>
                    <a:pt x="79" y="58"/>
                  </a:cubicBezTo>
                  <a:cubicBezTo>
                    <a:pt x="81" y="58"/>
                    <a:pt x="83" y="58"/>
                    <a:pt x="84" y="57"/>
                  </a:cubicBezTo>
                  <a:cubicBezTo>
                    <a:pt x="84" y="56"/>
                    <a:pt x="84" y="56"/>
                    <a:pt x="84" y="56"/>
                  </a:cubicBezTo>
                  <a:cubicBezTo>
                    <a:pt x="85" y="56"/>
                    <a:pt x="86" y="59"/>
                    <a:pt x="99" y="60"/>
                  </a:cubicBezTo>
                  <a:cubicBezTo>
                    <a:pt x="100" y="60"/>
                    <a:pt x="100" y="60"/>
                    <a:pt x="100" y="60"/>
                  </a:cubicBezTo>
                  <a:cubicBezTo>
                    <a:pt x="107" y="60"/>
                    <a:pt x="113" y="58"/>
                    <a:pt x="118" y="57"/>
                  </a:cubicBezTo>
                  <a:cubicBezTo>
                    <a:pt x="124" y="56"/>
                    <a:pt x="128" y="55"/>
                    <a:pt x="133" y="55"/>
                  </a:cubicBezTo>
                  <a:cubicBezTo>
                    <a:pt x="133" y="55"/>
                    <a:pt x="133" y="55"/>
                    <a:pt x="133" y="55"/>
                  </a:cubicBezTo>
                  <a:cubicBezTo>
                    <a:pt x="134" y="55"/>
                    <a:pt x="134" y="55"/>
                    <a:pt x="135" y="55"/>
                  </a:cubicBezTo>
                  <a:cubicBezTo>
                    <a:pt x="142" y="55"/>
                    <a:pt x="146" y="53"/>
                    <a:pt x="143" y="53"/>
                  </a:cubicBezTo>
                  <a:cubicBezTo>
                    <a:pt x="142" y="53"/>
                    <a:pt x="142" y="53"/>
                    <a:pt x="142" y="53"/>
                  </a:cubicBezTo>
                  <a:cubicBezTo>
                    <a:pt x="142" y="53"/>
                    <a:pt x="142" y="53"/>
                    <a:pt x="143" y="53"/>
                  </a:cubicBezTo>
                  <a:cubicBezTo>
                    <a:pt x="143" y="53"/>
                    <a:pt x="144" y="53"/>
                    <a:pt x="144" y="53"/>
                  </a:cubicBezTo>
                  <a:cubicBezTo>
                    <a:pt x="146" y="53"/>
                    <a:pt x="149" y="53"/>
                    <a:pt x="152" y="52"/>
                  </a:cubicBezTo>
                  <a:cubicBezTo>
                    <a:pt x="159" y="51"/>
                    <a:pt x="157" y="51"/>
                    <a:pt x="164" y="49"/>
                  </a:cubicBezTo>
                  <a:cubicBezTo>
                    <a:pt x="170" y="47"/>
                    <a:pt x="156" y="46"/>
                    <a:pt x="158" y="46"/>
                  </a:cubicBezTo>
                  <a:cubicBezTo>
                    <a:pt x="160" y="45"/>
                    <a:pt x="157" y="45"/>
                    <a:pt x="151" y="44"/>
                  </a:cubicBezTo>
                  <a:cubicBezTo>
                    <a:pt x="147" y="44"/>
                    <a:pt x="146" y="43"/>
                    <a:pt x="149" y="43"/>
                  </a:cubicBezTo>
                  <a:cubicBezTo>
                    <a:pt x="149" y="43"/>
                    <a:pt x="150" y="43"/>
                    <a:pt x="152" y="43"/>
                  </a:cubicBezTo>
                  <a:cubicBezTo>
                    <a:pt x="153" y="44"/>
                    <a:pt x="155" y="44"/>
                    <a:pt x="156" y="44"/>
                  </a:cubicBezTo>
                  <a:cubicBezTo>
                    <a:pt x="158" y="44"/>
                    <a:pt x="158" y="43"/>
                    <a:pt x="155" y="43"/>
                  </a:cubicBezTo>
                  <a:cubicBezTo>
                    <a:pt x="154" y="43"/>
                    <a:pt x="153" y="43"/>
                    <a:pt x="154" y="43"/>
                  </a:cubicBezTo>
                  <a:cubicBezTo>
                    <a:pt x="155" y="43"/>
                    <a:pt x="158" y="43"/>
                    <a:pt x="162" y="44"/>
                  </a:cubicBezTo>
                  <a:cubicBezTo>
                    <a:pt x="167" y="44"/>
                    <a:pt x="172" y="45"/>
                    <a:pt x="174" y="45"/>
                  </a:cubicBezTo>
                  <a:cubicBezTo>
                    <a:pt x="174" y="45"/>
                    <a:pt x="175" y="45"/>
                    <a:pt x="175" y="45"/>
                  </a:cubicBezTo>
                  <a:cubicBezTo>
                    <a:pt x="175" y="43"/>
                    <a:pt x="170" y="43"/>
                    <a:pt x="164" y="42"/>
                  </a:cubicBezTo>
                  <a:cubicBezTo>
                    <a:pt x="156" y="41"/>
                    <a:pt x="152" y="40"/>
                    <a:pt x="154" y="40"/>
                  </a:cubicBezTo>
                  <a:cubicBezTo>
                    <a:pt x="154" y="40"/>
                    <a:pt x="155" y="40"/>
                    <a:pt x="156" y="40"/>
                  </a:cubicBezTo>
                  <a:cubicBezTo>
                    <a:pt x="158" y="40"/>
                    <a:pt x="160" y="40"/>
                    <a:pt x="163" y="41"/>
                  </a:cubicBezTo>
                  <a:cubicBezTo>
                    <a:pt x="164" y="41"/>
                    <a:pt x="164" y="41"/>
                    <a:pt x="165" y="41"/>
                  </a:cubicBezTo>
                  <a:cubicBezTo>
                    <a:pt x="166" y="41"/>
                    <a:pt x="166" y="41"/>
                    <a:pt x="165" y="40"/>
                  </a:cubicBezTo>
                  <a:cubicBezTo>
                    <a:pt x="164" y="40"/>
                    <a:pt x="164" y="40"/>
                    <a:pt x="164" y="40"/>
                  </a:cubicBezTo>
                  <a:cubicBezTo>
                    <a:pt x="166" y="40"/>
                    <a:pt x="172" y="41"/>
                    <a:pt x="181" y="41"/>
                  </a:cubicBezTo>
                  <a:cubicBezTo>
                    <a:pt x="182" y="41"/>
                    <a:pt x="182" y="41"/>
                    <a:pt x="182" y="41"/>
                  </a:cubicBezTo>
                  <a:cubicBezTo>
                    <a:pt x="187" y="41"/>
                    <a:pt x="189" y="40"/>
                    <a:pt x="190" y="40"/>
                  </a:cubicBezTo>
                  <a:cubicBezTo>
                    <a:pt x="191" y="40"/>
                    <a:pt x="192" y="39"/>
                    <a:pt x="194" y="39"/>
                  </a:cubicBezTo>
                  <a:cubicBezTo>
                    <a:pt x="195" y="39"/>
                    <a:pt x="196" y="39"/>
                    <a:pt x="198" y="39"/>
                  </a:cubicBezTo>
                  <a:cubicBezTo>
                    <a:pt x="200" y="40"/>
                    <a:pt x="201" y="40"/>
                    <a:pt x="203" y="40"/>
                  </a:cubicBezTo>
                  <a:cubicBezTo>
                    <a:pt x="209" y="40"/>
                    <a:pt x="212" y="38"/>
                    <a:pt x="215" y="38"/>
                  </a:cubicBezTo>
                  <a:cubicBezTo>
                    <a:pt x="218" y="38"/>
                    <a:pt x="217" y="37"/>
                    <a:pt x="213" y="37"/>
                  </a:cubicBezTo>
                  <a:cubicBezTo>
                    <a:pt x="210" y="37"/>
                    <a:pt x="208" y="36"/>
                    <a:pt x="209" y="36"/>
                  </a:cubicBezTo>
                  <a:cubicBezTo>
                    <a:pt x="209" y="36"/>
                    <a:pt x="209" y="36"/>
                    <a:pt x="209" y="36"/>
                  </a:cubicBezTo>
                  <a:cubicBezTo>
                    <a:pt x="210" y="36"/>
                    <a:pt x="211" y="36"/>
                    <a:pt x="213" y="36"/>
                  </a:cubicBezTo>
                  <a:cubicBezTo>
                    <a:pt x="214" y="36"/>
                    <a:pt x="216" y="37"/>
                    <a:pt x="218" y="37"/>
                  </a:cubicBezTo>
                  <a:cubicBezTo>
                    <a:pt x="219" y="37"/>
                    <a:pt x="221" y="36"/>
                    <a:pt x="223" y="36"/>
                  </a:cubicBezTo>
                  <a:cubicBezTo>
                    <a:pt x="230" y="36"/>
                    <a:pt x="239" y="34"/>
                    <a:pt x="256" y="32"/>
                  </a:cubicBezTo>
                  <a:cubicBezTo>
                    <a:pt x="260" y="31"/>
                    <a:pt x="265" y="31"/>
                    <a:pt x="269" y="30"/>
                  </a:cubicBezTo>
                  <a:cubicBezTo>
                    <a:pt x="283" y="28"/>
                    <a:pt x="284" y="26"/>
                    <a:pt x="274" y="26"/>
                  </a:cubicBezTo>
                  <a:cubicBezTo>
                    <a:pt x="273" y="26"/>
                    <a:pt x="272" y="26"/>
                    <a:pt x="270" y="26"/>
                  </a:cubicBezTo>
                  <a:cubicBezTo>
                    <a:pt x="266" y="26"/>
                    <a:pt x="263" y="26"/>
                    <a:pt x="261" y="26"/>
                  </a:cubicBezTo>
                  <a:cubicBezTo>
                    <a:pt x="257" y="26"/>
                    <a:pt x="258" y="26"/>
                    <a:pt x="266" y="26"/>
                  </a:cubicBezTo>
                  <a:cubicBezTo>
                    <a:pt x="277" y="25"/>
                    <a:pt x="281" y="24"/>
                    <a:pt x="277" y="23"/>
                  </a:cubicBezTo>
                  <a:cubicBezTo>
                    <a:pt x="273" y="23"/>
                    <a:pt x="271" y="23"/>
                    <a:pt x="271" y="23"/>
                  </a:cubicBezTo>
                  <a:cubicBezTo>
                    <a:pt x="271" y="23"/>
                    <a:pt x="271" y="23"/>
                    <a:pt x="271" y="23"/>
                  </a:cubicBezTo>
                  <a:cubicBezTo>
                    <a:pt x="271" y="23"/>
                    <a:pt x="272" y="23"/>
                    <a:pt x="272" y="23"/>
                  </a:cubicBezTo>
                  <a:cubicBezTo>
                    <a:pt x="273" y="23"/>
                    <a:pt x="273" y="23"/>
                    <a:pt x="272" y="22"/>
                  </a:cubicBezTo>
                  <a:cubicBezTo>
                    <a:pt x="272" y="22"/>
                    <a:pt x="272" y="22"/>
                    <a:pt x="272" y="22"/>
                  </a:cubicBezTo>
                  <a:cubicBezTo>
                    <a:pt x="272" y="22"/>
                    <a:pt x="276" y="23"/>
                    <a:pt x="281" y="23"/>
                  </a:cubicBezTo>
                  <a:cubicBezTo>
                    <a:pt x="284" y="23"/>
                    <a:pt x="286" y="23"/>
                    <a:pt x="288" y="23"/>
                  </a:cubicBezTo>
                  <a:cubicBezTo>
                    <a:pt x="291" y="23"/>
                    <a:pt x="293" y="23"/>
                    <a:pt x="292" y="23"/>
                  </a:cubicBezTo>
                  <a:cubicBezTo>
                    <a:pt x="292" y="23"/>
                    <a:pt x="292" y="23"/>
                    <a:pt x="292" y="23"/>
                  </a:cubicBezTo>
                  <a:cubicBezTo>
                    <a:pt x="292" y="23"/>
                    <a:pt x="293" y="23"/>
                    <a:pt x="294" y="23"/>
                  </a:cubicBezTo>
                  <a:cubicBezTo>
                    <a:pt x="296" y="23"/>
                    <a:pt x="297" y="23"/>
                    <a:pt x="300" y="23"/>
                  </a:cubicBezTo>
                  <a:cubicBezTo>
                    <a:pt x="303" y="23"/>
                    <a:pt x="307" y="23"/>
                    <a:pt x="311" y="23"/>
                  </a:cubicBezTo>
                  <a:cubicBezTo>
                    <a:pt x="319" y="23"/>
                    <a:pt x="326" y="22"/>
                    <a:pt x="330" y="20"/>
                  </a:cubicBezTo>
                  <a:cubicBezTo>
                    <a:pt x="334" y="19"/>
                    <a:pt x="338" y="18"/>
                    <a:pt x="339" y="16"/>
                  </a:cubicBezTo>
                  <a:cubicBezTo>
                    <a:pt x="340" y="14"/>
                    <a:pt x="330" y="14"/>
                    <a:pt x="332" y="12"/>
                  </a:cubicBezTo>
                  <a:cubicBezTo>
                    <a:pt x="333" y="11"/>
                    <a:pt x="332" y="10"/>
                    <a:pt x="330" y="10"/>
                  </a:cubicBezTo>
                  <a:cubicBezTo>
                    <a:pt x="330" y="10"/>
                    <a:pt x="330" y="10"/>
                    <a:pt x="329" y="10"/>
                  </a:cubicBezTo>
                  <a:cubicBezTo>
                    <a:pt x="328" y="10"/>
                    <a:pt x="328" y="10"/>
                    <a:pt x="327" y="10"/>
                  </a:cubicBezTo>
                  <a:cubicBezTo>
                    <a:pt x="326" y="10"/>
                    <a:pt x="326" y="10"/>
                    <a:pt x="326" y="10"/>
                  </a:cubicBezTo>
                  <a:cubicBezTo>
                    <a:pt x="326" y="9"/>
                    <a:pt x="325" y="9"/>
                    <a:pt x="325" y="9"/>
                  </a:cubicBezTo>
                  <a:cubicBezTo>
                    <a:pt x="324" y="9"/>
                    <a:pt x="324" y="9"/>
                    <a:pt x="323" y="9"/>
                  </a:cubicBezTo>
                  <a:cubicBezTo>
                    <a:pt x="323" y="10"/>
                    <a:pt x="322" y="10"/>
                    <a:pt x="322" y="10"/>
                  </a:cubicBezTo>
                  <a:cubicBezTo>
                    <a:pt x="321" y="10"/>
                    <a:pt x="320" y="10"/>
                    <a:pt x="321" y="9"/>
                  </a:cubicBezTo>
                  <a:cubicBezTo>
                    <a:pt x="321" y="9"/>
                    <a:pt x="321" y="9"/>
                    <a:pt x="320" y="9"/>
                  </a:cubicBezTo>
                  <a:cubicBezTo>
                    <a:pt x="319" y="9"/>
                    <a:pt x="314" y="10"/>
                    <a:pt x="308" y="10"/>
                  </a:cubicBezTo>
                  <a:cubicBezTo>
                    <a:pt x="306" y="10"/>
                    <a:pt x="305" y="10"/>
                    <a:pt x="304" y="10"/>
                  </a:cubicBezTo>
                  <a:cubicBezTo>
                    <a:pt x="300" y="10"/>
                    <a:pt x="301" y="10"/>
                    <a:pt x="306" y="9"/>
                  </a:cubicBezTo>
                  <a:cubicBezTo>
                    <a:pt x="313" y="8"/>
                    <a:pt x="314" y="7"/>
                    <a:pt x="310" y="7"/>
                  </a:cubicBezTo>
                  <a:cubicBezTo>
                    <a:pt x="306" y="6"/>
                    <a:pt x="302" y="6"/>
                    <a:pt x="303" y="6"/>
                  </a:cubicBezTo>
                  <a:cubicBezTo>
                    <a:pt x="304" y="6"/>
                    <a:pt x="302" y="5"/>
                    <a:pt x="300" y="5"/>
                  </a:cubicBezTo>
                  <a:cubicBezTo>
                    <a:pt x="300" y="5"/>
                    <a:pt x="299" y="5"/>
                    <a:pt x="298" y="5"/>
                  </a:cubicBezTo>
                  <a:cubicBezTo>
                    <a:pt x="297" y="6"/>
                    <a:pt x="297" y="6"/>
                    <a:pt x="297" y="6"/>
                  </a:cubicBezTo>
                  <a:cubicBezTo>
                    <a:pt x="294" y="6"/>
                    <a:pt x="292" y="5"/>
                    <a:pt x="293" y="5"/>
                  </a:cubicBezTo>
                  <a:cubicBezTo>
                    <a:pt x="293" y="4"/>
                    <a:pt x="290" y="3"/>
                    <a:pt x="285" y="3"/>
                  </a:cubicBezTo>
                  <a:cubicBezTo>
                    <a:pt x="285" y="3"/>
                    <a:pt x="284" y="3"/>
                    <a:pt x="284" y="3"/>
                  </a:cubicBezTo>
                  <a:cubicBezTo>
                    <a:pt x="282" y="3"/>
                    <a:pt x="281" y="3"/>
                    <a:pt x="280" y="3"/>
                  </a:cubicBezTo>
                  <a:cubicBezTo>
                    <a:pt x="279" y="3"/>
                    <a:pt x="278" y="3"/>
                    <a:pt x="277" y="3"/>
                  </a:cubicBezTo>
                  <a:cubicBezTo>
                    <a:pt x="277" y="3"/>
                    <a:pt x="277" y="3"/>
                    <a:pt x="277" y="3"/>
                  </a:cubicBezTo>
                  <a:cubicBezTo>
                    <a:pt x="277" y="3"/>
                    <a:pt x="276" y="3"/>
                    <a:pt x="273" y="3"/>
                  </a:cubicBezTo>
                  <a:cubicBezTo>
                    <a:pt x="272" y="3"/>
                    <a:pt x="270" y="3"/>
                    <a:pt x="268" y="3"/>
                  </a:cubicBezTo>
                  <a:cubicBezTo>
                    <a:pt x="268" y="3"/>
                    <a:pt x="267" y="3"/>
                    <a:pt x="267" y="3"/>
                  </a:cubicBezTo>
                  <a:cubicBezTo>
                    <a:pt x="262" y="3"/>
                    <a:pt x="260" y="2"/>
                    <a:pt x="254" y="1"/>
                  </a:cubicBezTo>
                  <a:cubicBezTo>
                    <a:pt x="251" y="0"/>
                    <a:pt x="248" y="0"/>
                    <a:pt x="2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0" name="Freeform 256"/>
            <p:cNvSpPr>
              <a:spLocks/>
            </p:cNvSpPr>
            <p:nvPr/>
          </p:nvSpPr>
          <p:spPr bwMode="auto">
            <a:xfrm>
              <a:off x="4081463" y="4806950"/>
              <a:ext cx="220663" cy="57150"/>
            </a:xfrm>
            <a:custGeom>
              <a:avLst/>
              <a:gdLst>
                <a:gd name="T0" fmla="*/ 37 w 81"/>
                <a:gd name="T1" fmla="*/ 2 h 21"/>
                <a:gd name="T2" fmla="*/ 11 w 81"/>
                <a:gd name="T3" fmla="*/ 11 h 21"/>
                <a:gd name="T4" fmla="*/ 10 w 81"/>
                <a:gd name="T5" fmla="*/ 11 h 21"/>
                <a:gd name="T6" fmla="*/ 9 w 81"/>
                <a:gd name="T7" fmla="*/ 11 h 21"/>
                <a:gd name="T8" fmla="*/ 10 w 81"/>
                <a:gd name="T9" fmla="*/ 12 h 21"/>
                <a:gd name="T10" fmla="*/ 3 w 81"/>
                <a:gd name="T11" fmla="*/ 15 h 21"/>
                <a:gd name="T12" fmla="*/ 29 w 81"/>
                <a:gd name="T13" fmla="*/ 16 h 21"/>
                <a:gd name="T14" fmla="*/ 41 w 81"/>
                <a:gd name="T15" fmla="*/ 16 h 21"/>
                <a:gd name="T16" fmla="*/ 41 w 81"/>
                <a:gd name="T17" fmla="*/ 16 h 21"/>
                <a:gd name="T18" fmla="*/ 42 w 81"/>
                <a:gd name="T19" fmla="*/ 15 h 21"/>
                <a:gd name="T20" fmla="*/ 42 w 81"/>
                <a:gd name="T21" fmla="*/ 16 h 21"/>
                <a:gd name="T22" fmla="*/ 44 w 81"/>
                <a:gd name="T23" fmla="*/ 17 h 21"/>
                <a:gd name="T24" fmla="*/ 52 w 81"/>
                <a:gd name="T25" fmla="*/ 17 h 21"/>
                <a:gd name="T26" fmla="*/ 48 w 81"/>
                <a:gd name="T27" fmla="*/ 19 h 21"/>
                <a:gd name="T28" fmla="*/ 61 w 81"/>
                <a:gd name="T29" fmla="*/ 17 h 21"/>
                <a:gd name="T30" fmla="*/ 63 w 81"/>
                <a:gd name="T31" fmla="*/ 20 h 21"/>
                <a:gd name="T32" fmla="*/ 69 w 81"/>
                <a:gd name="T33" fmla="*/ 19 h 21"/>
                <a:gd name="T34" fmla="*/ 70 w 81"/>
                <a:gd name="T35" fmla="*/ 20 h 21"/>
                <a:gd name="T36" fmla="*/ 78 w 81"/>
                <a:gd name="T37" fmla="*/ 19 h 21"/>
                <a:gd name="T38" fmla="*/ 77 w 81"/>
                <a:gd name="T39" fmla="*/ 17 h 21"/>
                <a:gd name="T40" fmla="*/ 77 w 81"/>
                <a:gd name="T41" fmla="*/ 16 h 21"/>
                <a:gd name="T42" fmla="*/ 74 w 81"/>
                <a:gd name="T43" fmla="*/ 16 h 21"/>
                <a:gd name="T44" fmla="*/ 67 w 81"/>
                <a:gd name="T45" fmla="*/ 16 h 21"/>
                <a:gd name="T46" fmla="*/ 67 w 81"/>
                <a:gd name="T47" fmla="*/ 15 h 21"/>
                <a:gd name="T48" fmla="*/ 74 w 81"/>
                <a:gd name="T49" fmla="*/ 13 h 21"/>
                <a:gd name="T50" fmla="*/ 73 w 81"/>
                <a:gd name="T51" fmla="*/ 13 h 21"/>
                <a:gd name="T52" fmla="*/ 67 w 81"/>
                <a:gd name="T53" fmla="*/ 13 h 21"/>
                <a:gd name="T54" fmla="*/ 67 w 81"/>
                <a:gd name="T55" fmla="*/ 11 h 21"/>
                <a:gd name="T56" fmla="*/ 70 w 81"/>
                <a:gd name="T57" fmla="*/ 9 h 21"/>
                <a:gd name="T58" fmla="*/ 64 w 81"/>
                <a:gd name="T59" fmla="*/ 9 h 21"/>
                <a:gd name="T60" fmla="*/ 64 w 81"/>
                <a:gd name="T61" fmla="*/ 9 h 21"/>
                <a:gd name="T62" fmla="*/ 55 w 81"/>
                <a:gd name="T63" fmla="*/ 10 h 21"/>
                <a:gd name="T64" fmla="*/ 55 w 81"/>
                <a:gd name="T65" fmla="*/ 9 h 21"/>
                <a:gd name="T66" fmla="*/ 53 w 81"/>
                <a:gd name="T67" fmla="*/ 9 h 21"/>
                <a:gd name="T68" fmla="*/ 50 w 81"/>
                <a:gd name="T69" fmla="*/ 9 h 21"/>
                <a:gd name="T70" fmla="*/ 48 w 81"/>
                <a:gd name="T71" fmla="*/ 9 h 21"/>
                <a:gd name="T72" fmla="*/ 46 w 81"/>
                <a:gd name="T73" fmla="*/ 7 h 21"/>
                <a:gd name="T74" fmla="*/ 46 w 81"/>
                <a:gd name="T75" fmla="*/ 8 h 21"/>
                <a:gd name="T76" fmla="*/ 50 w 81"/>
                <a:gd name="T77" fmla="*/ 6 h 21"/>
                <a:gd name="T78" fmla="*/ 49 w 81"/>
                <a:gd name="T79" fmla="*/ 6 h 21"/>
                <a:gd name="T80" fmla="*/ 46 w 81"/>
                <a:gd name="T81" fmla="*/ 6 h 21"/>
                <a:gd name="T82" fmla="*/ 40 w 81"/>
                <a:gd name="T83" fmla="*/ 7 h 21"/>
                <a:gd name="T84" fmla="*/ 49 w 81"/>
                <a:gd name="T85" fmla="*/ 2 h 21"/>
                <a:gd name="T86" fmla="*/ 49 w 81"/>
                <a:gd name="T87" fmla="*/ 2 h 21"/>
                <a:gd name="T88" fmla="*/ 54 w 81"/>
                <a:gd name="T8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21">
                  <a:moveTo>
                    <a:pt x="54" y="0"/>
                  </a:moveTo>
                  <a:cubicBezTo>
                    <a:pt x="51" y="0"/>
                    <a:pt x="43" y="0"/>
                    <a:pt x="37" y="2"/>
                  </a:cubicBezTo>
                  <a:cubicBezTo>
                    <a:pt x="28" y="5"/>
                    <a:pt x="22" y="9"/>
                    <a:pt x="18" y="10"/>
                  </a:cubicBezTo>
                  <a:cubicBezTo>
                    <a:pt x="14" y="11"/>
                    <a:pt x="12" y="11"/>
                    <a:pt x="11" y="11"/>
                  </a:cubicBezTo>
                  <a:cubicBezTo>
                    <a:pt x="11" y="11"/>
                    <a:pt x="11" y="11"/>
                    <a:pt x="10" y="11"/>
                  </a:cubicBezTo>
                  <a:cubicBezTo>
                    <a:pt x="10" y="11"/>
                    <a:pt x="9" y="11"/>
                    <a:pt x="10" y="11"/>
                  </a:cubicBezTo>
                  <a:cubicBezTo>
                    <a:pt x="11" y="11"/>
                    <a:pt x="11" y="11"/>
                    <a:pt x="11" y="11"/>
                  </a:cubicBezTo>
                  <a:cubicBezTo>
                    <a:pt x="11" y="11"/>
                    <a:pt x="10" y="11"/>
                    <a:pt x="9" y="11"/>
                  </a:cubicBezTo>
                  <a:cubicBezTo>
                    <a:pt x="7" y="12"/>
                    <a:pt x="7" y="12"/>
                    <a:pt x="9" y="12"/>
                  </a:cubicBezTo>
                  <a:cubicBezTo>
                    <a:pt x="9" y="12"/>
                    <a:pt x="9" y="12"/>
                    <a:pt x="10" y="12"/>
                  </a:cubicBezTo>
                  <a:cubicBezTo>
                    <a:pt x="10" y="12"/>
                    <a:pt x="10" y="12"/>
                    <a:pt x="10" y="12"/>
                  </a:cubicBezTo>
                  <a:cubicBezTo>
                    <a:pt x="12" y="12"/>
                    <a:pt x="7" y="13"/>
                    <a:pt x="3" y="15"/>
                  </a:cubicBezTo>
                  <a:cubicBezTo>
                    <a:pt x="0" y="17"/>
                    <a:pt x="20" y="16"/>
                    <a:pt x="28" y="16"/>
                  </a:cubicBezTo>
                  <a:cubicBezTo>
                    <a:pt x="29" y="16"/>
                    <a:pt x="29" y="16"/>
                    <a:pt x="29" y="16"/>
                  </a:cubicBezTo>
                  <a:cubicBezTo>
                    <a:pt x="33" y="16"/>
                    <a:pt x="35" y="16"/>
                    <a:pt x="37" y="16"/>
                  </a:cubicBezTo>
                  <a:cubicBezTo>
                    <a:pt x="39" y="16"/>
                    <a:pt x="41" y="16"/>
                    <a:pt x="41" y="16"/>
                  </a:cubicBezTo>
                  <a:cubicBezTo>
                    <a:pt x="41" y="16"/>
                    <a:pt x="41" y="16"/>
                    <a:pt x="41" y="16"/>
                  </a:cubicBezTo>
                  <a:cubicBezTo>
                    <a:pt x="41" y="16"/>
                    <a:pt x="41" y="16"/>
                    <a:pt x="41" y="16"/>
                  </a:cubicBezTo>
                  <a:cubicBezTo>
                    <a:pt x="41" y="16"/>
                    <a:pt x="41" y="16"/>
                    <a:pt x="42" y="16"/>
                  </a:cubicBezTo>
                  <a:cubicBezTo>
                    <a:pt x="42" y="15"/>
                    <a:pt x="42" y="15"/>
                    <a:pt x="42" y="15"/>
                  </a:cubicBezTo>
                  <a:cubicBezTo>
                    <a:pt x="42" y="15"/>
                    <a:pt x="42" y="16"/>
                    <a:pt x="43" y="16"/>
                  </a:cubicBezTo>
                  <a:cubicBezTo>
                    <a:pt x="43" y="16"/>
                    <a:pt x="44" y="16"/>
                    <a:pt x="42" y="16"/>
                  </a:cubicBezTo>
                  <a:cubicBezTo>
                    <a:pt x="41" y="17"/>
                    <a:pt x="41" y="17"/>
                    <a:pt x="43" y="17"/>
                  </a:cubicBezTo>
                  <a:cubicBezTo>
                    <a:pt x="43" y="17"/>
                    <a:pt x="43" y="17"/>
                    <a:pt x="44" y="17"/>
                  </a:cubicBezTo>
                  <a:cubicBezTo>
                    <a:pt x="46" y="17"/>
                    <a:pt x="48" y="16"/>
                    <a:pt x="50" y="16"/>
                  </a:cubicBezTo>
                  <a:cubicBezTo>
                    <a:pt x="51" y="16"/>
                    <a:pt x="51" y="16"/>
                    <a:pt x="52" y="17"/>
                  </a:cubicBezTo>
                  <a:cubicBezTo>
                    <a:pt x="54" y="17"/>
                    <a:pt x="52" y="17"/>
                    <a:pt x="48" y="18"/>
                  </a:cubicBezTo>
                  <a:cubicBezTo>
                    <a:pt x="45" y="19"/>
                    <a:pt x="46" y="19"/>
                    <a:pt x="48" y="19"/>
                  </a:cubicBezTo>
                  <a:cubicBezTo>
                    <a:pt x="49" y="19"/>
                    <a:pt x="51" y="19"/>
                    <a:pt x="53" y="18"/>
                  </a:cubicBezTo>
                  <a:cubicBezTo>
                    <a:pt x="57" y="18"/>
                    <a:pt x="59" y="17"/>
                    <a:pt x="61" y="17"/>
                  </a:cubicBezTo>
                  <a:cubicBezTo>
                    <a:pt x="62" y="17"/>
                    <a:pt x="62" y="17"/>
                    <a:pt x="62" y="18"/>
                  </a:cubicBezTo>
                  <a:cubicBezTo>
                    <a:pt x="62" y="19"/>
                    <a:pt x="62" y="20"/>
                    <a:pt x="63" y="20"/>
                  </a:cubicBezTo>
                  <a:cubicBezTo>
                    <a:pt x="64" y="20"/>
                    <a:pt x="64" y="20"/>
                    <a:pt x="65" y="19"/>
                  </a:cubicBezTo>
                  <a:cubicBezTo>
                    <a:pt x="67" y="19"/>
                    <a:pt x="69" y="19"/>
                    <a:pt x="69" y="19"/>
                  </a:cubicBezTo>
                  <a:cubicBezTo>
                    <a:pt x="70" y="19"/>
                    <a:pt x="70" y="19"/>
                    <a:pt x="70" y="19"/>
                  </a:cubicBezTo>
                  <a:cubicBezTo>
                    <a:pt x="70" y="19"/>
                    <a:pt x="70" y="19"/>
                    <a:pt x="70" y="20"/>
                  </a:cubicBezTo>
                  <a:cubicBezTo>
                    <a:pt x="69" y="20"/>
                    <a:pt x="71" y="21"/>
                    <a:pt x="72" y="21"/>
                  </a:cubicBezTo>
                  <a:cubicBezTo>
                    <a:pt x="74" y="21"/>
                    <a:pt x="76" y="20"/>
                    <a:pt x="78" y="19"/>
                  </a:cubicBezTo>
                  <a:cubicBezTo>
                    <a:pt x="81" y="18"/>
                    <a:pt x="80" y="17"/>
                    <a:pt x="78" y="17"/>
                  </a:cubicBezTo>
                  <a:cubicBezTo>
                    <a:pt x="78" y="17"/>
                    <a:pt x="78" y="17"/>
                    <a:pt x="77" y="17"/>
                  </a:cubicBezTo>
                  <a:cubicBezTo>
                    <a:pt x="77" y="17"/>
                    <a:pt x="77" y="17"/>
                    <a:pt x="76" y="17"/>
                  </a:cubicBezTo>
                  <a:cubicBezTo>
                    <a:pt x="76" y="17"/>
                    <a:pt x="76" y="17"/>
                    <a:pt x="77" y="16"/>
                  </a:cubicBezTo>
                  <a:cubicBezTo>
                    <a:pt x="78" y="16"/>
                    <a:pt x="78" y="15"/>
                    <a:pt x="77" y="15"/>
                  </a:cubicBezTo>
                  <a:cubicBezTo>
                    <a:pt x="76" y="15"/>
                    <a:pt x="75" y="16"/>
                    <a:pt x="74" y="16"/>
                  </a:cubicBezTo>
                  <a:cubicBezTo>
                    <a:pt x="72" y="16"/>
                    <a:pt x="70" y="16"/>
                    <a:pt x="69" y="16"/>
                  </a:cubicBezTo>
                  <a:cubicBezTo>
                    <a:pt x="68" y="16"/>
                    <a:pt x="67" y="16"/>
                    <a:pt x="67" y="16"/>
                  </a:cubicBezTo>
                  <a:cubicBezTo>
                    <a:pt x="66" y="16"/>
                    <a:pt x="67" y="16"/>
                    <a:pt x="68" y="16"/>
                  </a:cubicBezTo>
                  <a:cubicBezTo>
                    <a:pt x="69" y="16"/>
                    <a:pt x="68" y="15"/>
                    <a:pt x="67" y="15"/>
                  </a:cubicBezTo>
                  <a:cubicBezTo>
                    <a:pt x="67" y="15"/>
                    <a:pt x="68" y="15"/>
                    <a:pt x="68" y="15"/>
                  </a:cubicBezTo>
                  <a:cubicBezTo>
                    <a:pt x="69" y="15"/>
                    <a:pt x="72" y="14"/>
                    <a:pt x="74" y="13"/>
                  </a:cubicBezTo>
                  <a:cubicBezTo>
                    <a:pt x="75" y="13"/>
                    <a:pt x="75" y="13"/>
                    <a:pt x="75" y="13"/>
                  </a:cubicBezTo>
                  <a:cubicBezTo>
                    <a:pt x="74" y="13"/>
                    <a:pt x="74" y="13"/>
                    <a:pt x="73" y="13"/>
                  </a:cubicBezTo>
                  <a:cubicBezTo>
                    <a:pt x="71" y="13"/>
                    <a:pt x="69" y="14"/>
                    <a:pt x="68" y="14"/>
                  </a:cubicBezTo>
                  <a:cubicBezTo>
                    <a:pt x="68" y="14"/>
                    <a:pt x="68" y="13"/>
                    <a:pt x="67" y="13"/>
                  </a:cubicBezTo>
                  <a:cubicBezTo>
                    <a:pt x="67" y="13"/>
                    <a:pt x="67" y="13"/>
                    <a:pt x="68" y="12"/>
                  </a:cubicBezTo>
                  <a:cubicBezTo>
                    <a:pt x="69" y="12"/>
                    <a:pt x="67" y="11"/>
                    <a:pt x="67" y="11"/>
                  </a:cubicBezTo>
                  <a:cubicBezTo>
                    <a:pt x="72" y="10"/>
                    <a:pt x="73" y="9"/>
                    <a:pt x="72" y="9"/>
                  </a:cubicBezTo>
                  <a:cubicBezTo>
                    <a:pt x="72" y="9"/>
                    <a:pt x="71" y="9"/>
                    <a:pt x="70" y="9"/>
                  </a:cubicBezTo>
                  <a:cubicBezTo>
                    <a:pt x="68" y="9"/>
                    <a:pt x="67" y="9"/>
                    <a:pt x="66" y="9"/>
                  </a:cubicBezTo>
                  <a:cubicBezTo>
                    <a:pt x="65" y="9"/>
                    <a:pt x="65" y="9"/>
                    <a:pt x="64" y="9"/>
                  </a:cubicBezTo>
                  <a:cubicBezTo>
                    <a:pt x="64" y="9"/>
                    <a:pt x="64" y="9"/>
                    <a:pt x="64" y="9"/>
                  </a:cubicBezTo>
                  <a:cubicBezTo>
                    <a:pt x="64" y="9"/>
                    <a:pt x="64" y="9"/>
                    <a:pt x="64" y="9"/>
                  </a:cubicBezTo>
                  <a:cubicBezTo>
                    <a:pt x="63" y="9"/>
                    <a:pt x="61" y="9"/>
                    <a:pt x="59" y="9"/>
                  </a:cubicBezTo>
                  <a:cubicBezTo>
                    <a:pt x="57" y="10"/>
                    <a:pt x="56" y="10"/>
                    <a:pt x="55" y="10"/>
                  </a:cubicBezTo>
                  <a:cubicBezTo>
                    <a:pt x="55" y="10"/>
                    <a:pt x="55" y="10"/>
                    <a:pt x="55" y="10"/>
                  </a:cubicBezTo>
                  <a:cubicBezTo>
                    <a:pt x="56" y="9"/>
                    <a:pt x="56" y="9"/>
                    <a:pt x="55" y="9"/>
                  </a:cubicBezTo>
                  <a:cubicBezTo>
                    <a:pt x="55" y="9"/>
                    <a:pt x="54" y="9"/>
                    <a:pt x="54" y="9"/>
                  </a:cubicBezTo>
                  <a:cubicBezTo>
                    <a:pt x="53" y="9"/>
                    <a:pt x="53" y="9"/>
                    <a:pt x="53" y="9"/>
                  </a:cubicBezTo>
                  <a:cubicBezTo>
                    <a:pt x="52" y="9"/>
                    <a:pt x="52" y="9"/>
                    <a:pt x="53" y="9"/>
                  </a:cubicBezTo>
                  <a:cubicBezTo>
                    <a:pt x="53" y="9"/>
                    <a:pt x="52" y="9"/>
                    <a:pt x="50" y="9"/>
                  </a:cubicBezTo>
                  <a:cubicBezTo>
                    <a:pt x="49" y="9"/>
                    <a:pt x="49" y="9"/>
                    <a:pt x="49" y="9"/>
                  </a:cubicBezTo>
                  <a:cubicBezTo>
                    <a:pt x="49" y="9"/>
                    <a:pt x="48" y="9"/>
                    <a:pt x="48" y="9"/>
                  </a:cubicBezTo>
                  <a:cubicBezTo>
                    <a:pt x="46" y="9"/>
                    <a:pt x="46" y="9"/>
                    <a:pt x="47" y="8"/>
                  </a:cubicBezTo>
                  <a:cubicBezTo>
                    <a:pt x="48" y="8"/>
                    <a:pt x="47" y="7"/>
                    <a:pt x="46" y="7"/>
                  </a:cubicBezTo>
                  <a:cubicBezTo>
                    <a:pt x="46" y="7"/>
                    <a:pt x="46" y="7"/>
                    <a:pt x="46" y="8"/>
                  </a:cubicBezTo>
                  <a:cubicBezTo>
                    <a:pt x="46" y="8"/>
                    <a:pt x="46" y="8"/>
                    <a:pt x="46" y="8"/>
                  </a:cubicBezTo>
                  <a:cubicBezTo>
                    <a:pt x="46" y="8"/>
                    <a:pt x="47" y="7"/>
                    <a:pt x="49" y="7"/>
                  </a:cubicBezTo>
                  <a:cubicBezTo>
                    <a:pt x="52" y="6"/>
                    <a:pt x="52" y="6"/>
                    <a:pt x="50" y="6"/>
                  </a:cubicBezTo>
                  <a:cubicBezTo>
                    <a:pt x="50" y="6"/>
                    <a:pt x="50" y="6"/>
                    <a:pt x="50" y="6"/>
                  </a:cubicBezTo>
                  <a:cubicBezTo>
                    <a:pt x="49" y="6"/>
                    <a:pt x="49" y="6"/>
                    <a:pt x="49" y="6"/>
                  </a:cubicBezTo>
                  <a:cubicBezTo>
                    <a:pt x="47" y="6"/>
                    <a:pt x="46" y="6"/>
                    <a:pt x="46" y="6"/>
                  </a:cubicBezTo>
                  <a:cubicBezTo>
                    <a:pt x="47" y="6"/>
                    <a:pt x="47" y="6"/>
                    <a:pt x="46" y="6"/>
                  </a:cubicBezTo>
                  <a:cubicBezTo>
                    <a:pt x="46" y="6"/>
                    <a:pt x="44" y="6"/>
                    <a:pt x="42" y="6"/>
                  </a:cubicBezTo>
                  <a:cubicBezTo>
                    <a:pt x="41" y="7"/>
                    <a:pt x="40" y="7"/>
                    <a:pt x="40" y="7"/>
                  </a:cubicBezTo>
                  <a:cubicBezTo>
                    <a:pt x="39" y="7"/>
                    <a:pt x="39" y="6"/>
                    <a:pt x="42" y="5"/>
                  </a:cubicBezTo>
                  <a:cubicBezTo>
                    <a:pt x="45" y="3"/>
                    <a:pt x="49" y="2"/>
                    <a:pt x="49" y="2"/>
                  </a:cubicBezTo>
                  <a:cubicBezTo>
                    <a:pt x="49" y="2"/>
                    <a:pt x="49" y="2"/>
                    <a:pt x="49" y="2"/>
                  </a:cubicBezTo>
                  <a:cubicBezTo>
                    <a:pt x="49" y="2"/>
                    <a:pt x="49" y="2"/>
                    <a:pt x="49" y="2"/>
                  </a:cubicBezTo>
                  <a:cubicBezTo>
                    <a:pt x="50" y="2"/>
                    <a:pt x="51" y="2"/>
                    <a:pt x="52" y="1"/>
                  </a:cubicBezTo>
                  <a:cubicBezTo>
                    <a:pt x="54" y="1"/>
                    <a:pt x="52" y="0"/>
                    <a:pt x="54" y="0"/>
                  </a:cubicBezTo>
                  <a:cubicBezTo>
                    <a:pt x="55" y="0"/>
                    <a:pt x="55"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1" name="Freeform 257"/>
            <p:cNvSpPr>
              <a:spLocks/>
            </p:cNvSpPr>
            <p:nvPr/>
          </p:nvSpPr>
          <p:spPr bwMode="auto">
            <a:xfrm>
              <a:off x="5651500" y="4768850"/>
              <a:ext cx="152400" cy="46037"/>
            </a:xfrm>
            <a:custGeom>
              <a:avLst/>
              <a:gdLst>
                <a:gd name="T0" fmla="*/ 37 w 56"/>
                <a:gd name="T1" fmla="*/ 0 h 17"/>
                <a:gd name="T2" fmla="*/ 35 w 56"/>
                <a:gd name="T3" fmla="*/ 1 h 17"/>
                <a:gd name="T4" fmla="*/ 34 w 56"/>
                <a:gd name="T5" fmla="*/ 2 h 17"/>
                <a:gd name="T6" fmla="*/ 34 w 56"/>
                <a:gd name="T7" fmla="*/ 1 h 17"/>
                <a:gd name="T8" fmla="*/ 33 w 56"/>
                <a:gd name="T9" fmla="*/ 1 h 17"/>
                <a:gd name="T10" fmla="*/ 33 w 56"/>
                <a:gd name="T11" fmla="*/ 1 h 17"/>
                <a:gd name="T12" fmla="*/ 25 w 56"/>
                <a:gd name="T13" fmla="*/ 2 h 17"/>
                <a:gd name="T14" fmla="*/ 23 w 56"/>
                <a:gd name="T15" fmla="*/ 3 h 17"/>
                <a:gd name="T16" fmla="*/ 24 w 56"/>
                <a:gd name="T17" fmla="*/ 4 h 17"/>
                <a:gd name="T18" fmla="*/ 25 w 56"/>
                <a:gd name="T19" fmla="*/ 4 h 17"/>
                <a:gd name="T20" fmla="*/ 25 w 56"/>
                <a:gd name="T21" fmla="*/ 4 h 17"/>
                <a:gd name="T22" fmla="*/ 17 w 56"/>
                <a:gd name="T23" fmla="*/ 5 h 17"/>
                <a:gd name="T24" fmla="*/ 7 w 56"/>
                <a:gd name="T25" fmla="*/ 6 h 17"/>
                <a:gd name="T26" fmla="*/ 7 w 56"/>
                <a:gd name="T27" fmla="*/ 6 h 17"/>
                <a:gd name="T28" fmla="*/ 6 w 56"/>
                <a:gd name="T29" fmla="*/ 6 h 17"/>
                <a:gd name="T30" fmla="*/ 5 w 56"/>
                <a:gd name="T31" fmla="*/ 6 h 17"/>
                <a:gd name="T32" fmla="*/ 7 w 56"/>
                <a:gd name="T33" fmla="*/ 7 h 17"/>
                <a:gd name="T34" fmla="*/ 7 w 56"/>
                <a:gd name="T35" fmla="*/ 8 h 17"/>
                <a:gd name="T36" fmla="*/ 10 w 56"/>
                <a:gd name="T37" fmla="*/ 9 h 17"/>
                <a:gd name="T38" fmla="*/ 11 w 56"/>
                <a:gd name="T39" fmla="*/ 11 h 17"/>
                <a:gd name="T40" fmla="*/ 9 w 56"/>
                <a:gd name="T41" fmla="*/ 12 h 17"/>
                <a:gd name="T42" fmla="*/ 10 w 56"/>
                <a:gd name="T43" fmla="*/ 12 h 17"/>
                <a:gd name="T44" fmla="*/ 14 w 56"/>
                <a:gd name="T45" fmla="*/ 12 h 17"/>
                <a:gd name="T46" fmla="*/ 17 w 56"/>
                <a:gd name="T47" fmla="*/ 12 h 17"/>
                <a:gd name="T48" fmla="*/ 12 w 56"/>
                <a:gd name="T49" fmla="*/ 13 h 17"/>
                <a:gd name="T50" fmla="*/ 2 w 56"/>
                <a:gd name="T51" fmla="*/ 14 h 17"/>
                <a:gd name="T52" fmla="*/ 2 w 56"/>
                <a:gd name="T53" fmla="*/ 15 h 17"/>
                <a:gd name="T54" fmla="*/ 2 w 56"/>
                <a:gd name="T55" fmla="*/ 15 h 17"/>
                <a:gd name="T56" fmla="*/ 2 w 56"/>
                <a:gd name="T57" fmla="*/ 15 h 17"/>
                <a:gd name="T58" fmla="*/ 2 w 56"/>
                <a:gd name="T59" fmla="*/ 15 h 17"/>
                <a:gd name="T60" fmla="*/ 3 w 56"/>
                <a:gd name="T61" fmla="*/ 16 h 17"/>
                <a:gd name="T62" fmla="*/ 3 w 56"/>
                <a:gd name="T63" fmla="*/ 16 h 17"/>
                <a:gd name="T64" fmla="*/ 4 w 56"/>
                <a:gd name="T65" fmla="*/ 16 h 17"/>
                <a:gd name="T66" fmla="*/ 4 w 56"/>
                <a:gd name="T67" fmla="*/ 16 h 17"/>
                <a:gd name="T68" fmla="*/ 4 w 56"/>
                <a:gd name="T69" fmla="*/ 17 h 17"/>
                <a:gd name="T70" fmla="*/ 5 w 56"/>
                <a:gd name="T71" fmla="*/ 17 h 17"/>
                <a:gd name="T72" fmla="*/ 7 w 56"/>
                <a:gd name="T73" fmla="*/ 17 h 17"/>
                <a:gd name="T74" fmla="*/ 7 w 56"/>
                <a:gd name="T75" fmla="*/ 17 h 17"/>
                <a:gd name="T76" fmla="*/ 7 w 56"/>
                <a:gd name="T77" fmla="*/ 17 h 17"/>
                <a:gd name="T78" fmla="*/ 11 w 56"/>
                <a:gd name="T79" fmla="*/ 17 h 17"/>
                <a:gd name="T80" fmla="*/ 14 w 56"/>
                <a:gd name="T81" fmla="*/ 17 h 17"/>
                <a:gd name="T82" fmla="*/ 33 w 56"/>
                <a:gd name="T83" fmla="*/ 15 h 17"/>
                <a:gd name="T84" fmla="*/ 48 w 56"/>
                <a:gd name="T85" fmla="*/ 9 h 17"/>
                <a:gd name="T86" fmla="*/ 55 w 56"/>
                <a:gd name="T87" fmla="*/ 4 h 17"/>
                <a:gd name="T88" fmla="*/ 55 w 56"/>
                <a:gd name="T89" fmla="*/ 4 h 17"/>
                <a:gd name="T90" fmla="*/ 55 w 56"/>
                <a:gd name="T91" fmla="*/ 5 h 17"/>
                <a:gd name="T92" fmla="*/ 50 w 56"/>
                <a:gd name="T93" fmla="*/ 2 h 17"/>
                <a:gd name="T94" fmla="*/ 42 w 56"/>
                <a:gd name="T95" fmla="*/ 1 h 17"/>
                <a:gd name="T96" fmla="*/ 39 w 56"/>
                <a:gd name="T97" fmla="*/ 1 h 17"/>
                <a:gd name="T98" fmla="*/ 38 w 56"/>
                <a:gd name="T99" fmla="*/ 1 h 17"/>
                <a:gd name="T100" fmla="*/ 38 w 56"/>
                <a:gd name="T101" fmla="*/ 1 h 17"/>
                <a:gd name="T102" fmla="*/ 38 w 56"/>
                <a:gd name="T103" fmla="*/ 1 h 17"/>
                <a:gd name="T104" fmla="*/ 37 w 56"/>
                <a:gd name="T10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17">
                  <a:moveTo>
                    <a:pt x="37" y="0"/>
                  </a:moveTo>
                  <a:cubicBezTo>
                    <a:pt x="36" y="0"/>
                    <a:pt x="35" y="1"/>
                    <a:pt x="35" y="1"/>
                  </a:cubicBezTo>
                  <a:cubicBezTo>
                    <a:pt x="34" y="1"/>
                    <a:pt x="34" y="2"/>
                    <a:pt x="34" y="2"/>
                  </a:cubicBezTo>
                  <a:cubicBezTo>
                    <a:pt x="34" y="2"/>
                    <a:pt x="34" y="1"/>
                    <a:pt x="34" y="1"/>
                  </a:cubicBezTo>
                  <a:cubicBezTo>
                    <a:pt x="34" y="1"/>
                    <a:pt x="34" y="1"/>
                    <a:pt x="33" y="1"/>
                  </a:cubicBezTo>
                  <a:cubicBezTo>
                    <a:pt x="33" y="1"/>
                    <a:pt x="33" y="1"/>
                    <a:pt x="33" y="1"/>
                  </a:cubicBezTo>
                  <a:cubicBezTo>
                    <a:pt x="29" y="1"/>
                    <a:pt x="26" y="2"/>
                    <a:pt x="25" y="2"/>
                  </a:cubicBezTo>
                  <a:cubicBezTo>
                    <a:pt x="26" y="2"/>
                    <a:pt x="24" y="3"/>
                    <a:pt x="23" y="3"/>
                  </a:cubicBezTo>
                  <a:cubicBezTo>
                    <a:pt x="22" y="3"/>
                    <a:pt x="23" y="4"/>
                    <a:pt x="24" y="4"/>
                  </a:cubicBezTo>
                  <a:cubicBezTo>
                    <a:pt x="24" y="4"/>
                    <a:pt x="25" y="4"/>
                    <a:pt x="25" y="4"/>
                  </a:cubicBezTo>
                  <a:cubicBezTo>
                    <a:pt x="25" y="4"/>
                    <a:pt x="25" y="4"/>
                    <a:pt x="25" y="4"/>
                  </a:cubicBezTo>
                  <a:cubicBezTo>
                    <a:pt x="26" y="4"/>
                    <a:pt x="23" y="5"/>
                    <a:pt x="17" y="5"/>
                  </a:cubicBezTo>
                  <a:cubicBezTo>
                    <a:pt x="10" y="5"/>
                    <a:pt x="6" y="5"/>
                    <a:pt x="7" y="6"/>
                  </a:cubicBezTo>
                  <a:cubicBezTo>
                    <a:pt x="8" y="6"/>
                    <a:pt x="7" y="6"/>
                    <a:pt x="7" y="6"/>
                  </a:cubicBezTo>
                  <a:cubicBezTo>
                    <a:pt x="7" y="6"/>
                    <a:pt x="6" y="6"/>
                    <a:pt x="6" y="6"/>
                  </a:cubicBezTo>
                  <a:cubicBezTo>
                    <a:pt x="6" y="6"/>
                    <a:pt x="5" y="6"/>
                    <a:pt x="5" y="6"/>
                  </a:cubicBezTo>
                  <a:cubicBezTo>
                    <a:pt x="5" y="6"/>
                    <a:pt x="5" y="6"/>
                    <a:pt x="7" y="7"/>
                  </a:cubicBezTo>
                  <a:cubicBezTo>
                    <a:pt x="9" y="7"/>
                    <a:pt x="9" y="7"/>
                    <a:pt x="7" y="8"/>
                  </a:cubicBezTo>
                  <a:cubicBezTo>
                    <a:pt x="5" y="8"/>
                    <a:pt x="7" y="9"/>
                    <a:pt x="10" y="9"/>
                  </a:cubicBezTo>
                  <a:cubicBezTo>
                    <a:pt x="14" y="10"/>
                    <a:pt x="14" y="10"/>
                    <a:pt x="11" y="11"/>
                  </a:cubicBezTo>
                  <a:cubicBezTo>
                    <a:pt x="9" y="12"/>
                    <a:pt x="8" y="12"/>
                    <a:pt x="9" y="12"/>
                  </a:cubicBezTo>
                  <a:cubicBezTo>
                    <a:pt x="10" y="12"/>
                    <a:pt x="10" y="12"/>
                    <a:pt x="10" y="12"/>
                  </a:cubicBezTo>
                  <a:cubicBezTo>
                    <a:pt x="12" y="12"/>
                    <a:pt x="13" y="12"/>
                    <a:pt x="14" y="12"/>
                  </a:cubicBezTo>
                  <a:cubicBezTo>
                    <a:pt x="15" y="12"/>
                    <a:pt x="16" y="12"/>
                    <a:pt x="17" y="12"/>
                  </a:cubicBezTo>
                  <a:cubicBezTo>
                    <a:pt x="18" y="12"/>
                    <a:pt x="15" y="13"/>
                    <a:pt x="12" y="13"/>
                  </a:cubicBezTo>
                  <a:cubicBezTo>
                    <a:pt x="9" y="14"/>
                    <a:pt x="4" y="14"/>
                    <a:pt x="2" y="14"/>
                  </a:cubicBezTo>
                  <a:cubicBezTo>
                    <a:pt x="0" y="14"/>
                    <a:pt x="0" y="15"/>
                    <a:pt x="2" y="15"/>
                  </a:cubicBezTo>
                  <a:cubicBezTo>
                    <a:pt x="2" y="15"/>
                    <a:pt x="2" y="15"/>
                    <a:pt x="2" y="15"/>
                  </a:cubicBezTo>
                  <a:cubicBezTo>
                    <a:pt x="2" y="15"/>
                    <a:pt x="2" y="15"/>
                    <a:pt x="2" y="15"/>
                  </a:cubicBezTo>
                  <a:cubicBezTo>
                    <a:pt x="4" y="15"/>
                    <a:pt x="4" y="15"/>
                    <a:pt x="2" y="15"/>
                  </a:cubicBezTo>
                  <a:cubicBezTo>
                    <a:pt x="0" y="15"/>
                    <a:pt x="1" y="16"/>
                    <a:pt x="3" y="16"/>
                  </a:cubicBezTo>
                  <a:cubicBezTo>
                    <a:pt x="3" y="16"/>
                    <a:pt x="3" y="16"/>
                    <a:pt x="3" y="16"/>
                  </a:cubicBezTo>
                  <a:cubicBezTo>
                    <a:pt x="4" y="16"/>
                    <a:pt x="4" y="16"/>
                    <a:pt x="4" y="16"/>
                  </a:cubicBezTo>
                  <a:cubicBezTo>
                    <a:pt x="6" y="16"/>
                    <a:pt x="6" y="16"/>
                    <a:pt x="4" y="16"/>
                  </a:cubicBezTo>
                  <a:cubicBezTo>
                    <a:pt x="3" y="17"/>
                    <a:pt x="3" y="17"/>
                    <a:pt x="4" y="17"/>
                  </a:cubicBezTo>
                  <a:cubicBezTo>
                    <a:pt x="4" y="17"/>
                    <a:pt x="5" y="17"/>
                    <a:pt x="5" y="17"/>
                  </a:cubicBezTo>
                  <a:cubicBezTo>
                    <a:pt x="6" y="17"/>
                    <a:pt x="6" y="17"/>
                    <a:pt x="7" y="17"/>
                  </a:cubicBezTo>
                  <a:cubicBezTo>
                    <a:pt x="8" y="17"/>
                    <a:pt x="8" y="17"/>
                    <a:pt x="7" y="17"/>
                  </a:cubicBezTo>
                  <a:cubicBezTo>
                    <a:pt x="6" y="17"/>
                    <a:pt x="6" y="17"/>
                    <a:pt x="7" y="17"/>
                  </a:cubicBezTo>
                  <a:cubicBezTo>
                    <a:pt x="7" y="17"/>
                    <a:pt x="8" y="17"/>
                    <a:pt x="11" y="17"/>
                  </a:cubicBezTo>
                  <a:cubicBezTo>
                    <a:pt x="12" y="17"/>
                    <a:pt x="13" y="17"/>
                    <a:pt x="14" y="17"/>
                  </a:cubicBezTo>
                  <a:cubicBezTo>
                    <a:pt x="19" y="17"/>
                    <a:pt x="27" y="16"/>
                    <a:pt x="33" y="15"/>
                  </a:cubicBezTo>
                  <a:cubicBezTo>
                    <a:pt x="40" y="15"/>
                    <a:pt x="47" y="12"/>
                    <a:pt x="48" y="9"/>
                  </a:cubicBezTo>
                  <a:cubicBezTo>
                    <a:pt x="49" y="6"/>
                    <a:pt x="54" y="4"/>
                    <a:pt x="55" y="4"/>
                  </a:cubicBezTo>
                  <a:cubicBezTo>
                    <a:pt x="55" y="4"/>
                    <a:pt x="55" y="4"/>
                    <a:pt x="55" y="4"/>
                  </a:cubicBezTo>
                  <a:cubicBezTo>
                    <a:pt x="55" y="4"/>
                    <a:pt x="55" y="5"/>
                    <a:pt x="55" y="5"/>
                  </a:cubicBezTo>
                  <a:cubicBezTo>
                    <a:pt x="56" y="5"/>
                    <a:pt x="56" y="3"/>
                    <a:pt x="50" y="2"/>
                  </a:cubicBezTo>
                  <a:cubicBezTo>
                    <a:pt x="47" y="1"/>
                    <a:pt x="44" y="1"/>
                    <a:pt x="42" y="1"/>
                  </a:cubicBezTo>
                  <a:cubicBezTo>
                    <a:pt x="41" y="1"/>
                    <a:pt x="40" y="1"/>
                    <a:pt x="39" y="1"/>
                  </a:cubicBezTo>
                  <a:cubicBezTo>
                    <a:pt x="39" y="1"/>
                    <a:pt x="38" y="1"/>
                    <a:pt x="38" y="1"/>
                  </a:cubicBezTo>
                  <a:cubicBezTo>
                    <a:pt x="38" y="1"/>
                    <a:pt x="38" y="1"/>
                    <a:pt x="38" y="1"/>
                  </a:cubicBezTo>
                  <a:cubicBezTo>
                    <a:pt x="39" y="1"/>
                    <a:pt x="39" y="1"/>
                    <a:pt x="38" y="1"/>
                  </a:cubicBezTo>
                  <a:cubicBezTo>
                    <a:pt x="38" y="1"/>
                    <a:pt x="37"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2" name="Freeform 258"/>
            <p:cNvSpPr>
              <a:spLocks/>
            </p:cNvSpPr>
            <p:nvPr/>
          </p:nvSpPr>
          <p:spPr bwMode="auto">
            <a:xfrm>
              <a:off x="10282238" y="5208588"/>
              <a:ext cx="49213" cy="14287"/>
            </a:xfrm>
            <a:custGeom>
              <a:avLst/>
              <a:gdLst>
                <a:gd name="T0" fmla="*/ 4 w 18"/>
                <a:gd name="T1" fmla="*/ 0 h 5"/>
                <a:gd name="T2" fmla="*/ 0 w 18"/>
                <a:gd name="T3" fmla="*/ 1 h 5"/>
                <a:gd name="T4" fmla="*/ 3 w 18"/>
                <a:gd name="T5" fmla="*/ 3 h 5"/>
                <a:gd name="T6" fmla="*/ 12 w 18"/>
                <a:gd name="T7" fmla="*/ 5 h 5"/>
                <a:gd name="T8" fmla="*/ 13 w 18"/>
                <a:gd name="T9" fmla="*/ 5 h 5"/>
                <a:gd name="T10" fmla="*/ 14 w 18"/>
                <a:gd name="T11" fmla="*/ 2 h 5"/>
                <a:gd name="T12" fmla="*/ 4 w 1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4" y="0"/>
                  </a:moveTo>
                  <a:cubicBezTo>
                    <a:pt x="3" y="0"/>
                    <a:pt x="1" y="1"/>
                    <a:pt x="0" y="1"/>
                  </a:cubicBezTo>
                  <a:cubicBezTo>
                    <a:pt x="0" y="1"/>
                    <a:pt x="2" y="2"/>
                    <a:pt x="3" y="3"/>
                  </a:cubicBezTo>
                  <a:cubicBezTo>
                    <a:pt x="5" y="4"/>
                    <a:pt x="9" y="5"/>
                    <a:pt x="12" y="5"/>
                  </a:cubicBezTo>
                  <a:cubicBezTo>
                    <a:pt x="12" y="5"/>
                    <a:pt x="12" y="5"/>
                    <a:pt x="13" y="5"/>
                  </a:cubicBezTo>
                  <a:cubicBezTo>
                    <a:pt x="16" y="5"/>
                    <a:pt x="18" y="4"/>
                    <a:pt x="14" y="2"/>
                  </a:cubicBezTo>
                  <a:cubicBezTo>
                    <a:pt x="12" y="1"/>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3" name="Freeform 259"/>
            <p:cNvSpPr>
              <a:spLocks/>
            </p:cNvSpPr>
            <p:nvPr/>
          </p:nvSpPr>
          <p:spPr bwMode="auto">
            <a:xfrm>
              <a:off x="10194925" y="5216525"/>
              <a:ext cx="44450" cy="11112"/>
            </a:xfrm>
            <a:custGeom>
              <a:avLst/>
              <a:gdLst>
                <a:gd name="T0" fmla="*/ 1 w 16"/>
                <a:gd name="T1" fmla="*/ 0 h 4"/>
                <a:gd name="T2" fmla="*/ 1 w 16"/>
                <a:gd name="T3" fmla="*/ 3 h 4"/>
                <a:gd name="T4" fmla="*/ 6 w 16"/>
                <a:gd name="T5" fmla="*/ 4 h 4"/>
                <a:gd name="T6" fmla="*/ 12 w 16"/>
                <a:gd name="T7" fmla="*/ 3 h 4"/>
                <a:gd name="T8" fmla="*/ 10 w 16"/>
                <a:gd name="T9" fmla="*/ 1 h 4"/>
                <a:gd name="T10" fmla="*/ 5 w 16"/>
                <a:gd name="T11" fmla="*/ 0 h 4"/>
                <a:gd name="T12" fmla="*/ 2 w 16"/>
                <a:gd name="T13" fmla="*/ 0 h 4"/>
                <a:gd name="T14" fmla="*/ 1 w 1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 y="0"/>
                  </a:moveTo>
                  <a:cubicBezTo>
                    <a:pt x="0" y="0"/>
                    <a:pt x="0" y="1"/>
                    <a:pt x="1" y="3"/>
                  </a:cubicBezTo>
                  <a:cubicBezTo>
                    <a:pt x="1" y="3"/>
                    <a:pt x="4" y="4"/>
                    <a:pt x="6" y="4"/>
                  </a:cubicBezTo>
                  <a:cubicBezTo>
                    <a:pt x="8" y="4"/>
                    <a:pt x="10" y="4"/>
                    <a:pt x="12" y="3"/>
                  </a:cubicBezTo>
                  <a:cubicBezTo>
                    <a:pt x="16" y="2"/>
                    <a:pt x="14" y="1"/>
                    <a:pt x="10" y="1"/>
                  </a:cubicBezTo>
                  <a:cubicBezTo>
                    <a:pt x="9" y="1"/>
                    <a:pt x="7" y="0"/>
                    <a:pt x="5" y="0"/>
                  </a:cubicBezTo>
                  <a:cubicBezTo>
                    <a:pt x="3"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4" name="Freeform 260"/>
            <p:cNvSpPr>
              <a:spLocks/>
            </p:cNvSpPr>
            <p:nvPr/>
          </p:nvSpPr>
          <p:spPr bwMode="auto">
            <a:xfrm>
              <a:off x="10266363" y="5410200"/>
              <a:ext cx="96838" cy="14287"/>
            </a:xfrm>
            <a:custGeom>
              <a:avLst/>
              <a:gdLst>
                <a:gd name="T0" fmla="*/ 26 w 36"/>
                <a:gd name="T1" fmla="*/ 0 h 5"/>
                <a:gd name="T2" fmla="*/ 14 w 36"/>
                <a:gd name="T3" fmla="*/ 1 h 5"/>
                <a:gd name="T4" fmla="*/ 5 w 36"/>
                <a:gd name="T5" fmla="*/ 5 h 5"/>
                <a:gd name="T6" fmla="*/ 7 w 36"/>
                <a:gd name="T7" fmla="*/ 5 h 5"/>
                <a:gd name="T8" fmla="*/ 17 w 36"/>
                <a:gd name="T9" fmla="*/ 3 h 5"/>
                <a:gd name="T10" fmla="*/ 31 w 36"/>
                <a:gd name="T11" fmla="*/ 2 h 5"/>
                <a:gd name="T12" fmla="*/ 26 w 3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6" h="5">
                  <a:moveTo>
                    <a:pt x="26" y="0"/>
                  </a:moveTo>
                  <a:cubicBezTo>
                    <a:pt x="23" y="0"/>
                    <a:pt x="19" y="0"/>
                    <a:pt x="14" y="1"/>
                  </a:cubicBezTo>
                  <a:cubicBezTo>
                    <a:pt x="1" y="2"/>
                    <a:pt x="0" y="5"/>
                    <a:pt x="5" y="5"/>
                  </a:cubicBezTo>
                  <a:cubicBezTo>
                    <a:pt x="6" y="5"/>
                    <a:pt x="6" y="5"/>
                    <a:pt x="7" y="5"/>
                  </a:cubicBezTo>
                  <a:cubicBezTo>
                    <a:pt x="11" y="5"/>
                    <a:pt x="14" y="4"/>
                    <a:pt x="17" y="3"/>
                  </a:cubicBezTo>
                  <a:cubicBezTo>
                    <a:pt x="22" y="3"/>
                    <a:pt x="26" y="2"/>
                    <a:pt x="31" y="2"/>
                  </a:cubicBezTo>
                  <a:cubicBezTo>
                    <a:pt x="36" y="1"/>
                    <a:pt x="33"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5" name="Freeform 261"/>
            <p:cNvSpPr>
              <a:spLocks/>
            </p:cNvSpPr>
            <p:nvPr/>
          </p:nvSpPr>
          <p:spPr bwMode="auto">
            <a:xfrm>
              <a:off x="10563225" y="5699125"/>
              <a:ext cx="38100" cy="4762"/>
            </a:xfrm>
            <a:custGeom>
              <a:avLst/>
              <a:gdLst>
                <a:gd name="T0" fmla="*/ 6 w 14"/>
                <a:gd name="T1" fmla="*/ 0 h 2"/>
                <a:gd name="T2" fmla="*/ 5 w 14"/>
                <a:gd name="T3" fmla="*/ 0 h 2"/>
                <a:gd name="T4" fmla="*/ 6 w 14"/>
                <a:gd name="T5" fmla="*/ 2 h 2"/>
                <a:gd name="T6" fmla="*/ 6 w 14"/>
                <a:gd name="T7" fmla="*/ 2 h 2"/>
                <a:gd name="T8" fmla="*/ 14 w 14"/>
                <a:gd name="T9" fmla="*/ 1 h 2"/>
                <a:gd name="T10" fmla="*/ 6 w 14"/>
                <a:gd name="T11" fmla="*/ 0 h 2"/>
              </a:gdLst>
              <a:ahLst/>
              <a:cxnLst>
                <a:cxn ang="0">
                  <a:pos x="T0" y="T1"/>
                </a:cxn>
                <a:cxn ang="0">
                  <a:pos x="T2" y="T3"/>
                </a:cxn>
                <a:cxn ang="0">
                  <a:pos x="T4" y="T5"/>
                </a:cxn>
                <a:cxn ang="0">
                  <a:pos x="T6" y="T7"/>
                </a:cxn>
                <a:cxn ang="0">
                  <a:pos x="T8" y="T9"/>
                </a:cxn>
                <a:cxn ang="0">
                  <a:pos x="T10" y="T11"/>
                </a:cxn>
              </a:cxnLst>
              <a:rect l="0" t="0" r="r" b="b"/>
              <a:pathLst>
                <a:path w="14" h="2">
                  <a:moveTo>
                    <a:pt x="6" y="0"/>
                  </a:moveTo>
                  <a:cubicBezTo>
                    <a:pt x="6" y="0"/>
                    <a:pt x="6" y="0"/>
                    <a:pt x="5" y="0"/>
                  </a:cubicBezTo>
                  <a:cubicBezTo>
                    <a:pt x="0" y="1"/>
                    <a:pt x="1" y="2"/>
                    <a:pt x="6" y="2"/>
                  </a:cubicBezTo>
                  <a:cubicBezTo>
                    <a:pt x="6" y="2"/>
                    <a:pt x="6" y="2"/>
                    <a:pt x="6" y="2"/>
                  </a:cubicBezTo>
                  <a:cubicBezTo>
                    <a:pt x="11" y="2"/>
                    <a:pt x="14" y="2"/>
                    <a:pt x="14" y="1"/>
                  </a:cubicBezTo>
                  <a:cubicBezTo>
                    <a:pt x="11" y="1"/>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262"/>
            <p:cNvSpPr>
              <a:spLocks/>
            </p:cNvSpPr>
            <p:nvPr/>
          </p:nvSpPr>
          <p:spPr bwMode="auto">
            <a:xfrm>
              <a:off x="10745788" y="5757863"/>
              <a:ext cx="15875" cy="3175"/>
            </a:xfrm>
            <a:custGeom>
              <a:avLst/>
              <a:gdLst>
                <a:gd name="T0" fmla="*/ 5 w 6"/>
                <a:gd name="T1" fmla="*/ 0 h 1"/>
                <a:gd name="T2" fmla="*/ 2 w 6"/>
                <a:gd name="T3" fmla="*/ 0 h 1"/>
                <a:gd name="T4" fmla="*/ 5 w 6"/>
                <a:gd name="T5" fmla="*/ 1 h 1"/>
                <a:gd name="T6" fmla="*/ 6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cubicBezTo>
                    <a:pt x="4" y="0"/>
                    <a:pt x="2" y="0"/>
                    <a:pt x="2" y="0"/>
                  </a:cubicBezTo>
                  <a:cubicBezTo>
                    <a:pt x="0" y="1"/>
                    <a:pt x="4" y="1"/>
                    <a:pt x="5" y="1"/>
                  </a:cubicBezTo>
                  <a:cubicBezTo>
                    <a:pt x="4" y="1"/>
                    <a:pt x="5" y="1"/>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7" name="Freeform 263"/>
            <p:cNvSpPr>
              <a:spLocks/>
            </p:cNvSpPr>
            <p:nvPr/>
          </p:nvSpPr>
          <p:spPr bwMode="auto">
            <a:xfrm>
              <a:off x="10210800" y="5241925"/>
              <a:ext cx="157163" cy="31750"/>
            </a:xfrm>
            <a:custGeom>
              <a:avLst/>
              <a:gdLst>
                <a:gd name="T0" fmla="*/ 42 w 58"/>
                <a:gd name="T1" fmla="*/ 0 h 12"/>
                <a:gd name="T2" fmla="*/ 41 w 58"/>
                <a:gd name="T3" fmla="*/ 0 h 12"/>
                <a:gd name="T4" fmla="*/ 40 w 58"/>
                <a:gd name="T5" fmla="*/ 1 h 12"/>
                <a:gd name="T6" fmla="*/ 40 w 58"/>
                <a:gd name="T7" fmla="*/ 0 h 12"/>
                <a:gd name="T8" fmla="*/ 38 w 58"/>
                <a:gd name="T9" fmla="*/ 1 h 12"/>
                <a:gd name="T10" fmla="*/ 34 w 58"/>
                <a:gd name="T11" fmla="*/ 2 h 12"/>
                <a:gd name="T12" fmla="*/ 26 w 58"/>
                <a:gd name="T13" fmla="*/ 4 h 12"/>
                <a:gd name="T14" fmla="*/ 25 w 58"/>
                <a:gd name="T15" fmla="*/ 4 h 12"/>
                <a:gd name="T16" fmla="*/ 20 w 58"/>
                <a:gd name="T17" fmla="*/ 4 h 12"/>
                <a:gd name="T18" fmla="*/ 14 w 58"/>
                <a:gd name="T19" fmla="*/ 3 h 12"/>
                <a:gd name="T20" fmla="*/ 7 w 58"/>
                <a:gd name="T21" fmla="*/ 4 h 12"/>
                <a:gd name="T22" fmla="*/ 2 w 58"/>
                <a:gd name="T23" fmla="*/ 7 h 12"/>
                <a:gd name="T24" fmla="*/ 3 w 58"/>
                <a:gd name="T25" fmla="*/ 7 h 12"/>
                <a:gd name="T26" fmla="*/ 8 w 58"/>
                <a:gd name="T27" fmla="*/ 7 h 12"/>
                <a:gd name="T28" fmla="*/ 9 w 58"/>
                <a:gd name="T29" fmla="*/ 7 h 12"/>
                <a:gd name="T30" fmla="*/ 9 w 58"/>
                <a:gd name="T31" fmla="*/ 7 h 12"/>
                <a:gd name="T32" fmla="*/ 12 w 58"/>
                <a:gd name="T33" fmla="*/ 6 h 12"/>
                <a:gd name="T34" fmla="*/ 14 w 58"/>
                <a:gd name="T35" fmla="*/ 6 h 12"/>
                <a:gd name="T36" fmla="*/ 15 w 58"/>
                <a:gd name="T37" fmla="*/ 6 h 12"/>
                <a:gd name="T38" fmla="*/ 17 w 58"/>
                <a:gd name="T39" fmla="*/ 6 h 12"/>
                <a:gd name="T40" fmla="*/ 17 w 58"/>
                <a:gd name="T41" fmla="*/ 6 h 12"/>
                <a:gd name="T42" fmla="*/ 19 w 58"/>
                <a:gd name="T43" fmla="*/ 6 h 12"/>
                <a:gd name="T44" fmla="*/ 23 w 58"/>
                <a:gd name="T45" fmla="*/ 7 h 12"/>
                <a:gd name="T46" fmla="*/ 28 w 58"/>
                <a:gd name="T47" fmla="*/ 11 h 12"/>
                <a:gd name="T48" fmla="*/ 41 w 58"/>
                <a:gd name="T49" fmla="*/ 12 h 12"/>
                <a:gd name="T50" fmla="*/ 42 w 58"/>
                <a:gd name="T51" fmla="*/ 12 h 12"/>
                <a:gd name="T52" fmla="*/ 46 w 58"/>
                <a:gd name="T53" fmla="*/ 10 h 12"/>
                <a:gd name="T54" fmla="*/ 50 w 58"/>
                <a:gd name="T55" fmla="*/ 8 h 12"/>
                <a:gd name="T56" fmla="*/ 51 w 58"/>
                <a:gd name="T57" fmla="*/ 9 h 12"/>
                <a:gd name="T58" fmla="*/ 52 w 58"/>
                <a:gd name="T59" fmla="*/ 9 h 12"/>
                <a:gd name="T60" fmla="*/ 56 w 58"/>
                <a:gd name="T61" fmla="*/ 4 h 12"/>
                <a:gd name="T62" fmla="*/ 42 w 58"/>
                <a:gd name="T6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12">
                  <a:moveTo>
                    <a:pt x="42" y="0"/>
                  </a:moveTo>
                  <a:cubicBezTo>
                    <a:pt x="41" y="0"/>
                    <a:pt x="41" y="0"/>
                    <a:pt x="41" y="0"/>
                  </a:cubicBezTo>
                  <a:cubicBezTo>
                    <a:pt x="41" y="0"/>
                    <a:pt x="40" y="1"/>
                    <a:pt x="40" y="1"/>
                  </a:cubicBezTo>
                  <a:cubicBezTo>
                    <a:pt x="40" y="1"/>
                    <a:pt x="40" y="1"/>
                    <a:pt x="40" y="0"/>
                  </a:cubicBezTo>
                  <a:cubicBezTo>
                    <a:pt x="39" y="1"/>
                    <a:pt x="39" y="1"/>
                    <a:pt x="38" y="1"/>
                  </a:cubicBezTo>
                  <a:cubicBezTo>
                    <a:pt x="36" y="2"/>
                    <a:pt x="34" y="1"/>
                    <a:pt x="34" y="2"/>
                  </a:cubicBezTo>
                  <a:cubicBezTo>
                    <a:pt x="34" y="3"/>
                    <a:pt x="30" y="3"/>
                    <a:pt x="26" y="4"/>
                  </a:cubicBezTo>
                  <a:cubicBezTo>
                    <a:pt x="26" y="4"/>
                    <a:pt x="26" y="4"/>
                    <a:pt x="25" y="4"/>
                  </a:cubicBezTo>
                  <a:cubicBezTo>
                    <a:pt x="24" y="4"/>
                    <a:pt x="22" y="4"/>
                    <a:pt x="20" y="4"/>
                  </a:cubicBezTo>
                  <a:cubicBezTo>
                    <a:pt x="18" y="3"/>
                    <a:pt x="16" y="3"/>
                    <a:pt x="14" y="3"/>
                  </a:cubicBezTo>
                  <a:cubicBezTo>
                    <a:pt x="12" y="3"/>
                    <a:pt x="9" y="3"/>
                    <a:pt x="7" y="4"/>
                  </a:cubicBezTo>
                  <a:cubicBezTo>
                    <a:pt x="0" y="6"/>
                    <a:pt x="1" y="7"/>
                    <a:pt x="2" y="7"/>
                  </a:cubicBezTo>
                  <a:cubicBezTo>
                    <a:pt x="3" y="7"/>
                    <a:pt x="3" y="7"/>
                    <a:pt x="3" y="7"/>
                  </a:cubicBezTo>
                  <a:cubicBezTo>
                    <a:pt x="5" y="7"/>
                    <a:pt x="6" y="7"/>
                    <a:pt x="8" y="7"/>
                  </a:cubicBezTo>
                  <a:cubicBezTo>
                    <a:pt x="8" y="7"/>
                    <a:pt x="8" y="7"/>
                    <a:pt x="9" y="7"/>
                  </a:cubicBezTo>
                  <a:cubicBezTo>
                    <a:pt x="9" y="7"/>
                    <a:pt x="9" y="7"/>
                    <a:pt x="9" y="7"/>
                  </a:cubicBezTo>
                  <a:cubicBezTo>
                    <a:pt x="10" y="7"/>
                    <a:pt x="11" y="7"/>
                    <a:pt x="12" y="6"/>
                  </a:cubicBezTo>
                  <a:cubicBezTo>
                    <a:pt x="13" y="6"/>
                    <a:pt x="13" y="6"/>
                    <a:pt x="14" y="6"/>
                  </a:cubicBezTo>
                  <a:cubicBezTo>
                    <a:pt x="14" y="6"/>
                    <a:pt x="15" y="6"/>
                    <a:pt x="15" y="6"/>
                  </a:cubicBezTo>
                  <a:cubicBezTo>
                    <a:pt x="16" y="6"/>
                    <a:pt x="16" y="6"/>
                    <a:pt x="17" y="6"/>
                  </a:cubicBezTo>
                  <a:cubicBezTo>
                    <a:pt x="17" y="6"/>
                    <a:pt x="17" y="6"/>
                    <a:pt x="17" y="6"/>
                  </a:cubicBezTo>
                  <a:cubicBezTo>
                    <a:pt x="17" y="6"/>
                    <a:pt x="18" y="6"/>
                    <a:pt x="19" y="6"/>
                  </a:cubicBezTo>
                  <a:cubicBezTo>
                    <a:pt x="20" y="6"/>
                    <a:pt x="22" y="6"/>
                    <a:pt x="23" y="7"/>
                  </a:cubicBezTo>
                  <a:cubicBezTo>
                    <a:pt x="26" y="7"/>
                    <a:pt x="23" y="10"/>
                    <a:pt x="28" y="11"/>
                  </a:cubicBezTo>
                  <a:cubicBezTo>
                    <a:pt x="34" y="12"/>
                    <a:pt x="42" y="12"/>
                    <a:pt x="41" y="12"/>
                  </a:cubicBezTo>
                  <a:cubicBezTo>
                    <a:pt x="41" y="12"/>
                    <a:pt x="41" y="12"/>
                    <a:pt x="42" y="12"/>
                  </a:cubicBezTo>
                  <a:cubicBezTo>
                    <a:pt x="42" y="12"/>
                    <a:pt x="45" y="12"/>
                    <a:pt x="46" y="10"/>
                  </a:cubicBezTo>
                  <a:cubicBezTo>
                    <a:pt x="47" y="9"/>
                    <a:pt x="48" y="8"/>
                    <a:pt x="50" y="8"/>
                  </a:cubicBezTo>
                  <a:cubicBezTo>
                    <a:pt x="50" y="8"/>
                    <a:pt x="51" y="9"/>
                    <a:pt x="51" y="9"/>
                  </a:cubicBezTo>
                  <a:cubicBezTo>
                    <a:pt x="52" y="9"/>
                    <a:pt x="52" y="9"/>
                    <a:pt x="52" y="9"/>
                  </a:cubicBezTo>
                  <a:cubicBezTo>
                    <a:pt x="55" y="9"/>
                    <a:pt x="58" y="7"/>
                    <a:pt x="56" y="4"/>
                  </a:cubicBezTo>
                  <a:cubicBezTo>
                    <a:pt x="54" y="1"/>
                    <a:pt x="46"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Freeform 264"/>
            <p:cNvSpPr>
              <a:spLocks/>
            </p:cNvSpPr>
            <p:nvPr/>
          </p:nvSpPr>
          <p:spPr bwMode="auto">
            <a:xfrm>
              <a:off x="10804525" y="5810250"/>
              <a:ext cx="6350" cy="3175"/>
            </a:xfrm>
            <a:custGeom>
              <a:avLst/>
              <a:gdLst>
                <a:gd name="T0" fmla="*/ 2 w 2"/>
                <a:gd name="T1" fmla="*/ 0 h 1"/>
                <a:gd name="T2" fmla="*/ 1 w 2"/>
                <a:gd name="T3" fmla="*/ 0 h 1"/>
                <a:gd name="T4" fmla="*/ 0 w 2"/>
                <a:gd name="T5" fmla="*/ 1 h 1"/>
                <a:gd name="T6" fmla="*/ 1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1" y="0"/>
                  </a:cubicBezTo>
                  <a:cubicBezTo>
                    <a:pt x="1" y="0"/>
                    <a:pt x="0" y="1"/>
                    <a:pt x="0" y="1"/>
                  </a:cubicBezTo>
                  <a:cubicBezTo>
                    <a:pt x="0" y="1"/>
                    <a:pt x="0" y="1"/>
                    <a:pt x="1" y="1"/>
                  </a:cubicBezTo>
                  <a:cubicBezTo>
                    <a:pt x="1" y="1"/>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9" name="Freeform 265"/>
            <p:cNvSpPr>
              <a:spLocks/>
            </p:cNvSpPr>
            <p:nvPr/>
          </p:nvSpPr>
          <p:spPr bwMode="auto">
            <a:xfrm>
              <a:off x="2252663" y="4433888"/>
              <a:ext cx="12700" cy="4762"/>
            </a:xfrm>
            <a:custGeom>
              <a:avLst/>
              <a:gdLst>
                <a:gd name="T0" fmla="*/ 1 w 5"/>
                <a:gd name="T1" fmla="*/ 0 h 2"/>
                <a:gd name="T2" fmla="*/ 1 w 5"/>
                <a:gd name="T3" fmla="*/ 0 h 2"/>
                <a:gd name="T4" fmla="*/ 0 w 5"/>
                <a:gd name="T5" fmla="*/ 1 h 2"/>
                <a:gd name="T6" fmla="*/ 4 w 5"/>
                <a:gd name="T7" fmla="*/ 2 h 2"/>
                <a:gd name="T8" fmla="*/ 4 w 5"/>
                <a:gd name="T9" fmla="*/ 2 h 2"/>
                <a:gd name="T10" fmla="*/ 4 w 5"/>
                <a:gd name="T11" fmla="*/ 1 h 2"/>
                <a:gd name="T12" fmla="*/ 1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0"/>
                  </a:moveTo>
                  <a:cubicBezTo>
                    <a:pt x="0" y="0"/>
                    <a:pt x="0" y="0"/>
                    <a:pt x="1" y="0"/>
                  </a:cubicBezTo>
                  <a:cubicBezTo>
                    <a:pt x="1" y="0"/>
                    <a:pt x="1" y="1"/>
                    <a:pt x="0" y="1"/>
                  </a:cubicBezTo>
                  <a:cubicBezTo>
                    <a:pt x="2" y="1"/>
                    <a:pt x="3" y="2"/>
                    <a:pt x="4" y="2"/>
                  </a:cubicBezTo>
                  <a:cubicBezTo>
                    <a:pt x="4" y="2"/>
                    <a:pt x="4" y="2"/>
                    <a:pt x="4" y="2"/>
                  </a:cubicBezTo>
                  <a:cubicBezTo>
                    <a:pt x="5" y="2"/>
                    <a:pt x="5" y="2"/>
                    <a:pt x="4" y="1"/>
                  </a:cubicBezTo>
                  <a:cubicBezTo>
                    <a:pt x="3"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0" name="Freeform 266"/>
            <p:cNvSpPr>
              <a:spLocks/>
            </p:cNvSpPr>
            <p:nvPr/>
          </p:nvSpPr>
          <p:spPr bwMode="auto">
            <a:xfrm>
              <a:off x="10220325" y="5227638"/>
              <a:ext cx="34925" cy="14287"/>
            </a:xfrm>
            <a:custGeom>
              <a:avLst/>
              <a:gdLst>
                <a:gd name="T0" fmla="*/ 7 w 13"/>
                <a:gd name="T1" fmla="*/ 0 h 5"/>
                <a:gd name="T2" fmla="*/ 0 w 13"/>
                <a:gd name="T3" fmla="*/ 4 h 5"/>
                <a:gd name="T4" fmla="*/ 5 w 13"/>
                <a:gd name="T5" fmla="*/ 5 h 5"/>
                <a:gd name="T6" fmla="*/ 5 w 13"/>
                <a:gd name="T7" fmla="*/ 5 h 5"/>
                <a:gd name="T8" fmla="*/ 9 w 13"/>
                <a:gd name="T9" fmla="*/ 0 h 5"/>
                <a:gd name="T10" fmla="*/ 7 w 13"/>
                <a:gd name="T11" fmla="*/ 0 h 5"/>
              </a:gdLst>
              <a:ahLst/>
              <a:cxnLst>
                <a:cxn ang="0">
                  <a:pos x="T0" y="T1"/>
                </a:cxn>
                <a:cxn ang="0">
                  <a:pos x="T2" y="T3"/>
                </a:cxn>
                <a:cxn ang="0">
                  <a:pos x="T4" y="T5"/>
                </a:cxn>
                <a:cxn ang="0">
                  <a:pos x="T6" y="T7"/>
                </a:cxn>
                <a:cxn ang="0">
                  <a:pos x="T8" y="T9"/>
                </a:cxn>
                <a:cxn ang="0">
                  <a:pos x="T10" y="T11"/>
                </a:cxn>
              </a:cxnLst>
              <a:rect l="0" t="0" r="r" b="b"/>
              <a:pathLst>
                <a:path w="13" h="5">
                  <a:moveTo>
                    <a:pt x="7" y="0"/>
                  </a:moveTo>
                  <a:cubicBezTo>
                    <a:pt x="5" y="0"/>
                    <a:pt x="2" y="1"/>
                    <a:pt x="0" y="4"/>
                  </a:cubicBezTo>
                  <a:cubicBezTo>
                    <a:pt x="1" y="5"/>
                    <a:pt x="3" y="5"/>
                    <a:pt x="5" y="5"/>
                  </a:cubicBezTo>
                  <a:cubicBezTo>
                    <a:pt x="5" y="5"/>
                    <a:pt x="5" y="5"/>
                    <a:pt x="5" y="5"/>
                  </a:cubicBezTo>
                  <a:cubicBezTo>
                    <a:pt x="8" y="5"/>
                    <a:pt x="13" y="3"/>
                    <a:pt x="9" y="0"/>
                  </a:cubicBezTo>
                  <a:cubicBezTo>
                    <a:pt x="8" y="0"/>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1" name="Freeform 267"/>
            <p:cNvSpPr>
              <a:spLocks/>
            </p:cNvSpPr>
            <p:nvPr/>
          </p:nvSpPr>
          <p:spPr bwMode="auto">
            <a:xfrm>
              <a:off x="10118725" y="5407025"/>
              <a:ext cx="120650" cy="6350"/>
            </a:xfrm>
            <a:custGeom>
              <a:avLst/>
              <a:gdLst>
                <a:gd name="T0" fmla="*/ 18 w 44"/>
                <a:gd name="T1" fmla="*/ 0 h 2"/>
                <a:gd name="T2" fmla="*/ 2 w 44"/>
                <a:gd name="T3" fmla="*/ 0 h 2"/>
                <a:gd name="T4" fmla="*/ 15 w 44"/>
                <a:gd name="T5" fmla="*/ 2 h 2"/>
                <a:gd name="T6" fmla="*/ 34 w 44"/>
                <a:gd name="T7" fmla="*/ 1 h 2"/>
                <a:gd name="T8" fmla="*/ 41 w 44"/>
                <a:gd name="T9" fmla="*/ 1 h 2"/>
                <a:gd name="T10" fmla="*/ 23 w 44"/>
                <a:gd name="T11" fmla="*/ 0 h 2"/>
                <a:gd name="T12" fmla="*/ 18 w 4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4" h="2">
                  <a:moveTo>
                    <a:pt x="18" y="0"/>
                  </a:moveTo>
                  <a:cubicBezTo>
                    <a:pt x="10" y="0"/>
                    <a:pt x="4" y="0"/>
                    <a:pt x="2" y="0"/>
                  </a:cubicBezTo>
                  <a:cubicBezTo>
                    <a:pt x="0" y="2"/>
                    <a:pt x="7" y="2"/>
                    <a:pt x="15" y="2"/>
                  </a:cubicBezTo>
                  <a:cubicBezTo>
                    <a:pt x="23" y="2"/>
                    <a:pt x="32" y="2"/>
                    <a:pt x="34" y="1"/>
                  </a:cubicBezTo>
                  <a:cubicBezTo>
                    <a:pt x="36" y="1"/>
                    <a:pt x="39" y="1"/>
                    <a:pt x="41" y="1"/>
                  </a:cubicBezTo>
                  <a:cubicBezTo>
                    <a:pt x="44" y="0"/>
                    <a:pt x="35" y="0"/>
                    <a:pt x="23" y="0"/>
                  </a:cubicBezTo>
                  <a:cubicBezTo>
                    <a:pt x="21" y="0"/>
                    <a:pt x="19"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2" name="Freeform 268"/>
            <p:cNvSpPr>
              <a:spLocks/>
            </p:cNvSpPr>
            <p:nvPr/>
          </p:nvSpPr>
          <p:spPr bwMode="auto">
            <a:xfrm>
              <a:off x="10102850" y="5318125"/>
              <a:ext cx="219075" cy="57150"/>
            </a:xfrm>
            <a:custGeom>
              <a:avLst/>
              <a:gdLst>
                <a:gd name="T0" fmla="*/ 75 w 81"/>
                <a:gd name="T1" fmla="*/ 0 h 21"/>
                <a:gd name="T2" fmla="*/ 45 w 81"/>
                <a:gd name="T3" fmla="*/ 1 h 21"/>
                <a:gd name="T4" fmla="*/ 18 w 81"/>
                <a:gd name="T5" fmla="*/ 2 h 21"/>
                <a:gd name="T6" fmla="*/ 0 w 81"/>
                <a:gd name="T7" fmla="*/ 15 h 21"/>
                <a:gd name="T8" fmla="*/ 1 w 81"/>
                <a:gd name="T9" fmla="*/ 18 h 21"/>
                <a:gd name="T10" fmla="*/ 9 w 81"/>
                <a:gd name="T11" fmla="*/ 21 h 21"/>
                <a:gd name="T12" fmla="*/ 16 w 81"/>
                <a:gd name="T13" fmla="*/ 18 h 21"/>
                <a:gd name="T14" fmla="*/ 22 w 81"/>
                <a:gd name="T15" fmla="*/ 15 h 21"/>
                <a:gd name="T16" fmla="*/ 27 w 81"/>
                <a:gd name="T17" fmla="*/ 16 h 21"/>
                <a:gd name="T18" fmla="*/ 37 w 81"/>
                <a:gd name="T19" fmla="*/ 20 h 21"/>
                <a:gd name="T20" fmla="*/ 41 w 81"/>
                <a:gd name="T21" fmla="*/ 21 h 21"/>
                <a:gd name="T22" fmla="*/ 41 w 81"/>
                <a:gd name="T23" fmla="*/ 16 h 21"/>
                <a:gd name="T24" fmla="*/ 47 w 81"/>
                <a:gd name="T25" fmla="*/ 9 h 21"/>
                <a:gd name="T26" fmla="*/ 44 w 81"/>
                <a:gd name="T27" fmla="*/ 8 h 21"/>
                <a:gd name="T28" fmla="*/ 32 w 81"/>
                <a:gd name="T29" fmla="*/ 8 h 21"/>
                <a:gd name="T30" fmla="*/ 25 w 81"/>
                <a:gd name="T31" fmla="*/ 8 h 21"/>
                <a:gd name="T32" fmla="*/ 14 w 81"/>
                <a:gd name="T33" fmla="*/ 5 h 21"/>
                <a:gd name="T34" fmla="*/ 36 w 81"/>
                <a:gd name="T35" fmla="*/ 3 h 21"/>
                <a:gd name="T36" fmla="*/ 48 w 81"/>
                <a:gd name="T37" fmla="*/ 3 h 21"/>
                <a:gd name="T38" fmla="*/ 60 w 81"/>
                <a:gd name="T39" fmla="*/ 3 h 21"/>
                <a:gd name="T40" fmla="*/ 73 w 81"/>
                <a:gd name="T41" fmla="*/ 3 h 21"/>
                <a:gd name="T42" fmla="*/ 75 w 81"/>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21">
                  <a:moveTo>
                    <a:pt x="75" y="0"/>
                  </a:moveTo>
                  <a:cubicBezTo>
                    <a:pt x="68" y="0"/>
                    <a:pt x="54" y="1"/>
                    <a:pt x="45" y="1"/>
                  </a:cubicBezTo>
                  <a:cubicBezTo>
                    <a:pt x="37" y="1"/>
                    <a:pt x="26" y="1"/>
                    <a:pt x="18" y="2"/>
                  </a:cubicBezTo>
                  <a:cubicBezTo>
                    <a:pt x="4" y="3"/>
                    <a:pt x="0" y="10"/>
                    <a:pt x="0" y="15"/>
                  </a:cubicBezTo>
                  <a:cubicBezTo>
                    <a:pt x="0" y="16"/>
                    <a:pt x="1" y="17"/>
                    <a:pt x="1" y="18"/>
                  </a:cubicBezTo>
                  <a:cubicBezTo>
                    <a:pt x="2" y="20"/>
                    <a:pt x="6" y="21"/>
                    <a:pt x="9" y="21"/>
                  </a:cubicBezTo>
                  <a:cubicBezTo>
                    <a:pt x="13" y="21"/>
                    <a:pt x="16" y="20"/>
                    <a:pt x="16" y="18"/>
                  </a:cubicBezTo>
                  <a:cubicBezTo>
                    <a:pt x="17" y="16"/>
                    <a:pt x="18" y="15"/>
                    <a:pt x="22" y="15"/>
                  </a:cubicBezTo>
                  <a:cubicBezTo>
                    <a:pt x="23" y="15"/>
                    <a:pt x="25" y="15"/>
                    <a:pt x="27" y="16"/>
                  </a:cubicBezTo>
                  <a:cubicBezTo>
                    <a:pt x="36" y="18"/>
                    <a:pt x="34" y="20"/>
                    <a:pt x="37" y="20"/>
                  </a:cubicBezTo>
                  <a:cubicBezTo>
                    <a:pt x="38" y="20"/>
                    <a:pt x="40" y="21"/>
                    <a:pt x="41" y="21"/>
                  </a:cubicBezTo>
                  <a:cubicBezTo>
                    <a:pt x="46" y="21"/>
                    <a:pt x="45" y="18"/>
                    <a:pt x="41" y="16"/>
                  </a:cubicBezTo>
                  <a:cubicBezTo>
                    <a:pt x="38" y="13"/>
                    <a:pt x="39" y="11"/>
                    <a:pt x="47" y="9"/>
                  </a:cubicBezTo>
                  <a:cubicBezTo>
                    <a:pt x="52" y="8"/>
                    <a:pt x="51" y="8"/>
                    <a:pt x="44" y="8"/>
                  </a:cubicBezTo>
                  <a:cubicBezTo>
                    <a:pt x="41" y="8"/>
                    <a:pt x="37" y="8"/>
                    <a:pt x="32" y="8"/>
                  </a:cubicBezTo>
                  <a:cubicBezTo>
                    <a:pt x="29" y="8"/>
                    <a:pt x="27" y="8"/>
                    <a:pt x="25" y="8"/>
                  </a:cubicBezTo>
                  <a:cubicBezTo>
                    <a:pt x="16" y="8"/>
                    <a:pt x="11" y="8"/>
                    <a:pt x="14" y="5"/>
                  </a:cubicBezTo>
                  <a:cubicBezTo>
                    <a:pt x="17" y="3"/>
                    <a:pt x="26" y="3"/>
                    <a:pt x="36" y="3"/>
                  </a:cubicBezTo>
                  <a:cubicBezTo>
                    <a:pt x="40" y="3"/>
                    <a:pt x="44" y="3"/>
                    <a:pt x="48" y="3"/>
                  </a:cubicBezTo>
                  <a:cubicBezTo>
                    <a:pt x="52" y="3"/>
                    <a:pt x="56" y="3"/>
                    <a:pt x="60" y="3"/>
                  </a:cubicBezTo>
                  <a:cubicBezTo>
                    <a:pt x="65" y="3"/>
                    <a:pt x="70" y="3"/>
                    <a:pt x="73" y="3"/>
                  </a:cubicBezTo>
                  <a:cubicBezTo>
                    <a:pt x="81" y="0"/>
                    <a:pt x="80" y="0"/>
                    <a:pt x="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3" name="Freeform 269"/>
            <p:cNvSpPr>
              <a:spLocks/>
            </p:cNvSpPr>
            <p:nvPr/>
          </p:nvSpPr>
          <p:spPr bwMode="auto">
            <a:xfrm>
              <a:off x="6964363" y="4624388"/>
              <a:ext cx="7938" cy="1587"/>
            </a:xfrm>
            <a:custGeom>
              <a:avLst/>
              <a:gdLst>
                <a:gd name="T0" fmla="*/ 3 w 3"/>
                <a:gd name="T1" fmla="*/ 0 h 1"/>
                <a:gd name="T2" fmla="*/ 0 w 3"/>
                <a:gd name="T3" fmla="*/ 0 h 1"/>
                <a:gd name="T4" fmla="*/ 2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3" y="0"/>
                    <a:pt x="1" y="0"/>
                    <a:pt x="0" y="0"/>
                  </a:cubicBezTo>
                  <a:cubicBezTo>
                    <a:pt x="0" y="1"/>
                    <a:pt x="1" y="1"/>
                    <a:pt x="2" y="1"/>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4" name="Freeform 270"/>
            <p:cNvSpPr>
              <a:spLocks/>
            </p:cNvSpPr>
            <p:nvPr/>
          </p:nvSpPr>
          <p:spPr bwMode="auto">
            <a:xfrm>
              <a:off x="7907338" y="4575175"/>
              <a:ext cx="22225" cy="3175"/>
            </a:xfrm>
            <a:custGeom>
              <a:avLst/>
              <a:gdLst>
                <a:gd name="T0" fmla="*/ 2 w 8"/>
                <a:gd name="T1" fmla="*/ 0 h 1"/>
                <a:gd name="T2" fmla="*/ 3 w 8"/>
                <a:gd name="T3" fmla="*/ 1 h 1"/>
                <a:gd name="T4" fmla="*/ 4 w 8"/>
                <a:gd name="T5" fmla="*/ 1 h 1"/>
                <a:gd name="T6" fmla="*/ 6 w 8"/>
                <a:gd name="T7" fmla="*/ 0 h 1"/>
                <a:gd name="T8" fmla="*/ 6 w 8"/>
                <a:gd name="T9" fmla="*/ 0 h 1"/>
                <a:gd name="T10" fmla="*/ 5 w 8"/>
                <a:gd name="T11" fmla="*/ 0 h 1"/>
                <a:gd name="T12" fmla="*/ 3 w 8"/>
                <a:gd name="T13" fmla="*/ 0 h 1"/>
                <a:gd name="T14" fmla="*/ 3 w 8"/>
                <a:gd name="T15" fmla="*/ 0 h 1"/>
                <a:gd name="T16" fmla="*/ 2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2" y="0"/>
                  </a:moveTo>
                  <a:cubicBezTo>
                    <a:pt x="1" y="0"/>
                    <a:pt x="0" y="0"/>
                    <a:pt x="3" y="1"/>
                  </a:cubicBezTo>
                  <a:cubicBezTo>
                    <a:pt x="3" y="1"/>
                    <a:pt x="3" y="1"/>
                    <a:pt x="4" y="1"/>
                  </a:cubicBezTo>
                  <a:cubicBezTo>
                    <a:pt x="6" y="1"/>
                    <a:pt x="8" y="0"/>
                    <a:pt x="6" y="0"/>
                  </a:cubicBezTo>
                  <a:cubicBezTo>
                    <a:pt x="6" y="0"/>
                    <a:pt x="6" y="0"/>
                    <a:pt x="6" y="0"/>
                  </a:cubicBezTo>
                  <a:cubicBezTo>
                    <a:pt x="5" y="0"/>
                    <a:pt x="5" y="0"/>
                    <a:pt x="5" y="0"/>
                  </a:cubicBezTo>
                  <a:cubicBezTo>
                    <a:pt x="4" y="0"/>
                    <a:pt x="4" y="0"/>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5" name="Freeform 271"/>
            <p:cNvSpPr>
              <a:spLocks/>
            </p:cNvSpPr>
            <p:nvPr/>
          </p:nvSpPr>
          <p:spPr bwMode="auto">
            <a:xfrm>
              <a:off x="8105775" y="4403725"/>
              <a:ext cx="9525" cy="3175"/>
            </a:xfrm>
            <a:custGeom>
              <a:avLst/>
              <a:gdLst>
                <a:gd name="T0" fmla="*/ 1 w 4"/>
                <a:gd name="T1" fmla="*/ 0 h 1"/>
                <a:gd name="T2" fmla="*/ 0 w 4"/>
                <a:gd name="T3" fmla="*/ 0 h 1"/>
                <a:gd name="T4" fmla="*/ 0 w 4"/>
                <a:gd name="T5" fmla="*/ 1 h 1"/>
                <a:gd name="T6" fmla="*/ 3 w 4"/>
                <a:gd name="T7" fmla="*/ 0 h 1"/>
                <a:gd name="T8" fmla="*/ 1 w 4"/>
                <a:gd name="T9" fmla="*/ 0 h 1"/>
              </a:gdLst>
              <a:ahLst/>
              <a:cxnLst>
                <a:cxn ang="0">
                  <a:pos x="T0" y="T1"/>
                </a:cxn>
                <a:cxn ang="0">
                  <a:pos x="T2" y="T3"/>
                </a:cxn>
                <a:cxn ang="0">
                  <a:pos x="T4" y="T5"/>
                </a:cxn>
                <a:cxn ang="0">
                  <a:pos x="T6" y="T7"/>
                </a:cxn>
                <a:cxn ang="0">
                  <a:pos x="T8" y="T9"/>
                </a:cxn>
              </a:cxnLst>
              <a:rect l="0" t="0" r="r" b="b"/>
              <a:pathLst>
                <a:path w="4" h="1">
                  <a:moveTo>
                    <a:pt x="1" y="0"/>
                  </a:moveTo>
                  <a:cubicBezTo>
                    <a:pt x="1" y="0"/>
                    <a:pt x="0" y="0"/>
                    <a:pt x="0" y="0"/>
                  </a:cubicBezTo>
                  <a:cubicBezTo>
                    <a:pt x="0" y="0"/>
                    <a:pt x="1" y="1"/>
                    <a:pt x="0" y="1"/>
                  </a:cubicBezTo>
                  <a:cubicBezTo>
                    <a:pt x="1" y="1"/>
                    <a:pt x="2" y="1"/>
                    <a:pt x="3"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6" name="Freeform 272"/>
            <p:cNvSpPr>
              <a:spLocks/>
            </p:cNvSpPr>
            <p:nvPr/>
          </p:nvSpPr>
          <p:spPr bwMode="auto">
            <a:xfrm>
              <a:off x="8186738" y="4487863"/>
              <a:ext cx="4763" cy="7937"/>
            </a:xfrm>
            <a:custGeom>
              <a:avLst/>
              <a:gdLst>
                <a:gd name="T0" fmla="*/ 1 w 2"/>
                <a:gd name="T1" fmla="*/ 0 h 3"/>
                <a:gd name="T2" fmla="*/ 0 w 2"/>
                <a:gd name="T3" fmla="*/ 1 h 3"/>
                <a:gd name="T4" fmla="*/ 1 w 2"/>
                <a:gd name="T5" fmla="*/ 3 h 3"/>
                <a:gd name="T6" fmla="*/ 1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0" y="2"/>
                    <a:pt x="1" y="2"/>
                    <a:pt x="1" y="3"/>
                  </a:cubicBezTo>
                  <a:cubicBezTo>
                    <a:pt x="1" y="2"/>
                    <a:pt x="1" y="2"/>
                    <a:pt x="1" y="1"/>
                  </a:cubicBezTo>
                  <a:cubicBezTo>
                    <a:pt x="2" y="1"/>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7" name="Freeform 273"/>
            <p:cNvSpPr>
              <a:spLocks/>
            </p:cNvSpPr>
            <p:nvPr/>
          </p:nvSpPr>
          <p:spPr bwMode="auto">
            <a:xfrm>
              <a:off x="10748963" y="5772150"/>
              <a:ext cx="130175" cy="41275"/>
            </a:xfrm>
            <a:custGeom>
              <a:avLst/>
              <a:gdLst>
                <a:gd name="T0" fmla="*/ 9 w 48"/>
                <a:gd name="T1" fmla="*/ 0 h 15"/>
                <a:gd name="T2" fmla="*/ 4 w 48"/>
                <a:gd name="T3" fmla="*/ 4 h 15"/>
                <a:gd name="T4" fmla="*/ 5 w 48"/>
                <a:gd name="T5" fmla="*/ 9 h 15"/>
                <a:gd name="T6" fmla="*/ 4 w 48"/>
                <a:gd name="T7" fmla="*/ 9 h 15"/>
                <a:gd name="T8" fmla="*/ 4 w 48"/>
                <a:gd name="T9" fmla="*/ 9 h 15"/>
                <a:gd name="T10" fmla="*/ 7 w 48"/>
                <a:gd name="T11" fmla="*/ 14 h 15"/>
                <a:gd name="T12" fmla="*/ 13 w 48"/>
                <a:gd name="T13" fmla="*/ 15 h 15"/>
                <a:gd name="T14" fmla="*/ 22 w 48"/>
                <a:gd name="T15" fmla="*/ 14 h 15"/>
                <a:gd name="T16" fmla="*/ 22 w 48"/>
                <a:gd name="T17" fmla="*/ 14 h 15"/>
                <a:gd name="T18" fmla="*/ 22 w 48"/>
                <a:gd name="T19" fmla="*/ 14 h 15"/>
                <a:gd name="T20" fmla="*/ 22 w 48"/>
                <a:gd name="T21" fmla="*/ 14 h 15"/>
                <a:gd name="T22" fmla="*/ 23 w 48"/>
                <a:gd name="T23" fmla="*/ 14 h 15"/>
                <a:gd name="T24" fmla="*/ 28 w 48"/>
                <a:gd name="T25" fmla="*/ 13 h 15"/>
                <a:gd name="T26" fmla="*/ 29 w 48"/>
                <a:gd name="T27" fmla="*/ 13 h 15"/>
                <a:gd name="T28" fmla="*/ 30 w 48"/>
                <a:gd name="T29" fmla="*/ 13 h 15"/>
                <a:gd name="T30" fmla="*/ 30 w 48"/>
                <a:gd name="T31" fmla="*/ 13 h 15"/>
                <a:gd name="T32" fmla="*/ 36 w 48"/>
                <a:gd name="T33" fmla="*/ 11 h 15"/>
                <a:gd name="T34" fmla="*/ 41 w 48"/>
                <a:gd name="T35" fmla="*/ 9 h 15"/>
                <a:gd name="T36" fmla="*/ 42 w 48"/>
                <a:gd name="T37" fmla="*/ 9 h 15"/>
                <a:gd name="T38" fmla="*/ 42 w 48"/>
                <a:gd name="T39" fmla="*/ 9 h 15"/>
                <a:gd name="T40" fmla="*/ 46 w 48"/>
                <a:gd name="T41" fmla="*/ 6 h 15"/>
                <a:gd name="T42" fmla="*/ 46 w 48"/>
                <a:gd name="T43" fmla="*/ 2 h 15"/>
                <a:gd name="T44" fmla="*/ 28 w 48"/>
                <a:gd name="T45" fmla="*/ 3 h 15"/>
                <a:gd name="T46" fmla="*/ 28 w 48"/>
                <a:gd name="T47" fmla="*/ 3 h 15"/>
                <a:gd name="T48" fmla="*/ 9 w 48"/>
                <a:gd name="T49" fmla="*/ 0 h 15"/>
                <a:gd name="T50" fmla="*/ 9 w 48"/>
                <a:gd name="T5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15">
                  <a:moveTo>
                    <a:pt x="9" y="0"/>
                  </a:moveTo>
                  <a:cubicBezTo>
                    <a:pt x="7" y="0"/>
                    <a:pt x="4" y="2"/>
                    <a:pt x="4" y="4"/>
                  </a:cubicBezTo>
                  <a:cubicBezTo>
                    <a:pt x="4" y="7"/>
                    <a:pt x="6" y="9"/>
                    <a:pt x="5" y="9"/>
                  </a:cubicBezTo>
                  <a:cubicBezTo>
                    <a:pt x="5" y="9"/>
                    <a:pt x="4" y="9"/>
                    <a:pt x="4" y="9"/>
                  </a:cubicBezTo>
                  <a:cubicBezTo>
                    <a:pt x="4" y="9"/>
                    <a:pt x="4" y="9"/>
                    <a:pt x="4" y="9"/>
                  </a:cubicBezTo>
                  <a:cubicBezTo>
                    <a:pt x="3" y="9"/>
                    <a:pt x="0" y="11"/>
                    <a:pt x="7" y="14"/>
                  </a:cubicBezTo>
                  <a:cubicBezTo>
                    <a:pt x="9" y="15"/>
                    <a:pt x="11" y="15"/>
                    <a:pt x="13" y="15"/>
                  </a:cubicBezTo>
                  <a:cubicBezTo>
                    <a:pt x="16" y="15"/>
                    <a:pt x="19" y="15"/>
                    <a:pt x="22" y="14"/>
                  </a:cubicBezTo>
                  <a:cubicBezTo>
                    <a:pt x="22" y="14"/>
                    <a:pt x="22" y="14"/>
                    <a:pt x="22" y="14"/>
                  </a:cubicBezTo>
                  <a:cubicBezTo>
                    <a:pt x="22" y="14"/>
                    <a:pt x="22" y="14"/>
                    <a:pt x="22" y="14"/>
                  </a:cubicBezTo>
                  <a:cubicBezTo>
                    <a:pt x="22" y="14"/>
                    <a:pt x="22" y="14"/>
                    <a:pt x="22" y="14"/>
                  </a:cubicBezTo>
                  <a:cubicBezTo>
                    <a:pt x="22" y="14"/>
                    <a:pt x="22" y="14"/>
                    <a:pt x="23" y="14"/>
                  </a:cubicBezTo>
                  <a:cubicBezTo>
                    <a:pt x="25" y="14"/>
                    <a:pt x="27" y="13"/>
                    <a:pt x="28" y="13"/>
                  </a:cubicBezTo>
                  <a:cubicBezTo>
                    <a:pt x="28" y="13"/>
                    <a:pt x="29" y="13"/>
                    <a:pt x="29" y="13"/>
                  </a:cubicBezTo>
                  <a:cubicBezTo>
                    <a:pt x="30" y="13"/>
                    <a:pt x="31" y="13"/>
                    <a:pt x="30" y="13"/>
                  </a:cubicBezTo>
                  <a:cubicBezTo>
                    <a:pt x="30" y="13"/>
                    <a:pt x="30" y="13"/>
                    <a:pt x="30" y="13"/>
                  </a:cubicBezTo>
                  <a:cubicBezTo>
                    <a:pt x="31" y="13"/>
                    <a:pt x="34" y="13"/>
                    <a:pt x="36" y="11"/>
                  </a:cubicBezTo>
                  <a:cubicBezTo>
                    <a:pt x="38" y="10"/>
                    <a:pt x="41" y="9"/>
                    <a:pt x="41" y="9"/>
                  </a:cubicBezTo>
                  <a:cubicBezTo>
                    <a:pt x="42" y="9"/>
                    <a:pt x="42" y="9"/>
                    <a:pt x="42" y="9"/>
                  </a:cubicBezTo>
                  <a:cubicBezTo>
                    <a:pt x="42" y="9"/>
                    <a:pt x="42" y="9"/>
                    <a:pt x="42" y="9"/>
                  </a:cubicBezTo>
                  <a:cubicBezTo>
                    <a:pt x="43" y="9"/>
                    <a:pt x="44" y="7"/>
                    <a:pt x="46" y="6"/>
                  </a:cubicBezTo>
                  <a:cubicBezTo>
                    <a:pt x="47" y="4"/>
                    <a:pt x="48" y="3"/>
                    <a:pt x="46" y="2"/>
                  </a:cubicBezTo>
                  <a:cubicBezTo>
                    <a:pt x="40" y="2"/>
                    <a:pt x="34" y="3"/>
                    <a:pt x="28" y="3"/>
                  </a:cubicBezTo>
                  <a:cubicBezTo>
                    <a:pt x="28" y="3"/>
                    <a:pt x="28" y="3"/>
                    <a:pt x="28" y="3"/>
                  </a:cubicBezTo>
                  <a:cubicBezTo>
                    <a:pt x="18" y="3"/>
                    <a:pt x="12"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274"/>
            <p:cNvSpPr>
              <a:spLocks noEditPoints="1"/>
            </p:cNvSpPr>
            <p:nvPr/>
          </p:nvSpPr>
          <p:spPr bwMode="auto">
            <a:xfrm>
              <a:off x="9807575" y="5434013"/>
              <a:ext cx="1420813" cy="315912"/>
            </a:xfrm>
            <a:custGeom>
              <a:avLst/>
              <a:gdLst>
                <a:gd name="T0" fmla="*/ 495 w 524"/>
                <a:gd name="T1" fmla="*/ 43 h 116"/>
                <a:gd name="T2" fmla="*/ 272 w 524"/>
                <a:gd name="T3" fmla="*/ 0 h 116"/>
                <a:gd name="T4" fmla="*/ 240 w 524"/>
                <a:gd name="T5" fmla="*/ 9 h 116"/>
                <a:gd name="T6" fmla="*/ 240 w 524"/>
                <a:gd name="T7" fmla="*/ 13 h 116"/>
                <a:gd name="T8" fmla="*/ 238 w 524"/>
                <a:gd name="T9" fmla="*/ 14 h 116"/>
                <a:gd name="T10" fmla="*/ 224 w 524"/>
                <a:gd name="T11" fmla="*/ 13 h 116"/>
                <a:gd name="T12" fmla="*/ 215 w 524"/>
                <a:gd name="T13" fmla="*/ 15 h 116"/>
                <a:gd name="T14" fmla="*/ 191 w 524"/>
                <a:gd name="T15" fmla="*/ 11 h 116"/>
                <a:gd name="T16" fmla="*/ 187 w 524"/>
                <a:gd name="T17" fmla="*/ 11 h 116"/>
                <a:gd name="T18" fmla="*/ 177 w 524"/>
                <a:gd name="T19" fmla="*/ 15 h 116"/>
                <a:gd name="T20" fmla="*/ 171 w 524"/>
                <a:gd name="T21" fmla="*/ 19 h 116"/>
                <a:gd name="T22" fmla="*/ 163 w 524"/>
                <a:gd name="T23" fmla="*/ 19 h 116"/>
                <a:gd name="T24" fmla="*/ 161 w 524"/>
                <a:gd name="T25" fmla="*/ 22 h 116"/>
                <a:gd name="T26" fmla="*/ 149 w 524"/>
                <a:gd name="T27" fmla="*/ 20 h 116"/>
                <a:gd name="T28" fmla="*/ 95 w 524"/>
                <a:gd name="T29" fmla="*/ 32 h 116"/>
                <a:gd name="T30" fmla="*/ 30 w 524"/>
                <a:gd name="T31" fmla="*/ 39 h 116"/>
                <a:gd name="T32" fmla="*/ 21 w 524"/>
                <a:gd name="T33" fmla="*/ 48 h 116"/>
                <a:gd name="T34" fmla="*/ 15 w 524"/>
                <a:gd name="T35" fmla="*/ 53 h 116"/>
                <a:gd name="T36" fmla="*/ 15 w 524"/>
                <a:gd name="T37" fmla="*/ 56 h 116"/>
                <a:gd name="T38" fmla="*/ 20 w 524"/>
                <a:gd name="T39" fmla="*/ 63 h 116"/>
                <a:gd name="T40" fmla="*/ 36 w 524"/>
                <a:gd name="T41" fmla="*/ 91 h 116"/>
                <a:gd name="T42" fmla="*/ 195 w 524"/>
                <a:gd name="T43" fmla="*/ 78 h 116"/>
                <a:gd name="T44" fmla="*/ 267 w 524"/>
                <a:gd name="T45" fmla="*/ 93 h 116"/>
                <a:gd name="T46" fmla="*/ 298 w 524"/>
                <a:gd name="T47" fmla="*/ 87 h 116"/>
                <a:gd name="T48" fmla="*/ 295 w 524"/>
                <a:gd name="T49" fmla="*/ 94 h 116"/>
                <a:gd name="T50" fmla="*/ 304 w 524"/>
                <a:gd name="T51" fmla="*/ 97 h 116"/>
                <a:gd name="T52" fmla="*/ 311 w 524"/>
                <a:gd name="T53" fmla="*/ 104 h 116"/>
                <a:gd name="T54" fmla="*/ 357 w 524"/>
                <a:gd name="T55" fmla="*/ 113 h 116"/>
                <a:gd name="T56" fmla="*/ 372 w 524"/>
                <a:gd name="T57" fmla="*/ 112 h 116"/>
                <a:gd name="T58" fmla="*/ 374 w 524"/>
                <a:gd name="T59" fmla="*/ 112 h 116"/>
                <a:gd name="T60" fmla="*/ 383 w 524"/>
                <a:gd name="T61" fmla="*/ 116 h 116"/>
                <a:gd name="T62" fmla="*/ 403 w 524"/>
                <a:gd name="T63" fmla="*/ 112 h 116"/>
                <a:gd name="T64" fmla="*/ 431 w 524"/>
                <a:gd name="T65" fmla="*/ 109 h 116"/>
                <a:gd name="T66" fmla="*/ 483 w 524"/>
                <a:gd name="T67" fmla="*/ 87 h 116"/>
                <a:gd name="T68" fmla="*/ 512 w 524"/>
                <a:gd name="T69" fmla="*/ 53 h 116"/>
                <a:gd name="T70" fmla="*/ 494 w 524"/>
                <a:gd name="T71" fmla="*/ 43 h 116"/>
                <a:gd name="T72" fmla="*/ 487 w 524"/>
                <a:gd name="T73" fmla="*/ 42 h 116"/>
                <a:gd name="T74" fmla="*/ 459 w 524"/>
                <a:gd name="T75" fmla="*/ 32 h 116"/>
                <a:gd name="T76" fmla="*/ 419 w 524"/>
                <a:gd name="T77" fmla="*/ 7 h 116"/>
                <a:gd name="T78" fmla="*/ 401 w 524"/>
                <a:gd name="T79" fmla="*/ 2 h 116"/>
                <a:gd name="T80" fmla="*/ 372 w 524"/>
                <a:gd name="T81" fmla="*/ 23 h 116"/>
                <a:gd name="T82" fmla="*/ 328 w 524"/>
                <a:gd name="T83" fmla="*/ 6 h 116"/>
                <a:gd name="T84" fmla="*/ 328 w 524"/>
                <a:gd name="T85" fmla="*/ 3 h 116"/>
                <a:gd name="T86" fmla="*/ 319 w 524"/>
                <a:gd name="T87" fmla="*/ 3 h 116"/>
                <a:gd name="T88" fmla="*/ 313 w 524"/>
                <a:gd name="T89"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4" h="116">
                  <a:moveTo>
                    <a:pt x="495" y="43"/>
                  </a:moveTo>
                  <a:cubicBezTo>
                    <a:pt x="495" y="43"/>
                    <a:pt x="495" y="43"/>
                    <a:pt x="495" y="43"/>
                  </a:cubicBezTo>
                  <a:cubicBezTo>
                    <a:pt x="495" y="43"/>
                    <a:pt x="495" y="43"/>
                    <a:pt x="495" y="43"/>
                  </a:cubicBezTo>
                  <a:cubicBezTo>
                    <a:pt x="495" y="43"/>
                    <a:pt x="495" y="43"/>
                    <a:pt x="495" y="43"/>
                  </a:cubicBezTo>
                  <a:moveTo>
                    <a:pt x="272" y="0"/>
                  </a:moveTo>
                  <a:cubicBezTo>
                    <a:pt x="272" y="0"/>
                    <a:pt x="272" y="0"/>
                    <a:pt x="272" y="0"/>
                  </a:cubicBezTo>
                  <a:cubicBezTo>
                    <a:pt x="273" y="1"/>
                    <a:pt x="282" y="3"/>
                    <a:pt x="273" y="3"/>
                  </a:cubicBezTo>
                  <a:cubicBezTo>
                    <a:pt x="263" y="4"/>
                    <a:pt x="252" y="5"/>
                    <a:pt x="250" y="6"/>
                  </a:cubicBezTo>
                  <a:cubicBezTo>
                    <a:pt x="248" y="7"/>
                    <a:pt x="244" y="8"/>
                    <a:pt x="240" y="9"/>
                  </a:cubicBezTo>
                  <a:cubicBezTo>
                    <a:pt x="236" y="10"/>
                    <a:pt x="235" y="11"/>
                    <a:pt x="237" y="12"/>
                  </a:cubicBezTo>
                  <a:cubicBezTo>
                    <a:pt x="238" y="12"/>
                    <a:pt x="236" y="12"/>
                    <a:pt x="238" y="13"/>
                  </a:cubicBezTo>
                  <a:cubicBezTo>
                    <a:pt x="240" y="13"/>
                    <a:pt x="241" y="13"/>
                    <a:pt x="240" y="13"/>
                  </a:cubicBezTo>
                  <a:cubicBezTo>
                    <a:pt x="240" y="13"/>
                    <a:pt x="239" y="13"/>
                    <a:pt x="239" y="13"/>
                  </a:cubicBezTo>
                  <a:cubicBezTo>
                    <a:pt x="239" y="13"/>
                    <a:pt x="238" y="13"/>
                    <a:pt x="238" y="13"/>
                  </a:cubicBezTo>
                  <a:cubicBezTo>
                    <a:pt x="237" y="13"/>
                    <a:pt x="237" y="13"/>
                    <a:pt x="238" y="14"/>
                  </a:cubicBezTo>
                  <a:cubicBezTo>
                    <a:pt x="239" y="14"/>
                    <a:pt x="239" y="14"/>
                    <a:pt x="239" y="14"/>
                  </a:cubicBezTo>
                  <a:cubicBezTo>
                    <a:pt x="238" y="14"/>
                    <a:pt x="237" y="14"/>
                    <a:pt x="236" y="14"/>
                  </a:cubicBezTo>
                  <a:cubicBezTo>
                    <a:pt x="234" y="14"/>
                    <a:pt x="229" y="13"/>
                    <a:pt x="224" y="13"/>
                  </a:cubicBezTo>
                  <a:cubicBezTo>
                    <a:pt x="224" y="13"/>
                    <a:pt x="223" y="13"/>
                    <a:pt x="223" y="13"/>
                  </a:cubicBezTo>
                  <a:cubicBezTo>
                    <a:pt x="219" y="13"/>
                    <a:pt x="218" y="15"/>
                    <a:pt x="216" y="15"/>
                  </a:cubicBezTo>
                  <a:cubicBezTo>
                    <a:pt x="216" y="15"/>
                    <a:pt x="216" y="15"/>
                    <a:pt x="215" y="15"/>
                  </a:cubicBezTo>
                  <a:cubicBezTo>
                    <a:pt x="214" y="15"/>
                    <a:pt x="222" y="13"/>
                    <a:pt x="213" y="11"/>
                  </a:cubicBezTo>
                  <a:cubicBezTo>
                    <a:pt x="208" y="10"/>
                    <a:pt x="204" y="10"/>
                    <a:pt x="200" y="10"/>
                  </a:cubicBezTo>
                  <a:cubicBezTo>
                    <a:pt x="195" y="10"/>
                    <a:pt x="192" y="11"/>
                    <a:pt x="191" y="11"/>
                  </a:cubicBezTo>
                  <a:cubicBezTo>
                    <a:pt x="190" y="12"/>
                    <a:pt x="189" y="12"/>
                    <a:pt x="189" y="12"/>
                  </a:cubicBezTo>
                  <a:cubicBezTo>
                    <a:pt x="188" y="12"/>
                    <a:pt x="188" y="12"/>
                    <a:pt x="188" y="12"/>
                  </a:cubicBezTo>
                  <a:cubicBezTo>
                    <a:pt x="188" y="11"/>
                    <a:pt x="188" y="11"/>
                    <a:pt x="187" y="11"/>
                  </a:cubicBezTo>
                  <a:cubicBezTo>
                    <a:pt x="187" y="11"/>
                    <a:pt x="186" y="12"/>
                    <a:pt x="184" y="12"/>
                  </a:cubicBezTo>
                  <a:cubicBezTo>
                    <a:pt x="182" y="13"/>
                    <a:pt x="183" y="14"/>
                    <a:pt x="180" y="14"/>
                  </a:cubicBezTo>
                  <a:cubicBezTo>
                    <a:pt x="178" y="14"/>
                    <a:pt x="176" y="15"/>
                    <a:pt x="177" y="15"/>
                  </a:cubicBezTo>
                  <a:cubicBezTo>
                    <a:pt x="179" y="15"/>
                    <a:pt x="178" y="15"/>
                    <a:pt x="175" y="15"/>
                  </a:cubicBezTo>
                  <a:cubicBezTo>
                    <a:pt x="172" y="15"/>
                    <a:pt x="172" y="16"/>
                    <a:pt x="171" y="17"/>
                  </a:cubicBezTo>
                  <a:cubicBezTo>
                    <a:pt x="169" y="18"/>
                    <a:pt x="170" y="18"/>
                    <a:pt x="171" y="19"/>
                  </a:cubicBezTo>
                  <a:cubicBezTo>
                    <a:pt x="172" y="19"/>
                    <a:pt x="172" y="19"/>
                    <a:pt x="171" y="19"/>
                  </a:cubicBezTo>
                  <a:cubicBezTo>
                    <a:pt x="171" y="19"/>
                    <a:pt x="170" y="19"/>
                    <a:pt x="170" y="19"/>
                  </a:cubicBezTo>
                  <a:cubicBezTo>
                    <a:pt x="168" y="19"/>
                    <a:pt x="166" y="19"/>
                    <a:pt x="163" y="19"/>
                  </a:cubicBezTo>
                  <a:cubicBezTo>
                    <a:pt x="163" y="19"/>
                    <a:pt x="162" y="19"/>
                    <a:pt x="161" y="19"/>
                  </a:cubicBezTo>
                  <a:cubicBezTo>
                    <a:pt x="159" y="19"/>
                    <a:pt x="159" y="19"/>
                    <a:pt x="160" y="19"/>
                  </a:cubicBezTo>
                  <a:cubicBezTo>
                    <a:pt x="161" y="20"/>
                    <a:pt x="162" y="21"/>
                    <a:pt x="161" y="22"/>
                  </a:cubicBezTo>
                  <a:cubicBezTo>
                    <a:pt x="160" y="22"/>
                    <a:pt x="160" y="22"/>
                    <a:pt x="159" y="22"/>
                  </a:cubicBezTo>
                  <a:cubicBezTo>
                    <a:pt x="158" y="22"/>
                    <a:pt x="156" y="22"/>
                    <a:pt x="154" y="21"/>
                  </a:cubicBezTo>
                  <a:cubicBezTo>
                    <a:pt x="153" y="20"/>
                    <a:pt x="151" y="20"/>
                    <a:pt x="149" y="20"/>
                  </a:cubicBezTo>
                  <a:cubicBezTo>
                    <a:pt x="146" y="20"/>
                    <a:pt x="142" y="21"/>
                    <a:pt x="140" y="22"/>
                  </a:cubicBezTo>
                  <a:cubicBezTo>
                    <a:pt x="138" y="23"/>
                    <a:pt x="136" y="25"/>
                    <a:pt x="133" y="26"/>
                  </a:cubicBezTo>
                  <a:cubicBezTo>
                    <a:pt x="121" y="31"/>
                    <a:pt x="114" y="30"/>
                    <a:pt x="95" y="32"/>
                  </a:cubicBezTo>
                  <a:cubicBezTo>
                    <a:pt x="85" y="33"/>
                    <a:pt x="69" y="33"/>
                    <a:pt x="55" y="35"/>
                  </a:cubicBezTo>
                  <a:cubicBezTo>
                    <a:pt x="40" y="37"/>
                    <a:pt x="32" y="39"/>
                    <a:pt x="30" y="39"/>
                  </a:cubicBezTo>
                  <a:cubicBezTo>
                    <a:pt x="30" y="39"/>
                    <a:pt x="30" y="39"/>
                    <a:pt x="30" y="39"/>
                  </a:cubicBezTo>
                  <a:cubicBezTo>
                    <a:pt x="30" y="39"/>
                    <a:pt x="30" y="39"/>
                    <a:pt x="30" y="39"/>
                  </a:cubicBezTo>
                  <a:cubicBezTo>
                    <a:pt x="28" y="39"/>
                    <a:pt x="21" y="41"/>
                    <a:pt x="21" y="45"/>
                  </a:cubicBezTo>
                  <a:cubicBezTo>
                    <a:pt x="21" y="46"/>
                    <a:pt x="21" y="47"/>
                    <a:pt x="21" y="48"/>
                  </a:cubicBezTo>
                  <a:cubicBezTo>
                    <a:pt x="23" y="52"/>
                    <a:pt x="20" y="54"/>
                    <a:pt x="18" y="54"/>
                  </a:cubicBezTo>
                  <a:cubicBezTo>
                    <a:pt x="17" y="54"/>
                    <a:pt x="17" y="54"/>
                    <a:pt x="17" y="54"/>
                  </a:cubicBezTo>
                  <a:cubicBezTo>
                    <a:pt x="16" y="54"/>
                    <a:pt x="15" y="53"/>
                    <a:pt x="15" y="53"/>
                  </a:cubicBezTo>
                  <a:cubicBezTo>
                    <a:pt x="15" y="53"/>
                    <a:pt x="15" y="54"/>
                    <a:pt x="16" y="54"/>
                  </a:cubicBezTo>
                  <a:cubicBezTo>
                    <a:pt x="17" y="55"/>
                    <a:pt x="17" y="56"/>
                    <a:pt x="16" y="56"/>
                  </a:cubicBezTo>
                  <a:cubicBezTo>
                    <a:pt x="16" y="56"/>
                    <a:pt x="15" y="56"/>
                    <a:pt x="15" y="56"/>
                  </a:cubicBezTo>
                  <a:cubicBezTo>
                    <a:pt x="13" y="55"/>
                    <a:pt x="12" y="55"/>
                    <a:pt x="11" y="55"/>
                  </a:cubicBezTo>
                  <a:cubicBezTo>
                    <a:pt x="11" y="55"/>
                    <a:pt x="11" y="55"/>
                    <a:pt x="11" y="55"/>
                  </a:cubicBezTo>
                  <a:cubicBezTo>
                    <a:pt x="10" y="55"/>
                    <a:pt x="19" y="58"/>
                    <a:pt x="20" y="63"/>
                  </a:cubicBezTo>
                  <a:cubicBezTo>
                    <a:pt x="22" y="67"/>
                    <a:pt x="20" y="72"/>
                    <a:pt x="26" y="76"/>
                  </a:cubicBezTo>
                  <a:cubicBezTo>
                    <a:pt x="37" y="82"/>
                    <a:pt x="0" y="84"/>
                    <a:pt x="21" y="89"/>
                  </a:cubicBezTo>
                  <a:cubicBezTo>
                    <a:pt x="26" y="91"/>
                    <a:pt x="31" y="91"/>
                    <a:pt x="36" y="91"/>
                  </a:cubicBezTo>
                  <a:cubicBezTo>
                    <a:pt x="44" y="91"/>
                    <a:pt x="52" y="90"/>
                    <a:pt x="60" y="89"/>
                  </a:cubicBezTo>
                  <a:cubicBezTo>
                    <a:pt x="74" y="87"/>
                    <a:pt x="92" y="87"/>
                    <a:pt x="107" y="87"/>
                  </a:cubicBezTo>
                  <a:cubicBezTo>
                    <a:pt x="130" y="86"/>
                    <a:pt x="161" y="79"/>
                    <a:pt x="195" y="78"/>
                  </a:cubicBezTo>
                  <a:cubicBezTo>
                    <a:pt x="196" y="78"/>
                    <a:pt x="198" y="78"/>
                    <a:pt x="199" y="78"/>
                  </a:cubicBezTo>
                  <a:cubicBezTo>
                    <a:pt x="217" y="78"/>
                    <a:pt x="249" y="81"/>
                    <a:pt x="263" y="84"/>
                  </a:cubicBezTo>
                  <a:cubicBezTo>
                    <a:pt x="275" y="88"/>
                    <a:pt x="265" y="93"/>
                    <a:pt x="267" y="93"/>
                  </a:cubicBezTo>
                  <a:cubicBezTo>
                    <a:pt x="267" y="93"/>
                    <a:pt x="268" y="93"/>
                    <a:pt x="268" y="93"/>
                  </a:cubicBezTo>
                  <a:cubicBezTo>
                    <a:pt x="271" y="93"/>
                    <a:pt x="277" y="91"/>
                    <a:pt x="288" y="88"/>
                  </a:cubicBezTo>
                  <a:cubicBezTo>
                    <a:pt x="292" y="87"/>
                    <a:pt x="296" y="87"/>
                    <a:pt x="298" y="87"/>
                  </a:cubicBezTo>
                  <a:cubicBezTo>
                    <a:pt x="301" y="87"/>
                    <a:pt x="302" y="88"/>
                    <a:pt x="298" y="90"/>
                  </a:cubicBezTo>
                  <a:cubicBezTo>
                    <a:pt x="293" y="93"/>
                    <a:pt x="290" y="95"/>
                    <a:pt x="292" y="95"/>
                  </a:cubicBezTo>
                  <a:cubicBezTo>
                    <a:pt x="293" y="95"/>
                    <a:pt x="294" y="95"/>
                    <a:pt x="295" y="94"/>
                  </a:cubicBezTo>
                  <a:cubicBezTo>
                    <a:pt x="298" y="93"/>
                    <a:pt x="301" y="93"/>
                    <a:pt x="303" y="93"/>
                  </a:cubicBezTo>
                  <a:cubicBezTo>
                    <a:pt x="304" y="93"/>
                    <a:pt x="305" y="93"/>
                    <a:pt x="304" y="94"/>
                  </a:cubicBezTo>
                  <a:cubicBezTo>
                    <a:pt x="303" y="96"/>
                    <a:pt x="301" y="97"/>
                    <a:pt x="304" y="97"/>
                  </a:cubicBezTo>
                  <a:cubicBezTo>
                    <a:pt x="305" y="97"/>
                    <a:pt x="305" y="97"/>
                    <a:pt x="305" y="97"/>
                  </a:cubicBezTo>
                  <a:cubicBezTo>
                    <a:pt x="305" y="97"/>
                    <a:pt x="305" y="97"/>
                    <a:pt x="305" y="97"/>
                  </a:cubicBezTo>
                  <a:cubicBezTo>
                    <a:pt x="310" y="97"/>
                    <a:pt x="305" y="100"/>
                    <a:pt x="311" y="104"/>
                  </a:cubicBezTo>
                  <a:cubicBezTo>
                    <a:pt x="316" y="107"/>
                    <a:pt x="324" y="110"/>
                    <a:pt x="331" y="111"/>
                  </a:cubicBezTo>
                  <a:cubicBezTo>
                    <a:pt x="340" y="113"/>
                    <a:pt x="343" y="113"/>
                    <a:pt x="347" y="113"/>
                  </a:cubicBezTo>
                  <a:cubicBezTo>
                    <a:pt x="350" y="113"/>
                    <a:pt x="353" y="113"/>
                    <a:pt x="357" y="113"/>
                  </a:cubicBezTo>
                  <a:cubicBezTo>
                    <a:pt x="362" y="113"/>
                    <a:pt x="366" y="112"/>
                    <a:pt x="368" y="111"/>
                  </a:cubicBezTo>
                  <a:cubicBezTo>
                    <a:pt x="369" y="111"/>
                    <a:pt x="369" y="111"/>
                    <a:pt x="370" y="111"/>
                  </a:cubicBezTo>
                  <a:cubicBezTo>
                    <a:pt x="371" y="111"/>
                    <a:pt x="372" y="111"/>
                    <a:pt x="372" y="112"/>
                  </a:cubicBezTo>
                  <a:cubicBezTo>
                    <a:pt x="372" y="112"/>
                    <a:pt x="373" y="112"/>
                    <a:pt x="374" y="112"/>
                  </a:cubicBezTo>
                  <a:cubicBezTo>
                    <a:pt x="374" y="112"/>
                    <a:pt x="374" y="112"/>
                    <a:pt x="374" y="112"/>
                  </a:cubicBezTo>
                  <a:cubicBezTo>
                    <a:pt x="374" y="112"/>
                    <a:pt x="374" y="112"/>
                    <a:pt x="374" y="112"/>
                  </a:cubicBezTo>
                  <a:cubicBezTo>
                    <a:pt x="376" y="112"/>
                    <a:pt x="376" y="114"/>
                    <a:pt x="378" y="115"/>
                  </a:cubicBezTo>
                  <a:cubicBezTo>
                    <a:pt x="379" y="116"/>
                    <a:pt x="381" y="116"/>
                    <a:pt x="382" y="116"/>
                  </a:cubicBezTo>
                  <a:cubicBezTo>
                    <a:pt x="383" y="116"/>
                    <a:pt x="383" y="116"/>
                    <a:pt x="383" y="116"/>
                  </a:cubicBezTo>
                  <a:cubicBezTo>
                    <a:pt x="383" y="116"/>
                    <a:pt x="389" y="115"/>
                    <a:pt x="395" y="114"/>
                  </a:cubicBezTo>
                  <a:cubicBezTo>
                    <a:pt x="401" y="113"/>
                    <a:pt x="404" y="112"/>
                    <a:pt x="403" y="112"/>
                  </a:cubicBezTo>
                  <a:cubicBezTo>
                    <a:pt x="403" y="112"/>
                    <a:pt x="403" y="112"/>
                    <a:pt x="403" y="112"/>
                  </a:cubicBezTo>
                  <a:cubicBezTo>
                    <a:pt x="403" y="112"/>
                    <a:pt x="403" y="112"/>
                    <a:pt x="403" y="112"/>
                  </a:cubicBezTo>
                  <a:cubicBezTo>
                    <a:pt x="403" y="112"/>
                    <a:pt x="403" y="112"/>
                    <a:pt x="402" y="112"/>
                  </a:cubicBezTo>
                  <a:cubicBezTo>
                    <a:pt x="401" y="111"/>
                    <a:pt x="417" y="112"/>
                    <a:pt x="431" y="109"/>
                  </a:cubicBezTo>
                  <a:cubicBezTo>
                    <a:pt x="437" y="108"/>
                    <a:pt x="438" y="106"/>
                    <a:pt x="447" y="101"/>
                  </a:cubicBezTo>
                  <a:cubicBezTo>
                    <a:pt x="452" y="99"/>
                    <a:pt x="457" y="96"/>
                    <a:pt x="464" y="93"/>
                  </a:cubicBezTo>
                  <a:cubicBezTo>
                    <a:pt x="473" y="89"/>
                    <a:pt x="484" y="87"/>
                    <a:pt x="483" y="87"/>
                  </a:cubicBezTo>
                  <a:cubicBezTo>
                    <a:pt x="482" y="87"/>
                    <a:pt x="493" y="84"/>
                    <a:pt x="501" y="80"/>
                  </a:cubicBezTo>
                  <a:cubicBezTo>
                    <a:pt x="512" y="75"/>
                    <a:pt x="520" y="69"/>
                    <a:pt x="517" y="66"/>
                  </a:cubicBezTo>
                  <a:cubicBezTo>
                    <a:pt x="514" y="62"/>
                    <a:pt x="524" y="55"/>
                    <a:pt x="512" y="53"/>
                  </a:cubicBezTo>
                  <a:cubicBezTo>
                    <a:pt x="507" y="51"/>
                    <a:pt x="502" y="50"/>
                    <a:pt x="499" y="48"/>
                  </a:cubicBezTo>
                  <a:cubicBezTo>
                    <a:pt x="495" y="45"/>
                    <a:pt x="495" y="43"/>
                    <a:pt x="495" y="43"/>
                  </a:cubicBezTo>
                  <a:cubicBezTo>
                    <a:pt x="495" y="43"/>
                    <a:pt x="494" y="43"/>
                    <a:pt x="494" y="43"/>
                  </a:cubicBezTo>
                  <a:cubicBezTo>
                    <a:pt x="493" y="43"/>
                    <a:pt x="492" y="43"/>
                    <a:pt x="491" y="42"/>
                  </a:cubicBezTo>
                  <a:cubicBezTo>
                    <a:pt x="490" y="42"/>
                    <a:pt x="489" y="42"/>
                    <a:pt x="488" y="42"/>
                  </a:cubicBezTo>
                  <a:cubicBezTo>
                    <a:pt x="487" y="42"/>
                    <a:pt x="487" y="42"/>
                    <a:pt x="487" y="42"/>
                  </a:cubicBezTo>
                  <a:cubicBezTo>
                    <a:pt x="487" y="42"/>
                    <a:pt x="487" y="42"/>
                    <a:pt x="487" y="42"/>
                  </a:cubicBezTo>
                  <a:cubicBezTo>
                    <a:pt x="486" y="42"/>
                    <a:pt x="482" y="40"/>
                    <a:pt x="477" y="36"/>
                  </a:cubicBezTo>
                  <a:cubicBezTo>
                    <a:pt x="473" y="32"/>
                    <a:pt x="458" y="32"/>
                    <a:pt x="459" y="32"/>
                  </a:cubicBezTo>
                  <a:cubicBezTo>
                    <a:pt x="460" y="31"/>
                    <a:pt x="445" y="30"/>
                    <a:pt x="443" y="25"/>
                  </a:cubicBezTo>
                  <a:cubicBezTo>
                    <a:pt x="441" y="21"/>
                    <a:pt x="444" y="16"/>
                    <a:pt x="439" y="13"/>
                  </a:cubicBezTo>
                  <a:cubicBezTo>
                    <a:pt x="429" y="9"/>
                    <a:pt x="422" y="14"/>
                    <a:pt x="419" y="7"/>
                  </a:cubicBezTo>
                  <a:cubicBezTo>
                    <a:pt x="418" y="6"/>
                    <a:pt x="417" y="4"/>
                    <a:pt x="415" y="3"/>
                  </a:cubicBezTo>
                  <a:cubicBezTo>
                    <a:pt x="413" y="2"/>
                    <a:pt x="409" y="1"/>
                    <a:pt x="406" y="1"/>
                  </a:cubicBezTo>
                  <a:cubicBezTo>
                    <a:pt x="404" y="1"/>
                    <a:pt x="402" y="1"/>
                    <a:pt x="401" y="2"/>
                  </a:cubicBezTo>
                  <a:cubicBezTo>
                    <a:pt x="398" y="4"/>
                    <a:pt x="397" y="6"/>
                    <a:pt x="396" y="7"/>
                  </a:cubicBezTo>
                  <a:cubicBezTo>
                    <a:pt x="396" y="8"/>
                    <a:pt x="392" y="12"/>
                    <a:pt x="389" y="17"/>
                  </a:cubicBezTo>
                  <a:cubicBezTo>
                    <a:pt x="387" y="20"/>
                    <a:pt x="384" y="23"/>
                    <a:pt x="372" y="23"/>
                  </a:cubicBezTo>
                  <a:cubicBezTo>
                    <a:pt x="368" y="23"/>
                    <a:pt x="364" y="23"/>
                    <a:pt x="359" y="22"/>
                  </a:cubicBezTo>
                  <a:cubicBezTo>
                    <a:pt x="350" y="21"/>
                    <a:pt x="334" y="19"/>
                    <a:pt x="325" y="17"/>
                  </a:cubicBezTo>
                  <a:cubicBezTo>
                    <a:pt x="313" y="13"/>
                    <a:pt x="323" y="8"/>
                    <a:pt x="328" y="6"/>
                  </a:cubicBezTo>
                  <a:cubicBezTo>
                    <a:pt x="334" y="5"/>
                    <a:pt x="334" y="4"/>
                    <a:pt x="332" y="3"/>
                  </a:cubicBezTo>
                  <a:cubicBezTo>
                    <a:pt x="331" y="3"/>
                    <a:pt x="330" y="3"/>
                    <a:pt x="329" y="3"/>
                  </a:cubicBezTo>
                  <a:cubicBezTo>
                    <a:pt x="328" y="3"/>
                    <a:pt x="328" y="3"/>
                    <a:pt x="328" y="3"/>
                  </a:cubicBezTo>
                  <a:cubicBezTo>
                    <a:pt x="327" y="4"/>
                    <a:pt x="325" y="4"/>
                    <a:pt x="323" y="4"/>
                  </a:cubicBezTo>
                  <a:cubicBezTo>
                    <a:pt x="323" y="4"/>
                    <a:pt x="323" y="4"/>
                    <a:pt x="322" y="4"/>
                  </a:cubicBezTo>
                  <a:cubicBezTo>
                    <a:pt x="320" y="4"/>
                    <a:pt x="318" y="4"/>
                    <a:pt x="319" y="3"/>
                  </a:cubicBezTo>
                  <a:cubicBezTo>
                    <a:pt x="319" y="3"/>
                    <a:pt x="319" y="3"/>
                    <a:pt x="318" y="3"/>
                  </a:cubicBezTo>
                  <a:cubicBezTo>
                    <a:pt x="318" y="3"/>
                    <a:pt x="317" y="3"/>
                    <a:pt x="316" y="3"/>
                  </a:cubicBezTo>
                  <a:cubicBezTo>
                    <a:pt x="315" y="3"/>
                    <a:pt x="314" y="3"/>
                    <a:pt x="313" y="3"/>
                  </a:cubicBezTo>
                  <a:cubicBezTo>
                    <a:pt x="309" y="3"/>
                    <a:pt x="302" y="3"/>
                    <a:pt x="295" y="2"/>
                  </a:cubicBezTo>
                  <a:cubicBezTo>
                    <a:pt x="283" y="1"/>
                    <a:pt x="274" y="0"/>
                    <a:pt x="2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9" name="Freeform 275"/>
            <p:cNvSpPr>
              <a:spLocks/>
            </p:cNvSpPr>
            <p:nvPr/>
          </p:nvSpPr>
          <p:spPr bwMode="auto">
            <a:xfrm>
              <a:off x="11095038" y="43926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0" name="Freeform 276"/>
            <p:cNvSpPr>
              <a:spLocks/>
            </p:cNvSpPr>
            <p:nvPr/>
          </p:nvSpPr>
          <p:spPr bwMode="auto">
            <a:xfrm>
              <a:off x="10880725" y="5768975"/>
              <a:ext cx="15875" cy="3175"/>
            </a:xfrm>
            <a:custGeom>
              <a:avLst/>
              <a:gdLst>
                <a:gd name="T0" fmla="*/ 0 w 6"/>
                <a:gd name="T1" fmla="*/ 0 h 1"/>
                <a:gd name="T2" fmla="*/ 2 w 6"/>
                <a:gd name="T3" fmla="*/ 1 h 1"/>
                <a:gd name="T4" fmla="*/ 3 w 6"/>
                <a:gd name="T5" fmla="*/ 1 h 1"/>
                <a:gd name="T6" fmla="*/ 4 w 6"/>
                <a:gd name="T7" fmla="*/ 0 h 1"/>
                <a:gd name="T8" fmla="*/ 4 w 6"/>
                <a:gd name="T9" fmla="*/ 0 h 1"/>
                <a:gd name="T10" fmla="*/ 3 w 6"/>
                <a:gd name="T11" fmla="*/ 0 h 1"/>
                <a:gd name="T12" fmla="*/ 2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1"/>
                    <a:pt x="2" y="1"/>
                  </a:cubicBezTo>
                  <a:cubicBezTo>
                    <a:pt x="2" y="1"/>
                    <a:pt x="3" y="1"/>
                    <a:pt x="3" y="1"/>
                  </a:cubicBezTo>
                  <a:cubicBezTo>
                    <a:pt x="4" y="1"/>
                    <a:pt x="6" y="0"/>
                    <a:pt x="4" y="0"/>
                  </a:cubicBezTo>
                  <a:cubicBezTo>
                    <a:pt x="4" y="0"/>
                    <a:pt x="4" y="0"/>
                    <a:pt x="4" y="0"/>
                  </a:cubicBezTo>
                  <a:cubicBezTo>
                    <a:pt x="3" y="0"/>
                    <a:pt x="3" y="0"/>
                    <a:pt x="3" y="0"/>
                  </a:cubicBezTo>
                  <a:cubicBezTo>
                    <a:pt x="3" y="0"/>
                    <a:pt x="2" y="0"/>
                    <a:pt x="2" y="0"/>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1" name="Freeform 277"/>
            <p:cNvSpPr>
              <a:spLocks/>
            </p:cNvSpPr>
            <p:nvPr/>
          </p:nvSpPr>
          <p:spPr bwMode="auto">
            <a:xfrm>
              <a:off x="7524750" y="4549775"/>
              <a:ext cx="14288" cy="3175"/>
            </a:xfrm>
            <a:custGeom>
              <a:avLst/>
              <a:gdLst>
                <a:gd name="T0" fmla="*/ 4 w 5"/>
                <a:gd name="T1" fmla="*/ 0 h 1"/>
                <a:gd name="T2" fmla="*/ 4 w 5"/>
                <a:gd name="T3" fmla="*/ 0 h 1"/>
                <a:gd name="T4" fmla="*/ 1 w 5"/>
                <a:gd name="T5" fmla="*/ 0 h 1"/>
                <a:gd name="T6" fmla="*/ 1 w 5"/>
                <a:gd name="T7" fmla="*/ 0 h 1"/>
                <a:gd name="T8" fmla="*/ 1 w 5"/>
                <a:gd name="T9" fmla="*/ 1 h 1"/>
                <a:gd name="T10" fmla="*/ 3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4" y="0"/>
                    <a:pt x="4" y="0"/>
                    <a:pt x="4" y="0"/>
                  </a:cubicBezTo>
                  <a:cubicBezTo>
                    <a:pt x="3" y="0"/>
                    <a:pt x="2" y="0"/>
                    <a:pt x="1" y="0"/>
                  </a:cubicBezTo>
                  <a:cubicBezTo>
                    <a:pt x="1" y="0"/>
                    <a:pt x="1" y="0"/>
                    <a:pt x="1" y="0"/>
                  </a:cubicBezTo>
                  <a:cubicBezTo>
                    <a:pt x="1" y="0"/>
                    <a:pt x="0" y="1"/>
                    <a:pt x="1" y="1"/>
                  </a:cubicBezTo>
                  <a:cubicBezTo>
                    <a:pt x="2" y="1"/>
                    <a:pt x="3" y="0"/>
                    <a:pt x="3" y="0"/>
                  </a:cubicBezTo>
                  <a:cubicBezTo>
                    <a:pt x="4"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Freeform 278"/>
            <p:cNvSpPr>
              <a:spLocks noEditPoints="1"/>
            </p:cNvSpPr>
            <p:nvPr/>
          </p:nvSpPr>
          <p:spPr bwMode="auto">
            <a:xfrm>
              <a:off x="5391150" y="4294188"/>
              <a:ext cx="5894388" cy="1355725"/>
            </a:xfrm>
            <a:custGeom>
              <a:avLst/>
              <a:gdLst>
                <a:gd name="T0" fmla="*/ 839 w 2174"/>
                <a:gd name="T1" fmla="*/ 210 h 498"/>
                <a:gd name="T2" fmla="*/ 318 w 2174"/>
                <a:gd name="T3" fmla="*/ 182 h 498"/>
                <a:gd name="T4" fmla="*/ 1021 w 2174"/>
                <a:gd name="T5" fmla="*/ 29 h 498"/>
                <a:gd name="T6" fmla="*/ 1021 w 2174"/>
                <a:gd name="T7" fmla="*/ 72 h 498"/>
                <a:gd name="T8" fmla="*/ 979 w 2174"/>
                <a:gd name="T9" fmla="*/ 86 h 498"/>
                <a:gd name="T10" fmla="*/ 908 w 2174"/>
                <a:gd name="T11" fmla="*/ 92 h 498"/>
                <a:gd name="T12" fmla="*/ 744 w 2174"/>
                <a:gd name="T13" fmla="*/ 96 h 498"/>
                <a:gd name="T14" fmla="*/ 592 w 2174"/>
                <a:gd name="T15" fmla="*/ 121 h 498"/>
                <a:gd name="T16" fmla="*/ 551 w 2174"/>
                <a:gd name="T17" fmla="*/ 96 h 498"/>
                <a:gd name="T18" fmla="*/ 493 w 2174"/>
                <a:gd name="T19" fmla="*/ 88 h 498"/>
                <a:gd name="T20" fmla="*/ 449 w 2174"/>
                <a:gd name="T21" fmla="*/ 87 h 498"/>
                <a:gd name="T22" fmla="*/ 394 w 2174"/>
                <a:gd name="T23" fmla="*/ 99 h 498"/>
                <a:gd name="T24" fmla="*/ 363 w 2174"/>
                <a:gd name="T25" fmla="*/ 108 h 498"/>
                <a:gd name="T26" fmla="*/ 319 w 2174"/>
                <a:gd name="T27" fmla="*/ 129 h 498"/>
                <a:gd name="T28" fmla="*/ 297 w 2174"/>
                <a:gd name="T29" fmla="*/ 136 h 498"/>
                <a:gd name="T30" fmla="*/ 276 w 2174"/>
                <a:gd name="T31" fmla="*/ 146 h 498"/>
                <a:gd name="T32" fmla="*/ 276 w 2174"/>
                <a:gd name="T33" fmla="*/ 151 h 498"/>
                <a:gd name="T34" fmla="*/ 314 w 2174"/>
                <a:gd name="T35" fmla="*/ 156 h 498"/>
                <a:gd name="T36" fmla="*/ 407 w 2174"/>
                <a:gd name="T37" fmla="*/ 153 h 498"/>
                <a:gd name="T38" fmla="*/ 465 w 2174"/>
                <a:gd name="T39" fmla="*/ 151 h 498"/>
                <a:gd name="T40" fmla="*/ 447 w 2174"/>
                <a:gd name="T41" fmla="*/ 167 h 498"/>
                <a:gd name="T42" fmla="*/ 324 w 2174"/>
                <a:gd name="T43" fmla="*/ 168 h 498"/>
                <a:gd name="T44" fmla="*/ 255 w 2174"/>
                <a:gd name="T45" fmla="*/ 192 h 498"/>
                <a:gd name="T46" fmla="*/ 150 w 2174"/>
                <a:gd name="T47" fmla="*/ 225 h 498"/>
                <a:gd name="T48" fmla="*/ 272 w 2174"/>
                <a:gd name="T49" fmla="*/ 226 h 498"/>
                <a:gd name="T50" fmla="*/ 407 w 2174"/>
                <a:gd name="T51" fmla="*/ 225 h 498"/>
                <a:gd name="T52" fmla="*/ 498 w 2174"/>
                <a:gd name="T53" fmla="*/ 248 h 498"/>
                <a:gd name="T54" fmla="*/ 589 w 2174"/>
                <a:gd name="T55" fmla="*/ 212 h 498"/>
                <a:gd name="T56" fmla="*/ 662 w 2174"/>
                <a:gd name="T57" fmla="*/ 215 h 498"/>
                <a:gd name="T58" fmla="*/ 536 w 2174"/>
                <a:gd name="T59" fmla="*/ 245 h 498"/>
                <a:gd name="T60" fmla="*/ 617 w 2174"/>
                <a:gd name="T61" fmla="*/ 273 h 498"/>
                <a:gd name="T62" fmla="*/ 341 w 2174"/>
                <a:gd name="T63" fmla="*/ 252 h 498"/>
                <a:gd name="T64" fmla="*/ 8 w 2174"/>
                <a:gd name="T65" fmla="*/ 337 h 498"/>
                <a:gd name="T66" fmla="*/ 344 w 2174"/>
                <a:gd name="T67" fmla="*/ 390 h 498"/>
                <a:gd name="T68" fmla="*/ 658 w 2174"/>
                <a:gd name="T69" fmla="*/ 458 h 498"/>
                <a:gd name="T70" fmla="*/ 746 w 2174"/>
                <a:gd name="T71" fmla="*/ 333 h 498"/>
                <a:gd name="T72" fmla="*/ 731 w 2174"/>
                <a:gd name="T73" fmla="*/ 313 h 498"/>
                <a:gd name="T74" fmla="*/ 814 w 2174"/>
                <a:gd name="T75" fmla="*/ 277 h 498"/>
                <a:gd name="T76" fmla="*/ 1104 w 2174"/>
                <a:gd name="T77" fmla="*/ 301 h 498"/>
                <a:gd name="T78" fmla="*/ 1340 w 2174"/>
                <a:gd name="T79" fmla="*/ 305 h 498"/>
                <a:gd name="T80" fmla="*/ 1383 w 2174"/>
                <a:gd name="T81" fmla="*/ 308 h 498"/>
                <a:gd name="T82" fmla="*/ 1427 w 2174"/>
                <a:gd name="T83" fmla="*/ 325 h 498"/>
                <a:gd name="T84" fmla="*/ 1543 w 2174"/>
                <a:gd name="T85" fmla="*/ 368 h 498"/>
                <a:gd name="T86" fmla="*/ 1579 w 2174"/>
                <a:gd name="T87" fmla="*/ 344 h 498"/>
                <a:gd name="T88" fmla="*/ 1656 w 2174"/>
                <a:gd name="T89" fmla="*/ 301 h 498"/>
                <a:gd name="T90" fmla="*/ 1727 w 2174"/>
                <a:gd name="T91" fmla="*/ 282 h 498"/>
                <a:gd name="T92" fmla="*/ 1698 w 2174"/>
                <a:gd name="T93" fmla="*/ 252 h 498"/>
                <a:gd name="T94" fmla="*/ 1746 w 2174"/>
                <a:gd name="T95" fmla="*/ 227 h 498"/>
                <a:gd name="T96" fmla="*/ 1836 w 2174"/>
                <a:gd name="T97" fmla="*/ 209 h 498"/>
                <a:gd name="T98" fmla="*/ 1838 w 2174"/>
                <a:gd name="T99" fmla="*/ 112 h 498"/>
                <a:gd name="T100" fmla="*/ 1959 w 2174"/>
                <a:gd name="T101" fmla="*/ 85 h 498"/>
                <a:gd name="T102" fmla="*/ 2063 w 2174"/>
                <a:gd name="T103" fmla="*/ 138 h 498"/>
                <a:gd name="T104" fmla="*/ 2100 w 2174"/>
                <a:gd name="T105" fmla="*/ 84 h 498"/>
                <a:gd name="T106" fmla="*/ 2079 w 2174"/>
                <a:gd name="T107" fmla="*/ 46 h 498"/>
                <a:gd name="T108" fmla="*/ 2158 w 2174"/>
                <a:gd name="T109" fmla="*/ 32 h 498"/>
                <a:gd name="T110" fmla="*/ 2109 w 2174"/>
                <a:gd name="T111" fmla="*/ 12 h 498"/>
                <a:gd name="T112" fmla="*/ 1979 w 2174"/>
                <a:gd name="T113" fmla="*/ 8 h 498"/>
                <a:gd name="T114" fmla="*/ 1754 w 2174"/>
                <a:gd name="T115" fmla="*/ 16 h 498"/>
                <a:gd name="T116" fmla="*/ 1609 w 2174"/>
                <a:gd name="T117" fmla="*/ 18 h 498"/>
                <a:gd name="T118" fmla="*/ 1556 w 2174"/>
                <a:gd name="T119" fmla="*/ 31 h 498"/>
                <a:gd name="T120" fmla="*/ 1438 w 2174"/>
                <a:gd name="T121" fmla="*/ 26 h 498"/>
                <a:gd name="T122" fmla="*/ 1270 w 2174"/>
                <a:gd name="T123" fmla="*/ 30 h 498"/>
                <a:gd name="T124" fmla="*/ 1187 w 2174"/>
                <a:gd name="T125" fmla="*/ 5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4" h="498">
                  <a:moveTo>
                    <a:pt x="1550" y="375"/>
                  </a:moveTo>
                  <a:cubicBezTo>
                    <a:pt x="1550" y="375"/>
                    <a:pt x="1550" y="375"/>
                    <a:pt x="1550" y="375"/>
                  </a:cubicBezTo>
                  <a:cubicBezTo>
                    <a:pt x="1550" y="375"/>
                    <a:pt x="1550" y="375"/>
                    <a:pt x="1550" y="375"/>
                  </a:cubicBezTo>
                  <a:cubicBezTo>
                    <a:pt x="1550" y="375"/>
                    <a:pt x="1550" y="375"/>
                    <a:pt x="1550" y="375"/>
                  </a:cubicBezTo>
                  <a:moveTo>
                    <a:pt x="810" y="242"/>
                  </a:moveTo>
                  <a:cubicBezTo>
                    <a:pt x="810" y="242"/>
                    <a:pt x="810" y="242"/>
                    <a:pt x="810" y="242"/>
                  </a:cubicBezTo>
                  <a:cubicBezTo>
                    <a:pt x="810" y="242"/>
                    <a:pt x="810" y="242"/>
                    <a:pt x="810" y="242"/>
                  </a:cubicBezTo>
                  <a:cubicBezTo>
                    <a:pt x="810" y="242"/>
                    <a:pt x="810" y="242"/>
                    <a:pt x="810" y="242"/>
                  </a:cubicBezTo>
                  <a:moveTo>
                    <a:pt x="554" y="484"/>
                  </a:moveTo>
                  <a:cubicBezTo>
                    <a:pt x="550" y="484"/>
                    <a:pt x="547" y="483"/>
                    <a:pt x="548" y="481"/>
                  </a:cubicBezTo>
                  <a:cubicBezTo>
                    <a:pt x="548" y="479"/>
                    <a:pt x="558" y="477"/>
                    <a:pt x="566" y="477"/>
                  </a:cubicBezTo>
                  <a:cubicBezTo>
                    <a:pt x="571" y="477"/>
                    <a:pt x="575" y="478"/>
                    <a:pt x="574" y="480"/>
                  </a:cubicBezTo>
                  <a:cubicBezTo>
                    <a:pt x="572" y="481"/>
                    <a:pt x="561" y="484"/>
                    <a:pt x="554" y="484"/>
                  </a:cubicBezTo>
                  <a:moveTo>
                    <a:pt x="479" y="246"/>
                  </a:moveTo>
                  <a:cubicBezTo>
                    <a:pt x="480" y="246"/>
                    <a:pt x="481" y="246"/>
                    <a:pt x="481" y="246"/>
                  </a:cubicBezTo>
                  <a:cubicBezTo>
                    <a:pt x="482" y="246"/>
                    <a:pt x="483" y="246"/>
                    <a:pt x="483" y="246"/>
                  </a:cubicBezTo>
                  <a:cubicBezTo>
                    <a:pt x="483" y="246"/>
                    <a:pt x="483" y="246"/>
                    <a:pt x="482" y="246"/>
                  </a:cubicBezTo>
                  <a:cubicBezTo>
                    <a:pt x="481" y="246"/>
                    <a:pt x="481" y="246"/>
                    <a:pt x="480" y="246"/>
                  </a:cubicBezTo>
                  <a:cubicBezTo>
                    <a:pt x="480" y="246"/>
                    <a:pt x="479" y="246"/>
                    <a:pt x="479" y="246"/>
                  </a:cubicBezTo>
                  <a:moveTo>
                    <a:pt x="790" y="212"/>
                  </a:moveTo>
                  <a:cubicBezTo>
                    <a:pt x="791" y="212"/>
                    <a:pt x="792" y="211"/>
                    <a:pt x="792" y="211"/>
                  </a:cubicBezTo>
                  <a:cubicBezTo>
                    <a:pt x="791" y="210"/>
                    <a:pt x="798" y="210"/>
                    <a:pt x="807" y="209"/>
                  </a:cubicBezTo>
                  <a:cubicBezTo>
                    <a:pt x="813" y="209"/>
                    <a:pt x="819" y="208"/>
                    <a:pt x="823" y="208"/>
                  </a:cubicBezTo>
                  <a:cubicBezTo>
                    <a:pt x="823" y="208"/>
                    <a:pt x="823" y="208"/>
                    <a:pt x="824" y="208"/>
                  </a:cubicBezTo>
                  <a:cubicBezTo>
                    <a:pt x="836" y="208"/>
                    <a:pt x="838" y="209"/>
                    <a:pt x="839" y="210"/>
                  </a:cubicBezTo>
                  <a:cubicBezTo>
                    <a:pt x="842" y="213"/>
                    <a:pt x="837" y="214"/>
                    <a:pt x="827" y="215"/>
                  </a:cubicBezTo>
                  <a:cubicBezTo>
                    <a:pt x="818" y="216"/>
                    <a:pt x="824" y="218"/>
                    <a:pt x="820" y="219"/>
                  </a:cubicBezTo>
                  <a:cubicBezTo>
                    <a:pt x="815" y="219"/>
                    <a:pt x="817" y="220"/>
                    <a:pt x="820" y="221"/>
                  </a:cubicBezTo>
                  <a:cubicBezTo>
                    <a:pt x="822" y="222"/>
                    <a:pt x="823" y="223"/>
                    <a:pt x="826" y="224"/>
                  </a:cubicBezTo>
                  <a:cubicBezTo>
                    <a:pt x="828" y="225"/>
                    <a:pt x="844" y="225"/>
                    <a:pt x="845" y="226"/>
                  </a:cubicBezTo>
                  <a:cubicBezTo>
                    <a:pt x="849" y="227"/>
                    <a:pt x="850" y="230"/>
                    <a:pt x="851" y="232"/>
                  </a:cubicBezTo>
                  <a:cubicBezTo>
                    <a:pt x="852" y="236"/>
                    <a:pt x="861" y="238"/>
                    <a:pt x="863" y="238"/>
                  </a:cubicBezTo>
                  <a:cubicBezTo>
                    <a:pt x="865" y="239"/>
                    <a:pt x="864" y="239"/>
                    <a:pt x="862" y="240"/>
                  </a:cubicBezTo>
                  <a:cubicBezTo>
                    <a:pt x="861" y="240"/>
                    <a:pt x="870" y="242"/>
                    <a:pt x="872" y="245"/>
                  </a:cubicBezTo>
                  <a:cubicBezTo>
                    <a:pt x="874" y="247"/>
                    <a:pt x="875" y="249"/>
                    <a:pt x="876" y="251"/>
                  </a:cubicBezTo>
                  <a:cubicBezTo>
                    <a:pt x="859" y="250"/>
                    <a:pt x="833" y="250"/>
                    <a:pt x="818" y="248"/>
                  </a:cubicBezTo>
                  <a:cubicBezTo>
                    <a:pt x="804" y="246"/>
                    <a:pt x="809" y="242"/>
                    <a:pt x="809" y="242"/>
                  </a:cubicBezTo>
                  <a:cubicBezTo>
                    <a:pt x="810" y="242"/>
                    <a:pt x="810" y="242"/>
                    <a:pt x="810" y="242"/>
                  </a:cubicBezTo>
                  <a:cubicBezTo>
                    <a:pt x="810" y="241"/>
                    <a:pt x="810" y="240"/>
                    <a:pt x="812" y="238"/>
                  </a:cubicBezTo>
                  <a:cubicBezTo>
                    <a:pt x="815" y="236"/>
                    <a:pt x="810" y="234"/>
                    <a:pt x="799" y="231"/>
                  </a:cubicBezTo>
                  <a:cubicBezTo>
                    <a:pt x="797" y="230"/>
                    <a:pt x="796" y="230"/>
                    <a:pt x="794" y="229"/>
                  </a:cubicBezTo>
                  <a:cubicBezTo>
                    <a:pt x="784" y="226"/>
                    <a:pt x="769" y="221"/>
                    <a:pt x="771" y="217"/>
                  </a:cubicBezTo>
                  <a:cubicBezTo>
                    <a:pt x="773" y="214"/>
                    <a:pt x="785" y="213"/>
                    <a:pt x="787" y="213"/>
                  </a:cubicBezTo>
                  <a:cubicBezTo>
                    <a:pt x="787" y="213"/>
                    <a:pt x="787" y="213"/>
                    <a:pt x="787" y="213"/>
                  </a:cubicBezTo>
                  <a:cubicBezTo>
                    <a:pt x="787" y="213"/>
                    <a:pt x="787" y="213"/>
                    <a:pt x="787" y="213"/>
                  </a:cubicBezTo>
                  <a:cubicBezTo>
                    <a:pt x="789" y="213"/>
                    <a:pt x="790" y="212"/>
                    <a:pt x="788" y="212"/>
                  </a:cubicBezTo>
                  <a:cubicBezTo>
                    <a:pt x="787" y="212"/>
                    <a:pt x="787" y="212"/>
                    <a:pt x="788" y="212"/>
                  </a:cubicBezTo>
                  <a:cubicBezTo>
                    <a:pt x="789" y="212"/>
                    <a:pt x="789" y="212"/>
                    <a:pt x="789" y="212"/>
                  </a:cubicBezTo>
                  <a:cubicBezTo>
                    <a:pt x="789" y="212"/>
                    <a:pt x="790" y="212"/>
                    <a:pt x="790" y="212"/>
                  </a:cubicBezTo>
                  <a:moveTo>
                    <a:pt x="318" y="182"/>
                  </a:moveTo>
                  <a:cubicBezTo>
                    <a:pt x="318" y="182"/>
                    <a:pt x="317" y="182"/>
                    <a:pt x="316" y="182"/>
                  </a:cubicBezTo>
                  <a:cubicBezTo>
                    <a:pt x="318" y="182"/>
                    <a:pt x="319" y="182"/>
                    <a:pt x="318" y="182"/>
                  </a:cubicBezTo>
                  <a:moveTo>
                    <a:pt x="1108" y="0"/>
                  </a:moveTo>
                  <a:cubicBezTo>
                    <a:pt x="1107" y="0"/>
                    <a:pt x="1105" y="0"/>
                    <a:pt x="1103" y="0"/>
                  </a:cubicBezTo>
                  <a:cubicBezTo>
                    <a:pt x="1095" y="1"/>
                    <a:pt x="1091" y="4"/>
                    <a:pt x="1091" y="7"/>
                  </a:cubicBezTo>
                  <a:cubicBezTo>
                    <a:pt x="1092" y="11"/>
                    <a:pt x="1102" y="15"/>
                    <a:pt x="1107" y="15"/>
                  </a:cubicBezTo>
                  <a:cubicBezTo>
                    <a:pt x="1113" y="16"/>
                    <a:pt x="1111" y="16"/>
                    <a:pt x="1102" y="16"/>
                  </a:cubicBezTo>
                  <a:cubicBezTo>
                    <a:pt x="1092" y="16"/>
                    <a:pt x="1093" y="17"/>
                    <a:pt x="1099" y="19"/>
                  </a:cubicBezTo>
                  <a:cubicBezTo>
                    <a:pt x="1101" y="19"/>
                    <a:pt x="1102" y="19"/>
                    <a:pt x="1102" y="19"/>
                  </a:cubicBezTo>
                  <a:cubicBezTo>
                    <a:pt x="1101" y="19"/>
                    <a:pt x="1100" y="19"/>
                    <a:pt x="1098" y="19"/>
                  </a:cubicBezTo>
                  <a:cubicBezTo>
                    <a:pt x="1096" y="19"/>
                    <a:pt x="1094" y="19"/>
                    <a:pt x="1091" y="19"/>
                  </a:cubicBezTo>
                  <a:cubicBezTo>
                    <a:pt x="1083" y="21"/>
                    <a:pt x="1077" y="22"/>
                    <a:pt x="1075" y="22"/>
                  </a:cubicBezTo>
                  <a:cubicBezTo>
                    <a:pt x="1074" y="22"/>
                    <a:pt x="1074" y="22"/>
                    <a:pt x="1074" y="22"/>
                  </a:cubicBezTo>
                  <a:cubicBezTo>
                    <a:pt x="1074" y="22"/>
                    <a:pt x="1073" y="22"/>
                    <a:pt x="1073" y="22"/>
                  </a:cubicBezTo>
                  <a:cubicBezTo>
                    <a:pt x="1072" y="22"/>
                    <a:pt x="1072" y="22"/>
                    <a:pt x="1071" y="23"/>
                  </a:cubicBezTo>
                  <a:cubicBezTo>
                    <a:pt x="1071" y="23"/>
                    <a:pt x="1071" y="23"/>
                    <a:pt x="1071" y="23"/>
                  </a:cubicBezTo>
                  <a:cubicBezTo>
                    <a:pt x="1070" y="23"/>
                    <a:pt x="1068" y="21"/>
                    <a:pt x="1060" y="21"/>
                  </a:cubicBezTo>
                  <a:cubicBezTo>
                    <a:pt x="1060" y="21"/>
                    <a:pt x="1060" y="21"/>
                    <a:pt x="1059" y="21"/>
                  </a:cubicBezTo>
                  <a:cubicBezTo>
                    <a:pt x="1051" y="21"/>
                    <a:pt x="1045" y="22"/>
                    <a:pt x="1046" y="22"/>
                  </a:cubicBezTo>
                  <a:cubicBezTo>
                    <a:pt x="1047" y="22"/>
                    <a:pt x="1043" y="23"/>
                    <a:pt x="1042" y="23"/>
                  </a:cubicBezTo>
                  <a:cubicBezTo>
                    <a:pt x="1042" y="24"/>
                    <a:pt x="1043" y="25"/>
                    <a:pt x="1046" y="25"/>
                  </a:cubicBezTo>
                  <a:cubicBezTo>
                    <a:pt x="1046" y="25"/>
                    <a:pt x="1047" y="25"/>
                    <a:pt x="1047" y="25"/>
                  </a:cubicBezTo>
                  <a:cubicBezTo>
                    <a:pt x="1047" y="25"/>
                    <a:pt x="1048" y="25"/>
                    <a:pt x="1048" y="25"/>
                  </a:cubicBezTo>
                  <a:cubicBezTo>
                    <a:pt x="1049" y="25"/>
                    <a:pt x="1045" y="26"/>
                    <a:pt x="1037" y="27"/>
                  </a:cubicBezTo>
                  <a:cubicBezTo>
                    <a:pt x="1031" y="28"/>
                    <a:pt x="1026" y="28"/>
                    <a:pt x="1021" y="29"/>
                  </a:cubicBezTo>
                  <a:cubicBezTo>
                    <a:pt x="1019" y="30"/>
                    <a:pt x="1016" y="31"/>
                    <a:pt x="1012" y="33"/>
                  </a:cubicBezTo>
                  <a:cubicBezTo>
                    <a:pt x="1008" y="34"/>
                    <a:pt x="1004" y="35"/>
                    <a:pt x="1007" y="35"/>
                  </a:cubicBezTo>
                  <a:cubicBezTo>
                    <a:pt x="1009" y="35"/>
                    <a:pt x="1010" y="36"/>
                    <a:pt x="1009" y="37"/>
                  </a:cubicBezTo>
                  <a:cubicBezTo>
                    <a:pt x="1008" y="38"/>
                    <a:pt x="1006" y="38"/>
                    <a:pt x="1004" y="38"/>
                  </a:cubicBezTo>
                  <a:cubicBezTo>
                    <a:pt x="1003" y="38"/>
                    <a:pt x="1002" y="38"/>
                    <a:pt x="1001" y="38"/>
                  </a:cubicBezTo>
                  <a:cubicBezTo>
                    <a:pt x="1001" y="38"/>
                    <a:pt x="1000" y="38"/>
                    <a:pt x="1000" y="38"/>
                  </a:cubicBezTo>
                  <a:cubicBezTo>
                    <a:pt x="998" y="38"/>
                    <a:pt x="998" y="39"/>
                    <a:pt x="1003" y="40"/>
                  </a:cubicBezTo>
                  <a:cubicBezTo>
                    <a:pt x="1009" y="41"/>
                    <a:pt x="1012" y="41"/>
                    <a:pt x="1009" y="41"/>
                  </a:cubicBezTo>
                  <a:cubicBezTo>
                    <a:pt x="1006" y="41"/>
                    <a:pt x="1008" y="42"/>
                    <a:pt x="1013" y="43"/>
                  </a:cubicBezTo>
                  <a:cubicBezTo>
                    <a:pt x="1017" y="43"/>
                    <a:pt x="1019" y="43"/>
                    <a:pt x="1022" y="44"/>
                  </a:cubicBezTo>
                  <a:cubicBezTo>
                    <a:pt x="1030" y="45"/>
                    <a:pt x="1027" y="46"/>
                    <a:pt x="1024" y="47"/>
                  </a:cubicBezTo>
                  <a:cubicBezTo>
                    <a:pt x="1021" y="48"/>
                    <a:pt x="1020" y="49"/>
                    <a:pt x="1019" y="49"/>
                  </a:cubicBezTo>
                  <a:cubicBezTo>
                    <a:pt x="1019" y="49"/>
                    <a:pt x="1019" y="49"/>
                    <a:pt x="1018" y="48"/>
                  </a:cubicBezTo>
                  <a:cubicBezTo>
                    <a:pt x="1018" y="47"/>
                    <a:pt x="1016" y="47"/>
                    <a:pt x="1012" y="47"/>
                  </a:cubicBezTo>
                  <a:cubicBezTo>
                    <a:pt x="1008" y="47"/>
                    <a:pt x="1002" y="47"/>
                    <a:pt x="994" y="48"/>
                  </a:cubicBezTo>
                  <a:cubicBezTo>
                    <a:pt x="979" y="49"/>
                    <a:pt x="969" y="54"/>
                    <a:pt x="977" y="57"/>
                  </a:cubicBezTo>
                  <a:cubicBezTo>
                    <a:pt x="986" y="60"/>
                    <a:pt x="1009" y="62"/>
                    <a:pt x="1021" y="65"/>
                  </a:cubicBezTo>
                  <a:cubicBezTo>
                    <a:pt x="1023" y="66"/>
                    <a:pt x="1025" y="67"/>
                    <a:pt x="1027" y="67"/>
                  </a:cubicBezTo>
                  <a:cubicBezTo>
                    <a:pt x="1038" y="71"/>
                    <a:pt x="1041" y="76"/>
                    <a:pt x="1055" y="77"/>
                  </a:cubicBezTo>
                  <a:cubicBezTo>
                    <a:pt x="1064" y="77"/>
                    <a:pt x="1069" y="78"/>
                    <a:pt x="1068" y="78"/>
                  </a:cubicBezTo>
                  <a:cubicBezTo>
                    <a:pt x="1068" y="78"/>
                    <a:pt x="1067" y="78"/>
                    <a:pt x="1065" y="77"/>
                  </a:cubicBezTo>
                  <a:cubicBezTo>
                    <a:pt x="1057" y="77"/>
                    <a:pt x="1046" y="78"/>
                    <a:pt x="1036" y="76"/>
                  </a:cubicBezTo>
                  <a:cubicBezTo>
                    <a:pt x="1028" y="74"/>
                    <a:pt x="1025" y="72"/>
                    <a:pt x="1023" y="72"/>
                  </a:cubicBezTo>
                  <a:cubicBezTo>
                    <a:pt x="1023" y="72"/>
                    <a:pt x="1023" y="72"/>
                    <a:pt x="1022" y="72"/>
                  </a:cubicBezTo>
                  <a:cubicBezTo>
                    <a:pt x="1022" y="72"/>
                    <a:pt x="1022" y="72"/>
                    <a:pt x="1021" y="72"/>
                  </a:cubicBezTo>
                  <a:cubicBezTo>
                    <a:pt x="1020" y="72"/>
                    <a:pt x="1020" y="70"/>
                    <a:pt x="1019" y="68"/>
                  </a:cubicBezTo>
                  <a:cubicBezTo>
                    <a:pt x="1018" y="66"/>
                    <a:pt x="1015" y="64"/>
                    <a:pt x="1007" y="64"/>
                  </a:cubicBezTo>
                  <a:cubicBezTo>
                    <a:pt x="1006" y="64"/>
                    <a:pt x="1004" y="64"/>
                    <a:pt x="1003" y="64"/>
                  </a:cubicBezTo>
                  <a:cubicBezTo>
                    <a:pt x="1003" y="64"/>
                    <a:pt x="1002" y="64"/>
                    <a:pt x="1001" y="64"/>
                  </a:cubicBezTo>
                  <a:cubicBezTo>
                    <a:pt x="994" y="64"/>
                    <a:pt x="985" y="63"/>
                    <a:pt x="977" y="61"/>
                  </a:cubicBezTo>
                  <a:cubicBezTo>
                    <a:pt x="974" y="61"/>
                    <a:pt x="972" y="61"/>
                    <a:pt x="970" y="61"/>
                  </a:cubicBezTo>
                  <a:cubicBezTo>
                    <a:pt x="964" y="61"/>
                    <a:pt x="966" y="64"/>
                    <a:pt x="959" y="64"/>
                  </a:cubicBezTo>
                  <a:cubicBezTo>
                    <a:pt x="949" y="65"/>
                    <a:pt x="947" y="68"/>
                    <a:pt x="960" y="69"/>
                  </a:cubicBezTo>
                  <a:cubicBezTo>
                    <a:pt x="972" y="70"/>
                    <a:pt x="973" y="71"/>
                    <a:pt x="965" y="71"/>
                  </a:cubicBezTo>
                  <a:cubicBezTo>
                    <a:pt x="964" y="71"/>
                    <a:pt x="963" y="71"/>
                    <a:pt x="961" y="71"/>
                  </a:cubicBezTo>
                  <a:cubicBezTo>
                    <a:pt x="952" y="71"/>
                    <a:pt x="944" y="71"/>
                    <a:pt x="940" y="70"/>
                  </a:cubicBezTo>
                  <a:cubicBezTo>
                    <a:pt x="936" y="69"/>
                    <a:pt x="935" y="67"/>
                    <a:pt x="933" y="64"/>
                  </a:cubicBezTo>
                  <a:cubicBezTo>
                    <a:pt x="932" y="63"/>
                    <a:pt x="931" y="62"/>
                    <a:pt x="931" y="62"/>
                  </a:cubicBezTo>
                  <a:cubicBezTo>
                    <a:pt x="930" y="62"/>
                    <a:pt x="929" y="64"/>
                    <a:pt x="926" y="65"/>
                  </a:cubicBezTo>
                  <a:cubicBezTo>
                    <a:pt x="923" y="67"/>
                    <a:pt x="919" y="69"/>
                    <a:pt x="922" y="71"/>
                  </a:cubicBezTo>
                  <a:cubicBezTo>
                    <a:pt x="923" y="73"/>
                    <a:pt x="937" y="74"/>
                    <a:pt x="940" y="75"/>
                  </a:cubicBezTo>
                  <a:cubicBezTo>
                    <a:pt x="944" y="77"/>
                    <a:pt x="939" y="80"/>
                    <a:pt x="943" y="82"/>
                  </a:cubicBezTo>
                  <a:cubicBezTo>
                    <a:pt x="948" y="85"/>
                    <a:pt x="955" y="85"/>
                    <a:pt x="963" y="85"/>
                  </a:cubicBezTo>
                  <a:cubicBezTo>
                    <a:pt x="965" y="85"/>
                    <a:pt x="968" y="85"/>
                    <a:pt x="971" y="85"/>
                  </a:cubicBezTo>
                  <a:cubicBezTo>
                    <a:pt x="973" y="85"/>
                    <a:pt x="976" y="85"/>
                    <a:pt x="979" y="85"/>
                  </a:cubicBezTo>
                  <a:cubicBezTo>
                    <a:pt x="996" y="85"/>
                    <a:pt x="997" y="92"/>
                    <a:pt x="1004" y="93"/>
                  </a:cubicBezTo>
                  <a:cubicBezTo>
                    <a:pt x="1007" y="94"/>
                    <a:pt x="1008" y="95"/>
                    <a:pt x="1006" y="95"/>
                  </a:cubicBezTo>
                  <a:cubicBezTo>
                    <a:pt x="1005" y="95"/>
                    <a:pt x="1003" y="94"/>
                    <a:pt x="1001" y="93"/>
                  </a:cubicBezTo>
                  <a:cubicBezTo>
                    <a:pt x="998" y="92"/>
                    <a:pt x="997" y="90"/>
                    <a:pt x="991" y="89"/>
                  </a:cubicBezTo>
                  <a:cubicBezTo>
                    <a:pt x="988" y="88"/>
                    <a:pt x="984" y="86"/>
                    <a:pt x="979" y="86"/>
                  </a:cubicBezTo>
                  <a:cubicBezTo>
                    <a:pt x="978" y="86"/>
                    <a:pt x="976" y="86"/>
                    <a:pt x="975" y="86"/>
                  </a:cubicBezTo>
                  <a:cubicBezTo>
                    <a:pt x="960" y="90"/>
                    <a:pt x="970" y="89"/>
                    <a:pt x="970" y="92"/>
                  </a:cubicBezTo>
                  <a:cubicBezTo>
                    <a:pt x="970" y="95"/>
                    <a:pt x="972" y="103"/>
                    <a:pt x="962" y="105"/>
                  </a:cubicBezTo>
                  <a:cubicBezTo>
                    <a:pt x="959" y="105"/>
                    <a:pt x="956" y="105"/>
                    <a:pt x="952" y="105"/>
                  </a:cubicBezTo>
                  <a:cubicBezTo>
                    <a:pt x="949" y="105"/>
                    <a:pt x="945" y="105"/>
                    <a:pt x="941" y="105"/>
                  </a:cubicBezTo>
                  <a:cubicBezTo>
                    <a:pt x="930" y="104"/>
                    <a:pt x="920" y="104"/>
                    <a:pt x="919" y="104"/>
                  </a:cubicBezTo>
                  <a:cubicBezTo>
                    <a:pt x="918" y="104"/>
                    <a:pt x="923" y="103"/>
                    <a:pt x="930" y="103"/>
                  </a:cubicBezTo>
                  <a:cubicBezTo>
                    <a:pt x="931" y="103"/>
                    <a:pt x="932" y="103"/>
                    <a:pt x="933" y="103"/>
                  </a:cubicBezTo>
                  <a:cubicBezTo>
                    <a:pt x="939" y="103"/>
                    <a:pt x="943" y="103"/>
                    <a:pt x="941" y="103"/>
                  </a:cubicBezTo>
                  <a:cubicBezTo>
                    <a:pt x="940" y="103"/>
                    <a:pt x="942" y="104"/>
                    <a:pt x="944" y="104"/>
                  </a:cubicBezTo>
                  <a:cubicBezTo>
                    <a:pt x="945" y="104"/>
                    <a:pt x="946" y="104"/>
                    <a:pt x="947" y="103"/>
                  </a:cubicBezTo>
                  <a:cubicBezTo>
                    <a:pt x="950" y="103"/>
                    <a:pt x="961" y="99"/>
                    <a:pt x="955" y="94"/>
                  </a:cubicBezTo>
                  <a:cubicBezTo>
                    <a:pt x="950" y="89"/>
                    <a:pt x="933" y="83"/>
                    <a:pt x="927" y="79"/>
                  </a:cubicBezTo>
                  <a:cubicBezTo>
                    <a:pt x="925" y="77"/>
                    <a:pt x="918" y="74"/>
                    <a:pt x="916" y="73"/>
                  </a:cubicBezTo>
                  <a:cubicBezTo>
                    <a:pt x="911" y="70"/>
                    <a:pt x="913" y="69"/>
                    <a:pt x="909" y="66"/>
                  </a:cubicBezTo>
                  <a:cubicBezTo>
                    <a:pt x="905" y="63"/>
                    <a:pt x="901" y="62"/>
                    <a:pt x="895" y="61"/>
                  </a:cubicBezTo>
                  <a:cubicBezTo>
                    <a:pt x="892" y="61"/>
                    <a:pt x="890" y="61"/>
                    <a:pt x="888" y="61"/>
                  </a:cubicBezTo>
                  <a:cubicBezTo>
                    <a:pt x="878" y="61"/>
                    <a:pt x="870" y="63"/>
                    <a:pt x="871" y="66"/>
                  </a:cubicBezTo>
                  <a:cubicBezTo>
                    <a:pt x="872" y="68"/>
                    <a:pt x="873" y="70"/>
                    <a:pt x="872" y="71"/>
                  </a:cubicBezTo>
                  <a:cubicBezTo>
                    <a:pt x="871" y="73"/>
                    <a:pt x="866" y="75"/>
                    <a:pt x="865" y="76"/>
                  </a:cubicBezTo>
                  <a:cubicBezTo>
                    <a:pt x="861" y="79"/>
                    <a:pt x="875" y="81"/>
                    <a:pt x="874" y="81"/>
                  </a:cubicBezTo>
                  <a:cubicBezTo>
                    <a:pt x="874" y="82"/>
                    <a:pt x="873" y="84"/>
                    <a:pt x="875" y="85"/>
                  </a:cubicBezTo>
                  <a:cubicBezTo>
                    <a:pt x="876" y="86"/>
                    <a:pt x="880" y="86"/>
                    <a:pt x="884" y="86"/>
                  </a:cubicBezTo>
                  <a:cubicBezTo>
                    <a:pt x="887" y="86"/>
                    <a:pt x="890" y="88"/>
                    <a:pt x="896" y="89"/>
                  </a:cubicBezTo>
                  <a:cubicBezTo>
                    <a:pt x="902" y="90"/>
                    <a:pt x="909" y="91"/>
                    <a:pt x="908" y="92"/>
                  </a:cubicBezTo>
                  <a:cubicBezTo>
                    <a:pt x="908" y="93"/>
                    <a:pt x="906" y="93"/>
                    <a:pt x="905" y="93"/>
                  </a:cubicBezTo>
                  <a:cubicBezTo>
                    <a:pt x="901" y="93"/>
                    <a:pt x="894" y="92"/>
                    <a:pt x="885" y="91"/>
                  </a:cubicBezTo>
                  <a:cubicBezTo>
                    <a:pt x="872" y="89"/>
                    <a:pt x="852" y="87"/>
                    <a:pt x="838" y="86"/>
                  </a:cubicBezTo>
                  <a:cubicBezTo>
                    <a:pt x="834" y="86"/>
                    <a:pt x="829" y="85"/>
                    <a:pt x="825" y="85"/>
                  </a:cubicBezTo>
                  <a:cubicBezTo>
                    <a:pt x="820" y="85"/>
                    <a:pt x="816" y="86"/>
                    <a:pt x="813" y="86"/>
                  </a:cubicBezTo>
                  <a:cubicBezTo>
                    <a:pt x="810" y="87"/>
                    <a:pt x="813" y="89"/>
                    <a:pt x="817" y="90"/>
                  </a:cubicBezTo>
                  <a:cubicBezTo>
                    <a:pt x="823" y="92"/>
                    <a:pt x="825" y="93"/>
                    <a:pt x="821" y="94"/>
                  </a:cubicBezTo>
                  <a:cubicBezTo>
                    <a:pt x="818" y="94"/>
                    <a:pt x="814" y="96"/>
                    <a:pt x="811" y="96"/>
                  </a:cubicBezTo>
                  <a:cubicBezTo>
                    <a:pt x="811" y="96"/>
                    <a:pt x="810" y="96"/>
                    <a:pt x="809" y="96"/>
                  </a:cubicBezTo>
                  <a:cubicBezTo>
                    <a:pt x="807" y="95"/>
                    <a:pt x="803" y="94"/>
                    <a:pt x="798" y="94"/>
                  </a:cubicBezTo>
                  <a:cubicBezTo>
                    <a:pt x="796" y="94"/>
                    <a:pt x="793" y="94"/>
                    <a:pt x="790" y="94"/>
                  </a:cubicBezTo>
                  <a:cubicBezTo>
                    <a:pt x="790" y="95"/>
                    <a:pt x="790" y="95"/>
                    <a:pt x="789" y="95"/>
                  </a:cubicBezTo>
                  <a:cubicBezTo>
                    <a:pt x="789" y="95"/>
                    <a:pt x="789" y="95"/>
                    <a:pt x="788" y="95"/>
                  </a:cubicBezTo>
                  <a:cubicBezTo>
                    <a:pt x="788" y="95"/>
                    <a:pt x="788" y="95"/>
                    <a:pt x="788" y="95"/>
                  </a:cubicBezTo>
                  <a:cubicBezTo>
                    <a:pt x="788" y="95"/>
                    <a:pt x="788" y="95"/>
                    <a:pt x="788" y="95"/>
                  </a:cubicBezTo>
                  <a:cubicBezTo>
                    <a:pt x="787" y="95"/>
                    <a:pt x="786" y="95"/>
                    <a:pt x="785" y="95"/>
                  </a:cubicBezTo>
                  <a:cubicBezTo>
                    <a:pt x="773" y="96"/>
                    <a:pt x="766" y="98"/>
                    <a:pt x="764" y="99"/>
                  </a:cubicBezTo>
                  <a:cubicBezTo>
                    <a:pt x="763" y="99"/>
                    <a:pt x="762" y="99"/>
                    <a:pt x="760" y="99"/>
                  </a:cubicBezTo>
                  <a:cubicBezTo>
                    <a:pt x="759" y="99"/>
                    <a:pt x="757" y="99"/>
                    <a:pt x="756" y="99"/>
                  </a:cubicBezTo>
                  <a:cubicBezTo>
                    <a:pt x="753" y="99"/>
                    <a:pt x="754" y="98"/>
                    <a:pt x="755" y="97"/>
                  </a:cubicBezTo>
                  <a:cubicBezTo>
                    <a:pt x="756" y="95"/>
                    <a:pt x="752" y="95"/>
                    <a:pt x="754" y="94"/>
                  </a:cubicBezTo>
                  <a:cubicBezTo>
                    <a:pt x="755" y="94"/>
                    <a:pt x="756" y="94"/>
                    <a:pt x="755" y="94"/>
                  </a:cubicBezTo>
                  <a:cubicBezTo>
                    <a:pt x="755" y="94"/>
                    <a:pt x="753" y="94"/>
                    <a:pt x="750" y="95"/>
                  </a:cubicBezTo>
                  <a:cubicBezTo>
                    <a:pt x="746" y="95"/>
                    <a:pt x="745" y="96"/>
                    <a:pt x="744" y="96"/>
                  </a:cubicBezTo>
                  <a:cubicBezTo>
                    <a:pt x="744" y="96"/>
                    <a:pt x="744" y="96"/>
                    <a:pt x="744" y="96"/>
                  </a:cubicBezTo>
                  <a:cubicBezTo>
                    <a:pt x="743" y="96"/>
                    <a:pt x="743" y="96"/>
                    <a:pt x="743" y="96"/>
                  </a:cubicBezTo>
                  <a:cubicBezTo>
                    <a:pt x="743" y="96"/>
                    <a:pt x="742" y="97"/>
                    <a:pt x="741" y="97"/>
                  </a:cubicBezTo>
                  <a:cubicBezTo>
                    <a:pt x="740" y="98"/>
                    <a:pt x="739" y="98"/>
                    <a:pt x="738" y="98"/>
                  </a:cubicBezTo>
                  <a:cubicBezTo>
                    <a:pt x="738" y="98"/>
                    <a:pt x="738" y="98"/>
                    <a:pt x="738" y="98"/>
                  </a:cubicBezTo>
                  <a:cubicBezTo>
                    <a:pt x="737" y="98"/>
                    <a:pt x="737" y="98"/>
                    <a:pt x="736" y="98"/>
                  </a:cubicBezTo>
                  <a:cubicBezTo>
                    <a:pt x="733" y="98"/>
                    <a:pt x="727" y="98"/>
                    <a:pt x="721" y="99"/>
                  </a:cubicBezTo>
                  <a:cubicBezTo>
                    <a:pt x="714" y="101"/>
                    <a:pt x="707" y="102"/>
                    <a:pt x="709" y="103"/>
                  </a:cubicBezTo>
                  <a:cubicBezTo>
                    <a:pt x="710" y="103"/>
                    <a:pt x="708" y="104"/>
                    <a:pt x="705" y="104"/>
                  </a:cubicBezTo>
                  <a:cubicBezTo>
                    <a:pt x="702" y="104"/>
                    <a:pt x="699" y="109"/>
                    <a:pt x="688" y="109"/>
                  </a:cubicBezTo>
                  <a:cubicBezTo>
                    <a:pt x="687" y="109"/>
                    <a:pt x="685" y="108"/>
                    <a:pt x="682" y="108"/>
                  </a:cubicBezTo>
                  <a:cubicBezTo>
                    <a:pt x="667" y="106"/>
                    <a:pt x="681" y="100"/>
                    <a:pt x="669" y="99"/>
                  </a:cubicBezTo>
                  <a:cubicBezTo>
                    <a:pt x="666" y="99"/>
                    <a:pt x="664" y="99"/>
                    <a:pt x="662" y="99"/>
                  </a:cubicBezTo>
                  <a:cubicBezTo>
                    <a:pt x="657" y="99"/>
                    <a:pt x="657" y="100"/>
                    <a:pt x="658" y="102"/>
                  </a:cubicBezTo>
                  <a:cubicBezTo>
                    <a:pt x="658" y="104"/>
                    <a:pt x="656" y="105"/>
                    <a:pt x="658" y="107"/>
                  </a:cubicBezTo>
                  <a:cubicBezTo>
                    <a:pt x="659" y="108"/>
                    <a:pt x="662" y="109"/>
                    <a:pt x="665" y="111"/>
                  </a:cubicBezTo>
                  <a:cubicBezTo>
                    <a:pt x="668" y="113"/>
                    <a:pt x="667" y="114"/>
                    <a:pt x="665" y="114"/>
                  </a:cubicBezTo>
                  <a:cubicBezTo>
                    <a:pt x="665" y="114"/>
                    <a:pt x="665" y="114"/>
                    <a:pt x="665" y="114"/>
                  </a:cubicBezTo>
                  <a:cubicBezTo>
                    <a:pt x="663" y="114"/>
                    <a:pt x="656" y="113"/>
                    <a:pt x="649" y="113"/>
                  </a:cubicBezTo>
                  <a:cubicBezTo>
                    <a:pt x="647" y="113"/>
                    <a:pt x="645" y="113"/>
                    <a:pt x="643" y="113"/>
                  </a:cubicBezTo>
                  <a:cubicBezTo>
                    <a:pt x="638" y="114"/>
                    <a:pt x="633" y="115"/>
                    <a:pt x="631" y="116"/>
                  </a:cubicBezTo>
                  <a:cubicBezTo>
                    <a:pt x="628" y="118"/>
                    <a:pt x="629" y="119"/>
                    <a:pt x="631" y="121"/>
                  </a:cubicBezTo>
                  <a:cubicBezTo>
                    <a:pt x="632" y="122"/>
                    <a:pt x="627" y="123"/>
                    <a:pt x="620" y="123"/>
                  </a:cubicBezTo>
                  <a:cubicBezTo>
                    <a:pt x="617" y="123"/>
                    <a:pt x="614" y="123"/>
                    <a:pt x="611" y="122"/>
                  </a:cubicBezTo>
                  <a:cubicBezTo>
                    <a:pt x="604" y="122"/>
                    <a:pt x="598" y="121"/>
                    <a:pt x="595" y="121"/>
                  </a:cubicBezTo>
                  <a:cubicBezTo>
                    <a:pt x="593" y="121"/>
                    <a:pt x="592" y="121"/>
                    <a:pt x="592" y="121"/>
                  </a:cubicBezTo>
                  <a:cubicBezTo>
                    <a:pt x="591" y="122"/>
                    <a:pt x="594" y="124"/>
                    <a:pt x="602" y="125"/>
                  </a:cubicBezTo>
                  <a:cubicBezTo>
                    <a:pt x="607" y="125"/>
                    <a:pt x="612" y="126"/>
                    <a:pt x="612" y="127"/>
                  </a:cubicBezTo>
                  <a:cubicBezTo>
                    <a:pt x="612" y="128"/>
                    <a:pt x="610" y="129"/>
                    <a:pt x="607" y="129"/>
                  </a:cubicBezTo>
                  <a:cubicBezTo>
                    <a:pt x="600" y="129"/>
                    <a:pt x="588" y="126"/>
                    <a:pt x="586" y="126"/>
                  </a:cubicBezTo>
                  <a:cubicBezTo>
                    <a:pt x="580" y="125"/>
                    <a:pt x="577" y="122"/>
                    <a:pt x="573" y="119"/>
                  </a:cubicBezTo>
                  <a:cubicBezTo>
                    <a:pt x="567" y="116"/>
                    <a:pt x="553" y="115"/>
                    <a:pt x="555" y="115"/>
                  </a:cubicBezTo>
                  <a:cubicBezTo>
                    <a:pt x="556" y="114"/>
                    <a:pt x="556" y="114"/>
                    <a:pt x="554" y="114"/>
                  </a:cubicBezTo>
                  <a:cubicBezTo>
                    <a:pt x="553" y="114"/>
                    <a:pt x="554" y="114"/>
                    <a:pt x="552" y="114"/>
                  </a:cubicBezTo>
                  <a:cubicBezTo>
                    <a:pt x="552" y="114"/>
                    <a:pt x="552" y="114"/>
                    <a:pt x="552" y="114"/>
                  </a:cubicBezTo>
                  <a:cubicBezTo>
                    <a:pt x="552" y="114"/>
                    <a:pt x="552" y="114"/>
                    <a:pt x="552" y="114"/>
                  </a:cubicBezTo>
                  <a:cubicBezTo>
                    <a:pt x="549" y="114"/>
                    <a:pt x="548" y="114"/>
                    <a:pt x="549" y="113"/>
                  </a:cubicBezTo>
                  <a:cubicBezTo>
                    <a:pt x="550" y="113"/>
                    <a:pt x="548" y="113"/>
                    <a:pt x="545" y="112"/>
                  </a:cubicBezTo>
                  <a:cubicBezTo>
                    <a:pt x="543" y="111"/>
                    <a:pt x="543" y="111"/>
                    <a:pt x="545" y="111"/>
                  </a:cubicBezTo>
                  <a:cubicBezTo>
                    <a:pt x="546" y="111"/>
                    <a:pt x="548" y="111"/>
                    <a:pt x="551" y="112"/>
                  </a:cubicBezTo>
                  <a:cubicBezTo>
                    <a:pt x="557" y="112"/>
                    <a:pt x="564" y="112"/>
                    <a:pt x="563" y="113"/>
                  </a:cubicBezTo>
                  <a:cubicBezTo>
                    <a:pt x="562" y="113"/>
                    <a:pt x="576" y="114"/>
                    <a:pt x="593" y="115"/>
                  </a:cubicBezTo>
                  <a:cubicBezTo>
                    <a:pt x="597" y="115"/>
                    <a:pt x="600" y="115"/>
                    <a:pt x="604" y="115"/>
                  </a:cubicBezTo>
                  <a:cubicBezTo>
                    <a:pt x="610" y="115"/>
                    <a:pt x="616" y="115"/>
                    <a:pt x="622" y="114"/>
                  </a:cubicBezTo>
                  <a:cubicBezTo>
                    <a:pt x="636" y="112"/>
                    <a:pt x="636" y="110"/>
                    <a:pt x="631" y="108"/>
                  </a:cubicBezTo>
                  <a:cubicBezTo>
                    <a:pt x="623" y="104"/>
                    <a:pt x="612" y="102"/>
                    <a:pt x="611" y="102"/>
                  </a:cubicBezTo>
                  <a:cubicBezTo>
                    <a:pt x="611" y="102"/>
                    <a:pt x="611" y="102"/>
                    <a:pt x="611" y="102"/>
                  </a:cubicBezTo>
                  <a:cubicBezTo>
                    <a:pt x="612" y="102"/>
                    <a:pt x="611" y="103"/>
                    <a:pt x="610" y="103"/>
                  </a:cubicBezTo>
                  <a:cubicBezTo>
                    <a:pt x="609" y="103"/>
                    <a:pt x="608" y="103"/>
                    <a:pt x="607" y="102"/>
                  </a:cubicBezTo>
                  <a:cubicBezTo>
                    <a:pt x="603" y="102"/>
                    <a:pt x="592" y="100"/>
                    <a:pt x="577" y="98"/>
                  </a:cubicBezTo>
                  <a:cubicBezTo>
                    <a:pt x="567" y="97"/>
                    <a:pt x="558" y="96"/>
                    <a:pt x="551" y="96"/>
                  </a:cubicBezTo>
                  <a:cubicBezTo>
                    <a:pt x="548" y="96"/>
                    <a:pt x="546" y="96"/>
                    <a:pt x="545" y="97"/>
                  </a:cubicBezTo>
                  <a:cubicBezTo>
                    <a:pt x="543" y="97"/>
                    <a:pt x="542" y="97"/>
                    <a:pt x="542" y="97"/>
                  </a:cubicBezTo>
                  <a:cubicBezTo>
                    <a:pt x="542" y="97"/>
                    <a:pt x="542" y="97"/>
                    <a:pt x="542" y="97"/>
                  </a:cubicBezTo>
                  <a:cubicBezTo>
                    <a:pt x="543" y="97"/>
                    <a:pt x="542" y="96"/>
                    <a:pt x="540" y="96"/>
                  </a:cubicBezTo>
                  <a:cubicBezTo>
                    <a:pt x="540" y="96"/>
                    <a:pt x="540" y="96"/>
                    <a:pt x="539" y="96"/>
                  </a:cubicBezTo>
                  <a:cubicBezTo>
                    <a:pt x="538" y="96"/>
                    <a:pt x="538" y="96"/>
                    <a:pt x="537" y="96"/>
                  </a:cubicBezTo>
                  <a:cubicBezTo>
                    <a:pt x="536" y="96"/>
                    <a:pt x="535" y="96"/>
                    <a:pt x="533" y="96"/>
                  </a:cubicBezTo>
                  <a:cubicBezTo>
                    <a:pt x="531" y="96"/>
                    <a:pt x="527" y="96"/>
                    <a:pt x="528" y="95"/>
                  </a:cubicBezTo>
                  <a:cubicBezTo>
                    <a:pt x="528" y="95"/>
                    <a:pt x="529" y="94"/>
                    <a:pt x="531" y="94"/>
                  </a:cubicBezTo>
                  <a:cubicBezTo>
                    <a:pt x="532" y="94"/>
                    <a:pt x="532" y="94"/>
                    <a:pt x="533" y="95"/>
                  </a:cubicBezTo>
                  <a:cubicBezTo>
                    <a:pt x="534" y="95"/>
                    <a:pt x="534" y="95"/>
                    <a:pt x="534" y="95"/>
                  </a:cubicBezTo>
                  <a:cubicBezTo>
                    <a:pt x="536" y="95"/>
                    <a:pt x="535" y="94"/>
                    <a:pt x="532" y="94"/>
                  </a:cubicBezTo>
                  <a:cubicBezTo>
                    <a:pt x="531" y="93"/>
                    <a:pt x="530" y="93"/>
                    <a:pt x="529" y="93"/>
                  </a:cubicBezTo>
                  <a:cubicBezTo>
                    <a:pt x="526" y="93"/>
                    <a:pt x="524" y="94"/>
                    <a:pt x="523" y="94"/>
                  </a:cubicBezTo>
                  <a:cubicBezTo>
                    <a:pt x="522" y="95"/>
                    <a:pt x="521" y="95"/>
                    <a:pt x="519" y="95"/>
                  </a:cubicBezTo>
                  <a:cubicBezTo>
                    <a:pt x="518" y="95"/>
                    <a:pt x="517" y="95"/>
                    <a:pt x="515" y="94"/>
                  </a:cubicBezTo>
                  <a:cubicBezTo>
                    <a:pt x="513" y="94"/>
                    <a:pt x="512" y="94"/>
                    <a:pt x="510" y="94"/>
                  </a:cubicBezTo>
                  <a:cubicBezTo>
                    <a:pt x="510" y="94"/>
                    <a:pt x="509" y="94"/>
                    <a:pt x="509" y="94"/>
                  </a:cubicBezTo>
                  <a:cubicBezTo>
                    <a:pt x="509" y="94"/>
                    <a:pt x="509" y="94"/>
                    <a:pt x="508" y="94"/>
                  </a:cubicBezTo>
                  <a:cubicBezTo>
                    <a:pt x="508" y="94"/>
                    <a:pt x="507" y="94"/>
                    <a:pt x="506" y="94"/>
                  </a:cubicBezTo>
                  <a:cubicBezTo>
                    <a:pt x="505" y="94"/>
                    <a:pt x="501" y="94"/>
                    <a:pt x="498" y="93"/>
                  </a:cubicBezTo>
                  <a:cubicBezTo>
                    <a:pt x="494" y="93"/>
                    <a:pt x="498" y="93"/>
                    <a:pt x="506" y="92"/>
                  </a:cubicBezTo>
                  <a:cubicBezTo>
                    <a:pt x="515" y="91"/>
                    <a:pt x="516" y="89"/>
                    <a:pt x="512" y="89"/>
                  </a:cubicBezTo>
                  <a:cubicBezTo>
                    <a:pt x="508" y="89"/>
                    <a:pt x="505" y="88"/>
                    <a:pt x="502" y="88"/>
                  </a:cubicBezTo>
                  <a:cubicBezTo>
                    <a:pt x="500" y="88"/>
                    <a:pt x="496" y="88"/>
                    <a:pt x="493" y="88"/>
                  </a:cubicBezTo>
                  <a:cubicBezTo>
                    <a:pt x="492" y="88"/>
                    <a:pt x="491" y="88"/>
                    <a:pt x="491" y="88"/>
                  </a:cubicBezTo>
                  <a:cubicBezTo>
                    <a:pt x="489" y="89"/>
                    <a:pt x="488" y="90"/>
                    <a:pt x="485" y="90"/>
                  </a:cubicBezTo>
                  <a:cubicBezTo>
                    <a:pt x="485" y="90"/>
                    <a:pt x="485" y="90"/>
                    <a:pt x="484" y="90"/>
                  </a:cubicBezTo>
                  <a:cubicBezTo>
                    <a:pt x="483" y="90"/>
                    <a:pt x="482" y="90"/>
                    <a:pt x="484" y="89"/>
                  </a:cubicBezTo>
                  <a:cubicBezTo>
                    <a:pt x="485" y="89"/>
                    <a:pt x="485" y="89"/>
                    <a:pt x="484" y="89"/>
                  </a:cubicBezTo>
                  <a:cubicBezTo>
                    <a:pt x="484" y="89"/>
                    <a:pt x="484" y="89"/>
                    <a:pt x="484" y="89"/>
                  </a:cubicBezTo>
                  <a:cubicBezTo>
                    <a:pt x="483" y="89"/>
                    <a:pt x="483" y="89"/>
                    <a:pt x="483" y="89"/>
                  </a:cubicBezTo>
                  <a:cubicBezTo>
                    <a:pt x="483" y="89"/>
                    <a:pt x="484" y="88"/>
                    <a:pt x="483" y="88"/>
                  </a:cubicBezTo>
                  <a:cubicBezTo>
                    <a:pt x="482" y="88"/>
                    <a:pt x="489" y="86"/>
                    <a:pt x="485" y="86"/>
                  </a:cubicBezTo>
                  <a:cubicBezTo>
                    <a:pt x="484" y="86"/>
                    <a:pt x="483" y="86"/>
                    <a:pt x="483" y="86"/>
                  </a:cubicBezTo>
                  <a:cubicBezTo>
                    <a:pt x="481" y="86"/>
                    <a:pt x="480" y="86"/>
                    <a:pt x="479" y="86"/>
                  </a:cubicBezTo>
                  <a:cubicBezTo>
                    <a:pt x="478" y="86"/>
                    <a:pt x="477" y="86"/>
                    <a:pt x="476" y="86"/>
                  </a:cubicBezTo>
                  <a:cubicBezTo>
                    <a:pt x="476" y="86"/>
                    <a:pt x="476" y="86"/>
                    <a:pt x="476" y="86"/>
                  </a:cubicBezTo>
                  <a:cubicBezTo>
                    <a:pt x="476" y="86"/>
                    <a:pt x="476" y="86"/>
                    <a:pt x="476" y="86"/>
                  </a:cubicBezTo>
                  <a:cubicBezTo>
                    <a:pt x="475" y="86"/>
                    <a:pt x="476" y="88"/>
                    <a:pt x="474" y="89"/>
                  </a:cubicBezTo>
                  <a:cubicBezTo>
                    <a:pt x="473" y="90"/>
                    <a:pt x="471" y="90"/>
                    <a:pt x="470" y="90"/>
                  </a:cubicBezTo>
                  <a:cubicBezTo>
                    <a:pt x="469" y="90"/>
                    <a:pt x="468" y="89"/>
                    <a:pt x="467" y="89"/>
                  </a:cubicBezTo>
                  <a:cubicBezTo>
                    <a:pt x="467" y="88"/>
                    <a:pt x="467" y="88"/>
                    <a:pt x="466" y="88"/>
                  </a:cubicBezTo>
                  <a:cubicBezTo>
                    <a:pt x="465" y="88"/>
                    <a:pt x="464" y="89"/>
                    <a:pt x="462" y="90"/>
                  </a:cubicBezTo>
                  <a:cubicBezTo>
                    <a:pt x="460" y="91"/>
                    <a:pt x="459" y="91"/>
                    <a:pt x="458" y="91"/>
                  </a:cubicBezTo>
                  <a:cubicBezTo>
                    <a:pt x="457" y="91"/>
                    <a:pt x="457" y="91"/>
                    <a:pt x="458" y="90"/>
                  </a:cubicBezTo>
                  <a:cubicBezTo>
                    <a:pt x="458" y="89"/>
                    <a:pt x="456" y="87"/>
                    <a:pt x="455" y="87"/>
                  </a:cubicBezTo>
                  <a:cubicBezTo>
                    <a:pt x="455" y="87"/>
                    <a:pt x="455" y="87"/>
                    <a:pt x="455" y="87"/>
                  </a:cubicBezTo>
                  <a:cubicBezTo>
                    <a:pt x="455" y="88"/>
                    <a:pt x="455" y="88"/>
                    <a:pt x="454" y="88"/>
                  </a:cubicBezTo>
                  <a:cubicBezTo>
                    <a:pt x="453" y="88"/>
                    <a:pt x="451" y="88"/>
                    <a:pt x="449" y="87"/>
                  </a:cubicBezTo>
                  <a:cubicBezTo>
                    <a:pt x="449" y="87"/>
                    <a:pt x="449" y="87"/>
                    <a:pt x="449" y="87"/>
                  </a:cubicBezTo>
                  <a:cubicBezTo>
                    <a:pt x="446" y="87"/>
                    <a:pt x="446" y="88"/>
                    <a:pt x="447" y="89"/>
                  </a:cubicBezTo>
                  <a:cubicBezTo>
                    <a:pt x="448" y="89"/>
                    <a:pt x="443" y="90"/>
                    <a:pt x="440" y="91"/>
                  </a:cubicBezTo>
                  <a:cubicBezTo>
                    <a:pt x="438" y="92"/>
                    <a:pt x="437" y="92"/>
                    <a:pt x="434" y="92"/>
                  </a:cubicBezTo>
                  <a:cubicBezTo>
                    <a:pt x="433" y="92"/>
                    <a:pt x="431" y="92"/>
                    <a:pt x="429" y="92"/>
                  </a:cubicBezTo>
                  <a:cubicBezTo>
                    <a:pt x="428" y="92"/>
                    <a:pt x="427" y="92"/>
                    <a:pt x="426" y="92"/>
                  </a:cubicBezTo>
                  <a:cubicBezTo>
                    <a:pt x="422" y="92"/>
                    <a:pt x="420" y="93"/>
                    <a:pt x="422" y="94"/>
                  </a:cubicBezTo>
                  <a:cubicBezTo>
                    <a:pt x="423" y="95"/>
                    <a:pt x="424" y="95"/>
                    <a:pt x="423" y="95"/>
                  </a:cubicBezTo>
                  <a:cubicBezTo>
                    <a:pt x="423" y="95"/>
                    <a:pt x="423" y="95"/>
                    <a:pt x="422" y="95"/>
                  </a:cubicBezTo>
                  <a:cubicBezTo>
                    <a:pt x="421" y="95"/>
                    <a:pt x="420" y="94"/>
                    <a:pt x="418" y="94"/>
                  </a:cubicBezTo>
                  <a:cubicBezTo>
                    <a:pt x="416" y="94"/>
                    <a:pt x="414" y="95"/>
                    <a:pt x="414" y="95"/>
                  </a:cubicBezTo>
                  <a:cubicBezTo>
                    <a:pt x="414" y="96"/>
                    <a:pt x="413" y="97"/>
                    <a:pt x="411" y="97"/>
                  </a:cubicBezTo>
                  <a:cubicBezTo>
                    <a:pt x="410" y="97"/>
                    <a:pt x="410" y="98"/>
                    <a:pt x="410" y="98"/>
                  </a:cubicBezTo>
                  <a:cubicBezTo>
                    <a:pt x="408" y="98"/>
                    <a:pt x="408" y="97"/>
                    <a:pt x="408" y="96"/>
                  </a:cubicBezTo>
                  <a:cubicBezTo>
                    <a:pt x="408" y="96"/>
                    <a:pt x="408" y="95"/>
                    <a:pt x="408" y="95"/>
                  </a:cubicBezTo>
                  <a:cubicBezTo>
                    <a:pt x="407" y="95"/>
                    <a:pt x="407" y="96"/>
                    <a:pt x="406" y="96"/>
                  </a:cubicBezTo>
                  <a:cubicBezTo>
                    <a:pt x="405" y="97"/>
                    <a:pt x="403" y="97"/>
                    <a:pt x="403" y="97"/>
                  </a:cubicBezTo>
                  <a:cubicBezTo>
                    <a:pt x="403" y="97"/>
                    <a:pt x="402" y="97"/>
                    <a:pt x="402" y="96"/>
                  </a:cubicBezTo>
                  <a:cubicBezTo>
                    <a:pt x="402" y="96"/>
                    <a:pt x="402" y="96"/>
                    <a:pt x="402" y="96"/>
                  </a:cubicBezTo>
                  <a:cubicBezTo>
                    <a:pt x="402" y="96"/>
                    <a:pt x="401" y="97"/>
                    <a:pt x="401" y="97"/>
                  </a:cubicBezTo>
                  <a:cubicBezTo>
                    <a:pt x="400" y="98"/>
                    <a:pt x="400" y="99"/>
                    <a:pt x="399" y="99"/>
                  </a:cubicBezTo>
                  <a:cubicBezTo>
                    <a:pt x="399" y="99"/>
                    <a:pt x="398" y="98"/>
                    <a:pt x="397" y="98"/>
                  </a:cubicBezTo>
                  <a:cubicBezTo>
                    <a:pt x="396" y="98"/>
                    <a:pt x="394" y="98"/>
                    <a:pt x="394" y="98"/>
                  </a:cubicBezTo>
                  <a:cubicBezTo>
                    <a:pt x="394" y="98"/>
                    <a:pt x="394" y="98"/>
                    <a:pt x="394" y="98"/>
                  </a:cubicBezTo>
                  <a:cubicBezTo>
                    <a:pt x="396" y="98"/>
                    <a:pt x="395" y="98"/>
                    <a:pt x="394" y="99"/>
                  </a:cubicBezTo>
                  <a:cubicBezTo>
                    <a:pt x="393" y="99"/>
                    <a:pt x="393" y="99"/>
                    <a:pt x="393" y="99"/>
                  </a:cubicBezTo>
                  <a:cubicBezTo>
                    <a:pt x="393" y="99"/>
                    <a:pt x="393" y="99"/>
                    <a:pt x="392" y="99"/>
                  </a:cubicBezTo>
                  <a:cubicBezTo>
                    <a:pt x="391" y="98"/>
                    <a:pt x="391" y="98"/>
                    <a:pt x="390" y="98"/>
                  </a:cubicBezTo>
                  <a:cubicBezTo>
                    <a:pt x="389" y="98"/>
                    <a:pt x="389" y="98"/>
                    <a:pt x="389" y="99"/>
                  </a:cubicBezTo>
                  <a:cubicBezTo>
                    <a:pt x="389" y="99"/>
                    <a:pt x="387" y="100"/>
                    <a:pt x="385" y="100"/>
                  </a:cubicBezTo>
                  <a:cubicBezTo>
                    <a:pt x="384" y="100"/>
                    <a:pt x="384" y="100"/>
                    <a:pt x="385" y="100"/>
                  </a:cubicBezTo>
                  <a:cubicBezTo>
                    <a:pt x="385" y="100"/>
                    <a:pt x="385" y="100"/>
                    <a:pt x="385" y="100"/>
                  </a:cubicBezTo>
                  <a:cubicBezTo>
                    <a:pt x="385" y="100"/>
                    <a:pt x="385" y="100"/>
                    <a:pt x="385" y="100"/>
                  </a:cubicBezTo>
                  <a:cubicBezTo>
                    <a:pt x="386" y="100"/>
                    <a:pt x="383" y="102"/>
                    <a:pt x="379" y="102"/>
                  </a:cubicBezTo>
                  <a:cubicBezTo>
                    <a:pt x="376" y="103"/>
                    <a:pt x="375" y="104"/>
                    <a:pt x="378" y="104"/>
                  </a:cubicBezTo>
                  <a:cubicBezTo>
                    <a:pt x="378" y="104"/>
                    <a:pt x="378" y="104"/>
                    <a:pt x="378" y="104"/>
                  </a:cubicBezTo>
                  <a:cubicBezTo>
                    <a:pt x="379" y="104"/>
                    <a:pt x="379" y="104"/>
                    <a:pt x="380" y="104"/>
                  </a:cubicBezTo>
                  <a:cubicBezTo>
                    <a:pt x="382" y="104"/>
                    <a:pt x="384" y="104"/>
                    <a:pt x="383" y="105"/>
                  </a:cubicBezTo>
                  <a:cubicBezTo>
                    <a:pt x="383" y="105"/>
                    <a:pt x="381" y="105"/>
                    <a:pt x="380" y="105"/>
                  </a:cubicBezTo>
                  <a:cubicBezTo>
                    <a:pt x="379" y="105"/>
                    <a:pt x="378" y="105"/>
                    <a:pt x="377" y="105"/>
                  </a:cubicBezTo>
                  <a:cubicBezTo>
                    <a:pt x="377" y="105"/>
                    <a:pt x="377" y="105"/>
                    <a:pt x="377" y="105"/>
                  </a:cubicBezTo>
                  <a:cubicBezTo>
                    <a:pt x="374" y="105"/>
                    <a:pt x="373" y="105"/>
                    <a:pt x="373" y="106"/>
                  </a:cubicBezTo>
                  <a:cubicBezTo>
                    <a:pt x="373" y="106"/>
                    <a:pt x="372" y="106"/>
                    <a:pt x="372" y="106"/>
                  </a:cubicBezTo>
                  <a:cubicBezTo>
                    <a:pt x="371" y="106"/>
                    <a:pt x="370" y="106"/>
                    <a:pt x="368" y="106"/>
                  </a:cubicBezTo>
                  <a:cubicBezTo>
                    <a:pt x="368" y="106"/>
                    <a:pt x="367" y="106"/>
                    <a:pt x="367" y="106"/>
                  </a:cubicBezTo>
                  <a:cubicBezTo>
                    <a:pt x="365" y="106"/>
                    <a:pt x="364" y="106"/>
                    <a:pt x="366" y="106"/>
                  </a:cubicBezTo>
                  <a:cubicBezTo>
                    <a:pt x="368" y="106"/>
                    <a:pt x="367" y="107"/>
                    <a:pt x="364" y="107"/>
                  </a:cubicBezTo>
                  <a:cubicBezTo>
                    <a:pt x="362" y="107"/>
                    <a:pt x="361" y="108"/>
                    <a:pt x="361" y="108"/>
                  </a:cubicBezTo>
                  <a:cubicBezTo>
                    <a:pt x="361" y="108"/>
                    <a:pt x="361" y="109"/>
                    <a:pt x="362" y="109"/>
                  </a:cubicBezTo>
                  <a:cubicBezTo>
                    <a:pt x="362" y="109"/>
                    <a:pt x="362" y="108"/>
                    <a:pt x="363" y="108"/>
                  </a:cubicBezTo>
                  <a:cubicBezTo>
                    <a:pt x="363" y="108"/>
                    <a:pt x="364" y="108"/>
                    <a:pt x="364" y="108"/>
                  </a:cubicBezTo>
                  <a:cubicBezTo>
                    <a:pt x="365" y="108"/>
                    <a:pt x="366" y="109"/>
                    <a:pt x="366" y="109"/>
                  </a:cubicBezTo>
                  <a:cubicBezTo>
                    <a:pt x="367" y="110"/>
                    <a:pt x="364" y="110"/>
                    <a:pt x="361" y="110"/>
                  </a:cubicBezTo>
                  <a:cubicBezTo>
                    <a:pt x="358" y="110"/>
                    <a:pt x="359" y="111"/>
                    <a:pt x="362" y="112"/>
                  </a:cubicBezTo>
                  <a:cubicBezTo>
                    <a:pt x="364" y="112"/>
                    <a:pt x="362" y="112"/>
                    <a:pt x="357" y="112"/>
                  </a:cubicBezTo>
                  <a:cubicBezTo>
                    <a:pt x="352" y="113"/>
                    <a:pt x="348" y="114"/>
                    <a:pt x="350" y="114"/>
                  </a:cubicBezTo>
                  <a:cubicBezTo>
                    <a:pt x="351" y="114"/>
                    <a:pt x="350" y="114"/>
                    <a:pt x="348" y="115"/>
                  </a:cubicBezTo>
                  <a:cubicBezTo>
                    <a:pt x="346" y="115"/>
                    <a:pt x="346" y="115"/>
                    <a:pt x="346" y="115"/>
                  </a:cubicBezTo>
                  <a:cubicBezTo>
                    <a:pt x="347" y="116"/>
                    <a:pt x="347" y="116"/>
                    <a:pt x="347" y="116"/>
                  </a:cubicBezTo>
                  <a:cubicBezTo>
                    <a:pt x="348" y="116"/>
                    <a:pt x="347" y="116"/>
                    <a:pt x="346" y="116"/>
                  </a:cubicBezTo>
                  <a:cubicBezTo>
                    <a:pt x="346" y="116"/>
                    <a:pt x="346" y="116"/>
                    <a:pt x="346" y="116"/>
                  </a:cubicBezTo>
                  <a:cubicBezTo>
                    <a:pt x="346" y="116"/>
                    <a:pt x="345" y="116"/>
                    <a:pt x="345" y="116"/>
                  </a:cubicBezTo>
                  <a:cubicBezTo>
                    <a:pt x="344" y="116"/>
                    <a:pt x="344" y="116"/>
                    <a:pt x="344" y="116"/>
                  </a:cubicBezTo>
                  <a:cubicBezTo>
                    <a:pt x="344" y="117"/>
                    <a:pt x="345" y="117"/>
                    <a:pt x="347" y="117"/>
                  </a:cubicBezTo>
                  <a:cubicBezTo>
                    <a:pt x="350" y="117"/>
                    <a:pt x="351" y="117"/>
                    <a:pt x="350" y="118"/>
                  </a:cubicBezTo>
                  <a:cubicBezTo>
                    <a:pt x="350" y="118"/>
                    <a:pt x="348" y="118"/>
                    <a:pt x="345" y="118"/>
                  </a:cubicBezTo>
                  <a:cubicBezTo>
                    <a:pt x="343" y="118"/>
                    <a:pt x="342" y="119"/>
                    <a:pt x="344" y="119"/>
                  </a:cubicBezTo>
                  <a:cubicBezTo>
                    <a:pt x="346" y="119"/>
                    <a:pt x="343" y="120"/>
                    <a:pt x="342" y="120"/>
                  </a:cubicBezTo>
                  <a:cubicBezTo>
                    <a:pt x="342" y="121"/>
                    <a:pt x="342" y="121"/>
                    <a:pt x="341" y="121"/>
                  </a:cubicBezTo>
                  <a:cubicBezTo>
                    <a:pt x="341" y="121"/>
                    <a:pt x="341" y="121"/>
                    <a:pt x="341" y="121"/>
                  </a:cubicBezTo>
                  <a:cubicBezTo>
                    <a:pt x="341" y="121"/>
                    <a:pt x="341" y="121"/>
                    <a:pt x="341" y="121"/>
                  </a:cubicBezTo>
                  <a:cubicBezTo>
                    <a:pt x="340" y="121"/>
                    <a:pt x="340" y="121"/>
                    <a:pt x="341" y="122"/>
                  </a:cubicBezTo>
                  <a:cubicBezTo>
                    <a:pt x="342" y="122"/>
                    <a:pt x="338" y="122"/>
                    <a:pt x="340" y="123"/>
                  </a:cubicBezTo>
                  <a:cubicBezTo>
                    <a:pt x="341" y="123"/>
                    <a:pt x="339" y="124"/>
                    <a:pt x="335" y="125"/>
                  </a:cubicBezTo>
                  <a:cubicBezTo>
                    <a:pt x="331" y="126"/>
                    <a:pt x="324" y="127"/>
                    <a:pt x="319" y="129"/>
                  </a:cubicBezTo>
                  <a:cubicBezTo>
                    <a:pt x="315" y="130"/>
                    <a:pt x="313" y="132"/>
                    <a:pt x="313" y="132"/>
                  </a:cubicBezTo>
                  <a:cubicBezTo>
                    <a:pt x="313" y="132"/>
                    <a:pt x="313" y="132"/>
                    <a:pt x="314" y="132"/>
                  </a:cubicBezTo>
                  <a:cubicBezTo>
                    <a:pt x="314" y="132"/>
                    <a:pt x="314" y="132"/>
                    <a:pt x="314" y="132"/>
                  </a:cubicBezTo>
                  <a:cubicBezTo>
                    <a:pt x="315" y="132"/>
                    <a:pt x="315" y="132"/>
                    <a:pt x="315" y="133"/>
                  </a:cubicBezTo>
                  <a:cubicBezTo>
                    <a:pt x="314" y="133"/>
                    <a:pt x="315" y="133"/>
                    <a:pt x="315" y="133"/>
                  </a:cubicBezTo>
                  <a:cubicBezTo>
                    <a:pt x="317" y="133"/>
                    <a:pt x="320" y="133"/>
                    <a:pt x="323" y="132"/>
                  </a:cubicBezTo>
                  <a:cubicBezTo>
                    <a:pt x="326" y="131"/>
                    <a:pt x="328" y="131"/>
                    <a:pt x="328" y="131"/>
                  </a:cubicBezTo>
                  <a:cubicBezTo>
                    <a:pt x="328" y="131"/>
                    <a:pt x="328" y="131"/>
                    <a:pt x="328" y="131"/>
                  </a:cubicBezTo>
                  <a:cubicBezTo>
                    <a:pt x="328" y="131"/>
                    <a:pt x="328" y="131"/>
                    <a:pt x="328" y="131"/>
                  </a:cubicBezTo>
                  <a:cubicBezTo>
                    <a:pt x="328" y="131"/>
                    <a:pt x="328" y="131"/>
                    <a:pt x="328" y="131"/>
                  </a:cubicBezTo>
                  <a:cubicBezTo>
                    <a:pt x="328" y="132"/>
                    <a:pt x="328" y="132"/>
                    <a:pt x="327" y="133"/>
                  </a:cubicBezTo>
                  <a:cubicBezTo>
                    <a:pt x="326" y="134"/>
                    <a:pt x="322" y="135"/>
                    <a:pt x="319" y="135"/>
                  </a:cubicBezTo>
                  <a:cubicBezTo>
                    <a:pt x="318" y="135"/>
                    <a:pt x="318" y="135"/>
                    <a:pt x="317" y="135"/>
                  </a:cubicBezTo>
                  <a:cubicBezTo>
                    <a:pt x="315" y="135"/>
                    <a:pt x="313" y="134"/>
                    <a:pt x="312" y="134"/>
                  </a:cubicBezTo>
                  <a:cubicBezTo>
                    <a:pt x="311" y="134"/>
                    <a:pt x="310" y="133"/>
                    <a:pt x="310" y="133"/>
                  </a:cubicBezTo>
                  <a:cubicBezTo>
                    <a:pt x="308" y="133"/>
                    <a:pt x="307" y="134"/>
                    <a:pt x="308" y="134"/>
                  </a:cubicBezTo>
                  <a:cubicBezTo>
                    <a:pt x="309" y="134"/>
                    <a:pt x="307" y="134"/>
                    <a:pt x="305" y="134"/>
                  </a:cubicBezTo>
                  <a:cubicBezTo>
                    <a:pt x="302" y="134"/>
                    <a:pt x="301" y="135"/>
                    <a:pt x="302" y="135"/>
                  </a:cubicBezTo>
                  <a:cubicBezTo>
                    <a:pt x="302" y="135"/>
                    <a:pt x="302" y="135"/>
                    <a:pt x="302" y="135"/>
                  </a:cubicBezTo>
                  <a:cubicBezTo>
                    <a:pt x="302" y="135"/>
                    <a:pt x="302" y="135"/>
                    <a:pt x="302" y="135"/>
                  </a:cubicBezTo>
                  <a:cubicBezTo>
                    <a:pt x="303" y="135"/>
                    <a:pt x="302" y="135"/>
                    <a:pt x="300" y="136"/>
                  </a:cubicBezTo>
                  <a:cubicBezTo>
                    <a:pt x="298" y="136"/>
                    <a:pt x="299" y="136"/>
                    <a:pt x="300" y="136"/>
                  </a:cubicBezTo>
                  <a:cubicBezTo>
                    <a:pt x="302" y="136"/>
                    <a:pt x="302" y="137"/>
                    <a:pt x="301" y="137"/>
                  </a:cubicBezTo>
                  <a:cubicBezTo>
                    <a:pt x="301" y="137"/>
                    <a:pt x="300" y="137"/>
                    <a:pt x="299" y="136"/>
                  </a:cubicBezTo>
                  <a:cubicBezTo>
                    <a:pt x="298" y="136"/>
                    <a:pt x="297" y="136"/>
                    <a:pt x="297" y="136"/>
                  </a:cubicBezTo>
                  <a:cubicBezTo>
                    <a:pt x="296" y="136"/>
                    <a:pt x="296" y="136"/>
                    <a:pt x="298" y="137"/>
                  </a:cubicBezTo>
                  <a:cubicBezTo>
                    <a:pt x="299" y="137"/>
                    <a:pt x="299" y="137"/>
                    <a:pt x="298" y="137"/>
                  </a:cubicBezTo>
                  <a:cubicBezTo>
                    <a:pt x="297" y="137"/>
                    <a:pt x="296" y="137"/>
                    <a:pt x="293" y="137"/>
                  </a:cubicBezTo>
                  <a:cubicBezTo>
                    <a:pt x="291" y="137"/>
                    <a:pt x="288" y="136"/>
                    <a:pt x="286" y="136"/>
                  </a:cubicBezTo>
                  <a:cubicBezTo>
                    <a:pt x="285" y="136"/>
                    <a:pt x="285" y="136"/>
                    <a:pt x="284" y="137"/>
                  </a:cubicBezTo>
                  <a:cubicBezTo>
                    <a:pt x="284" y="137"/>
                    <a:pt x="285" y="137"/>
                    <a:pt x="288" y="137"/>
                  </a:cubicBezTo>
                  <a:cubicBezTo>
                    <a:pt x="291" y="138"/>
                    <a:pt x="290" y="138"/>
                    <a:pt x="284" y="138"/>
                  </a:cubicBezTo>
                  <a:cubicBezTo>
                    <a:pt x="279" y="138"/>
                    <a:pt x="277" y="139"/>
                    <a:pt x="280" y="139"/>
                  </a:cubicBezTo>
                  <a:cubicBezTo>
                    <a:pt x="282" y="140"/>
                    <a:pt x="283" y="140"/>
                    <a:pt x="282" y="140"/>
                  </a:cubicBezTo>
                  <a:cubicBezTo>
                    <a:pt x="282" y="140"/>
                    <a:pt x="281" y="140"/>
                    <a:pt x="281" y="140"/>
                  </a:cubicBezTo>
                  <a:cubicBezTo>
                    <a:pt x="281" y="140"/>
                    <a:pt x="280" y="140"/>
                    <a:pt x="279" y="140"/>
                  </a:cubicBezTo>
                  <a:cubicBezTo>
                    <a:pt x="276" y="140"/>
                    <a:pt x="274" y="141"/>
                    <a:pt x="272" y="141"/>
                  </a:cubicBezTo>
                  <a:cubicBezTo>
                    <a:pt x="272" y="141"/>
                    <a:pt x="272" y="141"/>
                    <a:pt x="272" y="141"/>
                  </a:cubicBezTo>
                  <a:cubicBezTo>
                    <a:pt x="271" y="140"/>
                    <a:pt x="271" y="140"/>
                    <a:pt x="270" y="140"/>
                  </a:cubicBezTo>
                  <a:cubicBezTo>
                    <a:pt x="269" y="140"/>
                    <a:pt x="269" y="141"/>
                    <a:pt x="269" y="141"/>
                  </a:cubicBezTo>
                  <a:cubicBezTo>
                    <a:pt x="269" y="141"/>
                    <a:pt x="269" y="141"/>
                    <a:pt x="268" y="141"/>
                  </a:cubicBezTo>
                  <a:cubicBezTo>
                    <a:pt x="267" y="141"/>
                    <a:pt x="266" y="141"/>
                    <a:pt x="266" y="141"/>
                  </a:cubicBezTo>
                  <a:cubicBezTo>
                    <a:pt x="265" y="141"/>
                    <a:pt x="265" y="141"/>
                    <a:pt x="265" y="141"/>
                  </a:cubicBezTo>
                  <a:cubicBezTo>
                    <a:pt x="265" y="141"/>
                    <a:pt x="267" y="141"/>
                    <a:pt x="272" y="142"/>
                  </a:cubicBezTo>
                  <a:cubicBezTo>
                    <a:pt x="277" y="142"/>
                    <a:pt x="277" y="142"/>
                    <a:pt x="272" y="142"/>
                  </a:cubicBezTo>
                  <a:cubicBezTo>
                    <a:pt x="267" y="143"/>
                    <a:pt x="264" y="143"/>
                    <a:pt x="267" y="144"/>
                  </a:cubicBezTo>
                  <a:cubicBezTo>
                    <a:pt x="270" y="144"/>
                    <a:pt x="270" y="144"/>
                    <a:pt x="268" y="144"/>
                  </a:cubicBezTo>
                  <a:cubicBezTo>
                    <a:pt x="266" y="144"/>
                    <a:pt x="264" y="145"/>
                    <a:pt x="265" y="145"/>
                  </a:cubicBezTo>
                  <a:cubicBezTo>
                    <a:pt x="266" y="145"/>
                    <a:pt x="269" y="146"/>
                    <a:pt x="275" y="146"/>
                  </a:cubicBezTo>
                  <a:cubicBezTo>
                    <a:pt x="275" y="146"/>
                    <a:pt x="276" y="146"/>
                    <a:pt x="276" y="146"/>
                  </a:cubicBezTo>
                  <a:cubicBezTo>
                    <a:pt x="282" y="146"/>
                    <a:pt x="286" y="145"/>
                    <a:pt x="287" y="145"/>
                  </a:cubicBezTo>
                  <a:cubicBezTo>
                    <a:pt x="287" y="145"/>
                    <a:pt x="287" y="145"/>
                    <a:pt x="287" y="145"/>
                  </a:cubicBezTo>
                  <a:cubicBezTo>
                    <a:pt x="287" y="145"/>
                    <a:pt x="287" y="145"/>
                    <a:pt x="288" y="145"/>
                  </a:cubicBezTo>
                  <a:cubicBezTo>
                    <a:pt x="288" y="145"/>
                    <a:pt x="289" y="145"/>
                    <a:pt x="289" y="145"/>
                  </a:cubicBezTo>
                  <a:cubicBezTo>
                    <a:pt x="289" y="145"/>
                    <a:pt x="289" y="145"/>
                    <a:pt x="290" y="145"/>
                  </a:cubicBezTo>
                  <a:cubicBezTo>
                    <a:pt x="290" y="145"/>
                    <a:pt x="290" y="145"/>
                    <a:pt x="288" y="146"/>
                  </a:cubicBezTo>
                  <a:cubicBezTo>
                    <a:pt x="287" y="147"/>
                    <a:pt x="285" y="147"/>
                    <a:pt x="284" y="147"/>
                  </a:cubicBezTo>
                  <a:cubicBezTo>
                    <a:pt x="284" y="147"/>
                    <a:pt x="284" y="147"/>
                    <a:pt x="284" y="147"/>
                  </a:cubicBezTo>
                  <a:cubicBezTo>
                    <a:pt x="285" y="146"/>
                    <a:pt x="281" y="146"/>
                    <a:pt x="276" y="146"/>
                  </a:cubicBezTo>
                  <a:cubicBezTo>
                    <a:pt x="275" y="146"/>
                    <a:pt x="274" y="146"/>
                    <a:pt x="273" y="146"/>
                  </a:cubicBezTo>
                  <a:cubicBezTo>
                    <a:pt x="268" y="146"/>
                    <a:pt x="264" y="147"/>
                    <a:pt x="264" y="147"/>
                  </a:cubicBezTo>
                  <a:cubicBezTo>
                    <a:pt x="264" y="147"/>
                    <a:pt x="264" y="147"/>
                    <a:pt x="265" y="147"/>
                  </a:cubicBezTo>
                  <a:cubicBezTo>
                    <a:pt x="265" y="147"/>
                    <a:pt x="266" y="147"/>
                    <a:pt x="266" y="147"/>
                  </a:cubicBezTo>
                  <a:cubicBezTo>
                    <a:pt x="266" y="147"/>
                    <a:pt x="267" y="147"/>
                    <a:pt x="267" y="147"/>
                  </a:cubicBezTo>
                  <a:cubicBezTo>
                    <a:pt x="268" y="147"/>
                    <a:pt x="268" y="148"/>
                    <a:pt x="267" y="148"/>
                  </a:cubicBezTo>
                  <a:cubicBezTo>
                    <a:pt x="266" y="148"/>
                    <a:pt x="266" y="148"/>
                    <a:pt x="269" y="148"/>
                  </a:cubicBezTo>
                  <a:cubicBezTo>
                    <a:pt x="271" y="148"/>
                    <a:pt x="271" y="149"/>
                    <a:pt x="271" y="150"/>
                  </a:cubicBezTo>
                  <a:cubicBezTo>
                    <a:pt x="272" y="150"/>
                    <a:pt x="272" y="151"/>
                    <a:pt x="273" y="151"/>
                  </a:cubicBezTo>
                  <a:cubicBezTo>
                    <a:pt x="274" y="151"/>
                    <a:pt x="276" y="150"/>
                    <a:pt x="277" y="150"/>
                  </a:cubicBezTo>
                  <a:cubicBezTo>
                    <a:pt x="280" y="150"/>
                    <a:pt x="281" y="150"/>
                    <a:pt x="282" y="150"/>
                  </a:cubicBezTo>
                  <a:cubicBezTo>
                    <a:pt x="282" y="150"/>
                    <a:pt x="282" y="150"/>
                    <a:pt x="282" y="150"/>
                  </a:cubicBezTo>
                  <a:cubicBezTo>
                    <a:pt x="282" y="150"/>
                    <a:pt x="281" y="151"/>
                    <a:pt x="280" y="151"/>
                  </a:cubicBezTo>
                  <a:cubicBezTo>
                    <a:pt x="280" y="151"/>
                    <a:pt x="280" y="151"/>
                    <a:pt x="280" y="151"/>
                  </a:cubicBezTo>
                  <a:cubicBezTo>
                    <a:pt x="279" y="151"/>
                    <a:pt x="279" y="151"/>
                    <a:pt x="279" y="151"/>
                  </a:cubicBezTo>
                  <a:cubicBezTo>
                    <a:pt x="278" y="151"/>
                    <a:pt x="277" y="151"/>
                    <a:pt x="276" y="151"/>
                  </a:cubicBezTo>
                  <a:cubicBezTo>
                    <a:pt x="275" y="152"/>
                    <a:pt x="274" y="152"/>
                    <a:pt x="276" y="152"/>
                  </a:cubicBezTo>
                  <a:cubicBezTo>
                    <a:pt x="278" y="152"/>
                    <a:pt x="273" y="152"/>
                    <a:pt x="269" y="154"/>
                  </a:cubicBezTo>
                  <a:cubicBezTo>
                    <a:pt x="267" y="154"/>
                    <a:pt x="270" y="155"/>
                    <a:pt x="271" y="155"/>
                  </a:cubicBezTo>
                  <a:cubicBezTo>
                    <a:pt x="272" y="155"/>
                    <a:pt x="272" y="155"/>
                    <a:pt x="272" y="155"/>
                  </a:cubicBezTo>
                  <a:cubicBezTo>
                    <a:pt x="272" y="155"/>
                    <a:pt x="273" y="155"/>
                    <a:pt x="273" y="155"/>
                  </a:cubicBezTo>
                  <a:cubicBezTo>
                    <a:pt x="274" y="155"/>
                    <a:pt x="276" y="155"/>
                    <a:pt x="276" y="156"/>
                  </a:cubicBezTo>
                  <a:cubicBezTo>
                    <a:pt x="277" y="156"/>
                    <a:pt x="277" y="157"/>
                    <a:pt x="278" y="157"/>
                  </a:cubicBezTo>
                  <a:cubicBezTo>
                    <a:pt x="279" y="157"/>
                    <a:pt x="279" y="157"/>
                    <a:pt x="279" y="157"/>
                  </a:cubicBezTo>
                  <a:cubicBezTo>
                    <a:pt x="280" y="157"/>
                    <a:pt x="280" y="157"/>
                    <a:pt x="280" y="157"/>
                  </a:cubicBezTo>
                  <a:cubicBezTo>
                    <a:pt x="280" y="157"/>
                    <a:pt x="279" y="157"/>
                    <a:pt x="279" y="157"/>
                  </a:cubicBezTo>
                  <a:cubicBezTo>
                    <a:pt x="278" y="158"/>
                    <a:pt x="278" y="158"/>
                    <a:pt x="277" y="158"/>
                  </a:cubicBezTo>
                  <a:cubicBezTo>
                    <a:pt x="276" y="158"/>
                    <a:pt x="275" y="158"/>
                    <a:pt x="275" y="158"/>
                  </a:cubicBezTo>
                  <a:cubicBezTo>
                    <a:pt x="274" y="158"/>
                    <a:pt x="274" y="158"/>
                    <a:pt x="274" y="158"/>
                  </a:cubicBezTo>
                  <a:cubicBezTo>
                    <a:pt x="272" y="158"/>
                    <a:pt x="272" y="159"/>
                    <a:pt x="275" y="160"/>
                  </a:cubicBezTo>
                  <a:cubicBezTo>
                    <a:pt x="279" y="161"/>
                    <a:pt x="284" y="162"/>
                    <a:pt x="285" y="162"/>
                  </a:cubicBezTo>
                  <a:cubicBezTo>
                    <a:pt x="285" y="162"/>
                    <a:pt x="286" y="162"/>
                    <a:pt x="286" y="162"/>
                  </a:cubicBezTo>
                  <a:cubicBezTo>
                    <a:pt x="286" y="162"/>
                    <a:pt x="286" y="162"/>
                    <a:pt x="286" y="162"/>
                  </a:cubicBezTo>
                  <a:cubicBezTo>
                    <a:pt x="286" y="162"/>
                    <a:pt x="287" y="162"/>
                    <a:pt x="288" y="162"/>
                  </a:cubicBezTo>
                  <a:cubicBezTo>
                    <a:pt x="289" y="162"/>
                    <a:pt x="291" y="162"/>
                    <a:pt x="292" y="162"/>
                  </a:cubicBezTo>
                  <a:cubicBezTo>
                    <a:pt x="294" y="162"/>
                    <a:pt x="295" y="162"/>
                    <a:pt x="297" y="162"/>
                  </a:cubicBezTo>
                  <a:cubicBezTo>
                    <a:pt x="303" y="161"/>
                    <a:pt x="312" y="159"/>
                    <a:pt x="314" y="158"/>
                  </a:cubicBezTo>
                  <a:cubicBezTo>
                    <a:pt x="314" y="157"/>
                    <a:pt x="314" y="156"/>
                    <a:pt x="314" y="156"/>
                  </a:cubicBezTo>
                  <a:cubicBezTo>
                    <a:pt x="313" y="156"/>
                    <a:pt x="313" y="156"/>
                    <a:pt x="313" y="156"/>
                  </a:cubicBezTo>
                  <a:cubicBezTo>
                    <a:pt x="313" y="156"/>
                    <a:pt x="313" y="156"/>
                    <a:pt x="314" y="156"/>
                  </a:cubicBezTo>
                  <a:cubicBezTo>
                    <a:pt x="314" y="156"/>
                    <a:pt x="314" y="156"/>
                    <a:pt x="314" y="156"/>
                  </a:cubicBezTo>
                  <a:cubicBezTo>
                    <a:pt x="316" y="157"/>
                    <a:pt x="318" y="157"/>
                    <a:pt x="319" y="157"/>
                  </a:cubicBezTo>
                  <a:cubicBezTo>
                    <a:pt x="319" y="157"/>
                    <a:pt x="319" y="157"/>
                    <a:pt x="319" y="157"/>
                  </a:cubicBezTo>
                  <a:cubicBezTo>
                    <a:pt x="320" y="157"/>
                    <a:pt x="324" y="156"/>
                    <a:pt x="325" y="154"/>
                  </a:cubicBezTo>
                  <a:cubicBezTo>
                    <a:pt x="326" y="154"/>
                    <a:pt x="326" y="153"/>
                    <a:pt x="327" y="153"/>
                  </a:cubicBezTo>
                  <a:cubicBezTo>
                    <a:pt x="328" y="153"/>
                    <a:pt x="329" y="154"/>
                    <a:pt x="330" y="154"/>
                  </a:cubicBezTo>
                  <a:cubicBezTo>
                    <a:pt x="332" y="156"/>
                    <a:pt x="335" y="157"/>
                    <a:pt x="336" y="159"/>
                  </a:cubicBezTo>
                  <a:cubicBezTo>
                    <a:pt x="336" y="160"/>
                    <a:pt x="337" y="161"/>
                    <a:pt x="337" y="161"/>
                  </a:cubicBezTo>
                  <a:cubicBezTo>
                    <a:pt x="337" y="161"/>
                    <a:pt x="337" y="160"/>
                    <a:pt x="337" y="160"/>
                  </a:cubicBezTo>
                  <a:cubicBezTo>
                    <a:pt x="337" y="160"/>
                    <a:pt x="337" y="160"/>
                    <a:pt x="337" y="160"/>
                  </a:cubicBezTo>
                  <a:cubicBezTo>
                    <a:pt x="338" y="160"/>
                    <a:pt x="340" y="163"/>
                    <a:pt x="345" y="165"/>
                  </a:cubicBezTo>
                  <a:cubicBezTo>
                    <a:pt x="350" y="168"/>
                    <a:pt x="352" y="174"/>
                    <a:pt x="362" y="174"/>
                  </a:cubicBezTo>
                  <a:cubicBezTo>
                    <a:pt x="362" y="174"/>
                    <a:pt x="362" y="174"/>
                    <a:pt x="363" y="174"/>
                  </a:cubicBezTo>
                  <a:cubicBezTo>
                    <a:pt x="373" y="173"/>
                    <a:pt x="390" y="171"/>
                    <a:pt x="393" y="168"/>
                  </a:cubicBezTo>
                  <a:cubicBezTo>
                    <a:pt x="395" y="165"/>
                    <a:pt x="393" y="162"/>
                    <a:pt x="395" y="162"/>
                  </a:cubicBezTo>
                  <a:cubicBezTo>
                    <a:pt x="395" y="162"/>
                    <a:pt x="395" y="162"/>
                    <a:pt x="395" y="162"/>
                  </a:cubicBezTo>
                  <a:cubicBezTo>
                    <a:pt x="395" y="162"/>
                    <a:pt x="395" y="162"/>
                    <a:pt x="395" y="162"/>
                  </a:cubicBezTo>
                  <a:cubicBezTo>
                    <a:pt x="396" y="162"/>
                    <a:pt x="396" y="161"/>
                    <a:pt x="395" y="161"/>
                  </a:cubicBezTo>
                  <a:cubicBezTo>
                    <a:pt x="394" y="160"/>
                    <a:pt x="393" y="160"/>
                    <a:pt x="395" y="160"/>
                  </a:cubicBezTo>
                  <a:cubicBezTo>
                    <a:pt x="396" y="160"/>
                    <a:pt x="397" y="159"/>
                    <a:pt x="395" y="159"/>
                  </a:cubicBezTo>
                  <a:cubicBezTo>
                    <a:pt x="394" y="159"/>
                    <a:pt x="395" y="158"/>
                    <a:pt x="398" y="158"/>
                  </a:cubicBezTo>
                  <a:cubicBezTo>
                    <a:pt x="400" y="157"/>
                    <a:pt x="403" y="157"/>
                    <a:pt x="404" y="157"/>
                  </a:cubicBezTo>
                  <a:cubicBezTo>
                    <a:pt x="404" y="157"/>
                    <a:pt x="404" y="157"/>
                    <a:pt x="404" y="157"/>
                  </a:cubicBezTo>
                  <a:cubicBezTo>
                    <a:pt x="404" y="157"/>
                    <a:pt x="404" y="157"/>
                    <a:pt x="404" y="157"/>
                  </a:cubicBezTo>
                  <a:cubicBezTo>
                    <a:pt x="405" y="157"/>
                    <a:pt x="410" y="155"/>
                    <a:pt x="402" y="155"/>
                  </a:cubicBezTo>
                  <a:cubicBezTo>
                    <a:pt x="393" y="154"/>
                    <a:pt x="395" y="153"/>
                    <a:pt x="407" y="153"/>
                  </a:cubicBezTo>
                  <a:cubicBezTo>
                    <a:pt x="411" y="153"/>
                    <a:pt x="412" y="153"/>
                    <a:pt x="406" y="149"/>
                  </a:cubicBezTo>
                  <a:cubicBezTo>
                    <a:pt x="404" y="148"/>
                    <a:pt x="396" y="147"/>
                    <a:pt x="394" y="144"/>
                  </a:cubicBezTo>
                  <a:cubicBezTo>
                    <a:pt x="392" y="143"/>
                    <a:pt x="394" y="143"/>
                    <a:pt x="395" y="141"/>
                  </a:cubicBezTo>
                  <a:cubicBezTo>
                    <a:pt x="395" y="140"/>
                    <a:pt x="402" y="137"/>
                    <a:pt x="410" y="135"/>
                  </a:cubicBezTo>
                  <a:cubicBezTo>
                    <a:pt x="418" y="133"/>
                    <a:pt x="427" y="130"/>
                    <a:pt x="430" y="129"/>
                  </a:cubicBezTo>
                  <a:cubicBezTo>
                    <a:pt x="434" y="128"/>
                    <a:pt x="435" y="127"/>
                    <a:pt x="433" y="126"/>
                  </a:cubicBezTo>
                  <a:cubicBezTo>
                    <a:pt x="431" y="126"/>
                    <a:pt x="431" y="125"/>
                    <a:pt x="431" y="124"/>
                  </a:cubicBezTo>
                  <a:cubicBezTo>
                    <a:pt x="431" y="123"/>
                    <a:pt x="431" y="122"/>
                    <a:pt x="432" y="122"/>
                  </a:cubicBezTo>
                  <a:cubicBezTo>
                    <a:pt x="432" y="122"/>
                    <a:pt x="432" y="122"/>
                    <a:pt x="432" y="122"/>
                  </a:cubicBezTo>
                  <a:cubicBezTo>
                    <a:pt x="432" y="122"/>
                    <a:pt x="432" y="122"/>
                    <a:pt x="433" y="122"/>
                  </a:cubicBezTo>
                  <a:cubicBezTo>
                    <a:pt x="433" y="122"/>
                    <a:pt x="434" y="122"/>
                    <a:pt x="434" y="122"/>
                  </a:cubicBezTo>
                  <a:cubicBezTo>
                    <a:pt x="433" y="122"/>
                    <a:pt x="433" y="122"/>
                    <a:pt x="435" y="121"/>
                  </a:cubicBezTo>
                  <a:cubicBezTo>
                    <a:pt x="436" y="121"/>
                    <a:pt x="437" y="121"/>
                    <a:pt x="436" y="121"/>
                  </a:cubicBezTo>
                  <a:cubicBezTo>
                    <a:pt x="435" y="120"/>
                    <a:pt x="442" y="119"/>
                    <a:pt x="452" y="119"/>
                  </a:cubicBezTo>
                  <a:cubicBezTo>
                    <a:pt x="455" y="119"/>
                    <a:pt x="457" y="119"/>
                    <a:pt x="460" y="119"/>
                  </a:cubicBezTo>
                  <a:cubicBezTo>
                    <a:pt x="473" y="120"/>
                    <a:pt x="476" y="124"/>
                    <a:pt x="474" y="124"/>
                  </a:cubicBezTo>
                  <a:cubicBezTo>
                    <a:pt x="474" y="124"/>
                    <a:pt x="474" y="124"/>
                    <a:pt x="474" y="124"/>
                  </a:cubicBezTo>
                  <a:cubicBezTo>
                    <a:pt x="474" y="124"/>
                    <a:pt x="474" y="124"/>
                    <a:pt x="474" y="124"/>
                  </a:cubicBezTo>
                  <a:cubicBezTo>
                    <a:pt x="473" y="124"/>
                    <a:pt x="473" y="124"/>
                    <a:pt x="474" y="124"/>
                  </a:cubicBezTo>
                  <a:cubicBezTo>
                    <a:pt x="475" y="124"/>
                    <a:pt x="466" y="125"/>
                    <a:pt x="460" y="127"/>
                  </a:cubicBezTo>
                  <a:cubicBezTo>
                    <a:pt x="454" y="129"/>
                    <a:pt x="450" y="132"/>
                    <a:pt x="445" y="133"/>
                  </a:cubicBezTo>
                  <a:cubicBezTo>
                    <a:pt x="441" y="133"/>
                    <a:pt x="434" y="137"/>
                    <a:pt x="437" y="141"/>
                  </a:cubicBezTo>
                  <a:cubicBezTo>
                    <a:pt x="440" y="145"/>
                    <a:pt x="445" y="148"/>
                    <a:pt x="451" y="148"/>
                  </a:cubicBezTo>
                  <a:cubicBezTo>
                    <a:pt x="456" y="148"/>
                    <a:pt x="460" y="149"/>
                    <a:pt x="461" y="150"/>
                  </a:cubicBezTo>
                  <a:cubicBezTo>
                    <a:pt x="462" y="151"/>
                    <a:pt x="463" y="151"/>
                    <a:pt x="465" y="151"/>
                  </a:cubicBezTo>
                  <a:cubicBezTo>
                    <a:pt x="468" y="151"/>
                    <a:pt x="472" y="150"/>
                    <a:pt x="476" y="150"/>
                  </a:cubicBezTo>
                  <a:cubicBezTo>
                    <a:pt x="482" y="149"/>
                    <a:pt x="488" y="149"/>
                    <a:pt x="489" y="149"/>
                  </a:cubicBezTo>
                  <a:cubicBezTo>
                    <a:pt x="490" y="149"/>
                    <a:pt x="490" y="149"/>
                    <a:pt x="490" y="149"/>
                  </a:cubicBezTo>
                  <a:cubicBezTo>
                    <a:pt x="490" y="149"/>
                    <a:pt x="490" y="149"/>
                    <a:pt x="490" y="149"/>
                  </a:cubicBezTo>
                  <a:cubicBezTo>
                    <a:pt x="490" y="149"/>
                    <a:pt x="491" y="149"/>
                    <a:pt x="492" y="148"/>
                  </a:cubicBezTo>
                  <a:cubicBezTo>
                    <a:pt x="492" y="148"/>
                    <a:pt x="493" y="148"/>
                    <a:pt x="495" y="148"/>
                  </a:cubicBezTo>
                  <a:cubicBezTo>
                    <a:pt x="496" y="148"/>
                    <a:pt x="496" y="148"/>
                    <a:pt x="497" y="148"/>
                  </a:cubicBezTo>
                  <a:cubicBezTo>
                    <a:pt x="497" y="148"/>
                    <a:pt x="498" y="148"/>
                    <a:pt x="499" y="148"/>
                  </a:cubicBezTo>
                  <a:cubicBezTo>
                    <a:pt x="500" y="148"/>
                    <a:pt x="501" y="148"/>
                    <a:pt x="502" y="148"/>
                  </a:cubicBezTo>
                  <a:cubicBezTo>
                    <a:pt x="507" y="148"/>
                    <a:pt x="514" y="147"/>
                    <a:pt x="518" y="147"/>
                  </a:cubicBezTo>
                  <a:cubicBezTo>
                    <a:pt x="520" y="147"/>
                    <a:pt x="521" y="147"/>
                    <a:pt x="521" y="147"/>
                  </a:cubicBezTo>
                  <a:cubicBezTo>
                    <a:pt x="522" y="147"/>
                    <a:pt x="522" y="147"/>
                    <a:pt x="523" y="147"/>
                  </a:cubicBezTo>
                  <a:cubicBezTo>
                    <a:pt x="525" y="148"/>
                    <a:pt x="524" y="148"/>
                    <a:pt x="528" y="149"/>
                  </a:cubicBezTo>
                  <a:cubicBezTo>
                    <a:pt x="533" y="150"/>
                    <a:pt x="532" y="151"/>
                    <a:pt x="527" y="151"/>
                  </a:cubicBezTo>
                  <a:cubicBezTo>
                    <a:pt x="522" y="152"/>
                    <a:pt x="518" y="152"/>
                    <a:pt x="518" y="153"/>
                  </a:cubicBezTo>
                  <a:cubicBezTo>
                    <a:pt x="519" y="153"/>
                    <a:pt x="516" y="153"/>
                    <a:pt x="513" y="153"/>
                  </a:cubicBezTo>
                  <a:cubicBezTo>
                    <a:pt x="511" y="153"/>
                    <a:pt x="508" y="153"/>
                    <a:pt x="505" y="153"/>
                  </a:cubicBezTo>
                  <a:cubicBezTo>
                    <a:pt x="502" y="153"/>
                    <a:pt x="499" y="153"/>
                    <a:pt x="495" y="153"/>
                  </a:cubicBezTo>
                  <a:cubicBezTo>
                    <a:pt x="489" y="153"/>
                    <a:pt x="481" y="153"/>
                    <a:pt x="476" y="154"/>
                  </a:cubicBezTo>
                  <a:cubicBezTo>
                    <a:pt x="468" y="155"/>
                    <a:pt x="472" y="158"/>
                    <a:pt x="473" y="159"/>
                  </a:cubicBezTo>
                  <a:cubicBezTo>
                    <a:pt x="474" y="160"/>
                    <a:pt x="484" y="162"/>
                    <a:pt x="477" y="165"/>
                  </a:cubicBezTo>
                  <a:cubicBezTo>
                    <a:pt x="475" y="166"/>
                    <a:pt x="472" y="166"/>
                    <a:pt x="469" y="166"/>
                  </a:cubicBezTo>
                  <a:cubicBezTo>
                    <a:pt x="466" y="166"/>
                    <a:pt x="464" y="166"/>
                    <a:pt x="461" y="166"/>
                  </a:cubicBezTo>
                  <a:cubicBezTo>
                    <a:pt x="459" y="166"/>
                    <a:pt x="456" y="166"/>
                    <a:pt x="454" y="166"/>
                  </a:cubicBezTo>
                  <a:cubicBezTo>
                    <a:pt x="451" y="166"/>
                    <a:pt x="448" y="166"/>
                    <a:pt x="447" y="167"/>
                  </a:cubicBezTo>
                  <a:cubicBezTo>
                    <a:pt x="444" y="170"/>
                    <a:pt x="453" y="173"/>
                    <a:pt x="459" y="174"/>
                  </a:cubicBezTo>
                  <a:cubicBezTo>
                    <a:pt x="464" y="174"/>
                    <a:pt x="469" y="175"/>
                    <a:pt x="469" y="176"/>
                  </a:cubicBezTo>
                  <a:cubicBezTo>
                    <a:pt x="470" y="177"/>
                    <a:pt x="460" y="178"/>
                    <a:pt x="450" y="178"/>
                  </a:cubicBezTo>
                  <a:cubicBezTo>
                    <a:pt x="442" y="178"/>
                    <a:pt x="436" y="178"/>
                    <a:pt x="433" y="178"/>
                  </a:cubicBezTo>
                  <a:cubicBezTo>
                    <a:pt x="431" y="178"/>
                    <a:pt x="430" y="178"/>
                    <a:pt x="431" y="178"/>
                  </a:cubicBezTo>
                  <a:cubicBezTo>
                    <a:pt x="432" y="178"/>
                    <a:pt x="432" y="178"/>
                    <a:pt x="431" y="178"/>
                  </a:cubicBezTo>
                  <a:cubicBezTo>
                    <a:pt x="430" y="178"/>
                    <a:pt x="430" y="178"/>
                    <a:pt x="430" y="178"/>
                  </a:cubicBezTo>
                  <a:cubicBezTo>
                    <a:pt x="429" y="178"/>
                    <a:pt x="429" y="178"/>
                    <a:pt x="428" y="178"/>
                  </a:cubicBezTo>
                  <a:cubicBezTo>
                    <a:pt x="428" y="178"/>
                    <a:pt x="427" y="178"/>
                    <a:pt x="427" y="178"/>
                  </a:cubicBezTo>
                  <a:cubicBezTo>
                    <a:pt x="422" y="178"/>
                    <a:pt x="420" y="177"/>
                    <a:pt x="421" y="177"/>
                  </a:cubicBezTo>
                  <a:cubicBezTo>
                    <a:pt x="422" y="177"/>
                    <a:pt x="419" y="177"/>
                    <a:pt x="413" y="177"/>
                  </a:cubicBezTo>
                  <a:cubicBezTo>
                    <a:pt x="410" y="177"/>
                    <a:pt x="405" y="177"/>
                    <a:pt x="401" y="177"/>
                  </a:cubicBezTo>
                  <a:cubicBezTo>
                    <a:pt x="394" y="178"/>
                    <a:pt x="387" y="179"/>
                    <a:pt x="379" y="180"/>
                  </a:cubicBezTo>
                  <a:cubicBezTo>
                    <a:pt x="372" y="181"/>
                    <a:pt x="374" y="181"/>
                    <a:pt x="373" y="181"/>
                  </a:cubicBezTo>
                  <a:cubicBezTo>
                    <a:pt x="373" y="181"/>
                    <a:pt x="371" y="181"/>
                    <a:pt x="367" y="181"/>
                  </a:cubicBezTo>
                  <a:cubicBezTo>
                    <a:pt x="363" y="181"/>
                    <a:pt x="361" y="180"/>
                    <a:pt x="359" y="180"/>
                  </a:cubicBezTo>
                  <a:cubicBezTo>
                    <a:pt x="355" y="179"/>
                    <a:pt x="352" y="179"/>
                    <a:pt x="352" y="179"/>
                  </a:cubicBezTo>
                  <a:cubicBezTo>
                    <a:pt x="350" y="179"/>
                    <a:pt x="348" y="180"/>
                    <a:pt x="343" y="180"/>
                  </a:cubicBezTo>
                  <a:cubicBezTo>
                    <a:pt x="341" y="180"/>
                    <a:pt x="339" y="181"/>
                    <a:pt x="338" y="181"/>
                  </a:cubicBezTo>
                  <a:cubicBezTo>
                    <a:pt x="334" y="181"/>
                    <a:pt x="332" y="180"/>
                    <a:pt x="334" y="180"/>
                  </a:cubicBezTo>
                  <a:cubicBezTo>
                    <a:pt x="335" y="180"/>
                    <a:pt x="333" y="179"/>
                    <a:pt x="330" y="179"/>
                  </a:cubicBezTo>
                  <a:cubicBezTo>
                    <a:pt x="330" y="179"/>
                    <a:pt x="330" y="179"/>
                    <a:pt x="330" y="179"/>
                  </a:cubicBezTo>
                  <a:cubicBezTo>
                    <a:pt x="330" y="179"/>
                    <a:pt x="330" y="179"/>
                    <a:pt x="330" y="179"/>
                  </a:cubicBezTo>
                  <a:cubicBezTo>
                    <a:pt x="327" y="179"/>
                    <a:pt x="315" y="177"/>
                    <a:pt x="319" y="174"/>
                  </a:cubicBezTo>
                  <a:cubicBezTo>
                    <a:pt x="323" y="171"/>
                    <a:pt x="330" y="169"/>
                    <a:pt x="324" y="168"/>
                  </a:cubicBezTo>
                  <a:cubicBezTo>
                    <a:pt x="322" y="168"/>
                    <a:pt x="320" y="168"/>
                    <a:pt x="319" y="168"/>
                  </a:cubicBezTo>
                  <a:cubicBezTo>
                    <a:pt x="316" y="168"/>
                    <a:pt x="314" y="168"/>
                    <a:pt x="315" y="168"/>
                  </a:cubicBezTo>
                  <a:cubicBezTo>
                    <a:pt x="316" y="169"/>
                    <a:pt x="316" y="169"/>
                    <a:pt x="315" y="169"/>
                  </a:cubicBezTo>
                  <a:cubicBezTo>
                    <a:pt x="315" y="169"/>
                    <a:pt x="315" y="169"/>
                    <a:pt x="314" y="169"/>
                  </a:cubicBezTo>
                  <a:cubicBezTo>
                    <a:pt x="313" y="169"/>
                    <a:pt x="312" y="169"/>
                    <a:pt x="312" y="169"/>
                  </a:cubicBezTo>
                  <a:cubicBezTo>
                    <a:pt x="312" y="169"/>
                    <a:pt x="311" y="168"/>
                    <a:pt x="310" y="168"/>
                  </a:cubicBezTo>
                  <a:cubicBezTo>
                    <a:pt x="309" y="168"/>
                    <a:pt x="308" y="169"/>
                    <a:pt x="306" y="169"/>
                  </a:cubicBezTo>
                  <a:cubicBezTo>
                    <a:pt x="304" y="169"/>
                    <a:pt x="304" y="170"/>
                    <a:pt x="303" y="172"/>
                  </a:cubicBezTo>
                  <a:cubicBezTo>
                    <a:pt x="302" y="173"/>
                    <a:pt x="304" y="175"/>
                    <a:pt x="307" y="176"/>
                  </a:cubicBezTo>
                  <a:cubicBezTo>
                    <a:pt x="310" y="177"/>
                    <a:pt x="311" y="179"/>
                    <a:pt x="310" y="179"/>
                  </a:cubicBezTo>
                  <a:cubicBezTo>
                    <a:pt x="308" y="179"/>
                    <a:pt x="310" y="180"/>
                    <a:pt x="315" y="181"/>
                  </a:cubicBezTo>
                  <a:cubicBezTo>
                    <a:pt x="316" y="182"/>
                    <a:pt x="316" y="182"/>
                    <a:pt x="316" y="182"/>
                  </a:cubicBezTo>
                  <a:cubicBezTo>
                    <a:pt x="316" y="182"/>
                    <a:pt x="315" y="182"/>
                    <a:pt x="314" y="182"/>
                  </a:cubicBezTo>
                  <a:cubicBezTo>
                    <a:pt x="313" y="182"/>
                    <a:pt x="313" y="182"/>
                    <a:pt x="313" y="182"/>
                  </a:cubicBezTo>
                  <a:cubicBezTo>
                    <a:pt x="306" y="182"/>
                    <a:pt x="307" y="184"/>
                    <a:pt x="306" y="184"/>
                  </a:cubicBezTo>
                  <a:cubicBezTo>
                    <a:pt x="306" y="184"/>
                    <a:pt x="306" y="184"/>
                    <a:pt x="306" y="184"/>
                  </a:cubicBezTo>
                  <a:cubicBezTo>
                    <a:pt x="305" y="183"/>
                    <a:pt x="304" y="183"/>
                    <a:pt x="304" y="183"/>
                  </a:cubicBezTo>
                  <a:cubicBezTo>
                    <a:pt x="303" y="183"/>
                    <a:pt x="303" y="183"/>
                    <a:pt x="303" y="183"/>
                  </a:cubicBezTo>
                  <a:cubicBezTo>
                    <a:pt x="303" y="183"/>
                    <a:pt x="303" y="183"/>
                    <a:pt x="303" y="183"/>
                  </a:cubicBezTo>
                  <a:cubicBezTo>
                    <a:pt x="302" y="183"/>
                    <a:pt x="299" y="183"/>
                    <a:pt x="295" y="182"/>
                  </a:cubicBezTo>
                  <a:cubicBezTo>
                    <a:pt x="294" y="182"/>
                    <a:pt x="293" y="182"/>
                    <a:pt x="292" y="182"/>
                  </a:cubicBezTo>
                  <a:cubicBezTo>
                    <a:pt x="287" y="182"/>
                    <a:pt x="279" y="183"/>
                    <a:pt x="268" y="185"/>
                  </a:cubicBezTo>
                  <a:cubicBezTo>
                    <a:pt x="256" y="187"/>
                    <a:pt x="260" y="191"/>
                    <a:pt x="258" y="192"/>
                  </a:cubicBezTo>
                  <a:cubicBezTo>
                    <a:pt x="256" y="192"/>
                    <a:pt x="257" y="192"/>
                    <a:pt x="256" y="192"/>
                  </a:cubicBezTo>
                  <a:cubicBezTo>
                    <a:pt x="256" y="192"/>
                    <a:pt x="255" y="192"/>
                    <a:pt x="255" y="192"/>
                  </a:cubicBezTo>
                  <a:cubicBezTo>
                    <a:pt x="254" y="192"/>
                    <a:pt x="254" y="192"/>
                    <a:pt x="253" y="192"/>
                  </a:cubicBezTo>
                  <a:cubicBezTo>
                    <a:pt x="253" y="192"/>
                    <a:pt x="253" y="192"/>
                    <a:pt x="255" y="192"/>
                  </a:cubicBezTo>
                  <a:cubicBezTo>
                    <a:pt x="257" y="193"/>
                    <a:pt x="246" y="193"/>
                    <a:pt x="235" y="196"/>
                  </a:cubicBezTo>
                  <a:cubicBezTo>
                    <a:pt x="225" y="198"/>
                    <a:pt x="214" y="201"/>
                    <a:pt x="207" y="201"/>
                  </a:cubicBezTo>
                  <a:cubicBezTo>
                    <a:pt x="206" y="201"/>
                    <a:pt x="206" y="201"/>
                    <a:pt x="206" y="201"/>
                  </a:cubicBezTo>
                  <a:cubicBezTo>
                    <a:pt x="203" y="201"/>
                    <a:pt x="201" y="201"/>
                    <a:pt x="199" y="201"/>
                  </a:cubicBezTo>
                  <a:cubicBezTo>
                    <a:pt x="196" y="201"/>
                    <a:pt x="195" y="201"/>
                    <a:pt x="196" y="202"/>
                  </a:cubicBezTo>
                  <a:cubicBezTo>
                    <a:pt x="197" y="203"/>
                    <a:pt x="190" y="204"/>
                    <a:pt x="180" y="204"/>
                  </a:cubicBezTo>
                  <a:cubicBezTo>
                    <a:pt x="180" y="204"/>
                    <a:pt x="179" y="204"/>
                    <a:pt x="179" y="204"/>
                  </a:cubicBezTo>
                  <a:cubicBezTo>
                    <a:pt x="179" y="204"/>
                    <a:pt x="178" y="204"/>
                    <a:pt x="178" y="204"/>
                  </a:cubicBezTo>
                  <a:cubicBezTo>
                    <a:pt x="168" y="204"/>
                    <a:pt x="161" y="205"/>
                    <a:pt x="163" y="205"/>
                  </a:cubicBezTo>
                  <a:cubicBezTo>
                    <a:pt x="164" y="205"/>
                    <a:pt x="165" y="205"/>
                    <a:pt x="164" y="205"/>
                  </a:cubicBezTo>
                  <a:cubicBezTo>
                    <a:pt x="164" y="205"/>
                    <a:pt x="164" y="205"/>
                    <a:pt x="164" y="205"/>
                  </a:cubicBezTo>
                  <a:cubicBezTo>
                    <a:pt x="164" y="205"/>
                    <a:pt x="164" y="205"/>
                    <a:pt x="164" y="205"/>
                  </a:cubicBezTo>
                  <a:cubicBezTo>
                    <a:pt x="163" y="205"/>
                    <a:pt x="162" y="206"/>
                    <a:pt x="163" y="206"/>
                  </a:cubicBezTo>
                  <a:cubicBezTo>
                    <a:pt x="164" y="206"/>
                    <a:pt x="165" y="206"/>
                    <a:pt x="164" y="207"/>
                  </a:cubicBezTo>
                  <a:cubicBezTo>
                    <a:pt x="162" y="207"/>
                    <a:pt x="163" y="207"/>
                    <a:pt x="164" y="207"/>
                  </a:cubicBezTo>
                  <a:cubicBezTo>
                    <a:pt x="165" y="208"/>
                    <a:pt x="172" y="208"/>
                    <a:pt x="181" y="208"/>
                  </a:cubicBezTo>
                  <a:cubicBezTo>
                    <a:pt x="189" y="209"/>
                    <a:pt x="193" y="213"/>
                    <a:pt x="199" y="215"/>
                  </a:cubicBezTo>
                  <a:cubicBezTo>
                    <a:pt x="204" y="217"/>
                    <a:pt x="207" y="218"/>
                    <a:pt x="207" y="218"/>
                  </a:cubicBezTo>
                  <a:cubicBezTo>
                    <a:pt x="207" y="218"/>
                    <a:pt x="207" y="218"/>
                    <a:pt x="207" y="218"/>
                  </a:cubicBezTo>
                  <a:cubicBezTo>
                    <a:pt x="206" y="218"/>
                    <a:pt x="206" y="218"/>
                    <a:pt x="206" y="218"/>
                  </a:cubicBezTo>
                  <a:cubicBezTo>
                    <a:pt x="205" y="218"/>
                    <a:pt x="205" y="222"/>
                    <a:pt x="191" y="225"/>
                  </a:cubicBezTo>
                  <a:cubicBezTo>
                    <a:pt x="187" y="225"/>
                    <a:pt x="183" y="226"/>
                    <a:pt x="176" y="226"/>
                  </a:cubicBezTo>
                  <a:cubicBezTo>
                    <a:pt x="170" y="226"/>
                    <a:pt x="161" y="225"/>
                    <a:pt x="150" y="225"/>
                  </a:cubicBezTo>
                  <a:cubicBezTo>
                    <a:pt x="149" y="225"/>
                    <a:pt x="146" y="225"/>
                    <a:pt x="144" y="225"/>
                  </a:cubicBezTo>
                  <a:cubicBezTo>
                    <a:pt x="138" y="225"/>
                    <a:pt x="131" y="225"/>
                    <a:pt x="124" y="225"/>
                  </a:cubicBezTo>
                  <a:cubicBezTo>
                    <a:pt x="110" y="226"/>
                    <a:pt x="110" y="232"/>
                    <a:pt x="108" y="237"/>
                  </a:cubicBezTo>
                  <a:cubicBezTo>
                    <a:pt x="106" y="241"/>
                    <a:pt x="104" y="244"/>
                    <a:pt x="105" y="244"/>
                  </a:cubicBezTo>
                  <a:cubicBezTo>
                    <a:pt x="105" y="244"/>
                    <a:pt x="105" y="244"/>
                    <a:pt x="105" y="244"/>
                  </a:cubicBezTo>
                  <a:cubicBezTo>
                    <a:pt x="106" y="244"/>
                    <a:pt x="107" y="244"/>
                    <a:pt x="107" y="244"/>
                  </a:cubicBezTo>
                  <a:cubicBezTo>
                    <a:pt x="108" y="244"/>
                    <a:pt x="108" y="244"/>
                    <a:pt x="108" y="244"/>
                  </a:cubicBezTo>
                  <a:cubicBezTo>
                    <a:pt x="108" y="244"/>
                    <a:pt x="108" y="245"/>
                    <a:pt x="107" y="245"/>
                  </a:cubicBezTo>
                  <a:cubicBezTo>
                    <a:pt x="106" y="245"/>
                    <a:pt x="106" y="245"/>
                    <a:pt x="107" y="245"/>
                  </a:cubicBezTo>
                  <a:cubicBezTo>
                    <a:pt x="107" y="245"/>
                    <a:pt x="107" y="245"/>
                    <a:pt x="108" y="245"/>
                  </a:cubicBezTo>
                  <a:cubicBezTo>
                    <a:pt x="108" y="245"/>
                    <a:pt x="108" y="245"/>
                    <a:pt x="108" y="245"/>
                  </a:cubicBezTo>
                  <a:cubicBezTo>
                    <a:pt x="110" y="245"/>
                    <a:pt x="110" y="247"/>
                    <a:pt x="109" y="248"/>
                  </a:cubicBezTo>
                  <a:cubicBezTo>
                    <a:pt x="109" y="250"/>
                    <a:pt x="114" y="251"/>
                    <a:pt x="123" y="251"/>
                  </a:cubicBezTo>
                  <a:cubicBezTo>
                    <a:pt x="128" y="251"/>
                    <a:pt x="132" y="251"/>
                    <a:pt x="138" y="252"/>
                  </a:cubicBezTo>
                  <a:cubicBezTo>
                    <a:pt x="140" y="252"/>
                    <a:pt x="142" y="255"/>
                    <a:pt x="149" y="255"/>
                  </a:cubicBezTo>
                  <a:cubicBezTo>
                    <a:pt x="149" y="255"/>
                    <a:pt x="149" y="255"/>
                    <a:pt x="149" y="255"/>
                  </a:cubicBezTo>
                  <a:cubicBezTo>
                    <a:pt x="152" y="255"/>
                    <a:pt x="159" y="252"/>
                    <a:pt x="163" y="252"/>
                  </a:cubicBezTo>
                  <a:cubicBezTo>
                    <a:pt x="178" y="251"/>
                    <a:pt x="185" y="252"/>
                    <a:pt x="195" y="251"/>
                  </a:cubicBezTo>
                  <a:cubicBezTo>
                    <a:pt x="201" y="250"/>
                    <a:pt x="204" y="249"/>
                    <a:pt x="207" y="248"/>
                  </a:cubicBezTo>
                  <a:cubicBezTo>
                    <a:pt x="213" y="246"/>
                    <a:pt x="209" y="242"/>
                    <a:pt x="216" y="239"/>
                  </a:cubicBezTo>
                  <a:cubicBezTo>
                    <a:pt x="221" y="237"/>
                    <a:pt x="228" y="236"/>
                    <a:pt x="232" y="235"/>
                  </a:cubicBezTo>
                  <a:cubicBezTo>
                    <a:pt x="236" y="234"/>
                    <a:pt x="244" y="232"/>
                    <a:pt x="248" y="231"/>
                  </a:cubicBezTo>
                  <a:cubicBezTo>
                    <a:pt x="253" y="229"/>
                    <a:pt x="247" y="226"/>
                    <a:pt x="258" y="225"/>
                  </a:cubicBezTo>
                  <a:cubicBezTo>
                    <a:pt x="259" y="225"/>
                    <a:pt x="260" y="225"/>
                    <a:pt x="260" y="225"/>
                  </a:cubicBezTo>
                  <a:cubicBezTo>
                    <a:pt x="264" y="225"/>
                    <a:pt x="268" y="225"/>
                    <a:pt x="272" y="226"/>
                  </a:cubicBezTo>
                  <a:cubicBezTo>
                    <a:pt x="276" y="227"/>
                    <a:pt x="279" y="227"/>
                    <a:pt x="282" y="227"/>
                  </a:cubicBezTo>
                  <a:cubicBezTo>
                    <a:pt x="282" y="227"/>
                    <a:pt x="282" y="227"/>
                    <a:pt x="282" y="227"/>
                  </a:cubicBezTo>
                  <a:cubicBezTo>
                    <a:pt x="292" y="227"/>
                    <a:pt x="298" y="224"/>
                    <a:pt x="309" y="223"/>
                  </a:cubicBezTo>
                  <a:cubicBezTo>
                    <a:pt x="312" y="223"/>
                    <a:pt x="315" y="223"/>
                    <a:pt x="318" y="223"/>
                  </a:cubicBezTo>
                  <a:cubicBezTo>
                    <a:pt x="333" y="223"/>
                    <a:pt x="338" y="226"/>
                    <a:pt x="350" y="229"/>
                  </a:cubicBezTo>
                  <a:cubicBezTo>
                    <a:pt x="363" y="233"/>
                    <a:pt x="374" y="235"/>
                    <a:pt x="386" y="237"/>
                  </a:cubicBezTo>
                  <a:cubicBezTo>
                    <a:pt x="401" y="239"/>
                    <a:pt x="399" y="241"/>
                    <a:pt x="406" y="245"/>
                  </a:cubicBezTo>
                  <a:cubicBezTo>
                    <a:pt x="407" y="245"/>
                    <a:pt x="398" y="248"/>
                    <a:pt x="405" y="248"/>
                  </a:cubicBezTo>
                  <a:cubicBezTo>
                    <a:pt x="406" y="248"/>
                    <a:pt x="407" y="248"/>
                    <a:pt x="408" y="248"/>
                  </a:cubicBezTo>
                  <a:cubicBezTo>
                    <a:pt x="414" y="248"/>
                    <a:pt x="418" y="243"/>
                    <a:pt x="419" y="242"/>
                  </a:cubicBezTo>
                  <a:cubicBezTo>
                    <a:pt x="421" y="241"/>
                    <a:pt x="408" y="240"/>
                    <a:pt x="417" y="238"/>
                  </a:cubicBezTo>
                  <a:cubicBezTo>
                    <a:pt x="417" y="237"/>
                    <a:pt x="418" y="237"/>
                    <a:pt x="419" y="237"/>
                  </a:cubicBezTo>
                  <a:cubicBezTo>
                    <a:pt x="421" y="237"/>
                    <a:pt x="424" y="238"/>
                    <a:pt x="426" y="238"/>
                  </a:cubicBezTo>
                  <a:cubicBezTo>
                    <a:pt x="427" y="238"/>
                    <a:pt x="428" y="238"/>
                    <a:pt x="428" y="238"/>
                  </a:cubicBezTo>
                  <a:cubicBezTo>
                    <a:pt x="431" y="238"/>
                    <a:pt x="430" y="237"/>
                    <a:pt x="421" y="236"/>
                  </a:cubicBezTo>
                  <a:cubicBezTo>
                    <a:pt x="409" y="234"/>
                    <a:pt x="391" y="231"/>
                    <a:pt x="378" y="228"/>
                  </a:cubicBezTo>
                  <a:cubicBezTo>
                    <a:pt x="371" y="226"/>
                    <a:pt x="365" y="224"/>
                    <a:pt x="361" y="222"/>
                  </a:cubicBezTo>
                  <a:cubicBezTo>
                    <a:pt x="357" y="219"/>
                    <a:pt x="364" y="218"/>
                    <a:pt x="369" y="218"/>
                  </a:cubicBezTo>
                  <a:cubicBezTo>
                    <a:pt x="372" y="218"/>
                    <a:pt x="374" y="218"/>
                    <a:pt x="375" y="219"/>
                  </a:cubicBezTo>
                  <a:cubicBezTo>
                    <a:pt x="375" y="219"/>
                    <a:pt x="375" y="219"/>
                    <a:pt x="376" y="219"/>
                  </a:cubicBezTo>
                  <a:cubicBezTo>
                    <a:pt x="377" y="219"/>
                    <a:pt x="378" y="219"/>
                    <a:pt x="379" y="219"/>
                  </a:cubicBezTo>
                  <a:cubicBezTo>
                    <a:pt x="380" y="219"/>
                    <a:pt x="381" y="218"/>
                    <a:pt x="383" y="218"/>
                  </a:cubicBezTo>
                  <a:cubicBezTo>
                    <a:pt x="384" y="218"/>
                    <a:pt x="386" y="219"/>
                    <a:pt x="388" y="219"/>
                  </a:cubicBezTo>
                  <a:cubicBezTo>
                    <a:pt x="395" y="221"/>
                    <a:pt x="397" y="223"/>
                    <a:pt x="395" y="223"/>
                  </a:cubicBezTo>
                  <a:cubicBezTo>
                    <a:pt x="393" y="223"/>
                    <a:pt x="399" y="224"/>
                    <a:pt x="407" y="225"/>
                  </a:cubicBezTo>
                  <a:cubicBezTo>
                    <a:pt x="415" y="226"/>
                    <a:pt x="419" y="227"/>
                    <a:pt x="420" y="227"/>
                  </a:cubicBezTo>
                  <a:cubicBezTo>
                    <a:pt x="420" y="227"/>
                    <a:pt x="420" y="227"/>
                    <a:pt x="420" y="227"/>
                  </a:cubicBezTo>
                  <a:cubicBezTo>
                    <a:pt x="421" y="227"/>
                    <a:pt x="426" y="228"/>
                    <a:pt x="431" y="229"/>
                  </a:cubicBezTo>
                  <a:cubicBezTo>
                    <a:pt x="434" y="229"/>
                    <a:pt x="437" y="230"/>
                    <a:pt x="441" y="231"/>
                  </a:cubicBezTo>
                  <a:cubicBezTo>
                    <a:pt x="443" y="232"/>
                    <a:pt x="446" y="239"/>
                    <a:pt x="449" y="239"/>
                  </a:cubicBezTo>
                  <a:cubicBezTo>
                    <a:pt x="455" y="239"/>
                    <a:pt x="462" y="244"/>
                    <a:pt x="468" y="245"/>
                  </a:cubicBezTo>
                  <a:cubicBezTo>
                    <a:pt x="471" y="246"/>
                    <a:pt x="475" y="246"/>
                    <a:pt x="479" y="246"/>
                  </a:cubicBezTo>
                  <a:cubicBezTo>
                    <a:pt x="477" y="246"/>
                    <a:pt x="475" y="247"/>
                    <a:pt x="473" y="248"/>
                  </a:cubicBezTo>
                  <a:cubicBezTo>
                    <a:pt x="469" y="250"/>
                    <a:pt x="479" y="252"/>
                    <a:pt x="481" y="252"/>
                  </a:cubicBezTo>
                  <a:cubicBezTo>
                    <a:pt x="481" y="252"/>
                    <a:pt x="481" y="252"/>
                    <a:pt x="481" y="252"/>
                  </a:cubicBezTo>
                  <a:cubicBezTo>
                    <a:pt x="481" y="252"/>
                    <a:pt x="481" y="252"/>
                    <a:pt x="482" y="252"/>
                  </a:cubicBezTo>
                  <a:cubicBezTo>
                    <a:pt x="482" y="252"/>
                    <a:pt x="483" y="252"/>
                    <a:pt x="485" y="252"/>
                  </a:cubicBezTo>
                  <a:cubicBezTo>
                    <a:pt x="485" y="253"/>
                    <a:pt x="486" y="253"/>
                    <a:pt x="487" y="253"/>
                  </a:cubicBezTo>
                  <a:cubicBezTo>
                    <a:pt x="487" y="253"/>
                    <a:pt x="488" y="253"/>
                    <a:pt x="488" y="253"/>
                  </a:cubicBezTo>
                  <a:cubicBezTo>
                    <a:pt x="488" y="253"/>
                    <a:pt x="489" y="252"/>
                    <a:pt x="490" y="252"/>
                  </a:cubicBezTo>
                  <a:cubicBezTo>
                    <a:pt x="490" y="252"/>
                    <a:pt x="491" y="252"/>
                    <a:pt x="492" y="253"/>
                  </a:cubicBezTo>
                  <a:cubicBezTo>
                    <a:pt x="493" y="253"/>
                    <a:pt x="493" y="253"/>
                    <a:pt x="493" y="253"/>
                  </a:cubicBezTo>
                  <a:cubicBezTo>
                    <a:pt x="494" y="253"/>
                    <a:pt x="494" y="252"/>
                    <a:pt x="493" y="251"/>
                  </a:cubicBezTo>
                  <a:cubicBezTo>
                    <a:pt x="492" y="250"/>
                    <a:pt x="492" y="250"/>
                    <a:pt x="494" y="250"/>
                  </a:cubicBezTo>
                  <a:cubicBezTo>
                    <a:pt x="494" y="250"/>
                    <a:pt x="494" y="250"/>
                    <a:pt x="494" y="250"/>
                  </a:cubicBezTo>
                  <a:cubicBezTo>
                    <a:pt x="495" y="250"/>
                    <a:pt x="495" y="250"/>
                    <a:pt x="495" y="250"/>
                  </a:cubicBezTo>
                  <a:cubicBezTo>
                    <a:pt x="497" y="250"/>
                    <a:pt x="497" y="250"/>
                    <a:pt x="495" y="249"/>
                  </a:cubicBezTo>
                  <a:cubicBezTo>
                    <a:pt x="494" y="249"/>
                    <a:pt x="495" y="248"/>
                    <a:pt x="497" y="248"/>
                  </a:cubicBezTo>
                  <a:cubicBezTo>
                    <a:pt x="498" y="248"/>
                    <a:pt x="498" y="248"/>
                    <a:pt x="498" y="248"/>
                  </a:cubicBezTo>
                  <a:cubicBezTo>
                    <a:pt x="498" y="248"/>
                    <a:pt x="498" y="248"/>
                    <a:pt x="498" y="248"/>
                  </a:cubicBezTo>
                  <a:cubicBezTo>
                    <a:pt x="502" y="248"/>
                    <a:pt x="503" y="247"/>
                    <a:pt x="498" y="246"/>
                  </a:cubicBezTo>
                  <a:cubicBezTo>
                    <a:pt x="493" y="244"/>
                    <a:pt x="491" y="244"/>
                    <a:pt x="490" y="243"/>
                  </a:cubicBezTo>
                  <a:cubicBezTo>
                    <a:pt x="489" y="243"/>
                    <a:pt x="490" y="242"/>
                    <a:pt x="490" y="242"/>
                  </a:cubicBezTo>
                  <a:cubicBezTo>
                    <a:pt x="491" y="242"/>
                    <a:pt x="491" y="242"/>
                    <a:pt x="491" y="242"/>
                  </a:cubicBezTo>
                  <a:cubicBezTo>
                    <a:pt x="491" y="242"/>
                    <a:pt x="488" y="241"/>
                    <a:pt x="486" y="240"/>
                  </a:cubicBezTo>
                  <a:cubicBezTo>
                    <a:pt x="485" y="239"/>
                    <a:pt x="488" y="238"/>
                    <a:pt x="490" y="238"/>
                  </a:cubicBezTo>
                  <a:cubicBezTo>
                    <a:pt x="491" y="238"/>
                    <a:pt x="492" y="238"/>
                    <a:pt x="493" y="238"/>
                  </a:cubicBezTo>
                  <a:cubicBezTo>
                    <a:pt x="494" y="238"/>
                    <a:pt x="495" y="239"/>
                    <a:pt x="496" y="239"/>
                  </a:cubicBezTo>
                  <a:cubicBezTo>
                    <a:pt x="495" y="239"/>
                    <a:pt x="496" y="239"/>
                    <a:pt x="497" y="239"/>
                  </a:cubicBezTo>
                  <a:cubicBezTo>
                    <a:pt x="497" y="239"/>
                    <a:pt x="498" y="239"/>
                    <a:pt x="498" y="239"/>
                  </a:cubicBezTo>
                  <a:cubicBezTo>
                    <a:pt x="499" y="239"/>
                    <a:pt x="500" y="239"/>
                    <a:pt x="500" y="239"/>
                  </a:cubicBezTo>
                  <a:cubicBezTo>
                    <a:pt x="501" y="239"/>
                    <a:pt x="502" y="239"/>
                    <a:pt x="501" y="238"/>
                  </a:cubicBezTo>
                  <a:cubicBezTo>
                    <a:pt x="500" y="238"/>
                    <a:pt x="501" y="238"/>
                    <a:pt x="502" y="238"/>
                  </a:cubicBezTo>
                  <a:cubicBezTo>
                    <a:pt x="502" y="238"/>
                    <a:pt x="502" y="238"/>
                    <a:pt x="503" y="238"/>
                  </a:cubicBezTo>
                  <a:cubicBezTo>
                    <a:pt x="503" y="238"/>
                    <a:pt x="503" y="238"/>
                    <a:pt x="503" y="238"/>
                  </a:cubicBezTo>
                  <a:cubicBezTo>
                    <a:pt x="505" y="238"/>
                    <a:pt x="505" y="238"/>
                    <a:pt x="503" y="237"/>
                  </a:cubicBezTo>
                  <a:cubicBezTo>
                    <a:pt x="500" y="237"/>
                    <a:pt x="506" y="235"/>
                    <a:pt x="517" y="235"/>
                  </a:cubicBezTo>
                  <a:cubicBezTo>
                    <a:pt x="527" y="235"/>
                    <a:pt x="534" y="237"/>
                    <a:pt x="533" y="237"/>
                  </a:cubicBezTo>
                  <a:cubicBezTo>
                    <a:pt x="532" y="237"/>
                    <a:pt x="532" y="238"/>
                    <a:pt x="532" y="238"/>
                  </a:cubicBezTo>
                  <a:cubicBezTo>
                    <a:pt x="533" y="238"/>
                    <a:pt x="537" y="237"/>
                    <a:pt x="544" y="236"/>
                  </a:cubicBezTo>
                  <a:cubicBezTo>
                    <a:pt x="553" y="235"/>
                    <a:pt x="556" y="234"/>
                    <a:pt x="551" y="232"/>
                  </a:cubicBezTo>
                  <a:cubicBezTo>
                    <a:pt x="545" y="230"/>
                    <a:pt x="549" y="226"/>
                    <a:pt x="556" y="222"/>
                  </a:cubicBezTo>
                  <a:cubicBezTo>
                    <a:pt x="563" y="219"/>
                    <a:pt x="570" y="214"/>
                    <a:pt x="578" y="212"/>
                  </a:cubicBezTo>
                  <a:cubicBezTo>
                    <a:pt x="582" y="211"/>
                    <a:pt x="586" y="211"/>
                    <a:pt x="588" y="211"/>
                  </a:cubicBezTo>
                  <a:cubicBezTo>
                    <a:pt x="590" y="211"/>
                    <a:pt x="591" y="211"/>
                    <a:pt x="589" y="212"/>
                  </a:cubicBezTo>
                  <a:cubicBezTo>
                    <a:pt x="585" y="212"/>
                    <a:pt x="588" y="213"/>
                    <a:pt x="597" y="213"/>
                  </a:cubicBezTo>
                  <a:cubicBezTo>
                    <a:pt x="605" y="214"/>
                    <a:pt x="607" y="215"/>
                    <a:pt x="604" y="216"/>
                  </a:cubicBezTo>
                  <a:cubicBezTo>
                    <a:pt x="601" y="216"/>
                    <a:pt x="606" y="217"/>
                    <a:pt x="609" y="218"/>
                  </a:cubicBezTo>
                  <a:cubicBezTo>
                    <a:pt x="611" y="219"/>
                    <a:pt x="612" y="220"/>
                    <a:pt x="620" y="220"/>
                  </a:cubicBezTo>
                  <a:cubicBezTo>
                    <a:pt x="620" y="220"/>
                    <a:pt x="620" y="220"/>
                    <a:pt x="620" y="220"/>
                  </a:cubicBezTo>
                  <a:cubicBezTo>
                    <a:pt x="624" y="220"/>
                    <a:pt x="630" y="219"/>
                    <a:pt x="635" y="218"/>
                  </a:cubicBezTo>
                  <a:cubicBezTo>
                    <a:pt x="642" y="217"/>
                    <a:pt x="640" y="217"/>
                    <a:pt x="632" y="216"/>
                  </a:cubicBezTo>
                  <a:cubicBezTo>
                    <a:pt x="630" y="216"/>
                    <a:pt x="628" y="216"/>
                    <a:pt x="627" y="216"/>
                  </a:cubicBezTo>
                  <a:cubicBezTo>
                    <a:pt x="627" y="216"/>
                    <a:pt x="627" y="216"/>
                    <a:pt x="626" y="216"/>
                  </a:cubicBezTo>
                  <a:cubicBezTo>
                    <a:pt x="625" y="216"/>
                    <a:pt x="624" y="216"/>
                    <a:pt x="621" y="215"/>
                  </a:cubicBezTo>
                  <a:cubicBezTo>
                    <a:pt x="616" y="214"/>
                    <a:pt x="614" y="213"/>
                    <a:pt x="619" y="213"/>
                  </a:cubicBezTo>
                  <a:cubicBezTo>
                    <a:pt x="621" y="212"/>
                    <a:pt x="624" y="212"/>
                    <a:pt x="625" y="212"/>
                  </a:cubicBezTo>
                  <a:cubicBezTo>
                    <a:pt x="626" y="212"/>
                    <a:pt x="626" y="212"/>
                    <a:pt x="626" y="212"/>
                  </a:cubicBezTo>
                  <a:cubicBezTo>
                    <a:pt x="626" y="213"/>
                    <a:pt x="626" y="213"/>
                    <a:pt x="626" y="213"/>
                  </a:cubicBezTo>
                  <a:cubicBezTo>
                    <a:pt x="626" y="213"/>
                    <a:pt x="627" y="212"/>
                    <a:pt x="628" y="212"/>
                  </a:cubicBezTo>
                  <a:cubicBezTo>
                    <a:pt x="629" y="211"/>
                    <a:pt x="638" y="211"/>
                    <a:pt x="648" y="210"/>
                  </a:cubicBezTo>
                  <a:cubicBezTo>
                    <a:pt x="657" y="209"/>
                    <a:pt x="663" y="208"/>
                    <a:pt x="664" y="208"/>
                  </a:cubicBezTo>
                  <a:cubicBezTo>
                    <a:pt x="664" y="208"/>
                    <a:pt x="664" y="208"/>
                    <a:pt x="664" y="208"/>
                  </a:cubicBezTo>
                  <a:cubicBezTo>
                    <a:pt x="664" y="208"/>
                    <a:pt x="666" y="208"/>
                    <a:pt x="668" y="208"/>
                  </a:cubicBezTo>
                  <a:cubicBezTo>
                    <a:pt x="668" y="208"/>
                    <a:pt x="669" y="208"/>
                    <a:pt x="669" y="208"/>
                  </a:cubicBezTo>
                  <a:cubicBezTo>
                    <a:pt x="669" y="208"/>
                    <a:pt x="669" y="208"/>
                    <a:pt x="669" y="208"/>
                  </a:cubicBezTo>
                  <a:cubicBezTo>
                    <a:pt x="672" y="208"/>
                    <a:pt x="672" y="209"/>
                    <a:pt x="670" y="210"/>
                  </a:cubicBezTo>
                  <a:cubicBezTo>
                    <a:pt x="667" y="210"/>
                    <a:pt x="665" y="211"/>
                    <a:pt x="662" y="211"/>
                  </a:cubicBezTo>
                  <a:cubicBezTo>
                    <a:pt x="660" y="211"/>
                    <a:pt x="660" y="211"/>
                    <a:pt x="662" y="212"/>
                  </a:cubicBezTo>
                  <a:cubicBezTo>
                    <a:pt x="664" y="213"/>
                    <a:pt x="664" y="214"/>
                    <a:pt x="662" y="215"/>
                  </a:cubicBezTo>
                  <a:cubicBezTo>
                    <a:pt x="660" y="216"/>
                    <a:pt x="657" y="216"/>
                    <a:pt x="655" y="216"/>
                  </a:cubicBezTo>
                  <a:cubicBezTo>
                    <a:pt x="655" y="216"/>
                    <a:pt x="655" y="216"/>
                    <a:pt x="655" y="216"/>
                  </a:cubicBezTo>
                  <a:cubicBezTo>
                    <a:pt x="654" y="216"/>
                    <a:pt x="654" y="216"/>
                    <a:pt x="653" y="216"/>
                  </a:cubicBezTo>
                  <a:cubicBezTo>
                    <a:pt x="652" y="216"/>
                    <a:pt x="651" y="216"/>
                    <a:pt x="650" y="217"/>
                  </a:cubicBezTo>
                  <a:cubicBezTo>
                    <a:pt x="650" y="217"/>
                    <a:pt x="660" y="219"/>
                    <a:pt x="675" y="222"/>
                  </a:cubicBezTo>
                  <a:cubicBezTo>
                    <a:pt x="705" y="227"/>
                    <a:pt x="736" y="233"/>
                    <a:pt x="683" y="234"/>
                  </a:cubicBezTo>
                  <a:cubicBezTo>
                    <a:pt x="682" y="234"/>
                    <a:pt x="681" y="234"/>
                    <a:pt x="680" y="234"/>
                  </a:cubicBezTo>
                  <a:cubicBezTo>
                    <a:pt x="657" y="234"/>
                    <a:pt x="645" y="231"/>
                    <a:pt x="628" y="231"/>
                  </a:cubicBezTo>
                  <a:cubicBezTo>
                    <a:pt x="614" y="231"/>
                    <a:pt x="605" y="232"/>
                    <a:pt x="593" y="233"/>
                  </a:cubicBezTo>
                  <a:cubicBezTo>
                    <a:pt x="589" y="233"/>
                    <a:pt x="584" y="233"/>
                    <a:pt x="578" y="234"/>
                  </a:cubicBezTo>
                  <a:cubicBezTo>
                    <a:pt x="570" y="234"/>
                    <a:pt x="565" y="235"/>
                    <a:pt x="567" y="235"/>
                  </a:cubicBezTo>
                  <a:cubicBezTo>
                    <a:pt x="569" y="236"/>
                    <a:pt x="569" y="236"/>
                    <a:pt x="565" y="237"/>
                  </a:cubicBezTo>
                  <a:cubicBezTo>
                    <a:pt x="562" y="237"/>
                    <a:pt x="561" y="237"/>
                    <a:pt x="562" y="237"/>
                  </a:cubicBezTo>
                  <a:cubicBezTo>
                    <a:pt x="562" y="237"/>
                    <a:pt x="562" y="237"/>
                    <a:pt x="561" y="237"/>
                  </a:cubicBezTo>
                  <a:cubicBezTo>
                    <a:pt x="561" y="237"/>
                    <a:pt x="560" y="237"/>
                    <a:pt x="560" y="237"/>
                  </a:cubicBezTo>
                  <a:cubicBezTo>
                    <a:pt x="559" y="237"/>
                    <a:pt x="559" y="237"/>
                    <a:pt x="559" y="237"/>
                  </a:cubicBezTo>
                  <a:cubicBezTo>
                    <a:pt x="555" y="237"/>
                    <a:pt x="549" y="237"/>
                    <a:pt x="542" y="238"/>
                  </a:cubicBezTo>
                  <a:cubicBezTo>
                    <a:pt x="530" y="238"/>
                    <a:pt x="532" y="241"/>
                    <a:pt x="535" y="241"/>
                  </a:cubicBezTo>
                  <a:cubicBezTo>
                    <a:pt x="535" y="241"/>
                    <a:pt x="535" y="241"/>
                    <a:pt x="535" y="241"/>
                  </a:cubicBezTo>
                  <a:cubicBezTo>
                    <a:pt x="535" y="241"/>
                    <a:pt x="536" y="241"/>
                    <a:pt x="536" y="241"/>
                  </a:cubicBezTo>
                  <a:cubicBezTo>
                    <a:pt x="538" y="241"/>
                    <a:pt x="540" y="242"/>
                    <a:pt x="540" y="242"/>
                  </a:cubicBezTo>
                  <a:cubicBezTo>
                    <a:pt x="541" y="243"/>
                    <a:pt x="541" y="244"/>
                    <a:pt x="540" y="244"/>
                  </a:cubicBezTo>
                  <a:cubicBezTo>
                    <a:pt x="538" y="244"/>
                    <a:pt x="538" y="245"/>
                    <a:pt x="538" y="245"/>
                  </a:cubicBezTo>
                  <a:cubicBezTo>
                    <a:pt x="539" y="245"/>
                    <a:pt x="539" y="245"/>
                    <a:pt x="538" y="245"/>
                  </a:cubicBezTo>
                  <a:cubicBezTo>
                    <a:pt x="538" y="245"/>
                    <a:pt x="537" y="245"/>
                    <a:pt x="536" y="245"/>
                  </a:cubicBezTo>
                  <a:cubicBezTo>
                    <a:pt x="536" y="245"/>
                    <a:pt x="535" y="245"/>
                    <a:pt x="535" y="245"/>
                  </a:cubicBezTo>
                  <a:cubicBezTo>
                    <a:pt x="535" y="245"/>
                    <a:pt x="535" y="245"/>
                    <a:pt x="535" y="245"/>
                  </a:cubicBezTo>
                  <a:cubicBezTo>
                    <a:pt x="535" y="245"/>
                    <a:pt x="536" y="246"/>
                    <a:pt x="540" y="248"/>
                  </a:cubicBezTo>
                  <a:cubicBezTo>
                    <a:pt x="545" y="249"/>
                    <a:pt x="548" y="251"/>
                    <a:pt x="547" y="251"/>
                  </a:cubicBezTo>
                  <a:cubicBezTo>
                    <a:pt x="546" y="251"/>
                    <a:pt x="547" y="251"/>
                    <a:pt x="550" y="251"/>
                  </a:cubicBezTo>
                  <a:cubicBezTo>
                    <a:pt x="550" y="251"/>
                    <a:pt x="550" y="251"/>
                    <a:pt x="550" y="251"/>
                  </a:cubicBezTo>
                  <a:cubicBezTo>
                    <a:pt x="550" y="251"/>
                    <a:pt x="551" y="251"/>
                    <a:pt x="551" y="251"/>
                  </a:cubicBezTo>
                  <a:cubicBezTo>
                    <a:pt x="553" y="251"/>
                    <a:pt x="553" y="252"/>
                    <a:pt x="551" y="252"/>
                  </a:cubicBezTo>
                  <a:cubicBezTo>
                    <a:pt x="548" y="252"/>
                    <a:pt x="548" y="252"/>
                    <a:pt x="550" y="252"/>
                  </a:cubicBezTo>
                  <a:cubicBezTo>
                    <a:pt x="551" y="252"/>
                    <a:pt x="551" y="252"/>
                    <a:pt x="551" y="252"/>
                  </a:cubicBezTo>
                  <a:cubicBezTo>
                    <a:pt x="554" y="252"/>
                    <a:pt x="558" y="252"/>
                    <a:pt x="561" y="252"/>
                  </a:cubicBezTo>
                  <a:cubicBezTo>
                    <a:pt x="561" y="252"/>
                    <a:pt x="561" y="252"/>
                    <a:pt x="561" y="252"/>
                  </a:cubicBezTo>
                  <a:cubicBezTo>
                    <a:pt x="563" y="252"/>
                    <a:pt x="566" y="253"/>
                    <a:pt x="569" y="253"/>
                  </a:cubicBezTo>
                  <a:cubicBezTo>
                    <a:pt x="572" y="253"/>
                    <a:pt x="576" y="254"/>
                    <a:pt x="580" y="254"/>
                  </a:cubicBezTo>
                  <a:cubicBezTo>
                    <a:pt x="582" y="254"/>
                    <a:pt x="583" y="254"/>
                    <a:pt x="584" y="254"/>
                  </a:cubicBezTo>
                  <a:cubicBezTo>
                    <a:pt x="591" y="253"/>
                    <a:pt x="598" y="253"/>
                    <a:pt x="603" y="253"/>
                  </a:cubicBezTo>
                  <a:cubicBezTo>
                    <a:pt x="603" y="253"/>
                    <a:pt x="603" y="253"/>
                    <a:pt x="603" y="253"/>
                  </a:cubicBezTo>
                  <a:cubicBezTo>
                    <a:pt x="610" y="253"/>
                    <a:pt x="618" y="254"/>
                    <a:pt x="627" y="254"/>
                  </a:cubicBezTo>
                  <a:cubicBezTo>
                    <a:pt x="629" y="254"/>
                    <a:pt x="630" y="254"/>
                    <a:pt x="631" y="254"/>
                  </a:cubicBezTo>
                  <a:cubicBezTo>
                    <a:pt x="634" y="254"/>
                    <a:pt x="639" y="253"/>
                    <a:pt x="643" y="252"/>
                  </a:cubicBezTo>
                  <a:cubicBezTo>
                    <a:pt x="644" y="252"/>
                    <a:pt x="645" y="252"/>
                    <a:pt x="645" y="252"/>
                  </a:cubicBezTo>
                  <a:cubicBezTo>
                    <a:pt x="651" y="252"/>
                    <a:pt x="653" y="255"/>
                    <a:pt x="651" y="260"/>
                  </a:cubicBezTo>
                  <a:cubicBezTo>
                    <a:pt x="649" y="264"/>
                    <a:pt x="647" y="268"/>
                    <a:pt x="640" y="270"/>
                  </a:cubicBezTo>
                  <a:cubicBezTo>
                    <a:pt x="635" y="272"/>
                    <a:pt x="629" y="273"/>
                    <a:pt x="623" y="273"/>
                  </a:cubicBezTo>
                  <a:cubicBezTo>
                    <a:pt x="620" y="273"/>
                    <a:pt x="618" y="273"/>
                    <a:pt x="617" y="273"/>
                  </a:cubicBezTo>
                  <a:cubicBezTo>
                    <a:pt x="615" y="273"/>
                    <a:pt x="614" y="273"/>
                    <a:pt x="613" y="273"/>
                  </a:cubicBezTo>
                  <a:cubicBezTo>
                    <a:pt x="613" y="273"/>
                    <a:pt x="613" y="273"/>
                    <a:pt x="613" y="273"/>
                  </a:cubicBezTo>
                  <a:cubicBezTo>
                    <a:pt x="613" y="273"/>
                    <a:pt x="613" y="273"/>
                    <a:pt x="613" y="273"/>
                  </a:cubicBezTo>
                  <a:cubicBezTo>
                    <a:pt x="612" y="273"/>
                    <a:pt x="611" y="272"/>
                    <a:pt x="607" y="272"/>
                  </a:cubicBezTo>
                  <a:cubicBezTo>
                    <a:pt x="603" y="271"/>
                    <a:pt x="600" y="271"/>
                    <a:pt x="600" y="271"/>
                  </a:cubicBezTo>
                  <a:cubicBezTo>
                    <a:pt x="600" y="271"/>
                    <a:pt x="600" y="271"/>
                    <a:pt x="600" y="271"/>
                  </a:cubicBezTo>
                  <a:cubicBezTo>
                    <a:pt x="601" y="271"/>
                    <a:pt x="599" y="271"/>
                    <a:pt x="596" y="271"/>
                  </a:cubicBezTo>
                  <a:cubicBezTo>
                    <a:pt x="596" y="271"/>
                    <a:pt x="596" y="271"/>
                    <a:pt x="596" y="271"/>
                  </a:cubicBezTo>
                  <a:cubicBezTo>
                    <a:pt x="594" y="271"/>
                    <a:pt x="594" y="271"/>
                    <a:pt x="594" y="271"/>
                  </a:cubicBezTo>
                  <a:cubicBezTo>
                    <a:pt x="592" y="272"/>
                    <a:pt x="581" y="273"/>
                    <a:pt x="567" y="273"/>
                  </a:cubicBezTo>
                  <a:cubicBezTo>
                    <a:pt x="566" y="273"/>
                    <a:pt x="566" y="273"/>
                    <a:pt x="565" y="273"/>
                  </a:cubicBezTo>
                  <a:cubicBezTo>
                    <a:pt x="546" y="272"/>
                    <a:pt x="526" y="271"/>
                    <a:pt x="508" y="269"/>
                  </a:cubicBezTo>
                  <a:cubicBezTo>
                    <a:pt x="496" y="268"/>
                    <a:pt x="491" y="267"/>
                    <a:pt x="479" y="267"/>
                  </a:cubicBezTo>
                  <a:cubicBezTo>
                    <a:pt x="477" y="267"/>
                    <a:pt x="475" y="267"/>
                    <a:pt x="473" y="267"/>
                  </a:cubicBezTo>
                  <a:cubicBezTo>
                    <a:pt x="446" y="268"/>
                    <a:pt x="473" y="275"/>
                    <a:pt x="451" y="277"/>
                  </a:cubicBezTo>
                  <a:cubicBezTo>
                    <a:pt x="450" y="277"/>
                    <a:pt x="450" y="277"/>
                    <a:pt x="449" y="277"/>
                  </a:cubicBezTo>
                  <a:cubicBezTo>
                    <a:pt x="438" y="277"/>
                    <a:pt x="409" y="271"/>
                    <a:pt x="402" y="270"/>
                  </a:cubicBezTo>
                  <a:cubicBezTo>
                    <a:pt x="389" y="268"/>
                    <a:pt x="371" y="268"/>
                    <a:pt x="354" y="266"/>
                  </a:cubicBezTo>
                  <a:cubicBezTo>
                    <a:pt x="353" y="266"/>
                    <a:pt x="351" y="265"/>
                    <a:pt x="349" y="265"/>
                  </a:cubicBezTo>
                  <a:cubicBezTo>
                    <a:pt x="346" y="265"/>
                    <a:pt x="339" y="264"/>
                    <a:pt x="340" y="262"/>
                  </a:cubicBezTo>
                  <a:cubicBezTo>
                    <a:pt x="341" y="262"/>
                    <a:pt x="344" y="262"/>
                    <a:pt x="343" y="260"/>
                  </a:cubicBezTo>
                  <a:cubicBezTo>
                    <a:pt x="343" y="259"/>
                    <a:pt x="342" y="258"/>
                    <a:pt x="343" y="256"/>
                  </a:cubicBezTo>
                  <a:cubicBezTo>
                    <a:pt x="343" y="253"/>
                    <a:pt x="343" y="252"/>
                    <a:pt x="342" y="252"/>
                  </a:cubicBezTo>
                  <a:cubicBezTo>
                    <a:pt x="342" y="252"/>
                    <a:pt x="342" y="252"/>
                    <a:pt x="342" y="252"/>
                  </a:cubicBezTo>
                  <a:cubicBezTo>
                    <a:pt x="342" y="252"/>
                    <a:pt x="341" y="252"/>
                    <a:pt x="341" y="252"/>
                  </a:cubicBezTo>
                  <a:cubicBezTo>
                    <a:pt x="339" y="252"/>
                    <a:pt x="335" y="252"/>
                    <a:pt x="331" y="252"/>
                  </a:cubicBezTo>
                  <a:cubicBezTo>
                    <a:pt x="326" y="251"/>
                    <a:pt x="319" y="251"/>
                    <a:pt x="312" y="251"/>
                  </a:cubicBezTo>
                  <a:cubicBezTo>
                    <a:pt x="311" y="251"/>
                    <a:pt x="310" y="251"/>
                    <a:pt x="309" y="251"/>
                  </a:cubicBezTo>
                  <a:cubicBezTo>
                    <a:pt x="286" y="251"/>
                    <a:pt x="258" y="253"/>
                    <a:pt x="248" y="253"/>
                  </a:cubicBezTo>
                  <a:cubicBezTo>
                    <a:pt x="235" y="254"/>
                    <a:pt x="203" y="258"/>
                    <a:pt x="179" y="258"/>
                  </a:cubicBezTo>
                  <a:cubicBezTo>
                    <a:pt x="177" y="258"/>
                    <a:pt x="175" y="259"/>
                    <a:pt x="174" y="259"/>
                  </a:cubicBezTo>
                  <a:cubicBezTo>
                    <a:pt x="168" y="259"/>
                    <a:pt x="163" y="258"/>
                    <a:pt x="159" y="258"/>
                  </a:cubicBezTo>
                  <a:cubicBezTo>
                    <a:pt x="155" y="258"/>
                    <a:pt x="151" y="258"/>
                    <a:pt x="149" y="258"/>
                  </a:cubicBezTo>
                  <a:cubicBezTo>
                    <a:pt x="146" y="258"/>
                    <a:pt x="144" y="258"/>
                    <a:pt x="144" y="258"/>
                  </a:cubicBezTo>
                  <a:cubicBezTo>
                    <a:pt x="143" y="259"/>
                    <a:pt x="142" y="260"/>
                    <a:pt x="138" y="262"/>
                  </a:cubicBezTo>
                  <a:cubicBezTo>
                    <a:pt x="131" y="264"/>
                    <a:pt x="121" y="264"/>
                    <a:pt x="114" y="266"/>
                  </a:cubicBezTo>
                  <a:cubicBezTo>
                    <a:pt x="95" y="270"/>
                    <a:pt x="105" y="276"/>
                    <a:pt x="87" y="281"/>
                  </a:cubicBezTo>
                  <a:cubicBezTo>
                    <a:pt x="78" y="284"/>
                    <a:pt x="63" y="285"/>
                    <a:pt x="52" y="287"/>
                  </a:cubicBezTo>
                  <a:cubicBezTo>
                    <a:pt x="42" y="290"/>
                    <a:pt x="38" y="292"/>
                    <a:pt x="29" y="296"/>
                  </a:cubicBezTo>
                  <a:cubicBezTo>
                    <a:pt x="24" y="298"/>
                    <a:pt x="17" y="300"/>
                    <a:pt x="12" y="302"/>
                  </a:cubicBezTo>
                  <a:cubicBezTo>
                    <a:pt x="3" y="306"/>
                    <a:pt x="14" y="312"/>
                    <a:pt x="14" y="317"/>
                  </a:cubicBezTo>
                  <a:cubicBezTo>
                    <a:pt x="14" y="319"/>
                    <a:pt x="13" y="321"/>
                    <a:pt x="12" y="322"/>
                  </a:cubicBezTo>
                  <a:cubicBezTo>
                    <a:pt x="8" y="327"/>
                    <a:pt x="0" y="331"/>
                    <a:pt x="4" y="332"/>
                  </a:cubicBezTo>
                  <a:cubicBezTo>
                    <a:pt x="8" y="334"/>
                    <a:pt x="12" y="335"/>
                    <a:pt x="9" y="335"/>
                  </a:cubicBezTo>
                  <a:cubicBezTo>
                    <a:pt x="7" y="335"/>
                    <a:pt x="5" y="335"/>
                    <a:pt x="5" y="335"/>
                  </a:cubicBezTo>
                  <a:cubicBezTo>
                    <a:pt x="5" y="336"/>
                    <a:pt x="6" y="337"/>
                    <a:pt x="7" y="337"/>
                  </a:cubicBezTo>
                  <a:cubicBezTo>
                    <a:pt x="8" y="337"/>
                    <a:pt x="8" y="337"/>
                    <a:pt x="8" y="337"/>
                  </a:cubicBezTo>
                  <a:cubicBezTo>
                    <a:pt x="8" y="337"/>
                    <a:pt x="8" y="337"/>
                    <a:pt x="9" y="337"/>
                  </a:cubicBezTo>
                  <a:cubicBezTo>
                    <a:pt x="9" y="337"/>
                    <a:pt x="10" y="337"/>
                    <a:pt x="10" y="337"/>
                  </a:cubicBezTo>
                  <a:cubicBezTo>
                    <a:pt x="10" y="337"/>
                    <a:pt x="9" y="337"/>
                    <a:pt x="8" y="337"/>
                  </a:cubicBezTo>
                  <a:cubicBezTo>
                    <a:pt x="8" y="337"/>
                    <a:pt x="8" y="337"/>
                    <a:pt x="8" y="337"/>
                  </a:cubicBezTo>
                  <a:cubicBezTo>
                    <a:pt x="7" y="337"/>
                    <a:pt x="7" y="339"/>
                    <a:pt x="14" y="339"/>
                  </a:cubicBezTo>
                  <a:cubicBezTo>
                    <a:pt x="21" y="340"/>
                    <a:pt x="26" y="340"/>
                    <a:pt x="24" y="340"/>
                  </a:cubicBezTo>
                  <a:cubicBezTo>
                    <a:pt x="22" y="340"/>
                    <a:pt x="21" y="341"/>
                    <a:pt x="24" y="341"/>
                  </a:cubicBezTo>
                  <a:cubicBezTo>
                    <a:pt x="26" y="341"/>
                    <a:pt x="28" y="342"/>
                    <a:pt x="33" y="344"/>
                  </a:cubicBezTo>
                  <a:cubicBezTo>
                    <a:pt x="37" y="345"/>
                    <a:pt x="52" y="348"/>
                    <a:pt x="61" y="352"/>
                  </a:cubicBezTo>
                  <a:cubicBezTo>
                    <a:pt x="66" y="355"/>
                    <a:pt x="72" y="357"/>
                    <a:pt x="85" y="359"/>
                  </a:cubicBezTo>
                  <a:cubicBezTo>
                    <a:pt x="96" y="361"/>
                    <a:pt x="104" y="363"/>
                    <a:pt x="117" y="364"/>
                  </a:cubicBezTo>
                  <a:cubicBezTo>
                    <a:pt x="119" y="365"/>
                    <a:pt x="121" y="365"/>
                    <a:pt x="123" y="365"/>
                  </a:cubicBezTo>
                  <a:cubicBezTo>
                    <a:pt x="131" y="365"/>
                    <a:pt x="135" y="363"/>
                    <a:pt x="144" y="362"/>
                  </a:cubicBezTo>
                  <a:cubicBezTo>
                    <a:pt x="153" y="362"/>
                    <a:pt x="160" y="362"/>
                    <a:pt x="166" y="362"/>
                  </a:cubicBezTo>
                  <a:cubicBezTo>
                    <a:pt x="171" y="362"/>
                    <a:pt x="175" y="362"/>
                    <a:pt x="179" y="362"/>
                  </a:cubicBezTo>
                  <a:cubicBezTo>
                    <a:pt x="184" y="362"/>
                    <a:pt x="188" y="362"/>
                    <a:pt x="193" y="362"/>
                  </a:cubicBezTo>
                  <a:cubicBezTo>
                    <a:pt x="197" y="362"/>
                    <a:pt x="202" y="362"/>
                    <a:pt x="208" y="362"/>
                  </a:cubicBezTo>
                  <a:cubicBezTo>
                    <a:pt x="222" y="362"/>
                    <a:pt x="240" y="357"/>
                    <a:pt x="256" y="357"/>
                  </a:cubicBezTo>
                  <a:cubicBezTo>
                    <a:pt x="259" y="357"/>
                    <a:pt x="261" y="358"/>
                    <a:pt x="263" y="358"/>
                  </a:cubicBezTo>
                  <a:cubicBezTo>
                    <a:pt x="284" y="360"/>
                    <a:pt x="280" y="366"/>
                    <a:pt x="298" y="366"/>
                  </a:cubicBezTo>
                  <a:cubicBezTo>
                    <a:pt x="302" y="366"/>
                    <a:pt x="306" y="365"/>
                    <a:pt x="312" y="365"/>
                  </a:cubicBezTo>
                  <a:cubicBezTo>
                    <a:pt x="317" y="364"/>
                    <a:pt x="321" y="364"/>
                    <a:pt x="324" y="364"/>
                  </a:cubicBezTo>
                  <a:cubicBezTo>
                    <a:pt x="337" y="364"/>
                    <a:pt x="338" y="367"/>
                    <a:pt x="337" y="371"/>
                  </a:cubicBezTo>
                  <a:cubicBezTo>
                    <a:pt x="336" y="375"/>
                    <a:pt x="337" y="379"/>
                    <a:pt x="335" y="379"/>
                  </a:cubicBezTo>
                  <a:cubicBezTo>
                    <a:pt x="335" y="379"/>
                    <a:pt x="335" y="379"/>
                    <a:pt x="335" y="379"/>
                  </a:cubicBezTo>
                  <a:cubicBezTo>
                    <a:pt x="335" y="379"/>
                    <a:pt x="335" y="379"/>
                    <a:pt x="335" y="379"/>
                  </a:cubicBezTo>
                  <a:cubicBezTo>
                    <a:pt x="333" y="379"/>
                    <a:pt x="326" y="382"/>
                    <a:pt x="330" y="385"/>
                  </a:cubicBezTo>
                  <a:cubicBezTo>
                    <a:pt x="332" y="387"/>
                    <a:pt x="337" y="388"/>
                    <a:pt x="344" y="390"/>
                  </a:cubicBezTo>
                  <a:cubicBezTo>
                    <a:pt x="350" y="391"/>
                    <a:pt x="355" y="393"/>
                    <a:pt x="359" y="395"/>
                  </a:cubicBezTo>
                  <a:cubicBezTo>
                    <a:pt x="366" y="398"/>
                    <a:pt x="374" y="402"/>
                    <a:pt x="376" y="406"/>
                  </a:cubicBezTo>
                  <a:cubicBezTo>
                    <a:pt x="378" y="408"/>
                    <a:pt x="379" y="410"/>
                    <a:pt x="380" y="411"/>
                  </a:cubicBezTo>
                  <a:cubicBezTo>
                    <a:pt x="382" y="414"/>
                    <a:pt x="391" y="416"/>
                    <a:pt x="388" y="419"/>
                  </a:cubicBezTo>
                  <a:cubicBezTo>
                    <a:pt x="386" y="422"/>
                    <a:pt x="369" y="423"/>
                    <a:pt x="369" y="425"/>
                  </a:cubicBezTo>
                  <a:cubicBezTo>
                    <a:pt x="368" y="429"/>
                    <a:pt x="362" y="433"/>
                    <a:pt x="360" y="437"/>
                  </a:cubicBezTo>
                  <a:cubicBezTo>
                    <a:pt x="356" y="442"/>
                    <a:pt x="386" y="450"/>
                    <a:pt x="392" y="455"/>
                  </a:cubicBezTo>
                  <a:cubicBezTo>
                    <a:pt x="396" y="459"/>
                    <a:pt x="394" y="465"/>
                    <a:pt x="398" y="468"/>
                  </a:cubicBezTo>
                  <a:cubicBezTo>
                    <a:pt x="400" y="470"/>
                    <a:pt x="414" y="475"/>
                    <a:pt x="416" y="477"/>
                  </a:cubicBezTo>
                  <a:cubicBezTo>
                    <a:pt x="418" y="481"/>
                    <a:pt x="430" y="486"/>
                    <a:pt x="435" y="489"/>
                  </a:cubicBezTo>
                  <a:cubicBezTo>
                    <a:pt x="435" y="490"/>
                    <a:pt x="436" y="492"/>
                    <a:pt x="436" y="494"/>
                  </a:cubicBezTo>
                  <a:cubicBezTo>
                    <a:pt x="436" y="496"/>
                    <a:pt x="445" y="498"/>
                    <a:pt x="456" y="498"/>
                  </a:cubicBezTo>
                  <a:cubicBezTo>
                    <a:pt x="459" y="498"/>
                    <a:pt x="462" y="498"/>
                    <a:pt x="464" y="498"/>
                  </a:cubicBezTo>
                  <a:cubicBezTo>
                    <a:pt x="469" y="498"/>
                    <a:pt x="473" y="498"/>
                    <a:pt x="477" y="498"/>
                  </a:cubicBezTo>
                  <a:cubicBezTo>
                    <a:pt x="485" y="497"/>
                    <a:pt x="493" y="497"/>
                    <a:pt x="501" y="497"/>
                  </a:cubicBezTo>
                  <a:cubicBezTo>
                    <a:pt x="515" y="497"/>
                    <a:pt x="531" y="496"/>
                    <a:pt x="539" y="495"/>
                  </a:cubicBezTo>
                  <a:cubicBezTo>
                    <a:pt x="544" y="494"/>
                    <a:pt x="549" y="494"/>
                    <a:pt x="554" y="493"/>
                  </a:cubicBezTo>
                  <a:cubicBezTo>
                    <a:pt x="570" y="490"/>
                    <a:pt x="579" y="486"/>
                    <a:pt x="591" y="483"/>
                  </a:cubicBezTo>
                  <a:cubicBezTo>
                    <a:pt x="599" y="480"/>
                    <a:pt x="607" y="478"/>
                    <a:pt x="612" y="476"/>
                  </a:cubicBezTo>
                  <a:cubicBezTo>
                    <a:pt x="621" y="472"/>
                    <a:pt x="622" y="468"/>
                    <a:pt x="622" y="468"/>
                  </a:cubicBezTo>
                  <a:cubicBezTo>
                    <a:pt x="621" y="468"/>
                    <a:pt x="621" y="468"/>
                    <a:pt x="621" y="468"/>
                  </a:cubicBezTo>
                  <a:cubicBezTo>
                    <a:pt x="621" y="468"/>
                    <a:pt x="621" y="468"/>
                    <a:pt x="621" y="468"/>
                  </a:cubicBezTo>
                  <a:cubicBezTo>
                    <a:pt x="620" y="468"/>
                    <a:pt x="621" y="466"/>
                    <a:pt x="633" y="465"/>
                  </a:cubicBezTo>
                  <a:cubicBezTo>
                    <a:pt x="640" y="464"/>
                    <a:pt x="648" y="464"/>
                    <a:pt x="653" y="462"/>
                  </a:cubicBezTo>
                  <a:cubicBezTo>
                    <a:pt x="656" y="461"/>
                    <a:pt x="657" y="460"/>
                    <a:pt x="658" y="458"/>
                  </a:cubicBezTo>
                  <a:cubicBezTo>
                    <a:pt x="658" y="456"/>
                    <a:pt x="658" y="454"/>
                    <a:pt x="658" y="454"/>
                  </a:cubicBezTo>
                  <a:cubicBezTo>
                    <a:pt x="658" y="454"/>
                    <a:pt x="658" y="454"/>
                    <a:pt x="658" y="454"/>
                  </a:cubicBezTo>
                  <a:cubicBezTo>
                    <a:pt x="658" y="454"/>
                    <a:pt x="658" y="454"/>
                    <a:pt x="657" y="454"/>
                  </a:cubicBezTo>
                  <a:cubicBezTo>
                    <a:pt x="657" y="454"/>
                    <a:pt x="657" y="455"/>
                    <a:pt x="657" y="455"/>
                  </a:cubicBezTo>
                  <a:cubicBezTo>
                    <a:pt x="657" y="455"/>
                    <a:pt x="655" y="453"/>
                    <a:pt x="653" y="450"/>
                  </a:cubicBezTo>
                  <a:cubicBezTo>
                    <a:pt x="651" y="448"/>
                    <a:pt x="664" y="444"/>
                    <a:pt x="679" y="442"/>
                  </a:cubicBezTo>
                  <a:cubicBezTo>
                    <a:pt x="687" y="440"/>
                    <a:pt x="697" y="438"/>
                    <a:pt x="704" y="437"/>
                  </a:cubicBezTo>
                  <a:cubicBezTo>
                    <a:pt x="718" y="434"/>
                    <a:pt x="730" y="427"/>
                    <a:pt x="731" y="423"/>
                  </a:cubicBezTo>
                  <a:cubicBezTo>
                    <a:pt x="732" y="420"/>
                    <a:pt x="732" y="416"/>
                    <a:pt x="730" y="415"/>
                  </a:cubicBezTo>
                  <a:cubicBezTo>
                    <a:pt x="727" y="411"/>
                    <a:pt x="716" y="409"/>
                    <a:pt x="715" y="405"/>
                  </a:cubicBezTo>
                  <a:cubicBezTo>
                    <a:pt x="715" y="403"/>
                    <a:pt x="713" y="402"/>
                    <a:pt x="712" y="400"/>
                  </a:cubicBezTo>
                  <a:cubicBezTo>
                    <a:pt x="710" y="397"/>
                    <a:pt x="722" y="393"/>
                    <a:pt x="729" y="391"/>
                  </a:cubicBezTo>
                  <a:cubicBezTo>
                    <a:pt x="734" y="389"/>
                    <a:pt x="739" y="388"/>
                    <a:pt x="742" y="387"/>
                  </a:cubicBezTo>
                  <a:cubicBezTo>
                    <a:pt x="757" y="383"/>
                    <a:pt x="772" y="378"/>
                    <a:pt x="790" y="374"/>
                  </a:cubicBezTo>
                  <a:cubicBezTo>
                    <a:pt x="815" y="368"/>
                    <a:pt x="831" y="364"/>
                    <a:pt x="845" y="357"/>
                  </a:cubicBezTo>
                  <a:cubicBezTo>
                    <a:pt x="849" y="355"/>
                    <a:pt x="853" y="353"/>
                    <a:pt x="857" y="351"/>
                  </a:cubicBezTo>
                  <a:cubicBezTo>
                    <a:pt x="863" y="348"/>
                    <a:pt x="867" y="344"/>
                    <a:pt x="867" y="343"/>
                  </a:cubicBezTo>
                  <a:cubicBezTo>
                    <a:pt x="868" y="342"/>
                    <a:pt x="862" y="341"/>
                    <a:pt x="853" y="341"/>
                  </a:cubicBezTo>
                  <a:cubicBezTo>
                    <a:pt x="850" y="341"/>
                    <a:pt x="847" y="341"/>
                    <a:pt x="844" y="341"/>
                  </a:cubicBezTo>
                  <a:cubicBezTo>
                    <a:pt x="836" y="342"/>
                    <a:pt x="827" y="342"/>
                    <a:pt x="819" y="343"/>
                  </a:cubicBezTo>
                  <a:cubicBezTo>
                    <a:pt x="813" y="343"/>
                    <a:pt x="794" y="345"/>
                    <a:pt x="788" y="345"/>
                  </a:cubicBezTo>
                  <a:cubicBezTo>
                    <a:pt x="788" y="345"/>
                    <a:pt x="788" y="345"/>
                    <a:pt x="787" y="345"/>
                  </a:cubicBezTo>
                  <a:cubicBezTo>
                    <a:pt x="781" y="345"/>
                    <a:pt x="777" y="344"/>
                    <a:pt x="772" y="343"/>
                  </a:cubicBezTo>
                  <a:cubicBezTo>
                    <a:pt x="765" y="341"/>
                    <a:pt x="766" y="337"/>
                    <a:pt x="753" y="334"/>
                  </a:cubicBezTo>
                  <a:cubicBezTo>
                    <a:pt x="751" y="334"/>
                    <a:pt x="748" y="333"/>
                    <a:pt x="746" y="333"/>
                  </a:cubicBezTo>
                  <a:cubicBezTo>
                    <a:pt x="733" y="330"/>
                    <a:pt x="723" y="328"/>
                    <a:pt x="721" y="328"/>
                  </a:cubicBezTo>
                  <a:cubicBezTo>
                    <a:pt x="721" y="328"/>
                    <a:pt x="721" y="328"/>
                    <a:pt x="721" y="328"/>
                  </a:cubicBezTo>
                  <a:cubicBezTo>
                    <a:pt x="721" y="328"/>
                    <a:pt x="721" y="328"/>
                    <a:pt x="720" y="328"/>
                  </a:cubicBezTo>
                  <a:cubicBezTo>
                    <a:pt x="719" y="328"/>
                    <a:pt x="712" y="326"/>
                    <a:pt x="704" y="322"/>
                  </a:cubicBezTo>
                  <a:cubicBezTo>
                    <a:pt x="700" y="320"/>
                    <a:pt x="696" y="318"/>
                    <a:pt x="693" y="316"/>
                  </a:cubicBezTo>
                  <a:cubicBezTo>
                    <a:pt x="686" y="312"/>
                    <a:pt x="683" y="308"/>
                    <a:pt x="683" y="308"/>
                  </a:cubicBezTo>
                  <a:cubicBezTo>
                    <a:pt x="684" y="308"/>
                    <a:pt x="684" y="308"/>
                    <a:pt x="684" y="308"/>
                  </a:cubicBezTo>
                  <a:cubicBezTo>
                    <a:pt x="684" y="308"/>
                    <a:pt x="684" y="308"/>
                    <a:pt x="684" y="308"/>
                  </a:cubicBezTo>
                  <a:cubicBezTo>
                    <a:pt x="684" y="308"/>
                    <a:pt x="680" y="306"/>
                    <a:pt x="671" y="304"/>
                  </a:cubicBezTo>
                  <a:cubicBezTo>
                    <a:pt x="661" y="301"/>
                    <a:pt x="661" y="299"/>
                    <a:pt x="662" y="299"/>
                  </a:cubicBezTo>
                  <a:cubicBezTo>
                    <a:pt x="662" y="299"/>
                    <a:pt x="662" y="299"/>
                    <a:pt x="662" y="299"/>
                  </a:cubicBezTo>
                  <a:cubicBezTo>
                    <a:pt x="662" y="299"/>
                    <a:pt x="662" y="299"/>
                    <a:pt x="662" y="299"/>
                  </a:cubicBezTo>
                  <a:cubicBezTo>
                    <a:pt x="663" y="299"/>
                    <a:pt x="655" y="296"/>
                    <a:pt x="645" y="292"/>
                  </a:cubicBezTo>
                  <a:cubicBezTo>
                    <a:pt x="639" y="290"/>
                    <a:pt x="634" y="288"/>
                    <a:pt x="629" y="285"/>
                  </a:cubicBezTo>
                  <a:cubicBezTo>
                    <a:pt x="621" y="281"/>
                    <a:pt x="618" y="278"/>
                    <a:pt x="619" y="278"/>
                  </a:cubicBezTo>
                  <a:cubicBezTo>
                    <a:pt x="619" y="278"/>
                    <a:pt x="619" y="278"/>
                    <a:pt x="619" y="278"/>
                  </a:cubicBezTo>
                  <a:cubicBezTo>
                    <a:pt x="619" y="278"/>
                    <a:pt x="623" y="280"/>
                    <a:pt x="629" y="282"/>
                  </a:cubicBezTo>
                  <a:cubicBezTo>
                    <a:pt x="632" y="283"/>
                    <a:pt x="636" y="283"/>
                    <a:pt x="639" y="283"/>
                  </a:cubicBezTo>
                  <a:cubicBezTo>
                    <a:pt x="642" y="283"/>
                    <a:pt x="645" y="283"/>
                    <a:pt x="646" y="282"/>
                  </a:cubicBezTo>
                  <a:cubicBezTo>
                    <a:pt x="647" y="281"/>
                    <a:pt x="648" y="280"/>
                    <a:pt x="648" y="280"/>
                  </a:cubicBezTo>
                  <a:cubicBezTo>
                    <a:pt x="648" y="280"/>
                    <a:pt x="648" y="280"/>
                    <a:pt x="648" y="281"/>
                  </a:cubicBezTo>
                  <a:cubicBezTo>
                    <a:pt x="648" y="282"/>
                    <a:pt x="659" y="285"/>
                    <a:pt x="666" y="288"/>
                  </a:cubicBezTo>
                  <a:cubicBezTo>
                    <a:pt x="671" y="290"/>
                    <a:pt x="675" y="292"/>
                    <a:pt x="680" y="294"/>
                  </a:cubicBezTo>
                  <a:cubicBezTo>
                    <a:pt x="687" y="296"/>
                    <a:pt x="703" y="299"/>
                    <a:pt x="705" y="303"/>
                  </a:cubicBezTo>
                  <a:cubicBezTo>
                    <a:pt x="709" y="309"/>
                    <a:pt x="718" y="309"/>
                    <a:pt x="731" y="313"/>
                  </a:cubicBezTo>
                  <a:cubicBezTo>
                    <a:pt x="735" y="314"/>
                    <a:pt x="743" y="317"/>
                    <a:pt x="749" y="320"/>
                  </a:cubicBezTo>
                  <a:cubicBezTo>
                    <a:pt x="757" y="324"/>
                    <a:pt x="760" y="330"/>
                    <a:pt x="766" y="334"/>
                  </a:cubicBezTo>
                  <a:cubicBezTo>
                    <a:pt x="768" y="336"/>
                    <a:pt x="771" y="336"/>
                    <a:pt x="778" y="336"/>
                  </a:cubicBezTo>
                  <a:cubicBezTo>
                    <a:pt x="781" y="336"/>
                    <a:pt x="785" y="336"/>
                    <a:pt x="791" y="336"/>
                  </a:cubicBezTo>
                  <a:cubicBezTo>
                    <a:pt x="809" y="335"/>
                    <a:pt x="826" y="332"/>
                    <a:pt x="843" y="330"/>
                  </a:cubicBezTo>
                  <a:cubicBezTo>
                    <a:pt x="872" y="327"/>
                    <a:pt x="883" y="325"/>
                    <a:pt x="907" y="322"/>
                  </a:cubicBezTo>
                  <a:cubicBezTo>
                    <a:pt x="913" y="322"/>
                    <a:pt x="919" y="320"/>
                    <a:pt x="926" y="318"/>
                  </a:cubicBezTo>
                  <a:cubicBezTo>
                    <a:pt x="936" y="316"/>
                    <a:pt x="945" y="314"/>
                    <a:pt x="946" y="312"/>
                  </a:cubicBezTo>
                  <a:cubicBezTo>
                    <a:pt x="947" y="311"/>
                    <a:pt x="951" y="310"/>
                    <a:pt x="952" y="310"/>
                  </a:cubicBezTo>
                  <a:cubicBezTo>
                    <a:pt x="953" y="310"/>
                    <a:pt x="953" y="310"/>
                    <a:pt x="953" y="310"/>
                  </a:cubicBezTo>
                  <a:cubicBezTo>
                    <a:pt x="953" y="310"/>
                    <a:pt x="953" y="310"/>
                    <a:pt x="953" y="310"/>
                  </a:cubicBezTo>
                  <a:cubicBezTo>
                    <a:pt x="955" y="310"/>
                    <a:pt x="965" y="307"/>
                    <a:pt x="965" y="303"/>
                  </a:cubicBezTo>
                  <a:cubicBezTo>
                    <a:pt x="965" y="301"/>
                    <a:pt x="960" y="299"/>
                    <a:pt x="945" y="298"/>
                  </a:cubicBezTo>
                  <a:cubicBezTo>
                    <a:pt x="936" y="298"/>
                    <a:pt x="929" y="297"/>
                    <a:pt x="925" y="295"/>
                  </a:cubicBezTo>
                  <a:cubicBezTo>
                    <a:pt x="922" y="294"/>
                    <a:pt x="919" y="293"/>
                    <a:pt x="915" y="293"/>
                  </a:cubicBezTo>
                  <a:cubicBezTo>
                    <a:pt x="911" y="293"/>
                    <a:pt x="907" y="294"/>
                    <a:pt x="900" y="295"/>
                  </a:cubicBezTo>
                  <a:cubicBezTo>
                    <a:pt x="894" y="297"/>
                    <a:pt x="887" y="298"/>
                    <a:pt x="879" y="298"/>
                  </a:cubicBezTo>
                  <a:cubicBezTo>
                    <a:pt x="874" y="298"/>
                    <a:pt x="869" y="298"/>
                    <a:pt x="864" y="297"/>
                  </a:cubicBezTo>
                  <a:cubicBezTo>
                    <a:pt x="864" y="296"/>
                    <a:pt x="859" y="293"/>
                    <a:pt x="855" y="292"/>
                  </a:cubicBezTo>
                  <a:cubicBezTo>
                    <a:pt x="854" y="291"/>
                    <a:pt x="852" y="290"/>
                    <a:pt x="851" y="290"/>
                  </a:cubicBezTo>
                  <a:cubicBezTo>
                    <a:pt x="850" y="290"/>
                    <a:pt x="849" y="291"/>
                    <a:pt x="848" y="291"/>
                  </a:cubicBezTo>
                  <a:cubicBezTo>
                    <a:pt x="847" y="291"/>
                    <a:pt x="847" y="291"/>
                    <a:pt x="846" y="291"/>
                  </a:cubicBezTo>
                  <a:cubicBezTo>
                    <a:pt x="844" y="291"/>
                    <a:pt x="843" y="291"/>
                    <a:pt x="842" y="290"/>
                  </a:cubicBezTo>
                  <a:cubicBezTo>
                    <a:pt x="837" y="287"/>
                    <a:pt x="825" y="284"/>
                    <a:pt x="820" y="282"/>
                  </a:cubicBezTo>
                  <a:cubicBezTo>
                    <a:pt x="814" y="280"/>
                    <a:pt x="811" y="278"/>
                    <a:pt x="814" y="277"/>
                  </a:cubicBezTo>
                  <a:cubicBezTo>
                    <a:pt x="816" y="276"/>
                    <a:pt x="817" y="276"/>
                    <a:pt x="819" y="276"/>
                  </a:cubicBezTo>
                  <a:cubicBezTo>
                    <a:pt x="819" y="276"/>
                    <a:pt x="819" y="276"/>
                    <a:pt x="819" y="276"/>
                  </a:cubicBezTo>
                  <a:cubicBezTo>
                    <a:pt x="820" y="276"/>
                    <a:pt x="820" y="276"/>
                    <a:pt x="820" y="276"/>
                  </a:cubicBezTo>
                  <a:cubicBezTo>
                    <a:pt x="822" y="276"/>
                    <a:pt x="823" y="276"/>
                    <a:pt x="823" y="275"/>
                  </a:cubicBezTo>
                  <a:cubicBezTo>
                    <a:pt x="823" y="275"/>
                    <a:pt x="823" y="275"/>
                    <a:pt x="824" y="275"/>
                  </a:cubicBezTo>
                  <a:cubicBezTo>
                    <a:pt x="824" y="275"/>
                    <a:pt x="824" y="275"/>
                    <a:pt x="824" y="275"/>
                  </a:cubicBezTo>
                  <a:cubicBezTo>
                    <a:pt x="826" y="275"/>
                    <a:pt x="833" y="275"/>
                    <a:pt x="839" y="277"/>
                  </a:cubicBezTo>
                  <a:cubicBezTo>
                    <a:pt x="845" y="278"/>
                    <a:pt x="849" y="280"/>
                    <a:pt x="848" y="280"/>
                  </a:cubicBezTo>
                  <a:cubicBezTo>
                    <a:pt x="848" y="280"/>
                    <a:pt x="848" y="280"/>
                    <a:pt x="848" y="280"/>
                  </a:cubicBezTo>
                  <a:cubicBezTo>
                    <a:pt x="848" y="280"/>
                    <a:pt x="848" y="280"/>
                    <a:pt x="848" y="280"/>
                  </a:cubicBezTo>
                  <a:cubicBezTo>
                    <a:pt x="847" y="280"/>
                    <a:pt x="857" y="283"/>
                    <a:pt x="872" y="286"/>
                  </a:cubicBezTo>
                  <a:cubicBezTo>
                    <a:pt x="882" y="287"/>
                    <a:pt x="893" y="289"/>
                    <a:pt x="899" y="289"/>
                  </a:cubicBezTo>
                  <a:cubicBezTo>
                    <a:pt x="901" y="289"/>
                    <a:pt x="903" y="289"/>
                    <a:pt x="904" y="288"/>
                  </a:cubicBezTo>
                  <a:cubicBezTo>
                    <a:pt x="908" y="287"/>
                    <a:pt x="914" y="286"/>
                    <a:pt x="920" y="286"/>
                  </a:cubicBezTo>
                  <a:cubicBezTo>
                    <a:pt x="923" y="286"/>
                    <a:pt x="925" y="286"/>
                    <a:pt x="927" y="287"/>
                  </a:cubicBezTo>
                  <a:cubicBezTo>
                    <a:pt x="939" y="292"/>
                    <a:pt x="933" y="290"/>
                    <a:pt x="950" y="291"/>
                  </a:cubicBezTo>
                  <a:cubicBezTo>
                    <a:pt x="961" y="292"/>
                    <a:pt x="996" y="292"/>
                    <a:pt x="1022" y="292"/>
                  </a:cubicBezTo>
                  <a:cubicBezTo>
                    <a:pt x="1039" y="293"/>
                    <a:pt x="1052" y="294"/>
                    <a:pt x="1055" y="294"/>
                  </a:cubicBezTo>
                  <a:cubicBezTo>
                    <a:pt x="1055" y="294"/>
                    <a:pt x="1055" y="294"/>
                    <a:pt x="1056" y="294"/>
                  </a:cubicBezTo>
                  <a:cubicBezTo>
                    <a:pt x="1056" y="294"/>
                    <a:pt x="1056" y="294"/>
                    <a:pt x="1056" y="294"/>
                  </a:cubicBezTo>
                  <a:cubicBezTo>
                    <a:pt x="1057" y="294"/>
                    <a:pt x="1058" y="296"/>
                    <a:pt x="1066" y="298"/>
                  </a:cubicBezTo>
                  <a:cubicBezTo>
                    <a:pt x="1074" y="299"/>
                    <a:pt x="1077" y="300"/>
                    <a:pt x="1086" y="301"/>
                  </a:cubicBezTo>
                  <a:cubicBezTo>
                    <a:pt x="1088" y="301"/>
                    <a:pt x="1090" y="301"/>
                    <a:pt x="1092" y="301"/>
                  </a:cubicBezTo>
                  <a:cubicBezTo>
                    <a:pt x="1095" y="301"/>
                    <a:pt x="1098" y="301"/>
                    <a:pt x="1100" y="301"/>
                  </a:cubicBezTo>
                  <a:cubicBezTo>
                    <a:pt x="1102" y="301"/>
                    <a:pt x="1103" y="301"/>
                    <a:pt x="1104" y="301"/>
                  </a:cubicBezTo>
                  <a:cubicBezTo>
                    <a:pt x="1104" y="301"/>
                    <a:pt x="1104" y="301"/>
                    <a:pt x="1104" y="301"/>
                  </a:cubicBezTo>
                  <a:cubicBezTo>
                    <a:pt x="1105" y="301"/>
                    <a:pt x="1103" y="302"/>
                    <a:pt x="1097" y="303"/>
                  </a:cubicBezTo>
                  <a:cubicBezTo>
                    <a:pt x="1091" y="304"/>
                    <a:pt x="1093" y="306"/>
                    <a:pt x="1110" y="308"/>
                  </a:cubicBezTo>
                  <a:cubicBezTo>
                    <a:pt x="1112" y="308"/>
                    <a:pt x="1113" y="308"/>
                    <a:pt x="1115" y="308"/>
                  </a:cubicBezTo>
                  <a:cubicBezTo>
                    <a:pt x="1116" y="308"/>
                    <a:pt x="1116" y="308"/>
                    <a:pt x="1117" y="308"/>
                  </a:cubicBezTo>
                  <a:cubicBezTo>
                    <a:pt x="1132" y="308"/>
                    <a:pt x="1131" y="303"/>
                    <a:pt x="1133" y="303"/>
                  </a:cubicBezTo>
                  <a:cubicBezTo>
                    <a:pt x="1133" y="303"/>
                    <a:pt x="1133" y="303"/>
                    <a:pt x="1133" y="303"/>
                  </a:cubicBezTo>
                  <a:cubicBezTo>
                    <a:pt x="1135" y="303"/>
                    <a:pt x="1135" y="303"/>
                    <a:pt x="1133" y="304"/>
                  </a:cubicBezTo>
                  <a:cubicBezTo>
                    <a:pt x="1131" y="305"/>
                    <a:pt x="1131" y="309"/>
                    <a:pt x="1135" y="313"/>
                  </a:cubicBezTo>
                  <a:cubicBezTo>
                    <a:pt x="1140" y="320"/>
                    <a:pt x="1157" y="328"/>
                    <a:pt x="1166" y="333"/>
                  </a:cubicBezTo>
                  <a:cubicBezTo>
                    <a:pt x="1174" y="337"/>
                    <a:pt x="1186" y="342"/>
                    <a:pt x="1191" y="346"/>
                  </a:cubicBezTo>
                  <a:cubicBezTo>
                    <a:pt x="1196" y="351"/>
                    <a:pt x="1199" y="352"/>
                    <a:pt x="1203" y="352"/>
                  </a:cubicBezTo>
                  <a:cubicBezTo>
                    <a:pt x="1204" y="352"/>
                    <a:pt x="1204" y="352"/>
                    <a:pt x="1205" y="352"/>
                  </a:cubicBezTo>
                  <a:cubicBezTo>
                    <a:pt x="1219" y="351"/>
                    <a:pt x="1224" y="347"/>
                    <a:pt x="1230" y="346"/>
                  </a:cubicBezTo>
                  <a:cubicBezTo>
                    <a:pt x="1233" y="345"/>
                    <a:pt x="1237" y="345"/>
                    <a:pt x="1236" y="343"/>
                  </a:cubicBezTo>
                  <a:cubicBezTo>
                    <a:pt x="1234" y="338"/>
                    <a:pt x="1243" y="334"/>
                    <a:pt x="1237" y="329"/>
                  </a:cubicBezTo>
                  <a:cubicBezTo>
                    <a:pt x="1235" y="327"/>
                    <a:pt x="1256" y="323"/>
                    <a:pt x="1274" y="318"/>
                  </a:cubicBezTo>
                  <a:cubicBezTo>
                    <a:pt x="1287" y="315"/>
                    <a:pt x="1297" y="313"/>
                    <a:pt x="1296" y="313"/>
                  </a:cubicBezTo>
                  <a:cubicBezTo>
                    <a:pt x="1296" y="313"/>
                    <a:pt x="1296" y="313"/>
                    <a:pt x="1296" y="313"/>
                  </a:cubicBezTo>
                  <a:cubicBezTo>
                    <a:pt x="1296" y="313"/>
                    <a:pt x="1296" y="313"/>
                    <a:pt x="1296" y="313"/>
                  </a:cubicBezTo>
                  <a:cubicBezTo>
                    <a:pt x="1295" y="313"/>
                    <a:pt x="1305" y="311"/>
                    <a:pt x="1314" y="309"/>
                  </a:cubicBezTo>
                  <a:cubicBezTo>
                    <a:pt x="1323" y="306"/>
                    <a:pt x="1327" y="303"/>
                    <a:pt x="1330" y="303"/>
                  </a:cubicBezTo>
                  <a:cubicBezTo>
                    <a:pt x="1330" y="303"/>
                    <a:pt x="1331" y="303"/>
                    <a:pt x="1331" y="303"/>
                  </a:cubicBezTo>
                  <a:cubicBezTo>
                    <a:pt x="1333" y="304"/>
                    <a:pt x="1337" y="304"/>
                    <a:pt x="1338" y="305"/>
                  </a:cubicBezTo>
                  <a:cubicBezTo>
                    <a:pt x="1338" y="305"/>
                    <a:pt x="1339" y="305"/>
                    <a:pt x="1340" y="305"/>
                  </a:cubicBezTo>
                  <a:cubicBezTo>
                    <a:pt x="1341" y="305"/>
                    <a:pt x="1342" y="305"/>
                    <a:pt x="1342" y="305"/>
                  </a:cubicBezTo>
                  <a:cubicBezTo>
                    <a:pt x="1342" y="304"/>
                    <a:pt x="1341" y="304"/>
                    <a:pt x="1342" y="304"/>
                  </a:cubicBezTo>
                  <a:cubicBezTo>
                    <a:pt x="1342" y="304"/>
                    <a:pt x="1342" y="304"/>
                    <a:pt x="1342" y="304"/>
                  </a:cubicBezTo>
                  <a:cubicBezTo>
                    <a:pt x="1342" y="304"/>
                    <a:pt x="1343" y="304"/>
                    <a:pt x="1344" y="304"/>
                  </a:cubicBezTo>
                  <a:cubicBezTo>
                    <a:pt x="1345" y="304"/>
                    <a:pt x="1346" y="304"/>
                    <a:pt x="1347" y="304"/>
                  </a:cubicBezTo>
                  <a:cubicBezTo>
                    <a:pt x="1348" y="304"/>
                    <a:pt x="1349" y="304"/>
                    <a:pt x="1349" y="304"/>
                  </a:cubicBezTo>
                  <a:cubicBezTo>
                    <a:pt x="1350" y="303"/>
                    <a:pt x="1351" y="302"/>
                    <a:pt x="1351" y="302"/>
                  </a:cubicBezTo>
                  <a:cubicBezTo>
                    <a:pt x="1351" y="302"/>
                    <a:pt x="1351" y="302"/>
                    <a:pt x="1351" y="303"/>
                  </a:cubicBezTo>
                  <a:cubicBezTo>
                    <a:pt x="1352" y="303"/>
                    <a:pt x="1352" y="303"/>
                    <a:pt x="1352" y="303"/>
                  </a:cubicBezTo>
                  <a:cubicBezTo>
                    <a:pt x="1353" y="303"/>
                    <a:pt x="1353" y="303"/>
                    <a:pt x="1353" y="303"/>
                  </a:cubicBezTo>
                  <a:cubicBezTo>
                    <a:pt x="1353" y="303"/>
                    <a:pt x="1354" y="303"/>
                    <a:pt x="1354" y="303"/>
                  </a:cubicBezTo>
                  <a:cubicBezTo>
                    <a:pt x="1355" y="303"/>
                    <a:pt x="1355" y="303"/>
                    <a:pt x="1355" y="304"/>
                  </a:cubicBezTo>
                  <a:cubicBezTo>
                    <a:pt x="1355" y="304"/>
                    <a:pt x="1355" y="304"/>
                    <a:pt x="1355" y="304"/>
                  </a:cubicBezTo>
                  <a:cubicBezTo>
                    <a:pt x="1356" y="304"/>
                    <a:pt x="1357" y="303"/>
                    <a:pt x="1357" y="303"/>
                  </a:cubicBezTo>
                  <a:cubicBezTo>
                    <a:pt x="1358" y="302"/>
                    <a:pt x="1357" y="302"/>
                    <a:pt x="1356" y="301"/>
                  </a:cubicBezTo>
                  <a:cubicBezTo>
                    <a:pt x="1356" y="301"/>
                    <a:pt x="1357" y="301"/>
                    <a:pt x="1357" y="300"/>
                  </a:cubicBezTo>
                  <a:cubicBezTo>
                    <a:pt x="1357" y="300"/>
                    <a:pt x="1358" y="300"/>
                    <a:pt x="1359" y="300"/>
                  </a:cubicBezTo>
                  <a:cubicBezTo>
                    <a:pt x="1362" y="300"/>
                    <a:pt x="1367" y="300"/>
                    <a:pt x="1371" y="301"/>
                  </a:cubicBezTo>
                  <a:cubicBezTo>
                    <a:pt x="1378" y="303"/>
                    <a:pt x="1377" y="305"/>
                    <a:pt x="1378" y="305"/>
                  </a:cubicBezTo>
                  <a:cubicBezTo>
                    <a:pt x="1378" y="305"/>
                    <a:pt x="1378" y="305"/>
                    <a:pt x="1378" y="305"/>
                  </a:cubicBezTo>
                  <a:cubicBezTo>
                    <a:pt x="1378" y="305"/>
                    <a:pt x="1378" y="305"/>
                    <a:pt x="1378" y="305"/>
                  </a:cubicBezTo>
                  <a:cubicBezTo>
                    <a:pt x="1378" y="305"/>
                    <a:pt x="1379" y="306"/>
                    <a:pt x="1380" y="307"/>
                  </a:cubicBezTo>
                  <a:cubicBezTo>
                    <a:pt x="1381" y="307"/>
                    <a:pt x="1382" y="308"/>
                    <a:pt x="1383" y="308"/>
                  </a:cubicBezTo>
                  <a:cubicBezTo>
                    <a:pt x="1383" y="308"/>
                    <a:pt x="1383" y="308"/>
                    <a:pt x="1383" y="308"/>
                  </a:cubicBezTo>
                  <a:cubicBezTo>
                    <a:pt x="1383" y="308"/>
                    <a:pt x="1383" y="308"/>
                    <a:pt x="1383" y="308"/>
                  </a:cubicBezTo>
                  <a:cubicBezTo>
                    <a:pt x="1383" y="308"/>
                    <a:pt x="1385" y="308"/>
                    <a:pt x="1386" y="309"/>
                  </a:cubicBezTo>
                  <a:cubicBezTo>
                    <a:pt x="1388" y="309"/>
                    <a:pt x="1389" y="310"/>
                    <a:pt x="1390" y="310"/>
                  </a:cubicBezTo>
                  <a:cubicBezTo>
                    <a:pt x="1390" y="310"/>
                    <a:pt x="1390" y="310"/>
                    <a:pt x="1390" y="310"/>
                  </a:cubicBezTo>
                  <a:cubicBezTo>
                    <a:pt x="1389" y="310"/>
                    <a:pt x="1390" y="310"/>
                    <a:pt x="1390" y="310"/>
                  </a:cubicBezTo>
                  <a:cubicBezTo>
                    <a:pt x="1390" y="310"/>
                    <a:pt x="1391" y="310"/>
                    <a:pt x="1391" y="310"/>
                  </a:cubicBezTo>
                  <a:cubicBezTo>
                    <a:pt x="1393" y="310"/>
                    <a:pt x="1393" y="310"/>
                    <a:pt x="1392" y="310"/>
                  </a:cubicBezTo>
                  <a:cubicBezTo>
                    <a:pt x="1392" y="310"/>
                    <a:pt x="1396" y="310"/>
                    <a:pt x="1400" y="311"/>
                  </a:cubicBezTo>
                  <a:cubicBezTo>
                    <a:pt x="1403" y="312"/>
                    <a:pt x="1404" y="313"/>
                    <a:pt x="1403" y="313"/>
                  </a:cubicBezTo>
                  <a:cubicBezTo>
                    <a:pt x="1403" y="313"/>
                    <a:pt x="1403" y="313"/>
                    <a:pt x="1403" y="313"/>
                  </a:cubicBezTo>
                  <a:cubicBezTo>
                    <a:pt x="1402" y="313"/>
                    <a:pt x="1402" y="313"/>
                    <a:pt x="1402" y="313"/>
                  </a:cubicBezTo>
                  <a:cubicBezTo>
                    <a:pt x="1401" y="313"/>
                    <a:pt x="1401" y="313"/>
                    <a:pt x="1401" y="313"/>
                  </a:cubicBezTo>
                  <a:cubicBezTo>
                    <a:pt x="1402" y="313"/>
                    <a:pt x="1402" y="313"/>
                    <a:pt x="1401" y="313"/>
                  </a:cubicBezTo>
                  <a:cubicBezTo>
                    <a:pt x="1401" y="313"/>
                    <a:pt x="1400" y="313"/>
                    <a:pt x="1400" y="313"/>
                  </a:cubicBezTo>
                  <a:cubicBezTo>
                    <a:pt x="1399" y="313"/>
                    <a:pt x="1399" y="313"/>
                    <a:pt x="1399" y="313"/>
                  </a:cubicBezTo>
                  <a:cubicBezTo>
                    <a:pt x="1399" y="313"/>
                    <a:pt x="1400" y="313"/>
                    <a:pt x="1402" y="314"/>
                  </a:cubicBezTo>
                  <a:cubicBezTo>
                    <a:pt x="1403" y="314"/>
                    <a:pt x="1404" y="315"/>
                    <a:pt x="1405" y="315"/>
                  </a:cubicBezTo>
                  <a:cubicBezTo>
                    <a:pt x="1406" y="315"/>
                    <a:pt x="1406" y="314"/>
                    <a:pt x="1406" y="314"/>
                  </a:cubicBezTo>
                  <a:cubicBezTo>
                    <a:pt x="1406" y="314"/>
                    <a:pt x="1406" y="314"/>
                    <a:pt x="1406" y="314"/>
                  </a:cubicBezTo>
                  <a:cubicBezTo>
                    <a:pt x="1407" y="314"/>
                    <a:pt x="1414" y="316"/>
                    <a:pt x="1416" y="319"/>
                  </a:cubicBezTo>
                  <a:cubicBezTo>
                    <a:pt x="1418" y="322"/>
                    <a:pt x="1416" y="324"/>
                    <a:pt x="1417" y="324"/>
                  </a:cubicBezTo>
                  <a:cubicBezTo>
                    <a:pt x="1417" y="324"/>
                    <a:pt x="1417" y="324"/>
                    <a:pt x="1417" y="324"/>
                  </a:cubicBezTo>
                  <a:cubicBezTo>
                    <a:pt x="1418" y="324"/>
                    <a:pt x="1419" y="324"/>
                    <a:pt x="1419" y="324"/>
                  </a:cubicBezTo>
                  <a:cubicBezTo>
                    <a:pt x="1419" y="324"/>
                    <a:pt x="1419" y="324"/>
                    <a:pt x="1419" y="324"/>
                  </a:cubicBezTo>
                  <a:cubicBezTo>
                    <a:pt x="1418" y="325"/>
                    <a:pt x="1419" y="325"/>
                    <a:pt x="1422" y="325"/>
                  </a:cubicBezTo>
                  <a:cubicBezTo>
                    <a:pt x="1423" y="325"/>
                    <a:pt x="1425" y="325"/>
                    <a:pt x="1427" y="325"/>
                  </a:cubicBezTo>
                  <a:cubicBezTo>
                    <a:pt x="1430" y="325"/>
                    <a:pt x="1433" y="324"/>
                    <a:pt x="1436" y="324"/>
                  </a:cubicBezTo>
                  <a:cubicBezTo>
                    <a:pt x="1438" y="324"/>
                    <a:pt x="1440" y="324"/>
                    <a:pt x="1440" y="323"/>
                  </a:cubicBezTo>
                  <a:cubicBezTo>
                    <a:pt x="1441" y="323"/>
                    <a:pt x="1444" y="323"/>
                    <a:pt x="1445" y="322"/>
                  </a:cubicBezTo>
                  <a:cubicBezTo>
                    <a:pt x="1445" y="321"/>
                    <a:pt x="1446" y="321"/>
                    <a:pt x="1447" y="321"/>
                  </a:cubicBezTo>
                  <a:cubicBezTo>
                    <a:pt x="1448" y="321"/>
                    <a:pt x="1449" y="321"/>
                    <a:pt x="1451" y="321"/>
                  </a:cubicBezTo>
                  <a:cubicBezTo>
                    <a:pt x="1455" y="322"/>
                    <a:pt x="1459" y="325"/>
                    <a:pt x="1462" y="328"/>
                  </a:cubicBezTo>
                  <a:cubicBezTo>
                    <a:pt x="1465" y="331"/>
                    <a:pt x="1467" y="333"/>
                    <a:pt x="1468" y="333"/>
                  </a:cubicBezTo>
                  <a:cubicBezTo>
                    <a:pt x="1468" y="333"/>
                    <a:pt x="1468" y="333"/>
                    <a:pt x="1468" y="333"/>
                  </a:cubicBezTo>
                  <a:cubicBezTo>
                    <a:pt x="1468" y="333"/>
                    <a:pt x="1468" y="333"/>
                    <a:pt x="1468" y="333"/>
                  </a:cubicBezTo>
                  <a:cubicBezTo>
                    <a:pt x="1468" y="333"/>
                    <a:pt x="1474" y="336"/>
                    <a:pt x="1474" y="339"/>
                  </a:cubicBezTo>
                  <a:cubicBezTo>
                    <a:pt x="1475" y="343"/>
                    <a:pt x="1474" y="345"/>
                    <a:pt x="1475" y="345"/>
                  </a:cubicBezTo>
                  <a:cubicBezTo>
                    <a:pt x="1475" y="345"/>
                    <a:pt x="1475" y="345"/>
                    <a:pt x="1475" y="345"/>
                  </a:cubicBezTo>
                  <a:cubicBezTo>
                    <a:pt x="1475" y="345"/>
                    <a:pt x="1475" y="345"/>
                    <a:pt x="1475" y="345"/>
                  </a:cubicBezTo>
                  <a:cubicBezTo>
                    <a:pt x="1475" y="345"/>
                    <a:pt x="1475" y="347"/>
                    <a:pt x="1473" y="348"/>
                  </a:cubicBezTo>
                  <a:cubicBezTo>
                    <a:pt x="1472" y="350"/>
                    <a:pt x="1474" y="352"/>
                    <a:pt x="1475" y="352"/>
                  </a:cubicBezTo>
                  <a:cubicBezTo>
                    <a:pt x="1475" y="352"/>
                    <a:pt x="1475" y="352"/>
                    <a:pt x="1475" y="352"/>
                  </a:cubicBezTo>
                  <a:cubicBezTo>
                    <a:pt x="1475" y="352"/>
                    <a:pt x="1475" y="352"/>
                    <a:pt x="1475" y="352"/>
                  </a:cubicBezTo>
                  <a:cubicBezTo>
                    <a:pt x="1476" y="352"/>
                    <a:pt x="1485" y="355"/>
                    <a:pt x="1492" y="359"/>
                  </a:cubicBezTo>
                  <a:cubicBezTo>
                    <a:pt x="1496" y="361"/>
                    <a:pt x="1500" y="363"/>
                    <a:pt x="1505" y="366"/>
                  </a:cubicBezTo>
                  <a:cubicBezTo>
                    <a:pt x="1509" y="368"/>
                    <a:pt x="1515" y="371"/>
                    <a:pt x="1523" y="372"/>
                  </a:cubicBezTo>
                  <a:cubicBezTo>
                    <a:pt x="1533" y="375"/>
                    <a:pt x="1544" y="375"/>
                    <a:pt x="1548" y="375"/>
                  </a:cubicBezTo>
                  <a:cubicBezTo>
                    <a:pt x="1548" y="375"/>
                    <a:pt x="1549" y="375"/>
                    <a:pt x="1549" y="375"/>
                  </a:cubicBezTo>
                  <a:cubicBezTo>
                    <a:pt x="1549" y="375"/>
                    <a:pt x="1549" y="375"/>
                    <a:pt x="1549" y="375"/>
                  </a:cubicBezTo>
                  <a:cubicBezTo>
                    <a:pt x="1550" y="375"/>
                    <a:pt x="1550" y="375"/>
                    <a:pt x="1550" y="375"/>
                  </a:cubicBezTo>
                  <a:cubicBezTo>
                    <a:pt x="1550" y="374"/>
                    <a:pt x="1549" y="371"/>
                    <a:pt x="1543" y="368"/>
                  </a:cubicBezTo>
                  <a:cubicBezTo>
                    <a:pt x="1538" y="365"/>
                    <a:pt x="1532" y="362"/>
                    <a:pt x="1524" y="360"/>
                  </a:cubicBezTo>
                  <a:cubicBezTo>
                    <a:pt x="1512" y="356"/>
                    <a:pt x="1501" y="354"/>
                    <a:pt x="1499" y="353"/>
                  </a:cubicBezTo>
                  <a:cubicBezTo>
                    <a:pt x="1498" y="352"/>
                    <a:pt x="1495" y="350"/>
                    <a:pt x="1492" y="350"/>
                  </a:cubicBezTo>
                  <a:cubicBezTo>
                    <a:pt x="1488" y="349"/>
                    <a:pt x="1482" y="345"/>
                    <a:pt x="1487" y="341"/>
                  </a:cubicBezTo>
                  <a:cubicBezTo>
                    <a:pt x="1491" y="338"/>
                    <a:pt x="1495" y="334"/>
                    <a:pt x="1499" y="334"/>
                  </a:cubicBezTo>
                  <a:cubicBezTo>
                    <a:pt x="1499" y="334"/>
                    <a:pt x="1500" y="334"/>
                    <a:pt x="1500" y="334"/>
                  </a:cubicBezTo>
                  <a:cubicBezTo>
                    <a:pt x="1504" y="335"/>
                    <a:pt x="1513" y="336"/>
                    <a:pt x="1522" y="338"/>
                  </a:cubicBezTo>
                  <a:cubicBezTo>
                    <a:pt x="1531" y="340"/>
                    <a:pt x="1535" y="343"/>
                    <a:pt x="1537" y="343"/>
                  </a:cubicBezTo>
                  <a:cubicBezTo>
                    <a:pt x="1537" y="343"/>
                    <a:pt x="1537" y="343"/>
                    <a:pt x="1537" y="343"/>
                  </a:cubicBezTo>
                  <a:cubicBezTo>
                    <a:pt x="1538" y="342"/>
                    <a:pt x="1538" y="342"/>
                    <a:pt x="1539" y="342"/>
                  </a:cubicBezTo>
                  <a:cubicBezTo>
                    <a:pt x="1539" y="342"/>
                    <a:pt x="1540" y="343"/>
                    <a:pt x="1540" y="343"/>
                  </a:cubicBezTo>
                  <a:cubicBezTo>
                    <a:pt x="1540" y="344"/>
                    <a:pt x="1545" y="344"/>
                    <a:pt x="1551" y="345"/>
                  </a:cubicBezTo>
                  <a:cubicBezTo>
                    <a:pt x="1557" y="345"/>
                    <a:pt x="1560" y="346"/>
                    <a:pt x="1558" y="347"/>
                  </a:cubicBezTo>
                  <a:cubicBezTo>
                    <a:pt x="1556" y="349"/>
                    <a:pt x="1558" y="350"/>
                    <a:pt x="1556" y="350"/>
                  </a:cubicBezTo>
                  <a:cubicBezTo>
                    <a:pt x="1556" y="350"/>
                    <a:pt x="1556" y="350"/>
                    <a:pt x="1556" y="350"/>
                  </a:cubicBezTo>
                  <a:cubicBezTo>
                    <a:pt x="1557" y="350"/>
                    <a:pt x="1561" y="350"/>
                    <a:pt x="1565" y="349"/>
                  </a:cubicBezTo>
                  <a:cubicBezTo>
                    <a:pt x="1570" y="348"/>
                    <a:pt x="1577" y="347"/>
                    <a:pt x="1576" y="347"/>
                  </a:cubicBezTo>
                  <a:cubicBezTo>
                    <a:pt x="1575" y="346"/>
                    <a:pt x="1575" y="346"/>
                    <a:pt x="1576" y="346"/>
                  </a:cubicBezTo>
                  <a:cubicBezTo>
                    <a:pt x="1576" y="346"/>
                    <a:pt x="1576" y="346"/>
                    <a:pt x="1577" y="346"/>
                  </a:cubicBezTo>
                  <a:cubicBezTo>
                    <a:pt x="1577" y="346"/>
                    <a:pt x="1577" y="346"/>
                    <a:pt x="1577" y="346"/>
                  </a:cubicBezTo>
                  <a:cubicBezTo>
                    <a:pt x="1578" y="346"/>
                    <a:pt x="1578" y="346"/>
                    <a:pt x="1577" y="345"/>
                  </a:cubicBezTo>
                  <a:cubicBezTo>
                    <a:pt x="1576" y="345"/>
                    <a:pt x="1577" y="345"/>
                    <a:pt x="1578" y="345"/>
                  </a:cubicBezTo>
                  <a:cubicBezTo>
                    <a:pt x="1578" y="345"/>
                    <a:pt x="1578" y="345"/>
                    <a:pt x="1578" y="345"/>
                  </a:cubicBezTo>
                  <a:cubicBezTo>
                    <a:pt x="1578" y="345"/>
                    <a:pt x="1578" y="345"/>
                    <a:pt x="1578" y="345"/>
                  </a:cubicBezTo>
                  <a:cubicBezTo>
                    <a:pt x="1579" y="345"/>
                    <a:pt x="1578" y="344"/>
                    <a:pt x="1579" y="344"/>
                  </a:cubicBezTo>
                  <a:cubicBezTo>
                    <a:pt x="1579" y="344"/>
                    <a:pt x="1580" y="344"/>
                    <a:pt x="1580" y="344"/>
                  </a:cubicBezTo>
                  <a:cubicBezTo>
                    <a:pt x="1580" y="344"/>
                    <a:pt x="1581" y="344"/>
                    <a:pt x="1581" y="344"/>
                  </a:cubicBezTo>
                  <a:cubicBezTo>
                    <a:pt x="1582" y="344"/>
                    <a:pt x="1582" y="344"/>
                    <a:pt x="1583" y="344"/>
                  </a:cubicBezTo>
                  <a:cubicBezTo>
                    <a:pt x="1587" y="344"/>
                    <a:pt x="1595" y="344"/>
                    <a:pt x="1601" y="342"/>
                  </a:cubicBezTo>
                  <a:cubicBezTo>
                    <a:pt x="1609" y="339"/>
                    <a:pt x="1611" y="336"/>
                    <a:pt x="1611" y="336"/>
                  </a:cubicBezTo>
                  <a:cubicBezTo>
                    <a:pt x="1611" y="336"/>
                    <a:pt x="1611" y="336"/>
                    <a:pt x="1611" y="336"/>
                  </a:cubicBezTo>
                  <a:cubicBezTo>
                    <a:pt x="1611" y="336"/>
                    <a:pt x="1611" y="336"/>
                    <a:pt x="1611" y="336"/>
                  </a:cubicBezTo>
                  <a:cubicBezTo>
                    <a:pt x="1612" y="336"/>
                    <a:pt x="1609" y="333"/>
                    <a:pt x="1601" y="329"/>
                  </a:cubicBezTo>
                  <a:cubicBezTo>
                    <a:pt x="1596" y="326"/>
                    <a:pt x="1589" y="323"/>
                    <a:pt x="1581" y="320"/>
                  </a:cubicBezTo>
                  <a:cubicBezTo>
                    <a:pt x="1569" y="317"/>
                    <a:pt x="1556" y="313"/>
                    <a:pt x="1560" y="311"/>
                  </a:cubicBezTo>
                  <a:cubicBezTo>
                    <a:pt x="1564" y="309"/>
                    <a:pt x="1572" y="307"/>
                    <a:pt x="1578" y="305"/>
                  </a:cubicBezTo>
                  <a:cubicBezTo>
                    <a:pt x="1583" y="305"/>
                    <a:pt x="1589" y="304"/>
                    <a:pt x="1594" y="304"/>
                  </a:cubicBezTo>
                  <a:cubicBezTo>
                    <a:pt x="1595" y="304"/>
                    <a:pt x="1597" y="304"/>
                    <a:pt x="1598" y="304"/>
                  </a:cubicBezTo>
                  <a:cubicBezTo>
                    <a:pt x="1603" y="305"/>
                    <a:pt x="1604" y="306"/>
                    <a:pt x="1606" y="307"/>
                  </a:cubicBezTo>
                  <a:cubicBezTo>
                    <a:pt x="1607" y="308"/>
                    <a:pt x="1609" y="309"/>
                    <a:pt x="1611" y="309"/>
                  </a:cubicBezTo>
                  <a:cubicBezTo>
                    <a:pt x="1612" y="309"/>
                    <a:pt x="1612" y="309"/>
                    <a:pt x="1612" y="309"/>
                  </a:cubicBezTo>
                  <a:cubicBezTo>
                    <a:pt x="1614" y="308"/>
                    <a:pt x="1614" y="307"/>
                    <a:pt x="1614" y="306"/>
                  </a:cubicBezTo>
                  <a:cubicBezTo>
                    <a:pt x="1613" y="306"/>
                    <a:pt x="1613" y="305"/>
                    <a:pt x="1614" y="305"/>
                  </a:cubicBezTo>
                  <a:cubicBezTo>
                    <a:pt x="1614" y="305"/>
                    <a:pt x="1614" y="305"/>
                    <a:pt x="1614" y="305"/>
                  </a:cubicBezTo>
                  <a:cubicBezTo>
                    <a:pt x="1614" y="305"/>
                    <a:pt x="1615" y="305"/>
                    <a:pt x="1616" y="305"/>
                  </a:cubicBezTo>
                  <a:cubicBezTo>
                    <a:pt x="1616" y="305"/>
                    <a:pt x="1617" y="305"/>
                    <a:pt x="1618" y="305"/>
                  </a:cubicBezTo>
                  <a:cubicBezTo>
                    <a:pt x="1622" y="305"/>
                    <a:pt x="1629" y="305"/>
                    <a:pt x="1636" y="304"/>
                  </a:cubicBezTo>
                  <a:cubicBezTo>
                    <a:pt x="1646" y="302"/>
                    <a:pt x="1649" y="300"/>
                    <a:pt x="1652" y="300"/>
                  </a:cubicBezTo>
                  <a:cubicBezTo>
                    <a:pt x="1652" y="300"/>
                    <a:pt x="1652" y="300"/>
                    <a:pt x="1653" y="300"/>
                  </a:cubicBezTo>
                  <a:cubicBezTo>
                    <a:pt x="1655" y="300"/>
                    <a:pt x="1657" y="301"/>
                    <a:pt x="1656" y="301"/>
                  </a:cubicBezTo>
                  <a:cubicBezTo>
                    <a:pt x="1657" y="301"/>
                    <a:pt x="1665" y="300"/>
                    <a:pt x="1675" y="300"/>
                  </a:cubicBezTo>
                  <a:cubicBezTo>
                    <a:pt x="1686" y="299"/>
                    <a:pt x="1693" y="296"/>
                    <a:pt x="1698" y="295"/>
                  </a:cubicBezTo>
                  <a:cubicBezTo>
                    <a:pt x="1704" y="295"/>
                    <a:pt x="1705" y="293"/>
                    <a:pt x="1703" y="293"/>
                  </a:cubicBezTo>
                  <a:cubicBezTo>
                    <a:pt x="1701" y="293"/>
                    <a:pt x="1702" y="293"/>
                    <a:pt x="1705" y="293"/>
                  </a:cubicBezTo>
                  <a:cubicBezTo>
                    <a:pt x="1709" y="292"/>
                    <a:pt x="1711" y="292"/>
                    <a:pt x="1710" y="292"/>
                  </a:cubicBezTo>
                  <a:cubicBezTo>
                    <a:pt x="1710" y="292"/>
                    <a:pt x="1710" y="291"/>
                    <a:pt x="1710" y="291"/>
                  </a:cubicBezTo>
                  <a:cubicBezTo>
                    <a:pt x="1711" y="291"/>
                    <a:pt x="1711" y="291"/>
                    <a:pt x="1712" y="291"/>
                  </a:cubicBezTo>
                  <a:cubicBezTo>
                    <a:pt x="1712" y="291"/>
                    <a:pt x="1712" y="291"/>
                    <a:pt x="1712" y="291"/>
                  </a:cubicBezTo>
                  <a:cubicBezTo>
                    <a:pt x="1713" y="291"/>
                    <a:pt x="1713" y="291"/>
                    <a:pt x="1712" y="291"/>
                  </a:cubicBezTo>
                  <a:cubicBezTo>
                    <a:pt x="1711" y="290"/>
                    <a:pt x="1711" y="290"/>
                    <a:pt x="1712" y="290"/>
                  </a:cubicBezTo>
                  <a:cubicBezTo>
                    <a:pt x="1712" y="290"/>
                    <a:pt x="1712" y="290"/>
                    <a:pt x="1713" y="290"/>
                  </a:cubicBezTo>
                  <a:cubicBezTo>
                    <a:pt x="1713" y="290"/>
                    <a:pt x="1713" y="290"/>
                    <a:pt x="1714" y="290"/>
                  </a:cubicBezTo>
                  <a:cubicBezTo>
                    <a:pt x="1714" y="290"/>
                    <a:pt x="1715" y="290"/>
                    <a:pt x="1714" y="290"/>
                  </a:cubicBezTo>
                  <a:cubicBezTo>
                    <a:pt x="1713" y="289"/>
                    <a:pt x="1714" y="289"/>
                    <a:pt x="1714" y="289"/>
                  </a:cubicBezTo>
                  <a:cubicBezTo>
                    <a:pt x="1715" y="289"/>
                    <a:pt x="1715" y="289"/>
                    <a:pt x="1715" y="289"/>
                  </a:cubicBezTo>
                  <a:cubicBezTo>
                    <a:pt x="1716" y="289"/>
                    <a:pt x="1716" y="289"/>
                    <a:pt x="1717" y="289"/>
                  </a:cubicBezTo>
                  <a:cubicBezTo>
                    <a:pt x="1718" y="289"/>
                    <a:pt x="1718" y="290"/>
                    <a:pt x="1718" y="290"/>
                  </a:cubicBezTo>
                  <a:cubicBezTo>
                    <a:pt x="1718" y="290"/>
                    <a:pt x="1719" y="289"/>
                    <a:pt x="1719" y="289"/>
                  </a:cubicBezTo>
                  <a:cubicBezTo>
                    <a:pt x="1719" y="288"/>
                    <a:pt x="1720" y="287"/>
                    <a:pt x="1718" y="287"/>
                  </a:cubicBezTo>
                  <a:cubicBezTo>
                    <a:pt x="1718" y="287"/>
                    <a:pt x="1718" y="287"/>
                    <a:pt x="1718" y="287"/>
                  </a:cubicBezTo>
                  <a:cubicBezTo>
                    <a:pt x="1718" y="287"/>
                    <a:pt x="1718" y="287"/>
                    <a:pt x="1718" y="287"/>
                  </a:cubicBezTo>
                  <a:cubicBezTo>
                    <a:pt x="1717" y="287"/>
                    <a:pt x="1717" y="287"/>
                    <a:pt x="1719" y="286"/>
                  </a:cubicBezTo>
                  <a:cubicBezTo>
                    <a:pt x="1721" y="286"/>
                    <a:pt x="1721" y="285"/>
                    <a:pt x="1719" y="285"/>
                  </a:cubicBezTo>
                  <a:cubicBezTo>
                    <a:pt x="1718" y="284"/>
                    <a:pt x="1719" y="283"/>
                    <a:pt x="1722" y="283"/>
                  </a:cubicBezTo>
                  <a:cubicBezTo>
                    <a:pt x="1725" y="283"/>
                    <a:pt x="1728" y="282"/>
                    <a:pt x="1727" y="282"/>
                  </a:cubicBezTo>
                  <a:cubicBezTo>
                    <a:pt x="1727" y="282"/>
                    <a:pt x="1727" y="282"/>
                    <a:pt x="1726" y="282"/>
                  </a:cubicBezTo>
                  <a:cubicBezTo>
                    <a:pt x="1726" y="282"/>
                    <a:pt x="1726" y="282"/>
                    <a:pt x="1726" y="282"/>
                  </a:cubicBezTo>
                  <a:cubicBezTo>
                    <a:pt x="1725" y="282"/>
                    <a:pt x="1729" y="281"/>
                    <a:pt x="1728" y="280"/>
                  </a:cubicBezTo>
                  <a:cubicBezTo>
                    <a:pt x="1728" y="279"/>
                    <a:pt x="1729" y="278"/>
                    <a:pt x="1732" y="278"/>
                  </a:cubicBezTo>
                  <a:cubicBezTo>
                    <a:pt x="1735" y="278"/>
                    <a:pt x="1737" y="278"/>
                    <a:pt x="1737" y="277"/>
                  </a:cubicBezTo>
                  <a:cubicBezTo>
                    <a:pt x="1738" y="277"/>
                    <a:pt x="1739" y="277"/>
                    <a:pt x="1737" y="277"/>
                  </a:cubicBezTo>
                  <a:cubicBezTo>
                    <a:pt x="1735" y="276"/>
                    <a:pt x="1735" y="276"/>
                    <a:pt x="1737" y="275"/>
                  </a:cubicBezTo>
                  <a:cubicBezTo>
                    <a:pt x="1738" y="275"/>
                    <a:pt x="1738" y="274"/>
                    <a:pt x="1736" y="274"/>
                  </a:cubicBezTo>
                  <a:cubicBezTo>
                    <a:pt x="1736" y="274"/>
                    <a:pt x="1736" y="274"/>
                    <a:pt x="1736" y="274"/>
                  </a:cubicBezTo>
                  <a:cubicBezTo>
                    <a:pt x="1736" y="274"/>
                    <a:pt x="1736" y="274"/>
                    <a:pt x="1736" y="274"/>
                  </a:cubicBezTo>
                  <a:cubicBezTo>
                    <a:pt x="1735" y="274"/>
                    <a:pt x="1735" y="274"/>
                    <a:pt x="1737" y="274"/>
                  </a:cubicBezTo>
                  <a:cubicBezTo>
                    <a:pt x="1739" y="273"/>
                    <a:pt x="1742" y="273"/>
                    <a:pt x="1742" y="272"/>
                  </a:cubicBezTo>
                  <a:cubicBezTo>
                    <a:pt x="1741" y="272"/>
                    <a:pt x="1741" y="272"/>
                    <a:pt x="1740" y="272"/>
                  </a:cubicBezTo>
                  <a:cubicBezTo>
                    <a:pt x="1739" y="272"/>
                    <a:pt x="1738" y="272"/>
                    <a:pt x="1736" y="272"/>
                  </a:cubicBezTo>
                  <a:cubicBezTo>
                    <a:pt x="1736" y="272"/>
                    <a:pt x="1735" y="272"/>
                    <a:pt x="1735" y="272"/>
                  </a:cubicBezTo>
                  <a:cubicBezTo>
                    <a:pt x="1734" y="272"/>
                    <a:pt x="1735" y="272"/>
                    <a:pt x="1736" y="272"/>
                  </a:cubicBezTo>
                  <a:cubicBezTo>
                    <a:pt x="1739" y="271"/>
                    <a:pt x="1735" y="270"/>
                    <a:pt x="1728" y="269"/>
                  </a:cubicBezTo>
                  <a:cubicBezTo>
                    <a:pt x="1720" y="269"/>
                    <a:pt x="1721" y="269"/>
                    <a:pt x="1729" y="268"/>
                  </a:cubicBezTo>
                  <a:cubicBezTo>
                    <a:pt x="1733" y="267"/>
                    <a:pt x="1734" y="266"/>
                    <a:pt x="1726" y="264"/>
                  </a:cubicBezTo>
                  <a:cubicBezTo>
                    <a:pt x="1722" y="262"/>
                    <a:pt x="1716" y="262"/>
                    <a:pt x="1709" y="262"/>
                  </a:cubicBezTo>
                  <a:cubicBezTo>
                    <a:pt x="1702" y="261"/>
                    <a:pt x="1700" y="261"/>
                    <a:pt x="1705" y="261"/>
                  </a:cubicBezTo>
                  <a:cubicBezTo>
                    <a:pt x="1706" y="261"/>
                    <a:pt x="1709" y="261"/>
                    <a:pt x="1712" y="261"/>
                  </a:cubicBezTo>
                  <a:cubicBezTo>
                    <a:pt x="1713" y="261"/>
                    <a:pt x="1715" y="261"/>
                    <a:pt x="1716" y="261"/>
                  </a:cubicBezTo>
                  <a:cubicBezTo>
                    <a:pt x="1724" y="261"/>
                    <a:pt x="1722" y="260"/>
                    <a:pt x="1712" y="257"/>
                  </a:cubicBezTo>
                  <a:cubicBezTo>
                    <a:pt x="1707" y="255"/>
                    <a:pt x="1702" y="254"/>
                    <a:pt x="1698" y="252"/>
                  </a:cubicBezTo>
                  <a:cubicBezTo>
                    <a:pt x="1689" y="248"/>
                    <a:pt x="1699" y="245"/>
                    <a:pt x="1698" y="244"/>
                  </a:cubicBezTo>
                  <a:cubicBezTo>
                    <a:pt x="1697" y="244"/>
                    <a:pt x="1698" y="243"/>
                    <a:pt x="1701" y="243"/>
                  </a:cubicBezTo>
                  <a:cubicBezTo>
                    <a:pt x="1703" y="242"/>
                    <a:pt x="1709" y="241"/>
                    <a:pt x="1718" y="241"/>
                  </a:cubicBezTo>
                  <a:cubicBezTo>
                    <a:pt x="1727" y="240"/>
                    <a:pt x="1721" y="238"/>
                    <a:pt x="1714" y="237"/>
                  </a:cubicBezTo>
                  <a:cubicBezTo>
                    <a:pt x="1709" y="237"/>
                    <a:pt x="1705" y="236"/>
                    <a:pt x="1702" y="236"/>
                  </a:cubicBezTo>
                  <a:cubicBezTo>
                    <a:pt x="1702" y="236"/>
                    <a:pt x="1701" y="236"/>
                    <a:pt x="1701" y="236"/>
                  </a:cubicBezTo>
                  <a:cubicBezTo>
                    <a:pt x="1692" y="237"/>
                    <a:pt x="1689" y="240"/>
                    <a:pt x="1684" y="240"/>
                  </a:cubicBezTo>
                  <a:cubicBezTo>
                    <a:pt x="1684" y="240"/>
                    <a:pt x="1684" y="240"/>
                    <a:pt x="1684" y="240"/>
                  </a:cubicBezTo>
                  <a:cubicBezTo>
                    <a:pt x="1680" y="240"/>
                    <a:pt x="1672" y="238"/>
                    <a:pt x="1665" y="237"/>
                  </a:cubicBezTo>
                  <a:cubicBezTo>
                    <a:pt x="1657" y="234"/>
                    <a:pt x="1660" y="231"/>
                    <a:pt x="1664" y="230"/>
                  </a:cubicBezTo>
                  <a:cubicBezTo>
                    <a:pt x="1668" y="230"/>
                    <a:pt x="1675" y="228"/>
                    <a:pt x="1679" y="226"/>
                  </a:cubicBezTo>
                  <a:cubicBezTo>
                    <a:pt x="1682" y="225"/>
                    <a:pt x="1684" y="224"/>
                    <a:pt x="1687" y="223"/>
                  </a:cubicBezTo>
                  <a:cubicBezTo>
                    <a:pt x="1693" y="222"/>
                    <a:pt x="1697" y="222"/>
                    <a:pt x="1699" y="222"/>
                  </a:cubicBezTo>
                  <a:cubicBezTo>
                    <a:pt x="1703" y="222"/>
                    <a:pt x="1703" y="223"/>
                    <a:pt x="1703" y="224"/>
                  </a:cubicBezTo>
                  <a:cubicBezTo>
                    <a:pt x="1702" y="227"/>
                    <a:pt x="1704" y="229"/>
                    <a:pt x="1705" y="229"/>
                  </a:cubicBezTo>
                  <a:cubicBezTo>
                    <a:pt x="1705" y="229"/>
                    <a:pt x="1706" y="229"/>
                    <a:pt x="1706" y="229"/>
                  </a:cubicBezTo>
                  <a:cubicBezTo>
                    <a:pt x="1706" y="229"/>
                    <a:pt x="1706" y="229"/>
                    <a:pt x="1706" y="229"/>
                  </a:cubicBezTo>
                  <a:cubicBezTo>
                    <a:pt x="1707" y="229"/>
                    <a:pt x="1706" y="230"/>
                    <a:pt x="1704" y="230"/>
                  </a:cubicBezTo>
                  <a:cubicBezTo>
                    <a:pt x="1701" y="231"/>
                    <a:pt x="1699" y="232"/>
                    <a:pt x="1700" y="232"/>
                  </a:cubicBezTo>
                  <a:cubicBezTo>
                    <a:pt x="1700" y="232"/>
                    <a:pt x="1700" y="232"/>
                    <a:pt x="1700" y="232"/>
                  </a:cubicBezTo>
                  <a:cubicBezTo>
                    <a:pt x="1702" y="232"/>
                    <a:pt x="1709" y="231"/>
                    <a:pt x="1717" y="229"/>
                  </a:cubicBezTo>
                  <a:cubicBezTo>
                    <a:pt x="1725" y="227"/>
                    <a:pt x="1733" y="227"/>
                    <a:pt x="1736" y="227"/>
                  </a:cubicBezTo>
                  <a:cubicBezTo>
                    <a:pt x="1737" y="227"/>
                    <a:pt x="1738" y="227"/>
                    <a:pt x="1738" y="227"/>
                  </a:cubicBezTo>
                  <a:cubicBezTo>
                    <a:pt x="1738" y="227"/>
                    <a:pt x="1741" y="227"/>
                    <a:pt x="1743" y="227"/>
                  </a:cubicBezTo>
                  <a:cubicBezTo>
                    <a:pt x="1744" y="227"/>
                    <a:pt x="1745" y="227"/>
                    <a:pt x="1746" y="227"/>
                  </a:cubicBezTo>
                  <a:cubicBezTo>
                    <a:pt x="1746" y="227"/>
                    <a:pt x="1746" y="227"/>
                    <a:pt x="1746" y="227"/>
                  </a:cubicBezTo>
                  <a:cubicBezTo>
                    <a:pt x="1749" y="227"/>
                    <a:pt x="1748" y="228"/>
                    <a:pt x="1748" y="230"/>
                  </a:cubicBezTo>
                  <a:cubicBezTo>
                    <a:pt x="1748" y="232"/>
                    <a:pt x="1752" y="232"/>
                    <a:pt x="1751" y="233"/>
                  </a:cubicBezTo>
                  <a:cubicBezTo>
                    <a:pt x="1750" y="234"/>
                    <a:pt x="1749" y="235"/>
                    <a:pt x="1751" y="235"/>
                  </a:cubicBezTo>
                  <a:cubicBezTo>
                    <a:pt x="1751" y="235"/>
                    <a:pt x="1751" y="235"/>
                    <a:pt x="1751" y="235"/>
                  </a:cubicBezTo>
                  <a:cubicBezTo>
                    <a:pt x="1751" y="235"/>
                    <a:pt x="1751" y="235"/>
                    <a:pt x="1752" y="235"/>
                  </a:cubicBezTo>
                  <a:cubicBezTo>
                    <a:pt x="1753" y="235"/>
                    <a:pt x="1753" y="235"/>
                    <a:pt x="1752" y="236"/>
                  </a:cubicBezTo>
                  <a:cubicBezTo>
                    <a:pt x="1752" y="236"/>
                    <a:pt x="1752" y="236"/>
                    <a:pt x="1753" y="236"/>
                  </a:cubicBezTo>
                  <a:cubicBezTo>
                    <a:pt x="1754" y="236"/>
                    <a:pt x="1756" y="236"/>
                    <a:pt x="1757" y="236"/>
                  </a:cubicBezTo>
                  <a:cubicBezTo>
                    <a:pt x="1758" y="235"/>
                    <a:pt x="1760" y="235"/>
                    <a:pt x="1762" y="235"/>
                  </a:cubicBezTo>
                  <a:cubicBezTo>
                    <a:pt x="1763" y="235"/>
                    <a:pt x="1764" y="235"/>
                    <a:pt x="1764" y="235"/>
                  </a:cubicBezTo>
                  <a:cubicBezTo>
                    <a:pt x="1767" y="235"/>
                    <a:pt x="1772" y="236"/>
                    <a:pt x="1775" y="237"/>
                  </a:cubicBezTo>
                  <a:cubicBezTo>
                    <a:pt x="1778" y="239"/>
                    <a:pt x="1776" y="239"/>
                    <a:pt x="1774" y="240"/>
                  </a:cubicBezTo>
                  <a:cubicBezTo>
                    <a:pt x="1771" y="240"/>
                    <a:pt x="1779" y="242"/>
                    <a:pt x="1780" y="245"/>
                  </a:cubicBezTo>
                  <a:cubicBezTo>
                    <a:pt x="1781" y="247"/>
                    <a:pt x="1787" y="248"/>
                    <a:pt x="1794" y="248"/>
                  </a:cubicBezTo>
                  <a:cubicBezTo>
                    <a:pt x="1798" y="248"/>
                    <a:pt x="1801" y="248"/>
                    <a:pt x="1805" y="248"/>
                  </a:cubicBezTo>
                  <a:cubicBezTo>
                    <a:pt x="1817" y="246"/>
                    <a:pt x="1811" y="239"/>
                    <a:pt x="1800" y="236"/>
                  </a:cubicBezTo>
                  <a:cubicBezTo>
                    <a:pt x="1788" y="232"/>
                    <a:pt x="1774" y="229"/>
                    <a:pt x="1773" y="227"/>
                  </a:cubicBezTo>
                  <a:cubicBezTo>
                    <a:pt x="1773" y="225"/>
                    <a:pt x="1788" y="223"/>
                    <a:pt x="1791" y="221"/>
                  </a:cubicBezTo>
                  <a:cubicBezTo>
                    <a:pt x="1795" y="219"/>
                    <a:pt x="1787" y="217"/>
                    <a:pt x="1791" y="214"/>
                  </a:cubicBezTo>
                  <a:cubicBezTo>
                    <a:pt x="1794" y="212"/>
                    <a:pt x="1810" y="208"/>
                    <a:pt x="1815" y="207"/>
                  </a:cubicBezTo>
                  <a:cubicBezTo>
                    <a:pt x="1815" y="207"/>
                    <a:pt x="1816" y="207"/>
                    <a:pt x="1816" y="207"/>
                  </a:cubicBezTo>
                  <a:cubicBezTo>
                    <a:pt x="1818" y="207"/>
                    <a:pt x="1820" y="208"/>
                    <a:pt x="1824" y="208"/>
                  </a:cubicBezTo>
                  <a:cubicBezTo>
                    <a:pt x="1827" y="208"/>
                    <a:pt x="1830" y="209"/>
                    <a:pt x="1834" y="209"/>
                  </a:cubicBezTo>
                  <a:cubicBezTo>
                    <a:pt x="1834" y="209"/>
                    <a:pt x="1835" y="209"/>
                    <a:pt x="1836" y="209"/>
                  </a:cubicBezTo>
                  <a:cubicBezTo>
                    <a:pt x="1847" y="208"/>
                    <a:pt x="1855" y="202"/>
                    <a:pt x="1861" y="197"/>
                  </a:cubicBezTo>
                  <a:cubicBezTo>
                    <a:pt x="1870" y="191"/>
                    <a:pt x="1871" y="184"/>
                    <a:pt x="1871" y="177"/>
                  </a:cubicBezTo>
                  <a:cubicBezTo>
                    <a:pt x="1871" y="173"/>
                    <a:pt x="1862" y="167"/>
                    <a:pt x="1861" y="163"/>
                  </a:cubicBezTo>
                  <a:cubicBezTo>
                    <a:pt x="1861" y="160"/>
                    <a:pt x="1856" y="156"/>
                    <a:pt x="1853" y="153"/>
                  </a:cubicBezTo>
                  <a:cubicBezTo>
                    <a:pt x="1851" y="152"/>
                    <a:pt x="1849" y="151"/>
                    <a:pt x="1844" y="150"/>
                  </a:cubicBezTo>
                  <a:cubicBezTo>
                    <a:pt x="1839" y="149"/>
                    <a:pt x="1834" y="148"/>
                    <a:pt x="1828" y="147"/>
                  </a:cubicBezTo>
                  <a:cubicBezTo>
                    <a:pt x="1825" y="147"/>
                    <a:pt x="1823" y="147"/>
                    <a:pt x="1820" y="147"/>
                  </a:cubicBezTo>
                  <a:cubicBezTo>
                    <a:pt x="1814" y="147"/>
                    <a:pt x="1810" y="148"/>
                    <a:pt x="1810" y="149"/>
                  </a:cubicBezTo>
                  <a:cubicBezTo>
                    <a:pt x="1810" y="149"/>
                    <a:pt x="1811" y="150"/>
                    <a:pt x="1811" y="150"/>
                  </a:cubicBezTo>
                  <a:cubicBezTo>
                    <a:pt x="1811" y="150"/>
                    <a:pt x="1811" y="150"/>
                    <a:pt x="1810" y="150"/>
                  </a:cubicBezTo>
                  <a:cubicBezTo>
                    <a:pt x="1810" y="149"/>
                    <a:pt x="1810" y="149"/>
                    <a:pt x="1809" y="149"/>
                  </a:cubicBezTo>
                  <a:cubicBezTo>
                    <a:pt x="1808" y="149"/>
                    <a:pt x="1807" y="149"/>
                    <a:pt x="1805" y="150"/>
                  </a:cubicBezTo>
                  <a:cubicBezTo>
                    <a:pt x="1803" y="150"/>
                    <a:pt x="1802" y="150"/>
                    <a:pt x="1801" y="150"/>
                  </a:cubicBezTo>
                  <a:cubicBezTo>
                    <a:pt x="1801" y="150"/>
                    <a:pt x="1801" y="150"/>
                    <a:pt x="1801" y="150"/>
                  </a:cubicBezTo>
                  <a:cubicBezTo>
                    <a:pt x="1802" y="149"/>
                    <a:pt x="1802" y="149"/>
                    <a:pt x="1800" y="149"/>
                  </a:cubicBezTo>
                  <a:cubicBezTo>
                    <a:pt x="1799" y="149"/>
                    <a:pt x="1798" y="149"/>
                    <a:pt x="1797" y="149"/>
                  </a:cubicBezTo>
                  <a:cubicBezTo>
                    <a:pt x="1797" y="149"/>
                    <a:pt x="1796" y="149"/>
                    <a:pt x="1795" y="149"/>
                  </a:cubicBezTo>
                  <a:cubicBezTo>
                    <a:pt x="1792" y="149"/>
                    <a:pt x="1789" y="149"/>
                    <a:pt x="1787" y="148"/>
                  </a:cubicBezTo>
                  <a:cubicBezTo>
                    <a:pt x="1785" y="146"/>
                    <a:pt x="1766" y="146"/>
                    <a:pt x="1768" y="141"/>
                  </a:cubicBezTo>
                  <a:cubicBezTo>
                    <a:pt x="1771" y="137"/>
                    <a:pt x="1781" y="130"/>
                    <a:pt x="1787" y="129"/>
                  </a:cubicBezTo>
                  <a:cubicBezTo>
                    <a:pt x="1795" y="126"/>
                    <a:pt x="1794" y="121"/>
                    <a:pt x="1798" y="118"/>
                  </a:cubicBezTo>
                  <a:cubicBezTo>
                    <a:pt x="1802" y="115"/>
                    <a:pt x="1805" y="114"/>
                    <a:pt x="1811" y="113"/>
                  </a:cubicBezTo>
                  <a:cubicBezTo>
                    <a:pt x="1819" y="112"/>
                    <a:pt x="1827" y="111"/>
                    <a:pt x="1832" y="111"/>
                  </a:cubicBezTo>
                  <a:cubicBezTo>
                    <a:pt x="1834" y="111"/>
                    <a:pt x="1835" y="111"/>
                    <a:pt x="1836" y="111"/>
                  </a:cubicBezTo>
                  <a:cubicBezTo>
                    <a:pt x="1837" y="112"/>
                    <a:pt x="1838" y="112"/>
                    <a:pt x="1838" y="112"/>
                  </a:cubicBezTo>
                  <a:cubicBezTo>
                    <a:pt x="1839" y="112"/>
                    <a:pt x="1839" y="112"/>
                    <a:pt x="1839" y="112"/>
                  </a:cubicBezTo>
                  <a:cubicBezTo>
                    <a:pt x="1840" y="111"/>
                    <a:pt x="1841" y="111"/>
                    <a:pt x="1840" y="111"/>
                  </a:cubicBezTo>
                  <a:cubicBezTo>
                    <a:pt x="1839" y="111"/>
                    <a:pt x="1845" y="110"/>
                    <a:pt x="1854" y="110"/>
                  </a:cubicBezTo>
                  <a:cubicBezTo>
                    <a:pt x="1863" y="110"/>
                    <a:pt x="1869" y="109"/>
                    <a:pt x="1867" y="109"/>
                  </a:cubicBezTo>
                  <a:cubicBezTo>
                    <a:pt x="1866" y="108"/>
                    <a:pt x="1865" y="108"/>
                    <a:pt x="1867" y="108"/>
                  </a:cubicBezTo>
                  <a:cubicBezTo>
                    <a:pt x="1867" y="108"/>
                    <a:pt x="1867" y="108"/>
                    <a:pt x="1867" y="108"/>
                  </a:cubicBezTo>
                  <a:cubicBezTo>
                    <a:pt x="1867" y="108"/>
                    <a:pt x="1867" y="108"/>
                    <a:pt x="1867" y="108"/>
                  </a:cubicBezTo>
                  <a:cubicBezTo>
                    <a:pt x="1868" y="108"/>
                    <a:pt x="1870" y="107"/>
                    <a:pt x="1874" y="107"/>
                  </a:cubicBezTo>
                  <a:cubicBezTo>
                    <a:pt x="1877" y="106"/>
                    <a:pt x="1881" y="106"/>
                    <a:pt x="1886" y="106"/>
                  </a:cubicBezTo>
                  <a:cubicBezTo>
                    <a:pt x="1887" y="106"/>
                    <a:pt x="1888" y="106"/>
                    <a:pt x="1889" y="106"/>
                  </a:cubicBezTo>
                  <a:cubicBezTo>
                    <a:pt x="1901" y="106"/>
                    <a:pt x="1907" y="107"/>
                    <a:pt x="1904" y="108"/>
                  </a:cubicBezTo>
                  <a:cubicBezTo>
                    <a:pt x="1901" y="109"/>
                    <a:pt x="1902" y="110"/>
                    <a:pt x="1907" y="110"/>
                  </a:cubicBezTo>
                  <a:cubicBezTo>
                    <a:pt x="1907" y="110"/>
                    <a:pt x="1907" y="110"/>
                    <a:pt x="1907" y="110"/>
                  </a:cubicBezTo>
                  <a:cubicBezTo>
                    <a:pt x="1911" y="110"/>
                    <a:pt x="1913" y="109"/>
                    <a:pt x="1914" y="109"/>
                  </a:cubicBezTo>
                  <a:cubicBezTo>
                    <a:pt x="1914" y="109"/>
                    <a:pt x="1914" y="109"/>
                    <a:pt x="1915" y="109"/>
                  </a:cubicBezTo>
                  <a:cubicBezTo>
                    <a:pt x="1915" y="109"/>
                    <a:pt x="1915" y="109"/>
                    <a:pt x="1915" y="109"/>
                  </a:cubicBezTo>
                  <a:cubicBezTo>
                    <a:pt x="1917" y="109"/>
                    <a:pt x="1918" y="108"/>
                    <a:pt x="1922" y="107"/>
                  </a:cubicBezTo>
                  <a:cubicBezTo>
                    <a:pt x="1923" y="107"/>
                    <a:pt x="1925" y="107"/>
                    <a:pt x="1927" y="107"/>
                  </a:cubicBezTo>
                  <a:cubicBezTo>
                    <a:pt x="1928" y="107"/>
                    <a:pt x="1928" y="107"/>
                    <a:pt x="1929" y="107"/>
                  </a:cubicBezTo>
                  <a:cubicBezTo>
                    <a:pt x="1929" y="107"/>
                    <a:pt x="1930" y="107"/>
                    <a:pt x="1931" y="107"/>
                  </a:cubicBezTo>
                  <a:cubicBezTo>
                    <a:pt x="1932" y="107"/>
                    <a:pt x="1933" y="107"/>
                    <a:pt x="1934" y="107"/>
                  </a:cubicBezTo>
                  <a:cubicBezTo>
                    <a:pt x="1936" y="106"/>
                    <a:pt x="1938" y="104"/>
                    <a:pt x="1933" y="104"/>
                  </a:cubicBezTo>
                  <a:cubicBezTo>
                    <a:pt x="1928" y="104"/>
                    <a:pt x="1922" y="100"/>
                    <a:pt x="1925" y="96"/>
                  </a:cubicBezTo>
                  <a:cubicBezTo>
                    <a:pt x="1927" y="93"/>
                    <a:pt x="1929" y="91"/>
                    <a:pt x="1933" y="88"/>
                  </a:cubicBezTo>
                  <a:cubicBezTo>
                    <a:pt x="1940" y="84"/>
                    <a:pt x="1958" y="86"/>
                    <a:pt x="1959" y="85"/>
                  </a:cubicBezTo>
                  <a:cubicBezTo>
                    <a:pt x="1959" y="85"/>
                    <a:pt x="1960" y="85"/>
                    <a:pt x="1961" y="85"/>
                  </a:cubicBezTo>
                  <a:cubicBezTo>
                    <a:pt x="1963" y="85"/>
                    <a:pt x="1965" y="85"/>
                    <a:pt x="1966" y="87"/>
                  </a:cubicBezTo>
                  <a:cubicBezTo>
                    <a:pt x="1967" y="89"/>
                    <a:pt x="1969" y="90"/>
                    <a:pt x="1970" y="90"/>
                  </a:cubicBezTo>
                  <a:cubicBezTo>
                    <a:pt x="1970" y="91"/>
                    <a:pt x="1971" y="91"/>
                    <a:pt x="1972" y="91"/>
                  </a:cubicBezTo>
                  <a:cubicBezTo>
                    <a:pt x="1973" y="91"/>
                    <a:pt x="1974" y="91"/>
                    <a:pt x="1974" y="91"/>
                  </a:cubicBezTo>
                  <a:cubicBezTo>
                    <a:pt x="1975" y="91"/>
                    <a:pt x="1975" y="90"/>
                    <a:pt x="1976" y="90"/>
                  </a:cubicBezTo>
                  <a:cubicBezTo>
                    <a:pt x="1977" y="90"/>
                    <a:pt x="1978" y="91"/>
                    <a:pt x="1978" y="91"/>
                  </a:cubicBezTo>
                  <a:cubicBezTo>
                    <a:pt x="1978" y="91"/>
                    <a:pt x="1978" y="91"/>
                    <a:pt x="1979" y="91"/>
                  </a:cubicBezTo>
                  <a:cubicBezTo>
                    <a:pt x="1980" y="91"/>
                    <a:pt x="1983" y="90"/>
                    <a:pt x="1984" y="88"/>
                  </a:cubicBezTo>
                  <a:cubicBezTo>
                    <a:pt x="1986" y="85"/>
                    <a:pt x="1987" y="81"/>
                    <a:pt x="1985" y="77"/>
                  </a:cubicBezTo>
                  <a:cubicBezTo>
                    <a:pt x="1985" y="76"/>
                    <a:pt x="1986" y="75"/>
                    <a:pt x="1987" y="75"/>
                  </a:cubicBezTo>
                  <a:cubicBezTo>
                    <a:pt x="1991" y="75"/>
                    <a:pt x="1997" y="78"/>
                    <a:pt x="1999" y="80"/>
                  </a:cubicBezTo>
                  <a:cubicBezTo>
                    <a:pt x="2003" y="83"/>
                    <a:pt x="2007" y="86"/>
                    <a:pt x="2009" y="87"/>
                  </a:cubicBezTo>
                  <a:cubicBezTo>
                    <a:pt x="2012" y="88"/>
                    <a:pt x="2002" y="91"/>
                    <a:pt x="1998" y="96"/>
                  </a:cubicBezTo>
                  <a:cubicBezTo>
                    <a:pt x="1996" y="98"/>
                    <a:pt x="1996" y="101"/>
                    <a:pt x="1996" y="104"/>
                  </a:cubicBezTo>
                  <a:cubicBezTo>
                    <a:pt x="1996" y="108"/>
                    <a:pt x="1993" y="113"/>
                    <a:pt x="1989" y="113"/>
                  </a:cubicBezTo>
                  <a:cubicBezTo>
                    <a:pt x="1985" y="114"/>
                    <a:pt x="1987" y="117"/>
                    <a:pt x="1987" y="121"/>
                  </a:cubicBezTo>
                  <a:cubicBezTo>
                    <a:pt x="1988" y="123"/>
                    <a:pt x="1987" y="126"/>
                    <a:pt x="1989" y="128"/>
                  </a:cubicBezTo>
                  <a:cubicBezTo>
                    <a:pt x="1992" y="130"/>
                    <a:pt x="2004" y="138"/>
                    <a:pt x="2017" y="143"/>
                  </a:cubicBezTo>
                  <a:cubicBezTo>
                    <a:pt x="2027" y="147"/>
                    <a:pt x="2040" y="148"/>
                    <a:pt x="2039" y="149"/>
                  </a:cubicBezTo>
                  <a:cubicBezTo>
                    <a:pt x="2037" y="149"/>
                    <a:pt x="2040" y="151"/>
                    <a:pt x="2045" y="153"/>
                  </a:cubicBezTo>
                  <a:cubicBezTo>
                    <a:pt x="2047" y="154"/>
                    <a:pt x="2049" y="155"/>
                    <a:pt x="2052" y="155"/>
                  </a:cubicBezTo>
                  <a:cubicBezTo>
                    <a:pt x="2056" y="155"/>
                    <a:pt x="2060" y="153"/>
                    <a:pt x="2061" y="151"/>
                  </a:cubicBezTo>
                  <a:cubicBezTo>
                    <a:pt x="2062" y="147"/>
                    <a:pt x="2059" y="144"/>
                    <a:pt x="2064" y="143"/>
                  </a:cubicBezTo>
                  <a:cubicBezTo>
                    <a:pt x="2069" y="143"/>
                    <a:pt x="2065" y="141"/>
                    <a:pt x="2063" y="138"/>
                  </a:cubicBezTo>
                  <a:cubicBezTo>
                    <a:pt x="2061" y="135"/>
                    <a:pt x="2076" y="131"/>
                    <a:pt x="2069" y="126"/>
                  </a:cubicBezTo>
                  <a:cubicBezTo>
                    <a:pt x="2069" y="126"/>
                    <a:pt x="2069" y="126"/>
                    <a:pt x="2068" y="126"/>
                  </a:cubicBezTo>
                  <a:cubicBezTo>
                    <a:pt x="2062" y="121"/>
                    <a:pt x="2071" y="123"/>
                    <a:pt x="2072" y="120"/>
                  </a:cubicBezTo>
                  <a:cubicBezTo>
                    <a:pt x="2074" y="118"/>
                    <a:pt x="2065" y="116"/>
                    <a:pt x="2063" y="116"/>
                  </a:cubicBezTo>
                  <a:cubicBezTo>
                    <a:pt x="2063" y="116"/>
                    <a:pt x="2062" y="116"/>
                    <a:pt x="2062" y="116"/>
                  </a:cubicBezTo>
                  <a:cubicBezTo>
                    <a:pt x="2062" y="116"/>
                    <a:pt x="2062" y="117"/>
                    <a:pt x="2062" y="117"/>
                  </a:cubicBezTo>
                  <a:cubicBezTo>
                    <a:pt x="2061" y="117"/>
                    <a:pt x="2057" y="115"/>
                    <a:pt x="2056" y="112"/>
                  </a:cubicBezTo>
                  <a:cubicBezTo>
                    <a:pt x="2056" y="111"/>
                    <a:pt x="2051" y="110"/>
                    <a:pt x="2048" y="110"/>
                  </a:cubicBezTo>
                  <a:cubicBezTo>
                    <a:pt x="2046" y="110"/>
                    <a:pt x="2044" y="110"/>
                    <a:pt x="2045" y="111"/>
                  </a:cubicBezTo>
                  <a:cubicBezTo>
                    <a:pt x="2045" y="111"/>
                    <a:pt x="2045" y="111"/>
                    <a:pt x="2044" y="111"/>
                  </a:cubicBezTo>
                  <a:cubicBezTo>
                    <a:pt x="2042" y="111"/>
                    <a:pt x="2036" y="110"/>
                    <a:pt x="2034" y="107"/>
                  </a:cubicBezTo>
                  <a:cubicBezTo>
                    <a:pt x="2032" y="104"/>
                    <a:pt x="2031" y="101"/>
                    <a:pt x="2032" y="101"/>
                  </a:cubicBezTo>
                  <a:cubicBezTo>
                    <a:pt x="2032" y="101"/>
                    <a:pt x="2032" y="101"/>
                    <a:pt x="2032" y="101"/>
                  </a:cubicBezTo>
                  <a:cubicBezTo>
                    <a:pt x="2032" y="101"/>
                    <a:pt x="2032" y="101"/>
                    <a:pt x="2032" y="101"/>
                  </a:cubicBezTo>
                  <a:cubicBezTo>
                    <a:pt x="2033" y="101"/>
                    <a:pt x="2030" y="100"/>
                    <a:pt x="2028" y="98"/>
                  </a:cubicBezTo>
                  <a:cubicBezTo>
                    <a:pt x="2025" y="96"/>
                    <a:pt x="2030" y="94"/>
                    <a:pt x="2033" y="94"/>
                  </a:cubicBezTo>
                  <a:cubicBezTo>
                    <a:pt x="2037" y="94"/>
                    <a:pt x="2040" y="93"/>
                    <a:pt x="2042" y="92"/>
                  </a:cubicBezTo>
                  <a:cubicBezTo>
                    <a:pt x="2043" y="91"/>
                    <a:pt x="2045" y="91"/>
                    <a:pt x="2046" y="91"/>
                  </a:cubicBezTo>
                  <a:cubicBezTo>
                    <a:pt x="2048" y="91"/>
                    <a:pt x="2049" y="91"/>
                    <a:pt x="2050" y="92"/>
                  </a:cubicBezTo>
                  <a:cubicBezTo>
                    <a:pt x="2052" y="92"/>
                    <a:pt x="2053" y="93"/>
                    <a:pt x="2054" y="93"/>
                  </a:cubicBezTo>
                  <a:cubicBezTo>
                    <a:pt x="2055" y="93"/>
                    <a:pt x="2056" y="92"/>
                    <a:pt x="2056" y="92"/>
                  </a:cubicBezTo>
                  <a:cubicBezTo>
                    <a:pt x="2057" y="91"/>
                    <a:pt x="2064" y="87"/>
                    <a:pt x="2075" y="87"/>
                  </a:cubicBezTo>
                  <a:cubicBezTo>
                    <a:pt x="2076" y="87"/>
                    <a:pt x="2078" y="87"/>
                    <a:pt x="2079" y="88"/>
                  </a:cubicBezTo>
                  <a:cubicBezTo>
                    <a:pt x="2083" y="88"/>
                    <a:pt x="2085" y="88"/>
                    <a:pt x="2088" y="88"/>
                  </a:cubicBezTo>
                  <a:cubicBezTo>
                    <a:pt x="2095" y="88"/>
                    <a:pt x="2099" y="87"/>
                    <a:pt x="2100" y="84"/>
                  </a:cubicBezTo>
                  <a:cubicBezTo>
                    <a:pt x="2101" y="81"/>
                    <a:pt x="2105" y="78"/>
                    <a:pt x="2103" y="78"/>
                  </a:cubicBezTo>
                  <a:cubicBezTo>
                    <a:pt x="2102" y="78"/>
                    <a:pt x="2107" y="76"/>
                    <a:pt x="2112" y="74"/>
                  </a:cubicBezTo>
                  <a:cubicBezTo>
                    <a:pt x="2116" y="72"/>
                    <a:pt x="2121" y="69"/>
                    <a:pt x="2126" y="67"/>
                  </a:cubicBezTo>
                  <a:cubicBezTo>
                    <a:pt x="2130" y="66"/>
                    <a:pt x="2136" y="65"/>
                    <a:pt x="2142" y="65"/>
                  </a:cubicBezTo>
                  <a:cubicBezTo>
                    <a:pt x="2143" y="65"/>
                    <a:pt x="2144" y="65"/>
                    <a:pt x="2145" y="65"/>
                  </a:cubicBezTo>
                  <a:cubicBezTo>
                    <a:pt x="2145" y="65"/>
                    <a:pt x="2146" y="65"/>
                    <a:pt x="2146" y="65"/>
                  </a:cubicBezTo>
                  <a:cubicBezTo>
                    <a:pt x="2152" y="65"/>
                    <a:pt x="2155" y="63"/>
                    <a:pt x="2147" y="60"/>
                  </a:cubicBezTo>
                  <a:cubicBezTo>
                    <a:pt x="2141" y="58"/>
                    <a:pt x="2131" y="56"/>
                    <a:pt x="2127" y="56"/>
                  </a:cubicBezTo>
                  <a:cubicBezTo>
                    <a:pt x="2126" y="56"/>
                    <a:pt x="2126" y="57"/>
                    <a:pt x="2126" y="57"/>
                  </a:cubicBezTo>
                  <a:cubicBezTo>
                    <a:pt x="2125" y="57"/>
                    <a:pt x="2124" y="57"/>
                    <a:pt x="2124" y="57"/>
                  </a:cubicBezTo>
                  <a:cubicBezTo>
                    <a:pt x="2124" y="57"/>
                    <a:pt x="2124" y="57"/>
                    <a:pt x="2124" y="56"/>
                  </a:cubicBezTo>
                  <a:cubicBezTo>
                    <a:pt x="2125" y="56"/>
                    <a:pt x="2125" y="55"/>
                    <a:pt x="2123" y="54"/>
                  </a:cubicBezTo>
                  <a:cubicBezTo>
                    <a:pt x="2121" y="53"/>
                    <a:pt x="2119" y="53"/>
                    <a:pt x="2118" y="53"/>
                  </a:cubicBezTo>
                  <a:cubicBezTo>
                    <a:pt x="2118" y="53"/>
                    <a:pt x="2118" y="53"/>
                    <a:pt x="2118" y="53"/>
                  </a:cubicBezTo>
                  <a:cubicBezTo>
                    <a:pt x="2118" y="53"/>
                    <a:pt x="2118" y="53"/>
                    <a:pt x="2117" y="53"/>
                  </a:cubicBezTo>
                  <a:cubicBezTo>
                    <a:pt x="2117" y="53"/>
                    <a:pt x="2116" y="53"/>
                    <a:pt x="2115" y="53"/>
                  </a:cubicBezTo>
                  <a:cubicBezTo>
                    <a:pt x="2114" y="53"/>
                    <a:pt x="2112" y="52"/>
                    <a:pt x="2110" y="51"/>
                  </a:cubicBezTo>
                  <a:cubicBezTo>
                    <a:pt x="2107" y="51"/>
                    <a:pt x="2098" y="50"/>
                    <a:pt x="2090" y="49"/>
                  </a:cubicBezTo>
                  <a:cubicBezTo>
                    <a:pt x="2089" y="49"/>
                    <a:pt x="2088" y="49"/>
                    <a:pt x="2086" y="49"/>
                  </a:cubicBezTo>
                  <a:cubicBezTo>
                    <a:pt x="2084" y="49"/>
                    <a:pt x="2083" y="49"/>
                    <a:pt x="2081" y="49"/>
                  </a:cubicBezTo>
                  <a:cubicBezTo>
                    <a:pt x="2080" y="50"/>
                    <a:pt x="2079" y="50"/>
                    <a:pt x="2078" y="50"/>
                  </a:cubicBezTo>
                  <a:cubicBezTo>
                    <a:pt x="2077" y="50"/>
                    <a:pt x="2077" y="50"/>
                    <a:pt x="2076" y="50"/>
                  </a:cubicBezTo>
                  <a:cubicBezTo>
                    <a:pt x="2074" y="49"/>
                    <a:pt x="2075" y="48"/>
                    <a:pt x="2079" y="48"/>
                  </a:cubicBezTo>
                  <a:cubicBezTo>
                    <a:pt x="2082" y="47"/>
                    <a:pt x="2082" y="47"/>
                    <a:pt x="2078" y="47"/>
                  </a:cubicBezTo>
                  <a:cubicBezTo>
                    <a:pt x="2075" y="47"/>
                    <a:pt x="2076" y="46"/>
                    <a:pt x="2079" y="46"/>
                  </a:cubicBezTo>
                  <a:cubicBezTo>
                    <a:pt x="2081" y="46"/>
                    <a:pt x="2084" y="46"/>
                    <a:pt x="2087" y="47"/>
                  </a:cubicBezTo>
                  <a:cubicBezTo>
                    <a:pt x="2089" y="47"/>
                    <a:pt x="2090" y="47"/>
                    <a:pt x="2092" y="47"/>
                  </a:cubicBezTo>
                  <a:cubicBezTo>
                    <a:pt x="2101" y="47"/>
                    <a:pt x="2110" y="45"/>
                    <a:pt x="2110" y="42"/>
                  </a:cubicBezTo>
                  <a:cubicBezTo>
                    <a:pt x="2110" y="39"/>
                    <a:pt x="2104" y="37"/>
                    <a:pt x="2104" y="36"/>
                  </a:cubicBezTo>
                  <a:cubicBezTo>
                    <a:pt x="2103" y="36"/>
                    <a:pt x="2099" y="36"/>
                    <a:pt x="2095" y="35"/>
                  </a:cubicBezTo>
                  <a:cubicBezTo>
                    <a:pt x="2089" y="34"/>
                    <a:pt x="2085" y="33"/>
                    <a:pt x="2087" y="32"/>
                  </a:cubicBezTo>
                  <a:cubicBezTo>
                    <a:pt x="2089" y="32"/>
                    <a:pt x="2088" y="32"/>
                    <a:pt x="2085" y="31"/>
                  </a:cubicBezTo>
                  <a:cubicBezTo>
                    <a:pt x="2084" y="31"/>
                    <a:pt x="2085" y="30"/>
                    <a:pt x="2086" y="30"/>
                  </a:cubicBezTo>
                  <a:cubicBezTo>
                    <a:pt x="2087" y="30"/>
                    <a:pt x="2088" y="30"/>
                    <a:pt x="2088" y="31"/>
                  </a:cubicBezTo>
                  <a:cubicBezTo>
                    <a:pt x="2089" y="31"/>
                    <a:pt x="2089" y="31"/>
                    <a:pt x="2090" y="31"/>
                  </a:cubicBezTo>
                  <a:cubicBezTo>
                    <a:pt x="2091" y="31"/>
                    <a:pt x="2091" y="31"/>
                    <a:pt x="2091" y="30"/>
                  </a:cubicBezTo>
                  <a:cubicBezTo>
                    <a:pt x="2090" y="30"/>
                    <a:pt x="2091" y="30"/>
                    <a:pt x="2091" y="30"/>
                  </a:cubicBezTo>
                  <a:cubicBezTo>
                    <a:pt x="2091" y="30"/>
                    <a:pt x="2094" y="31"/>
                    <a:pt x="2098" y="32"/>
                  </a:cubicBezTo>
                  <a:cubicBezTo>
                    <a:pt x="2100" y="33"/>
                    <a:pt x="2104" y="33"/>
                    <a:pt x="2107" y="33"/>
                  </a:cubicBezTo>
                  <a:cubicBezTo>
                    <a:pt x="2110" y="33"/>
                    <a:pt x="2112" y="33"/>
                    <a:pt x="2113" y="32"/>
                  </a:cubicBezTo>
                  <a:cubicBezTo>
                    <a:pt x="2115" y="31"/>
                    <a:pt x="2115" y="30"/>
                    <a:pt x="2116" y="30"/>
                  </a:cubicBezTo>
                  <a:cubicBezTo>
                    <a:pt x="2116" y="30"/>
                    <a:pt x="2116" y="30"/>
                    <a:pt x="2116" y="30"/>
                  </a:cubicBezTo>
                  <a:cubicBezTo>
                    <a:pt x="2116" y="30"/>
                    <a:pt x="2116" y="30"/>
                    <a:pt x="2116" y="30"/>
                  </a:cubicBezTo>
                  <a:cubicBezTo>
                    <a:pt x="2117" y="30"/>
                    <a:pt x="2118" y="30"/>
                    <a:pt x="2119" y="30"/>
                  </a:cubicBezTo>
                  <a:cubicBezTo>
                    <a:pt x="2121" y="30"/>
                    <a:pt x="2122" y="30"/>
                    <a:pt x="2124" y="30"/>
                  </a:cubicBezTo>
                  <a:cubicBezTo>
                    <a:pt x="2126" y="30"/>
                    <a:pt x="2129" y="30"/>
                    <a:pt x="2131" y="30"/>
                  </a:cubicBezTo>
                  <a:cubicBezTo>
                    <a:pt x="2137" y="32"/>
                    <a:pt x="2142" y="32"/>
                    <a:pt x="2145" y="32"/>
                  </a:cubicBezTo>
                  <a:cubicBezTo>
                    <a:pt x="2146" y="32"/>
                    <a:pt x="2146" y="32"/>
                    <a:pt x="2146" y="32"/>
                  </a:cubicBezTo>
                  <a:cubicBezTo>
                    <a:pt x="2147" y="32"/>
                    <a:pt x="2148" y="32"/>
                    <a:pt x="2149" y="32"/>
                  </a:cubicBezTo>
                  <a:cubicBezTo>
                    <a:pt x="2151" y="32"/>
                    <a:pt x="2154" y="32"/>
                    <a:pt x="2158" y="32"/>
                  </a:cubicBezTo>
                  <a:cubicBezTo>
                    <a:pt x="2158" y="32"/>
                    <a:pt x="2159" y="32"/>
                    <a:pt x="2159" y="32"/>
                  </a:cubicBezTo>
                  <a:cubicBezTo>
                    <a:pt x="2161" y="32"/>
                    <a:pt x="2163" y="32"/>
                    <a:pt x="2165" y="32"/>
                  </a:cubicBezTo>
                  <a:cubicBezTo>
                    <a:pt x="2167" y="31"/>
                    <a:pt x="2168" y="31"/>
                    <a:pt x="2169" y="31"/>
                  </a:cubicBezTo>
                  <a:cubicBezTo>
                    <a:pt x="2169" y="31"/>
                    <a:pt x="2170" y="31"/>
                    <a:pt x="2170" y="31"/>
                  </a:cubicBezTo>
                  <a:cubicBezTo>
                    <a:pt x="2170" y="31"/>
                    <a:pt x="2170" y="31"/>
                    <a:pt x="2171" y="31"/>
                  </a:cubicBezTo>
                  <a:cubicBezTo>
                    <a:pt x="2172" y="31"/>
                    <a:pt x="2174" y="30"/>
                    <a:pt x="2172" y="30"/>
                  </a:cubicBezTo>
                  <a:cubicBezTo>
                    <a:pt x="2169" y="30"/>
                    <a:pt x="2169" y="29"/>
                    <a:pt x="2171" y="29"/>
                  </a:cubicBezTo>
                  <a:cubicBezTo>
                    <a:pt x="2174" y="29"/>
                    <a:pt x="2172" y="28"/>
                    <a:pt x="2170" y="28"/>
                  </a:cubicBezTo>
                  <a:cubicBezTo>
                    <a:pt x="2169" y="28"/>
                    <a:pt x="2169" y="28"/>
                    <a:pt x="2169" y="28"/>
                  </a:cubicBezTo>
                  <a:cubicBezTo>
                    <a:pt x="2168" y="28"/>
                    <a:pt x="2168" y="28"/>
                    <a:pt x="2167" y="28"/>
                  </a:cubicBezTo>
                  <a:cubicBezTo>
                    <a:pt x="2166" y="28"/>
                    <a:pt x="2166" y="28"/>
                    <a:pt x="2165" y="28"/>
                  </a:cubicBezTo>
                  <a:cubicBezTo>
                    <a:pt x="2165" y="28"/>
                    <a:pt x="2164" y="28"/>
                    <a:pt x="2163" y="28"/>
                  </a:cubicBezTo>
                  <a:cubicBezTo>
                    <a:pt x="2162" y="28"/>
                    <a:pt x="2164" y="27"/>
                    <a:pt x="2162" y="25"/>
                  </a:cubicBezTo>
                  <a:cubicBezTo>
                    <a:pt x="2160" y="23"/>
                    <a:pt x="2155" y="22"/>
                    <a:pt x="2150" y="21"/>
                  </a:cubicBezTo>
                  <a:cubicBezTo>
                    <a:pt x="2146" y="21"/>
                    <a:pt x="2147" y="21"/>
                    <a:pt x="2152" y="20"/>
                  </a:cubicBezTo>
                  <a:cubicBezTo>
                    <a:pt x="2158" y="19"/>
                    <a:pt x="2152" y="17"/>
                    <a:pt x="2155" y="17"/>
                  </a:cubicBezTo>
                  <a:cubicBezTo>
                    <a:pt x="2158" y="17"/>
                    <a:pt x="2154" y="16"/>
                    <a:pt x="2152" y="14"/>
                  </a:cubicBezTo>
                  <a:cubicBezTo>
                    <a:pt x="2150" y="12"/>
                    <a:pt x="2151" y="11"/>
                    <a:pt x="2149" y="11"/>
                  </a:cubicBezTo>
                  <a:cubicBezTo>
                    <a:pt x="2149" y="11"/>
                    <a:pt x="2149" y="11"/>
                    <a:pt x="2149" y="11"/>
                  </a:cubicBezTo>
                  <a:cubicBezTo>
                    <a:pt x="2149" y="11"/>
                    <a:pt x="2149" y="11"/>
                    <a:pt x="2148" y="11"/>
                  </a:cubicBezTo>
                  <a:cubicBezTo>
                    <a:pt x="2146" y="11"/>
                    <a:pt x="2138" y="10"/>
                    <a:pt x="2129" y="10"/>
                  </a:cubicBezTo>
                  <a:cubicBezTo>
                    <a:pt x="2128" y="9"/>
                    <a:pt x="2126" y="9"/>
                    <a:pt x="2125" y="9"/>
                  </a:cubicBezTo>
                  <a:cubicBezTo>
                    <a:pt x="2117" y="9"/>
                    <a:pt x="2111" y="11"/>
                    <a:pt x="2111" y="11"/>
                  </a:cubicBezTo>
                  <a:cubicBezTo>
                    <a:pt x="2111" y="12"/>
                    <a:pt x="2111" y="12"/>
                    <a:pt x="2110" y="12"/>
                  </a:cubicBezTo>
                  <a:cubicBezTo>
                    <a:pt x="2110" y="12"/>
                    <a:pt x="2110" y="12"/>
                    <a:pt x="2109" y="12"/>
                  </a:cubicBezTo>
                  <a:cubicBezTo>
                    <a:pt x="2109" y="12"/>
                    <a:pt x="2108" y="12"/>
                    <a:pt x="2107" y="12"/>
                  </a:cubicBezTo>
                  <a:cubicBezTo>
                    <a:pt x="2106" y="12"/>
                    <a:pt x="2104" y="12"/>
                    <a:pt x="2103" y="12"/>
                  </a:cubicBezTo>
                  <a:cubicBezTo>
                    <a:pt x="2100" y="13"/>
                    <a:pt x="2105" y="14"/>
                    <a:pt x="2108" y="15"/>
                  </a:cubicBezTo>
                  <a:cubicBezTo>
                    <a:pt x="2111" y="16"/>
                    <a:pt x="2116" y="17"/>
                    <a:pt x="2118" y="18"/>
                  </a:cubicBezTo>
                  <a:cubicBezTo>
                    <a:pt x="2120" y="18"/>
                    <a:pt x="2120" y="18"/>
                    <a:pt x="2120" y="18"/>
                  </a:cubicBezTo>
                  <a:cubicBezTo>
                    <a:pt x="2120" y="18"/>
                    <a:pt x="2120" y="18"/>
                    <a:pt x="2119" y="18"/>
                  </a:cubicBezTo>
                  <a:cubicBezTo>
                    <a:pt x="2119" y="18"/>
                    <a:pt x="2118" y="18"/>
                    <a:pt x="2117" y="18"/>
                  </a:cubicBezTo>
                  <a:cubicBezTo>
                    <a:pt x="2117" y="18"/>
                    <a:pt x="2116" y="18"/>
                    <a:pt x="2116" y="18"/>
                  </a:cubicBezTo>
                  <a:cubicBezTo>
                    <a:pt x="2116" y="18"/>
                    <a:pt x="2116" y="18"/>
                    <a:pt x="2115" y="18"/>
                  </a:cubicBezTo>
                  <a:cubicBezTo>
                    <a:pt x="2112" y="18"/>
                    <a:pt x="2105" y="18"/>
                    <a:pt x="2099" y="16"/>
                  </a:cubicBezTo>
                  <a:cubicBezTo>
                    <a:pt x="2092" y="14"/>
                    <a:pt x="2087" y="12"/>
                    <a:pt x="2087" y="12"/>
                  </a:cubicBezTo>
                  <a:cubicBezTo>
                    <a:pt x="2087" y="12"/>
                    <a:pt x="2087" y="12"/>
                    <a:pt x="2087" y="12"/>
                  </a:cubicBezTo>
                  <a:cubicBezTo>
                    <a:pt x="2087" y="12"/>
                    <a:pt x="2086" y="12"/>
                    <a:pt x="2086" y="12"/>
                  </a:cubicBezTo>
                  <a:cubicBezTo>
                    <a:pt x="2085" y="12"/>
                    <a:pt x="2083" y="12"/>
                    <a:pt x="2080" y="11"/>
                  </a:cubicBezTo>
                  <a:cubicBezTo>
                    <a:pt x="2079" y="11"/>
                    <a:pt x="2078" y="11"/>
                    <a:pt x="2077" y="11"/>
                  </a:cubicBezTo>
                  <a:cubicBezTo>
                    <a:pt x="2075" y="11"/>
                    <a:pt x="2075" y="11"/>
                    <a:pt x="2076" y="11"/>
                  </a:cubicBezTo>
                  <a:cubicBezTo>
                    <a:pt x="2078" y="11"/>
                    <a:pt x="2078" y="12"/>
                    <a:pt x="2077" y="12"/>
                  </a:cubicBezTo>
                  <a:cubicBezTo>
                    <a:pt x="2076" y="12"/>
                    <a:pt x="2075" y="11"/>
                    <a:pt x="2073" y="11"/>
                  </a:cubicBezTo>
                  <a:cubicBezTo>
                    <a:pt x="2069" y="11"/>
                    <a:pt x="2051" y="11"/>
                    <a:pt x="2034" y="10"/>
                  </a:cubicBezTo>
                  <a:cubicBezTo>
                    <a:pt x="2019" y="10"/>
                    <a:pt x="2008" y="10"/>
                    <a:pt x="2007" y="10"/>
                  </a:cubicBezTo>
                  <a:cubicBezTo>
                    <a:pt x="2007" y="10"/>
                    <a:pt x="2007" y="10"/>
                    <a:pt x="2007" y="10"/>
                  </a:cubicBezTo>
                  <a:cubicBezTo>
                    <a:pt x="2006" y="10"/>
                    <a:pt x="2006" y="10"/>
                    <a:pt x="2006" y="10"/>
                  </a:cubicBezTo>
                  <a:cubicBezTo>
                    <a:pt x="2006" y="10"/>
                    <a:pt x="2006" y="10"/>
                    <a:pt x="2006" y="10"/>
                  </a:cubicBezTo>
                  <a:cubicBezTo>
                    <a:pt x="2007" y="10"/>
                    <a:pt x="2007" y="10"/>
                    <a:pt x="2007" y="10"/>
                  </a:cubicBezTo>
                  <a:cubicBezTo>
                    <a:pt x="2006" y="10"/>
                    <a:pt x="1995" y="8"/>
                    <a:pt x="1979" y="8"/>
                  </a:cubicBezTo>
                  <a:cubicBezTo>
                    <a:pt x="1976" y="7"/>
                    <a:pt x="1972" y="7"/>
                    <a:pt x="1968" y="7"/>
                  </a:cubicBezTo>
                  <a:cubicBezTo>
                    <a:pt x="1955" y="7"/>
                    <a:pt x="1942" y="8"/>
                    <a:pt x="1928" y="9"/>
                  </a:cubicBezTo>
                  <a:cubicBezTo>
                    <a:pt x="1910" y="10"/>
                    <a:pt x="1898" y="11"/>
                    <a:pt x="1900" y="12"/>
                  </a:cubicBezTo>
                  <a:cubicBezTo>
                    <a:pt x="1903" y="14"/>
                    <a:pt x="1917" y="15"/>
                    <a:pt x="1924" y="18"/>
                  </a:cubicBezTo>
                  <a:cubicBezTo>
                    <a:pt x="1929" y="20"/>
                    <a:pt x="1927" y="22"/>
                    <a:pt x="1913" y="22"/>
                  </a:cubicBezTo>
                  <a:cubicBezTo>
                    <a:pt x="1913" y="22"/>
                    <a:pt x="1913" y="22"/>
                    <a:pt x="1913" y="22"/>
                  </a:cubicBezTo>
                  <a:cubicBezTo>
                    <a:pt x="1907" y="22"/>
                    <a:pt x="1898" y="20"/>
                    <a:pt x="1891" y="18"/>
                  </a:cubicBezTo>
                  <a:cubicBezTo>
                    <a:pt x="1887" y="17"/>
                    <a:pt x="1883" y="17"/>
                    <a:pt x="1879" y="17"/>
                  </a:cubicBezTo>
                  <a:cubicBezTo>
                    <a:pt x="1867" y="17"/>
                    <a:pt x="1853" y="19"/>
                    <a:pt x="1841" y="20"/>
                  </a:cubicBezTo>
                  <a:cubicBezTo>
                    <a:pt x="1839" y="20"/>
                    <a:pt x="1838" y="20"/>
                    <a:pt x="1836" y="21"/>
                  </a:cubicBezTo>
                  <a:cubicBezTo>
                    <a:pt x="1822" y="23"/>
                    <a:pt x="1828" y="27"/>
                    <a:pt x="1827" y="27"/>
                  </a:cubicBezTo>
                  <a:cubicBezTo>
                    <a:pt x="1827" y="27"/>
                    <a:pt x="1827" y="27"/>
                    <a:pt x="1826" y="27"/>
                  </a:cubicBezTo>
                  <a:cubicBezTo>
                    <a:pt x="1825" y="26"/>
                    <a:pt x="1824" y="26"/>
                    <a:pt x="1823" y="26"/>
                  </a:cubicBezTo>
                  <a:cubicBezTo>
                    <a:pt x="1822" y="26"/>
                    <a:pt x="1822" y="26"/>
                    <a:pt x="1823" y="27"/>
                  </a:cubicBezTo>
                  <a:cubicBezTo>
                    <a:pt x="1823" y="27"/>
                    <a:pt x="1823" y="27"/>
                    <a:pt x="1823" y="27"/>
                  </a:cubicBezTo>
                  <a:cubicBezTo>
                    <a:pt x="1823" y="27"/>
                    <a:pt x="1821" y="26"/>
                    <a:pt x="1818" y="26"/>
                  </a:cubicBezTo>
                  <a:cubicBezTo>
                    <a:pt x="1814" y="25"/>
                    <a:pt x="1812" y="24"/>
                    <a:pt x="1810" y="24"/>
                  </a:cubicBezTo>
                  <a:cubicBezTo>
                    <a:pt x="1810" y="24"/>
                    <a:pt x="1810" y="24"/>
                    <a:pt x="1810" y="24"/>
                  </a:cubicBezTo>
                  <a:cubicBezTo>
                    <a:pt x="1810" y="24"/>
                    <a:pt x="1810" y="24"/>
                    <a:pt x="1809" y="24"/>
                  </a:cubicBezTo>
                  <a:cubicBezTo>
                    <a:pt x="1809" y="24"/>
                    <a:pt x="1808" y="24"/>
                    <a:pt x="1807" y="24"/>
                  </a:cubicBezTo>
                  <a:cubicBezTo>
                    <a:pt x="1805" y="24"/>
                    <a:pt x="1804" y="24"/>
                    <a:pt x="1802" y="24"/>
                  </a:cubicBezTo>
                  <a:cubicBezTo>
                    <a:pt x="1802" y="24"/>
                    <a:pt x="1801" y="24"/>
                    <a:pt x="1801" y="24"/>
                  </a:cubicBezTo>
                  <a:cubicBezTo>
                    <a:pt x="1801" y="24"/>
                    <a:pt x="1801" y="24"/>
                    <a:pt x="1801" y="24"/>
                  </a:cubicBezTo>
                  <a:cubicBezTo>
                    <a:pt x="1795" y="24"/>
                    <a:pt x="1795" y="21"/>
                    <a:pt x="1780" y="18"/>
                  </a:cubicBezTo>
                  <a:cubicBezTo>
                    <a:pt x="1773" y="16"/>
                    <a:pt x="1763" y="16"/>
                    <a:pt x="1754" y="16"/>
                  </a:cubicBezTo>
                  <a:cubicBezTo>
                    <a:pt x="1751" y="16"/>
                    <a:pt x="1747" y="16"/>
                    <a:pt x="1744" y="16"/>
                  </a:cubicBezTo>
                  <a:cubicBezTo>
                    <a:pt x="1735" y="16"/>
                    <a:pt x="1726" y="18"/>
                    <a:pt x="1717" y="19"/>
                  </a:cubicBezTo>
                  <a:cubicBezTo>
                    <a:pt x="1712" y="20"/>
                    <a:pt x="1708" y="20"/>
                    <a:pt x="1705" y="20"/>
                  </a:cubicBezTo>
                  <a:cubicBezTo>
                    <a:pt x="1699" y="20"/>
                    <a:pt x="1695" y="19"/>
                    <a:pt x="1689" y="18"/>
                  </a:cubicBezTo>
                  <a:cubicBezTo>
                    <a:pt x="1687" y="18"/>
                    <a:pt x="1685" y="18"/>
                    <a:pt x="1684" y="18"/>
                  </a:cubicBezTo>
                  <a:cubicBezTo>
                    <a:pt x="1678" y="18"/>
                    <a:pt x="1673" y="19"/>
                    <a:pt x="1671" y="20"/>
                  </a:cubicBezTo>
                  <a:cubicBezTo>
                    <a:pt x="1671" y="20"/>
                    <a:pt x="1671" y="20"/>
                    <a:pt x="1671" y="20"/>
                  </a:cubicBezTo>
                  <a:cubicBezTo>
                    <a:pt x="1670" y="20"/>
                    <a:pt x="1670" y="19"/>
                    <a:pt x="1669" y="18"/>
                  </a:cubicBezTo>
                  <a:cubicBezTo>
                    <a:pt x="1668" y="18"/>
                    <a:pt x="1667" y="18"/>
                    <a:pt x="1667" y="18"/>
                  </a:cubicBezTo>
                  <a:cubicBezTo>
                    <a:pt x="1666" y="18"/>
                    <a:pt x="1665" y="18"/>
                    <a:pt x="1664" y="18"/>
                  </a:cubicBezTo>
                  <a:cubicBezTo>
                    <a:pt x="1663" y="18"/>
                    <a:pt x="1662" y="18"/>
                    <a:pt x="1661" y="18"/>
                  </a:cubicBezTo>
                  <a:cubicBezTo>
                    <a:pt x="1660" y="18"/>
                    <a:pt x="1660" y="18"/>
                    <a:pt x="1660" y="18"/>
                  </a:cubicBezTo>
                  <a:cubicBezTo>
                    <a:pt x="1659" y="17"/>
                    <a:pt x="1657" y="17"/>
                    <a:pt x="1654" y="17"/>
                  </a:cubicBezTo>
                  <a:cubicBezTo>
                    <a:pt x="1654" y="17"/>
                    <a:pt x="1653" y="17"/>
                    <a:pt x="1652" y="17"/>
                  </a:cubicBezTo>
                  <a:cubicBezTo>
                    <a:pt x="1651" y="17"/>
                    <a:pt x="1651" y="17"/>
                    <a:pt x="1650" y="17"/>
                  </a:cubicBezTo>
                  <a:cubicBezTo>
                    <a:pt x="1649" y="17"/>
                    <a:pt x="1648" y="17"/>
                    <a:pt x="1648" y="16"/>
                  </a:cubicBezTo>
                  <a:cubicBezTo>
                    <a:pt x="1648" y="16"/>
                    <a:pt x="1649" y="15"/>
                    <a:pt x="1650" y="15"/>
                  </a:cubicBezTo>
                  <a:cubicBezTo>
                    <a:pt x="1650" y="15"/>
                    <a:pt x="1651" y="15"/>
                    <a:pt x="1651" y="15"/>
                  </a:cubicBezTo>
                  <a:cubicBezTo>
                    <a:pt x="1651" y="15"/>
                    <a:pt x="1651" y="15"/>
                    <a:pt x="1651" y="15"/>
                  </a:cubicBezTo>
                  <a:cubicBezTo>
                    <a:pt x="1652" y="15"/>
                    <a:pt x="1649" y="13"/>
                    <a:pt x="1637" y="12"/>
                  </a:cubicBezTo>
                  <a:cubicBezTo>
                    <a:pt x="1636" y="12"/>
                    <a:pt x="1635" y="12"/>
                    <a:pt x="1634" y="12"/>
                  </a:cubicBezTo>
                  <a:cubicBezTo>
                    <a:pt x="1627" y="12"/>
                    <a:pt x="1621" y="13"/>
                    <a:pt x="1617" y="14"/>
                  </a:cubicBezTo>
                  <a:cubicBezTo>
                    <a:pt x="1614" y="15"/>
                    <a:pt x="1616" y="17"/>
                    <a:pt x="1616" y="19"/>
                  </a:cubicBezTo>
                  <a:cubicBezTo>
                    <a:pt x="1616" y="20"/>
                    <a:pt x="1616" y="20"/>
                    <a:pt x="1615" y="20"/>
                  </a:cubicBezTo>
                  <a:cubicBezTo>
                    <a:pt x="1613" y="20"/>
                    <a:pt x="1610" y="19"/>
                    <a:pt x="1609" y="18"/>
                  </a:cubicBezTo>
                  <a:cubicBezTo>
                    <a:pt x="1609" y="17"/>
                    <a:pt x="1608" y="16"/>
                    <a:pt x="1609" y="16"/>
                  </a:cubicBezTo>
                  <a:cubicBezTo>
                    <a:pt x="1610" y="16"/>
                    <a:pt x="1610" y="16"/>
                    <a:pt x="1610" y="16"/>
                  </a:cubicBezTo>
                  <a:cubicBezTo>
                    <a:pt x="1611" y="16"/>
                    <a:pt x="1612" y="16"/>
                    <a:pt x="1613" y="17"/>
                  </a:cubicBezTo>
                  <a:cubicBezTo>
                    <a:pt x="1613" y="17"/>
                    <a:pt x="1614" y="17"/>
                    <a:pt x="1614" y="17"/>
                  </a:cubicBezTo>
                  <a:cubicBezTo>
                    <a:pt x="1615" y="17"/>
                    <a:pt x="1615" y="17"/>
                    <a:pt x="1615" y="16"/>
                  </a:cubicBezTo>
                  <a:cubicBezTo>
                    <a:pt x="1615" y="16"/>
                    <a:pt x="1614" y="16"/>
                    <a:pt x="1611" y="16"/>
                  </a:cubicBezTo>
                  <a:cubicBezTo>
                    <a:pt x="1609" y="16"/>
                    <a:pt x="1606" y="16"/>
                    <a:pt x="1604" y="16"/>
                  </a:cubicBezTo>
                  <a:cubicBezTo>
                    <a:pt x="1600" y="17"/>
                    <a:pt x="1597" y="17"/>
                    <a:pt x="1595" y="17"/>
                  </a:cubicBezTo>
                  <a:cubicBezTo>
                    <a:pt x="1594" y="17"/>
                    <a:pt x="1593" y="17"/>
                    <a:pt x="1593" y="17"/>
                  </a:cubicBezTo>
                  <a:cubicBezTo>
                    <a:pt x="1593" y="16"/>
                    <a:pt x="1598" y="15"/>
                    <a:pt x="1604" y="15"/>
                  </a:cubicBezTo>
                  <a:cubicBezTo>
                    <a:pt x="1607" y="14"/>
                    <a:pt x="1603" y="14"/>
                    <a:pt x="1593" y="14"/>
                  </a:cubicBezTo>
                  <a:cubicBezTo>
                    <a:pt x="1589" y="14"/>
                    <a:pt x="1585" y="14"/>
                    <a:pt x="1580" y="14"/>
                  </a:cubicBezTo>
                  <a:cubicBezTo>
                    <a:pt x="1578" y="14"/>
                    <a:pt x="1576" y="14"/>
                    <a:pt x="1574" y="14"/>
                  </a:cubicBezTo>
                  <a:cubicBezTo>
                    <a:pt x="1556" y="15"/>
                    <a:pt x="1552" y="16"/>
                    <a:pt x="1550" y="19"/>
                  </a:cubicBezTo>
                  <a:cubicBezTo>
                    <a:pt x="1549" y="21"/>
                    <a:pt x="1552" y="21"/>
                    <a:pt x="1554" y="21"/>
                  </a:cubicBezTo>
                  <a:cubicBezTo>
                    <a:pt x="1554" y="21"/>
                    <a:pt x="1555" y="21"/>
                    <a:pt x="1555" y="21"/>
                  </a:cubicBezTo>
                  <a:cubicBezTo>
                    <a:pt x="1555" y="21"/>
                    <a:pt x="1555" y="21"/>
                    <a:pt x="1556" y="21"/>
                  </a:cubicBezTo>
                  <a:cubicBezTo>
                    <a:pt x="1556" y="21"/>
                    <a:pt x="1556" y="21"/>
                    <a:pt x="1556" y="21"/>
                  </a:cubicBezTo>
                  <a:cubicBezTo>
                    <a:pt x="1555" y="22"/>
                    <a:pt x="1552" y="22"/>
                    <a:pt x="1554" y="22"/>
                  </a:cubicBezTo>
                  <a:cubicBezTo>
                    <a:pt x="1556" y="23"/>
                    <a:pt x="1557" y="24"/>
                    <a:pt x="1561" y="25"/>
                  </a:cubicBezTo>
                  <a:cubicBezTo>
                    <a:pt x="1564" y="26"/>
                    <a:pt x="1564" y="28"/>
                    <a:pt x="1561" y="28"/>
                  </a:cubicBezTo>
                  <a:cubicBezTo>
                    <a:pt x="1561" y="28"/>
                    <a:pt x="1561" y="28"/>
                    <a:pt x="1560" y="28"/>
                  </a:cubicBezTo>
                  <a:cubicBezTo>
                    <a:pt x="1559" y="28"/>
                    <a:pt x="1558" y="27"/>
                    <a:pt x="1556" y="27"/>
                  </a:cubicBezTo>
                  <a:cubicBezTo>
                    <a:pt x="1553" y="27"/>
                    <a:pt x="1549" y="28"/>
                    <a:pt x="1551" y="29"/>
                  </a:cubicBezTo>
                  <a:cubicBezTo>
                    <a:pt x="1554" y="30"/>
                    <a:pt x="1558" y="31"/>
                    <a:pt x="1556" y="31"/>
                  </a:cubicBezTo>
                  <a:cubicBezTo>
                    <a:pt x="1554" y="31"/>
                    <a:pt x="1554" y="31"/>
                    <a:pt x="1555" y="31"/>
                  </a:cubicBezTo>
                  <a:cubicBezTo>
                    <a:pt x="1555" y="31"/>
                    <a:pt x="1555" y="31"/>
                    <a:pt x="1555" y="31"/>
                  </a:cubicBezTo>
                  <a:cubicBezTo>
                    <a:pt x="1554" y="31"/>
                    <a:pt x="1546" y="30"/>
                    <a:pt x="1534" y="29"/>
                  </a:cubicBezTo>
                  <a:cubicBezTo>
                    <a:pt x="1532" y="29"/>
                    <a:pt x="1531" y="29"/>
                    <a:pt x="1530" y="29"/>
                  </a:cubicBezTo>
                  <a:cubicBezTo>
                    <a:pt x="1525" y="29"/>
                    <a:pt x="1520" y="30"/>
                    <a:pt x="1516" y="31"/>
                  </a:cubicBezTo>
                  <a:cubicBezTo>
                    <a:pt x="1512" y="31"/>
                    <a:pt x="1508" y="32"/>
                    <a:pt x="1504" y="32"/>
                  </a:cubicBezTo>
                  <a:cubicBezTo>
                    <a:pt x="1504" y="32"/>
                    <a:pt x="1503" y="32"/>
                    <a:pt x="1502" y="32"/>
                  </a:cubicBezTo>
                  <a:cubicBezTo>
                    <a:pt x="1499" y="32"/>
                    <a:pt x="1497" y="32"/>
                    <a:pt x="1496" y="32"/>
                  </a:cubicBezTo>
                  <a:cubicBezTo>
                    <a:pt x="1491" y="32"/>
                    <a:pt x="1491" y="32"/>
                    <a:pt x="1494" y="35"/>
                  </a:cubicBezTo>
                  <a:cubicBezTo>
                    <a:pt x="1498" y="37"/>
                    <a:pt x="1497" y="40"/>
                    <a:pt x="1495" y="40"/>
                  </a:cubicBezTo>
                  <a:cubicBezTo>
                    <a:pt x="1495" y="40"/>
                    <a:pt x="1495" y="40"/>
                    <a:pt x="1495" y="40"/>
                  </a:cubicBezTo>
                  <a:cubicBezTo>
                    <a:pt x="1493" y="39"/>
                    <a:pt x="1484" y="39"/>
                    <a:pt x="1475" y="38"/>
                  </a:cubicBezTo>
                  <a:cubicBezTo>
                    <a:pt x="1465" y="36"/>
                    <a:pt x="1459" y="35"/>
                    <a:pt x="1461" y="34"/>
                  </a:cubicBezTo>
                  <a:cubicBezTo>
                    <a:pt x="1463" y="34"/>
                    <a:pt x="1463" y="34"/>
                    <a:pt x="1461" y="33"/>
                  </a:cubicBezTo>
                  <a:cubicBezTo>
                    <a:pt x="1460" y="33"/>
                    <a:pt x="1460" y="33"/>
                    <a:pt x="1460" y="33"/>
                  </a:cubicBezTo>
                  <a:cubicBezTo>
                    <a:pt x="1459" y="33"/>
                    <a:pt x="1458" y="34"/>
                    <a:pt x="1457" y="34"/>
                  </a:cubicBezTo>
                  <a:cubicBezTo>
                    <a:pt x="1456" y="34"/>
                    <a:pt x="1455" y="34"/>
                    <a:pt x="1453" y="34"/>
                  </a:cubicBezTo>
                  <a:cubicBezTo>
                    <a:pt x="1452" y="34"/>
                    <a:pt x="1451" y="34"/>
                    <a:pt x="1449" y="34"/>
                  </a:cubicBezTo>
                  <a:cubicBezTo>
                    <a:pt x="1442" y="33"/>
                    <a:pt x="1442" y="32"/>
                    <a:pt x="1447" y="32"/>
                  </a:cubicBezTo>
                  <a:cubicBezTo>
                    <a:pt x="1453" y="32"/>
                    <a:pt x="1453" y="30"/>
                    <a:pt x="1448" y="29"/>
                  </a:cubicBezTo>
                  <a:cubicBezTo>
                    <a:pt x="1443" y="29"/>
                    <a:pt x="1439" y="28"/>
                    <a:pt x="1440" y="27"/>
                  </a:cubicBezTo>
                  <a:cubicBezTo>
                    <a:pt x="1441" y="27"/>
                    <a:pt x="1441" y="27"/>
                    <a:pt x="1440" y="27"/>
                  </a:cubicBezTo>
                  <a:cubicBezTo>
                    <a:pt x="1439" y="27"/>
                    <a:pt x="1439" y="27"/>
                    <a:pt x="1439" y="27"/>
                  </a:cubicBezTo>
                  <a:cubicBezTo>
                    <a:pt x="1438" y="27"/>
                    <a:pt x="1438" y="27"/>
                    <a:pt x="1438" y="27"/>
                  </a:cubicBezTo>
                  <a:cubicBezTo>
                    <a:pt x="1437" y="27"/>
                    <a:pt x="1437" y="26"/>
                    <a:pt x="1438" y="26"/>
                  </a:cubicBezTo>
                  <a:cubicBezTo>
                    <a:pt x="1438" y="26"/>
                    <a:pt x="1434" y="25"/>
                    <a:pt x="1432" y="24"/>
                  </a:cubicBezTo>
                  <a:cubicBezTo>
                    <a:pt x="1431" y="24"/>
                    <a:pt x="1429" y="23"/>
                    <a:pt x="1428" y="23"/>
                  </a:cubicBezTo>
                  <a:cubicBezTo>
                    <a:pt x="1428" y="23"/>
                    <a:pt x="1428" y="23"/>
                    <a:pt x="1428" y="23"/>
                  </a:cubicBezTo>
                  <a:cubicBezTo>
                    <a:pt x="1427" y="23"/>
                    <a:pt x="1427" y="24"/>
                    <a:pt x="1427" y="24"/>
                  </a:cubicBezTo>
                  <a:cubicBezTo>
                    <a:pt x="1425" y="24"/>
                    <a:pt x="1424" y="23"/>
                    <a:pt x="1421" y="23"/>
                  </a:cubicBezTo>
                  <a:cubicBezTo>
                    <a:pt x="1418" y="22"/>
                    <a:pt x="1413" y="22"/>
                    <a:pt x="1409" y="22"/>
                  </a:cubicBezTo>
                  <a:cubicBezTo>
                    <a:pt x="1408" y="22"/>
                    <a:pt x="1407" y="22"/>
                    <a:pt x="1407" y="22"/>
                  </a:cubicBezTo>
                  <a:cubicBezTo>
                    <a:pt x="1404" y="22"/>
                    <a:pt x="1402" y="22"/>
                    <a:pt x="1402" y="22"/>
                  </a:cubicBezTo>
                  <a:cubicBezTo>
                    <a:pt x="1403" y="23"/>
                    <a:pt x="1401" y="23"/>
                    <a:pt x="1399" y="23"/>
                  </a:cubicBezTo>
                  <a:cubicBezTo>
                    <a:pt x="1399" y="23"/>
                    <a:pt x="1399" y="23"/>
                    <a:pt x="1398" y="23"/>
                  </a:cubicBezTo>
                  <a:cubicBezTo>
                    <a:pt x="1397" y="23"/>
                    <a:pt x="1396" y="23"/>
                    <a:pt x="1397" y="23"/>
                  </a:cubicBezTo>
                  <a:cubicBezTo>
                    <a:pt x="1398" y="22"/>
                    <a:pt x="1392" y="22"/>
                    <a:pt x="1385" y="22"/>
                  </a:cubicBezTo>
                  <a:cubicBezTo>
                    <a:pt x="1385" y="22"/>
                    <a:pt x="1384" y="22"/>
                    <a:pt x="1384" y="22"/>
                  </a:cubicBezTo>
                  <a:cubicBezTo>
                    <a:pt x="1378" y="22"/>
                    <a:pt x="1372" y="22"/>
                    <a:pt x="1372" y="22"/>
                  </a:cubicBezTo>
                  <a:cubicBezTo>
                    <a:pt x="1371" y="22"/>
                    <a:pt x="1370" y="24"/>
                    <a:pt x="1373" y="26"/>
                  </a:cubicBezTo>
                  <a:cubicBezTo>
                    <a:pt x="1376" y="28"/>
                    <a:pt x="1364" y="30"/>
                    <a:pt x="1346" y="31"/>
                  </a:cubicBezTo>
                  <a:cubicBezTo>
                    <a:pt x="1346" y="31"/>
                    <a:pt x="1345" y="31"/>
                    <a:pt x="1344" y="31"/>
                  </a:cubicBezTo>
                  <a:cubicBezTo>
                    <a:pt x="1336" y="31"/>
                    <a:pt x="1329" y="30"/>
                    <a:pt x="1323" y="29"/>
                  </a:cubicBezTo>
                  <a:cubicBezTo>
                    <a:pt x="1316" y="28"/>
                    <a:pt x="1310" y="27"/>
                    <a:pt x="1304" y="27"/>
                  </a:cubicBezTo>
                  <a:cubicBezTo>
                    <a:pt x="1302" y="27"/>
                    <a:pt x="1301" y="27"/>
                    <a:pt x="1300" y="28"/>
                  </a:cubicBezTo>
                  <a:cubicBezTo>
                    <a:pt x="1286" y="28"/>
                    <a:pt x="1277" y="31"/>
                    <a:pt x="1279" y="31"/>
                  </a:cubicBezTo>
                  <a:cubicBezTo>
                    <a:pt x="1282" y="32"/>
                    <a:pt x="1282" y="32"/>
                    <a:pt x="1280" y="32"/>
                  </a:cubicBezTo>
                  <a:cubicBezTo>
                    <a:pt x="1280" y="32"/>
                    <a:pt x="1280" y="32"/>
                    <a:pt x="1280" y="32"/>
                  </a:cubicBezTo>
                  <a:cubicBezTo>
                    <a:pt x="1278" y="32"/>
                    <a:pt x="1277" y="31"/>
                    <a:pt x="1273" y="30"/>
                  </a:cubicBezTo>
                  <a:cubicBezTo>
                    <a:pt x="1272" y="30"/>
                    <a:pt x="1271" y="30"/>
                    <a:pt x="1270" y="30"/>
                  </a:cubicBezTo>
                  <a:cubicBezTo>
                    <a:pt x="1269" y="30"/>
                    <a:pt x="1268" y="30"/>
                    <a:pt x="1267" y="30"/>
                  </a:cubicBezTo>
                  <a:cubicBezTo>
                    <a:pt x="1265" y="31"/>
                    <a:pt x="1263" y="31"/>
                    <a:pt x="1260" y="31"/>
                  </a:cubicBezTo>
                  <a:cubicBezTo>
                    <a:pt x="1260" y="31"/>
                    <a:pt x="1260" y="31"/>
                    <a:pt x="1259" y="31"/>
                  </a:cubicBezTo>
                  <a:cubicBezTo>
                    <a:pt x="1253" y="31"/>
                    <a:pt x="1247" y="30"/>
                    <a:pt x="1242" y="30"/>
                  </a:cubicBezTo>
                  <a:cubicBezTo>
                    <a:pt x="1240" y="30"/>
                    <a:pt x="1238" y="30"/>
                    <a:pt x="1237" y="31"/>
                  </a:cubicBezTo>
                  <a:cubicBezTo>
                    <a:pt x="1232" y="33"/>
                    <a:pt x="1245" y="32"/>
                    <a:pt x="1243" y="33"/>
                  </a:cubicBezTo>
                  <a:cubicBezTo>
                    <a:pt x="1241" y="34"/>
                    <a:pt x="1234" y="36"/>
                    <a:pt x="1225" y="38"/>
                  </a:cubicBezTo>
                  <a:cubicBezTo>
                    <a:pt x="1217" y="39"/>
                    <a:pt x="1221" y="42"/>
                    <a:pt x="1217" y="43"/>
                  </a:cubicBezTo>
                  <a:cubicBezTo>
                    <a:pt x="1217" y="43"/>
                    <a:pt x="1217" y="43"/>
                    <a:pt x="1216" y="43"/>
                  </a:cubicBezTo>
                  <a:cubicBezTo>
                    <a:pt x="1214" y="43"/>
                    <a:pt x="1217" y="40"/>
                    <a:pt x="1221" y="36"/>
                  </a:cubicBezTo>
                  <a:cubicBezTo>
                    <a:pt x="1221" y="36"/>
                    <a:pt x="1221" y="36"/>
                    <a:pt x="1221" y="35"/>
                  </a:cubicBezTo>
                  <a:cubicBezTo>
                    <a:pt x="1225" y="31"/>
                    <a:pt x="1226" y="27"/>
                    <a:pt x="1223" y="27"/>
                  </a:cubicBezTo>
                  <a:cubicBezTo>
                    <a:pt x="1221" y="27"/>
                    <a:pt x="1230" y="25"/>
                    <a:pt x="1234" y="20"/>
                  </a:cubicBezTo>
                  <a:cubicBezTo>
                    <a:pt x="1238" y="16"/>
                    <a:pt x="1225" y="14"/>
                    <a:pt x="1222" y="13"/>
                  </a:cubicBezTo>
                  <a:cubicBezTo>
                    <a:pt x="1221" y="13"/>
                    <a:pt x="1221" y="12"/>
                    <a:pt x="1223" y="12"/>
                  </a:cubicBezTo>
                  <a:cubicBezTo>
                    <a:pt x="1223" y="12"/>
                    <a:pt x="1224" y="12"/>
                    <a:pt x="1225" y="12"/>
                  </a:cubicBezTo>
                  <a:cubicBezTo>
                    <a:pt x="1226" y="12"/>
                    <a:pt x="1226" y="12"/>
                    <a:pt x="1226" y="12"/>
                  </a:cubicBezTo>
                  <a:cubicBezTo>
                    <a:pt x="1230" y="12"/>
                    <a:pt x="1229" y="11"/>
                    <a:pt x="1224" y="10"/>
                  </a:cubicBezTo>
                  <a:cubicBezTo>
                    <a:pt x="1220" y="9"/>
                    <a:pt x="1217" y="8"/>
                    <a:pt x="1215" y="8"/>
                  </a:cubicBezTo>
                  <a:cubicBezTo>
                    <a:pt x="1214" y="8"/>
                    <a:pt x="1214" y="9"/>
                    <a:pt x="1214" y="9"/>
                  </a:cubicBezTo>
                  <a:cubicBezTo>
                    <a:pt x="1214" y="9"/>
                    <a:pt x="1214" y="9"/>
                    <a:pt x="1214" y="9"/>
                  </a:cubicBezTo>
                  <a:cubicBezTo>
                    <a:pt x="1213" y="9"/>
                    <a:pt x="1211" y="8"/>
                    <a:pt x="1207" y="7"/>
                  </a:cubicBezTo>
                  <a:cubicBezTo>
                    <a:pt x="1203" y="6"/>
                    <a:pt x="1198" y="5"/>
                    <a:pt x="1189" y="5"/>
                  </a:cubicBezTo>
                  <a:cubicBezTo>
                    <a:pt x="1189" y="5"/>
                    <a:pt x="1189" y="5"/>
                    <a:pt x="1189" y="5"/>
                  </a:cubicBezTo>
                  <a:cubicBezTo>
                    <a:pt x="1188" y="5"/>
                    <a:pt x="1188" y="5"/>
                    <a:pt x="1187" y="5"/>
                  </a:cubicBezTo>
                  <a:cubicBezTo>
                    <a:pt x="1169" y="5"/>
                    <a:pt x="1163" y="9"/>
                    <a:pt x="1158" y="10"/>
                  </a:cubicBezTo>
                  <a:cubicBezTo>
                    <a:pt x="1158" y="11"/>
                    <a:pt x="1157" y="11"/>
                    <a:pt x="1156" y="11"/>
                  </a:cubicBezTo>
                  <a:cubicBezTo>
                    <a:pt x="1153" y="11"/>
                    <a:pt x="1152" y="8"/>
                    <a:pt x="1147" y="6"/>
                  </a:cubicBezTo>
                  <a:cubicBezTo>
                    <a:pt x="1145" y="5"/>
                    <a:pt x="1142" y="5"/>
                    <a:pt x="1139" y="5"/>
                  </a:cubicBezTo>
                  <a:cubicBezTo>
                    <a:pt x="1136" y="5"/>
                    <a:pt x="1134" y="5"/>
                    <a:pt x="1132" y="5"/>
                  </a:cubicBezTo>
                  <a:cubicBezTo>
                    <a:pt x="1130" y="5"/>
                    <a:pt x="1128" y="6"/>
                    <a:pt x="1128" y="6"/>
                  </a:cubicBezTo>
                  <a:cubicBezTo>
                    <a:pt x="1128" y="6"/>
                    <a:pt x="1128" y="6"/>
                    <a:pt x="1128" y="6"/>
                  </a:cubicBezTo>
                  <a:cubicBezTo>
                    <a:pt x="1128" y="5"/>
                    <a:pt x="1128" y="5"/>
                    <a:pt x="1127" y="5"/>
                  </a:cubicBezTo>
                  <a:cubicBezTo>
                    <a:pt x="1126" y="5"/>
                    <a:pt x="1124" y="5"/>
                    <a:pt x="1122" y="6"/>
                  </a:cubicBezTo>
                  <a:cubicBezTo>
                    <a:pt x="1122" y="6"/>
                    <a:pt x="1121" y="6"/>
                    <a:pt x="1121" y="6"/>
                  </a:cubicBezTo>
                  <a:cubicBezTo>
                    <a:pt x="1120" y="6"/>
                    <a:pt x="1126" y="4"/>
                    <a:pt x="1121" y="2"/>
                  </a:cubicBezTo>
                  <a:cubicBezTo>
                    <a:pt x="1119" y="1"/>
                    <a:pt x="1114" y="0"/>
                    <a:pt x="110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3" name="Freeform 279"/>
            <p:cNvSpPr>
              <a:spLocks noEditPoints="1"/>
            </p:cNvSpPr>
            <p:nvPr/>
          </p:nvSpPr>
          <p:spPr bwMode="auto">
            <a:xfrm>
              <a:off x="4276725" y="4213225"/>
              <a:ext cx="1436688" cy="479425"/>
            </a:xfrm>
            <a:custGeom>
              <a:avLst/>
              <a:gdLst>
                <a:gd name="T0" fmla="*/ 334 w 530"/>
                <a:gd name="T1" fmla="*/ 6 h 176"/>
                <a:gd name="T2" fmla="*/ 317 w 530"/>
                <a:gd name="T3" fmla="*/ 13 h 176"/>
                <a:gd name="T4" fmla="*/ 287 w 530"/>
                <a:gd name="T5" fmla="*/ 22 h 176"/>
                <a:gd name="T6" fmla="*/ 239 w 530"/>
                <a:gd name="T7" fmla="*/ 19 h 176"/>
                <a:gd name="T8" fmla="*/ 208 w 530"/>
                <a:gd name="T9" fmla="*/ 11 h 176"/>
                <a:gd name="T10" fmla="*/ 169 w 530"/>
                <a:gd name="T11" fmla="*/ 17 h 176"/>
                <a:gd name="T12" fmla="*/ 117 w 530"/>
                <a:gd name="T13" fmla="*/ 21 h 176"/>
                <a:gd name="T14" fmla="*/ 74 w 530"/>
                <a:gd name="T15" fmla="*/ 39 h 176"/>
                <a:gd name="T16" fmla="*/ 18 w 530"/>
                <a:gd name="T17" fmla="*/ 49 h 176"/>
                <a:gd name="T18" fmla="*/ 31 w 530"/>
                <a:gd name="T19" fmla="*/ 54 h 176"/>
                <a:gd name="T20" fmla="*/ 8 w 530"/>
                <a:gd name="T21" fmla="*/ 63 h 176"/>
                <a:gd name="T22" fmla="*/ 38 w 530"/>
                <a:gd name="T23" fmla="*/ 66 h 176"/>
                <a:gd name="T24" fmla="*/ 76 w 530"/>
                <a:gd name="T25" fmla="*/ 68 h 176"/>
                <a:gd name="T26" fmla="*/ 94 w 530"/>
                <a:gd name="T27" fmla="*/ 99 h 176"/>
                <a:gd name="T28" fmla="*/ 94 w 530"/>
                <a:gd name="T29" fmla="*/ 107 h 176"/>
                <a:gd name="T30" fmla="*/ 116 w 530"/>
                <a:gd name="T31" fmla="*/ 106 h 176"/>
                <a:gd name="T32" fmla="*/ 118 w 530"/>
                <a:gd name="T33" fmla="*/ 110 h 176"/>
                <a:gd name="T34" fmla="*/ 106 w 530"/>
                <a:gd name="T35" fmla="*/ 112 h 176"/>
                <a:gd name="T36" fmla="*/ 119 w 530"/>
                <a:gd name="T37" fmla="*/ 124 h 176"/>
                <a:gd name="T38" fmla="*/ 97 w 530"/>
                <a:gd name="T39" fmla="*/ 128 h 176"/>
                <a:gd name="T40" fmla="*/ 87 w 530"/>
                <a:gd name="T41" fmla="*/ 129 h 176"/>
                <a:gd name="T42" fmla="*/ 106 w 530"/>
                <a:gd name="T43" fmla="*/ 131 h 176"/>
                <a:gd name="T44" fmla="*/ 73 w 530"/>
                <a:gd name="T45" fmla="*/ 135 h 176"/>
                <a:gd name="T46" fmla="*/ 73 w 530"/>
                <a:gd name="T47" fmla="*/ 140 h 176"/>
                <a:gd name="T48" fmla="*/ 77 w 530"/>
                <a:gd name="T49" fmla="*/ 145 h 176"/>
                <a:gd name="T50" fmla="*/ 82 w 530"/>
                <a:gd name="T51" fmla="*/ 151 h 176"/>
                <a:gd name="T52" fmla="*/ 91 w 530"/>
                <a:gd name="T53" fmla="*/ 151 h 176"/>
                <a:gd name="T54" fmla="*/ 81 w 530"/>
                <a:gd name="T55" fmla="*/ 155 h 176"/>
                <a:gd name="T56" fmla="*/ 85 w 530"/>
                <a:gd name="T57" fmla="*/ 158 h 176"/>
                <a:gd name="T58" fmla="*/ 95 w 530"/>
                <a:gd name="T59" fmla="*/ 165 h 176"/>
                <a:gd name="T60" fmla="*/ 113 w 530"/>
                <a:gd name="T61" fmla="*/ 172 h 176"/>
                <a:gd name="T62" fmla="*/ 131 w 530"/>
                <a:gd name="T63" fmla="*/ 172 h 176"/>
                <a:gd name="T64" fmla="*/ 135 w 530"/>
                <a:gd name="T65" fmla="*/ 175 h 176"/>
                <a:gd name="T66" fmla="*/ 151 w 530"/>
                <a:gd name="T67" fmla="*/ 175 h 176"/>
                <a:gd name="T68" fmla="*/ 159 w 530"/>
                <a:gd name="T69" fmla="*/ 170 h 176"/>
                <a:gd name="T70" fmla="*/ 169 w 530"/>
                <a:gd name="T71" fmla="*/ 164 h 176"/>
                <a:gd name="T72" fmla="*/ 178 w 530"/>
                <a:gd name="T73" fmla="*/ 160 h 176"/>
                <a:gd name="T74" fmla="*/ 183 w 530"/>
                <a:gd name="T75" fmla="*/ 157 h 176"/>
                <a:gd name="T76" fmla="*/ 229 w 530"/>
                <a:gd name="T77" fmla="*/ 144 h 176"/>
                <a:gd name="T78" fmla="*/ 263 w 530"/>
                <a:gd name="T79" fmla="*/ 143 h 176"/>
                <a:gd name="T80" fmla="*/ 373 w 530"/>
                <a:gd name="T81" fmla="*/ 129 h 176"/>
                <a:gd name="T82" fmla="*/ 361 w 530"/>
                <a:gd name="T83" fmla="*/ 122 h 176"/>
                <a:gd name="T84" fmla="*/ 358 w 530"/>
                <a:gd name="T85" fmla="*/ 112 h 176"/>
                <a:gd name="T86" fmla="*/ 401 w 530"/>
                <a:gd name="T87" fmla="*/ 119 h 176"/>
                <a:gd name="T88" fmla="*/ 409 w 530"/>
                <a:gd name="T89" fmla="*/ 112 h 176"/>
                <a:gd name="T90" fmla="*/ 378 w 530"/>
                <a:gd name="T91" fmla="*/ 106 h 176"/>
                <a:gd name="T92" fmla="*/ 377 w 530"/>
                <a:gd name="T93" fmla="*/ 103 h 176"/>
                <a:gd name="T94" fmla="*/ 378 w 530"/>
                <a:gd name="T95" fmla="*/ 99 h 176"/>
                <a:gd name="T96" fmla="*/ 405 w 530"/>
                <a:gd name="T97" fmla="*/ 97 h 176"/>
                <a:gd name="T98" fmla="*/ 421 w 530"/>
                <a:gd name="T99" fmla="*/ 91 h 176"/>
                <a:gd name="T100" fmla="*/ 421 w 530"/>
                <a:gd name="T101" fmla="*/ 83 h 176"/>
                <a:gd name="T102" fmla="*/ 434 w 530"/>
                <a:gd name="T103" fmla="*/ 78 h 176"/>
                <a:gd name="T104" fmla="*/ 454 w 530"/>
                <a:gd name="T105" fmla="*/ 69 h 176"/>
                <a:gd name="T106" fmla="*/ 462 w 530"/>
                <a:gd name="T107" fmla="*/ 44 h 176"/>
                <a:gd name="T108" fmla="*/ 474 w 530"/>
                <a:gd name="T109" fmla="*/ 42 h 176"/>
                <a:gd name="T110" fmla="*/ 501 w 530"/>
                <a:gd name="T111" fmla="*/ 26 h 176"/>
                <a:gd name="T112" fmla="*/ 457 w 530"/>
                <a:gd name="T113" fmla="*/ 28 h 176"/>
                <a:gd name="T114" fmla="*/ 377 w 530"/>
                <a:gd name="T115" fmla="*/ 23 h 176"/>
                <a:gd name="T116" fmla="*/ 452 w 530"/>
                <a:gd name="T117" fmla="*/ 12 h 176"/>
                <a:gd name="T118" fmla="*/ 444 w 530"/>
                <a:gd name="T119" fmla="*/ 9 h 176"/>
                <a:gd name="T120" fmla="*/ 363 w 530"/>
                <a:gd name="T121" fmla="*/ 10 h 176"/>
                <a:gd name="T122" fmla="*/ 369 w 530"/>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176">
                  <a:moveTo>
                    <a:pt x="121" y="114"/>
                  </a:moveTo>
                  <a:cubicBezTo>
                    <a:pt x="121" y="114"/>
                    <a:pt x="121" y="114"/>
                    <a:pt x="120" y="114"/>
                  </a:cubicBezTo>
                  <a:cubicBezTo>
                    <a:pt x="120" y="114"/>
                    <a:pt x="120" y="114"/>
                    <a:pt x="119" y="114"/>
                  </a:cubicBezTo>
                  <a:cubicBezTo>
                    <a:pt x="120" y="114"/>
                    <a:pt x="121" y="114"/>
                    <a:pt x="121" y="114"/>
                  </a:cubicBezTo>
                  <a:moveTo>
                    <a:pt x="369" y="0"/>
                  </a:moveTo>
                  <a:cubicBezTo>
                    <a:pt x="361" y="0"/>
                    <a:pt x="355" y="0"/>
                    <a:pt x="353" y="1"/>
                  </a:cubicBezTo>
                  <a:cubicBezTo>
                    <a:pt x="348" y="2"/>
                    <a:pt x="342" y="3"/>
                    <a:pt x="340" y="5"/>
                  </a:cubicBezTo>
                  <a:cubicBezTo>
                    <a:pt x="339" y="6"/>
                    <a:pt x="340" y="6"/>
                    <a:pt x="340" y="6"/>
                  </a:cubicBezTo>
                  <a:cubicBezTo>
                    <a:pt x="340" y="6"/>
                    <a:pt x="340" y="6"/>
                    <a:pt x="339" y="6"/>
                  </a:cubicBezTo>
                  <a:cubicBezTo>
                    <a:pt x="337" y="6"/>
                    <a:pt x="335" y="6"/>
                    <a:pt x="334" y="6"/>
                  </a:cubicBezTo>
                  <a:cubicBezTo>
                    <a:pt x="333" y="6"/>
                    <a:pt x="332" y="6"/>
                    <a:pt x="332" y="7"/>
                  </a:cubicBezTo>
                  <a:cubicBezTo>
                    <a:pt x="332" y="7"/>
                    <a:pt x="332" y="7"/>
                    <a:pt x="331" y="7"/>
                  </a:cubicBezTo>
                  <a:cubicBezTo>
                    <a:pt x="331" y="7"/>
                    <a:pt x="330" y="7"/>
                    <a:pt x="329" y="6"/>
                  </a:cubicBezTo>
                  <a:cubicBezTo>
                    <a:pt x="328" y="5"/>
                    <a:pt x="322" y="5"/>
                    <a:pt x="321" y="4"/>
                  </a:cubicBezTo>
                  <a:cubicBezTo>
                    <a:pt x="319" y="3"/>
                    <a:pt x="315" y="3"/>
                    <a:pt x="316" y="3"/>
                  </a:cubicBezTo>
                  <a:cubicBezTo>
                    <a:pt x="316" y="3"/>
                    <a:pt x="316" y="3"/>
                    <a:pt x="316" y="3"/>
                  </a:cubicBezTo>
                  <a:cubicBezTo>
                    <a:pt x="316" y="3"/>
                    <a:pt x="314" y="3"/>
                    <a:pt x="310" y="4"/>
                  </a:cubicBezTo>
                  <a:cubicBezTo>
                    <a:pt x="305" y="4"/>
                    <a:pt x="296" y="6"/>
                    <a:pt x="303" y="7"/>
                  </a:cubicBezTo>
                  <a:cubicBezTo>
                    <a:pt x="305" y="8"/>
                    <a:pt x="310" y="8"/>
                    <a:pt x="313" y="9"/>
                  </a:cubicBezTo>
                  <a:cubicBezTo>
                    <a:pt x="316" y="10"/>
                    <a:pt x="316" y="12"/>
                    <a:pt x="317" y="13"/>
                  </a:cubicBezTo>
                  <a:cubicBezTo>
                    <a:pt x="318" y="14"/>
                    <a:pt x="318" y="14"/>
                    <a:pt x="318" y="14"/>
                  </a:cubicBezTo>
                  <a:cubicBezTo>
                    <a:pt x="317" y="14"/>
                    <a:pt x="315" y="13"/>
                    <a:pt x="309" y="11"/>
                  </a:cubicBezTo>
                  <a:cubicBezTo>
                    <a:pt x="306" y="10"/>
                    <a:pt x="302" y="9"/>
                    <a:pt x="298" y="9"/>
                  </a:cubicBezTo>
                  <a:cubicBezTo>
                    <a:pt x="296" y="9"/>
                    <a:pt x="293" y="10"/>
                    <a:pt x="291" y="10"/>
                  </a:cubicBezTo>
                  <a:cubicBezTo>
                    <a:pt x="289" y="10"/>
                    <a:pt x="287" y="10"/>
                    <a:pt x="286" y="10"/>
                  </a:cubicBezTo>
                  <a:cubicBezTo>
                    <a:pt x="286" y="10"/>
                    <a:pt x="285" y="10"/>
                    <a:pt x="285" y="10"/>
                  </a:cubicBezTo>
                  <a:cubicBezTo>
                    <a:pt x="285" y="10"/>
                    <a:pt x="284" y="10"/>
                    <a:pt x="284" y="10"/>
                  </a:cubicBezTo>
                  <a:cubicBezTo>
                    <a:pt x="280" y="10"/>
                    <a:pt x="276" y="13"/>
                    <a:pt x="280" y="17"/>
                  </a:cubicBezTo>
                  <a:cubicBezTo>
                    <a:pt x="283" y="20"/>
                    <a:pt x="289" y="22"/>
                    <a:pt x="288" y="22"/>
                  </a:cubicBezTo>
                  <a:cubicBezTo>
                    <a:pt x="287" y="22"/>
                    <a:pt x="287" y="22"/>
                    <a:pt x="287" y="22"/>
                  </a:cubicBezTo>
                  <a:cubicBezTo>
                    <a:pt x="285" y="22"/>
                    <a:pt x="279" y="22"/>
                    <a:pt x="273" y="21"/>
                  </a:cubicBezTo>
                  <a:cubicBezTo>
                    <a:pt x="273" y="22"/>
                    <a:pt x="273" y="22"/>
                    <a:pt x="273" y="22"/>
                  </a:cubicBezTo>
                  <a:cubicBezTo>
                    <a:pt x="273" y="22"/>
                    <a:pt x="271" y="21"/>
                    <a:pt x="270" y="21"/>
                  </a:cubicBezTo>
                  <a:cubicBezTo>
                    <a:pt x="270" y="21"/>
                    <a:pt x="270" y="21"/>
                    <a:pt x="270" y="21"/>
                  </a:cubicBezTo>
                  <a:cubicBezTo>
                    <a:pt x="268" y="20"/>
                    <a:pt x="266" y="20"/>
                    <a:pt x="265" y="19"/>
                  </a:cubicBezTo>
                  <a:cubicBezTo>
                    <a:pt x="263" y="17"/>
                    <a:pt x="262" y="14"/>
                    <a:pt x="260" y="13"/>
                  </a:cubicBezTo>
                  <a:cubicBezTo>
                    <a:pt x="257" y="11"/>
                    <a:pt x="255" y="10"/>
                    <a:pt x="253" y="10"/>
                  </a:cubicBezTo>
                  <a:cubicBezTo>
                    <a:pt x="251" y="10"/>
                    <a:pt x="249" y="11"/>
                    <a:pt x="248" y="13"/>
                  </a:cubicBezTo>
                  <a:cubicBezTo>
                    <a:pt x="245" y="16"/>
                    <a:pt x="243" y="19"/>
                    <a:pt x="239" y="19"/>
                  </a:cubicBezTo>
                  <a:cubicBezTo>
                    <a:pt x="239" y="19"/>
                    <a:pt x="239" y="19"/>
                    <a:pt x="239" y="19"/>
                  </a:cubicBezTo>
                  <a:cubicBezTo>
                    <a:pt x="237" y="19"/>
                    <a:pt x="236" y="19"/>
                    <a:pt x="235" y="19"/>
                  </a:cubicBezTo>
                  <a:cubicBezTo>
                    <a:pt x="234" y="19"/>
                    <a:pt x="233" y="19"/>
                    <a:pt x="234" y="19"/>
                  </a:cubicBezTo>
                  <a:cubicBezTo>
                    <a:pt x="234" y="19"/>
                    <a:pt x="234" y="19"/>
                    <a:pt x="233" y="19"/>
                  </a:cubicBezTo>
                  <a:cubicBezTo>
                    <a:pt x="233" y="19"/>
                    <a:pt x="230" y="19"/>
                    <a:pt x="227" y="18"/>
                  </a:cubicBezTo>
                  <a:cubicBezTo>
                    <a:pt x="226" y="17"/>
                    <a:pt x="225" y="17"/>
                    <a:pt x="223" y="17"/>
                  </a:cubicBezTo>
                  <a:cubicBezTo>
                    <a:pt x="220" y="17"/>
                    <a:pt x="217" y="17"/>
                    <a:pt x="215" y="18"/>
                  </a:cubicBezTo>
                  <a:cubicBezTo>
                    <a:pt x="214" y="19"/>
                    <a:pt x="213" y="19"/>
                    <a:pt x="213" y="19"/>
                  </a:cubicBezTo>
                  <a:cubicBezTo>
                    <a:pt x="211" y="19"/>
                    <a:pt x="213" y="17"/>
                    <a:pt x="217" y="14"/>
                  </a:cubicBezTo>
                  <a:cubicBezTo>
                    <a:pt x="221" y="12"/>
                    <a:pt x="214" y="11"/>
                    <a:pt x="210" y="11"/>
                  </a:cubicBezTo>
                  <a:cubicBezTo>
                    <a:pt x="209" y="11"/>
                    <a:pt x="208" y="11"/>
                    <a:pt x="208" y="11"/>
                  </a:cubicBezTo>
                  <a:cubicBezTo>
                    <a:pt x="208" y="11"/>
                    <a:pt x="208" y="11"/>
                    <a:pt x="207" y="11"/>
                  </a:cubicBezTo>
                  <a:cubicBezTo>
                    <a:pt x="206" y="11"/>
                    <a:pt x="204" y="11"/>
                    <a:pt x="202" y="11"/>
                  </a:cubicBezTo>
                  <a:cubicBezTo>
                    <a:pt x="202" y="11"/>
                    <a:pt x="201" y="11"/>
                    <a:pt x="201" y="11"/>
                  </a:cubicBezTo>
                  <a:cubicBezTo>
                    <a:pt x="200" y="11"/>
                    <a:pt x="199" y="11"/>
                    <a:pt x="198" y="11"/>
                  </a:cubicBezTo>
                  <a:cubicBezTo>
                    <a:pt x="197" y="11"/>
                    <a:pt x="196" y="11"/>
                    <a:pt x="195" y="11"/>
                  </a:cubicBezTo>
                  <a:cubicBezTo>
                    <a:pt x="192" y="11"/>
                    <a:pt x="189" y="11"/>
                    <a:pt x="185" y="11"/>
                  </a:cubicBezTo>
                  <a:cubicBezTo>
                    <a:pt x="182" y="11"/>
                    <a:pt x="180" y="11"/>
                    <a:pt x="178" y="11"/>
                  </a:cubicBezTo>
                  <a:cubicBezTo>
                    <a:pt x="175" y="11"/>
                    <a:pt x="172" y="11"/>
                    <a:pt x="170" y="11"/>
                  </a:cubicBezTo>
                  <a:cubicBezTo>
                    <a:pt x="167" y="12"/>
                    <a:pt x="168" y="14"/>
                    <a:pt x="169" y="15"/>
                  </a:cubicBezTo>
                  <a:cubicBezTo>
                    <a:pt x="169" y="17"/>
                    <a:pt x="169" y="17"/>
                    <a:pt x="169" y="17"/>
                  </a:cubicBezTo>
                  <a:cubicBezTo>
                    <a:pt x="168" y="17"/>
                    <a:pt x="168" y="17"/>
                    <a:pt x="167" y="16"/>
                  </a:cubicBezTo>
                  <a:cubicBezTo>
                    <a:pt x="165" y="14"/>
                    <a:pt x="163" y="13"/>
                    <a:pt x="162" y="13"/>
                  </a:cubicBezTo>
                  <a:cubicBezTo>
                    <a:pt x="160" y="13"/>
                    <a:pt x="159" y="12"/>
                    <a:pt x="158" y="12"/>
                  </a:cubicBezTo>
                  <a:cubicBezTo>
                    <a:pt x="147" y="12"/>
                    <a:pt x="151" y="18"/>
                    <a:pt x="147" y="19"/>
                  </a:cubicBezTo>
                  <a:cubicBezTo>
                    <a:pt x="140" y="20"/>
                    <a:pt x="134" y="20"/>
                    <a:pt x="129" y="20"/>
                  </a:cubicBezTo>
                  <a:cubicBezTo>
                    <a:pt x="123" y="21"/>
                    <a:pt x="122" y="22"/>
                    <a:pt x="122" y="22"/>
                  </a:cubicBezTo>
                  <a:cubicBezTo>
                    <a:pt x="122" y="23"/>
                    <a:pt x="122" y="23"/>
                    <a:pt x="122" y="23"/>
                  </a:cubicBezTo>
                  <a:cubicBezTo>
                    <a:pt x="122" y="23"/>
                    <a:pt x="122" y="23"/>
                    <a:pt x="122" y="22"/>
                  </a:cubicBezTo>
                  <a:cubicBezTo>
                    <a:pt x="122" y="22"/>
                    <a:pt x="122" y="22"/>
                    <a:pt x="122" y="22"/>
                  </a:cubicBezTo>
                  <a:cubicBezTo>
                    <a:pt x="121" y="22"/>
                    <a:pt x="119" y="21"/>
                    <a:pt x="117" y="21"/>
                  </a:cubicBezTo>
                  <a:cubicBezTo>
                    <a:pt x="115" y="21"/>
                    <a:pt x="114" y="21"/>
                    <a:pt x="112" y="22"/>
                  </a:cubicBezTo>
                  <a:cubicBezTo>
                    <a:pt x="107" y="23"/>
                    <a:pt x="82" y="24"/>
                    <a:pt x="84" y="28"/>
                  </a:cubicBezTo>
                  <a:cubicBezTo>
                    <a:pt x="85" y="30"/>
                    <a:pt x="89" y="31"/>
                    <a:pt x="93" y="31"/>
                  </a:cubicBezTo>
                  <a:cubicBezTo>
                    <a:pt x="95" y="31"/>
                    <a:pt x="98" y="30"/>
                    <a:pt x="100" y="30"/>
                  </a:cubicBezTo>
                  <a:cubicBezTo>
                    <a:pt x="101" y="30"/>
                    <a:pt x="103" y="30"/>
                    <a:pt x="103" y="30"/>
                  </a:cubicBezTo>
                  <a:cubicBezTo>
                    <a:pt x="103" y="30"/>
                    <a:pt x="103" y="30"/>
                    <a:pt x="103" y="30"/>
                  </a:cubicBezTo>
                  <a:cubicBezTo>
                    <a:pt x="100" y="31"/>
                    <a:pt x="98" y="31"/>
                    <a:pt x="99" y="31"/>
                  </a:cubicBezTo>
                  <a:cubicBezTo>
                    <a:pt x="101" y="32"/>
                    <a:pt x="96" y="33"/>
                    <a:pt x="91" y="36"/>
                  </a:cubicBezTo>
                  <a:cubicBezTo>
                    <a:pt x="88" y="37"/>
                    <a:pt x="85" y="38"/>
                    <a:pt x="79" y="39"/>
                  </a:cubicBezTo>
                  <a:cubicBezTo>
                    <a:pt x="77" y="39"/>
                    <a:pt x="76" y="39"/>
                    <a:pt x="74" y="39"/>
                  </a:cubicBezTo>
                  <a:cubicBezTo>
                    <a:pt x="70" y="39"/>
                    <a:pt x="66" y="39"/>
                    <a:pt x="62" y="38"/>
                  </a:cubicBezTo>
                  <a:cubicBezTo>
                    <a:pt x="60" y="38"/>
                    <a:pt x="59" y="38"/>
                    <a:pt x="57" y="38"/>
                  </a:cubicBezTo>
                  <a:cubicBezTo>
                    <a:pt x="48" y="38"/>
                    <a:pt x="34" y="40"/>
                    <a:pt x="24" y="40"/>
                  </a:cubicBezTo>
                  <a:cubicBezTo>
                    <a:pt x="12" y="41"/>
                    <a:pt x="4" y="43"/>
                    <a:pt x="5" y="43"/>
                  </a:cubicBezTo>
                  <a:cubicBezTo>
                    <a:pt x="7" y="43"/>
                    <a:pt x="6" y="43"/>
                    <a:pt x="3" y="44"/>
                  </a:cubicBezTo>
                  <a:cubicBezTo>
                    <a:pt x="1" y="44"/>
                    <a:pt x="2" y="45"/>
                    <a:pt x="6" y="46"/>
                  </a:cubicBezTo>
                  <a:cubicBezTo>
                    <a:pt x="8" y="47"/>
                    <a:pt x="11" y="48"/>
                    <a:pt x="14" y="48"/>
                  </a:cubicBezTo>
                  <a:cubicBezTo>
                    <a:pt x="14" y="48"/>
                    <a:pt x="15" y="48"/>
                    <a:pt x="15" y="48"/>
                  </a:cubicBezTo>
                  <a:cubicBezTo>
                    <a:pt x="15" y="48"/>
                    <a:pt x="16" y="48"/>
                    <a:pt x="16" y="48"/>
                  </a:cubicBezTo>
                  <a:cubicBezTo>
                    <a:pt x="18" y="48"/>
                    <a:pt x="19" y="49"/>
                    <a:pt x="18" y="49"/>
                  </a:cubicBezTo>
                  <a:cubicBezTo>
                    <a:pt x="15" y="49"/>
                    <a:pt x="15" y="50"/>
                    <a:pt x="18" y="50"/>
                  </a:cubicBezTo>
                  <a:cubicBezTo>
                    <a:pt x="20" y="50"/>
                    <a:pt x="21" y="50"/>
                    <a:pt x="18" y="50"/>
                  </a:cubicBezTo>
                  <a:cubicBezTo>
                    <a:pt x="16" y="51"/>
                    <a:pt x="18" y="51"/>
                    <a:pt x="22" y="51"/>
                  </a:cubicBezTo>
                  <a:cubicBezTo>
                    <a:pt x="22" y="51"/>
                    <a:pt x="23" y="51"/>
                    <a:pt x="24" y="51"/>
                  </a:cubicBezTo>
                  <a:cubicBezTo>
                    <a:pt x="25" y="51"/>
                    <a:pt x="26" y="51"/>
                    <a:pt x="28" y="51"/>
                  </a:cubicBezTo>
                  <a:cubicBezTo>
                    <a:pt x="29" y="51"/>
                    <a:pt x="31" y="51"/>
                    <a:pt x="32" y="51"/>
                  </a:cubicBezTo>
                  <a:cubicBezTo>
                    <a:pt x="35" y="51"/>
                    <a:pt x="38" y="51"/>
                    <a:pt x="40" y="52"/>
                  </a:cubicBezTo>
                  <a:cubicBezTo>
                    <a:pt x="47" y="53"/>
                    <a:pt x="41" y="54"/>
                    <a:pt x="35" y="54"/>
                  </a:cubicBezTo>
                  <a:cubicBezTo>
                    <a:pt x="35" y="54"/>
                    <a:pt x="34" y="54"/>
                    <a:pt x="33" y="54"/>
                  </a:cubicBezTo>
                  <a:cubicBezTo>
                    <a:pt x="32" y="54"/>
                    <a:pt x="32" y="54"/>
                    <a:pt x="31" y="54"/>
                  </a:cubicBezTo>
                  <a:cubicBezTo>
                    <a:pt x="26" y="54"/>
                    <a:pt x="26" y="54"/>
                    <a:pt x="31" y="55"/>
                  </a:cubicBezTo>
                  <a:cubicBezTo>
                    <a:pt x="33" y="55"/>
                    <a:pt x="33" y="55"/>
                    <a:pt x="33" y="55"/>
                  </a:cubicBezTo>
                  <a:cubicBezTo>
                    <a:pt x="32" y="55"/>
                    <a:pt x="26" y="55"/>
                    <a:pt x="18" y="54"/>
                  </a:cubicBezTo>
                  <a:cubicBezTo>
                    <a:pt x="17" y="54"/>
                    <a:pt x="15" y="54"/>
                    <a:pt x="14" y="54"/>
                  </a:cubicBezTo>
                  <a:cubicBezTo>
                    <a:pt x="5" y="54"/>
                    <a:pt x="0" y="56"/>
                    <a:pt x="0" y="57"/>
                  </a:cubicBezTo>
                  <a:cubicBezTo>
                    <a:pt x="0" y="57"/>
                    <a:pt x="1" y="57"/>
                    <a:pt x="3" y="57"/>
                  </a:cubicBezTo>
                  <a:cubicBezTo>
                    <a:pt x="4" y="57"/>
                    <a:pt x="5" y="57"/>
                    <a:pt x="6" y="57"/>
                  </a:cubicBezTo>
                  <a:cubicBezTo>
                    <a:pt x="7" y="57"/>
                    <a:pt x="7" y="57"/>
                    <a:pt x="7" y="57"/>
                  </a:cubicBezTo>
                  <a:cubicBezTo>
                    <a:pt x="8" y="57"/>
                    <a:pt x="5" y="58"/>
                    <a:pt x="8" y="59"/>
                  </a:cubicBezTo>
                  <a:cubicBezTo>
                    <a:pt x="11" y="60"/>
                    <a:pt x="2" y="61"/>
                    <a:pt x="8" y="63"/>
                  </a:cubicBezTo>
                  <a:cubicBezTo>
                    <a:pt x="11" y="65"/>
                    <a:pt x="17" y="66"/>
                    <a:pt x="21" y="66"/>
                  </a:cubicBezTo>
                  <a:cubicBezTo>
                    <a:pt x="23" y="66"/>
                    <a:pt x="24" y="66"/>
                    <a:pt x="25" y="66"/>
                  </a:cubicBezTo>
                  <a:cubicBezTo>
                    <a:pt x="26" y="65"/>
                    <a:pt x="27" y="65"/>
                    <a:pt x="28" y="65"/>
                  </a:cubicBezTo>
                  <a:cubicBezTo>
                    <a:pt x="28" y="65"/>
                    <a:pt x="28" y="65"/>
                    <a:pt x="28" y="65"/>
                  </a:cubicBezTo>
                  <a:cubicBezTo>
                    <a:pt x="29" y="65"/>
                    <a:pt x="30" y="65"/>
                    <a:pt x="31" y="65"/>
                  </a:cubicBezTo>
                  <a:cubicBezTo>
                    <a:pt x="32" y="65"/>
                    <a:pt x="32" y="65"/>
                    <a:pt x="33" y="65"/>
                  </a:cubicBezTo>
                  <a:cubicBezTo>
                    <a:pt x="33" y="65"/>
                    <a:pt x="34" y="65"/>
                    <a:pt x="34" y="65"/>
                  </a:cubicBezTo>
                  <a:cubicBezTo>
                    <a:pt x="36" y="65"/>
                    <a:pt x="36" y="65"/>
                    <a:pt x="36" y="66"/>
                  </a:cubicBezTo>
                  <a:cubicBezTo>
                    <a:pt x="35" y="66"/>
                    <a:pt x="36" y="66"/>
                    <a:pt x="36" y="66"/>
                  </a:cubicBezTo>
                  <a:cubicBezTo>
                    <a:pt x="37" y="66"/>
                    <a:pt x="37" y="66"/>
                    <a:pt x="38" y="66"/>
                  </a:cubicBezTo>
                  <a:cubicBezTo>
                    <a:pt x="38" y="66"/>
                    <a:pt x="39" y="66"/>
                    <a:pt x="40" y="66"/>
                  </a:cubicBezTo>
                  <a:cubicBezTo>
                    <a:pt x="41" y="66"/>
                    <a:pt x="42" y="66"/>
                    <a:pt x="44" y="66"/>
                  </a:cubicBezTo>
                  <a:cubicBezTo>
                    <a:pt x="44" y="66"/>
                    <a:pt x="44" y="66"/>
                    <a:pt x="45" y="66"/>
                  </a:cubicBezTo>
                  <a:cubicBezTo>
                    <a:pt x="45" y="66"/>
                    <a:pt x="46" y="66"/>
                    <a:pt x="46" y="66"/>
                  </a:cubicBezTo>
                  <a:cubicBezTo>
                    <a:pt x="47" y="66"/>
                    <a:pt x="47" y="66"/>
                    <a:pt x="47" y="66"/>
                  </a:cubicBezTo>
                  <a:cubicBezTo>
                    <a:pt x="48" y="66"/>
                    <a:pt x="49" y="66"/>
                    <a:pt x="48" y="66"/>
                  </a:cubicBezTo>
                  <a:cubicBezTo>
                    <a:pt x="48" y="66"/>
                    <a:pt x="49" y="66"/>
                    <a:pt x="50" y="66"/>
                  </a:cubicBezTo>
                  <a:cubicBezTo>
                    <a:pt x="51" y="66"/>
                    <a:pt x="52" y="66"/>
                    <a:pt x="53" y="66"/>
                  </a:cubicBezTo>
                  <a:cubicBezTo>
                    <a:pt x="54" y="66"/>
                    <a:pt x="55" y="66"/>
                    <a:pt x="57" y="66"/>
                  </a:cubicBezTo>
                  <a:cubicBezTo>
                    <a:pt x="62" y="66"/>
                    <a:pt x="68" y="67"/>
                    <a:pt x="76" y="68"/>
                  </a:cubicBezTo>
                  <a:cubicBezTo>
                    <a:pt x="85" y="69"/>
                    <a:pt x="93" y="71"/>
                    <a:pt x="96" y="73"/>
                  </a:cubicBezTo>
                  <a:cubicBezTo>
                    <a:pt x="97" y="73"/>
                    <a:pt x="96" y="74"/>
                    <a:pt x="95" y="74"/>
                  </a:cubicBezTo>
                  <a:cubicBezTo>
                    <a:pt x="94" y="75"/>
                    <a:pt x="94" y="76"/>
                    <a:pt x="95" y="77"/>
                  </a:cubicBezTo>
                  <a:cubicBezTo>
                    <a:pt x="96" y="78"/>
                    <a:pt x="99" y="80"/>
                    <a:pt x="100" y="83"/>
                  </a:cubicBezTo>
                  <a:cubicBezTo>
                    <a:pt x="101" y="84"/>
                    <a:pt x="96" y="85"/>
                    <a:pt x="96" y="85"/>
                  </a:cubicBezTo>
                  <a:cubicBezTo>
                    <a:pt x="96" y="85"/>
                    <a:pt x="96" y="85"/>
                    <a:pt x="96" y="85"/>
                  </a:cubicBezTo>
                  <a:cubicBezTo>
                    <a:pt x="97" y="85"/>
                    <a:pt x="97" y="85"/>
                    <a:pt x="97" y="85"/>
                  </a:cubicBezTo>
                  <a:cubicBezTo>
                    <a:pt x="99" y="85"/>
                    <a:pt x="101" y="87"/>
                    <a:pt x="101" y="89"/>
                  </a:cubicBezTo>
                  <a:cubicBezTo>
                    <a:pt x="102" y="92"/>
                    <a:pt x="106" y="95"/>
                    <a:pt x="102" y="97"/>
                  </a:cubicBezTo>
                  <a:cubicBezTo>
                    <a:pt x="99" y="99"/>
                    <a:pt x="92" y="99"/>
                    <a:pt x="94" y="99"/>
                  </a:cubicBezTo>
                  <a:cubicBezTo>
                    <a:pt x="94" y="99"/>
                    <a:pt x="94" y="99"/>
                    <a:pt x="94" y="99"/>
                  </a:cubicBezTo>
                  <a:cubicBezTo>
                    <a:pt x="94" y="99"/>
                    <a:pt x="94" y="99"/>
                    <a:pt x="95" y="99"/>
                  </a:cubicBezTo>
                  <a:cubicBezTo>
                    <a:pt x="96" y="99"/>
                    <a:pt x="98" y="99"/>
                    <a:pt x="98" y="99"/>
                  </a:cubicBezTo>
                  <a:cubicBezTo>
                    <a:pt x="98" y="99"/>
                    <a:pt x="97" y="100"/>
                    <a:pt x="94" y="101"/>
                  </a:cubicBezTo>
                  <a:cubicBezTo>
                    <a:pt x="91" y="101"/>
                    <a:pt x="92" y="102"/>
                    <a:pt x="95" y="102"/>
                  </a:cubicBezTo>
                  <a:cubicBezTo>
                    <a:pt x="95" y="102"/>
                    <a:pt x="95" y="102"/>
                    <a:pt x="95" y="102"/>
                  </a:cubicBezTo>
                  <a:cubicBezTo>
                    <a:pt x="96" y="102"/>
                    <a:pt x="96" y="102"/>
                    <a:pt x="97" y="102"/>
                  </a:cubicBezTo>
                  <a:cubicBezTo>
                    <a:pt x="98" y="102"/>
                    <a:pt x="96" y="102"/>
                    <a:pt x="90" y="103"/>
                  </a:cubicBezTo>
                  <a:cubicBezTo>
                    <a:pt x="85" y="104"/>
                    <a:pt x="89" y="107"/>
                    <a:pt x="93" y="107"/>
                  </a:cubicBezTo>
                  <a:cubicBezTo>
                    <a:pt x="93" y="107"/>
                    <a:pt x="94" y="107"/>
                    <a:pt x="94" y="107"/>
                  </a:cubicBezTo>
                  <a:cubicBezTo>
                    <a:pt x="99" y="106"/>
                    <a:pt x="102" y="105"/>
                    <a:pt x="102" y="105"/>
                  </a:cubicBezTo>
                  <a:cubicBezTo>
                    <a:pt x="102" y="104"/>
                    <a:pt x="105" y="103"/>
                    <a:pt x="106" y="102"/>
                  </a:cubicBezTo>
                  <a:cubicBezTo>
                    <a:pt x="107" y="102"/>
                    <a:pt x="107" y="102"/>
                    <a:pt x="107" y="101"/>
                  </a:cubicBezTo>
                  <a:cubicBezTo>
                    <a:pt x="107" y="102"/>
                    <a:pt x="107" y="102"/>
                    <a:pt x="107" y="102"/>
                  </a:cubicBezTo>
                  <a:cubicBezTo>
                    <a:pt x="107" y="103"/>
                    <a:pt x="108" y="104"/>
                    <a:pt x="110" y="104"/>
                  </a:cubicBezTo>
                  <a:cubicBezTo>
                    <a:pt x="110" y="104"/>
                    <a:pt x="111" y="104"/>
                    <a:pt x="112" y="104"/>
                  </a:cubicBezTo>
                  <a:cubicBezTo>
                    <a:pt x="113" y="103"/>
                    <a:pt x="114" y="103"/>
                    <a:pt x="114" y="103"/>
                  </a:cubicBezTo>
                  <a:cubicBezTo>
                    <a:pt x="115" y="103"/>
                    <a:pt x="114" y="103"/>
                    <a:pt x="114" y="104"/>
                  </a:cubicBezTo>
                  <a:cubicBezTo>
                    <a:pt x="112" y="104"/>
                    <a:pt x="113" y="105"/>
                    <a:pt x="117" y="105"/>
                  </a:cubicBezTo>
                  <a:cubicBezTo>
                    <a:pt x="120" y="105"/>
                    <a:pt x="120" y="106"/>
                    <a:pt x="116" y="106"/>
                  </a:cubicBezTo>
                  <a:cubicBezTo>
                    <a:pt x="113" y="107"/>
                    <a:pt x="112" y="107"/>
                    <a:pt x="116" y="107"/>
                  </a:cubicBezTo>
                  <a:cubicBezTo>
                    <a:pt x="119" y="107"/>
                    <a:pt x="119" y="107"/>
                    <a:pt x="116" y="108"/>
                  </a:cubicBezTo>
                  <a:cubicBezTo>
                    <a:pt x="114" y="109"/>
                    <a:pt x="113" y="109"/>
                    <a:pt x="115" y="109"/>
                  </a:cubicBezTo>
                  <a:cubicBezTo>
                    <a:pt x="115" y="109"/>
                    <a:pt x="116" y="109"/>
                    <a:pt x="116" y="109"/>
                  </a:cubicBezTo>
                  <a:cubicBezTo>
                    <a:pt x="117" y="109"/>
                    <a:pt x="117" y="109"/>
                    <a:pt x="118" y="109"/>
                  </a:cubicBezTo>
                  <a:cubicBezTo>
                    <a:pt x="120" y="109"/>
                    <a:pt x="120" y="109"/>
                    <a:pt x="118" y="109"/>
                  </a:cubicBezTo>
                  <a:cubicBezTo>
                    <a:pt x="116" y="109"/>
                    <a:pt x="117" y="109"/>
                    <a:pt x="120" y="110"/>
                  </a:cubicBezTo>
                  <a:cubicBezTo>
                    <a:pt x="122" y="110"/>
                    <a:pt x="122" y="110"/>
                    <a:pt x="120" y="110"/>
                  </a:cubicBezTo>
                  <a:cubicBezTo>
                    <a:pt x="120" y="110"/>
                    <a:pt x="120" y="110"/>
                    <a:pt x="119" y="110"/>
                  </a:cubicBezTo>
                  <a:cubicBezTo>
                    <a:pt x="119" y="110"/>
                    <a:pt x="119" y="110"/>
                    <a:pt x="118" y="110"/>
                  </a:cubicBezTo>
                  <a:cubicBezTo>
                    <a:pt x="117" y="110"/>
                    <a:pt x="117" y="111"/>
                    <a:pt x="118" y="111"/>
                  </a:cubicBezTo>
                  <a:cubicBezTo>
                    <a:pt x="120" y="112"/>
                    <a:pt x="120" y="112"/>
                    <a:pt x="119" y="112"/>
                  </a:cubicBezTo>
                  <a:cubicBezTo>
                    <a:pt x="119" y="112"/>
                    <a:pt x="119" y="112"/>
                    <a:pt x="119" y="112"/>
                  </a:cubicBezTo>
                  <a:cubicBezTo>
                    <a:pt x="119" y="112"/>
                    <a:pt x="118" y="112"/>
                    <a:pt x="118" y="112"/>
                  </a:cubicBezTo>
                  <a:cubicBezTo>
                    <a:pt x="118" y="112"/>
                    <a:pt x="118" y="112"/>
                    <a:pt x="120" y="113"/>
                  </a:cubicBezTo>
                  <a:cubicBezTo>
                    <a:pt x="121" y="113"/>
                    <a:pt x="122" y="114"/>
                    <a:pt x="121" y="114"/>
                  </a:cubicBezTo>
                  <a:cubicBezTo>
                    <a:pt x="121" y="114"/>
                    <a:pt x="121" y="114"/>
                    <a:pt x="121" y="114"/>
                  </a:cubicBezTo>
                  <a:cubicBezTo>
                    <a:pt x="120" y="114"/>
                    <a:pt x="120" y="114"/>
                    <a:pt x="120" y="114"/>
                  </a:cubicBezTo>
                  <a:cubicBezTo>
                    <a:pt x="119" y="114"/>
                    <a:pt x="119" y="114"/>
                    <a:pt x="119" y="114"/>
                  </a:cubicBezTo>
                  <a:cubicBezTo>
                    <a:pt x="117" y="114"/>
                    <a:pt x="112" y="113"/>
                    <a:pt x="106" y="112"/>
                  </a:cubicBezTo>
                  <a:cubicBezTo>
                    <a:pt x="101" y="111"/>
                    <a:pt x="96" y="111"/>
                    <a:pt x="92" y="111"/>
                  </a:cubicBezTo>
                  <a:cubicBezTo>
                    <a:pt x="89" y="111"/>
                    <a:pt x="87" y="111"/>
                    <a:pt x="86" y="112"/>
                  </a:cubicBezTo>
                  <a:cubicBezTo>
                    <a:pt x="84" y="113"/>
                    <a:pt x="92" y="115"/>
                    <a:pt x="102" y="116"/>
                  </a:cubicBezTo>
                  <a:cubicBezTo>
                    <a:pt x="114" y="117"/>
                    <a:pt x="125" y="118"/>
                    <a:pt x="122" y="119"/>
                  </a:cubicBezTo>
                  <a:cubicBezTo>
                    <a:pt x="120" y="120"/>
                    <a:pt x="118" y="120"/>
                    <a:pt x="120" y="120"/>
                  </a:cubicBezTo>
                  <a:cubicBezTo>
                    <a:pt x="121" y="120"/>
                    <a:pt x="120" y="121"/>
                    <a:pt x="117" y="121"/>
                  </a:cubicBezTo>
                  <a:cubicBezTo>
                    <a:pt x="114" y="122"/>
                    <a:pt x="115" y="122"/>
                    <a:pt x="117" y="122"/>
                  </a:cubicBezTo>
                  <a:cubicBezTo>
                    <a:pt x="119" y="123"/>
                    <a:pt x="120" y="123"/>
                    <a:pt x="119" y="123"/>
                  </a:cubicBezTo>
                  <a:cubicBezTo>
                    <a:pt x="117" y="123"/>
                    <a:pt x="118" y="123"/>
                    <a:pt x="119" y="124"/>
                  </a:cubicBezTo>
                  <a:cubicBezTo>
                    <a:pt x="119" y="124"/>
                    <a:pt x="120" y="124"/>
                    <a:pt x="119" y="124"/>
                  </a:cubicBezTo>
                  <a:cubicBezTo>
                    <a:pt x="119" y="124"/>
                    <a:pt x="118" y="124"/>
                    <a:pt x="116" y="123"/>
                  </a:cubicBezTo>
                  <a:cubicBezTo>
                    <a:pt x="115" y="123"/>
                    <a:pt x="113" y="123"/>
                    <a:pt x="113" y="123"/>
                  </a:cubicBezTo>
                  <a:cubicBezTo>
                    <a:pt x="111" y="123"/>
                    <a:pt x="110" y="123"/>
                    <a:pt x="110" y="124"/>
                  </a:cubicBezTo>
                  <a:cubicBezTo>
                    <a:pt x="109" y="124"/>
                    <a:pt x="109" y="125"/>
                    <a:pt x="110" y="125"/>
                  </a:cubicBezTo>
                  <a:cubicBezTo>
                    <a:pt x="110" y="125"/>
                    <a:pt x="110" y="125"/>
                    <a:pt x="110" y="125"/>
                  </a:cubicBezTo>
                  <a:cubicBezTo>
                    <a:pt x="109" y="125"/>
                    <a:pt x="106" y="126"/>
                    <a:pt x="101" y="126"/>
                  </a:cubicBezTo>
                  <a:cubicBezTo>
                    <a:pt x="96" y="127"/>
                    <a:pt x="92" y="127"/>
                    <a:pt x="91" y="127"/>
                  </a:cubicBezTo>
                  <a:cubicBezTo>
                    <a:pt x="91" y="127"/>
                    <a:pt x="91" y="127"/>
                    <a:pt x="91" y="127"/>
                  </a:cubicBezTo>
                  <a:cubicBezTo>
                    <a:pt x="92" y="127"/>
                    <a:pt x="93" y="128"/>
                    <a:pt x="97" y="128"/>
                  </a:cubicBezTo>
                  <a:cubicBezTo>
                    <a:pt x="97" y="128"/>
                    <a:pt x="97" y="128"/>
                    <a:pt x="97" y="128"/>
                  </a:cubicBezTo>
                  <a:cubicBezTo>
                    <a:pt x="100" y="128"/>
                    <a:pt x="102" y="128"/>
                    <a:pt x="102" y="128"/>
                  </a:cubicBezTo>
                  <a:cubicBezTo>
                    <a:pt x="101" y="127"/>
                    <a:pt x="102" y="127"/>
                    <a:pt x="104" y="127"/>
                  </a:cubicBezTo>
                  <a:cubicBezTo>
                    <a:pt x="104" y="127"/>
                    <a:pt x="105" y="127"/>
                    <a:pt x="105" y="127"/>
                  </a:cubicBezTo>
                  <a:cubicBezTo>
                    <a:pt x="106" y="127"/>
                    <a:pt x="107" y="128"/>
                    <a:pt x="108" y="129"/>
                  </a:cubicBezTo>
                  <a:cubicBezTo>
                    <a:pt x="109" y="130"/>
                    <a:pt x="108" y="130"/>
                    <a:pt x="105" y="130"/>
                  </a:cubicBezTo>
                  <a:cubicBezTo>
                    <a:pt x="104" y="130"/>
                    <a:pt x="102" y="130"/>
                    <a:pt x="100" y="130"/>
                  </a:cubicBezTo>
                  <a:cubicBezTo>
                    <a:pt x="96" y="129"/>
                    <a:pt x="92" y="129"/>
                    <a:pt x="91" y="129"/>
                  </a:cubicBezTo>
                  <a:cubicBezTo>
                    <a:pt x="91" y="129"/>
                    <a:pt x="91" y="129"/>
                    <a:pt x="91" y="129"/>
                  </a:cubicBezTo>
                  <a:cubicBezTo>
                    <a:pt x="91" y="129"/>
                    <a:pt x="91" y="129"/>
                    <a:pt x="91" y="129"/>
                  </a:cubicBezTo>
                  <a:cubicBezTo>
                    <a:pt x="90" y="129"/>
                    <a:pt x="89" y="129"/>
                    <a:pt x="87" y="129"/>
                  </a:cubicBezTo>
                  <a:cubicBezTo>
                    <a:pt x="87" y="128"/>
                    <a:pt x="86" y="128"/>
                    <a:pt x="86" y="128"/>
                  </a:cubicBezTo>
                  <a:cubicBezTo>
                    <a:pt x="85" y="128"/>
                    <a:pt x="86" y="129"/>
                    <a:pt x="88" y="129"/>
                  </a:cubicBezTo>
                  <a:cubicBezTo>
                    <a:pt x="91" y="130"/>
                    <a:pt x="88" y="130"/>
                    <a:pt x="83" y="130"/>
                  </a:cubicBezTo>
                  <a:cubicBezTo>
                    <a:pt x="78" y="131"/>
                    <a:pt x="81" y="131"/>
                    <a:pt x="88" y="131"/>
                  </a:cubicBezTo>
                  <a:cubicBezTo>
                    <a:pt x="88" y="131"/>
                    <a:pt x="89" y="131"/>
                    <a:pt x="89" y="131"/>
                  </a:cubicBezTo>
                  <a:cubicBezTo>
                    <a:pt x="92" y="131"/>
                    <a:pt x="95" y="131"/>
                    <a:pt x="97" y="131"/>
                  </a:cubicBezTo>
                  <a:cubicBezTo>
                    <a:pt x="100" y="131"/>
                    <a:pt x="102" y="131"/>
                    <a:pt x="102" y="131"/>
                  </a:cubicBezTo>
                  <a:cubicBezTo>
                    <a:pt x="103" y="131"/>
                    <a:pt x="103" y="131"/>
                    <a:pt x="103" y="131"/>
                  </a:cubicBezTo>
                  <a:cubicBezTo>
                    <a:pt x="104" y="131"/>
                    <a:pt x="104" y="131"/>
                    <a:pt x="103" y="131"/>
                  </a:cubicBezTo>
                  <a:cubicBezTo>
                    <a:pt x="103" y="131"/>
                    <a:pt x="104" y="131"/>
                    <a:pt x="106" y="131"/>
                  </a:cubicBezTo>
                  <a:cubicBezTo>
                    <a:pt x="106" y="131"/>
                    <a:pt x="107" y="131"/>
                    <a:pt x="107" y="131"/>
                  </a:cubicBezTo>
                  <a:cubicBezTo>
                    <a:pt x="107" y="131"/>
                    <a:pt x="107" y="131"/>
                    <a:pt x="107" y="131"/>
                  </a:cubicBezTo>
                  <a:cubicBezTo>
                    <a:pt x="110" y="131"/>
                    <a:pt x="110" y="132"/>
                    <a:pt x="107" y="132"/>
                  </a:cubicBezTo>
                  <a:cubicBezTo>
                    <a:pt x="105" y="132"/>
                    <a:pt x="105" y="133"/>
                    <a:pt x="107" y="133"/>
                  </a:cubicBezTo>
                  <a:cubicBezTo>
                    <a:pt x="108" y="133"/>
                    <a:pt x="108" y="133"/>
                    <a:pt x="108" y="133"/>
                  </a:cubicBezTo>
                  <a:cubicBezTo>
                    <a:pt x="107" y="133"/>
                    <a:pt x="100" y="133"/>
                    <a:pt x="91" y="132"/>
                  </a:cubicBezTo>
                  <a:cubicBezTo>
                    <a:pt x="90" y="132"/>
                    <a:pt x="88" y="132"/>
                    <a:pt x="87" y="132"/>
                  </a:cubicBezTo>
                  <a:cubicBezTo>
                    <a:pt x="78" y="132"/>
                    <a:pt x="78" y="134"/>
                    <a:pt x="83" y="134"/>
                  </a:cubicBezTo>
                  <a:cubicBezTo>
                    <a:pt x="88" y="135"/>
                    <a:pt x="88" y="135"/>
                    <a:pt x="82" y="135"/>
                  </a:cubicBezTo>
                  <a:cubicBezTo>
                    <a:pt x="77" y="135"/>
                    <a:pt x="72" y="135"/>
                    <a:pt x="73" y="135"/>
                  </a:cubicBezTo>
                  <a:cubicBezTo>
                    <a:pt x="74" y="135"/>
                    <a:pt x="74" y="136"/>
                    <a:pt x="73" y="136"/>
                  </a:cubicBezTo>
                  <a:cubicBezTo>
                    <a:pt x="71" y="136"/>
                    <a:pt x="73" y="136"/>
                    <a:pt x="77" y="136"/>
                  </a:cubicBezTo>
                  <a:cubicBezTo>
                    <a:pt x="81" y="136"/>
                    <a:pt x="84" y="137"/>
                    <a:pt x="84" y="137"/>
                  </a:cubicBezTo>
                  <a:cubicBezTo>
                    <a:pt x="84" y="137"/>
                    <a:pt x="83" y="137"/>
                    <a:pt x="81" y="138"/>
                  </a:cubicBezTo>
                  <a:cubicBezTo>
                    <a:pt x="79" y="138"/>
                    <a:pt x="79" y="138"/>
                    <a:pt x="80" y="138"/>
                  </a:cubicBezTo>
                  <a:cubicBezTo>
                    <a:pt x="81" y="138"/>
                    <a:pt x="80" y="138"/>
                    <a:pt x="77" y="138"/>
                  </a:cubicBezTo>
                  <a:cubicBezTo>
                    <a:pt x="77" y="138"/>
                    <a:pt x="77" y="138"/>
                    <a:pt x="77" y="138"/>
                  </a:cubicBezTo>
                  <a:cubicBezTo>
                    <a:pt x="77" y="138"/>
                    <a:pt x="77" y="138"/>
                    <a:pt x="76" y="138"/>
                  </a:cubicBezTo>
                  <a:cubicBezTo>
                    <a:pt x="75" y="138"/>
                    <a:pt x="74" y="138"/>
                    <a:pt x="76" y="139"/>
                  </a:cubicBezTo>
                  <a:cubicBezTo>
                    <a:pt x="78" y="139"/>
                    <a:pt x="77" y="139"/>
                    <a:pt x="73" y="140"/>
                  </a:cubicBezTo>
                  <a:cubicBezTo>
                    <a:pt x="71" y="140"/>
                    <a:pt x="72" y="140"/>
                    <a:pt x="75" y="140"/>
                  </a:cubicBezTo>
                  <a:cubicBezTo>
                    <a:pt x="77" y="140"/>
                    <a:pt x="80" y="140"/>
                    <a:pt x="84" y="139"/>
                  </a:cubicBezTo>
                  <a:cubicBezTo>
                    <a:pt x="87" y="139"/>
                    <a:pt x="89" y="139"/>
                    <a:pt x="90" y="139"/>
                  </a:cubicBezTo>
                  <a:cubicBezTo>
                    <a:pt x="91" y="139"/>
                    <a:pt x="90" y="139"/>
                    <a:pt x="85" y="140"/>
                  </a:cubicBezTo>
                  <a:cubicBezTo>
                    <a:pt x="77" y="141"/>
                    <a:pt x="73" y="142"/>
                    <a:pt x="78" y="142"/>
                  </a:cubicBezTo>
                  <a:cubicBezTo>
                    <a:pt x="78" y="142"/>
                    <a:pt x="78" y="142"/>
                    <a:pt x="78" y="142"/>
                  </a:cubicBezTo>
                  <a:cubicBezTo>
                    <a:pt x="78" y="142"/>
                    <a:pt x="79" y="142"/>
                    <a:pt x="79" y="142"/>
                  </a:cubicBezTo>
                  <a:cubicBezTo>
                    <a:pt x="83" y="142"/>
                    <a:pt x="83" y="142"/>
                    <a:pt x="79" y="142"/>
                  </a:cubicBezTo>
                  <a:cubicBezTo>
                    <a:pt x="75" y="143"/>
                    <a:pt x="73" y="144"/>
                    <a:pt x="74" y="144"/>
                  </a:cubicBezTo>
                  <a:cubicBezTo>
                    <a:pt x="74" y="145"/>
                    <a:pt x="75" y="145"/>
                    <a:pt x="77" y="145"/>
                  </a:cubicBezTo>
                  <a:cubicBezTo>
                    <a:pt x="79" y="145"/>
                    <a:pt x="82" y="144"/>
                    <a:pt x="85" y="144"/>
                  </a:cubicBezTo>
                  <a:cubicBezTo>
                    <a:pt x="87" y="144"/>
                    <a:pt x="88" y="144"/>
                    <a:pt x="89" y="144"/>
                  </a:cubicBezTo>
                  <a:cubicBezTo>
                    <a:pt x="89" y="144"/>
                    <a:pt x="88" y="144"/>
                    <a:pt x="84" y="145"/>
                  </a:cubicBezTo>
                  <a:cubicBezTo>
                    <a:pt x="78" y="145"/>
                    <a:pt x="75" y="147"/>
                    <a:pt x="76" y="148"/>
                  </a:cubicBezTo>
                  <a:cubicBezTo>
                    <a:pt x="76" y="148"/>
                    <a:pt x="79" y="148"/>
                    <a:pt x="81" y="148"/>
                  </a:cubicBezTo>
                  <a:cubicBezTo>
                    <a:pt x="81" y="148"/>
                    <a:pt x="82" y="148"/>
                    <a:pt x="82" y="148"/>
                  </a:cubicBezTo>
                  <a:cubicBezTo>
                    <a:pt x="82" y="148"/>
                    <a:pt x="83" y="148"/>
                    <a:pt x="83" y="148"/>
                  </a:cubicBezTo>
                  <a:cubicBezTo>
                    <a:pt x="83" y="148"/>
                    <a:pt x="81" y="149"/>
                    <a:pt x="78" y="150"/>
                  </a:cubicBezTo>
                  <a:cubicBezTo>
                    <a:pt x="76" y="151"/>
                    <a:pt x="78" y="151"/>
                    <a:pt x="80" y="151"/>
                  </a:cubicBezTo>
                  <a:cubicBezTo>
                    <a:pt x="81" y="151"/>
                    <a:pt x="82" y="151"/>
                    <a:pt x="82" y="151"/>
                  </a:cubicBezTo>
                  <a:cubicBezTo>
                    <a:pt x="85" y="151"/>
                    <a:pt x="86" y="150"/>
                    <a:pt x="87" y="150"/>
                  </a:cubicBezTo>
                  <a:cubicBezTo>
                    <a:pt x="87" y="150"/>
                    <a:pt x="87" y="150"/>
                    <a:pt x="87" y="150"/>
                  </a:cubicBezTo>
                  <a:cubicBezTo>
                    <a:pt x="87" y="150"/>
                    <a:pt x="87" y="150"/>
                    <a:pt x="88" y="150"/>
                  </a:cubicBezTo>
                  <a:cubicBezTo>
                    <a:pt x="89" y="150"/>
                    <a:pt x="91" y="150"/>
                    <a:pt x="92" y="150"/>
                  </a:cubicBezTo>
                  <a:cubicBezTo>
                    <a:pt x="93" y="150"/>
                    <a:pt x="94" y="150"/>
                    <a:pt x="94" y="150"/>
                  </a:cubicBezTo>
                  <a:cubicBezTo>
                    <a:pt x="96" y="150"/>
                    <a:pt x="96" y="150"/>
                    <a:pt x="97" y="151"/>
                  </a:cubicBezTo>
                  <a:cubicBezTo>
                    <a:pt x="97" y="151"/>
                    <a:pt x="97" y="151"/>
                    <a:pt x="97" y="151"/>
                  </a:cubicBezTo>
                  <a:cubicBezTo>
                    <a:pt x="97" y="151"/>
                    <a:pt x="96" y="151"/>
                    <a:pt x="96" y="151"/>
                  </a:cubicBezTo>
                  <a:cubicBezTo>
                    <a:pt x="94" y="151"/>
                    <a:pt x="93" y="151"/>
                    <a:pt x="92" y="151"/>
                  </a:cubicBezTo>
                  <a:cubicBezTo>
                    <a:pt x="91" y="151"/>
                    <a:pt x="91" y="151"/>
                    <a:pt x="91" y="151"/>
                  </a:cubicBezTo>
                  <a:cubicBezTo>
                    <a:pt x="90" y="151"/>
                    <a:pt x="90" y="151"/>
                    <a:pt x="92" y="152"/>
                  </a:cubicBezTo>
                  <a:cubicBezTo>
                    <a:pt x="93" y="152"/>
                    <a:pt x="91" y="152"/>
                    <a:pt x="87" y="153"/>
                  </a:cubicBezTo>
                  <a:cubicBezTo>
                    <a:pt x="84" y="153"/>
                    <a:pt x="83" y="153"/>
                    <a:pt x="85" y="153"/>
                  </a:cubicBezTo>
                  <a:cubicBezTo>
                    <a:pt x="86" y="153"/>
                    <a:pt x="86" y="153"/>
                    <a:pt x="87" y="153"/>
                  </a:cubicBezTo>
                  <a:cubicBezTo>
                    <a:pt x="88" y="153"/>
                    <a:pt x="89" y="153"/>
                    <a:pt x="89" y="153"/>
                  </a:cubicBezTo>
                  <a:cubicBezTo>
                    <a:pt x="91" y="153"/>
                    <a:pt x="90" y="153"/>
                    <a:pt x="87" y="153"/>
                  </a:cubicBezTo>
                  <a:cubicBezTo>
                    <a:pt x="82" y="154"/>
                    <a:pt x="79" y="155"/>
                    <a:pt x="81" y="155"/>
                  </a:cubicBezTo>
                  <a:cubicBezTo>
                    <a:pt x="81" y="155"/>
                    <a:pt x="81" y="155"/>
                    <a:pt x="81" y="155"/>
                  </a:cubicBezTo>
                  <a:cubicBezTo>
                    <a:pt x="81" y="155"/>
                    <a:pt x="81" y="155"/>
                    <a:pt x="81" y="155"/>
                  </a:cubicBezTo>
                  <a:cubicBezTo>
                    <a:pt x="83" y="155"/>
                    <a:pt x="83" y="155"/>
                    <a:pt x="81" y="155"/>
                  </a:cubicBezTo>
                  <a:cubicBezTo>
                    <a:pt x="79" y="155"/>
                    <a:pt x="81" y="156"/>
                    <a:pt x="84" y="156"/>
                  </a:cubicBezTo>
                  <a:cubicBezTo>
                    <a:pt x="84" y="156"/>
                    <a:pt x="85" y="156"/>
                    <a:pt x="85" y="156"/>
                  </a:cubicBezTo>
                  <a:cubicBezTo>
                    <a:pt x="85" y="156"/>
                    <a:pt x="85" y="156"/>
                    <a:pt x="86" y="156"/>
                  </a:cubicBezTo>
                  <a:cubicBezTo>
                    <a:pt x="88" y="156"/>
                    <a:pt x="89" y="156"/>
                    <a:pt x="87" y="156"/>
                  </a:cubicBezTo>
                  <a:cubicBezTo>
                    <a:pt x="85" y="156"/>
                    <a:pt x="84" y="156"/>
                    <a:pt x="85" y="156"/>
                  </a:cubicBezTo>
                  <a:cubicBezTo>
                    <a:pt x="86" y="156"/>
                    <a:pt x="85" y="157"/>
                    <a:pt x="84" y="157"/>
                  </a:cubicBezTo>
                  <a:cubicBezTo>
                    <a:pt x="82" y="157"/>
                    <a:pt x="82" y="157"/>
                    <a:pt x="85" y="157"/>
                  </a:cubicBezTo>
                  <a:cubicBezTo>
                    <a:pt x="87" y="157"/>
                    <a:pt x="87" y="157"/>
                    <a:pt x="85" y="158"/>
                  </a:cubicBezTo>
                  <a:cubicBezTo>
                    <a:pt x="83" y="158"/>
                    <a:pt x="83" y="158"/>
                    <a:pt x="84" y="158"/>
                  </a:cubicBezTo>
                  <a:cubicBezTo>
                    <a:pt x="84" y="158"/>
                    <a:pt x="84" y="158"/>
                    <a:pt x="85" y="158"/>
                  </a:cubicBezTo>
                  <a:cubicBezTo>
                    <a:pt x="85" y="158"/>
                    <a:pt x="85" y="158"/>
                    <a:pt x="85" y="158"/>
                  </a:cubicBezTo>
                  <a:cubicBezTo>
                    <a:pt x="87" y="158"/>
                    <a:pt x="87" y="159"/>
                    <a:pt x="85" y="159"/>
                  </a:cubicBezTo>
                  <a:cubicBezTo>
                    <a:pt x="83" y="159"/>
                    <a:pt x="87" y="160"/>
                    <a:pt x="88" y="160"/>
                  </a:cubicBezTo>
                  <a:cubicBezTo>
                    <a:pt x="88" y="160"/>
                    <a:pt x="89" y="160"/>
                    <a:pt x="89" y="160"/>
                  </a:cubicBezTo>
                  <a:cubicBezTo>
                    <a:pt x="89" y="160"/>
                    <a:pt x="89" y="160"/>
                    <a:pt x="89" y="160"/>
                  </a:cubicBezTo>
                  <a:cubicBezTo>
                    <a:pt x="90" y="160"/>
                    <a:pt x="90" y="161"/>
                    <a:pt x="89" y="161"/>
                  </a:cubicBezTo>
                  <a:cubicBezTo>
                    <a:pt x="88" y="162"/>
                    <a:pt x="90" y="163"/>
                    <a:pt x="90" y="164"/>
                  </a:cubicBezTo>
                  <a:cubicBezTo>
                    <a:pt x="90" y="165"/>
                    <a:pt x="91" y="165"/>
                    <a:pt x="93" y="165"/>
                  </a:cubicBezTo>
                  <a:cubicBezTo>
                    <a:pt x="93" y="165"/>
                    <a:pt x="94" y="165"/>
                    <a:pt x="94" y="165"/>
                  </a:cubicBezTo>
                  <a:cubicBezTo>
                    <a:pt x="95" y="165"/>
                    <a:pt x="95" y="165"/>
                    <a:pt x="95" y="165"/>
                  </a:cubicBezTo>
                  <a:cubicBezTo>
                    <a:pt x="96" y="165"/>
                    <a:pt x="96" y="165"/>
                    <a:pt x="95" y="166"/>
                  </a:cubicBezTo>
                  <a:cubicBezTo>
                    <a:pt x="93" y="166"/>
                    <a:pt x="92" y="166"/>
                    <a:pt x="93" y="166"/>
                  </a:cubicBezTo>
                  <a:cubicBezTo>
                    <a:pt x="94" y="166"/>
                    <a:pt x="94" y="166"/>
                    <a:pt x="94" y="166"/>
                  </a:cubicBezTo>
                  <a:cubicBezTo>
                    <a:pt x="95" y="166"/>
                    <a:pt x="95" y="166"/>
                    <a:pt x="95" y="166"/>
                  </a:cubicBezTo>
                  <a:cubicBezTo>
                    <a:pt x="97" y="166"/>
                    <a:pt x="96" y="167"/>
                    <a:pt x="94" y="167"/>
                  </a:cubicBezTo>
                  <a:cubicBezTo>
                    <a:pt x="92" y="168"/>
                    <a:pt x="93" y="168"/>
                    <a:pt x="96" y="168"/>
                  </a:cubicBezTo>
                  <a:cubicBezTo>
                    <a:pt x="99" y="168"/>
                    <a:pt x="100" y="168"/>
                    <a:pt x="99" y="168"/>
                  </a:cubicBezTo>
                  <a:cubicBezTo>
                    <a:pt x="97" y="169"/>
                    <a:pt x="98" y="169"/>
                    <a:pt x="98" y="169"/>
                  </a:cubicBezTo>
                  <a:cubicBezTo>
                    <a:pt x="99" y="170"/>
                    <a:pt x="102" y="170"/>
                    <a:pt x="105" y="170"/>
                  </a:cubicBezTo>
                  <a:cubicBezTo>
                    <a:pt x="108" y="171"/>
                    <a:pt x="110" y="172"/>
                    <a:pt x="113" y="172"/>
                  </a:cubicBezTo>
                  <a:cubicBezTo>
                    <a:pt x="114" y="172"/>
                    <a:pt x="115" y="172"/>
                    <a:pt x="117" y="172"/>
                  </a:cubicBezTo>
                  <a:cubicBezTo>
                    <a:pt x="121" y="171"/>
                    <a:pt x="125" y="171"/>
                    <a:pt x="126" y="171"/>
                  </a:cubicBezTo>
                  <a:cubicBezTo>
                    <a:pt x="127" y="171"/>
                    <a:pt x="127" y="171"/>
                    <a:pt x="127" y="171"/>
                  </a:cubicBezTo>
                  <a:cubicBezTo>
                    <a:pt x="127" y="171"/>
                    <a:pt x="127" y="172"/>
                    <a:pt x="128" y="172"/>
                  </a:cubicBezTo>
                  <a:cubicBezTo>
                    <a:pt x="128" y="172"/>
                    <a:pt x="129" y="171"/>
                    <a:pt x="130" y="171"/>
                  </a:cubicBezTo>
                  <a:cubicBezTo>
                    <a:pt x="131" y="171"/>
                    <a:pt x="132" y="171"/>
                    <a:pt x="133" y="171"/>
                  </a:cubicBezTo>
                  <a:cubicBezTo>
                    <a:pt x="133" y="171"/>
                    <a:pt x="133" y="171"/>
                    <a:pt x="132" y="172"/>
                  </a:cubicBezTo>
                  <a:cubicBezTo>
                    <a:pt x="130" y="172"/>
                    <a:pt x="129" y="173"/>
                    <a:pt x="130" y="173"/>
                  </a:cubicBezTo>
                  <a:cubicBezTo>
                    <a:pt x="130" y="173"/>
                    <a:pt x="130" y="172"/>
                    <a:pt x="130" y="172"/>
                  </a:cubicBezTo>
                  <a:cubicBezTo>
                    <a:pt x="131" y="172"/>
                    <a:pt x="131" y="172"/>
                    <a:pt x="131" y="172"/>
                  </a:cubicBezTo>
                  <a:cubicBezTo>
                    <a:pt x="132" y="172"/>
                    <a:pt x="131" y="173"/>
                    <a:pt x="129" y="173"/>
                  </a:cubicBezTo>
                  <a:cubicBezTo>
                    <a:pt x="126" y="174"/>
                    <a:pt x="126" y="174"/>
                    <a:pt x="128" y="174"/>
                  </a:cubicBezTo>
                  <a:cubicBezTo>
                    <a:pt x="129" y="174"/>
                    <a:pt x="130" y="174"/>
                    <a:pt x="130" y="174"/>
                  </a:cubicBezTo>
                  <a:cubicBezTo>
                    <a:pt x="130" y="174"/>
                    <a:pt x="131" y="174"/>
                    <a:pt x="131" y="174"/>
                  </a:cubicBezTo>
                  <a:cubicBezTo>
                    <a:pt x="131" y="174"/>
                    <a:pt x="131" y="174"/>
                    <a:pt x="132" y="174"/>
                  </a:cubicBezTo>
                  <a:cubicBezTo>
                    <a:pt x="132" y="174"/>
                    <a:pt x="132" y="174"/>
                    <a:pt x="132" y="174"/>
                  </a:cubicBezTo>
                  <a:cubicBezTo>
                    <a:pt x="131" y="175"/>
                    <a:pt x="132" y="175"/>
                    <a:pt x="133" y="175"/>
                  </a:cubicBezTo>
                  <a:cubicBezTo>
                    <a:pt x="133" y="175"/>
                    <a:pt x="134" y="175"/>
                    <a:pt x="134" y="175"/>
                  </a:cubicBezTo>
                  <a:cubicBezTo>
                    <a:pt x="135" y="174"/>
                    <a:pt x="135" y="174"/>
                    <a:pt x="135" y="174"/>
                  </a:cubicBezTo>
                  <a:cubicBezTo>
                    <a:pt x="136" y="174"/>
                    <a:pt x="136" y="175"/>
                    <a:pt x="135" y="175"/>
                  </a:cubicBezTo>
                  <a:cubicBezTo>
                    <a:pt x="134" y="176"/>
                    <a:pt x="134" y="176"/>
                    <a:pt x="134" y="176"/>
                  </a:cubicBezTo>
                  <a:cubicBezTo>
                    <a:pt x="135" y="176"/>
                    <a:pt x="135" y="176"/>
                    <a:pt x="136" y="176"/>
                  </a:cubicBezTo>
                  <a:cubicBezTo>
                    <a:pt x="137" y="175"/>
                    <a:pt x="137" y="175"/>
                    <a:pt x="137" y="175"/>
                  </a:cubicBezTo>
                  <a:cubicBezTo>
                    <a:pt x="138" y="175"/>
                    <a:pt x="138" y="175"/>
                    <a:pt x="137" y="176"/>
                  </a:cubicBezTo>
                  <a:cubicBezTo>
                    <a:pt x="136" y="176"/>
                    <a:pt x="137" y="176"/>
                    <a:pt x="137" y="176"/>
                  </a:cubicBezTo>
                  <a:cubicBezTo>
                    <a:pt x="138" y="176"/>
                    <a:pt x="139" y="176"/>
                    <a:pt x="140" y="176"/>
                  </a:cubicBezTo>
                  <a:cubicBezTo>
                    <a:pt x="141" y="176"/>
                    <a:pt x="142" y="176"/>
                    <a:pt x="144" y="176"/>
                  </a:cubicBezTo>
                  <a:cubicBezTo>
                    <a:pt x="146" y="176"/>
                    <a:pt x="147" y="176"/>
                    <a:pt x="149" y="176"/>
                  </a:cubicBezTo>
                  <a:cubicBezTo>
                    <a:pt x="150" y="176"/>
                    <a:pt x="150" y="176"/>
                    <a:pt x="151" y="176"/>
                  </a:cubicBezTo>
                  <a:cubicBezTo>
                    <a:pt x="153" y="176"/>
                    <a:pt x="153" y="176"/>
                    <a:pt x="151" y="175"/>
                  </a:cubicBezTo>
                  <a:cubicBezTo>
                    <a:pt x="148" y="175"/>
                    <a:pt x="148" y="174"/>
                    <a:pt x="152" y="174"/>
                  </a:cubicBezTo>
                  <a:cubicBezTo>
                    <a:pt x="156" y="174"/>
                    <a:pt x="158" y="174"/>
                    <a:pt x="156" y="174"/>
                  </a:cubicBezTo>
                  <a:cubicBezTo>
                    <a:pt x="154" y="174"/>
                    <a:pt x="155" y="174"/>
                    <a:pt x="157" y="174"/>
                  </a:cubicBezTo>
                  <a:cubicBezTo>
                    <a:pt x="158" y="174"/>
                    <a:pt x="157" y="174"/>
                    <a:pt x="155" y="173"/>
                  </a:cubicBezTo>
                  <a:cubicBezTo>
                    <a:pt x="154" y="173"/>
                    <a:pt x="154" y="172"/>
                    <a:pt x="157" y="172"/>
                  </a:cubicBezTo>
                  <a:cubicBezTo>
                    <a:pt x="160" y="172"/>
                    <a:pt x="160" y="172"/>
                    <a:pt x="158" y="171"/>
                  </a:cubicBezTo>
                  <a:cubicBezTo>
                    <a:pt x="156" y="171"/>
                    <a:pt x="156" y="171"/>
                    <a:pt x="156" y="171"/>
                  </a:cubicBezTo>
                  <a:cubicBezTo>
                    <a:pt x="157" y="171"/>
                    <a:pt x="157" y="171"/>
                    <a:pt x="158" y="171"/>
                  </a:cubicBezTo>
                  <a:cubicBezTo>
                    <a:pt x="158" y="171"/>
                    <a:pt x="158" y="171"/>
                    <a:pt x="158" y="171"/>
                  </a:cubicBezTo>
                  <a:cubicBezTo>
                    <a:pt x="160" y="171"/>
                    <a:pt x="161" y="170"/>
                    <a:pt x="159" y="170"/>
                  </a:cubicBezTo>
                  <a:cubicBezTo>
                    <a:pt x="158" y="170"/>
                    <a:pt x="159" y="170"/>
                    <a:pt x="160" y="170"/>
                  </a:cubicBezTo>
                  <a:cubicBezTo>
                    <a:pt x="160" y="170"/>
                    <a:pt x="160" y="170"/>
                    <a:pt x="161" y="170"/>
                  </a:cubicBezTo>
                  <a:cubicBezTo>
                    <a:pt x="161" y="170"/>
                    <a:pt x="161" y="170"/>
                    <a:pt x="161" y="170"/>
                  </a:cubicBezTo>
                  <a:cubicBezTo>
                    <a:pt x="162" y="170"/>
                    <a:pt x="163" y="169"/>
                    <a:pt x="162" y="169"/>
                  </a:cubicBezTo>
                  <a:cubicBezTo>
                    <a:pt x="162" y="169"/>
                    <a:pt x="162" y="169"/>
                    <a:pt x="163" y="169"/>
                  </a:cubicBezTo>
                  <a:cubicBezTo>
                    <a:pt x="165" y="168"/>
                    <a:pt x="164" y="168"/>
                    <a:pt x="163" y="168"/>
                  </a:cubicBezTo>
                  <a:cubicBezTo>
                    <a:pt x="162" y="168"/>
                    <a:pt x="171" y="168"/>
                    <a:pt x="170" y="166"/>
                  </a:cubicBezTo>
                  <a:cubicBezTo>
                    <a:pt x="169" y="165"/>
                    <a:pt x="166" y="164"/>
                    <a:pt x="167" y="164"/>
                  </a:cubicBezTo>
                  <a:cubicBezTo>
                    <a:pt x="167" y="164"/>
                    <a:pt x="167" y="164"/>
                    <a:pt x="168" y="164"/>
                  </a:cubicBezTo>
                  <a:cubicBezTo>
                    <a:pt x="168" y="164"/>
                    <a:pt x="169" y="164"/>
                    <a:pt x="169" y="164"/>
                  </a:cubicBezTo>
                  <a:cubicBezTo>
                    <a:pt x="170" y="164"/>
                    <a:pt x="170" y="164"/>
                    <a:pt x="168" y="164"/>
                  </a:cubicBezTo>
                  <a:cubicBezTo>
                    <a:pt x="165" y="163"/>
                    <a:pt x="165" y="163"/>
                    <a:pt x="167" y="162"/>
                  </a:cubicBezTo>
                  <a:cubicBezTo>
                    <a:pt x="169" y="162"/>
                    <a:pt x="171" y="162"/>
                    <a:pt x="174" y="162"/>
                  </a:cubicBezTo>
                  <a:cubicBezTo>
                    <a:pt x="174" y="162"/>
                    <a:pt x="175" y="162"/>
                    <a:pt x="175" y="162"/>
                  </a:cubicBezTo>
                  <a:cubicBezTo>
                    <a:pt x="179" y="162"/>
                    <a:pt x="179" y="162"/>
                    <a:pt x="177" y="161"/>
                  </a:cubicBezTo>
                  <a:cubicBezTo>
                    <a:pt x="176" y="161"/>
                    <a:pt x="176" y="160"/>
                    <a:pt x="177" y="160"/>
                  </a:cubicBezTo>
                  <a:cubicBezTo>
                    <a:pt x="177" y="160"/>
                    <a:pt x="178" y="160"/>
                    <a:pt x="178" y="160"/>
                  </a:cubicBezTo>
                  <a:cubicBezTo>
                    <a:pt x="179" y="160"/>
                    <a:pt x="179" y="160"/>
                    <a:pt x="179" y="160"/>
                  </a:cubicBezTo>
                  <a:cubicBezTo>
                    <a:pt x="180" y="160"/>
                    <a:pt x="180" y="160"/>
                    <a:pt x="179" y="160"/>
                  </a:cubicBezTo>
                  <a:cubicBezTo>
                    <a:pt x="177" y="160"/>
                    <a:pt x="178" y="160"/>
                    <a:pt x="178" y="160"/>
                  </a:cubicBezTo>
                  <a:cubicBezTo>
                    <a:pt x="179" y="160"/>
                    <a:pt x="179" y="160"/>
                    <a:pt x="180" y="160"/>
                  </a:cubicBezTo>
                  <a:cubicBezTo>
                    <a:pt x="181" y="160"/>
                    <a:pt x="181" y="160"/>
                    <a:pt x="181" y="160"/>
                  </a:cubicBezTo>
                  <a:cubicBezTo>
                    <a:pt x="182" y="160"/>
                    <a:pt x="182" y="160"/>
                    <a:pt x="181" y="159"/>
                  </a:cubicBezTo>
                  <a:cubicBezTo>
                    <a:pt x="180" y="159"/>
                    <a:pt x="180" y="158"/>
                    <a:pt x="180" y="158"/>
                  </a:cubicBezTo>
                  <a:cubicBezTo>
                    <a:pt x="180" y="158"/>
                    <a:pt x="181" y="158"/>
                    <a:pt x="181" y="158"/>
                  </a:cubicBezTo>
                  <a:cubicBezTo>
                    <a:pt x="182" y="158"/>
                    <a:pt x="182" y="158"/>
                    <a:pt x="183" y="158"/>
                  </a:cubicBezTo>
                  <a:cubicBezTo>
                    <a:pt x="184" y="158"/>
                    <a:pt x="185" y="158"/>
                    <a:pt x="186" y="158"/>
                  </a:cubicBezTo>
                  <a:cubicBezTo>
                    <a:pt x="186" y="158"/>
                    <a:pt x="186" y="158"/>
                    <a:pt x="187" y="158"/>
                  </a:cubicBezTo>
                  <a:cubicBezTo>
                    <a:pt x="190" y="158"/>
                    <a:pt x="190" y="158"/>
                    <a:pt x="188" y="157"/>
                  </a:cubicBezTo>
                  <a:cubicBezTo>
                    <a:pt x="185" y="157"/>
                    <a:pt x="183" y="157"/>
                    <a:pt x="183" y="157"/>
                  </a:cubicBezTo>
                  <a:cubicBezTo>
                    <a:pt x="183" y="157"/>
                    <a:pt x="184" y="157"/>
                    <a:pt x="184" y="157"/>
                  </a:cubicBezTo>
                  <a:cubicBezTo>
                    <a:pt x="185" y="157"/>
                    <a:pt x="187" y="157"/>
                    <a:pt x="189" y="157"/>
                  </a:cubicBezTo>
                  <a:cubicBezTo>
                    <a:pt x="189" y="157"/>
                    <a:pt x="190" y="157"/>
                    <a:pt x="191" y="157"/>
                  </a:cubicBezTo>
                  <a:cubicBezTo>
                    <a:pt x="192" y="157"/>
                    <a:pt x="194" y="157"/>
                    <a:pt x="194" y="156"/>
                  </a:cubicBezTo>
                  <a:cubicBezTo>
                    <a:pt x="195" y="156"/>
                    <a:pt x="193" y="155"/>
                    <a:pt x="191" y="154"/>
                  </a:cubicBezTo>
                  <a:cubicBezTo>
                    <a:pt x="188" y="154"/>
                    <a:pt x="188" y="154"/>
                    <a:pt x="191" y="154"/>
                  </a:cubicBezTo>
                  <a:cubicBezTo>
                    <a:pt x="194" y="154"/>
                    <a:pt x="196" y="153"/>
                    <a:pt x="196" y="151"/>
                  </a:cubicBezTo>
                  <a:cubicBezTo>
                    <a:pt x="195" y="150"/>
                    <a:pt x="201" y="150"/>
                    <a:pt x="206" y="149"/>
                  </a:cubicBezTo>
                  <a:cubicBezTo>
                    <a:pt x="210" y="147"/>
                    <a:pt x="220" y="148"/>
                    <a:pt x="224" y="147"/>
                  </a:cubicBezTo>
                  <a:cubicBezTo>
                    <a:pt x="229" y="146"/>
                    <a:pt x="227" y="144"/>
                    <a:pt x="229" y="144"/>
                  </a:cubicBezTo>
                  <a:cubicBezTo>
                    <a:pt x="231" y="143"/>
                    <a:pt x="232" y="143"/>
                    <a:pt x="233" y="143"/>
                  </a:cubicBezTo>
                  <a:cubicBezTo>
                    <a:pt x="234" y="143"/>
                    <a:pt x="234" y="143"/>
                    <a:pt x="234" y="143"/>
                  </a:cubicBezTo>
                  <a:cubicBezTo>
                    <a:pt x="236" y="143"/>
                    <a:pt x="236" y="144"/>
                    <a:pt x="236" y="145"/>
                  </a:cubicBezTo>
                  <a:cubicBezTo>
                    <a:pt x="236" y="145"/>
                    <a:pt x="237" y="146"/>
                    <a:pt x="237" y="146"/>
                  </a:cubicBezTo>
                  <a:cubicBezTo>
                    <a:pt x="238" y="146"/>
                    <a:pt x="238" y="146"/>
                    <a:pt x="238" y="145"/>
                  </a:cubicBezTo>
                  <a:cubicBezTo>
                    <a:pt x="239" y="145"/>
                    <a:pt x="239" y="145"/>
                    <a:pt x="239" y="145"/>
                  </a:cubicBezTo>
                  <a:cubicBezTo>
                    <a:pt x="240" y="145"/>
                    <a:pt x="241" y="145"/>
                    <a:pt x="242" y="146"/>
                  </a:cubicBezTo>
                  <a:cubicBezTo>
                    <a:pt x="242" y="146"/>
                    <a:pt x="243" y="146"/>
                    <a:pt x="244" y="146"/>
                  </a:cubicBezTo>
                  <a:cubicBezTo>
                    <a:pt x="247" y="146"/>
                    <a:pt x="251" y="146"/>
                    <a:pt x="253" y="145"/>
                  </a:cubicBezTo>
                  <a:cubicBezTo>
                    <a:pt x="256" y="144"/>
                    <a:pt x="259" y="144"/>
                    <a:pt x="263" y="143"/>
                  </a:cubicBezTo>
                  <a:cubicBezTo>
                    <a:pt x="267" y="143"/>
                    <a:pt x="273" y="141"/>
                    <a:pt x="276" y="140"/>
                  </a:cubicBezTo>
                  <a:cubicBezTo>
                    <a:pt x="280" y="139"/>
                    <a:pt x="290" y="137"/>
                    <a:pt x="296" y="135"/>
                  </a:cubicBezTo>
                  <a:cubicBezTo>
                    <a:pt x="299" y="133"/>
                    <a:pt x="302" y="133"/>
                    <a:pt x="306" y="133"/>
                  </a:cubicBezTo>
                  <a:cubicBezTo>
                    <a:pt x="308" y="133"/>
                    <a:pt x="310" y="133"/>
                    <a:pt x="312" y="133"/>
                  </a:cubicBezTo>
                  <a:cubicBezTo>
                    <a:pt x="315" y="133"/>
                    <a:pt x="317" y="133"/>
                    <a:pt x="321" y="133"/>
                  </a:cubicBezTo>
                  <a:cubicBezTo>
                    <a:pt x="322" y="133"/>
                    <a:pt x="322" y="133"/>
                    <a:pt x="323" y="133"/>
                  </a:cubicBezTo>
                  <a:cubicBezTo>
                    <a:pt x="341" y="133"/>
                    <a:pt x="363" y="131"/>
                    <a:pt x="369" y="128"/>
                  </a:cubicBezTo>
                  <a:cubicBezTo>
                    <a:pt x="369" y="128"/>
                    <a:pt x="369" y="128"/>
                    <a:pt x="369" y="128"/>
                  </a:cubicBezTo>
                  <a:cubicBezTo>
                    <a:pt x="370" y="128"/>
                    <a:pt x="372" y="129"/>
                    <a:pt x="373" y="129"/>
                  </a:cubicBezTo>
                  <a:cubicBezTo>
                    <a:pt x="373" y="129"/>
                    <a:pt x="373" y="129"/>
                    <a:pt x="373" y="129"/>
                  </a:cubicBezTo>
                  <a:cubicBezTo>
                    <a:pt x="374" y="129"/>
                    <a:pt x="375" y="129"/>
                    <a:pt x="375" y="128"/>
                  </a:cubicBezTo>
                  <a:cubicBezTo>
                    <a:pt x="375" y="128"/>
                    <a:pt x="375" y="128"/>
                    <a:pt x="375" y="128"/>
                  </a:cubicBezTo>
                  <a:cubicBezTo>
                    <a:pt x="375" y="128"/>
                    <a:pt x="375" y="128"/>
                    <a:pt x="375" y="128"/>
                  </a:cubicBezTo>
                  <a:cubicBezTo>
                    <a:pt x="375" y="128"/>
                    <a:pt x="376" y="128"/>
                    <a:pt x="376" y="128"/>
                  </a:cubicBezTo>
                  <a:cubicBezTo>
                    <a:pt x="377" y="128"/>
                    <a:pt x="378" y="128"/>
                    <a:pt x="378" y="127"/>
                  </a:cubicBezTo>
                  <a:cubicBezTo>
                    <a:pt x="378" y="127"/>
                    <a:pt x="383" y="127"/>
                    <a:pt x="388" y="126"/>
                  </a:cubicBezTo>
                  <a:cubicBezTo>
                    <a:pt x="392" y="125"/>
                    <a:pt x="399" y="124"/>
                    <a:pt x="401" y="123"/>
                  </a:cubicBezTo>
                  <a:cubicBezTo>
                    <a:pt x="403" y="123"/>
                    <a:pt x="398" y="123"/>
                    <a:pt x="390" y="122"/>
                  </a:cubicBezTo>
                  <a:cubicBezTo>
                    <a:pt x="385" y="122"/>
                    <a:pt x="380" y="122"/>
                    <a:pt x="374" y="122"/>
                  </a:cubicBezTo>
                  <a:cubicBezTo>
                    <a:pt x="369" y="122"/>
                    <a:pt x="365" y="122"/>
                    <a:pt x="361" y="122"/>
                  </a:cubicBezTo>
                  <a:cubicBezTo>
                    <a:pt x="359" y="122"/>
                    <a:pt x="357" y="122"/>
                    <a:pt x="355" y="122"/>
                  </a:cubicBezTo>
                  <a:cubicBezTo>
                    <a:pt x="351" y="122"/>
                    <a:pt x="351" y="122"/>
                    <a:pt x="355" y="121"/>
                  </a:cubicBezTo>
                  <a:cubicBezTo>
                    <a:pt x="361" y="121"/>
                    <a:pt x="359" y="120"/>
                    <a:pt x="350" y="120"/>
                  </a:cubicBezTo>
                  <a:cubicBezTo>
                    <a:pt x="342" y="120"/>
                    <a:pt x="340" y="120"/>
                    <a:pt x="345" y="119"/>
                  </a:cubicBezTo>
                  <a:cubicBezTo>
                    <a:pt x="350" y="118"/>
                    <a:pt x="350" y="116"/>
                    <a:pt x="352" y="116"/>
                  </a:cubicBezTo>
                  <a:cubicBezTo>
                    <a:pt x="352" y="116"/>
                    <a:pt x="352" y="116"/>
                    <a:pt x="352" y="116"/>
                  </a:cubicBezTo>
                  <a:cubicBezTo>
                    <a:pt x="353" y="116"/>
                    <a:pt x="354" y="116"/>
                    <a:pt x="356" y="116"/>
                  </a:cubicBezTo>
                  <a:cubicBezTo>
                    <a:pt x="358" y="116"/>
                    <a:pt x="360" y="116"/>
                    <a:pt x="362" y="116"/>
                  </a:cubicBezTo>
                  <a:cubicBezTo>
                    <a:pt x="366" y="116"/>
                    <a:pt x="370" y="116"/>
                    <a:pt x="370" y="114"/>
                  </a:cubicBezTo>
                  <a:cubicBezTo>
                    <a:pt x="370" y="112"/>
                    <a:pt x="362" y="112"/>
                    <a:pt x="358" y="112"/>
                  </a:cubicBezTo>
                  <a:cubicBezTo>
                    <a:pt x="357" y="112"/>
                    <a:pt x="356" y="112"/>
                    <a:pt x="355" y="112"/>
                  </a:cubicBezTo>
                  <a:cubicBezTo>
                    <a:pt x="355" y="112"/>
                    <a:pt x="354" y="112"/>
                    <a:pt x="354" y="112"/>
                  </a:cubicBezTo>
                  <a:cubicBezTo>
                    <a:pt x="354" y="112"/>
                    <a:pt x="354" y="112"/>
                    <a:pt x="354" y="112"/>
                  </a:cubicBezTo>
                  <a:cubicBezTo>
                    <a:pt x="357" y="112"/>
                    <a:pt x="357" y="111"/>
                    <a:pt x="355" y="111"/>
                  </a:cubicBezTo>
                  <a:cubicBezTo>
                    <a:pt x="353" y="110"/>
                    <a:pt x="353" y="110"/>
                    <a:pt x="355" y="110"/>
                  </a:cubicBezTo>
                  <a:cubicBezTo>
                    <a:pt x="355" y="110"/>
                    <a:pt x="355" y="110"/>
                    <a:pt x="355" y="110"/>
                  </a:cubicBezTo>
                  <a:cubicBezTo>
                    <a:pt x="357" y="110"/>
                    <a:pt x="360" y="111"/>
                    <a:pt x="368" y="112"/>
                  </a:cubicBezTo>
                  <a:cubicBezTo>
                    <a:pt x="376" y="113"/>
                    <a:pt x="384" y="117"/>
                    <a:pt x="391" y="119"/>
                  </a:cubicBezTo>
                  <a:cubicBezTo>
                    <a:pt x="393" y="120"/>
                    <a:pt x="395" y="120"/>
                    <a:pt x="397" y="120"/>
                  </a:cubicBezTo>
                  <a:cubicBezTo>
                    <a:pt x="398" y="120"/>
                    <a:pt x="400" y="120"/>
                    <a:pt x="401" y="119"/>
                  </a:cubicBezTo>
                  <a:cubicBezTo>
                    <a:pt x="402" y="119"/>
                    <a:pt x="403" y="119"/>
                    <a:pt x="403" y="119"/>
                  </a:cubicBezTo>
                  <a:cubicBezTo>
                    <a:pt x="403" y="119"/>
                    <a:pt x="404" y="119"/>
                    <a:pt x="404" y="119"/>
                  </a:cubicBezTo>
                  <a:cubicBezTo>
                    <a:pt x="404" y="119"/>
                    <a:pt x="407" y="120"/>
                    <a:pt x="410" y="120"/>
                  </a:cubicBezTo>
                  <a:cubicBezTo>
                    <a:pt x="411" y="120"/>
                    <a:pt x="412" y="120"/>
                    <a:pt x="412" y="119"/>
                  </a:cubicBezTo>
                  <a:cubicBezTo>
                    <a:pt x="413" y="118"/>
                    <a:pt x="411" y="116"/>
                    <a:pt x="411" y="115"/>
                  </a:cubicBezTo>
                  <a:cubicBezTo>
                    <a:pt x="412" y="114"/>
                    <a:pt x="412" y="114"/>
                    <a:pt x="411" y="114"/>
                  </a:cubicBezTo>
                  <a:cubicBezTo>
                    <a:pt x="411" y="114"/>
                    <a:pt x="410" y="114"/>
                    <a:pt x="410" y="114"/>
                  </a:cubicBezTo>
                  <a:cubicBezTo>
                    <a:pt x="409" y="114"/>
                    <a:pt x="409" y="114"/>
                    <a:pt x="409" y="114"/>
                  </a:cubicBezTo>
                  <a:cubicBezTo>
                    <a:pt x="408" y="114"/>
                    <a:pt x="408" y="114"/>
                    <a:pt x="409" y="113"/>
                  </a:cubicBezTo>
                  <a:cubicBezTo>
                    <a:pt x="410" y="112"/>
                    <a:pt x="410" y="112"/>
                    <a:pt x="409" y="112"/>
                  </a:cubicBezTo>
                  <a:cubicBezTo>
                    <a:pt x="409" y="112"/>
                    <a:pt x="409" y="112"/>
                    <a:pt x="409" y="112"/>
                  </a:cubicBezTo>
                  <a:cubicBezTo>
                    <a:pt x="408" y="112"/>
                    <a:pt x="408" y="112"/>
                    <a:pt x="408" y="112"/>
                  </a:cubicBezTo>
                  <a:cubicBezTo>
                    <a:pt x="408" y="112"/>
                    <a:pt x="408" y="112"/>
                    <a:pt x="408" y="112"/>
                  </a:cubicBezTo>
                  <a:cubicBezTo>
                    <a:pt x="408" y="112"/>
                    <a:pt x="408" y="112"/>
                    <a:pt x="407" y="112"/>
                  </a:cubicBezTo>
                  <a:cubicBezTo>
                    <a:pt x="407" y="112"/>
                    <a:pt x="407" y="112"/>
                    <a:pt x="408" y="112"/>
                  </a:cubicBezTo>
                  <a:cubicBezTo>
                    <a:pt x="408" y="111"/>
                    <a:pt x="407" y="111"/>
                    <a:pt x="407" y="111"/>
                  </a:cubicBezTo>
                  <a:cubicBezTo>
                    <a:pt x="407" y="111"/>
                    <a:pt x="406" y="112"/>
                    <a:pt x="405" y="112"/>
                  </a:cubicBezTo>
                  <a:cubicBezTo>
                    <a:pt x="405" y="112"/>
                    <a:pt x="405" y="112"/>
                    <a:pt x="405" y="112"/>
                  </a:cubicBezTo>
                  <a:cubicBezTo>
                    <a:pt x="404" y="112"/>
                    <a:pt x="406" y="110"/>
                    <a:pt x="399" y="108"/>
                  </a:cubicBezTo>
                  <a:cubicBezTo>
                    <a:pt x="391" y="106"/>
                    <a:pt x="380" y="107"/>
                    <a:pt x="378" y="106"/>
                  </a:cubicBezTo>
                  <a:cubicBezTo>
                    <a:pt x="375" y="106"/>
                    <a:pt x="391" y="106"/>
                    <a:pt x="384" y="104"/>
                  </a:cubicBezTo>
                  <a:cubicBezTo>
                    <a:pt x="379" y="103"/>
                    <a:pt x="375" y="103"/>
                    <a:pt x="372" y="103"/>
                  </a:cubicBezTo>
                  <a:cubicBezTo>
                    <a:pt x="371" y="103"/>
                    <a:pt x="371" y="103"/>
                    <a:pt x="370" y="103"/>
                  </a:cubicBezTo>
                  <a:cubicBezTo>
                    <a:pt x="370" y="103"/>
                    <a:pt x="369" y="103"/>
                    <a:pt x="369" y="103"/>
                  </a:cubicBezTo>
                  <a:cubicBezTo>
                    <a:pt x="369" y="103"/>
                    <a:pt x="369" y="103"/>
                    <a:pt x="369" y="103"/>
                  </a:cubicBezTo>
                  <a:cubicBezTo>
                    <a:pt x="371" y="103"/>
                    <a:pt x="371" y="103"/>
                    <a:pt x="370" y="103"/>
                  </a:cubicBezTo>
                  <a:cubicBezTo>
                    <a:pt x="369" y="103"/>
                    <a:pt x="369" y="103"/>
                    <a:pt x="369" y="103"/>
                  </a:cubicBezTo>
                  <a:cubicBezTo>
                    <a:pt x="369" y="103"/>
                    <a:pt x="369" y="103"/>
                    <a:pt x="369" y="103"/>
                  </a:cubicBezTo>
                  <a:cubicBezTo>
                    <a:pt x="369" y="103"/>
                    <a:pt x="370" y="103"/>
                    <a:pt x="370" y="103"/>
                  </a:cubicBezTo>
                  <a:cubicBezTo>
                    <a:pt x="371" y="103"/>
                    <a:pt x="374" y="103"/>
                    <a:pt x="377" y="103"/>
                  </a:cubicBezTo>
                  <a:cubicBezTo>
                    <a:pt x="381" y="103"/>
                    <a:pt x="384" y="103"/>
                    <a:pt x="383" y="101"/>
                  </a:cubicBezTo>
                  <a:cubicBezTo>
                    <a:pt x="382" y="100"/>
                    <a:pt x="379" y="100"/>
                    <a:pt x="376" y="100"/>
                  </a:cubicBezTo>
                  <a:cubicBezTo>
                    <a:pt x="373" y="100"/>
                    <a:pt x="370" y="100"/>
                    <a:pt x="368" y="100"/>
                  </a:cubicBezTo>
                  <a:cubicBezTo>
                    <a:pt x="366" y="101"/>
                    <a:pt x="364" y="101"/>
                    <a:pt x="363" y="101"/>
                  </a:cubicBezTo>
                  <a:cubicBezTo>
                    <a:pt x="363" y="101"/>
                    <a:pt x="363" y="101"/>
                    <a:pt x="363" y="101"/>
                  </a:cubicBezTo>
                  <a:cubicBezTo>
                    <a:pt x="362" y="101"/>
                    <a:pt x="364" y="100"/>
                    <a:pt x="367" y="100"/>
                  </a:cubicBezTo>
                  <a:cubicBezTo>
                    <a:pt x="370" y="100"/>
                    <a:pt x="371" y="99"/>
                    <a:pt x="370" y="99"/>
                  </a:cubicBezTo>
                  <a:cubicBezTo>
                    <a:pt x="369" y="98"/>
                    <a:pt x="369" y="98"/>
                    <a:pt x="369" y="98"/>
                  </a:cubicBezTo>
                  <a:cubicBezTo>
                    <a:pt x="370" y="98"/>
                    <a:pt x="370" y="99"/>
                    <a:pt x="372" y="99"/>
                  </a:cubicBezTo>
                  <a:cubicBezTo>
                    <a:pt x="373" y="99"/>
                    <a:pt x="375" y="99"/>
                    <a:pt x="378" y="99"/>
                  </a:cubicBezTo>
                  <a:cubicBezTo>
                    <a:pt x="380" y="99"/>
                    <a:pt x="382" y="99"/>
                    <a:pt x="384" y="99"/>
                  </a:cubicBezTo>
                  <a:cubicBezTo>
                    <a:pt x="392" y="98"/>
                    <a:pt x="388" y="96"/>
                    <a:pt x="388" y="96"/>
                  </a:cubicBezTo>
                  <a:cubicBezTo>
                    <a:pt x="388" y="96"/>
                    <a:pt x="388" y="96"/>
                    <a:pt x="388" y="97"/>
                  </a:cubicBezTo>
                  <a:cubicBezTo>
                    <a:pt x="390" y="97"/>
                    <a:pt x="392" y="97"/>
                    <a:pt x="393" y="97"/>
                  </a:cubicBezTo>
                  <a:cubicBezTo>
                    <a:pt x="394" y="97"/>
                    <a:pt x="394" y="97"/>
                    <a:pt x="395" y="97"/>
                  </a:cubicBezTo>
                  <a:cubicBezTo>
                    <a:pt x="395" y="97"/>
                    <a:pt x="397" y="96"/>
                    <a:pt x="399" y="96"/>
                  </a:cubicBezTo>
                  <a:cubicBezTo>
                    <a:pt x="401" y="96"/>
                    <a:pt x="402" y="96"/>
                    <a:pt x="404" y="97"/>
                  </a:cubicBezTo>
                  <a:cubicBezTo>
                    <a:pt x="408" y="97"/>
                    <a:pt x="409" y="97"/>
                    <a:pt x="407" y="97"/>
                  </a:cubicBezTo>
                  <a:cubicBezTo>
                    <a:pt x="406" y="97"/>
                    <a:pt x="406" y="97"/>
                    <a:pt x="405" y="97"/>
                  </a:cubicBezTo>
                  <a:cubicBezTo>
                    <a:pt x="405" y="97"/>
                    <a:pt x="405" y="97"/>
                    <a:pt x="405" y="97"/>
                  </a:cubicBezTo>
                  <a:cubicBezTo>
                    <a:pt x="403" y="97"/>
                    <a:pt x="403" y="98"/>
                    <a:pt x="404" y="99"/>
                  </a:cubicBezTo>
                  <a:cubicBezTo>
                    <a:pt x="406" y="99"/>
                    <a:pt x="409" y="100"/>
                    <a:pt x="415" y="100"/>
                  </a:cubicBezTo>
                  <a:cubicBezTo>
                    <a:pt x="416" y="100"/>
                    <a:pt x="417" y="100"/>
                    <a:pt x="418" y="100"/>
                  </a:cubicBezTo>
                  <a:cubicBezTo>
                    <a:pt x="431" y="99"/>
                    <a:pt x="431" y="95"/>
                    <a:pt x="427" y="95"/>
                  </a:cubicBezTo>
                  <a:cubicBezTo>
                    <a:pt x="426" y="95"/>
                    <a:pt x="425" y="95"/>
                    <a:pt x="424" y="95"/>
                  </a:cubicBezTo>
                  <a:cubicBezTo>
                    <a:pt x="422" y="95"/>
                    <a:pt x="420" y="95"/>
                    <a:pt x="420" y="96"/>
                  </a:cubicBezTo>
                  <a:cubicBezTo>
                    <a:pt x="420" y="96"/>
                    <a:pt x="419" y="96"/>
                    <a:pt x="419" y="96"/>
                  </a:cubicBezTo>
                  <a:cubicBezTo>
                    <a:pt x="418" y="96"/>
                    <a:pt x="417" y="96"/>
                    <a:pt x="417" y="95"/>
                  </a:cubicBezTo>
                  <a:cubicBezTo>
                    <a:pt x="416" y="93"/>
                    <a:pt x="417" y="92"/>
                    <a:pt x="418" y="91"/>
                  </a:cubicBezTo>
                  <a:cubicBezTo>
                    <a:pt x="419" y="91"/>
                    <a:pt x="420" y="91"/>
                    <a:pt x="421" y="91"/>
                  </a:cubicBezTo>
                  <a:cubicBezTo>
                    <a:pt x="424" y="91"/>
                    <a:pt x="430" y="92"/>
                    <a:pt x="436" y="92"/>
                  </a:cubicBezTo>
                  <a:cubicBezTo>
                    <a:pt x="437" y="93"/>
                    <a:pt x="438" y="93"/>
                    <a:pt x="439" y="93"/>
                  </a:cubicBezTo>
                  <a:cubicBezTo>
                    <a:pt x="443" y="93"/>
                    <a:pt x="441" y="90"/>
                    <a:pt x="438" y="90"/>
                  </a:cubicBezTo>
                  <a:cubicBezTo>
                    <a:pt x="434" y="90"/>
                    <a:pt x="434" y="88"/>
                    <a:pt x="430" y="87"/>
                  </a:cubicBezTo>
                  <a:cubicBezTo>
                    <a:pt x="429" y="87"/>
                    <a:pt x="428" y="87"/>
                    <a:pt x="427" y="86"/>
                  </a:cubicBezTo>
                  <a:cubicBezTo>
                    <a:pt x="426" y="86"/>
                    <a:pt x="425" y="86"/>
                    <a:pt x="426" y="86"/>
                  </a:cubicBezTo>
                  <a:cubicBezTo>
                    <a:pt x="426" y="86"/>
                    <a:pt x="427" y="86"/>
                    <a:pt x="427" y="86"/>
                  </a:cubicBezTo>
                  <a:cubicBezTo>
                    <a:pt x="427" y="86"/>
                    <a:pt x="428" y="86"/>
                    <a:pt x="428" y="86"/>
                  </a:cubicBezTo>
                  <a:cubicBezTo>
                    <a:pt x="432" y="86"/>
                    <a:pt x="432" y="86"/>
                    <a:pt x="427" y="84"/>
                  </a:cubicBezTo>
                  <a:cubicBezTo>
                    <a:pt x="424" y="83"/>
                    <a:pt x="421" y="83"/>
                    <a:pt x="421" y="83"/>
                  </a:cubicBezTo>
                  <a:cubicBezTo>
                    <a:pt x="421" y="83"/>
                    <a:pt x="421" y="83"/>
                    <a:pt x="421" y="83"/>
                  </a:cubicBezTo>
                  <a:cubicBezTo>
                    <a:pt x="422" y="83"/>
                    <a:pt x="423" y="83"/>
                    <a:pt x="423" y="83"/>
                  </a:cubicBezTo>
                  <a:cubicBezTo>
                    <a:pt x="424" y="83"/>
                    <a:pt x="425" y="83"/>
                    <a:pt x="424" y="83"/>
                  </a:cubicBezTo>
                  <a:cubicBezTo>
                    <a:pt x="424" y="83"/>
                    <a:pt x="424" y="83"/>
                    <a:pt x="424" y="83"/>
                  </a:cubicBezTo>
                  <a:cubicBezTo>
                    <a:pt x="425" y="83"/>
                    <a:pt x="429" y="83"/>
                    <a:pt x="433" y="84"/>
                  </a:cubicBezTo>
                  <a:cubicBezTo>
                    <a:pt x="435" y="85"/>
                    <a:pt x="438" y="86"/>
                    <a:pt x="441" y="86"/>
                  </a:cubicBezTo>
                  <a:cubicBezTo>
                    <a:pt x="443" y="86"/>
                    <a:pt x="444" y="85"/>
                    <a:pt x="445" y="85"/>
                  </a:cubicBezTo>
                  <a:cubicBezTo>
                    <a:pt x="447" y="84"/>
                    <a:pt x="445" y="82"/>
                    <a:pt x="439" y="81"/>
                  </a:cubicBezTo>
                  <a:cubicBezTo>
                    <a:pt x="434" y="80"/>
                    <a:pt x="433" y="80"/>
                    <a:pt x="439" y="80"/>
                  </a:cubicBezTo>
                  <a:cubicBezTo>
                    <a:pt x="444" y="79"/>
                    <a:pt x="440" y="78"/>
                    <a:pt x="434" y="78"/>
                  </a:cubicBezTo>
                  <a:cubicBezTo>
                    <a:pt x="428" y="78"/>
                    <a:pt x="425" y="76"/>
                    <a:pt x="427" y="75"/>
                  </a:cubicBezTo>
                  <a:cubicBezTo>
                    <a:pt x="428" y="74"/>
                    <a:pt x="432" y="74"/>
                    <a:pt x="434" y="73"/>
                  </a:cubicBezTo>
                  <a:cubicBezTo>
                    <a:pt x="437" y="73"/>
                    <a:pt x="438" y="73"/>
                    <a:pt x="437" y="73"/>
                  </a:cubicBezTo>
                  <a:cubicBezTo>
                    <a:pt x="436" y="73"/>
                    <a:pt x="438" y="72"/>
                    <a:pt x="442" y="72"/>
                  </a:cubicBezTo>
                  <a:cubicBezTo>
                    <a:pt x="444" y="72"/>
                    <a:pt x="446" y="72"/>
                    <a:pt x="448" y="73"/>
                  </a:cubicBezTo>
                  <a:cubicBezTo>
                    <a:pt x="451" y="73"/>
                    <a:pt x="454" y="73"/>
                    <a:pt x="457" y="73"/>
                  </a:cubicBezTo>
                  <a:cubicBezTo>
                    <a:pt x="461" y="73"/>
                    <a:pt x="463" y="73"/>
                    <a:pt x="464" y="72"/>
                  </a:cubicBezTo>
                  <a:cubicBezTo>
                    <a:pt x="464" y="70"/>
                    <a:pt x="459" y="69"/>
                    <a:pt x="456" y="69"/>
                  </a:cubicBezTo>
                  <a:cubicBezTo>
                    <a:pt x="456" y="69"/>
                    <a:pt x="456" y="69"/>
                    <a:pt x="455" y="69"/>
                  </a:cubicBezTo>
                  <a:cubicBezTo>
                    <a:pt x="455" y="69"/>
                    <a:pt x="454" y="69"/>
                    <a:pt x="454" y="69"/>
                  </a:cubicBezTo>
                  <a:cubicBezTo>
                    <a:pt x="452" y="69"/>
                    <a:pt x="448" y="69"/>
                    <a:pt x="447" y="68"/>
                  </a:cubicBezTo>
                  <a:cubicBezTo>
                    <a:pt x="446" y="67"/>
                    <a:pt x="448" y="67"/>
                    <a:pt x="451" y="67"/>
                  </a:cubicBezTo>
                  <a:cubicBezTo>
                    <a:pt x="451" y="67"/>
                    <a:pt x="452" y="67"/>
                    <a:pt x="452" y="67"/>
                  </a:cubicBezTo>
                  <a:cubicBezTo>
                    <a:pt x="453" y="67"/>
                    <a:pt x="453" y="67"/>
                    <a:pt x="453" y="67"/>
                  </a:cubicBezTo>
                  <a:cubicBezTo>
                    <a:pt x="454" y="67"/>
                    <a:pt x="451" y="66"/>
                    <a:pt x="447" y="64"/>
                  </a:cubicBezTo>
                  <a:cubicBezTo>
                    <a:pt x="443" y="61"/>
                    <a:pt x="459" y="60"/>
                    <a:pt x="463" y="56"/>
                  </a:cubicBezTo>
                  <a:cubicBezTo>
                    <a:pt x="466" y="54"/>
                    <a:pt x="468" y="51"/>
                    <a:pt x="472" y="49"/>
                  </a:cubicBezTo>
                  <a:cubicBezTo>
                    <a:pt x="477" y="45"/>
                    <a:pt x="480" y="44"/>
                    <a:pt x="478" y="44"/>
                  </a:cubicBezTo>
                  <a:cubicBezTo>
                    <a:pt x="475" y="44"/>
                    <a:pt x="473" y="44"/>
                    <a:pt x="471" y="44"/>
                  </a:cubicBezTo>
                  <a:cubicBezTo>
                    <a:pt x="468" y="44"/>
                    <a:pt x="465" y="44"/>
                    <a:pt x="462" y="44"/>
                  </a:cubicBezTo>
                  <a:cubicBezTo>
                    <a:pt x="460" y="44"/>
                    <a:pt x="458" y="44"/>
                    <a:pt x="457" y="44"/>
                  </a:cubicBezTo>
                  <a:cubicBezTo>
                    <a:pt x="457" y="44"/>
                    <a:pt x="457" y="44"/>
                    <a:pt x="457" y="44"/>
                  </a:cubicBezTo>
                  <a:cubicBezTo>
                    <a:pt x="456" y="44"/>
                    <a:pt x="459" y="43"/>
                    <a:pt x="465" y="42"/>
                  </a:cubicBezTo>
                  <a:cubicBezTo>
                    <a:pt x="464" y="42"/>
                    <a:pt x="464" y="42"/>
                    <a:pt x="464" y="42"/>
                  </a:cubicBezTo>
                  <a:cubicBezTo>
                    <a:pt x="464" y="42"/>
                    <a:pt x="464" y="42"/>
                    <a:pt x="465" y="42"/>
                  </a:cubicBezTo>
                  <a:cubicBezTo>
                    <a:pt x="465" y="42"/>
                    <a:pt x="466" y="42"/>
                    <a:pt x="467" y="42"/>
                  </a:cubicBezTo>
                  <a:cubicBezTo>
                    <a:pt x="467" y="42"/>
                    <a:pt x="467" y="42"/>
                    <a:pt x="468" y="42"/>
                  </a:cubicBezTo>
                  <a:cubicBezTo>
                    <a:pt x="468" y="42"/>
                    <a:pt x="468" y="42"/>
                    <a:pt x="468" y="42"/>
                  </a:cubicBezTo>
                  <a:cubicBezTo>
                    <a:pt x="469" y="42"/>
                    <a:pt x="470" y="42"/>
                    <a:pt x="471" y="42"/>
                  </a:cubicBezTo>
                  <a:cubicBezTo>
                    <a:pt x="472" y="42"/>
                    <a:pt x="473" y="42"/>
                    <a:pt x="474" y="42"/>
                  </a:cubicBezTo>
                  <a:cubicBezTo>
                    <a:pt x="477" y="42"/>
                    <a:pt x="480" y="43"/>
                    <a:pt x="483" y="43"/>
                  </a:cubicBezTo>
                  <a:cubicBezTo>
                    <a:pt x="487" y="43"/>
                    <a:pt x="490" y="42"/>
                    <a:pt x="493" y="41"/>
                  </a:cubicBezTo>
                  <a:cubicBezTo>
                    <a:pt x="498" y="40"/>
                    <a:pt x="490" y="39"/>
                    <a:pt x="481" y="39"/>
                  </a:cubicBezTo>
                  <a:cubicBezTo>
                    <a:pt x="471" y="39"/>
                    <a:pt x="470" y="39"/>
                    <a:pt x="479" y="39"/>
                  </a:cubicBezTo>
                  <a:cubicBezTo>
                    <a:pt x="485" y="39"/>
                    <a:pt x="492" y="39"/>
                    <a:pt x="495" y="38"/>
                  </a:cubicBezTo>
                  <a:cubicBezTo>
                    <a:pt x="496" y="38"/>
                    <a:pt x="499" y="38"/>
                    <a:pt x="502" y="38"/>
                  </a:cubicBezTo>
                  <a:cubicBezTo>
                    <a:pt x="506" y="37"/>
                    <a:pt x="509" y="36"/>
                    <a:pt x="513" y="36"/>
                  </a:cubicBezTo>
                  <a:cubicBezTo>
                    <a:pt x="516" y="35"/>
                    <a:pt x="530" y="33"/>
                    <a:pt x="527" y="29"/>
                  </a:cubicBezTo>
                  <a:cubicBezTo>
                    <a:pt x="526" y="28"/>
                    <a:pt x="521" y="27"/>
                    <a:pt x="510" y="26"/>
                  </a:cubicBezTo>
                  <a:cubicBezTo>
                    <a:pt x="506" y="26"/>
                    <a:pt x="503" y="26"/>
                    <a:pt x="501" y="26"/>
                  </a:cubicBezTo>
                  <a:cubicBezTo>
                    <a:pt x="497" y="26"/>
                    <a:pt x="495" y="26"/>
                    <a:pt x="492" y="26"/>
                  </a:cubicBezTo>
                  <a:cubicBezTo>
                    <a:pt x="484" y="28"/>
                    <a:pt x="477" y="29"/>
                    <a:pt x="476" y="30"/>
                  </a:cubicBezTo>
                  <a:cubicBezTo>
                    <a:pt x="476" y="30"/>
                    <a:pt x="476" y="30"/>
                    <a:pt x="475" y="30"/>
                  </a:cubicBezTo>
                  <a:cubicBezTo>
                    <a:pt x="475" y="30"/>
                    <a:pt x="474" y="30"/>
                    <a:pt x="474" y="29"/>
                  </a:cubicBezTo>
                  <a:cubicBezTo>
                    <a:pt x="474" y="29"/>
                    <a:pt x="473" y="29"/>
                    <a:pt x="473" y="29"/>
                  </a:cubicBezTo>
                  <a:cubicBezTo>
                    <a:pt x="471" y="29"/>
                    <a:pt x="463" y="31"/>
                    <a:pt x="449" y="33"/>
                  </a:cubicBezTo>
                  <a:cubicBezTo>
                    <a:pt x="446" y="34"/>
                    <a:pt x="442" y="34"/>
                    <a:pt x="438" y="35"/>
                  </a:cubicBezTo>
                  <a:cubicBezTo>
                    <a:pt x="432" y="35"/>
                    <a:pt x="427" y="36"/>
                    <a:pt x="425" y="36"/>
                  </a:cubicBezTo>
                  <a:cubicBezTo>
                    <a:pt x="421" y="36"/>
                    <a:pt x="423" y="35"/>
                    <a:pt x="432" y="33"/>
                  </a:cubicBezTo>
                  <a:cubicBezTo>
                    <a:pt x="442" y="32"/>
                    <a:pt x="452" y="30"/>
                    <a:pt x="457" y="28"/>
                  </a:cubicBezTo>
                  <a:cubicBezTo>
                    <a:pt x="461" y="26"/>
                    <a:pt x="462" y="25"/>
                    <a:pt x="460" y="24"/>
                  </a:cubicBezTo>
                  <a:cubicBezTo>
                    <a:pt x="459" y="24"/>
                    <a:pt x="458" y="23"/>
                    <a:pt x="456" y="23"/>
                  </a:cubicBezTo>
                  <a:cubicBezTo>
                    <a:pt x="451" y="23"/>
                    <a:pt x="443" y="25"/>
                    <a:pt x="441" y="26"/>
                  </a:cubicBezTo>
                  <a:cubicBezTo>
                    <a:pt x="438" y="26"/>
                    <a:pt x="436" y="27"/>
                    <a:pt x="434" y="27"/>
                  </a:cubicBezTo>
                  <a:cubicBezTo>
                    <a:pt x="432" y="27"/>
                    <a:pt x="428" y="27"/>
                    <a:pt x="425" y="27"/>
                  </a:cubicBezTo>
                  <a:cubicBezTo>
                    <a:pt x="419" y="27"/>
                    <a:pt x="418" y="26"/>
                    <a:pt x="424" y="25"/>
                  </a:cubicBezTo>
                  <a:cubicBezTo>
                    <a:pt x="429" y="24"/>
                    <a:pt x="433" y="23"/>
                    <a:pt x="429" y="22"/>
                  </a:cubicBezTo>
                  <a:cubicBezTo>
                    <a:pt x="427" y="21"/>
                    <a:pt x="421" y="21"/>
                    <a:pt x="415" y="21"/>
                  </a:cubicBezTo>
                  <a:cubicBezTo>
                    <a:pt x="413" y="21"/>
                    <a:pt x="412" y="21"/>
                    <a:pt x="410" y="21"/>
                  </a:cubicBezTo>
                  <a:cubicBezTo>
                    <a:pt x="399" y="21"/>
                    <a:pt x="384" y="22"/>
                    <a:pt x="377" y="23"/>
                  </a:cubicBezTo>
                  <a:cubicBezTo>
                    <a:pt x="376" y="23"/>
                    <a:pt x="374" y="24"/>
                    <a:pt x="373" y="24"/>
                  </a:cubicBezTo>
                  <a:cubicBezTo>
                    <a:pt x="368" y="24"/>
                    <a:pt x="365" y="22"/>
                    <a:pt x="372" y="22"/>
                  </a:cubicBezTo>
                  <a:cubicBezTo>
                    <a:pt x="381" y="21"/>
                    <a:pt x="387" y="20"/>
                    <a:pt x="386" y="20"/>
                  </a:cubicBezTo>
                  <a:cubicBezTo>
                    <a:pt x="386" y="20"/>
                    <a:pt x="386" y="20"/>
                    <a:pt x="386" y="20"/>
                  </a:cubicBezTo>
                  <a:cubicBezTo>
                    <a:pt x="389" y="20"/>
                    <a:pt x="401" y="20"/>
                    <a:pt x="416" y="20"/>
                  </a:cubicBezTo>
                  <a:cubicBezTo>
                    <a:pt x="416" y="20"/>
                    <a:pt x="417" y="20"/>
                    <a:pt x="417" y="20"/>
                  </a:cubicBezTo>
                  <a:cubicBezTo>
                    <a:pt x="420" y="20"/>
                    <a:pt x="423" y="20"/>
                    <a:pt x="425" y="20"/>
                  </a:cubicBezTo>
                  <a:cubicBezTo>
                    <a:pt x="442" y="20"/>
                    <a:pt x="461" y="20"/>
                    <a:pt x="468" y="18"/>
                  </a:cubicBezTo>
                  <a:cubicBezTo>
                    <a:pt x="472" y="17"/>
                    <a:pt x="473" y="16"/>
                    <a:pt x="466" y="14"/>
                  </a:cubicBezTo>
                  <a:cubicBezTo>
                    <a:pt x="461" y="13"/>
                    <a:pt x="457" y="12"/>
                    <a:pt x="452" y="12"/>
                  </a:cubicBezTo>
                  <a:cubicBezTo>
                    <a:pt x="451" y="12"/>
                    <a:pt x="450" y="12"/>
                    <a:pt x="448" y="12"/>
                  </a:cubicBezTo>
                  <a:cubicBezTo>
                    <a:pt x="447" y="12"/>
                    <a:pt x="446" y="12"/>
                    <a:pt x="444" y="12"/>
                  </a:cubicBezTo>
                  <a:cubicBezTo>
                    <a:pt x="439" y="12"/>
                    <a:pt x="435" y="12"/>
                    <a:pt x="433" y="12"/>
                  </a:cubicBezTo>
                  <a:cubicBezTo>
                    <a:pt x="433" y="12"/>
                    <a:pt x="433" y="12"/>
                    <a:pt x="433" y="12"/>
                  </a:cubicBezTo>
                  <a:cubicBezTo>
                    <a:pt x="433" y="12"/>
                    <a:pt x="432" y="12"/>
                    <a:pt x="432" y="12"/>
                  </a:cubicBezTo>
                  <a:cubicBezTo>
                    <a:pt x="432" y="12"/>
                    <a:pt x="432" y="12"/>
                    <a:pt x="432" y="12"/>
                  </a:cubicBezTo>
                  <a:cubicBezTo>
                    <a:pt x="432" y="12"/>
                    <a:pt x="432" y="12"/>
                    <a:pt x="433" y="12"/>
                  </a:cubicBezTo>
                  <a:cubicBezTo>
                    <a:pt x="434" y="12"/>
                    <a:pt x="434" y="12"/>
                    <a:pt x="434" y="11"/>
                  </a:cubicBezTo>
                  <a:cubicBezTo>
                    <a:pt x="432" y="11"/>
                    <a:pt x="437" y="11"/>
                    <a:pt x="442" y="11"/>
                  </a:cubicBezTo>
                  <a:cubicBezTo>
                    <a:pt x="446" y="11"/>
                    <a:pt x="448" y="10"/>
                    <a:pt x="444" y="9"/>
                  </a:cubicBezTo>
                  <a:cubicBezTo>
                    <a:pt x="442" y="8"/>
                    <a:pt x="441" y="8"/>
                    <a:pt x="439" y="8"/>
                  </a:cubicBezTo>
                  <a:cubicBezTo>
                    <a:pt x="438" y="8"/>
                    <a:pt x="437" y="8"/>
                    <a:pt x="436" y="9"/>
                  </a:cubicBezTo>
                  <a:cubicBezTo>
                    <a:pt x="435" y="9"/>
                    <a:pt x="433" y="9"/>
                    <a:pt x="431" y="9"/>
                  </a:cubicBezTo>
                  <a:cubicBezTo>
                    <a:pt x="430" y="9"/>
                    <a:pt x="429" y="9"/>
                    <a:pt x="428" y="9"/>
                  </a:cubicBezTo>
                  <a:cubicBezTo>
                    <a:pt x="422" y="9"/>
                    <a:pt x="413" y="8"/>
                    <a:pt x="405" y="8"/>
                  </a:cubicBezTo>
                  <a:cubicBezTo>
                    <a:pt x="402" y="8"/>
                    <a:pt x="399" y="8"/>
                    <a:pt x="395" y="8"/>
                  </a:cubicBezTo>
                  <a:cubicBezTo>
                    <a:pt x="386" y="8"/>
                    <a:pt x="378" y="8"/>
                    <a:pt x="372" y="8"/>
                  </a:cubicBezTo>
                  <a:cubicBezTo>
                    <a:pt x="366" y="9"/>
                    <a:pt x="364" y="10"/>
                    <a:pt x="363" y="10"/>
                  </a:cubicBezTo>
                  <a:cubicBezTo>
                    <a:pt x="363" y="10"/>
                    <a:pt x="363" y="10"/>
                    <a:pt x="363" y="10"/>
                  </a:cubicBezTo>
                  <a:cubicBezTo>
                    <a:pt x="363" y="10"/>
                    <a:pt x="363" y="10"/>
                    <a:pt x="363" y="10"/>
                  </a:cubicBezTo>
                  <a:cubicBezTo>
                    <a:pt x="362" y="10"/>
                    <a:pt x="361" y="10"/>
                    <a:pt x="360" y="10"/>
                  </a:cubicBezTo>
                  <a:cubicBezTo>
                    <a:pt x="360" y="10"/>
                    <a:pt x="359" y="10"/>
                    <a:pt x="359" y="10"/>
                  </a:cubicBezTo>
                  <a:cubicBezTo>
                    <a:pt x="357" y="10"/>
                    <a:pt x="357" y="8"/>
                    <a:pt x="365" y="8"/>
                  </a:cubicBezTo>
                  <a:cubicBezTo>
                    <a:pt x="374" y="7"/>
                    <a:pt x="380" y="6"/>
                    <a:pt x="382" y="6"/>
                  </a:cubicBezTo>
                  <a:cubicBezTo>
                    <a:pt x="382" y="6"/>
                    <a:pt x="382" y="6"/>
                    <a:pt x="383" y="6"/>
                  </a:cubicBezTo>
                  <a:cubicBezTo>
                    <a:pt x="386" y="6"/>
                    <a:pt x="397" y="7"/>
                    <a:pt x="410" y="7"/>
                  </a:cubicBezTo>
                  <a:cubicBezTo>
                    <a:pt x="411" y="7"/>
                    <a:pt x="411" y="7"/>
                    <a:pt x="411" y="7"/>
                  </a:cubicBezTo>
                  <a:cubicBezTo>
                    <a:pt x="426" y="7"/>
                    <a:pt x="425" y="3"/>
                    <a:pt x="408" y="2"/>
                  </a:cubicBezTo>
                  <a:cubicBezTo>
                    <a:pt x="403" y="1"/>
                    <a:pt x="398" y="1"/>
                    <a:pt x="393" y="1"/>
                  </a:cubicBezTo>
                  <a:cubicBezTo>
                    <a:pt x="385" y="0"/>
                    <a:pt x="376" y="0"/>
                    <a:pt x="3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4" name="Freeform 280"/>
            <p:cNvSpPr>
              <a:spLocks/>
            </p:cNvSpPr>
            <p:nvPr/>
          </p:nvSpPr>
          <p:spPr bwMode="auto">
            <a:xfrm>
              <a:off x="4237038" y="5329238"/>
              <a:ext cx="15875" cy="1587"/>
            </a:xfrm>
            <a:custGeom>
              <a:avLst/>
              <a:gdLst>
                <a:gd name="T0" fmla="*/ 6 w 6"/>
                <a:gd name="T1" fmla="*/ 0 h 1"/>
                <a:gd name="T2" fmla="*/ 1 w 6"/>
                <a:gd name="T3" fmla="*/ 1 h 1"/>
                <a:gd name="T4" fmla="*/ 1 w 6"/>
                <a:gd name="T5" fmla="*/ 1 h 1"/>
                <a:gd name="T6" fmla="*/ 3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cubicBezTo>
                    <a:pt x="5" y="0"/>
                    <a:pt x="3" y="1"/>
                    <a:pt x="1" y="1"/>
                  </a:cubicBezTo>
                  <a:cubicBezTo>
                    <a:pt x="0" y="1"/>
                    <a:pt x="0" y="1"/>
                    <a:pt x="1" y="1"/>
                  </a:cubicBezTo>
                  <a:cubicBezTo>
                    <a:pt x="1" y="1"/>
                    <a:pt x="2" y="1"/>
                    <a:pt x="3" y="1"/>
                  </a:cubicBezTo>
                  <a:cubicBezTo>
                    <a:pt x="4" y="1"/>
                    <a:pt x="5"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5" name="Freeform 281"/>
            <p:cNvSpPr>
              <a:spLocks/>
            </p:cNvSpPr>
            <p:nvPr/>
          </p:nvSpPr>
          <p:spPr bwMode="auto">
            <a:xfrm>
              <a:off x="2686050" y="5067300"/>
              <a:ext cx="7938" cy="7937"/>
            </a:xfrm>
            <a:custGeom>
              <a:avLst/>
              <a:gdLst>
                <a:gd name="T0" fmla="*/ 3 w 3"/>
                <a:gd name="T1" fmla="*/ 0 h 3"/>
                <a:gd name="T2" fmla="*/ 1 w 3"/>
                <a:gd name="T3" fmla="*/ 2 h 3"/>
                <a:gd name="T4" fmla="*/ 1 w 3"/>
                <a:gd name="T5" fmla="*/ 3 h 3"/>
                <a:gd name="T6" fmla="*/ 1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1"/>
                    <a:pt x="1" y="2"/>
                    <a:pt x="1" y="2"/>
                  </a:cubicBezTo>
                  <a:cubicBezTo>
                    <a:pt x="0" y="3"/>
                    <a:pt x="0" y="3"/>
                    <a:pt x="1" y="3"/>
                  </a:cubicBezTo>
                  <a:cubicBezTo>
                    <a:pt x="1" y="3"/>
                    <a:pt x="1" y="3"/>
                    <a:pt x="1" y="2"/>
                  </a:cubicBezTo>
                  <a:cubicBezTo>
                    <a:pt x="2" y="2"/>
                    <a:pt x="2"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6" name="Freeform 282"/>
            <p:cNvSpPr>
              <a:spLocks/>
            </p:cNvSpPr>
            <p:nvPr/>
          </p:nvSpPr>
          <p:spPr bwMode="auto">
            <a:xfrm>
              <a:off x="4265613" y="5322888"/>
              <a:ext cx="9525" cy="3175"/>
            </a:xfrm>
            <a:custGeom>
              <a:avLst/>
              <a:gdLst>
                <a:gd name="T0" fmla="*/ 2 w 3"/>
                <a:gd name="T1" fmla="*/ 0 h 1"/>
                <a:gd name="T2" fmla="*/ 0 w 3"/>
                <a:gd name="T3" fmla="*/ 0 h 1"/>
                <a:gd name="T4" fmla="*/ 0 w 3"/>
                <a:gd name="T5" fmla="*/ 1 h 1"/>
                <a:gd name="T6" fmla="*/ 0 w 3"/>
                <a:gd name="T7" fmla="*/ 1 h 1"/>
                <a:gd name="T8" fmla="*/ 2 w 3"/>
                <a:gd name="T9" fmla="*/ 0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1" y="0"/>
                    <a:pt x="0" y="0"/>
                  </a:cubicBezTo>
                  <a:cubicBezTo>
                    <a:pt x="0" y="0"/>
                    <a:pt x="0" y="1"/>
                    <a:pt x="0" y="1"/>
                  </a:cubicBezTo>
                  <a:cubicBezTo>
                    <a:pt x="0" y="1"/>
                    <a:pt x="0" y="1"/>
                    <a:pt x="0" y="1"/>
                  </a:cubicBezTo>
                  <a:cubicBezTo>
                    <a:pt x="1" y="0"/>
                    <a:pt x="1"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7" name="Freeform 283"/>
            <p:cNvSpPr>
              <a:spLocks/>
            </p:cNvSpPr>
            <p:nvPr/>
          </p:nvSpPr>
          <p:spPr bwMode="auto">
            <a:xfrm>
              <a:off x="4291013" y="4354513"/>
              <a:ext cx="15875" cy="0"/>
            </a:xfrm>
            <a:custGeom>
              <a:avLst/>
              <a:gdLst>
                <a:gd name="T0" fmla="*/ 3 w 6"/>
                <a:gd name="T1" fmla="*/ 1 w 6"/>
                <a:gd name="T2" fmla="*/ 2 w 6"/>
                <a:gd name="T3" fmla="*/ 2 w 6"/>
                <a:gd name="T4" fmla="*/ 3 w 6"/>
                <a:gd name="T5" fmla="*/ 5 w 6"/>
                <a:gd name="T6" fmla="*/ 6 w 6"/>
                <a:gd name="T7" fmla="*/ 4 w 6"/>
                <a:gd name="T8" fmla="*/ 3 w 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6">
                  <a:moveTo>
                    <a:pt x="3" y="0"/>
                  </a:moveTo>
                  <a:cubicBezTo>
                    <a:pt x="1" y="0"/>
                    <a:pt x="0" y="0"/>
                    <a:pt x="1" y="0"/>
                  </a:cubicBezTo>
                  <a:cubicBezTo>
                    <a:pt x="1" y="0"/>
                    <a:pt x="2" y="0"/>
                    <a:pt x="2" y="0"/>
                  </a:cubicBezTo>
                  <a:cubicBezTo>
                    <a:pt x="2" y="0"/>
                    <a:pt x="2" y="0"/>
                    <a:pt x="2" y="0"/>
                  </a:cubicBezTo>
                  <a:cubicBezTo>
                    <a:pt x="2" y="0"/>
                    <a:pt x="3" y="0"/>
                    <a:pt x="3" y="0"/>
                  </a:cubicBezTo>
                  <a:cubicBezTo>
                    <a:pt x="3" y="0"/>
                    <a:pt x="4" y="0"/>
                    <a:pt x="5" y="0"/>
                  </a:cubicBezTo>
                  <a:cubicBezTo>
                    <a:pt x="5" y="0"/>
                    <a:pt x="5" y="0"/>
                    <a:pt x="6" y="0"/>
                  </a:cubicBezTo>
                  <a:cubicBezTo>
                    <a:pt x="6" y="0"/>
                    <a:pt x="6"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8" name="Freeform 284"/>
            <p:cNvSpPr>
              <a:spLocks/>
            </p:cNvSpPr>
            <p:nvPr/>
          </p:nvSpPr>
          <p:spPr bwMode="auto">
            <a:xfrm>
              <a:off x="3119438" y="5111750"/>
              <a:ext cx="325438" cy="31750"/>
            </a:xfrm>
            <a:custGeom>
              <a:avLst/>
              <a:gdLst>
                <a:gd name="T0" fmla="*/ 32 w 120"/>
                <a:gd name="T1" fmla="*/ 0 h 12"/>
                <a:gd name="T2" fmla="*/ 17 w 120"/>
                <a:gd name="T3" fmla="*/ 1 h 12"/>
                <a:gd name="T4" fmla="*/ 4 w 120"/>
                <a:gd name="T5" fmla="*/ 3 h 12"/>
                <a:gd name="T6" fmla="*/ 10 w 120"/>
                <a:gd name="T7" fmla="*/ 3 h 12"/>
                <a:gd name="T8" fmla="*/ 23 w 120"/>
                <a:gd name="T9" fmla="*/ 2 h 12"/>
                <a:gd name="T10" fmla="*/ 29 w 120"/>
                <a:gd name="T11" fmla="*/ 3 h 12"/>
                <a:gd name="T12" fmla="*/ 42 w 120"/>
                <a:gd name="T13" fmla="*/ 4 h 12"/>
                <a:gd name="T14" fmla="*/ 58 w 120"/>
                <a:gd name="T15" fmla="*/ 5 h 12"/>
                <a:gd name="T16" fmla="*/ 73 w 120"/>
                <a:gd name="T17" fmla="*/ 8 h 12"/>
                <a:gd name="T18" fmla="*/ 85 w 120"/>
                <a:gd name="T19" fmla="*/ 11 h 12"/>
                <a:gd name="T20" fmla="*/ 93 w 120"/>
                <a:gd name="T21" fmla="*/ 12 h 12"/>
                <a:gd name="T22" fmla="*/ 104 w 120"/>
                <a:gd name="T23" fmla="*/ 12 h 12"/>
                <a:gd name="T24" fmla="*/ 105 w 120"/>
                <a:gd name="T25" fmla="*/ 12 h 12"/>
                <a:gd name="T26" fmla="*/ 115 w 120"/>
                <a:gd name="T27" fmla="*/ 12 h 12"/>
                <a:gd name="T28" fmla="*/ 115 w 120"/>
                <a:gd name="T29" fmla="*/ 9 h 12"/>
                <a:gd name="T30" fmla="*/ 107 w 120"/>
                <a:gd name="T31" fmla="*/ 8 h 12"/>
                <a:gd name="T32" fmla="*/ 80 w 120"/>
                <a:gd name="T33" fmla="*/ 5 h 12"/>
                <a:gd name="T34" fmla="*/ 54 w 120"/>
                <a:gd name="T35" fmla="*/ 1 h 12"/>
                <a:gd name="T36" fmla="*/ 32 w 1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
                  <a:moveTo>
                    <a:pt x="32" y="0"/>
                  </a:moveTo>
                  <a:cubicBezTo>
                    <a:pt x="27" y="0"/>
                    <a:pt x="22" y="1"/>
                    <a:pt x="17" y="1"/>
                  </a:cubicBezTo>
                  <a:cubicBezTo>
                    <a:pt x="4" y="2"/>
                    <a:pt x="0" y="3"/>
                    <a:pt x="4" y="3"/>
                  </a:cubicBezTo>
                  <a:cubicBezTo>
                    <a:pt x="6" y="3"/>
                    <a:pt x="8" y="3"/>
                    <a:pt x="10" y="3"/>
                  </a:cubicBezTo>
                  <a:cubicBezTo>
                    <a:pt x="15" y="3"/>
                    <a:pt x="19" y="2"/>
                    <a:pt x="23" y="2"/>
                  </a:cubicBezTo>
                  <a:cubicBezTo>
                    <a:pt x="27" y="2"/>
                    <a:pt x="30" y="3"/>
                    <a:pt x="29" y="3"/>
                  </a:cubicBezTo>
                  <a:cubicBezTo>
                    <a:pt x="27" y="3"/>
                    <a:pt x="33" y="3"/>
                    <a:pt x="42" y="4"/>
                  </a:cubicBezTo>
                  <a:cubicBezTo>
                    <a:pt x="48" y="4"/>
                    <a:pt x="53" y="5"/>
                    <a:pt x="58" y="5"/>
                  </a:cubicBezTo>
                  <a:cubicBezTo>
                    <a:pt x="63" y="6"/>
                    <a:pt x="68" y="7"/>
                    <a:pt x="73" y="8"/>
                  </a:cubicBezTo>
                  <a:cubicBezTo>
                    <a:pt x="81" y="9"/>
                    <a:pt x="87" y="10"/>
                    <a:pt x="85" y="11"/>
                  </a:cubicBezTo>
                  <a:cubicBezTo>
                    <a:pt x="83" y="12"/>
                    <a:pt x="86" y="12"/>
                    <a:pt x="93" y="12"/>
                  </a:cubicBezTo>
                  <a:cubicBezTo>
                    <a:pt x="97" y="12"/>
                    <a:pt x="100" y="12"/>
                    <a:pt x="104" y="12"/>
                  </a:cubicBezTo>
                  <a:cubicBezTo>
                    <a:pt x="104" y="12"/>
                    <a:pt x="104" y="12"/>
                    <a:pt x="105" y="12"/>
                  </a:cubicBezTo>
                  <a:cubicBezTo>
                    <a:pt x="108" y="12"/>
                    <a:pt x="112" y="12"/>
                    <a:pt x="115" y="12"/>
                  </a:cubicBezTo>
                  <a:cubicBezTo>
                    <a:pt x="120" y="11"/>
                    <a:pt x="120" y="10"/>
                    <a:pt x="115" y="9"/>
                  </a:cubicBezTo>
                  <a:cubicBezTo>
                    <a:pt x="110" y="9"/>
                    <a:pt x="107" y="8"/>
                    <a:pt x="107" y="8"/>
                  </a:cubicBezTo>
                  <a:cubicBezTo>
                    <a:pt x="108" y="8"/>
                    <a:pt x="95" y="7"/>
                    <a:pt x="80" y="5"/>
                  </a:cubicBezTo>
                  <a:cubicBezTo>
                    <a:pt x="73" y="4"/>
                    <a:pt x="65" y="2"/>
                    <a:pt x="54" y="1"/>
                  </a:cubicBezTo>
                  <a:cubicBezTo>
                    <a:pt x="46" y="1"/>
                    <a:pt x="39"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9" name="Freeform 285"/>
            <p:cNvSpPr>
              <a:spLocks/>
            </p:cNvSpPr>
            <p:nvPr/>
          </p:nvSpPr>
          <p:spPr bwMode="auto">
            <a:xfrm>
              <a:off x="3560763" y="4568825"/>
              <a:ext cx="9525" cy="6350"/>
            </a:xfrm>
            <a:custGeom>
              <a:avLst/>
              <a:gdLst>
                <a:gd name="T0" fmla="*/ 3 w 3"/>
                <a:gd name="T1" fmla="*/ 0 h 2"/>
                <a:gd name="T2" fmla="*/ 1 w 3"/>
                <a:gd name="T3" fmla="*/ 1 h 2"/>
                <a:gd name="T4" fmla="*/ 1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1" y="1"/>
                    <a:pt x="1" y="1"/>
                  </a:cubicBezTo>
                  <a:cubicBezTo>
                    <a:pt x="0" y="2"/>
                    <a:pt x="1" y="2"/>
                    <a:pt x="1" y="2"/>
                  </a:cubicBezTo>
                  <a:cubicBezTo>
                    <a:pt x="2" y="2"/>
                    <a:pt x="2" y="2"/>
                    <a:pt x="2" y="1"/>
                  </a:cubicBezTo>
                  <a:cubicBezTo>
                    <a:pt x="3" y="1"/>
                    <a:pt x="2"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0" name="Freeform 286"/>
            <p:cNvSpPr>
              <a:spLocks/>
            </p:cNvSpPr>
            <p:nvPr/>
          </p:nvSpPr>
          <p:spPr bwMode="auto">
            <a:xfrm>
              <a:off x="1162050" y="4487863"/>
              <a:ext cx="15875" cy="3175"/>
            </a:xfrm>
            <a:custGeom>
              <a:avLst/>
              <a:gdLst>
                <a:gd name="T0" fmla="*/ 6 w 6"/>
                <a:gd name="T1" fmla="*/ 0 h 1"/>
                <a:gd name="T2" fmla="*/ 0 w 6"/>
                <a:gd name="T3" fmla="*/ 1 h 1"/>
                <a:gd name="T4" fmla="*/ 1 w 6"/>
                <a:gd name="T5" fmla="*/ 1 h 1"/>
                <a:gd name="T6" fmla="*/ 2 w 6"/>
                <a:gd name="T7" fmla="*/ 1 h 1"/>
                <a:gd name="T8" fmla="*/ 6 w 6"/>
                <a:gd name="T9" fmla="*/ 0 h 1"/>
                <a:gd name="T10" fmla="*/ 6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6" y="0"/>
                  </a:moveTo>
                  <a:cubicBezTo>
                    <a:pt x="5" y="0"/>
                    <a:pt x="2" y="0"/>
                    <a:pt x="0" y="1"/>
                  </a:cubicBezTo>
                  <a:cubicBezTo>
                    <a:pt x="1" y="1"/>
                    <a:pt x="1" y="1"/>
                    <a:pt x="1" y="1"/>
                  </a:cubicBezTo>
                  <a:cubicBezTo>
                    <a:pt x="1" y="1"/>
                    <a:pt x="2" y="1"/>
                    <a:pt x="2" y="1"/>
                  </a:cubicBezTo>
                  <a:cubicBezTo>
                    <a:pt x="3" y="1"/>
                    <a:pt x="5" y="1"/>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1" name="Freeform 287"/>
            <p:cNvSpPr>
              <a:spLocks/>
            </p:cNvSpPr>
            <p:nvPr/>
          </p:nvSpPr>
          <p:spPr bwMode="auto">
            <a:xfrm>
              <a:off x="3694113" y="4618038"/>
              <a:ext cx="26988" cy="6350"/>
            </a:xfrm>
            <a:custGeom>
              <a:avLst/>
              <a:gdLst>
                <a:gd name="T0" fmla="*/ 4 w 10"/>
                <a:gd name="T1" fmla="*/ 0 h 2"/>
                <a:gd name="T2" fmla="*/ 3 w 10"/>
                <a:gd name="T3" fmla="*/ 2 h 2"/>
                <a:gd name="T4" fmla="*/ 4 w 10"/>
                <a:gd name="T5" fmla="*/ 2 h 2"/>
                <a:gd name="T6" fmla="*/ 10 w 10"/>
                <a:gd name="T7" fmla="*/ 1 h 2"/>
                <a:gd name="T8" fmla="*/ 5 w 10"/>
                <a:gd name="T9" fmla="*/ 0 h 2"/>
                <a:gd name="T10" fmla="*/ 4 w 10"/>
                <a:gd name="T11" fmla="*/ 0 h 2"/>
              </a:gdLst>
              <a:ahLst/>
              <a:cxnLst>
                <a:cxn ang="0">
                  <a:pos x="T0" y="T1"/>
                </a:cxn>
                <a:cxn ang="0">
                  <a:pos x="T2" y="T3"/>
                </a:cxn>
                <a:cxn ang="0">
                  <a:pos x="T4" y="T5"/>
                </a:cxn>
                <a:cxn ang="0">
                  <a:pos x="T6" y="T7"/>
                </a:cxn>
                <a:cxn ang="0">
                  <a:pos x="T8" y="T9"/>
                </a:cxn>
                <a:cxn ang="0">
                  <a:pos x="T10" y="T11"/>
                </a:cxn>
              </a:cxnLst>
              <a:rect l="0" t="0" r="r" b="b"/>
              <a:pathLst>
                <a:path w="10" h="2">
                  <a:moveTo>
                    <a:pt x="4" y="0"/>
                  </a:moveTo>
                  <a:cubicBezTo>
                    <a:pt x="1" y="0"/>
                    <a:pt x="0" y="1"/>
                    <a:pt x="3" y="2"/>
                  </a:cubicBezTo>
                  <a:cubicBezTo>
                    <a:pt x="4" y="2"/>
                    <a:pt x="4" y="2"/>
                    <a:pt x="4" y="2"/>
                  </a:cubicBezTo>
                  <a:cubicBezTo>
                    <a:pt x="6" y="2"/>
                    <a:pt x="7" y="2"/>
                    <a:pt x="10" y="1"/>
                  </a:cubicBezTo>
                  <a:cubicBezTo>
                    <a:pt x="8" y="1"/>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2" name="Freeform 288"/>
            <p:cNvSpPr>
              <a:spLocks/>
            </p:cNvSpPr>
            <p:nvPr/>
          </p:nvSpPr>
          <p:spPr bwMode="auto">
            <a:xfrm>
              <a:off x="1230313" y="4479925"/>
              <a:ext cx="12700" cy="3175"/>
            </a:xfrm>
            <a:custGeom>
              <a:avLst/>
              <a:gdLst>
                <a:gd name="T0" fmla="*/ 3 w 5"/>
                <a:gd name="T1" fmla="*/ 0 h 1"/>
                <a:gd name="T2" fmla="*/ 1 w 5"/>
                <a:gd name="T3" fmla="*/ 1 h 1"/>
                <a:gd name="T4" fmla="*/ 4 w 5"/>
                <a:gd name="T5" fmla="*/ 1 h 1"/>
                <a:gd name="T6" fmla="*/ 4 w 5"/>
                <a:gd name="T7" fmla="*/ 0 h 1"/>
                <a:gd name="T8" fmla="*/ 3 w 5"/>
                <a:gd name="T9" fmla="*/ 0 h 1"/>
              </a:gdLst>
              <a:ahLst/>
              <a:cxnLst>
                <a:cxn ang="0">
                  <a:pos x="T0" y="T1"/>
                </a:cxn>
                <a:cxn ang="0">
                  <a:pos x="T2" y="T3"/>
                </a:cxn>
                <a:cxn ang="0">
                  <a:pos x="T4" y="T5"/>
                </a:cxn>
                <a:cxn ang="0">
                  <a:pos x="T6" y="T7"/>
                </a:cxn>
                <a:cxn ang="0">
                  <a:pos x="T8" y="T9"/>
                </a:cxn>
              </a:cxnLst>
              <a:rect l="0" t="0" r="r" b="b"/>
              <a:pathLst>
                <a:path w="5" h="1">
                  <a:moveTo>
                    <a:pt x="3" y="0"/>
                  </a:moveTo>
                  <a:cubicBezTo>
                    <a:pt x="2" y="0"/>
                    <a:pt x="0" y="1"/>
                    <a:pt x="1" y="1"/>
                  </a:cubicBezTo>
                  <a:cubicBezTo>
                    <a:pt x="2" y="1"/>
                    <a:pt x="4" y="1"/>
                    <a:pt x="4" y="1"/>
                  </a:cubicBezTo>
                  <a:cubicBezTo>
                    <a:pt x="3" y="1"/>
                    <a:pt x="5" y="1"/>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3" name="Freeform 289"/>
            <p:cNvSpPr>
              <a:spLocks noEditPoints="1"/>
            </p:cNvSpPr>
            <p:nvPr/>
          </p:nvSpPr>
          <p:spPr bwMode="auto">
            <a:xfrm>
              <a:off x="3567113" y="4922838"/>
              <a:ext cx="58738" cy="3175"/>
            </a:xfrm>
            <a:custGeom>
              <a:avLst/>
              <a:gdLst>
                <a:gd name="T0" fmla="*/ 19 w 22"/>
                <a:gd name="T1" fmla="*/ 0 h 1"/>
                <a:gd name="T2" fmla="*/ 8 w 22"/>
                <a:gd name="T3" fmla="*/ 0 h 1"/>
                <a:gd name="T4" fmla="*/ 2 w 22"/>
                <a:gd name="T5" fmla="*/ 1 h 1"/>
                <a:gd name="T6" fmla="*/ 1 w 22"/>
                <a:gd name="T7" fmla="*/ 1 h 1"/>
                <a:gd name="T8" fmla="*/ 0 w 22"/>
                <a:gd name="T9" fmla="*/ 1 h 1"/>
                <a:gd name="T10" fmla="*/ 1 w 22"/>
                <a:gd name="T11" fmla="*/ 1 h 1"/>
                <a:gd name="T12" fmla="*/ 11 w 22"/>
                <a:gd name="T13" fmla="*/ 1 h 1"/>
                <a:gd name="T14" fmla="*/ 20 w 22"/>
                <a:gd name="T15" fmla="*/ 0 h 1"/>
                <a:gd name="T16" fmla="*/ 19 w 22"/>
                <a:gd name="T17" fmla="*/ 0 h 1"/>
                <a:gd name="T18" fmla="*/ 19 w 22"/>
                <a:gd name="T19" fmla="*/ 0 h 1"/>
                <a:gd name="T20" fmla="*/ 19 w 22"/>
                <a:gd name="T21" fmla="*/ 0 h 1"/>
                <a:gd name="T22" fmla="*/ 19 w 22"/>
                <a:gd name="T23" fmla="*/ 0 h 1"/>
                <a:gd name="T24" fmla="*/ 19 w 22"/>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
                  <a:moveTo>
                    <a:pt x="19" y="0"/>
                  </a:moveTo>
                  <a:cubicBezTo>
                    <a:pt x="16" y="0"/>
                    <a:pt x="12" y="0"/>
                    <a:pt x="8" y="0"/>
                  </a:cubicBezTo>
                  <a:cubicBezTo>
                    <a:pt x="6" y="0"/>
                    <a:pt x="4" y="0"/>
                    <a:pt x="2" y="1"/>
                  </a:cubicBezTo>
                  <a:cubicBezTo>
                    <a:pt x="2" y="1"/>
                    <a:pt x="2" y="1"/>
                    <a:pt x="1" y="1"/>
                  </a:cubicBezTo>
                  <a:cubicBezTo>
                    <a:pt x="1" y="1"/>
                    <a:pt x="1" y="1"/>
                    <a:pt x="0" y="1"/>
                  </a:cubicBezTo>
                  <a:cubicBezTo>
                    <a:pt x="0" y="1"/>
                    <a:pt x="1" y="1"/>
                    <a:pt x="1" y="1"/>
                  </a:cubicBezTo>
                  <a:cubicBezTo>
                    <a:pt x="2" y="1"/>
                    <a:pt x="6" y="1"/>
                    <a:pt x="11" y="1"/>
                  </a:cubicBezTo>
                  <a:cubicBezTo>
                    <a:pt x="18" y="0"/>
                    <a:pt x="22" y="0"/>
                    <a:pt x="20" y="0"/>
                  </a:cubicBezTo>
                  <a:cubicBezTo>
                    <a:pt x="18" y="0"/>
                    <a:pt x="19" y="0"/>
                    <a:pt x="19" y="0"/>
                  </a:cubicBezTo>
                  <a:moveTo>
                    <a:pt x="19" y="0"/>
                  </a:moveTo>
                  <a:cubicBezTo>
                    <a:pt x="19" y="0"/>
                    <a:pt x="19" y="0"/>
                    <a:pt x="19" y="0"/>
                  </a:cubicBezTo>
                  <a:cubicBezTo>
                    <a:pt x="19" y="0"/>
                    <a:pt x="19" y="0"/>
                    <a:pt x="19" y="0"/>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4" name="Freeform 290"/>
            <p:cNvSpPr>
              <a:spLocks/>
            </p:cNvSpPr>
            <p:nvPr/>
          </p:nvSpPr>
          <p:spPr bwMode="auto">
            <a:xfrm>
              <a:off x="3222625" y="5353050"/>
              <a:ext cx="11113" cy="4762"/>
            </a:xfrm>
            <a:custGeom>
              <a:avLst/>
              <a:gdLst>
                <a:gd name="T0" fmla="*/ 4 w 4"/>
                <a:gd name="T1" fmla="*/ 0 h 2"/>
                <a:gd name="T2" fmla="*/ 1 w 4"/>
                <a:gd name="T3" fmla="*/ 1 h 2"/>
                <a:gd name="T4" fmla="*/ 2 w 4"/>
                <a:gd name="T5" fmla="*/ 2 h 2"/>
                <a:gd name="T6" fmla="*/ 3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2" y="1"/>
                    <a:pt x="1" y="1"/>
                  </a:cubicBezTo>
                  <a:cubicBezTo>
                    <a:pt x="0" y="1"/>
                    <a:pt x="1" y="2"/>
                    <a:pt x="2" y="2"/>
                  </a:cubicBezTo>
                  <a:cubicBezTo>
                    <a:pt x="3" y="2"/>
                    <a:pt x="3" y="2"/>
                    <a:pt x="3" y="1"/>
                  </a:cubicBezTo>
                  <a:cubicBezTo>
                    <a:pt x="3" y="1"/>
                    <a:pt x="3" y="1"/>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5" name="Freeform 291"/>
            <p:cNvSpPr>
              <a:spLocks noEditPoints="1"/>
            </p:cNvSpPr>
            <p:nvPr/>
          </p:nvSpPr>
          <p:spPr bwMode="auto">
            <a:xfrm>
              <a:off x="901700" y="4332288"/>
              <a:ext cx="3898900" cy="1554162"/>
            </a:xfrm>
            <a:custGeom>
              <a:avLst/>
              <a:gdLst>
                <a:gd name="T0" fmla="*/ 667 w 1438"/>
                <a:gd name="T1" fmla="*/ 267 h 571"/>
                <a:gd name="T2" fmla="*/ 228 w 1438"/>
                <a:gd name="T3" fmla="*/ 81 h 571"/>
                <a:gd name="T4" fmla="*/ 286 w 1438"/>
                <a:gd name="T5" fmla="*/ 5 h 571"/>
                <a:gd name="T6" fmla="*/ 184 w 1438"/>
                <a:gd name="T7" fmla="*/ 33 h 571"/>
                <a:gd name="T8" fmla="*/ 107 w 1438"/>
                <a:gd name="T9" fmla="*/ 40 h 571"/>
                <a:gd name="T10" fmla="*/ 54 w 1438"/>
                <a:gd name="T11" fmla="*/ 71 h 571"/>
                <a:gd name="T12" fmla="*/ 108 w 1438"/>
                <a:gd name="T13" fmla="*/ 94 h 571"/>
                <a:gd name="T14" fmla="*/ 47 w 1438"/>
                <a:gd name="T15" fmla="*/ 112 h 571"/>
                <a:gd name="T16" fmla="*/ 227 w 1438"/>
                <a:gd name="T17" fmla="*/ 81 h 571"/>
                <a:gd name="T18" fmla="*/ 245 w 1438"/>
                <a:gd name="T19" fmla="*/ 85 h 571"/>
                <a:gd name="T20" fmla="*/ 289 w 1438"/>
                <a:gd name="T21" fmla="*/ 95 h 571"/>
                <a:gd name="T22" fmla="*/ 353 w 1438"/>
                <a:gd name="T23" fmla="*/ 111 h 571"/>
                <a:gd name="T24" fmla="*/ 375 w 1438"/>
                <a:gd name="T25" fmla="*/ 131 h 571"/>
                <a:gd name="T26" fmla="*/ 388 w 1438"/>
                <a:gd name="T27" fmla="*/ 143 h 571"/>
                <a:gd name="T28" fmla="*/ 390 w 1438"/>
                <a:gd name="T29" fmla="*/ 153 h 571"/>
                <a:gd name="T30" fmla="*/ 410 w 1438"/>
                <a:gd name="T31" fmla="*/ 161 h 571"/>
                <a:gd name="T32" fmla="*/ 361 w 1438"/>
                <a:gd name="T33" fmla="*/ 216 h 571"/>
                <a:gd name="T34" fmla="*/ 469 w 1438"/>
                <a:gd name="T35" fmla="*/ 276 h 571"/>
                <a:gd name="T36" fmla="*/ 656 w 1438"/>
                <a:gd name="T37" fmla="*/ 312 h 571"/>
                <a:gd name="T38" fmla="*/ 810 w 1438"/>
                <a:gd name="T39" fmla="*/ 334 h 571"/>
                <a:gd name="T40" fmla="*/ 845 w 1438"/>
                <a:gd name="T41" fmla="*/ 384 h 571"/>
                <a:gd name="T42" fmla="*/ 995 w 1438"/>
                <a:gd name="T43" fmla="*/ 537 h 571"/>
                <a:gd name="T44" fmla="*/ 1018 w 1438"/>
                <a:gd name="T45" fmla="*/ 559 h 571"/>
                <a:gd name="T46" fmla="*/ 1034 w 1438"/>
                <a:gd name="T47" fmla="*/ 564 h 571"/>
                <a:gd name="T48" fmla="*/ 1050 w 1438"/>
                <a:gd name="T49" fmla="*/ 570 h 571"/>
                <a:gd name="T50" fmla="*/ 1174 w 1438"/>
                <a:gd name="T51" fmla="*/ 502 h 571"/>
                <a:gd name="T52" fmla="*/ 1363 w 1438"/>
                <a:gd name="T53" fmla="*/ 440 h 571"/>
                <a:gd name="T54" fmla="*/ 1315 w 1438"/>
                <a:gd name="T55" fmla="*/ 376 h 571"/>
                <a:gd name="T56" fmla="*/ 1225 w 1438"/>
                <a:gd name="T57" fmla="*/ 369 h 571"/>
                <a:gd name="T58" fmla="*/ 1123 w 1438"/>
                <a:gd name="T59" fmla="*/ 338 h 571"/>
                <a:gd name="T60" fmla="*/ 933 w 1438"/>
                <a:gd name="T61" fmla="*/ 329 h 571"/>
                <a:gd name="T62" fmla="*/ 818 w 1438"/>
                <a:gd name="T63" fmla="*/ 324 h 571"/>
                <a:gd name="T64" fmla="*/ 770 w 1438"/>
                <a:gd name="T65" fmla="*/ 292 h 571"/>
                <a:gd name="T66" fmla="*/ 657 w 1438"/>
                <a:gd name="T67" fmla="*/ 277 h 571"/>
                <a:gd name="T68" fmla="*/ 755 w 1438"/>
                <a:gd name="T69" fmla="*/ 263 h 571"/>
                <a:gd name="T70" fmla="*/ 813 w 1438"/>
                <a:gd name="T71" fmla="*/ 261 h 571"/>
                <a:gd name="T72" fmla="*/ 933 w 1438"/>
                <a:gd name="T73" fmla="*/ 242 h 571"/>
                <a:gd name="T74" fmla="*/ 942 w 1438"/>
                <a:gd name="T75" fmla="*/ 231 h 571"/>
                <a:gd name="T76" fmla="*/ 983 w 1438"/>
                <a:gd name="T77" fmla="*/ 218 h 571"/>
                <a:gd name="T78" fmla="*/ 1099 w 1438"/>
                <a:gd name="T79" fmla="*/ 199 h 571"/>
                <a:gd name="T80" fmla="*/ 1107 w 1438"/>
                <a:gd name="T81" fmla="*/ 187 h 571"/>
                <a:gd name="T82" fmla="*/ 1227 w 1438"/>
                <a:gd name="T83" fmla="*/ 168 h 571"/>
                <a:gd name="T84" fmla="*/ 1180 w 1438"/>
                <a:gd name="T85" fmla="*/ 162 h 571"/>
                <a:gd name="T86" fmla="*/ 1196 w 1438"/>
                <a:gd name="T87" fmla="*/ 156 h 571"/>
                <a:gd name="T88" fmla="*/ 1181 w 1438"/>
                <a:gd name="T89" fmla="*/ 147 h 571"/>
                <a:gd name="T90" fmla="*/ 1168 w 1438"/>
                <a:gd name="T91" fmla="*/ 135 h 571"/>
                <a:gd name="T92" fmla="*/ 1103 w 1438"/>
                <a:gd name="T93" fmla="*/ 133 h 571"/>
                <a:gd name="T94" fmla="*/ 1055 w 1438"/>
                <a:gd name="T95" fmla="*/ 113 h 571"/>
                <a:gd name="T96" fmla="*/ 987 w 1438"/>
                <a:gd name="T97" fmla="*/ 150 h 571"/>
                <a:gd name="T98" fmla="*/ 821 w 1438"/>
                <a:gd name="T99" fmla="*/ 129 h 571"/>
                <a:gd name="T100" fmla="*/ 873 w 1438"/>
                <a:gd name="T101" fmla="*/ 106 h 571"/>
                <a:gd name="T102" fmla="*/ 903 w 1438"/>
                <a:gd name="T103" fmla="*/ 100 h 571"/>
                <a:gd name="T104" fmla="*/ 977 w 1438"/>
                <a:gd name="T105" fmla="*/ 83 h 571"/>
                <a:gd name="T106" fmla="*/ 1033 w 1438"/>
                <a:gd name="T107" fmla="*/ 73 h 571"/>
                <a:gd name="T108" fmla="*/ 957 w 1438"/>
                <a:gd name="T109" fmla="*/ 68 h 571"/>
                <a:gd name="T110" fmla="*/ 925 w 1438"/>
                <a:gd name="T111" fmla="*/ 59 h 571"/>
                <a:gd name="T112" fmla="*/ 885 w 1438"/>
                <a:gd name="T113" fmla="*/ 74 h 571"/>
                <a:gd name="T114" fmla="*/ 868 w 1438"/>
                <a:gd name="T115" fmla="*/ 69 h 571"/>
                <a:gd name="T116" fmla="*/ 782 w 1438"/>
                <a:gd name="T117" fmla="*/ 60 h 571"/>
                <a:gd name="T118" fmla="*/ 694 w 1438"/>
                <a:gd name="T119" fmla="*/ 51 h 571"/>
                <a:gd name="T120" fmla="*/ 580 w 1438"/>
                <a:gd name="T121" fmla="*/ 34 h 571"/>
                <a:gd name="T122" fmla="*/ 509 w 1438"/>
                <a:gd name="T123" fmla="*/ 39 h 571"/>
                <a:gd name="T124" fmla="*/ 339 w 1438"/>
                <a:gd name="T125" fmla="*/ 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8" h="571">
                  <a:moveTo>
                    <a:pt x="104" y="35"/>
                  </a:moveTo>
                  <a:cubicBezTo>
                    <a:pt x="104" y="35"/>
                    <a:pt x="104" y="35"/>
                    <a:pt x="104" y="35"/>
                  </a:cubicBezTo>
                  <a:cubicBezTo>
                    <a:pt x="104" y="35"/>
                    <a:pt x="104" y="35"/>
                    <a:pt x="104" y="35"/>
                  </a:cubicBezTo>
                  <a:cubicBezTo>
                    <a:pt x="104" y="35"/>
                    <a:pt x="104" y="35"/>
                    <a:pt x="104" y="35"/>
                  </a:cubicBezTo>
                  <a:cubicBezTo>
                    <a:pt x="104" y="35"/>
                    <a:pt x="104" y="35"/>
                    <a:pt x="104" y="35"/>
                  </a:cubicBezTo>
                  <a:moveTo>
                    <a:pt x="738" y="305"/>
                  </a:moveTo>
                  <a:cubicBezTo>
                    <a:pt x="742" y="305"/>
                    <a:pt x="745" y="305"/>
                    <a:pt x="749" y="305"/>
                  </a:cubicBezTo>
                  <a:cubicBezTo>
                    <a:pt x="745" y="305"/>
                    <a:pt x="742" y="305"/>
                    <a:pt x="738" y="305"/>
                  </a:cubicBezTo>
                  <a:moveTo>
                    <a:pt x="733" y="305"/>
                  </a:moveTo>
                  <a:cubicBezTo>
                    <a:pt x="733" y="305"/>
                    <a:pt x="735" y="305"/>
                    <a:pt x="738" y="305"/>
                  </a:cubicBezTo>
                  <a:cubicBezTo>
                    <a:pt x="735" y="305"/>
                    <a:pt x="733" y="305"/>
                    <a:pt x="733" y="305"/>
                  </a:cubicBezTo>
                  <a:moveTo>
                    <a:pt x="667" y="267"/>
                  </a:moveTo>
                  <a:cubicBezTo>
                    <a:pt x="667" y="267"/>
                    <a:pt x="668" y="267"/>
                    <a:pt x="668" y="267"/>
                  </a:cubicBezTo>
                  <a:cubicBezTo>
                    <a:pt x="668" y="267"/>
                    <a:pt x="668" y="267"/>
                    <a:pt x="668" y="267"/>
                  </a:cubicBezTo>
                  <a:cubicBezTo>
                    <a:pt x="668" y="267"/>
                    <a:pt x="668" y="267"/>
                    <a:pt x="668" y="267"/>
                  </a:cubicBezTo>
                  <a:cubicBezTo>
                    <a:pt x="668" y="267"/>
                    <a:pt x="668" y="267"/>
                    <a:pt x="668" y="267"/>
                  </a:cubicBezTo>
                  <a:cubicBezTo>
                    <a:pt x="667" y="267"/>
                    <a:pt x="667" y="267"/>
                    <a:pt x="667" y="267"/>
                  </a:cubicBezTo>
                  <a:cubicBezTo>
                    <a:pt x="666" y="268"/>
                    <a:pt x="665" y="268"/>
                    <a:pt x="664" y="268"/>
                  </a:cubicBezTo>
                  <a:cubicBezTo>
                    <a:pt x="665" y="268"/>
                    <a:pt x="666" y="268"/>
                    <a:pt x="666" y="267"/>
                  </a:cubicBezTo>
                  <a:cubicBezTo>
                    <a:pt x="667" y="267"/>
                    <a:pt x="667" y="267"/>
                    <a:pt x="667" y="267"/>
                  </a:cubicBezTo>
                  <a:cubicBezTo>
                    <a:pt x="667" y="267"/>
                    <a:pt x="667" y="267"/>
                    <a:pt x="667" y="267"/>
                  </a:cubicBezTo>
                  <a:moveTo>
                    <a:pt x="802" y="259"/>
                  </a:move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moveTo>
                    <a:pt x="414" y="177"/>
                  </a:moveTo>
                  <a:cubicBezTo>
                    <a:pt x="414" y="177"/>
                    <a:pt x="414" y="177"/>
                    <a:pt x="415" y="177"/>
                  </a:cubicBezTo>
                  <a:cubicBezTo>
                    <a:pt x="414" y="177"/>
                    <a:pt x="414" y="177"/>
                    <a:pt x="414" y="177"/>
                  </a:cubicBezTo>
                  <a:cubicBezTo>
                    <a:pt x="414" y="177"/>
                    <a:pt x="414" y="177"/>
                    <a:pt x="414" y="177"/>
                  </a:cubicBezTo>
                  <a:moveTo>
                    <a:pt x="413" y="165"/>
                  </a:moveTo>
                  <a:cubicBezTo>
                    <a:pt x="413" y="165"/>
                    <a:pt x="414" y="165"/>
                    <a:pt x="414" y="165"/>
                  </a:cubicBezTo>
                  <a:cubicBezTo>
                    <a:pt x="414" y="165"/>
                    <a:pt x="414" y="165"/>
                    <a:pt x="415" y="165"/>
                  </a:cubicBezTo>
                  <a:cubicBezTo>
                    <a:pt x="415" y="165"/>
                    <a:pt x="415" y="165"/>
                    <a:pt x="415" y="165"/>
                  </a:cubicBezTo>
                  <a:cubicBezTo>
                    <a:pt x="414" y="165"/>
                    <a:pt x="414" y="165"/>
                    <a:pt x="413" y="165"/>
                  </a:cubicBezTo>
                  <a:moveTo>
                    <a:pt x="190" y="92"/>
                  </a:moveTo>
                  <a:cubicBezTo>
                    <a:pt x="190" y="92"/>
                    <a:pt x="190" y="92"/>
                    <a:pt x="190" y="92"/>
                  </a:cubicBezTo>
                  <a:cubicBezTo>
                    <a:pt x="190" y="92"/>
                    <a:pt x="190" y="92"/>
                    <a:pt x="190" y="92"/>
                  </a:cubicBezTo>
                  <a:cubicBezTo>
                    <a:pt x="190" y="92"/>
                    <a:pt x="190" y="92"/>
                    <a:pt x="190" y="92"/>
                  </a:cubicBezTo>
                  <a:moveTo>
                    <a:pt x="228" y="81"/>
                  </a:moveTo>
                  <a:cubicBezTo>
                    <a:pt x="229" y="81"/>
                    <a:pt x="230" y="81"/>
                    <a:pt x="230" y="81"/>
                  </a:cubicBezTo>
                  <a:cubicBezTo>
                    <a:pt x="231" y="81"/>
                    <a:pt x="230" y="81"/>
                    <a:pt x="228" y="81"/>
                  </a:cubicBezTo>
                  <a:moveTo>
                    <a:pt x="60" y="73"/>
                  </a:moveTo>
                  <a:cubicBezTo>
                    <a:pt x="60" y="73"/>
                    <a:pt x="61" y="73"/>
                    <a:pt x="61" y="73"/>
                  </a:cubicBezTo>
                  <a:cubicBezTo>
                    <a:pt x="62" y="73"/>
                    <a:pt x="64" y="73"/>
                    <a:pt x="65" y="73"/>
                  </a:cubicBezTo>
                  <a:cubicBezTo>
                    <a:pt x="64" y="73"/>
                    <a:pt x="64" y="73"/>
                    <a:pt x="63" y="73"/>
                  </a:cubicBezTo>
                  <a:cubicBezTo>
                    <a:pt x="62" y="73"/>
                    <a:pt x="61" y="73"/>
                    <a:pt x="60" y="73"/>
                  </a:cubicBezTo>
                  <a:moveTo>
                    <a:pt x="65" y="73"/>
                  </a:moveTo>
                  <a:cubicBezTo>
                    <a:pt x="66" y="73"/>
                    <a:pt x="66" y="73"/>
                    <a:pt x="67" y="73"/>
                  </a:cubicBezTo>
                  <a:cubicBezTo>
                    <a:pt x="71" y="73"/>
                    <a:pt x="74" y="72"/>
                    <a:pt x="74" y="72"/>
                  </a:cubicBezTo>
                  <a:cubicBezTo>
                    <a:pt x="75" y="72"/>
                    <a:pt x="74" y="73"/>
                    <a:pt x="73" y="73"/>
                  </a:cubicBezTo>
                  <a:cubicBezTo>
                    <a:pt x="73" y="73"/>
                    <a:pt x="72" y="73"/>
                    <a:pt x="71" y="73"/>
                  </a:cubicBezTo>
                  <a:cubicBezTo>
                    <a:pt x="69" y="73"/>
                    <a:pt x="67" y="73"/>
                    <a:pt x="65" y="73"/>
                  </a:cubicBezTo>
                  <a:moveTo>
                    <a:pt x="333" y="0"/>
                  </a:moveTo>
                  <a:cubicBezTo>
                    <a:pt x="331" y="0"/>
                    <a:pt x="328" y="0"/>
                    <a:pt x="326" y="0"/>
                  </a:cubicBezTo>
                  <a:cubicBezTo>
                    <a:pt x="320" y="1"/>
                    <a:pt x="314" y="1"/>
                    <a:pt x="310" y="1"/>
                  </a:cubicBezTo>
                  <a:cubicBezTo>
                    <a:pt x="306" y="1"/>
                    <a:pt x="304" y="1"/>
                    <a:pt x="305" y="1"/>
                  </a:cubicBezTo>
                  <a:cubicBezTo>
                    <a:pt x="305" y="0"/>
                    <a:pt x="305" y="0"/>
                    <a:pt x="304" y="0"/>
                  </a:cubicBezTo>
                  <a:cubicBezTo>
                    <a:pt x="303" y="0"/>
                    <a:pt x="301" y="0"/>
                    <a:pt x="299" y="1"/>
                  </a:cubicBezTo>
                  <a:cubicBezTo>
                    <a:pt x="295" y="1"/>
                    <a:pt x="294" y="3"/>
                    <a:pt x="290" y="4"/>
                  </a:cubicBezTo>
                  <a:cubicBezTo>
                    <a:pt x="288" y="5"/>
                    <a:pt x="287" y="5"/>
                    <a:pt x="286" y="5"/>
                  </a:cubicBezTo>
                  <a:cubicBezTo>
                    <a:pt x="285" y="5"/>
                    <a:pt x="285" y="5"/>
                    <a:pt x="286" y="5"/>
                  </a:cubicBezTo>
                  <a:cubicBezTo>
                    <a:pt x="287" y="4"/>
                    <a:pt x="284" y="3"/>
                    <a:pt x="278" y="3"/>
                  </a:cubicBezTo>
                  <a:cubicBezTo>
                    <a:pt x="277" y="3"/>
                    <a:pt x="277" y="3"/>
                    <a:pt x="276" y="3"/>
                  </a:cubicBezTo>
                  <a:cubicBezTo>
                    <a:pt x="272" y="3"/>
                    <a:pt x="271" y="3"/>
                    <a:pt x="272" y="3"/>
                  </a:cubicBezTo>
                  <a:cubicBezTo>
                    <a:pt x="273" y="4"/>
                    <a:pt x="259" y="4"/>
                    <a:pt x="246" y="7"/>
                  </a:cubicBezTo>
                  <a:cubicBezTo>
                    <a:pt x="238" y="9"/>
                    <a:pt x="230" y="11"/>
                    <a:pt x="219" y="11"/>
                  </a:cubicBezTo>
                  <a:cubicBezTo>
                    <a:pt x="218" y="11"/>
                    <a:pt x="217" y="12"/>
                    <a:pt x="216" y="12"/>
                  </a:cubicBezTo>
                  <a:cubicBezTo>
                    <a:pt x="212" y="12"/>
                    <a:pt x="208" y="11"/>
                    <a:pt x="205" y="11"/>
                  </a:cubicBezTo>
                  <a:cubicBezTo>
                    <a:pt x="201" y="11"/>
                    <a:pt x="197" y="10"/>
                    <a:pt x="195" y="10"/>
                  </a:cubicBezTo>
                  <a:cubicBezTo>
                    <a:pt x="194" y="10"/>
                    <a:pt x="193" y="10"/>
                    <a:pt x="193" y="10"/>
                  </a:cubicBezTo>
                  <a:cubicBezTo>
                    <a:pt x="189" y="11"/>
                    <a:pt x="186" y="11"/>
                    <a:pt x="183" y="12"/>
                  </a:cubicBezTo>
                  <a:cubicBezTo>
                    <a:pt x="178" y="14"/>
                    <a:pt x="177" y="18"/>
                    <a:pt x="178" y="22"/>
                  </a:cubicBezTo>
                  <a:cubicBezTo>
                    <a:pt x="179" y="26"/>
                    <a:pt x="186" y="29"/>
                    <a:pt x="187" y="29"/>
                  </a:cubicBezTo>
                  <a:cubicBezTo>
                    <a:pt x="187" y="29"/>
                    <a:pt x="188" y="29"/>
                    <a:pt x="188" y="29"/>
                  </a:cubicBezTo>
                  <a:cubicBezTo>
                    <a:pt x="188" y="29"/>
                    <a:pt x="188" y="29"/>
                    <a:pt x="188" y="29"/>
                  </a:cubicBezTo>
                  <a:cubicBezTo>
                    <a:pt x="189" y="29"/>
                    <a:pt x="191" y="29"/>
                    <a:pt x="192" y="30"/>
                  </a:cubicBezTo>
                  <a:cubicBezTo>
                    <a:pt x="193" y="30"/>
                    <a:pt x="186" y="33"/>
                    <a:pt x="194" y="34"/>
                  </a:cubicBezTo>
                  <a:cubicBezTo>
                    <a:pt x="200" y="34"/>
                    <a:pt x="200" y="36"/>
                    <a:pt x="197" y="36"/>
                  </a:cubicBezTo>
                  <a:cubicBezTo>
                    <a:pt x="196" y="36"/>
                    <a:pt x="194" y="36"/>
                    <a:pt x="192" y="35"/>
                  </a:cubicBezTo>
                  <a:cubicBezTo>
                    <a:pt x="185" y="34"/>
                    <a:pt x="185" y="32"/>
                    <a:pt x="185" y="32"/>
                  </a:cubicBezTo>
                  <a:cubicBezTo>
                    <a:pt x="185" y="32"/>
                    <a:pt x="185" y="32"/>
                    <a:pt x="184" y="33"/>
                  </a:cubicBezTo>
                  <a:cubicBezTo>
                    <a:pt x="182" y="34"/>
                    <a:pt x="190" y="35"/>
                    <a:pt x="189" y="36"/>
                  </a:cubicBezTo>
                  <a:cubicBezTo>
                    <a:pt x="187" y="37"/>
                    <a:pt x="186" y="37"/>
                    <a:pt x="186" y="37"/>
                  </a:cubicBezTo>
                  <a:cubicBezTo>
                    <a:pt x="186" y="37"/>
                    <a:pt x="186" y="37"/>
                    <a:pt x="186" y="37"/>
                  </a:cubicBezTo>
                  <a:cubicBezTo>
                    <a:pt x="187" y="37"/>
                    <a:pt x="186" y="36"/>
                    <a:pt x="185" y="36"/>
                  </a:cubicBezTo>
                  <a:cubicBezTo>
                    <a:pt x="185" y="36"/>
                    <a:pt x="185" y="36"/>
                    <a:pt x="185" y="36"/>
                  </a:cubicBezTo>
                  <a:cubicBezTo>
                    <a:pt x="185" y="36"/>
                    <a:pt x="184" y="36"/>
                    <a:pt x="182" y="37"/>
                  </a:cubicBezTo>
                  <a:cubicBezTo>
                    <a:pt x="180" y="37"/>
                    <a:pt x="177" y="38"/>
                    <a:pt x="174" y="38"/>
                  </a:cubicBezTo>
                  <a:cubicBezTo>
                    <a:pt x="172" y="38"/>
                    <a:pt x="171" y="37"/>
                    <a:pt x="169" y="37"/>
                  </a:cubicBezTo>
                  <a:cubicBezTo>
                    <a:pt x="160" y="36"/>
                    <a:pt x="161" y="34"/>
                    <a:pt x="162" y="32"/>
                  </a:cubicBezTo>
                  <a:cubicBezTo>
                    <a:pt x="163" y="31"/>
                    <a:pt x="162" y="31"/>
                    <a:pt x="159" y="31"/>
                  </a:cubicBezTo>
                  <a:cubicBezTo>
                    <a:pt x="158" y="31"/>
                    <a:pt x="156" y="31"/>
                    <a:pt x="154" y="31"/>
                  </a:cubicBezTo>
                  <a:cubicBezTo>
                    <a:pt x="151" y="32"/>
                    <a:pt x="149" y="32"/>
                    <a:pt x="146" y="32"/>
                  </a:cubicBezTo>
                  <a:cubicBezTo>
                    <a:pt x="145" y="32"/>
                    <a:pt x="144" y="32"/>
                    <a:pt x="143" y="32"/>
                  </a:cubicBezTo>
                  <a:cubicBezTo>
                    <a:pt x="143" y="32"/>
                    <a:pt x="143" y="32"/>
                    <a:pt x="143" y="32"/>
                  </a:cubicBezTo>
                  <a:cubicBezTo>
                    <a:pt x="137" y="32"/>
                    <a:pt x="131" y="32"/>
                    <a:pt x="121" y="33"/>
                  </a:cubicBezTo>
                  <a:cubicBezTo>
                    <a:pt x="111" y="34"/>
                    <a:pt x="105" y="35"/>
                    <a:pt x="104" y="35"/>
                  </a:cubicBezTo>
                  <a:cubicBezTo>
                    <a:pt x="104" y="35"/>
                    <a:pt x="103" y="37"/>
                    <a:pt x="109" y="39"/>
                  </a:cubicBezTo>
                  <a:cubicBezTo>
                    <a:pt x="115" y="40"/>
                    <a:pt x="118" y="41"/>
                    <a:pt x="115" y="41"/>
                  </a:cubicBezTo>
                  <a:cubicBezTo>
                    <a:pt x="115" y="41"/>
                    <a:pt x="115" y="41"/>
                    <a:pt x="115" y="41"/>
                  </a:cubicBezTo>
                  <a:cubicBezTo>
                    <a:pt x="110" y="41"/>
                    <a:pt x="107" y="41"/>
                    <a:pt x="107" y="40"/>
                  </a:cubicBezTo>
                  <a:cubicBezTo>
                    <a:pt x="107" y="40"/>
                    <a:pt x="107" y="40"/>
                    <a:pt x="107" y="40"/>
                  </a:cubicBezTo>
                  <a:cubicBezTo>
                    <a:pt x="106" y="40"/>
                    <a:pt x="93" y="44"/>
                    <a:pt x="106" y="46"/>
                  </a:cubicBezTo>
                  <a:cubicBezTo>
                    <a:pt x="118" y="47"/>
                    <a:pt x="128" y="48"/>
                    <a:pt x="132" y="48"/>
                  </a:cubicBezTo>
                  <a:cubicBezTo>
                    <a:pt x="132" y="48"/>
                    <a:pt x="133" y="48"/>
                    <a:pt x="133" y="48"/>
                  </a:cubicBezTo>
                  <a:cubicBezTo>
                    <a:pt x="133" y="48"/>
                    <a:pt x="133" y="48"/>
                    <a:pt x="134" y="48"/>
                  </a:cubicBezTo>
                  <a:cubicBezTo>
                    <a:pt x="134" y="48"/>
                    <a:pt x="135" y="48"/>
                    <a:pt x="135" y="49"/>
                  </a:cubicBezTo>
                  <a:cubicBezTo>
                    <a:pt x="135" y="49"/>
                    <a:pt x="136" y="49"/>
                    <a:pt x="136" y="49"/>
                  </a:cubicBezTo>
                  <a:cubicBezTo>
                    <a:pt x="138" y="49"/>
                    <a:pt x="142" y="48"/>
                    <a:pt x="149" y="47"/>
                  </a:cubicBezTo>
                  <a:cubicBezTo>
                    <a:pt x="152" y="47"/>
                    <a:pt x="155" y="47"/>
                    <a:pt x="157" y="47"/>
                  </a:cubicBezTo>
                  <a:cubicBezTo>
                    <a:pt x="161" y="47"/>
                    <a:pt x="163" y="47"/>
                    <a:pt x="160" y="48"/>
                  </a:cubicBezTo>
                  <a:cubicBezTo>
                    <a:pt x="156" y="49"/>
                    <a:pt x="158" y="54"/>
                    <a:pt x="142" y="56"/>
                  </a:cubicBezTo>
                  <a:cubicBezTo>
                    <a:pt x="134" y="56"/>
                    <a:pt x="125" y="57"/>
                    <a:pt x="117" y="57"/>
                  </a:cubicBezTo>
                  <a:cubicBezTo>
                    <a:pt x="100" y="59"/>
                    <a:pt x="90" y="61"/>
                    <a:pt x="87" y="61"/>
                  </a:cubicBezTo>
                  <a:cubicBezTo>
                    <a:pt x="87" y="61"/>
                    <a:pt x="87" y="61"/>
                    <a:pt x="87" y="61"/>
                  </a:cubicBezTo>
                  <a:cubicBezTo>
                    <a:pt x="86" y="61"/>
                    <a:pt x="85" y="61"/>
                    <a:pt x="85" y="61"/>
                  </a:cubicBezTo>
                  <a:cubicBezTo>
                    <a:pt x="84" y="61"/>
                    <a:pt x="83" y="61"/>
                    <a:pt x="84" y="62"/>
                  </a:cubicBezTo>
                  <a:cubicBezTo>
                    <a:pt x="85" y="62"/>
                    <a:pt x="76" y="62"/>
                    <a:pt x="69" y="63"/>
                  </a:cubicBezTo>
                  <a:cubicBezTo>
                    <a:pt x="63" y="65"/>
                    <a:pt x="58" y="66"/>
                    <a:pt x="58" y="66"/>
                  </a:cubicBezTo>
                  <a:cubicBezTo>
                    <a:pt x="58" y="66"/>
                    <a:pt x="52" y="67"/>
                    <a:pt x="51" y="69"/>
                  </a:cubicBezTo>
                  <a:cubicBezTo>
                    <a:pt x="50" y="70"/>
                    <a:pt x="52" y="71"/>
                    <a:pt x="54" y="71"/>
                  </a:cubicBezTo>
                  <a:cubicBezTo>
                    <a:pt x="54" y="71"/>
                    <a:pt x="54" y="71"/>
                    <a:pt x="54" y="71"/>
                  </a:cubicBezTo>
                  <a:cubicBezTo>
                    <a:pt x="54" y="71"/>
                    <a:pt x="54" y="71"/>
                    <a:pt x="54" y="71"/>
                  </a:cubicBezTo>
                  <a:cubicBezTo>
                    <a:pt x="55" y="71"/>
                    <a:pt x="55" y="72"/>
                    <a:pt x="54" y="72"/>
                  </a:cubicBezTo>
                  <a:cubicBezTo>
                    <a:pt x="54" y="72"/>
                    <a:pt x="56" y="73"/>
                    <a:pt x="60" y="73"/>
                  </a:cubicBezTo>
                  <a:cubicBezTo>
                    <a:pt x="57" y="73"/>
                    <a:pt x="53" y="74"/>
                    <a:pt x="52" y="75"/>
                  </a:cubicBezTo>
                  <a:cubicBezTo>
                    <a:pt x="49" y="77"/>
                    <a:pt x="57" y="81"/>
                    <a:pt x="65" y="81"/>
                  </a:cubicBezTo>
                  <a:cubicBezTo>
                    <a:pt x="67" y="81"/>
                    <a:pt x="68" y="81"/>
                    <a:pt x="70" y="80"/>
                  </a:cubicBezTo>
                  <a:cubicBezTo>
                    <a:pt x="73" y="79"/>
                    <a:pt x="75" y="79"/>
                    <a:pt x="76" y="79"/>
                  </a:cubicBezTo>
                  <a:cubicBezTo>
                    <a:pt x="77" y="79"/>
                    <a:pt x="76" y="80"/>
                    <a:pt x="72" y="82"/>
                  </a:cubicBezTo>
                  <a:cubicBezTo>
                    <a:pt x="67" y="85"/>
                    <a:pt x="69" y="89"/>
                    <a:pt x="65" y="89"/>
                  </a:cubicBezTo>
                  <a:cubicBezTo>
                    <a:pt x="63" y="90"/>
                    <a:pt x="63" y="90"/>
                    <a:pt x="66" y="90"/>
                  </a:cubicBezTo>
                  <a:cubicBezTo>
                    <a:pt x="67" y="90"/>
                    <a:pt x="69" y="90"/>
                    <a:pt x="70" y="90"/>
                  </a:cubicBezTo>
                  <a:cubicBezTo>
                    <a:pt x="74" y="90"/>
                    <a:pt x="76" y="90"/>
                    <a:pt x="78" y="90"/>
                  </a:cubicBezTo>
                  <a:cubicBezTo>
                    <a:pt x="80" y="90"/>
                    <a:pt x="81" y="90"/>
                    <a:pt x="81" y="90"/>
                  </a:cubicBezTo>
                  <a:cubicBezTo>
                    <a:pt x="82" y="91"/>
                    <a:pt x="87" y="91"/>
                    <a:pt x="88" y="92"/>
                  </a:cubicBezTo>
                  <a:cubicBezTo>
                    <a:pt x="89" y="93"/>
                    <a:pt x="89" y="93"/>
                    <a:pt x="90" y="93"/>
                  </a:cubicBezTo>
                  <a:cubicBezTo>
                    <a:pt x="91" y="93"/>
                    <a:pt x="93" y="93"/>
                    <a:pt x="95" y="92"/>
                  </a:cubicBezTo>
                  <a:cubicBezTo>
                    <a:pt x="96" y="92"/>
                    <a:pt x="97" y="92"/>
                    <a:pt x="97" y="92"/>
                  </a:cubicBezTo>
                  <a:cubicBezTo>
                    <a:pt x="98" y="92"/>
                    <a:pt x="98" y="92"/>
                    <a:pt x="99" y="92"/>
                  </a:cubicBezTo>
                  <a:cubicBezTo>
                    <a:pt x="100" y="93"/>
                    <a:pt x="101" y="93"/>
                    <a:pt x="104" y="93"/>
                  </a:cubicBezTo>
                  <a:cubicBezTo>
                    <a:pt x="105" y="93"/>
                    <a:pt x="105" y="93"/>
                    <a:pt x="106" y="93"/>
                  </a:cubicBezTo>
                  <a:cubicBezTo>
                    <a:pt x="109" y="93"/>
                    <a:pt x="111" y="93"/>
                    <a:pt x="112" y="93"/>
                  </a:cubicBezTo>
                  <a:cubicBezTo>
                    <a:pt x="113" y="93"/>
                    <a:pt x="112" y="93"/>
                    <a:pt x="108" y="94"/>
                  </a:cubicBezTo>
                  <a:cubicBezTo>
                    <a:pt x="103" y="95"/>
                    <a:pt x="100" y="98"/>
                    <a:pt x="96" y="99"/>
                  </a:cubicBezTo>
                  <a:cubicBezTo>
                    <a:pt x="93" y="100"/>
                    <a:pt x="86" y="102"/>
                    <a:pt x="81" y="103"/>
                  </a:cubicBezTo>
                  <a:cubicBezTo>
                    <a:pt x="75" y="104"/>
                    <a:pt x="62" y="105"/>
                    <a:pt x="52" y="107"/>
                  </a:cubicBezTo>
                  <a:cubicBezTo>
                    <a:pt x="42" y="108"/>
                    <a:pt x="38" y="110"/>
                    <a:pt x="37" y="111"/>
                  </a:cubicBezTo>
                  <a:cubicBezTo>
                    <a:pt x="37" y="111"/>
                    <a:pt x="37" y="111"/>
                    <a:pt x="36" y="111"/>
                  </a:cubicBezTo>
                  <a:cubicBezTo>
                    <a:pt x="36" y="111"/>
                    <a:pt x="34" y="110"/>
                    <a:pt x="33" y="110"/>
                  </a:cubicBezTo>
                  <a:cubicBezTo>
                    <a:pt x="31" y="110"/>
                    <a:pt x="29" y="110"/>
                    <a:pt x="27" y="110"/>
                  </a:cubicBezTo>
                  <a:cubicBezTo>
                    <a:pt x="24" y="110"/>
                    <a:pt x="20" y="110"/>
                    <a:pt x="15" y="111"/>
                  </a:cubicBezTo>
                  <a:cubicBezTo>
                    <a:pt x="8" y="113"/>
                    <a:pt x="3" y="114"/>
                    <a:pt x="0" y="115"/>
                  </a:cubicBezTo>
                  <a:cubicBezTo>
                    <a:pt x="1" y="115"/>
                    <a:pt x="1" y="114"/>
                    <a:pt x="1" y="114"/>
                  </a:cubicBezTo>
                  <a:cubicBezTo>
                    <a:pt x="1" y="114"/>
                    <a:pt x="2" y="115"/>
                    <a:pt x="2" y="115"/>
                  </a:cubicBezTo>
                  <a:cubicBezTo>
                    <a:pt x="2" y="115"/>
                    <a:pt x="2" y="115"/>
                    <a:pt x="3" y="115"/>
                  </a:cubicBezTo>
                  <a:cubicBezTo>
                    <a:pt x="3" y="115"/>
                    <a:pt x="4" y="115"/>
                    <a:pt x="5" y="115"/>
                  </a:cubicBezTo>
                  <a:cubicBezTo>
                    <a:pt x="6" y="114"/>
                    <a:pt x="13" y="115"/>
                    <a:pt x="18" y="114"/>
                  </a:cubicBezTo>
                  <a:cubicBezTo>
                    <a:pt x="22" y="113"/>
                    <a:pt x="26" y="113"/>
                    <a:pt x="27" y="113"/>
                  </a:cubicBezTo>
                  <a:cubicBezTo>
                    <a:pt x="27" y="113"/>
                    <a:pt x="27" y="113"/>
                    <a:pt x="26" y="113"/>
                  </a:cubicBezTo>
                  <a:cubicBezTo>
                    <a:pt x="25" y="113"/>
                    <a:pt x="26" y="113"/>
                    <a:pt x="28" y="113"/>
                  </a:cubicBezTo>
                  <a:cubicBezTo>
                    <a:pt x="28" y="113"/>
                    <a:pt x="28" y="113"/>
                    <a:pt x="29" y="113"/>
                  </a:cubicBezTo>
                  <a:cubicBezTo>
                    <a:pt x="31" y="113"/>
                    <a:pt x="36" y="113"/>
                    <a:pt x="41" y="112"/>
                  </a:cubicBezTo>
                  <a:cubicBezTo>
                    <a:pt x="43" y="112"/>
                    <a:pt x="45" y="112"/>
                    <a:pt x="46" y="112"/>
                  </a:cubicBezTo>
                  <a:cubicBezTo>
                    <a:pt x="47" y="112"/>
                    <a:pt x="47" y="112"/>
                    <a:pt x="47" y="112"/>
                  </a:cubicBezTo>
                  <a:cubicBezTo>
                    <a:pt x="46" y="112"/>
                    <a:pt x="46" y="113"/>
                    <a:pt x="47" y="113"/>
                  </a:cubicBezTo>
                  <a:cubicBezTo>
                    <a:pt x="47" y="113"/>
                    <a:pt x="48" y="112"/>
                    <a:pt x="48" y="112"/>
                  </a:cubicBezTo>
                  <a:cubicBezTo>
                    <a:pt x="50" y="112"/>
                    <a:pt x="54" y="111"/>
                    <a:pt x="57" y="110"/>
                  </a:cubicBezTo>
                  <a:cubicBezTo>
                    <a:pt x="60" y="110"/>
                    <a:pt x="62" y="110"/>
                    <a:pt x="63" y="110"/>
                  </a:cubicBezTo>
                  <a:cubicBezTo>
                    <a:pt x="64" y="110"/>
                    <a:pt x="64" y="110"/>
                    <a:pt x="64" y="110"/>
                  </a:cubicBezTo>
                  <a:cubicBezTo>
                    <a:pt x="64" y="110"/>
                    <a:pt x="64" y="110"/>
                    <a:pt x="65" y="110"/>
                  </a:cubicBezTo>
                  <a:cubicBezTo>
                    <a:pt x="65" y="110"/>
                    <a:pt x="66" y="110"/>
                    <a:pt x="66" y="110"/>
                  </a:cubicBezTo>
                  <a:cubicBezTo>
                    <a:pt x="68" y="110"/>
                    <a:pt x="67" y="109"/>
                    <a:pt x="66" y="109"/>
                  </a:cubicBezTo>
                  <a:cubicBezTo>
                    <a:pt x="65" y="109"/>
                    <a:pt x="69" y="109"/>
                    <a:pt x="76" y="108"/>
                  </a:cubicBezTo>
                  <a:cubicBezTo>
                    <a:pt x="84" y="107"/>
                    <a:pt x="91" y="106"/>
                    <a:pt x="96" y="106"/>
                  </a:cubicBezTo>
                  <a:cubicBezTo>
                    <a:pt x="100" y="105"/>
                    <a:pt x="108" y="102"/>
                    <a:pt x="120" y="101"/>
                  </a:cubicBezTo>
                  <a:cubicBezTo>
                    <a:pt x="131" y="100"/>
                    <a:pt x="139" y="99"/>
                    <a:pt x="139" y="99"/>
                  </a:cubicBezTo>
                  <a:cubicBezTo>
                    <a:pt x="139" y="99"/>
                    <a:pt x="139" y="99"/>
                    <a:pt x="139" y="99"/>
                  </a:cubicBezTo>
                  <a:cubicBezTo>
                    <a:pt x="139" y="99"/>
                    <a:pt x="139" y="99"/>
                    <a:pt x="138" y="99"/>
                  </a:cubicBezTo>
                  <a:cubicBezTo>
                    <a:pt x="138" y="99"/>
                    <a:pt x="139" y="98"/>
                    <a:pt x="140" y="98"/>
                  </a:cubicBezTo>
                  <a:cubicBezTo>
                    <a:pt x="142" y="98"/>
                    <a:pt x="144" y="98"/>
                    <a:pt x="143" y="97"/>
                  </a:cubicBezTo>
                  <a:cubicBezTo>
                    <a:pt x="142" y="97"/>
                    <a:pt x="148" y="97"/>
                    <a:pt x="154" y="96"/>
                  </a:cubicBezTo>
                  <a:cubicBezTo>
                    <a:pt x="160" y="94"/>
                    <a:pt x="153" y="91"/>
                    <a:pt x="160" y="91"/>
                  </a:cubicBezTo>
                  <a:cubicBezTo>
                    <a:pt x="168" y="90"/>
                    <a:pt x="174" y="89"/>
                    <a:pt x="178" y="88"/>
                  </a:cubicBezTo>
                  <a:cubicBezTo>
                    <a:pt x="182" y="87"/>
                    <a:pt x="185" y="86"/>
                    <a:pt x="199" y="84"/>
                  </a:cubicBezTo>
                  <a:cubicBezTo>
                    <a:pt x="212" y="82"/>
                    <a:pt x="222" y="82"/>
                    <a:pt x="227" y="81"/>
                  </a:cubicBezTo>
                  <a:cubicBezTo>
                    <a:pt x="228" y="81"/>
                    <a:pt x="228" y="81"/>
                    <a:pt x="228" y="81"/>
                  </a:cubicBezTo>
                  <a:cubicBezTo>
                    <a:pt x="228" y="81"/>
                    <a:pt x="227" y="81"/>
                    <a:pt x="226" y="82"/>
                  </a:cubicBezTo>
                  <a:cubicBezTo>
                    <a:pt x="223" y="83"/>
                    <a:pt x="212" y="83"/>
                    <a:pt x="199" y="86"/>
                  </a:cubicBezTo>
                  <a:cubicBezTo>
                    <a:pt x="187" y="88"/>
                    <a:pt x="188" y="91"/>
                    <a:pt x="190" y="92"/>
                  </a:cubicBezTo>
                  <a:cubicBezTo>
                    <a:pt x="188" y="92"/>
                    <a:pt x="181" y="92"/>
                    <a:pt x="181" y="95"/>
                  </a:cubicBezTo>
                  <a:cubicBezTo>
                    <a:pt x="181" y="95"/>
                    <a:pt x="182" y="96"/>
                    <a:pt x="184" y="96"/>
                  </a:cubicBezTo>
                  <a:cubicBezTo>
                    <a:pt x="189" y="96"/>
                    <a:pt x="200" y="93"/>
                    <a:pt x="204" y="93"/>
                  </a:cubicBezTo>
                  <a:cubicBezTo>
                    <a:pt x="208" y="92"/>
                    <a:pt x="210" y="92"/>
                    <a:pt x="210" y="92"/>
                  </a:cubicBezTo>
                  <a:cubicBezTo>
                    <a:pt x="211" y="92"/>
                    <a:pt x="210" y="92"/>
                    <a:pt x="210" y="92"/>
                  </a:cubicBezTo>
                  <a:cubicBezTo>
                    <a:pt x="210" y="92"/>
                    <a:pt x="210" y="92"/>
                    <a:pt x="210" y="92"/>
                  </a:cubicBezTo>
                  <a:cubicBezTo>
                    <a:pt x="210" y="92"/>
                    <a:pt x="211" y="92"/>
                    <a:pt x="213" y="91"/>
                  </a:cubicBezTo>
                  <a:cubicBezTo>
                    <a:pt x="214" y="91"/>
                    <a:pt x="215" y="91"/>
                    <a:pt x="215" y="91"/>
                  </a:cubicBezTo>
                  <a:cubicBezTo>
                    <a:pt x="216" y="91"/>
                    <a:pt x="216" y="91"/>
                    <a:pt x="215" y="91"/>
                  </a:cubicBezTo>
                  <a:cubicBezTo>
                    <a:pt x="215" y="91"/>
                    <a:pt x="217" y="91"/>
                    <a:pt x="220" y="91"/>
                  </a:cubicBezTo>
                  <a:cubicBezTo>
                    <a:pt x="223" y="91"/>
                    <a:pt x="225" y="91"/>
                    <a:pt x="228" y="91"/>
                  </a:cubicBezTo>
                  <a:cubicBezTo>
                    <a:pt x="234" y="90"/>
                    <a:pt x="235" y="88"/>
                    <a:pt x="233" y="88"/>
                  </a:cubicBezTo>
                  <a:cubicBezTo>
                    <a:pt x="231" y="88"/>
                    <a:pt x="231" y="87"/>
                    <a:pt x="233" y="87"/>
                  </a:cubicBezTo>
                  <a:cubicBezTo>
                    <a:pt x="236" y="87"/>
                    <a:pt x="234" y="86"/>
                    <a:pt x="232" y="86"/>
                  </a:cubicBezTo>
                  <a:cubicBezTo>
                    <a:pt x="231" y="86"/>
                    <a:pt x="234" y="85"/>
                    <a:pt x="239" y="84"/>
                  </a:cubicBezTo>
                  <a:cubicBezTo>
                    <a:pt x="240" y="84"/>
                    <a:pt x="240" y="84"/>
                    <a:pt x="241" y="84"/>
                  </a:cubicBezTo>
                  <a:cubicBezTo>
                    <a:pt x="244" y="84"/>
                    <a:pt x="246" y="85"/>
                    <a:pt x="245" y="85"/>
                  </a:cubicBezTo>
                  <a:cubicBezTo>
                    <a:pt x="244" y="86"/>
                    <a:pt x="244" y="86"/>
                    <a:pt x="245" y="86"/>
                  </a:cubicBezTo>
                  <a:cubicBezTo>
                    <a:pt x="246" y="86"/>
                    <a:pt x="246" y="86"/>
                    <a:pt x="247" y="86"/>
                  </a:cubicBezTo>
                  <a:cubicBezTo>
                    <a:pt x="248" y="86"/>
                    <a:pt x="248" y="86"/>
                    <a:pt x="248" y="86"/>
                  </a:cubicBezTo>
                  <a:cubicBezTo>
                    <a:pt x="249" y="86"/>
                    <a:pt x="249" y="86"/>
                    <a:pt x="248" y="86"/>
                  </a:cubicBezTo>
                  <a:cubicBezTo>
                    <a:pt x="248" y="86"/>
                    <a:pt x="248" y="86"/>
                    <a:pt x="249" y="86"/>
                  </a:cubicBezTo>
                  <a:cubicBezTo>
                    <a:pt x="250" y="86"/>
                    <a:pt x="253" y="86"/>
                    <a:pt x="256" y="86"/>
                  </a:cubicBezTo>
                  <a:cubicBezTo>
                    <a:pt x="258" y="85"/>
                    <a:pt x="259" y="85"/>
                    <a:pt x="260" y="85"/>
                  </a:cubicBezTo>
                  <a:cubicBezTo>
                    <a:pt x="262" y="85"/>
                    <a:pt x="262" y="85"/>
                    <a:pt x="260" y="86"/>
                  </a:cubicBezTo>
                  <a:cubicBezTo>
                    <a:pt x="258" y="86"/>
                    <a:pt x="257" y="87"/>
                    <a:pt x="260" y="87"/>
                  </a:cubicBezTo>
                  <a:cubicBezTo>
                    <a:pt x="262" y="87"/>
                    <a:pt x="261" y="88"/>
                    <a:pt x="259" y="88"/>
                  </a:cubicBezTo>
                  <a:cubicBezTo>
                    <a:pt x="259" y="88"/>
                    <a:pt x="259" y="88"/>
                    <a:pt x="259" y="88"/>
                  </a:cubicBezTo>
                  <a:cubicBezTo>
                    <a:pt x="258" y="88"/>
                    <a:pt x="258" y="88"/>
                    <a:pt x="257" y="88"/>
                  </a:cubicBezTo>
                  <a:cubicBezTo>
                    <a:pt x="256" y="88"/>
                    <a:pt x="256" y="88"/>
                    <a:pt x="257" y="88"/>
                  </a:cubicBezTo>
                  <a:cubicBezTo>
                    <a:pt x="259" y="88"/>
                    <a:pt x="256" y="88"/>
                    <a:pt x="258" y="89"/>
                  </a:cubicBezTo>
                  <a:cubicBezTo>
                    <a:pt x="260" y="89"/>
                    <a:pt x="260" y="89"/>
                    <a:pt x="259" y="90"/>
                  </a:cubicBezTo>
                  <a:cubicBezTo>
                    <a:pt x="258" y="90"/>
                    <a:pt x="262" y="90"/>
                    <a:pt x="268" y="91"/>
                  </a:cubicBezTo>
                  <a:cubicBezTo>
                    <a:pt x="272" y="91"/>
                    <a:pt x="275" y="92"/>
                    <a:pt x="276" y="92"/>
                  </a:cubicBezTo>
                  <a:cubicBezTo>
                    <a:pt x="276" y="92"/>
                    <a:pt x="276" y="92"/>
                    <a:pt x="276" y="92"/>
                  </a:cubicBezTo>
                  <a:cubicBezTo>
                    <a:pt x="277" y="92"/>
                    <a:pt x="277" y="91"/>
                    <a:pt x="277" y="91"/>
                  </a:cubicBezTo>
                  <a:cubicBezTo>
                    <a:pt x="277" y="91"/>
                    <a:pt x="277" y="92"/>
                    <a:pt x="275" y="92"/>
                  </a:cubicBezTo>
                  <a:cubicBezTo>
                    <a:pt x="274" y="93"/>
                    <a:pt x="280" y="94"/>
                    <a:pt x="289" y="95"/>
                  </a:cubicBezTo>
                  <a:cubicBezTo>
                    <a:pt x="299" y="95"/>
                    <a:pt x="306" y="96"/>
                    <a:pt x="304" y="96"/>
                  </a:cubicBezTo>
                  <a:cubicBezTo>
                    <a:pt x="303" y="96"/>
                    <a:pt x="306" y="98"/>
                    <a:pt x="313" y="98"/>
                  </a:cubicBezTo>
                  <a:cubicBezTo>
                    <a:pt x="314" y="98"/>
                    <a:pt x="315" y="98"/>
                    <a:pt x="316" y="98"/>
                  </a:cubicBezTo>
                  <a:cubicBezTo>
                    <a:pt x="317" y="98"/>
                    <a:pt x="318" y="98"/>
                    <a:pt x="319" y="98"/>
                  </a:cubicBezTo>
                  <a:cubicBezTo>
                    <a:pt x="320" y="98"/>
                    <a:pt x="321" y="98"/>
                    <a:pt x="321" y="98"/>
                  </a:cubicBezTo>
                  <a:cubicBezTo>
                    <a:pt x="322" y="98"/>
                    <a:pt x="321" y="98"/>
                    <a:pt x="320" y="99"/>
                  </a:cubicBezTo>
                  <a:cubicBezTo>
                    <a:pt x="318" y="99"/>
                    <a:pt x="316" y="100"/>
                    <a:pt x="318" y="101"/>
                  </a:cubicBezTo>
                  <a:cubicBezTo>
                    <a:pt x="320" y="101"/>
                    <a:pt x="323" y="103"/>
                    <a:pt x="326" y="103"/>
                  </a:cubicBezTo>
                  <a:cubicBezTo>
                    <a:pt x="326" y="103"/>
                    <a:pt x="327" y="103"/>
                    <a:pt x="327" y="103"/>
                  </a:cubicBezTo>
                  <a:cubicBezTo>
                    <a:pt x="328" y="102"/>
                    <a:pt x="328" y="102"/>
                    <a:pt x="329" y="102"/>
                  </a:cubicBezTo>
                  <a:cubicBezTo>
                    <a:pt x="330" y="102"/>
                    <a:pt x="328" y="104"/>
                    <a:pt x="330" y="106"/>
                  </a:cubicBezTo>
                  <a:cubicBezTo>
                    <a:pt x="331" y="108"/>
                    <a:pt x="334" y="108"/>
                    <a:pt x="337" y="108"/>
                  </a:cubicBezTo>
                  <a:cubicBezTo>
                    <a:pt x="340" y="108"/>
                    <a:pt x="342" y="108"/>
                    <a:pt x="342" y="107"/>
                  </a:cubicBezTo>
                  <a:cubicBezTo>
                    <a:pt x="342" y="106"/>
                    <a:pt x="343" y="106"/>
                    <a:pt x="344" y="106"/>
                  </a:cubicBezTo>
                  <a:cubicBezTo>
                    <a:pt x="344" y="106"/>
                    <a:pt x="344" y="106"/>
                    <a:pt x="344" y="106"/>
                  </a:cubicBezTo>
                  <a:cubicBezTo>
                    <a:pt x="345" y="107"/>
                    <a:pt x="347" y="107"/>
                    <a:pt x="348" y="107"/>
                  </a:cubicBezTo>
                  <a:cubicBezTo>
                    <a:pt x="348" y="107"/>
                    <a:pt x="348" y="107"/>
                    <a:pt x="348" y="107"/>
                  </a:cubicBezTo>
                  <a:cubicBezTo>
                    <a:pt x="348" y="107"/>
                    <a:pt x="349" y="107"/>
                    <a:pt x="349" y="107"/>
                  </a:cubicBezTo>
                  <a:cubicBezTo>
                    <a:pt x="349" y="107"/>
                    <a:pt x="349" y="108"/>
                    <a:pt x="349" y="109"/>
                  </a:cubicBezTo>
                  <a:cubicBezTo>
                    <a:pt x="348" y="109"/>
                    <a:pt x="353" y="110"/>
                    <a:pt x="353" y="110"/>
                  </a:cubicBezTo>
                  <a:cubicBezTo>
                    <a:pt x="353" y="111"/>
                    <a:pt x="353" y="111"/>
                    <a:pt x="353" y="111"/>
                  </a:cubicBezTo>
                  <a:cubicBezTo>
                    <a:pt x="354" y="111"/>
                    <a:pt x="358" y="109"/>
                    <a:pt x="359" y="107"/>
                  </a:cubicBezTo>
                  <a:cubicBezTo>
                    <a:pt x="360" y="105"/>
                    <a:pt x="360" y="103"/>
                    <a:pt x="361" y="103"/>
                  </a:cubicBezTo>
                  <a:cubicBezTo>
                    <a:pt x="361" y="103"/>
                    <a:pt x="361" y="103"/>
                    <a:pt x="361" y="103"/>
                  </a:cubicBezTo>
                  <a:cubicBezTo>
                    <a:pt x="361" y="104"/>
                    <a:pt x="362" y="104"/>
                    <a:pt x="362" y="104"/>
                  </a:cubicBezTo>
                  <a:cubicBezTo>
                    <a:pt x="363" y="104"/>
                    <a:pt x="363" y="103"/>
                    <a:pt x="364" y="103"/>
                  </a:cubicBezTo>
                  <a:cubicBezTo>
                    <a:pt x="364" y="103"/>
                    <a:pt x="364" y="103"/>
                    <a:pt x="364" y="103"/>
                  </a:cubicBezTo>
                  <a:cubicBezTo>
                    <a:pt x="365" y="103"/>
                    <a:pt x="362" y="106"/>
                    <a:pt x="362" y="109"/>
                  </a:cubicBezTo>
                  <a:cubicBezTo>
                    <a:pt x="361" y="112"/>
                    <a:pt x="373" y="113"/>
                    <a:pt x="373" y="114"/>
                  </a:cubicBezTo>
                  <a:cubicBezTo>
                    <a:pt x="372" y="115"/>
                    <a:pt x="371" y="116"/>
                    <a:pt x="370" y="116"/>
                  </a:cubicBezTo>
                  <a:cubicBezTo>
                    <a:pt x="369" y="116"/>
                    <a:pt x="369" y="116"/>
                    <a:pt x="369" y="116"/>
                  </a:cubicBezTo>
                  <a:cubicBezTo>
                    <a:pt x="369" y="116"/>
                    <a:pt x="369" y="116"/>
                    <a:pt x="368" y="116"/>
                  </a:cubicBezTo>
                  <a:cubicBezTo>
                    <a:pt x="368" y="116"/>
                    <a:pt x="367" y="116"/>
                    <a:pt x="366" y="117"/>
                  </a:cubicBezTo>
                  <a:cubicBezTo>
                    <a:pt x="365" y="118"/>
                    <a:pt x="366" y="119"/>
                    <a:pt x="368" y="119"/>
                  </a:cubicBezTo>
                  <a:cubicBezTo>
                    <a:pt x="370" y="120"/>
                    <a:pt x="371" y="121"/>
                    <a:pt x="373" y="121"/>
                  </a:cubicBezTo>
                  <a:cubicBezTo>
                    <a:pt x="374" y="122"/>
                    <a:pt x="372" y="123"/>
                    <a:pt x="374" y="124"/>
                  </a:cubicBezTo>
                  <a:cubicBezTo>
                    <a:pt x="377" y="125"/>
                    <a:pt x="374" y="125"/>
                    <a:pt x="370" y="126"/>
                  </a:cubicBezTo>
                  <a:cubicBezTo>
                    <a:pt x="368" y="127"/>
                    <a:pt x="367" y="128"/>
                    <a:pt x="368" y="128"/>
                  </a:cubicBezTo>
                  <a:cubicBezTo>
                    <a:pt x="369" y="128"/>
                    <a:pt x="370" y="128"/>
                    <a:pt x="371" y="127"/>
                  </a:cubicBezTo>
                  <a:cubicBezTo>
                    <a:pt x="373" y="127"/>
                    <a:pt x="374" y="127"/>
                    <a:pt x="375" y="127"/>
                  </a:cubicBezTo>
                  <a:cubicBezTo>
                    <a:pt x="378" y="127"/>
                    <a:pt x="380" y="128"/>
                    <a:pt x="380" y="129"/>
                  </a:cubicBezTo>
                  <a:cubicBezTo>
                    <a:pt x="379" y="130"/>
                    <a:pt x="377" y="131"/>
                    <a:pt x="375" y="131"/>
                  </a:cubicBezTo>
                  <a:cubicBezTo>
                    <a:pt x="373" y="131"/>
                    <a:pt x="373" y="132"/>
                    <a:pt x="375" y="132"/>
                  </a:cubicBezTo>
                  <a:cubicBezTo>
                    <a:pt x="377" y="132"/>
                    <a:pt x="376" y="132"/>
                    <a:pt x="373" y="133"/>
                  </a:cubicBezTo>
                  <a:cubicBezTo>
                    <a:pt x="373" y="133"/>
                    <a:pt x="373" y="133"/>
                    <a:pt x="374" y="133"/>
                  </a:cubicBezTo>
                  <a:cubicBezTo>
                    <a:pt x="376" y="133"/>
                    <a:pt x="380" y="133"/>
                    <a:pt x="383" y="132"/>
                  </a:cubicBezTo>
                  <a:cubicBezTo>
                    <a:pt x="387" y="130"/>
                    <a:pt x="389" y="128"/>
                    <a:pt x="389" y="128"/>
                  </a:cubicBezTo>
                  <a:cubicBezTo>
                    <a:pt x="389" y="128"/>
                    <a:pt x="389" y="128"/>
                    <a:pt x="389" y="128"/>
                  </a:cubicBezTo>
                  <a:cubicBezTo>
                    <a:pt x="390" y="128"/>
                    <a:pt x="388" y="129"/>
                    <a:pt x="386" y="131"/>
                  </a:cubicBezTo>
                  <a:cubicBezTo>
                    <a:pt x="384" y="132"/>
                    <a:pt x="384" y="132"/>
                    <a:pt x="385" y="132"/>
                  </a:cubicBezTo>
                  <a:cubicBezTo>
                    <a:pt x="385" y="132"/>
                    <a:pt x="386" y="132"/>
                    <a:pt x="386" y="132"/>
                  </a:cubicBezTo>
                  <a:cubicBezTo>
                    <a:pt x="388" y="131"/>
                    <a:pt x="390" y="131"/>
                    <a:pt x="391" y="131"/>
                  </a:cubicBezTo>
                  <a:cubicBezTo>
                    <a:pt x="391" y="131"/>
                    <a:pt x="391" y="131"/>
                    <a:pt x="391" y="131"/>
                  </a:cubicBezTo>
                  <a:cubicBezTo>
                    <a:pt x="392" y="131"/>
                    <a:pt x="391" y="131"/>
                    <a:pt x="389" y="132"/>
                  </a:cubicBezTo>
                  <a:cubicBezTo>
                    <a:pt x="387" y="133"/>
                    <a:pt x="382" y="134"/>
                    <a:pt x="379" y="135"/>
                  </a:cubicBezTo>
                  <a:cubicBezTo>
                    <a:pt x="375" y="135"/>
                    <a:pt x="372" y="137"/>
                    <a:pt x="374" y="139"/>
                  </a:cubicBezTo>
                  <a:cubicBezTo>
                    <a:pt x="375" y="140"/>
                    <a:pt x="378" y="141"/>
                    <a:pt x="381" y="141"/>
                  </a:cubicBezTo>
                  <a:cubicBezTo>
                    <a:pt x="382" y="141"/>
                    <a:pt x="383" y="141"/>
                    <a:pt x="384" y="141"/>
                  </a:cubicBezTo>
                  <a:cubicBezTo>
                    <a:pt x="385" y="141"/>
                    <a:pt x="385" y="140"/>
                    <a:pt x="386" y="140"/>
                  </a:cubicBezTo>
                  <a:cubicBezTo>
                    <a:pt x="387" y="140"/>
                    <a:pt x="388" y="141"/>
                    <a:pt x="389" y="142"/>
                  </a:cubicBezTo>
                  <a:cubicBezTo>
                    <a:pt x="391" y="143"/>
                    <a:pt x="392" y="143"/>
                    <a:pt x="390" y="143"/>
                  </a:cubicBezTo>
                  <a:cubicBezTo>
                    <a:pt x="390" y="143"/>
                    <a:pt x="389" y="143"/>
                    <a:pt x="389" y="143"/>
                  </a:cubicBezTo>
                  <a:cubicBezTo>
                    <a:pt x="389" y="143"/>
                    <a:pt x="388" y="143"/>
                    <a:pt x="388" y="143"/>
                  </a:cubicBezTo>
                  <a:cubicBezTo>
                    <a:pt x="385" y="143"/>
                    <a:pt x="384" y="144"/>
                    <a:pt x="385" y="144"/>
                  </a:cubicBezTo>
                  <a:cubicBezTo>
                    <a:pt x="386" y="145"/>
                    <a:pt x="388" y="147"/>
                    <a:pt x="386" y="147"/>
                  </a:cubicBezTo>
                  <a:cubicBezTo>
                    <a:pt x="384" y="148"/>
                    <a:pt x="382" y="148"/>
                    <a:pt x="383" y="148"/>
                  </a:cubicBezTo>
                  <a:cubicBezTo>
                    <a:pt x="383" y="148"/>
                    <a:pt x="383" y="148"/>
                    <a:pt x="384" y="148"/>
                  </a:cubicBezTo>
                  <a:cubicBezTo>
                    <a:pt x="384" y="148"/>
                    <a:pt x="384" y="148"/>
                    <a:pt x="385" y="148"/>
                  </a:cubicBezTo>
                  <a:cubicBezTo>
                    <a:pt x="385" y="148"/>
                    <a:pt x="385" y="149"/>
                    <a:pt x="385" y="149"/>
                  </a:cubicBezTo>
                  <a:cubicBezTo>
                    <a:pt x="385" y="149"/>
                    <a:pt x="385" y="149"/>
                    <a:pt x="386" y="149"/>
                  </a:cubicBezTo>
                  <a:cubicBezTo>
                    <a:pt x="387" y="149"/>
                    <a:pt x="391" y="149"/>
                    <a:pt x="394" y="148"/>
                  </a:cubicBezTo>
                  <a:cubicBezTo>
                    <a:pt x="397" y="148"/>
                    <a:pt x="399" y="147"/>
                    <a:pt x="399" y="147"/>
                  </a:cubicBezTo>
                  <a:cubicBezTo>
                    <a:pt x="400" y="147"/>
                    <a:pt x="400" y="147"/>
                    <a:pt x="399" y="148"/>
                  </a:cubicBezTo>
                  <a:cubicBezTo>
                    <a:pt x="397" y="148"/>
                    <a:pt x="397" y="149"/>
                    <a:pt x="399" y="149"/>
                  </a:cubicBezTo>
                  <a:cubicBezTo>
                    <a:pt x="399" y="149"/>
                    <a:pt x="399" y="149"/>
                    <a:pt x="399" y="149"/>
                  </a:cubicBezTo>
                  <a:cubicBezTo>
                    <a:pt x="399" y="149"/>
                    <a:pt x="399" y="149"/>
                    <a:pt x="399" y="149"/>
                  </a:cubicBezTo>
                  <a:cubicBezTo>
                    <a:pt x="401" y="149"/>
                    <a:pt x="401" y="150"/>
                    <a:pt x="399" y="150"/>
                  </a:cubicBezTo>
                  <a:cubicBezTo>
                    <a:pt x="397" y="150"/>
                    <a:pt x="397" y="151"/>
                    <a:pt x="397" y="151"/>
                  </a:cubicBezTo>
                  <a:cubicBezTo>
                    <a:pt x="397" y="151"/>
                    <a:pt x="397" y="151"/>
                    <a:pt x="397" y="151"/>
                  </a:cubicBezTo>
                  <a:cubicBezTo>
                    <a:pt x="397" y="150"/>
                    <a:pt x="396" y="150"/>
                    <a:pt x="395" y="150"/>
                  </a:cubicBezTo>
                  <a:cubicBezTo>
                    <a:pt x="393" y="150"/>
                    <a:pt x="390" y="151"/>
                    <a:pt x="387" y="151"/>
                  </a:cubicBezTo>
                  <a:cubicBezTo>
                    <a:pt x="384" y="152"/>
                    <a:pt x="385" y="153"/>
                    <a:pt x="388" y="153"/>
                  </a:cubicBezTo>
                  <a:cubicBezTo>
                    <a:pt x="388" y="153"/>
                    <a:pt x="389" y="153"/>
                    <a:pt x="389" y="153"/>
                  </a:cubicBezTo>
                  <a:cubicBezTo>
                    <a:pt x="389" y="153"/>
                    <a:pt x="390" y="153"/>
                    <a:pt x="390" y="153"/>
                  </a:cubicBezTo>
                  <a:cubicBezTo>
                    <a:pt x="392" y="153"/>
                    <a:pt x="390" y="153"/>
                    <a:pt x="387" y="154"/>
                  </a:cubicBezTo>
                  <a:cubicBezTo>
                    <a:pt x="384" y="154"/>
                    <a:pt x="382" y="155"/>
                    <a:pt x="384" y="155"/>
                  </a:cubicBezTo>
                  <a:cubicBezTo>
                    <a:pt x="386" y="155"/>
                    <a:pt x="386" y="155"/>
                    <a:pt x="384" y="155"/>
                  </a:cubicBezTo>
                  <a:cubicBezTo>
                    <a:pt x="381" y="155"/>
                    <a:pt x="382" y="156"/>
                    <a:pt x="385" y="156"/>
                  </a:cubicBezTo>
                  <a:cubicBezTo>
                    <a:pt x="388" y="156"/>
                    <a:pt x="389" y="156"/>
                    <a:pt x="388" y="156"/>
                  </a:cubicBezTo>
                  <a:cubicBezTo>
                    <a:pt x="386" y="156"/>
                    <a:pt x="386" y="156"/>
                    <a:pt x="387" y="156"/>
                  </a:cubicBezTo>
                  <a:cubicBezTo>
                    <a:pt x="389" y="157"/>
                    <a:pt x="388" y="157"/>
                    <a:pt x="387" y="157"/>
                  </a:cubicBezTo>
                  <a:cubicBezTo>
                    <a:pt x="386" y="157"/>
                    <a:pt x="386" y="157"/>
                    <a:pt x="386" y="157"/>
                  </a:cubicBezTo>
                  <a:cubicBezTo>
                    <a:pt x="386" y="157"/>
                    <a:pt x="386" y="157"/>
                    <a:pt x="385" y="157"/>
                  </a:cubicBezTo>
                  <a:cubicBezTo>
                    <a:pt x="384" y="157"/>
                    <a:pt x="385" y="157"/>
                    <a:pt x="388" y="157"/>
                  </a:cubicBezTo>
                  <a:cubicBezTo>
                    <a:pt x="391" y="158"/>
                    <a:pt x="395" y="158"/>
                    <a:pt x="398" y="158"/>
                  </a:cubicBezTo>
                  <a:cubicBezTo>
                    <a:pt x="399" y="158"/>
                    <a:pt x="399" y="158"/>
                    <a:pt x="400" y="158"/>
                  </a:cubicBezTo>
                  <a:cubicBezTo>
                    <a:pt x="401" y="158"/>
                    <a:pt x="401" y="158"/>
                    <a:pt x="401" y="158"/>
                  </a:cubicBezTo>
                  <a:cubicBezTo>
                    <a:pt x="401" y="158"/>
                    <a:pt x="400" y="158"/>
                    <a:pt x="399" y="158"/>
                  </a:cubicBezTo>
                  <a:cubicBezTo>
                    <a:pt x="396" y="159"/>
                    <a:pt x="396" y="160"/>
                    <a:pt x="397" y="160"/>
                  </a:cubicBezTo>
                  <a:cubicBezTo>
                    <a:pt x="397" y="160"/>
                    <a:pt x="398" y="160"/>
                    <a:pt x="398" y="160"/>
                  </a:cubicBezTo>
                  <a:cubicBezTo>
                    <a:pt x="400" y="160"/>
                    <a:pt x="406" y="160"/>
                    <a:pt x="408" y="159"/>
                  </a:cubicBezTo>
                  <a:cubicBezTo>
                    <a:pt x="409" y="159"/>
                    <a:pt x="410" y="159"/>
                    <a:pt x="410" y="159"/>
                  </a:cubicBezTo>
                  <a:cubicBezTo>
                    <a:pt x="411" y="159"/>
                    <a:pt x="410" y="159"/>
                    <a:pt x="410" y="159"/>
                  </a:cubicBezTo>
                  <a:cubicBezTo>
                    <a:pt x="408" y="160"/>
                    <a:pt x="408" y="161"/>
                    <a:pt x="409" y="161"/>
                  </a:cubicBezTo>
                  <a:cubicBezTo>
                    <a:pt x="409" y="161"/>
                    <a:pt x="409" y="161"/>
                    <a:pt x="410" y="161"/>
                  </a:cubicBezTo>
                  <a:cubicBezTo>
                    <a:pt x="410" y="161"/>
                    <a:pt x="410" y="161"/>
                    <a:pt x="410" y="161"/>
                  </a:cubicBezTo>
                  <a:cubicBezTo>
                    <a:pt x="411" y="161"/>
                    <a:pt x="408" y="162"/>
                    <a:pt x="409" y="164"/>
                  </a:cubicBezTo>
                  <a:cubicBezTo>
                    <a:pt x="410" y="164"/>
                    <a:pt x="412" y="165"/>
                    <a:pt x="413" y="165"/>
                  </a:cubicBezTo>
                  <a:cubicBezTo>
                    <a:pt x="413" y="165"/>
                    <a:pt x="413" y="165"/>
                    <a:pt x="413" y="166"/>
                  </a:cubicBezTo>
                  <a:cubicBezTo>
                    <a:pt x="414" y="166"/>
                    <a:pt x="415" y="166"/>
                    <a:pt x="416" y="166"/>
                  </a:cubicBezTo>
                  <a:cubicBezTo>
                    <a:pt x="417" y="166"/>
                    <a:pt x="418" y="166"/>
                    <a:pt x="419" y="166"/>
                  </a:cubicBezTo>
                  <a:cubicBezTo>
                    <a:pt x="419" y="166"/>
                    <a:pt x="419" y="166"/>
                    <a:pt x="419" y="166"/>
                  </a:cubicBezTo>
                  <a:cubicBezTo>
                    <a:pt x="421" y="166"/>
                    <a:pt x="424" y="169"/>
                    <a:pt x="424" y="172"/>
                  </a:cubicBezTo>
                  <a:cubicBezTo>
                    <a:pt x="425" y="175"/>
                    <a:pt x="417" y="177"/>
                    <a:pt x="415" y="177"/>
                  </a:cubicBezTo>
                  <a:cubicBezTo>
                    <a:pt x="416" y="177"/>
                    <a:pt x="416" y="177"/>
                    <a:pt x="417" y="176"/>
                  </a:cubicBezTo>
                  <a:cubicBezTo>
                    <a:pt x="418" y="176"/>
                    <a:pt x="418" y="175"/>
                    <a:pt x="418" y="175"/>
                  </a:cubicBezTo>
                  <a:cubicBezTo>
                    <a:pt x="418" y="175"/>
                    <a:pt x="417" y="175"/>
                    <a:pt x="417" y="175"/>
                  </a:cubicBezTo>
                  <a:cubicBezTo>
                    <a:pt x="416" y="175"/>
                    <a:pt x="416" y="176"/>
                    <a:pt x="415" y="176"/>
                  </a:cubicBezTo>
                  <a:cubicBezTo>
                    <a:pt x="415" y="176"/>
                    <a:pt x="415" y="175"/>
                    <a:pt x="416" y="175"/>
                  </a:cubicBezTo>
                  <a:cubicBezTo>
                    <a:pt x="417" y="174"/>
                    <a:pt x="414" y="174"/>
                    <a:pt x="408" y="173"/>
                  </a:cubicBezTo>
                  <a:cubicBezTo>
                    <a:pt x="407" y="173"/>
                    <a:pt x="406" y="172"/>
                    <a:pt x="405" y="172"/>
                  </a:cubicBezTo>
                  <a:cubicBezTo>
                    <a:pt x="400" y="172"/>
                    <a:pt x="395" y="174"/>
                    <a:pt x="395" y="177"/>
                  </a:cubicBezTo>
                  <a:cubicBezTo>
                    <a:pt x="395" y="180"/>
                    <a:pt x="396" y="183"/>
                    <a:pt x="400" y="184"/>
                  </a:cubicBezTo>
                  <a:cubicBezTo>
                    <a:pt x="403" y="184"/>
                    <a:pt x="391" y="184"/>
                    <a:pt x="384" y="188"/>
                  </a:cubicBezTo>
                  <a:cubicBezTo>
                    <a:pt x="375" y="193"/>
                    <a:pt x="369" y="200"/>
                    <a:pt x="366" y="203"/>
                  </a:cubicBezTo>
                  <a:cubicBezTo>
                    <a:pt x="364" y="206"/>
                    <a:pt x="360" y="211"/>
                    <a:pt x="361" y="216"/>
                  </a:cubicBezTo>
                  <a:cubicBezTo>
                    <a:pt x="363" y="220"/>
                    <a:pt x="372" y="223"/>
                    <a:pt x="373" y="223"/>
                  </a:cubicBezTo>
                  <a:cubicBezTo>
                    <a:pt x="373" y="223"/>
                    <a:pt x="373" y="223"/>
                    <a:pt x="373" y="223"/>
                  </a:cubicBezTo>
                  <a:cubicBezTo>
                    <a:pt x="373" y="222"/>
                    <a:pt x="373" y="222"/>
                    <a:pt x="374" y="222"/>
                  </a:cubicBezTo>
                  <a:cubicBezTo>
                    <a:pt x="375" y="222"/>
                    <a:pt x="376" y="222"/>
                    <a:pt x="377" y="222"/>
                  </a:cubicBezTo>
                  <a:cubicBezTo>
                    <a:pt x="379" y="223"/>
                    <a:pt x="380" y="223"/>
                    <a:pt x="379" y="223"/>
                  </a:cubicBezTo>
                  <a:cubicBezTo>
                    <a:pt x="379" y="223"/>
                    <a:pt x="378" y="223"/>
                    <a:pt x="378" y="223"/>
                  </a:cubicBezTo>
                  <a:cubicBezTo>
                    <a:pt x="378" y="223"/>
                    <a:pt x="378" y="223"/>
                    <a:pt x="378" y="223"/>
                  </a:cubicBezTo>
                  <a:cubicBezTo>
                    <a:pt x="376" y="223"/>
                    <a:pt x="375" y="223"/>
                    <a:pt x="376" y="224"/>
                  </a:cubicBezTo>
                  <a:cubicBezTo>
                    <a:pt x="377" y="224"/>
                    <a:pt x="377" y="225"/>
                    <a:pt x="376" y="225"/>
                  </a:cubicBezTo>
                  <a:cubicBezTo>
                    <a:pt x="376" y="225"/>
                    <a:pt x="376" y="225"/>
                    <a:pt x="376" y="224"/>
                  </a:cubicBezTo>
                  <a:cubicBezTo>
                    <a:pt x="375" y="224"/>
                    <a:pt x="375" y="224"/>
                    <a:pt x="375" y="224"/>
                  </a:cubicBezTo>
                  <a:cubicBezTo>
                    <a:pt x="374" y="224"/>
                    <a:pt x="373" y="227"/>
                    <a:pt x="375" y="230"/>
                  </a:cubicBezTo>
                  <a:cubicBezTo>
                    <a:pt x="376" y="231"/>
                    <a:pt x="378" y="233"/>
                    <a:pt x="382" y="235"/>
                  </a:cubicBezTo>
                  <a:cubicBezTo>
                    <a:pt x="389" y="239"/>
                    <a:pt x="384" y="237"/>
                    <a:pt x="394" y="239"/>
                  </a:cubicBezTo>
                  <a:cubicBezTo>
                    <a:pt x="399" y="240"/>
                    <a:pt x="411" y="241"/>
                    <a:pt x="414" y="242"/>
                  </a:cubicBezTo>
                  <a:cubicBezTo>
                    <a:pt x="421" y="244"/>
                    <a:pt x="433" y="253"/>
                    <a:pt x="441" y="259"/>
                  </a:cubicBezTo>
                  <a:cubicBezTo>
                    <a:pt x="446" y="263"/>
                    <a:pt x="446" y="267"/>
                    <a:pt x="443" y="267"/>
                  </a:cubicBezTo>
                  <a:cubicBezTo>
                    <a:pt x="443" y="267"/>
                    <a:pt x="443" y="267"/>
                    <a:pt x="443" y="267"/>
                  </a:cubicBezTo>
                  <a:cubicBezTo>
                    <a:pt x="443" y="267"/>
                    <a:pt x="443" y="267"/>
                    <a:pt x="443" y="267"/>
                  </a:cubicBezTo>
                  <a:cubicBezTo>
                    <a:pt x="440" y="267"/>
                    <a:pt x="440" y="268"/>
                    <a:pt x="446" y="270"/>
                  </a:cubicBezTo>
                  <a:cubicBezTo>
                    <a:pt x="452" y="271"/>
                    <a:pt x="464" y="273"/>
                    <a:pt x="469" y="276"/>
                  </a:cubicBezTo>
                  <a:cubicBezTo>
                    <a:pt x="472" y="278"/>
                    <a:pt x="475" y="280"/>
                    <a:pt x="483" y="282"/>
                  </a:cubicBezTo>
                  <a:cubicBezTo>
                    <a:pt x="490" y="284"/>
                    <a:pt x="494" y="285"/>
                    <a:pt x="496" y="285"/>
                  </a:cubicBezTo>
                  <a:cubicBezTo>
                    <a:pt x="496" y="285"/>
                    <a:pt x="496" y="285"/>
                    <a:pt x="496" y="285"/>
                  </a:cubicBezTo>
                  <a:cubicBezTo>
                    <a:pt x="506" y="285"/>
                    <a:pt x="485" y="279"/>
                    <a:pt x="483" y="276"/>
                  </a:cubicBezTo>
                  <a:cubicBezTo>
                    <a:pt x="481" y="273"/>
                    <a:pt x="478" y="271"/>
                    <a:pt x="477" y="271"/>
                  </a:cubicBezTo>
                  <a:cubicBezTo>
                    <a:pt x="477" y="271"/>
                    <a:pt x="477" y="271"/>
                    <a:pt x="477" y="271"/>
                  </a:cubicBezTo>
                  <a:cubicBezTo>
                    <a:pt x="477" y="271"/>
                    <a:pt x="477" y="271"/>
                    <a:pt x="477" y="271"/>
                  </a:cubicBezTo>
                  <a:cubicBezTo>
                    <a:pt x="476" y="271"/>
                    <a:pt x="470" y="268"/>
                    <a:pt x="463" y="264"/>
                  </a:cubicBezTo>
                  <a:cubicBezTo>
                    <a:pt x="459" y="262"/>
                    <a:pt x="456" y="260"/>
                    <a:pt x="453" y="258"/>
                  </a:cubicBezTo>
                  <a:cubicBezTo>
                    <a:pt x="449" y="255"/>
                    <a:pt x="452" y="252"/>
                    <a:pt x="456" y="252"/>
                  </a:cubicBezTo>
                  <a:cubicBezTo>
                    <a:pt x="457" y="252"/>
                    <a:pt x="458" y="252"/>
                    <a:pt x="460" y="253"/>
                  </a:cubicBezTo>
                  <a:cubicBezTo>
                    <a:pt x="463" y="253"/>
                    <a:pt x="465" y="254"/>
                    <a:pt x="468" y="256"/>
                  </a:cubicBezTo>
                  <a:cubicBezTo>
                    <a:pt x="473" y="258"/>
                    <a:pt x="473" y="260"/>
                    <a:pt x="477" y="263"/>
                  </a:cubicBezTo>
                  <a:cubicBezTo>
                    <a:pt x="482" y="265"/>
                    <a:pt x="487" y="267"/>
                    <a:pt x="492" y="268"/>
                  </a:cubicBezTo>
                  <a:cubicBezTo>
                    <a:pt x="502" y="271"/>
                    <a:pt x="505" y="275"/>
                    <a:pt x="513" y="277"/>
                  </a:cubicBezTo>
                  <a:cubicBezTo>
                    <a:pt x="517" y="279"/>
                    <a:pt x="524" y="280"/>
                    <a:pt x="526" y="281"/>
                  </a:cubicBezTo>
                  <a:cubicBezTo>
                    <a:pt x="533" y="283"/>
                    <a:pt x="539" y="285"/>
                    <a:pt x="543" y="288"/>
                  </a:cubicBezTo>
                  <a:cubicBezTo>
                    <a:pt x="550" y="291"/>
                    <a:pt x="545" y="299"/>
                    <a:pt x="560" y="301"/>
                  </a:cubicBezTo>
                  <a:cubicBezTo>
                    <a:pt x="571" y="303"/>
                    <a:pt x="584" y="304"/>
                    <a:pt x="588" y="305"/>
                  </a:cubicBezTo>
                  <a:cubicBezTo>
                    <a:pt x="607" y="307"/>
                    <a:pt x="625" y="311"/>
                    <a:pt x="646" y="312"/>
                  </a:cubicBezTo>
                  <a:cubicBezTo>
                    <a:pt x="649" y="312"/>
                    <a:pt x="653" y="312"/>
                    <a:pt x="656" y="312"/>
                  </a:cubicBezTo>
                  <a:cubicBezTo>
                    <a:pt x="668" y="312"/>
                    <a:pt x="676" y="311"/>
                    <a:pt x="675" y="311"/>
                  </a:cubicBezTo>
                  <a:cubicBezTo>
                    <a:pt x="674" y="311"/>
                    <a:pt x="675" y="311"/>
                    <a:pt x="677" y="311"/>
                  </a:cubicBezTo>
                  <a:cubicBezTo>
                    <a:pt x="677" y="311"/>
                    <a:pt x="677" y="311"/>
                    <a:pt x="677" y="311"/>
                  </a:cubicBezTo>
                  <a:cubicBezTo>
                    <a:pt x="679" y="311"/>
                    <a:pt x="682" y="311"/>
                    <a:pt x="684" y="311"/>
                  </a:cubicBezTo>
                  <a:cubicBezTo>
                    <a:pt x="686" y="312"/>
                    <a:pt x="686" y="312"/>
                    <a:pt x="687" y="312"/>
                  </a:cubicBezTo>
                  <a:cubicBezTo>
                    <a:pt x="687" y="312"/>
                    <a:pt x="687" y="312"/>
                    <a:pt x="686" y="312"/>
                  </a:cubicBezTo>
                  <a:cubicBezTo>
                    <a:pt x="686" y="312"/>
                    <a:pt x="686" y="312"/>
                    <a:pt x="685" y="312"/>
                  </a:cubicBezTo>
                  <a:cubicBezTo>
                    <a:pt x="685" y="311"/>
                    <a:pt x="685" y="311"/>
                    <a:pt x="685" y="311"/>
                  </a:cubicBezTo>
                  <a:cubicBezTo>
                    <a:pt x="685" y="311"/>
                    <a:pt x="685" y="311"/>
                    <a:pt x="685" y="312"/>
                  </a:cubicBezTo>
                  <a:cubicBezTo>
                    <a:pt x="686" y="312"/>
                    <a:pt x="686" y="312"/>
                    <a:pt x="686" y="312"/>
                  </a:cubicBezTo>
                  <a:cubicBezTo>
                    <a:pt x="689" y="312"/>
                    <a:pt x="692" y="313"/>
                    <a:pt x="697" y="315"/>
                  </a:cubicBezTo>
                  <a:cubicBezTo>
                    <a:pt x="703" y="316"/>
                    <a:pt x="708" y="317"/>
                    <a:pt x="714" y="318"/>
                  </a:cubicBezTo>
                  <a:cubicBezTo>
                    <a:pt x="720" y="319"/>
                    <a:pt x="727" y="319"/>
                    <a:pt x="733" y="320"/>
                  </a:cubicBezTo>
                  <a:cubicBezTo>
                    <a:pt x="743" y="320"/>
                    <a:pt x="755" y="321"/>
                    <a:pt x="761" y="321"/>
                  </a:cubicBezTo>
                  <a:cubicBezTo>
                    <a:pt x="762" y="321"/>
                    <a:pt x="763" y="321"/>
                    <a:pt x="763" y="321"/>
                  </a:cubicBezTo>
                  <a:cubicBezTo>
                    <a:pt x="763" y="321"/>
                    <a:pt x="763" y="321"/>
                    <a:pt x="764" y="321"/>
                  </a:cubicBezTo>
                  <a:cubicBezTo>
                    <a:pt x="769" y="321"/>
                    <a:pt x="775" y="325"/>
                    <a:pt x="782" y="328"/>
                  </a:cubicBezTo>
                  <a:cubicBezTo>
                    <a:pt x="789" y="331"/>
                    <a:pt x="796" y="333"/>
                    <a:pt x="798" y="333"/>
                  </a:cubicBezTo>
                  <a:cubicBezTo>
                    <a:pt x="798" y="333"/>
                    <a:pt x="798" y="332"/>
                    <a:pt x="798" y="332"/>
                  </a:cubicBezTo>
                  <a:cubicBezTo>
                    <a:pt x="798" y="332"/>
                    <a:pt x="798" y="332"/>
                    <a:pt x="799" y="332"/>
                  </a:cubicBezTo>
                  <a:cubicBezTo>
                    <a:pt x="801" y="332"/>
                    <a:pt x="805" y="333"/>
                    <a:pt x="810" y="334"/>
                  </a:cubicBezTo>
                  <a:cubicBezTo>
                    <a:pt x="814" y="336"/>
                    <a:pt x="817" y="337"/>
                    <a:pt x="821" y="338"/>
                  </a:cubicBezTo>
                  <a:cubicBezTo>
                    <a:pt x="821" y="338"/>
                    <a:pt x="821" y="338"/>
                    <a:pt x="821" y="338"/>
                  </a:cubicBezTo>
                  <a:cubicBezTo>
                    <a:pt x="821" y="338"/>
                    <a:pt x="820" y="337"/>
                    <a:pt x="819" y="337"/>
                  </a:cubicBezTo>
                  <a:cubicBezTo>
                    <a:pt x="819" y="337"/>
                    <a:pt x="819" y="337"/>
                    <a:pt x="820" y="337"/>
                  </a:cubicBezTo>
                  <a:cubicBezTo>
                    <a:pt x="820" y="337"/>
                    <a:pt x="826" y="338"/>
                    <a:pt x="833" y="338"/>
                  </a:cubicBezTo>
                  <a:cubicBezTo>
                    <a:pt x="842" y="339"/>
                    <a:pt x="851" y="340"/>
                    <a:pt x="851" y="340"/>
                  </a:cubicBezTo>
                  <a:cubicBezTo>
                    <a:pt x="851" y="341"/>
                    <a:pt x="852" y="341"/>
                    <a:pt x="854" y="341"/>
                  </a:cubicBezTo>
                  <a:cubicBezTo>
                    <a:pt x="855" y="341"/>
                    <a:pt x="855" y="341"/>
                    <a:pt x="856" y="341"/>
                  </a:cubicBezTo>
                  <a:cubicBezTo>
                    <a:pt x="859" y="341"/>
                    <a:pt x="856" y="337"/>
                    <a:pt x="867" y="336"/>
                  </a:cubicBezTo>
                  <a:cubicBezTo>
                    <a:pt x="868" y="336"/>
                    <a:pt x="869" y="336"/>
                    <a:pt x="870" y="336"/>
                  </a:cubicBezTo>
                  <a:cubicBezTo>
                    <a:pt x="879" y="336"/>
                    <a:pt x="886" y="340"/>
                    <a:pt x="889" y="343"/>
                  </a:cubicBezTo>
                  <a:cubicBezTo>
                    <a:pt x="892" y="346"/>
                    <a:pt x="895" y="348"/>
                    <a:pt x="895" y="350"/>
                  </a:cubicBezTo>
                  <a:cubicBezTo>
                    <a:pt x="895" y="352"/>
                    <a:pt x="891" y="356"/>
                    <a:pt x="883" y="359"/>
                  </a:cubicBezTo>
                  <a:cubicBezTo>
                    <a:pt x="873" y="363"/>
                    <a:pt x="855" y="367"/>
                    <a:pt x="852" y="371"/>
                  </a:cubicBezTo>
                  <a:cubicBezTo>
                    <a:pt x="849" y="375"/>
                    <a:pt x="861" y="374"/>
                    <a:pt x="861" y="374"/>
                  </a:cubicBezTo>
                  <a:cubicBezTo>
                    <a:pt x="861" y="375"/>
                    <a:pt x="861" y="375"/>
                    <a:pt x="862" y="375"/>
                  </a:cubicBezTo>
                  <a:cubicBezTo>
                    <a:pt x="862" y="375"/>
                    <a:pt x="862" y="375"/>
                    <a:pt x="862" y="375"/>
                  </a:cubicBezTo>
                  <a:cubicBezTo>
                    <a:pt x="862" y="375"/>
                    <a:pt x="862" y="375"/>
                    <a:pt x="862" y="375"/>
                  </a:cubicBezTo>
                  <a:cubicBezTo>
                    <a:pt x="862" y="375"/>
                    <a:pt x="865" y="377"/>
                    <a:pt x="858" y="378"/>
                  </a:cubicBezTo>
                  <a:cubicBezTo>
                    <a:pt x="853" y="378"/>
                    <a:pt x="848" y="379"/>
                    <a:pt x="845" y="380"/>
                  </a:cubicBezTo>
                  <a:cubicBezTo>
                    <a:pt x="843" y="382"/>
                    <a:pt x="844" y="383"/>
                    <a:pt x="845" y="384"/>
                  </a:cubicBezTo>
                  <a:cubicBezTo>
                    <a:pt x="847" y="385"/>
                    <a:pt x="857" y="389"/>
                    <a:pt x="867" y="392"/>
                  </a:cubicBezTo>
                  <a:cubicBezTo>
                    <a:pt x="884" y="399"/>
                    <a:pt x="896" y="408"/>
                    <a:pt x="911" y="414"/>
                  </a:cubicBezTo>
                  <a:cubicBezTo>
                    <a:pt x="921" y="417"/>
                    <a:pt x="945" y="421"/>
                    <a:pt x="961" y="423"/>
                  </a:cubicBezTo>
                  <a:cubicBezTo>
                    <a:pt x="972" y="425"/>
                    <a:pt x="982" y="426"/>
                    <a:pt x="988" y="429"/>
                  </a:cubicBezTo>
                  <a:cubicBezTo>
                    <a:pt x="993" y="431"/>
                    <a:pt x="993" y="435"/>
                    <a:pt x="993" y="439"/>
                  </a:cubicBezTo>
                  <a:cubicBezTo>
                    <a:pt x="992" y="444"/>
                    <a:pt x="994" y="451"/>
                    <a:pt x="993" y="456"/>
                  </a:cubicBezTo>
                  <a:cubicBezTo>
                    <a:pt x="992" y="467"/>
                    <a:pt x="998" y="478"/>
                    <a:pt x="992" y="489"/>
                  </a:cubicBezTo>
                  <a:cubicBezTo>
                    <a:pt x="990" y="492"/>
                    <a:pt x="985" y="494"/>
                    <a:pt x="984" y="497"/>
                  </a:cubicBezTo>
                  <a:cubicBezTo>
                    <a:pt x="981" y="501"/>
                    <a:pt x="983" y="501"/>
                    <a:pt x="987" y="506"/>
                  </a:cubicBezTo>
                  <a:cubicBezTo>
                    <a:pt x="988" y="508"/>
                    <a:pt x="986" y="511"/>
                    <a:pt x="986" y="514"/>
                  </a:cubicBezTo>
                  <a:cubicBezTo>
                    <a:pt x="987" y="519"/>
                    <a:pt x="1006" y="518"/>
                    <a:pt x="1006" y="519"/>
                  </a:cubicBezTo>
                  <a:cubicBezTo>
                    <a:pt x="1006" y="520"/>
                    <a:pt x="1006" y="521"/>
                    <a:pt x="1005" y="521"/>
                  </a:cubicBezTo>
                  <a:cubicBezTo>
                    <a:pt x="1005" y="521"/>
                    <a:pt x="1005" y="521"/>
                    <a:pt x="1005" y="521"/>
                  </a:cubicBezTo>
                  <a:cubicBezTo>
                    <a:pt x="1005" y="521"/>
                    <a:pt x="1005" y="521"/>
                    <a:pt x="1004" y="521"/>
                  </a:cubicBezTo>
                  <a:cubicBezTo>
                    <a:pt x="1004" y="521"/>
                    <a:pt x="1003" y="524"/>
                    <a:pt x="1004" y="529"/>
                  </a:cubicBezTo>
                  <a:cubicBezTo>
                    <a:pt x="1005" y="529"/>
                    <a:pt x="1005" y="530"/>
                    <a:pt x="1005" y="531"/>
                  </a:cubicBezTo>
                  <a:cubicBezTo>
                    <a:pt x="1004" y="535"/>
                    <a:pt x="1000" y="538"/>
                    <a:pt x="999" y="538"/>
                  </a:cubicBezTo>
                  <a:cubicBezTo>
                    <a:pt x="999" y="538"/>
                    <a:pt x="999" y="538"/>
                    <a:pt x="999" y="538"/>
                  </a:cubicBezTo>
                  <a:cubicBezTo>
                    <a:pt x="1000" y="538"/>
                    <a:pt x="999" y="537"/>
                    <a:pt x="997" y="537"/>
                  </a:cubicBezTo>
                  <a:cubicBezTo>
                    <a:pt x="997" y="537"/>
                    <a:pt x="996" y="537"/>
                    <a:pt x="996" y="537"/>
                  </a:cubicBezTo>
                  <a:cubicBezTo>
                    <a:pt x="996" y="537"/>
                    <a:pt x="995" y="537"/>
                    <a:pt x="995" y="537"/>
                  </a:cubicBezTo>
                  <a:cubicBezTo>
                    <a:pt x="994" y="537"/>
                    <a:pt x="993" y="537"/>
                    <a:pt x="994" y="537"/>
                  </a:cubicBezTo>
                  <a:cubicBezTo>
                    <a:pt x="995" y="536"/>
                    <a:pt x="994" y="536"/>
                    <a:pt x="991" y="536"/>
                  </a:cubicBezTo>
                  <a:cubicBezTo>
                    <a:pt x="991" y="536"/>
                    <a:pt x="990" y="536"/>
                    <a:pt x="990" y="536"/>
                  </a:cubicBezTo>
                  <a:cubicBezTo>
                    <a:pt x="987" y="536"/>
                    <a:pt x="983" y="537"/>
                    <a:pt x="983" y="538"/>
                  </a:cubicBezTo>
                  <a:cubicBezTo>
                    <a:pt x="982" y="540"/>
                    <a:pt x="982" y="540"/>
                    <a:pt x="983" y="540"/>
                  </a:cubicBezTo>
                  <a:cubicBezTo>
                    <a:pt x="983" y="540"/>
                    <a:pt x="984" y="540"/>
                    <a:pt x="984" y="540"/>
                  </a:cubicBezTo>
                  <a:cubicBezTo>
                    <a:pt x="985" y="540"/>
                    <a:pt x="987" y="540"/>
                    <a:pt x="989" y="540"/>
                  </a:cubicBezTo>
                  <a:cubicBezTo>
                    <a:pt x="991" y="540"/>
                    <a:pt x="993" y="540"/>
                    <a:pt x="995" y="540"/>
                  </a:cubicBezTo>
                  <a:cubicBezTo>
                    <a:pt x="999" y="541"/>
                    <a:pt x="1000" y="542"/>
                    <a:pt x="1000" y="542"/>
                  </a:cubicBezTo>
                  <a:cubicBezTo>
                    <a:pt x="1001" y="543"/>
                    <a:pt x="1000" y="543"/>
                    <a:pt x="999" y="543"/>
                  </a:cubicBezTo>
                  <a:cubicBezTo>
                    <a:pt x="999" y="543"/>
                    <a:pt x="999" y="543"/>
                    <a:pt x="999" y="543"/>
                  </a:cubicBezTo>
                  <a:cubicBezTo>
                    <a:pt x="1000" y="544"/>
                    <a:pt x="1001" y="544"/>
                    <a:pt x="1003" y="544"/>
                  </a:cubicBezTo>
                  <a:cubicBezTo>
                    <a:pt x="1007" y="544"/>
                    <a:pt x="1010" y="544"/>
                    <a:pt x="1010" y="545"/>
                  </a:cubicBezTo>
                  <a:cubicBezTo>
                    <a:pt x="1010" y="545"/>
                    <a:pt x="1006" y="545"/>
                    <a:pt x="1002" y="545"/>
                  </a:cubicBezTo>
                  <a:cubicBezTo>
                    <a:pt x="999" y="546"/>
                    <a:pt x="1004" y="548"/>
                    <a:pt x="1004" y="550"/>
                  </a:cubicBezTo>
                  <a:cubicBezTo>
                    <a:pt x="1005" y="551"/>
                    <a:pt x="1008" y="552"/>
                    <a:pt x="1009" y="552"/>
                  </a:cubicBezTo>
                  <a:cubicBezTo>
                    <a:pt x="1010" y="552"/>
                    <a:pt x="1011" y="552"/>
                    <a:pt x="1011" y="552"/>
                  </a:cubicBezTo>
                  <a:cubicBezTo>
                    <a:pt x="1012" y="551"/>
                    <a:pt x="1012" y="551"/>
                    <a:pt x="1012" y="551"/>
                  </a:cubicBezTo>
                  <a:cubicBezTo>
                    <a:pt x="1013" y="551"/>
                    <a:pt x="1013" y="551"/>
                    <a:pt x="1013" y="551"/>
                  </a:cubicBezTo>
                  <a:cubicBezTo>
                    <a:pt x="1014" y="552"/>
                    <a:pt x="1006" y="554"/>
                    <a:pt x="1008" y="556"/>
                  </a:cubicBezTo>
                  <a:cubicBezTo>
                    <a:pt x="1011" y="558"/>
                    <a:pt x="1019" y="559"/>
                    <a:pt x="1018" y="559"/>
                  </a:cubicBezTo>
                  <a:cubicBezTo>
                    <a:pt x="1016" y="559"/>
                    <a:pt x="1016" y="560"/>
                    <a:pt x="1018" y="560"/>
                  </a:cubicBezTo>
                  <a:cubicBezTo>
                    <a:pt x="1021" y="560"/>
                    <a:pt x="1022" y="561"/>
                    <a:pt x="1022" y="561"/>
                  </a:cubicBezTo>
                  <a:cubicBezTo>
                    <a:pt x="1022" y="562"/>
                    <a:pt x="1022" y="562"/>
                    <a:pt x="1021" y="562"/>
                  </a:cubicBezTo>
                  <a:cubicBezTo>
                    <a:pt x="1019" y="562"/>
                    <a:pt x="1021" y="563"/>
                    <a:pt x="1023" y="563"/>
                  </a:cubicBezTo>
                  <a:cubicBezTo>
                    <a:pt x="1025" y="564"/>
                    <a:pt x="1026" y="564"/>
                    <a:pt x="1027" y="564"/>
                  </a:cubicBezTo>
                  <a:cubicBezTo>
                    <a:pt x="1027" y="564"/>
                    <a:pt x="1027" y="564"/>
                    <a:pt x="1027" y="563"/>
                  </a:cubicBezTo>
                  <a:cubicBezTo>
                    <a:pt x="1027" y="563"/>
                    <a:pt x="1027" y="563"/>
                    <a:pt x="1027" y="563"/>
                  </a:cubicBezTo>
                  <a:cubicBezTo>
                    <a:pt x="1028" y="563"/>
                    <a:pt x="1028" y="563"/>
                    <a:pt x="1029" y="563"/>
                  </a:cubicBezTo>
                  <a:cubicBezTo>
                    <a:pt x="1029" y="563"/>
                    <a:pt x="1030" y="564"/>
                    <a:pt x="1030" y="564"/>
                  </a:cubicBezTo>
                  <a:cubicBezTo>
                    <a:pt x="1031" y="564"/>
                    <a:pt x="1031" y="563"/>
                    <a:pt x="1032" y="563"/>
                  </a:cubicBezTo>
                  <a:cubicBezTo>
                    <a:pt x="1032" y="563"/>
                    <a:pt x="1032" y="563"/>
                    <a:pt x="1030" y="562"/>
                  </a:cubicBezTo>
                  <a:cubicBezTo>
                    <a:pt x="1030" y="562"/>
                    <a:pt x="1030" y="562"/>
                    <a:pt x="1031" y="562"/>
                  </a:cubicBezTo>
                  <a:cubicBezTo>
                    <a:pt x="1031" y="562"/>
                    <a:pt x="1032" y="562"/>
                    <a:pt x="1033" y="562"/>
                  </a:cubicBezTo>
                  <a:cubicBezTo>
                    <a:pt x="1033" y="562"/>
                    <a:pt x="1034" y="562"/>
                    <a:pt x="1034" y="562"/>
                  </a:cubicBezTo>
                  <a:cubicBezTo>
                    <a:pt x="1035" y="562"/>
                    <a:pt x="1036" y="562"/>
                    <a:pt x="1034" y="562"/>
                  </a:cubicBezTo>
                  <a:cubicBezTo>
                    <a:pt x="1033" y="562"/>
                    <a:pt x="1033" y="562"/>
                    <a:pt x="1033" y="562"/>
                  </a:cubicBezTo>
                  <a:cubicBezTo>
                    <a:pt x="1034" y="562"/>
                    <a:pt x="1036" y="562"/>
                    <a:pt x="1038" y="563"/>
                  </a:cubicBezTo>
                  <a:cubicBezTo>
                    <a:pt x="1039" y="564"/>
                    <a:pt x="1039" y="565"/>
                    <a:pt x="1038" y="565"/>
                  </a:cubicBezTo>
                  <a:cubicBezTo>
                    <a:pt x="1038" y="565"/>
                    <a:pt x="1037" y="565"/>
                    <a:pt x="1037" y="564"/>
                  </a:cubicBezTo>
                  <a:cubicBezTo>
                    <a:pt x="1037" y="564"/>
                    <a:pt x="1036" y="564"/>
                    <a:pt x="1035" y="564"/>
                  </a:cubicBezTo>
                  <a:cubicBezTo>
                    <a:pt x="1034" y="564"/>
                    <a:pt x="1034" y="564"/>
                    <a:pt x="1034" y="564"/>
                  </a:cubicBezTo>
                  <a:cubicBezTo>
                    <a:pt x="1035" y="565"/>
                    <a:pt x="1033" y="565"/>
                    <a:pt x="1032" y="565"/>
                  </a:cubicBezTo>
                  <a:cubicBezTo>
                    <a:pt x="1031" y="565"/>
                    <a:pt x="1030" y="565"/>
                    <a:pt x="1029" y="565"/>
                  </a:cubicBezTo>
                  <a:cubicBezTo>
                    <a:pt x="1029" y="565"/>
                    <a:pt x="1029" y="565"/>
                    <a:pt x="1028" y="565"/>
                  </a:cubicBezTo>
                  <a:cubicBezTo>
                    <a:pt x="1026" y="565"/>
                    <a:pt x="1025" y="566"/>
                    <a:pt x="1026" y="566"/>
                  </a:cubicBezTo>
                  <a:cubicBezTo>
                    <a:pt x="1027" y="567"/>
                    <a:pt x="1029" y="568"/>
                    <a:pt x="1030" y="568"/>
                  </a:cubicBezTo>
                  <a:cubicBezTo>
                    <a:pt x="1030" y="568"/>
                    <a:pt x="1030" y="568"/>
                    <a:pt x="1030" y="568"/>
                  </a:cubicBezTo>
                  <a:cubicBezTo>
                    <a:pt x="1030" y="568"/>
                    <a:pt x="1030" y="568"/>
                    <a:pt x="1031" y="568"/>
                  </a:cubicBezTo>
                  <a:cubicBezTo>
                    <a:pt x="1032" y="568"/>
                    <a:pt x="1033" y="568"/>
                    <a:pt x="1031" y="568"/>
                  </a:cubicBezTo>
                  <a:cubicBezTo>
                    <a:pt x="1030" y="568"/>
                    <a:pt x="1033" y="569"/>
                    <a:pt x="1036" y="569"/>
                  </a:cubicBezTo>
                  <a:cubicBezTo>
                    <a:pt x="1037" y="569"/>
                    <a:pt x="1037" y="569"/>
                    <a:pt x="1037" y="569"/>
                  </a:cubicBezTo>
                  <a:cubicBezTo>
                    <a:pt x="1040" y="569"/>
                    <a:pt x="1039" y="566"/>
                    <a:pt x="1044" y="566"/>
                  </a:cubicBezTo>
                  <a:cubicBezTo>
                    <a:pt x="1045" y="566"/>
                    <a:pt x="1045" y="566"/>
                    <a:pt x="1046" y="566"/>
                  </a:cubicBezTo>
                  <a:cubicBezTo>
                    <a:pt x="1049" y="566"/>
                    <a:pt x="1045" y="567"/>
                    <a:pt x="1041" y="568"/>
                  </a:cubicBezTo>
                  <a:cubicBezTo>
                    <a:pt x="1038" y="569"/>
                    <a:pt x="1040" y="570"/>
                    <a:pt x="1042" y="570"/>
                  </a:cubicBezTo>
                  <a:cubicBezTo>
                    <a:pt x="1045" y="570"/>
                    <a:pt x="1048" y="569"/>
                    <a:pt x="1050" y="569"/>
                  </a:cubicBezTo>
                  <a:cubicBezTo>
                    <a:pt x="1051" y="568"/>
                    <a:pt x="1053" y="568"/>
                    <a:pt x="1054" y="568"/>
                  </a:cubicBezTo>
                  <a:cubicBezTo>
                    <a:pt x="1056" y="568"/>
                    <a:pt x="1058" y="569"/>
                    <a:pt x="1056" y="570"/>
                  </a:cubicBezTo>
                  <a:cubicBezTo>
                    <a:pt x="1054" y="570"/>
                    <a:pt x="1053" y="571"/>
                    <a:pt x="1053" y="571"/>
                  </a:cubicBezTo>
                  <a:cubicBezTo>
                    <a:pt x="1052" y="571"/>
                    <a:pt x="1052" y="571"/>
                    <a:pt x="1053" y="571"/>
                  </a:cubicBezTo>
                  <a:cubicBezTo>
                    <a:pt x="1053" y="570"/>
                    <a:pt x="1052" y="570"/>
                    <a:pt x="1052" y="570"/>
                  </a:cubicBezTo>
                  <a:cubicBezTo>
                    <a:pt x="1051" y="570"/>
                    <a:pt x="1051" y="570"/>
                    <a:pt x="1050" y="570"/>
                  </a:cubicBezTo>
                  <a:cubicBezTo>
                    <a:pt x="1049" y="571"/>
                    <a:pt x="1052" y="571"/>
                    <a:pt x="1055" y="571"/>
                  </a:cubicBezTo>
                  <a:cubicBezTo>
                    <a:pt x="1059" y="571"/>
                    <a:pt x="1063" y="571"/>
                    <a:pt x="1066" y="568"/>
                  </a:cubicBezTo>
                  <a:cubicBezTo>
                    <a:pt x="1072" y="564"/>
                    <a:pt x="1079" y="563"/>
                    <a:pt x="1076" y="559"/>
                  </a:cubicBezTo>
                  <a:cubicBezTo>
                    <a:pt x="1072" y="556"/>
                    <a:pt x="1081" y="554"/>
                    <a:pt x="1084" y="553"/>
                  </a:cubicBezTo>
                  <a:cubicBezTo>
                    <a:pt x="1088" y="552"/>
                    <a:pt x="1089" y="549"/>
                    <a:pt x="1097" y="546"/>
                  </a:cubicBezTo>
                  <a:cubicBezTo>
                    <a:pt x="1102" y="544"/>
                    <a:pt x="1104" y="543"/>
                    <a:pt x="1098" y="540"/>
                  </a:cubicBezTo>
                  <a:cubicBezTo>
                    <a:pt x="1095" y="539"/>
                    <a:pt x="1076" y="539"/>
                    <a:pt x="1075" y="536"/>
                  </a:cubicBezTo>
                  <a:cubicBezTo>
                    <a:pt x="1075" y="534"/>
                    <a:pt x="1078" y="533"/>
                    <a:pt x="1082" y="532"/>
                  </a:cubicBezTo>
                  <a:cubicBezTo>
                    <a:pt x="1090" y="531"/>
                    <a:pt x="1096" y="529"/>
                    <a:pt x="1096" y="526"/>
                  </a:cubicBezTo>
                  <a:cubicBezTo>
                    <a:pt x="1097" y="523"/>
                    <a:pt x="1103" y="522"/>
                    <a:pt x="1101" y="522"/>
                  </a:cubicBezTo>
                  <a:cubicBezTo>
                    <a:pt x="1099" y="521"/>
                    <a:pt x="1105" y="522"/>
                    <a:pt x="1111" y="520"/>
                  </a:cubicBezTo>
                  <a:cubicBezTo>
                    <a:pt x="1116" y="519"/>
                    <a:pt x="1107" y="519"/>
                    <a:pt x="1106" y="519"/>
                  </a:cubicBezTo>
                  <a:cubicBezTo>
                    <a:pt x="1106" y="519"/>
                    <a:pt x="1106" y="519"/>
                    <a:pt x="1106" y="519"/>
                  </a:cubicBezTo>
                  <a:cubicBezTo>
                    <a:pt x="1107" y="519"/>
                    <a:pt x="1105" y="519"/>
                    <a:pt x="1104" y="519"/>
                  </a:cubicBezTo>
                  <a:cubicBezTo>
                    <a:pt x="1103" y="519"/>
                    <a:pt x="1103" y="519"/>
                    <a:pt x="1103" y="519"/>
                  </a:cubicBezTo>
                  <a:cubicBezTo>
                    <a:pt x="1102" y="519"/>
                    <a:pt x="1101" y="519"/>
                    <a:pt x="1102" y="519"/>
                  </a:cubicBezTo>
                  <a:cubicBezTo>
                    <a:pt x="1102" y="519"/>
                    <a:pt x="1096" y="518"/>
                    <a:pt x="1093" y="516"/>
                  </a:cubicBezTo>
                  <a:cubicBezTo>
                    <a:pt x="1090" y="514"/>
                    <a:pt x="1114" y="517"/>
                    <a:pt x="1122" y="512"/>
                  </a:cubicBezTo>
                  <a:cubicBezTo>
                    <a:pt x="1122" y="512"/>
                    <a:pt x="1122" y="512"/>
                    <a:pt x="1123" y="512"/>
                  </a:cubicBezTo>
                  <a:cubicBezTo>
                    <a:pt x="1129" y="508"/>
                    <a:pt x="1137" y="506"/>
                    <a:pt x="1155" y="505"/>
                  </a:cubicBezTo>
                  <a:cubicBezTo>
                    <a:pt x="1162" y="504"/>
                    <a:pt x="1169" y="503"/>
                    <a:pt x="1174" y="502"/>
                  </a:cubicBezTo>
                  <a:cubicBezTo>
                    <a:pt x="1187" y="499"/>
                    <a:pt x="1176" y="495"/>
                    <a:pt x="1178" y="493"/>
                  </a:cubicBezTo>
                  <a:cubicBezTo>
                    <a:pt x="1179" y="493"/>
                    <a:pt x="1182" y="491"/>
                    <a:pt x="1179" y="490"/>
                  </a:cubicBezTo>
                  <a:cubicBezTo>
                    <a:pt x="1172" y="488"/>
                    <a:pt x="1162" y="488"/>
                    <a:pt x="1159" y="485"/>
                  </a:cubicBezTo>
                  <a:cubicBezTo>
                    <a:pt x="1156" y="483"/>
                    <a:pt x="1159" y="475"/>
                    <a:pt x="1162" y="473"/>
                  </a:cubicBezTo>
                  <a:cubicBezTo>
                    <a:pt x="1165" y="472"/>
                    <a:pt x="1169" y="471"/>
                    <a:pt x="1175" y="471"/>
                  </a:cubicBezTo>
                  <a:cubicBezTo>
                    <a:pt x="1185" y="471"/>
                    <a:pt x="1197" y="473"/>
                    <a:pt x="1207" y="476"/>
                  </a:cubicBezTo>
                  <a:cubicBezTo>
                    <a:pt x="1214" y="478"/>
                    <a:pt x="1220" y="479"/>
                    <a:pt x="1226" y="479"/>
                  </a:cubicBezTo>
                  <a:cubicBezTo>
                    <a:pt x="1231" y="479"/>
                    <a:pt x="1235" y="479"/>
                    <a:pt x="1238" y="477"/>
                  </a:cubicBezTo>
                  <a:cubicBezTo>
                    <a:pt x="1242" y="474"/>
                    <a:pt x="1248" y="472"/>
                    <a:pt x="1250" y="472"/>
                  </a:cubicBezTo>
                  <a:cubicBezTo>
                    <a:pt x="1251" y="472"/>
                    <a:pt x="1251" y="472"/>
                    <a:pt x="1249" y="473"/>
                  </a:cubicBezTo>
                  <a:cubicBezTo>
                    <a:pt x="1247" y="474"/>
                    <a:pt x="1246" y="475"/>
                    <a:pt x="1248" y="475"/>
                  </a:cubicBezTo>
                  <a:cubicBezTo>
                    <a:pt x="1250" y="475"/>
                    <a:pt x="1254" y="474"/>
                    <a:pt x="1260" y="472"/>
                  </a:cubicBezTo>
                  <a:cubicBezTo>
                    <a:pt x="1267" y="469"/>
                    <a:pt x="1270" y="465"/>
                    <a:pt x="1272" y="461"/>
                  </a:cubicBezTo>
                  <a:cubicBezTo>
                    <a:pt x="1274" y="457"/>
                    <a:pt x="1284" y="451"/>
                    <a:pt x="1298" y="449"/>
                  </a:cubicBezTo>
                  <a:cubicBezTo>
                    <a:pt x="1311" y="447"/>
                    <a:pt x="1322" y="444"/>
                    <a:pt x="1320" y="444"/>
                  </a:cubicBezTo>
                  <a:cubicBezTo>
                    <a:pt x="1319" y="444"/>
                    <a:pt x="1321" y="443"/>
                    <a:pt x="1325" y="443"/>
                  </a:cubicBezTo>
                  <a:cubicBezTo>
                    <a:pt x="1326" y="443"/>
                    <a:pt x="1327" y="443"/>
                    <a:pt x="1328" y="443"/>
                  </a:cubicBezTo>
                  <a:cubicBezTo>
                    <a:pt x="1329" y="443"/>
                    <a:pt x="1329" y="443"/>
                    <a:pt x="1328" y="443"/>
                  </a:cubicBezTo>
                  <a:cubicBezTo>
                    <a:pt x="1327" y="443"/>
                    <a:pt x="1327" y="443"/>
                    <a:pt x="1327" y="443"/>
                  </a:cubicBezTo>
                  <a:cubicBezTo>
                    <a:pt x="1328" y="443"/>
                    <a:pt x="1329" y="443"/>
                    <a:pt x="1331" y="443"/>
                  </a:cubicBezTo>
                  <a:cubicBezTo>
                    <a:pt x="1335" y="443"/>
                    <a:pt x="1355" y="444"/>
                    <a:pt x="1363" y="440"/>
                  </a:cubicBezTo>
                  <a:cubicBezTo>
                    <a:pt x="1375" y="434"/>
                    <a:pt x="1382" y="424"/>
                    <a:pt x="1384" y="416"/>
                  </a:cubicBezTo>
                  <a:cubicBezTo>
                    <a:pt x="1386" y="412"/>
                    <a:pt x="1384" y="408"/>
                    <a:pt x="1384" y="408"/>
                  </a:cubicBezTo>
                  <a:cubicBezTo>
                    <a:pt x="1384" y="408"/>
                    <a:pt x="1385" y="408"/>
                    <a:pt x="1385" y="408"/>
                  </a:cubicBezTo>
                  <a:cubicBezTo>
                    <a:pt x="1385" y="408"/>
                    <a:pt x="1385" y="408"/>
                    <a:pt x="1386" y="408"/>
                  </a:cubicBezTo>
                  <a:cubicBezTo>
                    <a:pt x="1386" y="408"/>
                    <a:pt x="1387" y="408"/>
                    <a:pt x="1387" y="408"/>
                  </a:cubicBezTo>
                  <a:cubicBezTo>
                    <a:pt x="1388" y="408"/>
                    <a:pt x="1388" y="408"/>
                    <a:pt x="1388" y="408"/>
                  </a:cubicBezTo>
                  <a:cubicBezTo>
                    <a:pt x="1389" y="408"/>
                    <a:pt x="1390" y="408"/>
                    <a:pt x="1391" y="408"/>
                  </a:cubicBezTo>
                  <a:cubicBezTo>
                    <a:pt x="1392" y="408"/>
                    <a:pt x="1392" y="408"/>
                    <a:pt x="1392" y="408"/>
                  </a:cubicBezTo>
                  <a:cubicBezTo>
                    <a:pt x="1393" y="408"/>
                    <a:pt x="1393" y="409"/>
                    <a:pt x="1392" y="409"/>
                  </a:cubicBezTo>
                  <a:cubicBezTo>
                    <a:pt x="1392" y="409"/>
                    <a:pt x="1392" y="409"/>
                    <a:pt x="1392" y="409"/>
                  </a:cubicBezTo>
                  <a:cubicBezTo>
                    <a:pt x="1392" y="409"/>
                    <a:pt x="1403" y="407"/>
                    <a:pt x="1413" y="404"/>
                  </a:cubicBezTo>
                  <a:cubicBezTo>
                    <a:pt x="1426" y="399"/>
                    <a:pt x="1438" y="394"/>
                    <a:pt x="1438" y="391"/>
                  </a:cubicBezTo>
                  <a:cubicBezTo>
                    <a:pt x="1429" y="382"/>
                    <a:pt x="1417" y="385"/>
                    <a:pt x="1397" y="380"/>
                  </a:cubicBezTo>
                  <a:cubicBezTo>
                    <a:pt x="1390" y="378"/>
                    <a:pt x="1382" y="377"/>
                    <a:pt x="1375" y="376"/>
                  </a:cubicBezTo>
                  <a:cubicBezTo>
                    <a:pt x="1360" y="375"/>
                    <a:pt x="1341" y="374"/>
                    <a:pt x="1332" y="374"/>
                  </a:cubicBezTo>
                  <a:cubicBezTo>
                    <a:pt x="1331" y="374"/>
                    <a:pt x="1331" y="374"/>
                    <a:pt x="1331" y="374"/>
                  </a:cubicBezTo>
                  <a:cubicBezTo>
                    <a:pt x="1327" y="374"/>
                    <a:pt x="1324" y="374"/>
                    <a:pt x="1322" y="375"/>
                  </a:cubicBezTo>
                  <a:cubicBezTo>
                    <a:pt x="1320" y="375"/>
                    <a:pt x="1318" y="375"/>
                    <a:pt x="1318" y="375"/>
                  </a:cubicBezTo>
                  <a:cubicBezTo>
                    <a:pt x="1318" y="375"/>
                    <a:pt x="1318" y="375"/>
                    <a:pt x="1318" y="375"/>
                  </a:cubicBezTo>
                  <a:cubicBezTo>
                    <a:pt x="1318" y="375"/>
                    <a:pt x="1317" y="375"/>
                    <a:pt x="1317" y="375"/>
                  </a:cubicBezTo>
                  <a:cubicBezTo>
                    <a:pt x="1317" y="375"/>
                    <a:pt x="1316" y="376"/>
                    <a:pt x="1315" y="376"/>
                  </a:cubicBezTo>
                  <a:cubicBezTo>
                    <a:pt x="1315" y="376"/>
                    <a:pt x="1315" y="376"/>
                    <a:pt x="1315" y="376"/>
                  </a:cubicBezTo>
                  <a:cubicBezTo>
                    <a:pt x="1314" y="376"/>
                    <a:pt x="1315" y="373"/>
                    <a:pt x="1301" y="370"/>
                  </a:cubicBezTo>
                  <a:cubicBezTo>
                    <a:pt x="1295" y="369"/>
                    <a:pt x="1288" y="369"/>
                    <a:pt x="1281" y="369"/>
                  </a:cubicBezTo>
                  <a:cubicBezTo>
                    <a:pt x="1274" y="369"/>
                    <a:pt x="1267" y="369"/>
                    <a:pt x="1262" y="370"/>
                  </a:cubicBezTo>
                  <a:cubicBezTo>
                    <a:pt x="1253" y="372"/>
                    <a:pt x="1250" y="374"/>
                    <a:pt x="1250" y="375"/>
                  </a:cubicBezTo>
                  <a:cubicBezTo>
                    <a:pt x="1250" y="375"/>
                    <a:pt x="1250" y="375"/>
                    <a:pt x="1250" y="375"/>
                  </a:cubicBezTo>
                  <a:cubicBezTo>
                    <a:pt x="1250" y="375"/>
                    <a:pt x="1250" y="375"/>
                    <a:pt x="1250" y="375"/>
                  </a:cubicBezTo>
                  <a:cubicBezTo>
                    <a:pt x="1250" y="375"/>
                    <a:pt x="1250" y="375"/>
                    <a:pt x="1250" y="375"/>
                  </a:cubicBezTo>
                  <a:cubicBezTo>
                    <a:pt x="1250" y="375"/>
                    <a:pt x="1249" y="375"/>
                    <a:pt x="1249" y="375"/>
                  </a:cubicBezTo>
                  <a:cubicBezTo>
                    <a:pt x="1249" y="375"/>
                    <a:pt x="1250" y="375"/>
                    <a:pt x="1250" y="375"/>
                  </a:cubicBezTo>
                  <a:cubicBezTo>
                    <a:pt x="1250" y="375"/>
                    <a:pt x="1250" y="375"/>
                    <a:pt x="1250" y="375"/>
                  </a:cubicBezTo>
                  <a:cubicBezTo>
                    <a:pt x="1249" y="373"/>
                    <a:pt x="1247" y="372"/>
                    <a:pt x="1243" y="372"/>
                  </a:cubicBezTo>
                  <a:cubicBezTo>
                    <a:pt x="1239" y="372"/>
                    <a:pt x="1244" y="372"/>
                    <a:pt x="1253" y="371"/>
                  </a:cubicBezTo>
                  <a:cubicBezTo>
                    <a:pt x="1259" y="371"/>
                    <a:pt x="1264" y="370"/>
                    <a:pt x="1263" y="368"/>
                  </a:cubicBezTo>
                  <a:cubicBezTo>
                    <a:pt x="1263" y="367"/>
                    <a:pt x="1257" y="366"/>
                    <a:pt x="1251" y="366"/>
                  </a:cubicBezTo>
                  <a:cubicBezTo>
                    <a:pt x="1251" y="366"/>
                    <a:pt x="1251" y="366"/>
                    <a:pt x="1251" y="366"/>
                  </a:cubicBezTo>
                  <a:cubicBezTo>
                    <a:pt x="1242" y="367"/>
                    <a:pt x="1237" y="368"/>
                    <a:pt x="1236" y="368"/>
                  </a:cubicBezTo>
                  <a:cubicBezTo>
                    <a:pt x="1234" y="369"/>
                    <a:pt x="1232" y="369"/>
                    <a:pt x="1229" y="370"/>
                  </a:cubicBezTo>
                  <a:cubicBezTo>
                    <a:pt x="1228" y="370"/>
                    <a:pt x="1227" y="370"/>
                    <a:pt x="1226" y="370"/>
                  </a:cubicBezTo>
                  <a:cubicBezTo>
                    <a:pt x="1225" y="370"/>
                    <a:pt x="1224" y="370"/>
                    <a:pt x="1225" y="370"/>
                  </a:cubicBezTo>
                  <a:cubicBezTo>
                    <a:pt x="1225" y="369"/>
                    <a:pt x="1226" y="369"/>
                    <a:pt x="1225" y="369"/>
                  </a:cubicBezTo>
                  <a:cubicBezTo>
                    <a:pt x="1225" y="369"/>
                    <a:pt x="1224" y="369"/>
                    <a:pt x="1223" y="370"/>
                  </a:cubicBezTo>
                  <a:cubicBezTo>
                    <a:pt x="1222" y="370"/>
                    <a:pt x="1222" y="370"/>
                    <a:pt x="1222" y="370"/>
                  </a:cubicBezTo>
                  <a:cubicBezTo>
                    <a:pt x="1221" y="370"/>
                    <a:pt x="1224" y="368"/>
                    <a:pt x="1232" y="366"/>
                  </a:cubicBezTo>
                  <a:cubicBezTo>
                    <a:pt x="1238" y="364"/>
                    <a:pt x="1244" y="363"/>
                    <a:pt x="1244" y="361"/>
                  </a:cubicBezTo>
                  <a:cubicBezTo>
                    <a:pt x="1244" y="361"/>
                    <a:pt x="1243" y="360"/>
                    <a:pt x="1241" y="359"/>
                  </a:cubicBezTo>
                  <a:cubicBezTo>
                    <a:pt x="1240" y="359"/>
                    <a:pt x="1240" y="359"/>
                    <a:pt x="1240" y="359"/>
                  </a:cubicBezTo>
                  <a:cubicBezTo>
                    <a:pt x="1240" y="359"/>
                    <a:pt x="1240" y="359"/>
                    <a:pt x="1240" y="359"/>
                  </a:cubicBezTo>
                  <a:cubicBezTo>
                    <a:pt x="1239" y="359"/>
                    <a:pt x="1239" y="359"/>
                    <a:pt x="1239" y="359"/>
                  </a:cubicBezTo>
                  <a:cubicBezTo>
                    <a:pt x="1239" y="359"/>
                    <a:pt x="1239" y="359"/>
                    <a:pt x="1239" y="359"/>
                  </a:cubicBezTo>
                  <a:cubicBezTo>
                    <a:pt x="1239" y="358"/>
                    <a:pt x="1239" y="358"/>
                    <a:pt x="1238" y="358"/>
                  </a:cubicBezTo>
                  <a:cubicBezTo>
                    <a:pt x="1238" y="358"/>
                    <a:pt x="1239" y="358"/>
                    <a:pt x="1239" y="358"/>
                  </a:cubicBezTo>
                  <a:cubicBezTo>
                    <a:pt x="1238" y="357"/>
                    <a:pt x="1236" y="357"/>
                    <a:pt x="1235" y="356"/>
                  </a:cubicBezTo>
                  <a:cubicBezTo>
                    <a:pt x="1230" y="354"/>
                    <a:pt x="1226" y="352"/>
                    <a:pt x="1224" y="352"/>
                  </a:cubicBezTo>
                  <a:cubicBezTo>
                    <a:pt x="1224" y="352"/>
                    <a:pt x="1224" y="352"/>
                    <a:pt x="1224" y="352"/>
                  </a:cubicBezTo>
                  <a:cubicBezTo>
                    <a:pt x="1224" y="352"/>
                    <a:pt x="1224" y="352"/>
                    <a:pt x="1224" y="352"/>
                  </a:cubicBezTo>
                  <a:cubicBezTo>
                    <a:pt x="1222" y="352"/>
                    <a:pt x="1220" y="350"/>
                    <a:pt x="1211" y="348"/>
                  </a:cubicBezTo>
                  <a:cubicBezTo>
                    <a:pt x="1201" y="347"/>
                    <a:pt x="1186" y="345"/>
                    <a:pt x="1175" y="345"/>
                  </a:cubicBezTo>
                  <a:cubicBezTo>
                    <a:pt x="1175" y="345"/>
                    <a:pt x="1175" y="345"/>
                    <a:pt x="1174" y="345"/>
                  </a:cubicBezTo>
                  <a:cubicBezTo>
                    <a:pt x="1174" y="345"/>
                    <a:pt x="1173" y="345"/>
                    <a:pt x="1173" y="345"/>
                  </a:cubicBezTo>
                  <a:cubicBezTo>
                    <a:pt x="1162" y="345"/>
                    <a:pt x="1154" y="345"/>
                    <a:pt x="1148" y="344"/>
                  </a:cubicBezTo>
                  <a:cubicBezTo>
                    <a:pt x="1141" y="343"/>
                    <a:pt x="1137" y="340"/>
                    <a:pt x="1123" y="338"/>
                  </a:cubicBezTo>
                  <a:cubicBezTo>
                    <a:pt x="1109" y="336"/>
                    <a:pt x="1108" y="335"/>
                    <a:pt x="1101" y="334"/>
                  </a:cubicBezTo>
                  <a:cubicBezTo>
                    <a:pt x="1094" y="332"/>
                    <a:pt x="1084" y="332"/>
                    <a:pt x="1083" y="332"/>
                  </a:cubicBezTo>
                  <a:cubicBezTo>
                    <a:pt x="1081" y="331"/>
                    <a:pt x="1082" y="330"/>
                    <a:pt x="1086" y="330"/>
                  </a:cubicBezTo>
                  <a:cubicBezTo>
                    <a:pt x="1088" y="330"/>
                    <a:pt x="1087" y="330"/>
                    <a:pt x="1084" y="330"/>
                  </a:cubicBezTo>
                  <a:cubicBezTo>
                    <a:pt x="1081" y="330"/>
                    <a:pt x="1078" y="330"/>
                    <a:pt x="1075" y="330"/>
                  </a:cubicBezTo>
                  <a:cubicBezTo>
                    <a:pt x="1069" y="330"/>
                    <a:pt x="1063" y="331"/>
                    <a:pt x="1057" y="331"/>
                  </a:cubicBezTo>
                  <a:cubicBezTo>
                    <a:pt x="1055" y="331"/>
                    <a:pt x="1054" y="331"/>
                    <a:pt x="1052" y="331"/>
                  </a:cubicBezTo>
                  <a:cubicBezTo>
                    <a:pt x="1047" y="331"/>
                    <a:pt x="1043" y="331"/>
                    <a:pt x="1038" y="331"/>
                  </a:cubicBezTo>
                  <a:cubicBezTo>
                    <a:pt x="1028" y="331"/>
                    <a:pt x="1011" y="329"/>
                    <a:pt x="999" y="327"/>
                  </a:cubicBezTo>
                  <a:cubicBezTo>
                    <a:pt x="996" y="327"/>
                    <a:pt x="993" y="326"/>
                    <a:pt x="992" y="326"/>
                  </a:cubicBezTo>
                  <a:cubicBezTo>
                    <a:pt x="989" y="326"/>
                    <a:pt x="989" y="327"/>
                    <a:pt x="986" y="327"/>
                  </a:cubicBezTo>
                  <a:cubicBezTo>
                    <a:pt x="982" y="328"/>
                    <a:pt x="978" y="329"/>
                    <a:pt x="976" y="331"/>
                  </a:cubicBezTo>
                  <a:cubicBezTo>
                    <a:pt x="975" y="332"/>
                    <a:pt x="970" y="334"/>
                    <a:pt x="967" y="334"/>
                  </a:cubicBezTo>
                  <a:cubicBezTo>
                    <a:pt x="966" y="334"/>
                    <a:pt x="965" y="333"/>
                    <a:pt x="966" y="333"/>
                  </a:cubicBezTo>
                  <a:cubicBezTo>
                    <a:pt x="966" y="331"/>
                    <a:pt x="968" y="329"/>
                    <a:pt x="969" y="328"/>
                  </a:cubicBezTo>
                  <a:cubicBezTo>
                    <a:pt x="970" y="326"/>
                    <a:pt x="980" y="324"/>
                    <a:pt x="971" y="324"/>
                  </a:cubicBezTo>
                  <a:cubicBezTo>
                    <a:pt x="970" y="324"/>
                    <a:pt x="968" y="324"/>
                    <a:pt x="966" y="325"/>
                  </a:cubicBezTo>
                  <a:cubicBezTo>
                    <a:pt x="962" y="325"/>
                    <a:pt x="955" y="325"/>
                    <a:pt x="949" y="327"/>
                  </a:cubicBezTo>
                  <a:cubicBezTo>
                    <a:pt x="941" y="328"/>
                    <a:pt x="936" y="329"/>
                    <a:pt x="935" y="329"/>
                  </a:cubicBezTo>
                  <a:cubicBezTo>
                    <a:pt x="934" y="329"/>
                    <a:pt x="934" y="329"/>
                    <a:pt x="934" y="329"/>
                  </a:cubicBezTo>
                  <a:cubicBezTo>
                    <a:pt x="934" y="329"/>
                    <a:pt x="934" y="329"/>
                    <a:pt x="933" y="329"/>
                  </a:cubicBezTo>
                  <a:cubicBezTo>
                    <a:pt x="929" y="329"/>
                    <a:pt x="923" y="329"/>
                    <a:pt x="917" y="332"/>
                  </a:cubicBezTo>
                  <a:cubicBezTo>
                    <a:pt x="910" y="335"/>
                    <a:pt x="902" y="337"/>
                    <a:pt x="902" y="338"/>
                  </a:cubicBezTo>
                  <a:cubicBezTo>
                    <a:pt x="902" y="338"/>
                    <a:pt x="902" y="338"/>
                    <a:pt x="902" y="338"/>
                  </a:cubicBezTo>
                  <a:cubicBezTo>
                    <a:pt x="901" y="338"/>
                    <a:pt x="898" y="337"/>
                    <a:pt x="891" y="336"/>
                  </a:cubicBezTo>
                  <a:cubicBezTo>
                    <a:pt x="887" y="335"/>
                    <a:pt x="882" y="334"/>
                    <a:pt x="875" y="334"/>
                  </a:cubicBezTo>
                  <a:cubicBezTo>
                    <a:pt x="875" y="334"/>
                    <a:pt x="874" y="334"/>
                    <a:pt x="873" y="334"/>
                  </a:cubicBezTo>
                  <a:cubicBezTo>
                    <a:pt x="867" y="334"/>
                    <a:pt x="862" y="335"/>
                    <a:pt x="857" y="335"/>
                  </a:cubicBezTo>
                  <a:cubicBezTo>
                    <a:pt x="854" y="335"/>
                    <a:pt x="851" y="335"/>
                    <a:pt x="848" y="335"/>
                  </a:cubicBezTo>
                  <a:cubicBezTo>
                    <a:pt x="846" y="335"/>
                    <a:pt x="843" y="335"/>
                    <a:pt x="842" y="335"/>
                  </a:cubicBezTo>
                  <a:cubicBezTo>
                    <a:pt x="840" y="335"/>
                    <a:pt x="839" y="335"/>
                    <a:pt x="839" y="335"/>
                  </a:cubicBezTo>
                  <a:cubicBezTo>
                    <a:pt x="838" y="335"/>
                    <a:pt x="838" y="335"/>
                    <a:pt x="838" y="335"/>
                  </a:cubicBezTo>
                  <a:cubicBezTo>
                    <a:pt x="838" y="335"/>
                    <a:pt x="838" y="335"/>
                    <a:pt x="838" y="335"/>
                  </a:cubicBezTo>
                  <a:cubicBezTo>
                    <a:pt x="838" y="335"/>
                    <a:pt x="833" y="334"/>
                    <a:pt x="827" y="333"/>
                  </a:cubicBezTo>
                  <a:cubicBezTo>
                    <a:pt x="821" y="331"/>
                    <a:pt x="815" y="329"/>
                    <a:pt x="815" y="328"/>
                  </a:cubicBezTo>
                  <a:cubicBezTo>
                    <a:pt x="816" y="327"/>
                    <a:pt x="816" y="326"/>
                    <a:pt x="816" y="326"/>
                  </a:cubicBezTo>
                  <a:cubicBezTo>
                    <a:pt x="816" y="326"/>
                    <a:pt x="816" y="326"/>
                    <a:pt x="816" y="326"/>
                  </a:cubicBezTo>
                  <a:cubicBezTo>
                    <a:pt x="816" y="326"/>
                    <a:pt x="816" y="326"/>
                    <a:pt x="816" y="326"/>
                  </a:cubicBezTo>
                  <a:cubicBezTo>
                    <a:pt x="815" y="326"/>
                    <a:pt x="815" y="326"/>
                    <a:pt x="816" y="325"/>
                  </a:cubicBezTo>
                  <a:cubicBezTo>
                    <a:pt x="816" y="324"/>
                    <a:pt x="817" y="324"/>
                    <a:pt x="817" y="324"/>
                  </a:cubicBezTo>
                  <a:cubicBezTo>
                    <a:pt x="818" y="324"/>
                    <a:pt x="818" y="324"/>
                    <a:pt x="818" y="324"/>
                  </a:cubicBezTo>
                  <a:cubicBezTo>
                    <a:pt x="818" y="324"/>
                    <a:pt x="818" y="324"/>
                    <a:pt x="818" y="324"/>
                  </a:cubicBezTo>
                  <a:cubicBezTo>
                    <a:pt x="818" y="324"/>
                    <a:pt x="820" y="322"/>
                    <a:pt x="823" y="319"/>
                  </a:cubicBezTo>
                  <a:cubicBezTo>
                    <a:pt x="827" y="316"/>
                    <a:pt x="818" y="314"/>
                    <a:pt x="815" y="314"/>
                  </a:cubicBezTo>
                  <a:cubicBezTo>
                    <a:pt x="815" y="314"/>
                    <a:pt x="815" y="314"/>
                    <a:pt x="815" y="314"/>
                  </a:cubicBezTo>
                  <a:cubicBezTo>
                    <a:pt x="814" y="314"/>
                    <a:pt x="814" y="314"/>
                    <a:pt x="813" y="314"/>
                  </a:cubicBezTo>
                  <a:cubicBezTo>
                    <a:pt x="812" y="314"/>
                    <a:pt x="812" y="313"/>
                    <a:pt x="814" y="313"/>
                  </a:cubicBezTo>
                  <a:cubicBezTo>
                    <a:pt x="816" y="313"/>
                    <a:pt x="811" y="313"/>
                    <a:pt x="803" y="312"/>
                  </a:cubicBezTo>
                  <a:cubicBezTo>
                    <a:pt x="800" y="312"/>
                    <a:pt x="796" y="312"/>
                    <a:pt x="792" y="312"/>
                  </a:cubicBezTo>
                  <a:cubicBezTo>
                    <a:pt x="785" y="312"/>
                    <a:pt x="777" y="312"/>
                    <a:pt x="771" y="312"/>
                  </a:cubicBezTo>
                  <a:cubicBezTo>
                    <a:pt x="771" y="312"/>
                    <a:pt x="770" y="312"/>
                    <a:pt x="770" y="312"/>
                  </a:cubicBezTo>
                  <a:cubicBezTo>
                    <a:pt x="761" y="312"/>
                    <a:pt x="760" y="310"/>
                    <a:pt x="762" y="308"/>
                  </a:cubicBezTo>
                  <a:cubicBezTo>
                    <a:pt x="764" y="305"/>
                    <a:pt x="761" y="303"/>
                    <a:pt x="763" y="303"/>
                  </a:cubicBezTo>
                  <a:cubicBezTo>
                    <a:pt x="764" y="302"/>
                    <a:pt x="764" y="302"/>
                    <a:pt x="765" y="302"/>
                  </a:cubicBezTo>
                  <a:cubicBezTo>
                    <a:pt x="765" y="302"/>
                    <a:pt x="766" y="303"/>
                    <a:pt x="766" y="303"/>
                  </a:cubicBezTo>
                  <a:cubicBezTo>
                    <a:pt x="767" y="303"/>
                    <a:pt x="767" y="303"/>
                    <a:pt x="768" y="303"/>
                  </a:cubicBezTo>
                  <a:cubicBezTo>
                    <a:pt x="769" y="303"/>
                    <a:pt x="771" y="303"/>
                    <a:pt x="772" y="302"/>
                  </a:cubicBezTo>
                  <a:cubicBezTo>
                    <a:pt x="774" y="301"/>
                    <a:pt x="774" y="300"/>
                    <a:pt x="773" y="300"/>
                  </a:cubicBezTo>
                  <a:cubicBezTo>
                    <a:pt x="773" y="300"/>
                    <a:pt x="773" y="300"/>
                    <a:pt x="773" y="300"/>
                  </a:cubicBezTo>
                  <a:cubicBezTo>
                    <a:pt x="773" y="301"/>
                    <a:pt x="773" y="301"/>
                    <a:pt x="773" y="301"/>
                  </a:cubicBezTo>
                  <a:cubicBezTo>
                    <a:pt x="772" y="301"/>
                    <a:pt x="776" y="298"/>
                    <a:pt x="781" y="295"/>
                  </a:cubicBezTo>
                  <a:cubicBezTo>
                    <a:pt x="785" y="293"/>
                    <a:pt x="786" y="292"/>
                    <a:pt x="772" y="292"/>
                  </a:cubicBezTo>
                  <a:cubicBezTo>
                    <a:pt x="772" y="292"/>
                    <a:pt x="771" y="292"/>
                    <a:pt x="770" y="292"/>
                  </a:cubicBezTo>
                  <a:cubicBezTo>
                    <a:pt x="761" y="292"/>
                    <a:pt x="743" y="293"/>
                    <a:pt x="739" y="294"/>
                  </a:cubicBezTo>
                  <a:cubicBezTo>
                    <a:pt x="735" y="296"/>
                    <a:pt x="735" y="297"/>
                    <a:pt x="733" y="298"/>
                  </a:cubicBezTo>
                  <a:cubicBezTo>
                    <a:pt x="731" y="300"/>
                    <a:pt x="725" y="301"/>
                    <a:pt x="724" y="302"/>
                  </a:cubicBezTo>
                  <a:cubicBezTo>
                    <a:pt x="724" y="302"/>
                    <a:pt x="724" y="302"/>
                    <a:pt x="724" y="302"/>
                  </a:cubicBezTo>
                  <a:cubicBezTo>
                    <a:pt x="725" y="302"/>
                    <a:pt x="724" y="302"/>
                    <a:pt x="723" y="303"/>
                  </a:cubicBezTo>
                  <a:cubicBezTo>
                    <a:pt x="721" y="303"/>
                    <a:pt x="720" y="303"/>
                    <a:pt x="719" y="303"/>
                  </a:cubicBezTo>
                  <a:cubicBezTo>
                    <a:pt x="719" y="303"/>
                    <a:pt x="718" y="303"/>
                    <a:pt x="718" y="303"/>
                  </a:cubicBezTo>
                  <a:cubicBezTo>
                    <a:pt x="717" y="303"/>
                    <a:pt x="716" y="303"/>
                    <a:pt x="717" y="303"/>
                  </a:cubicBezTo>
                  <a:cubicBezTo>
                    <a:pt x="717" y="303"/>
                    <a:pt x="716" y="302"/>
                    <a:pt x="713" y="302"/>
                  </a:cubicBezTo>
                  <a:cubicBezTo>
                    <a:pt x="709" y="302"/>
                    <a:pt x="703" y="303"/>
                    <a:pt x="696" y="303"/>
                  </a:cubicBezTo>
                  <a:cubicBezTo>
                    <a:pt x="694" y="303"/>
                    <a:pt x="692" y="303"/>
                    <a:pt x="689" y="303"/>
                  </a:cubicBezTo>
                  <a:cubicBezTo>
                    <a:pt x="685" y="303"/>
                    <a:pt x="681" y="303"/>
                    <a:pt x="675" y="302"/>
                  </a:cubicBezTo>
                  <a:cubicBezTo>
                    <a:pt x="668" y="301"/>
                    <a:pt x="661" y="299"/>
                    <a:pt x="656" y="297"/>
                  </a:cubicBezTo>
                  <a:cubicBezTo>
                    <a:pt x="649" y="294"/>
                    <a:pt x="647" y="291"/>
                    <a:pt x="648" y="291"/>
                  </a:cubicBezTo>
                  <a:cubicBezTo>
                    <a:pt x="648" y="291"/>
                    <a:pt x="648" y="291"/>
                    <a:pt x="648" y="292"/>
                  </a:cubicBezTo>
                  <a:cubicBezTo>
                    <a:pt x="648" y="292"/>
                    <a:pt x="648" y="292"/>
                    <a:pt x="648" y="292"/>
                  </a:cubicBezTo>
                  <a:cubicBezTo>
                    <a:pt x="649" y="292"/>
                    <a:pt x="646" y="289"/>
                    <a:pt x="648" y="285"/>
                  </a:cubicBezTo>
                  <a:cubicBezTo>
                    <a:pt x="649" y="281"/>
                    <a:pt x="653" y="278"/>
                    <a:pt x="654" y="278"/>
                  </a:cubicBezTo>
                  <a:cubicBezTo>
                    <a:pt x="654" y="278"/>
                    <a:pt x="654" y="278"/>
                    <a:pt x="654" y="278"/>
                  </a:cubicBezTo>
                  <a:cubicBezTo>
                    <a:pt x="654" y="278"/>
                    <a:pt x="654" y="278"/>
                    <a:pt x="654" y="278"/>
                  </a:cubicBezTo>
                  <a:cubicBezTo>
                    <a:pt x="655" y="278"/>
                    <a:pt x="656" y="277"/>
                    <a:pt x="657" y="277"/>
                  </a:cubicBezTo>
                  <a:cubicBezTo>
                    <a:pt x="658" y="276"/>
                    <a:pt x="658" y="275"/>
                    <a:pt x="658" y="275"/>
                  </a:cubicBezTo>
                  <a:cubicBezTo>
                    <a:pt x="658" y="275"/>
                    <a:pt x="658" y="276"/>
                    <a:pt x="658" y="276"/>
                  </a:cubicBezTo>
                  <a:cubicBezTo>
                    <a:pt x="657" y="276"/>
                    <a:pt x="657" y="276"/>
                    <a:pt x="657" y="276"/>
                  </a:cubicBezTo>
                  <a:cubicBezTo>
                    <a:pt x="656" y="276"/>
                    <a:pt x="657" y="273"/>
                    <a:pt x="661" y="270"/>
                  </a:cubicBezTo>
                  <a:cubicBezTo>
                    <a:pt x="666" y="266"/>
                    <a:pt x="682" y="266"/>
                    <a:pt x="688" y="264"/>
                  </a:cubicBezTo>
                  <a:cubicBezTo>
                    <a:pt x="694" y="263"/>
                    <a:pt x="693" y="261"/>
                    <a:pt x="695" y="261"/>
                  </a:cubicBezTo>
                  <a:cubicBezTo>
                    <a:pt x="696" y="261"/>
                    <a:pt x="696" y="261"/>
                    <a:pt x="696" y="261"/>
                  </a:cubicBezTo>
                  <a:cubicBezTo>
                    <a:pt x="697" y="261"/>
                    <a:pt x="697" y="261"/>
                    <a:pt x="696" y="261"/>
                  </a:cubicBezTo>
                  <a:cubicBezTo>
                    <a:pt x="696" y="262"/>
                    <a:pt x="697" y="262"/>
                    <a:pt x="698" y="262"/>
                  </a:cubicBezTo>
                  <a:cubicBezTo>
                    <a:pt x="699" y="262"/>
                    <a:pt x="701" y="262"/>
                    <a:pt x="704" y="262"/>
                  </a:cubicBezTo>
                  <a:cubicBezTo>
                    <a:pt x="706" y="261"/>
                    <a:pt x="709" y="261"/>
                    <a:pt x="712" y="261"/>
                  </a:cubicBezTo>
                  <a:cubicBezTo>
                    <a:pt x="712" y="261"/>
                    <a:pt x="712" y="261"/>
                    <a:pt x="713" y="261"/>
                  </a:cubicBezTo>
                  <a:cubicBezTo>
                    <a:pt x="718" y="261"/>
                    <a:pt x="724" y="262"/>
                    <a:pt x="729" y="262"/>
                  </a:cubicBezTo>
                  <a:cubicBezTo>
                    <a:pt x="730" y="262"/>
                    <a:pt x="730" y="262"/>
                    <a:pt x="730" y="262"/>
                  </a:cubicBezTo>
                  <a:cubicBezTo>
                    <a:pt x="731" y="262"/>
                    <a:pt x="731" y="262"/>
                    <a:pt x="732" y="262"/>
                  </a:cubicBezTo>
                  <a:cubicBezTo>
                    <a:pt x="733" y="262"/>
                    <a:pt x="734" y="262"/>
                    <a:pt x="734" y="262"/>
                  </a:cubicBezTo>
                  <a:cubicBezTo>
                    <a:pt x="735" y="262"/>
                    <a:pt x="735" y="262"/>
                    <a:pt x="736" y="262"/>
                  </a:cubicBezTo>
                  <a:cubicBezTo>
                    <a:pt x="739" y="262"/>
                    <a:pt x="741" y="264"/>
                    <a:pt x="745" y="264"/>
                  </a:cubicBezTo>
                  <a:cubicBezTo>
                    <a:pt x="746" y="264"/>
                    <a:pt x="747" y="264"/>
                    <a:pt x="747" y="264"/>
                  </a:cubicBezTo>
                  <a:cubicBezTo>
                    <a:pt x="751" y="264"/>
                    <a:pt x="753" y="264"/>
                    <a:pt x="753" y="263"/>
                  </a:cubicBezTo>
                  <a:cubicBezTo>
                    <a:pt x="753" y="263"/>
                    <a:pt x="754" y="263"/>
                    <a:pt x="755" y="263"/>
                  </a:cubicBezTo>
                  <a:cubicBezTo>
                    <a:pt x="756" y="263"/>
                    <a:pt x="757" y="263"/>
                    <a:pt x="759" y="263"/>
                  </a:cubicBezTo>
                  <a:cubicBezTo>
                    <a:pt x="761" y="264"/>
                    <a:pt x="763" y="264"/>
                    <a:pt x="764" y="264"/>
                  </a:cubicBezTo>
                  <a:cubicBezTo>
                    <a:pt x="764" y="264"/>
                    <a:pt x="764" y="264"/>
                    <a:pt x="764" y="264"/>
                  </a:cubicBezTo>
                  <a:cubicBezTo>
                    <a:pt x="765" y="264"/>
                    <a:pt x="765" y="263"/>
                    <a:pt x="763" y="263"/>
                  </a:cubicBezTo>
                  <a:cubicBezTo>
                    <a:pt x="762" y="262"/>
                    <a:pt x="762" y="261"/>
                    <a:pt x="760" y="261"/>
                  </a:cubicBezTo>
                  <a:cubicBezTo>
                    <a:pt x="760" y="261"/>
                    <a:pt x="760" y="261"/>
                    <a:pt x="760" y="261"/>
                  </a:cubicBezTo>
                  <a:cubicBezTo>
                    <a:pt x="760" y="261"/>
                    <a:pt x="759" y="261"/>
                    <a:pt x="759" y="261"/>
                  </a:cubicBezTo>
                  <a:cubicBezTo>
                    <a:pt x="758" y="261"/>
                    <a:pt x="761" y="260"/>
                    <a:pt x="769" y="259"/>
                  </a:cubicBezTo>
                  <a:cubicBezTo>
                    <a:pt x="772" y="259"/>
                    <a:pt x="775" y="259"/>
                    <a:pt x="779" y="259"/>
                  </a:cubicBezTo>
                  <a:cubicBezTo>
                    <a:pt x="784" y="259"/>
                    <a:pt x="789" y="259"/>
                    <a:pt x="793" y="259"/>
                  </a:cubicBezTo>
                  <a:cubicBezTo>
                    <a:pt x="794" y="259"/>
                    <a:pt x="795" y="259"/>
                    <a:pt x="797" y="259"/>
                  </a:cubicBezTo>
                  <a:cubicBezTo>
                    <a:pt x="799" y="259"/>
                    <a:pt x="801" y="259"/>
                    <a:pt x="802" y="259"/>
                  </a:cubicBezTo>
                  <a:cubicBezTo>
                    <a:pt x="802" y="259"/>
                    <a:pt x="803" y="259"/>
                    <a:pt x="805" y="259"/>
                  </a:cubicBezTo>
                  <a:cubicBezTo>
                    <a:pt x="808" y="259"/>
                    <a:pt x="809" y="260"/>
                    <a:pt x="809" y="260"/>
                  </a:cubicBezTo>
                  <a:cubicBezTo>
                    <a:pt x="809" y="260"/>
                    <a:pt x="809" y="260"/>
                    <a:pt x="809" y="260"/>
                  </a:cubicBezTo>
                  <a:cubicBezTo>
                    <a:pt x="809" y="259"/>
                    <a:pt x="809" y="259"/>
                    <a:pt x="810" y="259"/>
                  </a:cubicBezTo>
                  <a:cubicBezTo>
                    <a:pt x="810" y="259"/>
                    <a:pt x="811" y="259"/>
                    <a:pt x="811" y="260"/>
                  </a:cubicBezTo>
                  <a:cubicBezTo>
                    <a:pt x="812" y="260"/>
                    <a:pt x="813" y="260"/>
                    <a:pt x="812" y="260"/>
                  </a:cubicBezTo>
                  <a:cubicBezTo>
                    <a:pt x="812" y="260"/>
                    <a:pt x="812" y="260"/>
                    <a:pt x="812" y="260"/>
                  </a:cubicBezTo>
                  <a:cubicBezTo>
                    <a:pt x="812" y="260"/>
                    <a:pt x="812" y="260"/>
                    <a:pt x="812" y="260"/>
                  </a:cubicBezTo>
                  <a:cubicBezTo>
                    <a:pt x="811" y="260"/>
                    <a:pt x="812" y="260"/>
                    <a:pt x="813" y="261"/>
                  </a:cubicBezTo>
                  <a:cubicBezTo>
                    <a:pt x="815" y="261"/>
                    <a:pt x="814" y="261"/>
                    <a:pt x="815" y="261"/>
                  </a:cubicBezTo>
                  <a:cubicBezTo>
                    <a:pt x="815" y="261"/>
                    <a:pt x="815" y="261"/>
                    <a:pt x="815" y="261"/>
                  </a:cubicBezTo>
                  <a:cubicBezTo>
                    <a:pt x="815" y="261"/>
                    <a:pt x="817" y="261"/>
                    <a:pt x="819" y="261"/>
                  </a:cubicBezTo>
                  <a:cubicBezTo>
                    <a:pt x="821" y="261"/>
                    <a:pt x="824" y="261"/>
                    <a:pt x="827" y="261"/>
                  </a:cubicBezTo>
                  <a:cubicBezTo>
                    <a:pt x="831" y="261"/>
                    <a:pt x="836" y="261"/>
                    <a:pt x="839" y="262"/>
                  </a:cubicBezTo>
                  <a:cubicBezTo>
                    <a:pt x="848" y="266"/>
                    <a:pt x="844" y="269"/>
                    <a:pt x="845" y="269"/>
                  </a:cubicBezTo>
                  <a:cubicBezTo>
                    <a:pt x="845" y="269"/>
                    <a:pt x="845" y="269"/>
                    <a:pt x="845" y="269"/>
                  </a:cubicBezTo>
                  <a:cubicBezTo>
                    <a:pt x="845" y="269"/>
                    <a:pt x="845" y="269"/>
                    <a:pt x="845" y="269"/>
                  </a:cubicBezTo>
                  <a:cubicBezTo>
                    <a:pt x="846" y="269"/>
                    <a:pt x="847" y="270"/>
                    <a:pt x="847" y="271"/>
                  </a:cubicBezTo>
                  <a:cubicBezTo>
                    <a:pt x="848" y="272"/>
                    <a:pt x="850" y="272"/>
                    <a:pt x="851" y="272"/>
                  </a:cubicBezTo>
                  <a:cubicBezTo>
                    <a:pt x="851" y="272"/>
                    <a:pt x="851" y="272"/>
                    <a:pt x="851" y="272"/>
                  </a:cubicBezTo>
                  <a:cubicBezTo>
                    <a:pt x="851" y="272"/>
                    <a:pt x="851" y="272"/>
                    <a:pt x="851" y="272"/>
                  </a:cubicBezTo>
                  <a:cubicBezTo>
                    <a:pt x="852" y="272"/>
                    <a:pt x="849" y="276"/>
                    <a:pt x="859" y="278"/>
                  </a:cubicBezTo>
                  <a:cubicBezTo>
                    <a:pt x="861" y="278"/>
                    <a:pt x="863" y="278"/>
                    <a:pt x="864" y="278"/>
                  </a:cubicBezTo>
                  <a:cubicBezTo>
                    <a:pt x="868" y="278"/>
                    <a:pt x="872" y="277"/>
                    <a:pt x="875" y="275"/>
                  </a:cubicBezTo>
                  <a:cubicBezTo>
                    <a:pt x="880" y="270"/>
                    <a:pt x="866" y="265"/>
                    <a:pt x="866" y="260"/>
                  </a:cubicBezTo>
                  <a:cubicBezTo>
                    <a:pt x="867" y="254"/>
                    <a:pt x="887" y="249"/>
                    <a:pt x="909" y="245"/>
                  </a:cubicBezTo>
                  <a:cubicBezTo>
                    <a:pt x="924" y="243"/>
                    <a:pt x="938" y="242"/>
                    <a:pt x="938" y="242"/>
                  </a:cubicBezTo>
                  <a:cubicBezTo>
                    <a:pt x="937" y="242"/>
                    <a:pt x="936" y="242"/>
                    <a:pt x="934" y="242"/>
                  </a:cubicBezTo>
                  <a:cubicBezTo>
                    <a:pt x="933" y="242"/>
                    <a:pt x="933" y="242"/>
                    <a:pt x="933" y="242"/>
                  </a:cubicBezTo>
                  <a:cubicBezTo>
                    <a:pt x="931" y="242"/>
                    <a:pt x="931" y="242"/>
                    <a:pt x="933" y="242"/>
                  </a:cubicBezTo>
                  <a:cubicBezTo>
                    <a:pt x="935" y="241"/>
                    <a:pt x="935" y="241"/>
                    <a:pt x="933" y="241"/>
                  </a:cubicBezTo>
                  <a:cubicBezTo>
                    <a:pt x="933" y="241"/>
                    <a:pt x="933" y="240"/>
                    <a:pt x="933" y="240"/>
                  </a:cubicBezTo>
                  <a:cubicBezTo>
                    <a:pt x="933" y="240"/>
                    <a:pt x="933" y="241"/>
                    <a:pt x="934" y="241"/>
                  </a:cubicBezTo>
                  <a:cubicBezTo>
                    <a:pt x="934" y="241"/>
                    <a:pt x="934" y="241"/>
                    <a:pt x="935" y="241"/>
                  </a:cubicBezTo>
                  <a:cubicBezTo>
                    <a:pt x="936" y="241"/>
                    <a:pt x="938" y="240"/>
                    <a:pt x="940" y="240"/>
                  </a:cubicBezTo>
                  <a:cubicBezTo>
                    <a:pt x="945" y="239"/>
                    <a:pt x="945" y="238"/>
                    <a:pt x="945" y="238"/>
                  </a:cubicBezTo>
                  <a:cubicBezTo>
                    <a:pt x="944" y="238"/>
                    <a:pt x="944" y="238"/>
                    <a:pt x="944" y="238"/>
                  </a:cubicBezTo>
                  <a:cubicBezTo>
                    <a:pt x="944" y="239"/>
                    <a:pt x="944" y="239"/>
                    <a:pt x="944" y="239"/>
                  </a:cubicBezTo>
                  <a:cubicBezTo>
                    <a:pt x="943" y="239"/>
                    <a:pt x="942" y="238"/>
                    <a:pt x="939" y="238"/>
                  </a:cubicBezTo>
                  <a:cubicBezTo>
                    <a:pt x="936" y="238"/>
                    <a:pt x="934" y="238"/>
                    <a:pt x="934" y="238"/>
                  </a:cubicBezTo>
                  <a:cubicBezTo>
                    <a:pt x="934" y="237"/>
                    <a:pt x="947" y="237"/>
                    <a:pt x="945" y="235"/>
                  </a:cubicBezTo>
                  <a:cubicBezTo>
                    <a:pt x="944" y="234"/>
                    <a:pt x="941" y="233"/>
                    <a:pt x="939" y="233"/>
                  </a:cubicBezTo>
                  <a:cubicBezTo>
                    <a:pt x="939" y="233"/>
                    <a:pt x="939" y="233"/>
                    <a:pt x="938" y="233"/>
                  </a:cubicBezTo>
                  <a:cubicBezTo>
                    <a:pt x="938" y="233"/>
                    <a:pt x="938" y="233"/>
                    <a:pt x="938" y="233"/>
                  </a:cubicBezTo>
                  <a:cubicBezTo>
                    <a:pt x="938" y="233"/>
                    <a:pt x="938" y="233"/>
                    <a:pt x="938" y="233"/>
                  </a:cubicBezTo>
                  <a:cubicBezTo>
                    <a:pt x="938" y="233"/>
                    <a:pt x="938" y="233"/>
                    <a:pt x="938" y="233"/>
                  </a:cubicBezTo>
                  <a:cubicBezTo>
                    <a:pt x="938" y="233"/>
                    <a:pt x="938" y="233"/>
                    <a:pt x="938" y="233"/>
                  </a:cubicBezTo>
                  <a:cubicBezTo>
                    <a:pt x="938" y="233"/>
                    <a:pt x="939" y="233"/>
                    <a:pt x="939" y="233"/>
                  </a:cubicBezTo>
                  <a:cubicBezTo>
                    <a:pt x="940" y="233"/>
                    <a:pt x="940" y="233"/>
                    <a:pt x="941" y="233"/>
                  </a:cubicBezTo>
                  <a:cubicBezTo>
                    <a:pt x="942" y="233"/>
                    <a:pt x="943" y="233"/>
                    <a:pt x="942" y="233"/>
                  </a:cubicBezTo>
                  <a:cubicBezTo>
                    <a:pt x="942" y="232"/>
                    <a:pt x="944" y="232"/>
                    <a:pt x="942" y="231"/>
                  </a:cubicBezTo>
                  <a:cubicBezTo>
                    <a:pt x="941" y="231"/>
                    <a:pt x="940" y="230"/>
                    <a:pt x="941" y="230"/>
                  </a:cubicBezTo>
                  <a:cubicBezTo>
                    <a:pt x="941" y="230"/>
                    <a:pt x="941" y="230"/>
                    <a:pt x="941" y="231"/>
                  </a:cubicBezTo>
                  <a:cubicBezTo>
                    <a:pt x="941" y="231"/>
                    <a:pt x="941" y="231"/>
                    <a:pt x="941" y="231"/>
                  </a:cubicBezTo>
                  <a:cubicBezTo>
                    <a:pt x="942" y="231"/>
                    <a:pt x="941" y="230"/>
                    <a:pt x="939" y="228"/>
                  </a:cubicBezTo>
                  <a:cubicBezTo>
                    <a:pt x="937" y="228"/>
                    <a:pt x="936" y="227"/>
                    <a:pt x="936" y="227"/>
                  </a:cubicBezTo>
                  <a:cubicBezTo>
                    <a:pt x="936" y="227"/>
                    <a:pt x="937" y="227"/>
                    <a:pt x="938" y="228"/>
                  </a:cubicBezTo>
                  <a:cubicBezTo>
                    <a:pt x="938" y="228"/>
                    <a:pt x="939" y="228"/>
                    <a:pt x="939" y="228"/>
                  </a:cubicBezTo>
                  <a:cubicBezTo>
                    <a:pt x="941" y="228"/>
                    <a:pt x="942" y="227"/>
                    <a:pt x="943" y="226"/>
                  </a:cubicBezTo>
                  <a:cubicBezTo>
                    <a:pt x="943" y="225"/>
                    <a:pt x="944" y="224"/>
                    <a:pt x="944" y="224"/>
                  </a:cubicBezTo>
                  <a:cubicBezTo>
                    <a:pt x="945" y="224"/>
                    <a:pt x="946" y="225"/>
                    <a:pt x="946" y="226"/>
                  </a:cubicBezTo>
                  <a:cubicBezTo>
                    <a:pt x="946" y="228"/>
                    <a:pt x="951" y="230"/>
                    <a:pt x="950" y="231"/>
                  </a:cubicBezTo>
                  <a:cubicBezTo>
                    <a:pt x="949" y="232"/>
                    <a:pt x="949" y="232"/>
                    <a:pt x="949" y="232"/>
                  </a:cubicBezTo>
                  <a:cubicBezTo>
                    <a:pt x="949" y="232"/>
                    <a:pt x="950" y="232"/>
                    <a:pt x="950" y="232"/>
                  </a:cubicBezTo>
                  <a:cubicBezTo>
                    <a:pt x="951" y="232"/>
                    <a:pt x="958" y="230"/>
                    <a:pt x="958" y="227"/>
                  </a:cubicBezTo>
                  <a:cubicBezTo>
                    <a:pt x="958" y="224"/>
                    <a:pt x="959" y="223"/>
                    <a:pt x="960" y="223"/>
                  </a:cubicBezTo>
                  <a:cubicBezTo>
                    <a:pt x="960" y="223"/>
                    <a:pt x="960" y="223"/>
                    <a:pt x="961" y="224"/>
                  </a:cubicBezTo>
                  <a:cubicBezTo>
                    <a:pt x="961" y="225"/>
                    <a:pt x="963" y="225"/>
                    <a:pt x="964" y="225"/>
                  </a:cubicBezTo>
                  <a:cubicBezTo>
                    <a:pt x="964" y="225"/>
                    <a:pt x="964" y="225"/>
                    <a:pt x="964" y="225"/>
                  </a:cubicBezTo>
                  <a:cubicBezTo>
                    <a:pt x="965" y="225"/>
                    <a:pt x="973" y="222"/>
                    <a:pt x="983" y="218"/>
                  </a:cubicBezTo>
                  <a:cubicBezTo>
                    <a:pt x="983" y="218"/>
                    <a:pt x="983" y="218"/>
                    <a:pt x="983" y="218"/>
                  </a:cubicBezTo>
                  <a:cubicBezTo>
                    <a:pt x="983" y="218"/>
                    <a:pt x="983" y="218"/>
                    <a:pt x="983" y="218"/>
                  </a:cubicBezTo>
                  <a:cubicBezTo>
                    <a:pt x="983" y="218"/>
                    <a:pt x="983" y="218"/>
                    <a:pt x="983" y="218"/>
                  </a:cubicBezTo>
                  <a:cubicBezTo>
                    <a:pt x="982" y="218"/>
                    <a:pt x="983" y="218"/>
                    <a:pt x="985" y="218"/>
                  </a:cubicBezTo>
                  <a:cubicBezTo>
                    <a:pt x="997" y="214"/>
                    <a:pt x="1014" y="215"/>
                    <a:pt x="1014" y="215"/>
                  </a:cubicBezTo>
                  <a:cubicBezTo>
                    <a:pt x="1014" y="214"/>
                    <a:pt x="1014" y="214"/>
                    <a:pt x="1015" y="214"/>
                  </a:cubicBezTo>
                  <a:cubicBezTo>
                    <a:pt x="1015" y="214"/>
                    <a:pt x="1016" y="214"/>
                    <a:pt x="1016" y="214"/>
                  </a:cubicBezTo>
                  <a:cubicBezTo>
                    <a:pt x="1017" y="215"/>
                    <a:pt x="1018" y="215"/>
                    <a:pt x="1018" y="215"/>
                  </a:cubicBezTo>
                  <a:cubicBezTo>
                    <a:pt x="1019" y="215"/>
                    <a:pt x="1019" y="215"/>
                    <a:pt x="1020" y="215"/>
                  </a:cubicBezTo>
                  <a:cubicBezTo>
                    <a:pt x="1021" y="214"/>
                    <a:pt x="1026" y="215"/>
                    <a:pt x="1028" y="214"/>
                  </a:cubicBezTo>
                  <a:cubicBezTo>
                    <a:pt x="1030" y="213"/>
                    <a:pt x="1030" y="213"/>
                    <a:pt x="1030" y="213"/>
                  </a:cubicBezTo>
                  <a:cubicBezTo>
                    <a:pt x="1030" y="213"/>
                    <a:pt x="1030" y="213"/>
                    <a:pt x="1029" y="213"/>
                  </a:cubicBezTo>
                  <a:cubicBezTo>
                    <a:pt x="1029" y="213"/>
                    <a:pt x="1029" y="213"/>
                    <a:pt x="1029" y="213"/>
                  </a:cubicBezTo>
                  <a:cubicBezTo>
                    <a:pt x="1027" y="213"/>
                    <a:pt x="1021" y="211"/>
                    <a:pt x="1027" y="208"/>
                  </a:cubicBezTo>
                  <a:cubicBezTo>
                    <a:pt x="1030" y="206"/>
                    <a:pt x="1037" y="205"/>
                    <a:pt x="1042" y="204"/>
                  </a:cubicBezTo>
                  <a:cubicBezTo>
                    <a:pt x="1044" y="204"/>
                    <a:pt x="1046" y="204"/>
                    <a:pt x="1049" y="203"/>
                  </a:cubicBezTo>
                  <a:cubicBezTo>
                    <a:pt x="1051" y="203"/>
                    <a:pt x="1052" y="202"/>
                    <a:pt x="1053" y="202"/>
                  </a:cubicBezTo>
                  <a:cubicBezTo>
                    <a:pt x="1053" y="202"/>
                    <a:pt x="1053" y="202"/>
                    <a:pt x="1053" y="203"/>
                  </a:cubicBezTo>
                  <a:cubicBezTo>
                    <a:pt x="1053" y="203"/>
                    <a:pt x="1055" y="203"/>
                    <a:pt x="1059" y="203"/>
                  </a:cubicBezTo>
                  <a:cubicBezTo>
                    <a:pt x="1061" y="203"/>
                    <a:pt x="1064" y="203"/>
                    <a:pt x="1068" y="203"/>
                  </a:cubicBezTo>
                  <a:cubicBezTo>
                    <a:pt x="1075" y="202"/>
                    <a:pt x="1079" y="201"/>
                    <a:pt x="1076" y="200"/>
                  </a:cubicBezTo>
                  <a:cubicBezTo>
                    <a:pt x="1074" y="200"/>
                    <a:pt x="1076" y="200"/>
                    <a:pt x="1081" y="200"/>
                  </a:cubicBezTo>
                  <a:cubicBezTo>
                    <a:pt x="1086" y="199"/>
                    <a:pt x="1094" y="200"/>
                    <a:pt x="1099" y="199"/>
                  </a:cubicBezTo>
                  <a:cubicBezTo>
                    <a:pt x="1104" y="198"/>
                    <a:pt x="1107" y="197"/>
                    <a:pt x="1108" y="197"/>
                  </a:cubicBezTo>
                  <a:cubicBezTo>
                    <a:pt x="1109" y="197"/>
                    <a:pt x="1107" y="198"/>
                    <a:pt x="1105" y="198"/>
                  </a:cubicBezTo>
                  <a:cubicBezTo>
                    <a:pt x="1103" y="199"/>
                    <a:pt x="1105" y="199"/>
                    <a:pt x="1110" y="199"/>
                  </a:cubicBezTo>
                  <a:cubicBezTo>
                    <a:pt x="1115" y="199"/>
                    <a:pt x="1117" y="199"/>
                    <a:pt x="1115" y="200"/>
                  </a:cubicBezTo>
                  <a:cubicBezTo>
                    <a:pt x="1112" y="200"/>
                    <a:pt x="1098" y="199"/>
                    <a:pt x="1088" y="202"/>
                  </a:cubicBezTo>
                  <a:cubicBezTo>
                    <a:pt x="1082" y="204"/>
                    <a:pt x="1081" y="206"/>
                    <a:pt x="1093" y="206"/>
                  </a:cubicBezTo>
                  <a:cubicBezTo>
                    <a:pt x="1094" y="206"/>
                    <a:pt x="1095" y="206"/>
                    <a:pt x="1095" y="206"/>
                  </a:cubicBezTo>
                  <a:cubicBezTo>
                    <a:pt x="1097" y="206"/>
                    <a:pt x="1102" y="205"/>
                    <a:pt x="1107" y="204"/>
                  </a:cubicBezTo>
                  <a:cubicBezTo>
                    <a:pt x="1112" y="203"/>
                    <a:pt x="1124" y="202"/>
                    <a:pt x="1133" y="201"/>
                  </a:cubicBezTo>
                  <a:cubicBezTo>
                    <a:pt x="1141" y="200"/>
                    <a:pt x="1148" y="200"/>
                    <a:pt x="1146" y="200"/>
                  </a:cubicBezTo>
                  <a:cubicBezTo>
                    <a:pt x="1144" y="200"/>
                    <a:pt x="1144" y="199"/>
                    <a:pt x="1145" y="199"/>
                  </a:cubicBezTo>
                  <a:cubicBezTo>
                    <a:pt x="1146" y="199"/>
                    <a:pt x="1144" y="199"/>
                    <a:pt x="1142" y="198"/>
                  </a:cubicBezTo>
                  <a:cubicBezTo>
                    <a:pt x="1141" y="198"/>
                    <a:pt x="1139" y="198"/>
                    <a:pt x="1136" y="198"/>
                  </a:cubicBezTo>
                  <a:cubicBezTo>
                    <a:pt x="1136" y="198"/>
                    <a:pt x="1135" y="198"/>
                    <a:pt x="1134" y="198"/>
                  </a:cubicBezTo>
                  <a:cubicBezTo>
                    <a:pt x="1134" y="198"/>
                    <a:pt x="1133" y="198"/>
                    <a:pt x="1133" y="198"/>
                  </a:cubicBezTo>
                  <a:cubicBezTo>
                    <a:pt x="1131" y="198"/>
                    <a:pt x="1128" y="198"/>
                    <a:pt x="1126" y="198"/>
                  </a:cubicBezTo>
                  <a:cubicBezTo>
                    <a:pt x="1119" y="198"/>
                    <a:pt x="1116" y="197"/>
                    <a:pt x="1117" y="197"/>
                  </a:cubicBezTo>
                  <a:cubicBezTo>
                    <a:pt x="1118" y="196"/>
                    <a:pt x="1113" y="196"/>
                    <a:pt x="1109" y="194"/>
                  </a:cubicBezTo>
                  <a:cubicBezTo>
                    <a:pt x="1105" y="193"/>
                    <a:pt x="1105" y="191"/>
                    <a:pt x="1107" y="190"/>
                  </a:cubicBezTo>
                  <a:cubicBezTo>
                    <a:pt x="1109" y="189"/>
                    <a:pt x="1106" y="189"/>
                    <a:pt x="1099" y="189"/>
                  </a:cubicBezTo>
                  <a:cubicBezTo>
                    <a:pt x="1093" y="188"/>
                    <a:pt x="1096" y="188"/>
                    <a:pt x="1107" y="187"/>
                  </a:cubicBezTo>
                  <a:cubicBezTo>
                    <a:pt x="1118" y="186"/>
                    <a:pt x="1113" y="184"/>
                    <a:pt x="1113" y="184"/>
                  </a:cubicBezTo>
                  <a:cubicBezTo>
                    <a:pt x="1113" y="184"/>
                    <a:pt x="1114" y="184"/>
                    <a:pt x="1114" y="184"/>
                  </a:cubicBezTo>
                  <a:cubicBezTo>
                    <a:pt x="1114" y="184"/>
                    <a:pt x="1115" y="184"/>
                    <a:pt x="1115" y="184"/>
                  </a:cubicBezTo>
                  <a:cubicBezTo>
                    <a:pt x="1115" y="184"/>
                    <a:pt x="1115" y="184"/>
                    <a:pt x="1115" y="184"/>
                  </a:cubicBezTo>
                  <a:cubicBezTo>
                    <a:pt x="1115" y="184"/>
                    <a:pt x="1114" y="184"/>
                    <a:pt x="1110" y="183"/>
                  </a:cubicBezTo>
                  <a:cubicBezTo>
                    <a:pt x="1107" y="183"/>
                    <a:pt x="1103" y="182"/>
                    <a:pt x="1097" y="182"/>
                  </a:cubicBezTo>
                  <a:cubicBezTo>
                    <a:pt x="1094" y="182"/>
                    <a:pt x="1090" y="182"/>
                    <a:pt x="1087" y="183"/>
                  </a:cubicBezTo>
                  <a:cubicBezTo>
                    <a:pt x="1075" y="184"/>
                    <a:pt x="1063" y="187"/>
                    <a:pt x="1052" y="189"/>
                  </a:cubicBezTo>
                  <a:cubicBezTo>
                    <a:pt x="1046" y="190"/>
                    <a:pt x="1042" y="191"/>
                    <a:pt x="1041" y="191"/>
                  </a:cubicBezTo>
                  <a:cubicBezTo>
                    <a:pt x="1039" y="191"/>
                    <a:pt x="1041" y="190"/>
                    <a:pt x="1048" y="188"/>
                  </a:cubicBezTo>
                  <a:cubicBezTo>
                    <a:pt x="1058" y="185"/>
                    <a:pt x="1067" y="182"/>
                    <a:pt x="1078" y="182"/>
                  </a:cubicBezTo>
                  <a:cubicBezTo>
                    <a:pt x="1090" y="182"/>
                    <a:pt x="1093" y="177"/>
                    <a:pt x="1100" y="177"/>
                  </a:cubicBezTo>
                  <a:cubicBezTo>
                    <a:pt x="1101" y="177"/>
                    <a:pt x="1103" y="177"/>
                    <a:pt x="1105" y="177"/>
                  </a:cubicBezTo>
                  <a:cubicBezTo>
                    <a:pt x="1113" y="177"/>
                    <a:pt x="1130" y="178"/>
                    <a:pt x="1136" y="178"/>
                  </a:cubicBezTo>
                  <a:cubicBezTo>
                    <a:pt x="1142" y="178"/>
                    <a:pt x="1153" y="179"/>
                    <a:pt x="1164" y="179"/>
                  </a:cubicBezTo>
                  <a:cubicBezTo>
                    <a:pt x="1175" y="179"/>
                    <a:pt x="1185" y="178"/>
                    <a:pt x="1189" y="176"/>
                  </a:cubicBezTo>
                  <a:cubicBezTo>
                    <a:pt x="1193" y="174"/>
                    <a:pt x="1202" y="174"/>
                    <a:pt x="1211" y="173"/>
                  </a:cubicBezTo>
                  <a:cubicBezTo>
                    <a:pt x="1225" y="172"/>
                    <a:pt x="1231" y="170"/>
                    <a:pt x="1229" y="170"/>
                  </a:cubicBezTo>
                  <a:cubicBezTo>
                    <a:pt x="1229" y="170"/>
                    <a:pt x="1229" y="170"/>
                    <a:pt x="1229" y="170"/>
                  </a:cubicBezTo>
                  <a:cubicBezTo>
                    <a:pt x="1227" y="170"/>
                    <a:pt x="1228" y="169"/>
                    <a:pt x="1229" y="169"/>
                  </a:cubicBezTo>
                  <a:cubicBezTo>
                    <a:pt x="1231" y="169"/>
                    <a:pt x="1230" y="169"/>
                    <a:pt x="1227" y="168"/>
                  </a:cubicBezTo>
                  <a:cubicBezTo>
                    <a:pt x="1225" y="168"/>
                    <a:pt x="1225" y="168"/>
                    <a:pt x="1228" y="167"/>
                  </a:cubicBezTo>
                  <a:cubicBezTo>
                    <a:pt x="1230" y="167"/>
                    <a:pt x="1229" y="166"/>
                    <a:pt x="1231" y="166"/>
                  </a:cubicBezTo>
                  <a:cubicBezTo>
                    <a:pt x="1233" y="166"/>
                    <a:pt x="1233" y="165"/>
                    <a:pt x="1232" y="165"/>
                  </a:cubicBezTo>
                  <a:cubicBezTo>
                    <a:pt x="1230" y="164"/>
                    <a:pt x="1230" y="164"/>
                    <a:pt x="1231" y="164"/>
                  </a:cubicBezTo>
                  <a:cubicBezTo>
                    <a:pt x="1231" y="164"/>
                    <a:pt x="1231" y="164"/>
                    <a:pt x="1231" y="164"/>
                  </a:cubicBezTo>
                  <a:cubicBezTo>
                    <a:pt x="1231" y="164"/>
                    <a:pt x="1231" y="164"/>
                    <a:pt x="1231" y="164"/>
                  </a:cubicBezTo>
                  <a:cubicBezTo>
                    <a:pt x="1232" y="164"/>
                    <a:pt x="1231" y="164"/>
                    <a:pt x="1229" y="164"/>
                  </a:cubicBezTo>
                  <a:cubicBezTo>
                    <a:pt x="1228" y="163"/>
                    <a:pt x="1227" y="163"/>
                    <a:pt x="1225" y="163"/>
                  </a:cubicBezTo>
                  <a:cubicBezTo>
                    <a:pt x="1224" y="163"/>
                    <a:pt x="1223" y="163"/>
                    <a:pt x="1222" y="163"/>
                  </a:cubicBezTo>
                  <a:cubicBezTo>
                    <a:pt x="1221" y="164"/>
                    <a:pt x="1220" y="164"/>
                    <a:pt x="1219" y="164"/>
                  </a:cubicBezTo>
                  <a:cubicBezTo>
                    <a:pt x="1218" y="164"/>
                    <a:pt x="1217" y="164"/>
                    <a:pt x="1216" y="164"/>
                  </a:cubicBezTo>
                  <a:cubicBezTo>
                    <a:pt x="1215" y="163"/>
                    <a:pt x="1223" y="162"/>
                    <a:pt x="1218" y="161"/>
                  </a:cubicBezTo>
                  <a:cubicBezTo>
                    <a:pt x="1216" y="161"/>
                    <a:pt x="1214" y="161"/>
                    <a:pt x="1212" y="161"/>
                  </a:cubicBezTo>
                  <a:cubicBezTo>
                    <a:pt x="1210" y="161"/>
                    <a:pt x="1208" y="161"/>
                    <a:pt x="1209" y="161"/>
                  </a:cubicBezTo>
                  <a:cubicBezTo>
                    <a:pt x="1211" y="161"/>
                    <a:pt x="1204" y="161"/>
                    <a:pt x="1195" y="163"/>
                  </a:cubicBezTo>
                  <a:cubicBezTo>
                    <a:pt x="1188" y="164"/>
                    <a:pt x="1181" y="164"/>
                    <a:pt x="1181" y="164"/>
                  </a:cubicBezTo>
                  <a:cubicBezTo>
                    <a:pt x="1181" y="164"/>
                    <a:pt x="1181" y="164"/>
                    <a:pt x="1181" y="164"/>
                  </a:cubicBezTo>
                  <a:cubicBezTo>
                    <a:pt x="1183" y="164"/>
                    <a:pt x="1182" y="163"/>
                    <a:pt x="1180" y="163"/>
                  </a:cubicBezTo>
                  <a:cubicBezTo>
                    <a:pt x="1178" y="163"/>
                    <a:pt x="1177" y="162"/>
                    <a:pt x="1177" y="162"/>
                  </a:cubicBezTo>
                  <a:cubicBezTo>
                    <a:pt x="1177" y="162"/>
                    <a:pt x="1177" y="162"/>
                    <a:pt x="1177" y="162"/>
                  </a:cubicBezTo>
                  <a:cubicBezTo>
                    <a:pt x="1178" y="162"/>
                    <a:pt x="1179" y="162"/>
                    <a:pt x="1180" y="162"/>
                  </a:cubicBezTo>
                  <a:cubicBezTo>
                    <a:pt x="1181" y="163"/>
                    <a:pt x="1182" y="163"/>
                    <a:pt x="1184" y="163"/>
                  </a:cubicBezTo>
                  <a:cubicBezTo>
                    <a:pt x="1186" y="163"/>
                    <a:pt x="1190" y="162"/>
                    <a:pt x="1194" y="162"/>
                  </a:cubicBezTo>
                  <a:cubicBezTo>
                    <a:pt x="1199" y="161"/>
                    <a:pt x="1201" y="161"/>
                    <a:pt x="1198" y="161"/>
                  </a:cubicBezTo>
                  <a:cubicBezTo>
                    <a:pt x="1198" y="161"/>
                    <a:pt x="1198" y="161"/>
                    <a:pt x="1198" y="161"/>
                  </a:cubicBezTo>
                  <a:cubicBezTo>
                    <a:pt x="1198" y="161"/>
                    <a:pt x="1197" y="161"/>
                    <a:pt x="1197" y="161"/>
                  </a:cubicBezTo>
                  <a:cubicBezTo>
                    <a:pt x="1195" y="161"/>
                    <a:pt x="1198" y="161"/>
                    <a:pt x="1206" y="160"/>
                  </a:cubicBezTo>
                  <a:cubicBezTo>
                    <a:pt x="1213" y="159"/>
                    <a:pt x="1218" y="159"/>
                    <a:pt x="1216" y="158"/>
                  </a:cubicBezTo>
                  <a:cubicBezTo>
                    <a:pt x="1213" y="158"/>
                    <a:pt x="1213" y="158"/>
                    <a:pt x="1214" y="158"/>
                  </a:cubicBezTo>
                  <a:cubicBezTo>
                    <a:pt x="1215" y="157"/>
                    <a:pt x="1212" y="157"/>
                    <a:pt x="1209" y="157"/>
                  </a:cubicBezTo>
                  <a:cubicBezTo>
                    <a:pt x="1209" y="157"/>
                    <a:pt x="1209" y="157"/>
                    <a:pt x="1209" y="157"/>
                  </a:cubicBezTo>
                  <a:cubicBezTo>
                    <a:pt x="1208" y="157"/>
                    <a:pt x="1208" y="157"/>
                    <a:pt x="1208" y="157"/>
                  </a:cubicBezTo>
                  <a:cubicBezTo>
                    <a:pt x="1205" y="157"/>
                    <a:pt x="1203" y="157"/>
                    <a:pt x="1203" y="156"/>
                  </a:cubicBezTo>
                  <a:cubicBezTo>
                    <a:pt x="1204" y="156"/>
                    <a:pt x="1203" y="156"/>
                    <a:pt x="1202" y="156"/>
                  </a:cubicBezTo>
                  <a:cubicBezTo>
                    <a:pt x="1202" y="156"/>
                    <a:pt x="1202" y="156"/>
                    <a:pt x="1202" y="156"/>
                  </a:cubicBezTo>
                  <a:cubicBezTo>
                    <a:pt x="1202" y="156"/>
                    <a:pt x="1201" y="156"/>
                    <a:pt x="1201" y="156"/>
                  </a:cubicBezTo>
                  <a:cubicBezTo>
                    <a:pt x="1201" y="156"/>
                    <a:pt x="1200" y="156"/>
                    <a:pt x="1201" y="156"/>
                  </a:cubicBezTo>
                  <a:cubicBezTo>
                    <a:pt x="1201" y="156"/>
                    <a:pt x="1201" y="156"/>
                    <a:pt x="1201" y="156"/>
                  </a:cubicBezTo>
                  <a:cubicBezTo>
                    <a:pt x="1200" y="156"/>
                    <a:pt x="1199" y="156"/>
                    <a:pt x="1197" y="156"/>
                  </a:cubicBezTo>
                  <a:cubicBezTo>
                    <a:pt x="1196" y="156"/>
                    <a:pt x="1195" y="156"/>
                    <a:pt x="1195" y="156"/>
                  </a:cubicBezTo>
                  <a:cubicBezTo>
                    <a:pt x="1194" y="156"/>
                    <a:pt x="1194" y="156"/>
                    <a:pt x="1195" y="156"/>
                  </a:cubicBezTo>
                  <a:cubicBezTo>
                    <a:pt x="1197" y="156"/>
                    <a:pt x="1197" y="156"/>
                    <a:pt x="1196" y="156"/>
                  </a:cubicBezTo>
                  <a:cubicBezTo>
                    <a:pt x="1196" y="156"/>
                    <a:pt x="1196" y="156"/>
                    <a:pt x="1195" y="156"/>
                  </a:cubicBezTo>
                  <a:cubicBezTo>
                    <a:pt x="1195" y="156"/>
                    <a:pt x="1195" y="156"/>
                    <a:pt x="1195" y="156"/>
                  </a:cubicBezTo>
                  <a:cubicBezTo>
                    <a:pt x="1194" y="156"/>
                    <a:pt x="1194" y="155"/>
                    <a:pt x="1194" y="155"/>
                  </a:cubicBezTo>
                  <a:cubicBezTo>
                    <a:pt x="1195" y="155"/>
                    <a:pt x="1195" y="155"/>
                    <a:pt x="1194" y="155"/>
                  </a:cubicBezTo>
                  <a:cubicBezTo>
                    <a:pt x="1194" y="155"/>
                    <a:pt x="1193" y="155"/>
                    <a:pt x="1191" y="155"/>
                  </a:cubicBezTo>
                  <a:cubicBezTo>
                    <a:pt x="1190" y="156"/>
                    <a:pt x="1189" y="156"/>
                    <a:pt x="1189" y="156"/>
                  </a:cubicBezTo>
                  <a:cubicBezTo>
                    <a:pt x="1188" y="156"/>
                    <a:pt x="1188" y="156"/>
                    <a:pt x="1189" y="156"/>
                  </a:cubicBezTo>
                  <a:cubicBezTo>
                    <a:pt x="1189" y="155"/>
                    <a:pt x="1189" y="155"/>
                    <a:pt x="1188" y="155"/>
                  </a:cubicBezTo>
                  <a:cubicBezTo>
                    <a:pt x="1188" y="155"/>
                    <a:pt x="1187" y="155"/>
                    <a:pt x="1185" y="156"/>
                  </a:cubicBezTo>
                  <a:cubicBezTo>
                    <a:pt x="1184" y="156"/>
                    <a:pt x="1184" y="156"/>
                    <a:pt x="1184" y="156"/>
                  </a:cubicBezTo>
                  <a:cubicBezTo>
                    <a:pt x="1182" y="156"/>
                    <a:pt x="1183" y="155"/>
                    <a:pt x="1185" y="154"/>
                  </a:cubicBezTo>
                  <a:cubicBezTo>
                    <a:pt x="1188" y="154"/>
                    <a:pt x="1188" y="153"/>
                    <a:pt x="1188" y="153"/>
                  </a:cubicBezTo>
                  <a:cubicBezTo>
                    <a:pt x="1188" y="153"/>
                    <a:pt x="1188" y="153"/>
                    <a:pt x="1188" y="153"/>
                  </a:cubicBezTo>
                  <a:cubicBezTo>
                    <a:pt x="1188" y="153"/>
                    <a:pt x="1188" y="153"/>
                    <a:pt x="1187" y="153"/>
                  </a:cubicBezTo>
                  <a:cubicBezTo>
                    <a:pt x="1187" y="153"/>
                    <a:pt x="1185" y="152"/>
                    <a:pt x="1180" y="151"/>
                  </a:cubicBezTo>
                  <a:cubicBezTo>
                    <a:pt x="1174" y="150"/>
                    <a:pt x="1170" y="150"/>
                    <a:pt x="1172" y="150"/>
                  </a:cubicBezTo>
                  <a:cubicBezTo>
                    <a:pt x="1174" y="150"/>
                    <a:pt x="1174" y="149"/>
                    <a:pt x="1172" y="149"/>
                  </a:cubicBezTo>
                  <a:cubicBezTo>
                    <a:pt x="1170" y="148"/>
                    <a:pt x="1171" y="148"/>
                    <a:pt x="1173" y="148"/>
                  </a:cubicBezTo>
                  <a:cubicBezTo>
                    <a:pt x="1173" y="148"/>
                    <a:pt x="1173" y="148"/>
                    <a:pt x="1174" y="148"/>
                  </a:cubicBezTo>
                  <a:cubicBezTo>
                    <a:pt x="1174" y="148"/>
                    <a:pt x="1174" y="148"/>
                    <a:pt x="1174" y="148"/>
                  </a:cubicBezTo>
                  <a:cubicBezTo>
                    <a:pt x="1177" y="148"/>
                    <a:pt x="1179" y="147"/>
                    <a:pt x="1181" y="147"/>
                  </a:cubicBezTo>
                  <a:cubicBezTo>
                    <a:pt x="1182" y="146"/>
                    <a:pt x="1183" y="145"/>
                    <a:pt x="1181" y="145"/>
                  </a:cubicBezTo>
                  <a:cubicBezTo>
                    <a:pt x="1180" y="145"/>
                    <a:pt x="1178" y="145"/>
                    <a:pt x="1178" y="145"/>
                  </a:cubicBezTo>
                  <a:cubicBezTo>
                    <a:pt x="1177" y="145"/>
                    <a:pt x="1178" y="144"/>
                    <a:pt x="1176" y="144"/>
                  </a:cubicBezTo>
                  <a:cubicBezTo>
                    <a:pt x="1174" y="143"/>
                    <a:pt x="1176" y="143"/>
                    <a:pt x="1178" y="142"/>
                  </a:cubicBezTo>
                  <a:cubicBezTo>
                    <a:pt x="1180" y="141"/>
                    <a:pt x="1172" y="141"/>
                    <a:pt x="1173" y="141"/>
                  </a:cubicBezTo>
                  <a:cubicBezTo>
                    <a:pt x="1175" y="140"/>
                    <a:pt x="1174" y="140"/>
                    <a:pt x="1172" y="140"/>
                  </a:cubicBezTo>
                  <a:cubicBezTo>
                    <a:pt x="1172" y="140"/>
                    <a:pt x="1171" y="140"/>
                    <a:pt x="1171" y="140"/>
                  </a:cubicBezTo>
                  <a:cubicBezTo>
                    <a:pt x="1170" y="140"/>
                    <a:pt x="1170" y="140"/>
                    <a:pt x="1170" y="140"/>
                  </a:cubicBezTo>
                  <a:cubicBezTo>
                    <a:pt x="1168" y="140"/>
                    <a:pt x="1168" y="140"/>
                    <a:pt x="1170" y="139"/>
                  </a:cubicBezTo>
                  <a:cubicBezTo>
                    <a:pt x="1172" y="139"/>
                    <a:pt x="1173" y="138"/>
                    <a:pt x="1171" y="138"/>
                  </a:cubicBezTo>
                  <a:cubicBezTo>
                    <a:pt x="1170" y="138"/>
                    <a:pt x="1170" y="138"/>
                    <a:pt x="1170" y="138"/>
                  </a:cubicBezTo>
                  <a:cubicBezTo>
                    <a:pt x="1168" y="138"/>
                    <a:pt x="1168" y="138"/>
                    <a:pt x="1167" y="138"/>
                  </a:cubicBezTo>
                  <a:cubicBezTo>
                    <a:pt x="1166" y="138"/>
                    <a:pt x="1165" y="138"/>
                    <a:pt x="1165" y="138"/>
                  </a:cubicBezTo>
                  <a:cubicBezTo>
                    <a:pt x="1165" y="138"/>
                    <a:pt x="1167" y="138"/>
                    <a:pt x="1169" y="137"/>
                  </a:cubicBezTo>
                  <a:cubicBezTo>
                    <a:pt x="1171" y="137"/>
                    <a:pt x="1173" y="136"/>
                    <a:pt x="1172" y="136"/>
                  </a:cubicBezTo>
                  <a:cubicBezTo>
                    <a:pt x="1172" y="136"/>
                    <a:pt x="1172" y="136"/>
                    <a:pt x="1172" y="136"/>
                  </a:cubicBezTo>
                  <a:cubicBezTo>
                    <a:pt x="1172" y="136"/>
                    <a:pt x="1171" y="136"/>
                    <a:pt x="1171" y="136"/>
                  </a:cubicBezTo>
                  <a:cubicBezTo>
                    <a:pt x="1170" y="136"/>
                    <a:pt x="1171" y="136"/>
                    <a:pt x="1171" y="136"/>
                  </a:cubicBezTo>
                  <a:cubicBezTo>
                    <a:pt x="1172" y="135"/>
                    <a:pt x="1170" y="135"/>
                    <a:pt x="1168" y="135"/>
                  </a:cubicBezTo>
                  <a:cubicBezTo>
                    <a:pt x="1168" y="135"/>
                    <a:pt x="1168" y="135"/>
                    <a:pt x="1168" y="135"/>
                  </a:cubicBezTo>
                  <a:cubicBezTo>
                    <a:pt x="1168" y="135"/>
                    <a:pt x="1168" y="135"/>
                    <a:pt x="1168" y="135"/>
                  </a:cubicBezTo>
                  <a:cubicBezTo>
                    <a:pt x="1165" y="135"/>
                    <a:pt x="1164" y="135"/>
                    <a:pt x="1167" y="134"/>
                  </a:cubicBezTo>
                  <a:cubicBezTo>
                    <a:pt x="1169" y="134"/>
                    <a:pt x="1170" y="134"/>
                    <a:pt x="1169" y="133"/>
                  </a:cubicBezTo>
                  <a:cubicBezTo>
                    <a:pt x="1168" y="133"/>
                    <a:pt x="1168" y="133"/>
                    <a:pt x="1166" y="133"/>
                  </a:cubicBezTo>
                  <a:cubicBezTo>
                    <a:pt x="1164" y="133"/>
                    <a:pt x="1166" y="131"/>
                    <a:pt x="1165" y="129"/>
                  </a:cubicBezTo>
                  <a:cubicBezTo>
                    <a:pt x="1165" y="128"/>
                    <a:pt x="1163" y="128"/>
                    <a:pt x="1161" y="128"/>
                  </a:cubicBezTo>
                  <a:cubicBezTo>
                    <a:pt x="1159" y="128"/>
                    <a:pt x="1157" y="128"/>
                    <a:pt x="1155" y="129"/>
                  </a:cubicBezTo>
                  <a:cubicBezTo>
                    <a:pt x="1150" y="131"/>
                    <a:pt x="1146" y="133"/>
                    <a:pt x="1143" y="134"/>
                  </a:cubicBezTo>
                  <a:cubicBezTo>
                    <a:pt x="1140" y="135"/>
                    <a:pt x="1138" y="136"/>
                    <a:pt x="1138" y="136"/>
                  </a:cubicBezTo>
                  <a:cubicBezTo>
                    <a:pt x="1138" y="136"/>
                    <a:pt x="1137" y="136"/>
                    <a:pt x="1137" y="136"/>
                  </a:cubicBezTo>
                  <a:cubicBezTo>
                    <a:pt x="1137" y="136"/>
                    <a:pt x="1137" y="136"/>
                    <a:pt x="1136" y="136"/>
                  </a:cubicBezTo>
                  <a:cubicBezTo>
                    <a:pt x="1134" y="136"/>
                    <a:pt x="1130" y="136"/>
                    <a:pt x="1125" y="137"/>
                  </a:cubicBezTo>
                  <a:cubicBezTo>
                    <a:pt x="1122" y="138"/>
                    <a:pt x="1119" y="138"/>
                    <a:pt x="1117" y="138"/>
                  </a:cubicBezTo>
                  <a:cubicBezTo>
                    <a:pt x="1116" y="138"/>
                    <a:pt x="1116" y="138"/>
                    <a:pt x="1116" y="138"/>
                  </a:cubicBezTo>
                  <a:cubicBezTo>
                    <a:pt x="1116" y="137"/>
                    <a:pt x="1115" y="137"/>
                    <a:pt x="1115" y="137"/>
                  </a:cubicBezTo>
                  <a:cubicBezTo>
                    <a:pt x="1114" y="137"/>
                    <a:pt x="1113" y="137"/>
                    <a:pt x="1112" y="138"/>
                  </a:cubicBezTo>
                  <a:cubicBezTo>
                    <a:pt x="1111" y="138"/>
                    <a:pt x="1110" y="138"/>
                    <a:pt x="1110" y="138"/>
                  </a:cubicBezTo>
                  <a:cubicBezTo>
                    <a:pt x="1110" y="138"/>
                    <a:pt x="1111" y="137"/>
                    <a:pt x="1111" y="136"/>
                  </a:cubicBezTo>
                  <a:cubicBezTo>
                    <a:pt x="1110" y="134"/>
                    <a:pt x="1105" y="133"/>
                    <a:pt x="1104" y="133"/>
                  </a:cubicBezTo>
                  <a:cubicBezTo>
                    <a:pt x="1103" y="133"/>
                    <a:pt x="1103" y="133"/>
                    <a:pt x="1103" y="133"/>
                  </a:cubicBezTo>
                  <a:cubicBezTo>
                    <a:pt x="1103" y="133"/>
                    <a:pt x="1103" y="133"/>
                    <a:pt x="1103" y="133"/>
                  </a:cubicBezTo>
                  <a:cubicBezTo>
                    <a:pt x="1103" y="133"/>
                    <a:pt x="1103" y="133"/>
                    <a:pt x="1103" y="133"/>
                  </a:cubicBezTo>
                  <a:cubicBezTo>
                    <a:pt x="1103" y="133"/>
                    <a:pt x="1103" y="133"/>
                    <a:pt x="1103" y="133"/>
                  </a:cubicBezTo>
                  <a:cubicBezTo>
                    <a:pt x="1103" y="133"/>
                    <a:pt x="1103" y="133"/>
                    <a:pt x="1104" y="133"/>
                  </a:cubicBezTo>
                  <a:cubicBezTo>
                    <a:pt x="1105" y="133"/>
                    <a:pt x="1106" y="132"/>
                    <a:pt x="1104" y="129"/>
                  </a:cubicBezTo>
                  <a:cubicBezTo>
                    <a:pt x="1102" y="128"/>
                    <a:pt x="1098" y="127"/>
                    <a:pt x="1098" y="127"/>
                  </a:cubicBezTo>
                  <a:cubicBezTo>
                    <a:pt x="1098" y="127"/>
                    <a:pt x="1098" y="127"/>
                    <a:pt x="1099" y="127"/>
                  </a:cubicBezTo>
                  <a:cubicBezTo>
                    <a:pt x="1099" y="127"/>
                    <a:pt x="1099" y="127"/>
                    <a:pt x="1099" y="127"/>
                  </a:cubicBezTo>
                  <a:cubicBezTo>
                    <a:pt x="1103" y="127"/>
                    <a:pt x="1108" y="126"/>
                    <a:pt x="1110" y="124"/>
                  </a:cubicBezTo>
                  <a:cubicBezTo>
                    <a:pt x="1112" y="123"/>
                    <a:pt x="1112" y="122"/>
                    <a:pt x="1111" y="122"/>
                  </a:cubicBezTo>
                  <a:cubicBezTo>
                    <a:pt x="1111" y="122"/>
                    <a:pt x="1111" y="122"/>
                    <a:pt x="1110" y="122"/>
                  </a:cubicBezTo>
                  <a:cubicBezTo>
                    <a:pt x="1110" y="122"/>
                    <a:pt x="1110" y="123"/>
                    <a:pt x="1109" y="123"/>
                  </a:cubicBezTo>
                  <a:cubicBezTo>
                    <a:pt x="1108" y="123"/>
                    <a:pt x="1105" y="122"/>
                    <a:pt x="1100" y="121"/>
                  </a:cubicBezTo>
                  <a:cubicBezTo>
                    <a:pt x="1095" y="120"/>
                    <a:pt x="1091" y="120"/>
                    <a:pt x="1089" y="120"/>
                  </a:cubicBezTo>
                  <a:cubicBezTo>
                    <a:pt x="1088" y="120"/>
                    <a:pt x="1088" y="119"/>
                    <a:pt x="1090" y="119"/>
                  </a:cubicBezTo>
                  <a:cubicBezTo>
                    <a:pt x="1091" y="119"/>
                    <a:pt x="1091" y="119"/>
                    <a:pt x="1089" y="119"/>
                  </a:cubicBezTo>
                  <a:cubicBezTo>
                    <a:pt x="1088" y="118"/>
                    <a:pt x="1087" y="117"/>
                    <a:pt x="1086" y="117"/>
                  </a:cubicBezTo>
                  <a:cubicBezTo>
                    <a:pt x="1084" y="117"/>
                    <a:pt x="1085" y="115"/>
                    <a:pt x="1078" y="113"/>
                  </a:cubicBezTo>
                  <a:cubicBezTo>
                    <a:pt x="1076" y="113"/>
                    <a:pt x="1074" y="113"/>
                    <a:pt x="1071" y="113"/>
                  </a:cubicBezTo>
                  <a:cubicBezTo>
                    <a:pt x="1069" y="113"/>
                    <a:pt x="1066" y="113"/>
                    <a:pt x="1064" y="113"/>
                  </a:cubicBezTo>
                  <a:cubicBezTo>
                    <a:pt x="1062" y="113"/>
                    <a:pt x="1060" y="113"/>
                    <a:pt x="1059" y="113"/>
                  </a:cubicBezTo>
                  <a:cubicBezTo>
                    <a:pt x="1058" y="113"/>
                    <a:pt x="1058" y="113"/>
                    <a:pt x="1058" y="113"/>
                  </a:cubicBezTo>
                  <a:cubicBezTo>
                    <a:pt x="1057" y="113"/>
                    <a:pt x="1056" y="113"/>
                    <a:pt x="1055" y="113"/>
                  </a:cubicBezTo>
                  <a:cubicBezTo>
                    <a:pt x="1055" y="113"/>
                    <a:pt x="1054" y="113"/>
                    <a:pt x="1054" y="113"/>
                  </a:cubicBezTo>
                  <a:cubicBezTo>
                    <a:pt x="1053" y="113"/>
                    <a:pt x="1053" y="113"/>
                    <a:pt x="1053" y="113"/>
                  </a:cubicBezTo>
                  <a:cubicBezTo>
                    <a:pt x="1053" y="113"/>
                    <a:pt x="1053" y="113"/>
                    <a:pt x="1053" y="113"/>
                  </a:cubicBezTo>
                  <a:cubicBezTo>
                    <a:pt x="1054" y="113"/>
                    <a:pt x="1045" y="111"/>
                    <a:pt x="1038" y="111"/>
                  </a:cubicBezTo>
                  <a:cubicBezTo>
                    <a:pt x="1034" y="111"/>
                    <a:pt x="1030" y="112"/>
                    <a:pt x="1028" y="113"/>
                  </a:cubicBezTo>
                  <a:cubicBezTo>
                    <a:pt x="1022" y="118"/>
                    <a:pt x="1018" y="121"/>
                    <a:pt x="1020" y="121"/>
                  </a:cubicBezTo>
                  <a:cubicBezTo>
                    <a:pt x="1020" y="121"/>
                    <a:pt x="1020" y="121"/>
                    <a:pt x="1020" y="121"/>
                  </a:cubicBezTo>
                  <a:cubicBezTo>
                    <a:pt x="1020" y="121"/>
                    <a:pt x="1020" y="121"/>
                    <a:pt x="1020" y="121"/>
                  </a:cubicBezTo>
                  <a:cubicBezTo>
                    <a:pt x="1022" y="121"/>
                    <a:pt x="1022" y="121"/>
                    <a:pt x="1021" y="122"/>
                  </a:cubicBezTo>
                  <a:cubicBezTo>
                    <a:pt x="1019" y="122"/>
                    <a:pt x="1022" y="124"/>
                    <a:pt x="1021" y="125"/>
                  </a:cubicBezTo>
                  <a:cubicBezTo>
                    <a:pt x="1020" y="127"/>
                    <a:pt x="1018" y="128"/>
                    <a:pt x="1016" y="128"/>
                  </a:cubicBezTo>
                  <a:cubicBezTo>
                    <a:pt x="1016" y="128"/>
                    <a:pt x="1016" y="128"/>
                    <a:pt x="1016" y="128"/>
                  </a:cubicBezTo>
                  <a:cubicBezTo>
                    <a:pt x="1016" y="128"/>
                    <a:pt x="1016" y="128"/>
                    <a:pt x="1016" y="128"/>
                  </a:cubicBezTo>
                  <a:cubicBezTo>
                    <a:pt x="1014" y="128"/>
                    <a:pt x="1010" y="129"/>
                    <a:pt x="1006" y="131"/>
                  </a:cubicBezTo>
                  <a:cubicBezTo>
                    <a:pt x="1004" y="132"/>
                    <a:pt x="1002" y="133"/>
                    <a:pt x="1002" y="134"/>
                  </a:cubicBezTo>
                  <a:cubicBezTo>
                    <a:pt x="1001" y="136"/>
                    <a:pt x="1005" y="138"/>
                    <a:pt x="1007" y="140"/>
                  </a:cubicBezTo>
                  <a:cubicBezTo>
                    <a:pt x="1011" y="143"/>
                    <a:pt x="1008" y="145"/>
                    <a:pt x="1008" y="145"/>
                  </a:cubicBezTo>
                  <a:cubicBezTo>
                    <a:pt x="1008" y="145"/>
                    <a:pt x="1008" y="145"/>
                    <a:pt x="1008" y="145"/>
                  </a:cubicBezTo>
                  <a:cubicBezTo>
                    <a:pt x="1008" y="145"/>
                    <a:pt x="1009" y="145"/>
                    <a:pt x="1009" y="145"/>
                  </a:cubicBezTo>
                  <a:cubicBezTo>
                    <a:pt x="1009" y="145"/>
                    <a:pt x="1009" y="145"/>
                    <a:pt x="1010" y="146"/>
                  </a:cubicBezTo>
                  <a:cubicBezTo>
                    <a:pt x="1010" y="146"/>
                    <a:pt x="1001" y="148"/>
                    <a:pt x="987" y="150"/>
                  </a:cubicBezTo>
                  <a:cubicBezTo>
                    <a:pt x="974" y="152"/>
                    <a:pt x="966" y="157"/>
                    <a:pt x="962" y="161"/>
                  </a:cubicBezTo>
                  <a:cubicBezTo>
                    <a:pt x="962" y="162"/>
                    <a:pt x="961" y="163"/>
                    <a:pt x="960" y="164"/>
                  </a:cubicBezTo>
                  <a:cubicBezTo>
                    <a:pt x="957" y="168"/>
                    <a:pt x="960" y="170"/>
                    <a:pt x="959" y="170"/>
                  </a:cubicBezTo>
                  <a:cubicBezTo>
                    <a:pt x="958" y="170"/>
                    <a:pt x="958" y="170"/>
                    <a:pt x="958" y="170"/>
                  </a:cubicBezTo>
                  <a:cubicBezTo>
                    <a:pt x="956" y="169"/>
                    <a:pt x="954" y="169"/>
                    <a:pt x="952" y="169"/>
                  </a:cubicBezTo>
                  <a:cubicBezTo>
                    <a:pt x="952" y="169"/>
                    <a:pt x="951" y="169"/>
                    <a:pt x="950" y="169"/>
                  </a:cubicBezTo>
                  <a:cubicBezTo>
                    <a:pt x="949" y="170"/>
                    <a:pt x="944" y="171"/>
                    <a:pt x="940" y="171"/>
                  </a:cubicBezTo>
                  <a:cubicBezTo>
                    <a:pt x="940" y="171"/>
                    <a:pt x="940" y="171"/>
                    <a:pt x="940" y="171"/>
                  </a:cubicBezTo>
                  <a:cubicBezTo>
                    <a:pt x="936" y="171"/>
                    <a:pt x="937" y="168"/>
                    <a:pt x="933" y="165"/>
                  </a:cubicBezTo>
                  <a:cubicBezTo>
                    <a:pt x="931" y="163"/>
                    <a:pt x="927" y="160"/>
                    <a:pt x="928" y="158"/>
                  </a:cubicBezTo>
                  <a:cubicBezTo>
                    <a:pt x="928" y="157"/>
                    <a:pt x="938" y="151"/>
                    <a:pt x="937" y="151"/>
                  </a:cubicBezTo>
                  <a:cubicBezTo>
                    <a:pt x="936" y="150"/>
                    <a:pt x="934" y="150"/>
                    <a:pt x="932" y="150"/>
                  </a:cubicBezTo>
                  <a:cubicBezTo>
                    <a:pt x="931" y="150"/>
                    <a:pt x="931" y="150"/>
                    <a:pt x="930" y="150"/>
                  </a:cubicBezTo>
                  <a:cubicBezTo>
                    <a:pt x="929" y="150"/>
                    <a:pt x="928" y="150"/>
                    <a:pt x="927" y="150"/>
                  </a:cubicBezTo>
                  <a:cubicBezTo>
                    <a:pt x="925" y="150"/>
                    <a:pt x="923" y="150"/>
                    <a:pt x="920" y="150"/>
                  </a:cubicBezTo>
                  <a:cubicBezTo>
                    <a:pt x="910" y="148"/>
                    <a:pt x="886" y="147"/>
                    <a:pt x="881" y="144"/>
                  </a:cubicBezTo>
                  <a:cubicBezTo>
                    <a:pt x="874" y="139"/>
                    <a:pt x="864" y="138"/>
                    <a:pt x="852" y="138"/>
                  </a:cubicBezTo>
                  <a:cubicBezTo>
                    <a:pt x="834" y="138"/>
                    <a:pt x="830" y="137"/>
                    <a:pt x="834" y="135"/>
                  </a:cubicBezTo>
                  <a:cubicBezTo>
                    <a:pt x="836" y="133"/>
                    <a:pt x="836" y="131"/>
                    <a:pt x="833" y="130"/>
                  </a:cubicBezTo>
                  <a:cubicBezTo>
                    <a:pt x="831" y="128"/>
                    <a:pt x="829" y="128"/>
                    <a:pt x="827" y="128"/>
                  </a:cubicBezTo>
                  <a:cubicBezTo>
                    <a:pt x="825" y="128"/>
                    <a:pt x="823" y="128"/>
                    <a:pt x="821" y="129"/>
                  </a:cubicBezTo>
                  <a:cubicBezTo>
                    <a:pt x="819" y="129"/>
                    <a:pt x="818" y="129"/>
                    <a:pt x="818" y="130"/>
                  </a:cubicBezTo>
                  <a:cubicBezTo>
                    <a:pt x="818" y="130"/>
                    <a:pt x="817" y="130"/>
                    <a:pt x="817" y="130"/>
                  </a:cubicBezTo>
                  <a:cubicBezTo>
                    <a:pt x="817" y="130"/>
                    <a:pt x="816" y="130"/>
                    <a:pt x="816" y="130"/>
                  </a:cubicBezTo>
                  <a:cubicBezTo>
                    <a:pt x="816" y="130"/>
                    <a:pt x="816" y="130"/>
                    <a:pt x="816" y="130"/>
                  </a:cubicBezTo>
                  <a:cubicBezTo>
                    <a:pt x="816" y="130"/>
                    <a:pt x="816" y="130"/>
                    <a:pt x="818" y="130"/>
                  </a:cubicBezTo>
                  <a:cubicBezTo>
                    <a:pt x="818" y="129"/>
                    <a:pt x="818" y="129"/>
                    <a:pt x="819" y="129"/>
                  </a:cubicBezTo>
                  <a:cubicBezTo>
                    <a:pt x="822" y="127"/>
                    <a:pt x="821" y="123"/>
                    <a:pt x="825" y="121"/>
                  </a:cubicBezTo>
                  <a:cubicBezTo>
                    <a:pt x="829" y="118"/>
                    <a:pt x="838" y="115"/>
                    <a:pt x="845" y="113"/>
                  </a:cubicBezTo>
                  <a:cubicBezTo>
                    <a:pt x="851" y="111"/>
                    <a:pt x="853" y="109"/>
                    <a:pt x="854" y="109"/>
                  </a:cubicBezTo>
                  <a:cubicBezTo>
                    <a:pt x="854" y="109"/>
                    <a:pt x="854" y="109"/>
                    <a:pt x="855" y="109"/>
                  </a:cubicBezTo>
                  <a:cubicBezTo>
                    <a:pt x="856" y="109"/>
                    <a:pt x="856" y="109"/>
                    <a:pt x="857" y="109"/>
                  </a:cubicBezTo>
                  <a:cubicBezTo>
                    <a:pt x="857" y="109"/>
                    <a:pt x="858" y="109"/>
                    <a:pt x="858" y="109"/>
                  </a:cubicBezTo>
                  <a:cubicBezTo>
                    <a:pt x="860" y="109"/>
                    <a:pt x="862" y="109"/>
                    <a:pt x="863" y="108"/>
                  </a:cubicBezTo>
                  <a:cubicBezTo>
                    <a:pt x="865" y="108"/>
                    <a:pt x="867" y="108"/>
                    <a:pt x="868" y="108"/>
                  </a:cubicBezTo>
                  <a:cubicBezTo>
                    <a:pt x="868" y="108"/>
                    <a:pt x="868" y="108"/>
                    <a:pt x="868" y="108"/>
                  </a:cubicBezTo>
                  <a:cubicBezTo>
                    <a:pt x="868" y="108"/>
                    <a:pt x="869" y="108"/>
                    <a:pt x="869" y="108"/>
                  </a:cubicBezTo>
                  <a:cubicBezTo>
                    <a:pt x="869" y="108"/>
                    <a:pt x="869" y="108"/>
                    <a:pt x="870" y="107"/>
                  </a:cubicBezTo>
                  <a:cubicBezTo>
                    <a:pt x="870" y="107"/>
                    <a:pt x="870" y="106"/>
                    <a:pt x="871" y="106"/>
                  </a:cubicBezTo>
                  <a:cubicBezTo>
                    <a:pt x="871" y="106"/>
                    <a:pt x="871" y="107"/>
                    <a:pt x="872" y="107"/>
                  </a:cubicBezTo>
                  <a:cubicBezTo>
                    <a:pt x="872" y="107"/>
                    <a:pt x="872" y="107"/>
                    <a:pt x="872" y="107"/>
                  </a:cubicBezTo>
                  <a:cubicBezTo>
                    <a:pt x="873" y="107"/>
                    <a:pt x="874" y="106"/>
                    <a:pt x="873" y="106"/>
                  </a:cubicBezTo>
                  <a:cubicBezTo>
                    <a:pt x="871" y="106"/>
                    <a:pt x="872" y="106"/>
                    <a:pt x="872" y="105"/>
                  </a:cubicBezTo>
                  <a:cubicBezTo>
                    <a:pt x="872" y="105"/>
                    <a:pt x="872" y="105"/>
                    <a:pt x="873" y="105"/>
                  </a:cubicBezTo>
                  <a:cubicBezTo>
                    <a:pt x="873" y="105"/>
                    <a:pt x="874" y="105"/>
                    <a:pt x="875" y="106"/>
                  </a:cubicBezTo>
                  <a:cubicBezTo>
                    <a:pt x="875" y="106"/>
                    <a:pt x="875" y="106"/>
                    <a:pt x="875" y="106"/>
                  </a:cubicBezTo>
                  <a:cubicBezTo>
                    <a:pt x="877" y="106"/>
                    <a:pt x="877" y="105"/>
                    <a:pt x="875" y="103"/>
                  </a:cubicBezTo>
                  <a:cubicBezTo>
                    <a:pt x="875" y="103"/>
                    <a:pt x="875" y="103"/>
                    <a:pt x="875" y="103"/>
                  </a:cubicBezTo>
                  <a:cubicBezTo>
                    <a:pt x="875" y="103"/>
                    <a:pt x="877" y="104"/>
                    <a:pt x="878" y="104"/>
                  </a:cubicBezTo>
                  <a:cubicBezTo>
                    <a:pt x="880" y="104"/>
                    <a:pt x="882" y="105"/>
                    <a:pt x="884" y="105"/>
                  </a:cubicBezTo>
                  <a:cubicBezTo>
                    <a:pt x="887" y="105"/>
                    <a:pt x="889" y="104"/>
                    <a:pt x="891" y="103"/>
                  </a:cubicBezTo>
                  <a:cubicBezTo>
                    <a:pt x="899" y="100"/>
                    <a:pt x="880" y="100"/>
                    <a:pt x="880" y="100"/>
                  </a:cubicBezTo>
                  <a:cubicBezTo>
                    <a:pt x="879" y="100"/>
                    <a:pt x="881" y="99"/>
                    <a:pt x="883" y="99"/>
                  </a:cubicBezTo>
                  <a:cubicBezTo>
                    <a:pt x="885" y="99"/>
                    <a:pt x="884" y="98"/>
                    <a:pt x="881" y="98"/>
                  </a:cubicBezTo>
                  <a:cubicBezTo>
                    <a:pt x="879" y="97"/>
                    <a:pt x="877" y="97"/>
                    <a:pt x="876" y="97"/>
                  </a:cubicBezTo>
                  <a:cubicBezTo>
                    <a:pt x="876" y="97"/>
                    <a:pt x="876" y="97"/>
                    <a:pt x="876" y="97"/>
                  </a:cubicBezTo>
                  <a:cubicBezTo>
                    <a:pt x="876" y="97"/>
                    <a:pt x="876" y="97"/>
                    <a:pt x="875" y="97"/>
                  </a:cubicBezTo>
                  <a:cubicBezTo>
                    <a:pt x="875" y="97"/>
                    <a:pt x="874" y="97"/>
                    <a:pt x="873" y="97"/>
                  </a:cubicBezTo>
                  <a:cubicBezTo>
                    <a:pt x="872" y="96"/>
                    <a:pt x="874" y="96"/>
                    <a:pt x="875" y="96"/>
                  </a:cubicBezTo>
                  <a:cubicBezTo>
                    <a:pt x="875" y="96"/>
                    <a:pt x="875" y="96"/>
                    <a:pt x="875" y="96"/>
                  </a:cubicBezTo>
                  <a:cubicBezTo>
                    <a:pt x="876" y="96"/>
                    <a:pt x="881" y="97"/>
                    <a:pt x="887" y="98"/>
                  </a:cubicBezTo>
                  <a:cubicBezTo>
                    <a:pt x="893" y="99"/>
                    <a:pt x="899" y="100"/>
                    <a:pt x="902" y="100"/>
                  </a:cubicBezTo>
                  <a:cubicBezTo>
                    <a:pt x="902" y="100"/>
                    <a:pt x="903" y="100"/>
                    <a:pt x="903" y="100"/>
                  </a:cubicBezTo>
                  <a:cubicBezTo>
                    <a:pt x="903" y="100"/>
                    <a:pt x="903" y="99"/>
                    <a:pt x="904" y="99"/>
                  </a:cubicBezTo>
                  <a:cubicBezTo>
                    <a:pt x="904" y="99"/>
                    <a:pt x="904" y="99"/>
                    <a:pt x="904" y="100"/>
                  </a:cubicBezTo>
                  <a:cubicBezTo>
                    <a:pt x="904" y="100"/>
                    <a:pt x="905" y="100"/>
                    <a:pt x="905" y="100"/>
                  </a:cubicBezTo>
                  <a:cubicBezTo>
                    <a:pt x="906" y="100"/>
                    <a:pt x="908" y="99"/>
                    <a:pt x="908" y="98"/>
                  </a:cubicBezTo>
                  <a:cubicBezTo>
                    <a:pt x="909" y="98"/>
                    <a:pt x="910" y="97"/>
                    <a:pt x="911" y="97"/>
                  </a:cubicBezTo>
                  <a:cubicBezTo>
                    <a:pt x="911" y="97"/>
                    <a:pt x="911" y="97"/>
                    <a:pt x="911" y="97"/>
                  </a:cubicBezTo>
                  <a:cubicBezTo>
                    <a:pt x="911" y="98"/>
                    <a:pt x="911" y="98"/>
                    <a:pt x="912" y="98"/>
                  </a:cubicBezTo>
                  <a:cubicBezTo>
                    <a:pt x="912" y="98"/>
                    <a:pt x="912" y="97"/>
                    <a:pt x="913" y="97"/>
                  </a:cubicBezTo>
                  <a:cubicBezTo>
                    <a:pt x="913" y="97"/>
                    <a:pt x="914" y="97"/>
                    <a:pt x="914" y="97"/>
                  </a:cubicBezTo>
                  <a:cubicBezTo>
                    <a:pt x="915" y="97"/>
                    <a:pt x="916" y="97"/>
                    <a:pt x="916" y="97"/>
                  </a:cubicBezTo>
                  <a:cubicBezTo>
                    <a:pt x="916" y="98"/>
                    <a:pt x="919" y="98"/>
                    <a:pt x="924" y="98"/>
                  </a:cubicBezTo>
                  <a:cubicBezTo>
                    <a:pt x="927" y="98"/>
                    <a:pt x="932" y="98"/>
                    <a:pt x="937" y="97"/>
                  </a:cubicBezTo>
                  <a:cubicBezTo>
                    <a:pt x="944" y="96"/>
                    <a:pt x="950" y="95"/>
                    <a:pt x="950" y="93"/>
                  </a:cubicBezTo>
                  <a:cubicBezTo>
                    <a:pt x="951" y="92"/>
                    <a:pt x="944" y="91"/>
                    <a:pt x="938" y="90"/>
                  </a:cubicBezTo>
                  <a:cubicBezTo>
                    <a:pt x="929" y="89"/>
                    <a:pt x="927" y="86"/>
                    <a:pt x="923" y="85"/>
                  </a:cubicBezTo>
                  <a:cubicBezTo>
                    <a:pt x="921" y="85"/>
                    <a:pt x="921" y="85"/>
                    <a:pt x="923" y="85"/>
                  </a:cubicBezTo>
                  <a:cubicBezTo>
                    <a:pt x="925" y="85"/>
                    <a:pt x="929" y="86"/>
                    <a:pt x="934" y="87"/>
                  </a:cubicBezTo>
                  <a:cubicBezTo>
                    <a:pt x="939" y="88"/>
                    <a:pt x="941" y="90"/>
                    <a:pt x="949" y="91"/>
                  </a:cubicBezTo>
                  <a:cubicBezTo>
                    <a:pt x="950" y="91"/>
                    <a:pt x="951" y="91"/>
                    <a:pt x="952" y="91"/>
                  </a:cubicBezTo>
                  <a:cubicBezTo>
                    <a:pt x="959" y="91"/>
                    <a:pt x="964" y="90"/>
                    <a:pt x="968" y="88"/>
                  </a:cubicBezTo>
                  <a:cubicBezTo>
                    <a:pt x="974" y="86"/>
                    <a:pt x="974" y="83"/>
                    <a:pt x="977" y="83"/>
                  </a:cubicBezTo>
                  <a:cubicBezTo>
                    <a:pt x="977" y="83"/>
                    <a:pt x="977" y="83"/>
                    <a:pt x="977" y="83"/>
                  </a:cubicBezTo>
                  <a:cubicBezTo>
                    <a:pt x="981" y="83"/>
                    <a:pt x="984" y="83"/>
                    <a:pt x="984" y="84"/>
                  </a:cubicBezTo>
                  <a:cubicBezTo>
                    <a:pt x="985" y="84"/>
                    <a:pt x="985" y="84"/>
                    <a:pt x="985" y="84"/>
                  </a:cubicBezTo>
                  <a:cubicBezTo>
                    <a:pt x="984" y="85"/>
                    <a:pt x="986" y="85"/>
                    <a:pt x="988" y="85"/>
                  </a:cubicBezTo>
                  <a:cubicBezTo>
                    <a:pt x="989" y="85"/>
                    <a:pt x="989" y="85"/>
                    <a:pt x="990" y="85"/>
                  </a:cubicBezTo>
                  <a:cubicBezTo>
                    <a:pt x="990" y="85"/>
                    <a:pt x="991" y="85"/>
                    <a:pt x="991" y="85"/>
                  </a:cubicBezTo>
                  <a:cubicBezTo>
                    <a:pt x="991" y="85"/>
                    <a:pt x="991" y="85"/>
                    <a:pt x="991" y="85"/>
                  </a:cubicBezTo>
                  <a:cubicBezTo>
                    <a:pt x="992" y="85"/>
                    <a:pt x="993" y="85"/>
                    <a:pt x="995" y="85"/>
                  </a:cubicBezTo>
                  <a:cubicBezTo>
                    <a:pt x="995" y="85"/>
                    <a:pt x="995" y="85"/>
                    <a:pt x="996" y="85"/>
                  </a:cubicBezTo>
                  <a:cubicBezTo>
                    <a:pt x="998" y="85"/>
                    <a:pt x="1000" y="85"/>
                    <a:pt x="998" y="83"/>
                  </a:cubicBezTo>
                  <a:cubicBezTo>
                    <a:pt x="996" y="82"/>
                    <a:pt x="994" y="81"/>
                    <a:pt x="995" y="81"/>
                  </a:cubicBezTo>
                  <a:cubicBezTo>
                    <a:pt x="995" y="81"/>
                    <a:pt x="995" y="81"/>
                    <a:pt x="995" y="81"/>
                  </a:cubicBezTo>
                  <a:cubicBezTo>
                    <a:pt x="998" y="82"/>
                    <a:pt x="1000" y="82"/>
                    <a:pt x="1001" y="82"/>
                  </a:cubicBezTo>
                  <a:cubicBezTo>
                    <a:pt x="1001" y="82"/>
                    <a:pt x="1001" y="82"/>
                    <a:pt x="1001" y="82"/>
                  </a:cubicBezTo>
                  <a:cubicBezTo>
                    <a:pt x="1001" y="82"/>
                    <a:pt x="1001" y="82"/>
                    <a:pt x="1001" y="82"/>
                  </a:cubicBezTo>
                  <a:cubicBezTo>
                    <a:pt x="1002" y="82"/>
                    <a:pt x="1001" y="83"/>
                    <a:pt x="1001" y="84"/>
                  </a:cubicBezTo>
                  <a:cubicBezTo>
                    <a:pt x="1001" y="85"/>
                    <a:pt x="1001" y="85"/>
                    <a:pt x="1005" y="85"/>
                  </a:cubicBezTo>
                  <a:cubicBezTo>
                    <a:pt x="1005" y="85"/>
                    <a:pt x="1006" y="85"/>
                    <a:pt x="1007" y="85"/>
                  </a:cubicBezTo>
                  <a:cubicBezTo>
                    <a:pt x="1011" y="85"/>
                    <a:pt x="1017" y="84"/>
                    <a:pt x="1022" y="83"/>
                  </a:cubicBezTo>
                  <a:cubicBezTo>
                    <a:pt x="1030" y="81"/>
                    <a:pt x="1032" y="80"/>
                    <a:pt x="1032" y="79"/>
                  </a:cubicBezTo>
                  <a:cubicBezTo>
                    <a:pt x="1033" y="76"/>
                    <a:pt x="1034" y="74"/>
                    <a:pt x="1033" y="73"/>
                  </a:cubicBezTo>
                  <a:cubicBezTo>
                    <a:pt x="1032" y="73"/>
                    <a:pt x="1031" y="72"/>
                    <a:pt x="1031" y="72"/>
                  </a:cubicBezTo>
                  <a:cubicBezTo>
                    <a:pt x="1031" y="72"/>
                    <a:pt x="1031" y="72"/>
                    <a:pt x="1032" y="72"/>
                  </a:cubicBezTo>
                  <a:cubicBezTo>
                    <a:pt x="1032" y="72"/>
                    <a:pt x="1033" y="72"/>
                    <a:pt x="1035" y="72"/>
                  </a:cubicBezTo>
                  <a:cubicBezTo>
                    <a:pt x="1036" y="72"/>
                    <a:pt x="1038" y="72"/>
                    <a:pt x="1040" y="72"/>
                  </a:cubicBezTo>
                  <a:cubicBezTo>
                    <a:pt x="1041" y="72"/>
                    <a:pt x="1042" y="72"/>
                    <a:pt x="1044" y="72"/>
                  </a:cubicBezTo>
                  <a:cubicBezTo>
                    <a:pt x="1051" y="72"/>
                    <a:pt x="1049" y="70"/>
                    <a:pt x="1051" y="68"/>
                  </a:cubicBezTo>
                  <a:cubicBezTo>
                    <a:pt x="1053" y="67"/>
                    <a:pt x="1044" y="66"/>
                    <a:pt x="1043" y="66"/>
                  </a:cubicBezTo>
                  <a:cubicBezTo>
                    <a:pt x="1041" y="65"/>
                    <a:pt x="1041" y="65"/>
                    <a:pt x="1041" y="65"/>
                  </a:cubicBezTo>
                  <a:cubicBezTo>
                    <a:pt x="1041" y="65"/>
                    <a:pt x="1041" y="65"/>
                    <a:pt x="1042" y="65"/>
                  </a:cubicBezTo>
                  <a:cubicBezTo>
                    <a:pt x="1042" y="65"/>
                    <a:pt x="1042" y="65"/>
                    <a:pt x="1042" y="65"/>
                  </a:cubicBezTo>
                  <a:cubicBezTo>
                    <a:pt x="1042" y="65"/>
                    <a:pt x="1038" y="64"/>
                    <a:pt x="1031" y="63"/>
                  </a:cubicBezTo>
                  <a:cubicBezTo>
                    <a:pt x="1029" y="62"/>
                    <a:pt x="1026" y="62"/>
                    <a:pt x="1024" y="62"/>
                  </a:cubicBezTo>
                  <a:cubicBezTo>
                    <a:pt x="1018" y="62"/>
                    <a:pt x="1014" y="63"/>
                    <a:pt x="1013" y="65"/>
                  </a:cubicBezTo>
                  <a:cubicBezTo>
                    <a:pt x="1013" y="66"/>
                    <a:pt x="1014" y="68"/>
                    <a:pt x="1012" y="68"/>
                  </a:cubicBezTo>
                  <a:cubicBezTo>
                    <a:pt x="1009" y="68"/>
                    <a:pt x="1008" y="68"/>
                    <a:pt x="1009" y="69"/>
                  </a:cubicBezTo>
                  <a:cubicBezTo>
                    <a:pt x="1011" y="69"/>
                    <a:pt x="999" y="70"/>
                    <a:pt x="990" y="73"/>
                  </a:cubicBezTo>
                  <a:cubicBezTo>
                    <a:pt x="986" y="74"/>
                    <a:pt x="982" y="75"/>
                    <a:pt x="978" y="75"/>
                  </a:cubicBezTo>
                  <a:cubicBezTo>
                    <a:pt x="972" y="75"/>
                    <a:pt x="968" y="74"/>
                    <a:pt x="971" y="71"/>
                  </a:cubicBezTo>
                  <a:cubicBezTo>
                    <a:pt x="976" y="68"/>
                    <a:pt x="971" y="66"/>
                    <a:pt x="967" y="66"/>
                  </a:cubicBezTo>
                  <a:cubicBezTo>
                    <a:pt x="965" y="66"/>
                    <a:pt x="963" y="66"/>
                    <a:pt x="962" y="67"/>
                  </a:cubicBezTo>
                  <a:cubicBezTo>
                    <a:pt x="960" y="68"/>
                    <a:pt x="958" y="68"/>
                    <a:pt x="957" y="68"/>
                  </a:cubicBezTo>
                  <a:cubicBezTo>
                    <a:pt x="955" y="68"/>
                    <a:pt x="954" y="67"/>
                    <a:pt x="954" y="66"/>
                  </a:cubicBezTo>
                  <a:cubicBezTo>
                    <a:pt x="955" y="64"/>
                    <a:pt x="954" y="62"/>
                    <a:pt x="957" y="62"/>
                  </a:cubicBezTo>
                  <a:cubicBezTo>
                    <a:pt x="959" y="61"/>
                    <a:pt x="960" y="61"/>
                    <a:pt x="958" y="61"/>
                  </a:cubicBezTo>
                  <a:cubicBezTo>
                    <a:pt x="956" y="61"/>
                    <a:pt x="951" y="60"/>
                    <a:pt x="948" y="60"/>
                  </a:cubicBezTo>
                  <a:cubicBezTo>
                    <a:pt x="944" y="60"/>
                    <a:pt x="943" y="59"/>
                    <a:pt x="946" y="58"/>
                  </a:cubicBezTo>
                  <a:cubicBezTo>
                    <a:pt x="949" y="57"/>
                    <a:pt x="952" y="56"/>
                    <a:pt x="950" y="56"/>
                  </a:cubicBezTo>
                  <a:cubicBezTo>
                    <a:pt x="949" y="56"/>
                    <a:pt x="949" y="56"/>
                    <a:pt x="951" y="56"/>
                  </a:cubicBezTo>
                  <a:cubicBezTo>
                    <a:pt x="952" y="55"/>
                    <a:pt x="952" y="55"/>
                    <a:pt x="953" y="55"/>
                  </a:cubicBezTo>
                  <a:cubicBezTo>
                    <a:pt x="954" y="55"/>
                    <a:pt x="955" y="55"/>
                    <a:pt x="956" y="56"/>
                  </a:cubicBezTo>
                  <a:cubicBezTo>
                    <a:pt x="956" y="56"/>
                    <a:pt x="956" y="56"/>
                    <a:pt x="956" y="56"/>
                  </a:cubicBezTo>
                  <a:cubicBezTo>
                    <a:pt x="957" y="56"/>
                    <a:pt x="959" y="52"/>
                    <a:pt x="958" y="47"/>
                  </a:cubicBezTo>
                  <a:cubicBezTo>
                    <a:pt x="957" y="46"/>
                    <a:pt x="957" y="45"/>
                    <a:pt x="956" y="44"/>
                  </a:cubicBezTo>
                  <a:cubicBezTo>
                    <a:pt x="955" y="42"/>
                    <a:pt x="951" y="42"/>
                    <a:pt x="948" y="42"/>
                  </a:cubicBezTo>
                  <a:cubicBezTo>
                    <a:pt x="942" y="42"/>
                    <a:pt x="936" y="43"/>
                    <a:pt x="937" y="43"/>
                  </a:cubicBezTo>
                  <a:cubicBezTo>
                    <a:pt x="939" y="43"/>
                    <a:pt x="939" y="44"/>
                    <a:pt x="937" y="44"/>
                  </a:cubicBezTo>
                  <a:cubicBezTo>
                    <a:pt x="936" y="45"/>
                    <a:pt x="935" y="45"/>
                    <a:pt x="935" y="45"/>
                  </a:cubicBezTo>
                  <a:cubicBezTo>
                    <a:pt x="934" y="45"/>
                    <a:pt x="934" y="45"/>
                    <a:pt x="934" y="45"/>
                  </a:cubicBezTo>
                  <a:cubicBezTo>
                    <a:pt x="934" y="44"/>
                    <a:pt x="933" y="44"/>
                    <a:pt x="932" y="44"/>
                  </a:cubicBezTo>
                  <a:cubicBezTo>
                    <a:pt x="930" y="44"/>
                    <a:pt x="925" y="45"/>
                    <a:pt x="921" y="46"/>
                  </a:cubicBezTo>
                  <a:cubicBezTo>
                    <a:pt x="917" y="48"/>
                    <a:pt x="913" y="51"/>
                    <a:pt x="910" y="54"/>
                  </a:cubicBezTo>
                  <a:cubicBezTo>
                    <a:pt x="908" y="57"/>
                    <a:pt x="923" y="58"/>
                    <a:pt x="925" y="59"/>
                  </a:cubicBezTo>
                  <a:cubicBezTo>
                    <a:pt x="928" y="60"/>
                    <a:pt x="931" y="60"/>
                    <a:pt x="929" y="61"/>
                  </a:cubicBezTo>
                  <a:cubicBezTo>
                    <a:pt x="928" y="61"/>
                    <a:pt x="927" y="61"/>
                    <a:pt x="927" y="61"/>
                  </a:cubicBezTo>
                  <a:cubicBezTo>
                    <a:pt x="926" y="61"/>
                    <a:pt x="926" y="61"/>
                    <a:pt x="926" y="61"/>
                  </a:cubicBezTo>
                  <a:cubicBezTo>
                    <a:pt x="927" y="61"/>
                    <a:pt x="926" y="61"/>
                    <a:pt x="926" y="61"/>
                  </a:cubicBezTo>
                  <a:cubicBezTo>
                    <a:pt x="925" y="61"/>
                    <a:pt x="923" y="61"/>
                    <a:pt x="920" y="62"/>
                  </a:cubicBezTo>
                  <a:cubicBezTo>
                    <a:pt x="916" y="63"/>
                    <a:pt x="916" y="64"/>
                    <a:pt x="918" y="64"/>
                  </a:cubicBezTo>
                  <a:cubicBezTo>
                    <a:pt x="919" y="64"/>
                    <a:pt x="919" y="63"/>
                    <a:pt x="919" y="63"/>
                  </a:cubicBezTo>
                  <a:cubicBezTo>
                    <a:pt x="919" y="63"/>
                    <a:pt x="919" y="63"/>
                    <a:pt x="919" y="63"/>
                  </a:cubicBezTo>
                  <a:cubicBezTo>
                    <a:pt x="922" y="63"/>
                    <a:pt x="921" y="67"/>
                    <a:pt x="906" y="69"/>
                  </a:cubicBezTo>
                  <a:cubicBezTo>
                    <a:pt x="892" y="71"/>
                    <a:pt x="890" y="75"/>
                    <a:pt x="892" y="75"/>
                  </a:cubicBezTo>
                  <a:cubicBezTo>
                    <a:pt x="893" y="75"/>
                    <a:pt x="893" y="75"/>
                    <a:pt x="893" y="75"/>
                  </a:cubicBezTo>
                  <a:cubicBezTo>
                    <a:pt x="893" y="75"/>
                    <a:pt x="893" y="75"/>
                    <a:pt x="893" y="75"/>
                  </a:cubicBezTo>
                  <a:cubicBezTo>
                    <a:pt x="894" y="75"/>
                    <a:pt x="893" y="75"/>
                    <a:pt x="889" y="76"/>
                  </a:cubicBezTo>
                  <a:cubicBezTo>
                    <a:pt x="884" y="76"/>
                    <a:pt x="878" y="77"/>
                    <a:pt x="877" y="77"/>
                  </a:cubicBezTo>
                  <a:cubicBezTo>
                    <a:pt x="877" y="78"/>
                    <a:pt x="876" y="78"/>
                    <a:pt x="876" y="78"/>
                  </a:cubicBezTo>
                  <a:cubicBezTo>
                    <a:pt x="875" y="78"/>
                    <a:pt x="875" y="77"/>
                    <a:pt x="875" y="77"/>
                  </a:cubicBezTo>
                  <a:cubicBezTo>
                    <a:pt x="875" y="76"/>
                    <a:pt x="877" y="76"/>
                    <a:pt x="881" y="76"/>
                  </a:cubicBezTo>
                  <a:cubicBezTo>
                    <a:pt x="885" y="75"/>
                    <a:pt x="886" y="75"/>
                    <a:pt x="885" y="75"/>
                  </a:cubicBezTo>
                  <a:cubicBezTo>
                    <a:pt x="885" y="75"/>
                    <a:pt x="885" y="75"/>
                    <a:pt x="885" y="75"/>
                  </a:cubicBezTo>
                  <a:cubicBezTo>
                    <a:pt x="885" y="75"/>
                    <a:pt x="885" y="75"/>
                    <a:pt x="885" y="75"/>
                  </a:cubicBezTo>
                  <a:cubicBezTo>
                    <a:pt x="884" y="75"/>
                    <a:pt x="884" y="74"/>
                    <a:pt x="885" y="74"/>
                  </a:cubicBezTo>
                  <a:cubicBezTo>
                    <a:pt x="886" y="74"/>
                    <a:pt x="886" y="74"/>
                    <a:pt x="885" y="74"/>
                  </a:cubicBezTo>
                  <a:cubicBezTo>
                    <a:pt x="884" y="74"/>
                    <a:pt x="884" y="74"/>
                    <a:pt x="883" y="74"/>
                  </a:cubicBezTo>
                  <a:cubicBezTo>
                    <a:pt x="883" y="74"/>
                    <a:pt x="882" y="74"/>
                    <a:pt x="882" y="74"/>
                  </a:cubicBezTo>
                  <a:cubicBezTo>
                    <a:pt x="881" y="74"/>
                    <a:pt x="880" y="74"/>
                    <a:pt x="881" y="73"/>
                  </a:cubicBezTo>
                  <a:cubicBezTo>
                    <a:pt x="883" y="73"/>
                    <a:pt x="881" y="71"/>
                    <a:pt x="886" y="70"/>
                  </a:cubicBezTo>
                  <a:cubicBezTo>
                    <a:pt x="890" y="69"/>
                    <a:pt x="891" y="68"/>
                    <a:pt x="889" y="68"/>
                  </a:cubicBezTo>
                  <a:cubicBezTo>
                    <a:pt x="889" y="68"/>
                    <a:pt x="889" y="68"/>
                    <a:pt x="888" y="68"/>
                  </a:cubicBezTo>
                  <a:cubicBezTo>
                    <a:pt x="887" y="68"/>
                    <a:pt x="885" y="68"/>
                    <a:pt x="885" y="68"/>
                  </a:cubicBezTo>
                  <a:cubicBezTo>
                    <a:pt x="884" y="68"/>
                    <a:pt x="884" y="68"/>
                    <a:pt x="885" y="68"/>
                  </a:cubicBezTo>
                  <a:cubicBezTo>
                    <a:pt x="886" y="68"/>
                    <a:pt x="885" y="67"/>
                    <a:pt x="883" y="66"/>
                  </a:cubicBezTo>
                  <a:cubicBezTo>
                    <a:pt x="880" y="66"/>
                    <a:pt x="879" y="65"/>
                    <a:pt x="879" y="65"/>
                  </a:cubicBezTo>
                  <a:cubicBezTo>
                    <a:pt x="879" y="65"/>
                    <a:pt x="878" y="65"/>
                    <a:pt x="877" y="65"/>
                  </a:cubicBezTo>
                  <a:cubicBezTo>
                    <a:pt x="876" y="65"/>
                    <a:pt x="876" y="65"/>
                    <a:pt x="875" y="65"/>
                  </a:cubicBezTo>
                  <a:cubicBezTo>
                    <a:pt x="874" y="65"/>
                    <a:pt x="873" y="65"/>
                    <a:pt x="872" y="65"/>
                  </a:cubicBezTo>
                  <a:cubicBezTo>
                    <a:pt x="871" y="65"/>
                    <a:pt x="871" y="65"/>
                    <a:pt x="870" y="65"/>
                  </a:cubicBezTo>
                  <a:cubicBezTo>
                    <a:pt x="870" y="65"/>
                    <a:pt x="870" y="65"/>
                    <a:pt x="870" y="65"/>
                  </a:cubicBezTo>
                  <a:cubicBezTo>
                    <a:pt x="869" y="65"/>
                    <a:pt x="867" y="65"/>
                    <a:pt x="867" y="66"/>
                  </a:cubicBezTo>
                  <a:cubicBezTo>
                    <a:pt x="867" y="66"/>
                    <a:pt x="867" y="67"/>
                    <a:pt x="867" y="67"/>
                  </a:cubicBezTo>
                  <a:cubicBezTo>
                    <a:pt x="866" y="67"/>
                    <a:pt x="866" y="67"/>
                    <a:pt x="866" y="67"/>
                  </a:cubicBezTo>
                  <a:cubicBezTo>
                    <a:pt x="866" y="67"/>
                    <a:pt x="866" y="67"/>
                    <a:pt x="866" y="67"/>
                  </a:cubicBezTo>
                  <a:cubicBezTo>
                    <a:pt x="866" y="67"/>
                    <a:pt x="867" y="67"/>
                    <a:pt x="868" y="69"/>
                  </a:cubicBezTo>
                  <a:cubicBezTo>
                    <a:pt x="869" y="69"/>
                    <a:pt x="869" y="70"/>
                    <a:pt x="868" y="70"/>
                  </a:cubicBezTo>
                  <a:cubicBezTo>
                    <a:pt x="868" y="70"/>
                    <a:pt x="867" y="70"/>
                    <a:pt x="866" y="69"/>
                  </a:cubicBezTo>
                  <a:cubicBezTo>
                    <a:pt x="864" y="68"/>
                    <a:pt x="863" y="68"/>
                    <a:pt x="863" y="68"/>
                  </a:cubicBezTo>
                  <a:cubicBezTo>
                    <a:pt x="862" y="68"/>
                    <a:pt x="862" y="68"/>
                    <a:pt x="862" y="68"/>
                  </a:cubicBezTo>
                  <a:cubicBezTo>
                    <a:pt x="863" y="69"/>
                    <a:pt x="857" y="69"/>
                    <a:pt x="849" y="69"/>
                  </a:cubicBezTo>
                  <a:cubicBezTo>
                    <a:pt x="848" y="69"/>
                    <a:pt x="846" y="69"/>
                    <a:pt x="844" y="69"/>
                  </a:cubicBezTo>
                  <a:cubicBezTo>
                    <a:pt x="837" y="69"/>
                    <a:pt x="829" y="69"/>
                    <a:pt x="825" y="68"/>
                  </a:cubicBezTo>
                  <a:cubicBezTo>
                    <a:pt x="820" y="68"/>
                    <a:pt x="818" y="67"/>
                    <a:pt x="814" y="66"/>
                  </a:cubicBezTo>
                  <a:cubicBezTo>
                    <a:pt x="809" y="64"/>
                    <a:pt x="803" y="59"/>
                    <a:pt x="789" y="57"/>
                  </a:cubicBezTo>
                  <a:cubicBezTo>
                    <a:pt x="787" y="56"/>
                    <a:pt x="784" y="56"/>
                    <a:pt x="782" y="56"/>
                  </a:cubicBezTo>
                  <a:cubicBezTo>
                    <a:pt x="777" y="56"/>
                    <a:pt x="773" y="57"/>
                    <a:pt x="770" y="58"/>
                  </a:cubicBezTo>
                  <a:cubicBezTo>
                    <a:pt x="767" y="58"/>
                    <a:pt x="765" y="59"/>
                    <a:pt x="766" y="59"/>
                  </a:cubicBezTo>
                  <a:cubicBezTo>
                    <a:pt x="766" y="59"/>
                    <a:pt x="766" y="59"/>
                    <a:pt x="766" y="59"/>
                  </a:cubicBezTo>
                  <a:cubicBezTo>
                    <a:pt x="766" y="59"/>
                    <a:pt x="766" y="59"/>
                    <a:pt x="766" y="59"/>
                  </a:cubicBezTo>
                  <a:cubicBezTo>
                    <a:pt x="767" y="59"/>
                    <a:pt x="765" y="60"/>
                    <a:pt x="768" y="61"/>
                  </a:cubicBezTo>
                  <a:cubicBezTo>
                    <a:pt x="768" y="61"/>
                    <a:pt x="769" y="61"/>
                    <a:pt x="769" y="61"/>
                  </a:cubicBezTo>
                  <a:cubicBezTo>
                    <a:pt x="771" y="61"/>
                    <a:pt x="773" y="60"/>
                    <a:pt x="772" y="60"/>
                  </a:cubicBezTo>
                  <a:cubicBezTo>
                    <a:pt x="771" y="60"/>
                    <a:pt x="774" y="60"/>
                    <a:pt x="777" y="60"/>
                  </a:cubicBezTo>
                  <a:cubicBezTo>
                    <a:pt x="778" y="60"/>
                    <a:pt x="780" y="60"/>
                    <a:pt x="780" y="60"/>
                  </a:cubicBezTo>
                  <a:cubicBezTo>
                    <a:pt x="781" y="60"/>
                    <a:pt x="781" y="60"/>
                    <a:pt x="781" y="60"/>
                  </a:cubicBezTo>
                  <a:cubicBezTo>
                    <a:pt x="782" y="60"/>
                    <a:pt x="782" y="60"/>
                    <a:pt x="782" y="60"/>
                  </a:cubicBezTo>
                  <a:cubicBezTo>
                    <a:pt x="784" y="60"/>
                    <a:pt x="787" y="59"/>
                    <a:pt x="790" y="59"/>
                  </a:cubicBezTo>
                  <a:cubicBezTo>
                    <a:pt x="791" y="59"/>
                    <a:pt x="792" y="59"/>
                    <a:pt x="792" y="59"/>
                  </a:cubicBezTo>
                  <a:cubicBezTo>
                    <a:pt x="794" y="59"/>
                    <a:pt x="792" y="59"/>
                    <a:pt x="789" y="60"/>
                  </a:cubicBezTo>
                  <a:cubicBezTo>
                    <a:pt x="786" y="61"/>
                    <a:pt x="772" y="61"/>
                    <a:pt x="765" y="64"/>
                  </a:cubicBezTo>
                  <a:cubicBezTo>
                    <a:pt x="758" y="67"/>
                    <a:pt x="758" y="71"/>
                    <a:pt x="757" y="71"/>
                  </a:cubicBezTo>
                  <a:cubicBezTo>
                    <a:pt x="757" y="71"/>
                    <a:pt x="757" y="71"/>
                    <a:pt x="757" y="71"/>
                  </a:cubicBezTo>
                  <a:cubicBezTo>
                    <a:pt x="756" y="71"/>
                    <a:pt x="755" y="70"/>
                    <a:pt x="756" y="70"/>
                  </a:cubicBezTo>
                  <a:cubicBezTo>
                    <a:pt x="756" y="70"/>
                    <a:pt x="756" y="70"/>
                    <a:pt x="756" y="70"/>
                  </a:cubicBezTo>
                  <a:cubicBezTo>
                    <a:pt x="756" y="70"/>
                    <a:pt x="752" y="71"/>
                    <a:pt x="751" y="72"/>
                  </a:cubicBezTo>
                  <a:cubicBezTo>
                    <a:pt x="751" y="73"/>
                    <a:pt x="751" y="73"/>
                    <a:pt x="750" y="73"/>
                  </a:cubicBezTo>
                  <a:cubicBezTo>
                    <a:pt x="750" y="73"/>
                    <a:pt x="749" y="72"/>
                    <a:pt x="748" y="70"/>
                  </a:cubicBezTo>
                  <a:cubicBezTo>
                    <a:pt x="747" y="67"/>
                    <a:pt x="749" y="65"/>
                    <a:pt x="749" y="65"/>
                  </a:cubicBezTo>
                  <a:cubicBezTo>
                    <a:pt x="749" y="65"/>
                    <a:pt x="749" y="65"/>
                    <a:pt x="749" y="65"/>
                  </a:cubicBezTo>
                  <a:cubicBezTo>
                    <a:pt x="749" y="65"/>
                    <a:pt x="748" y="65"/>
                    <a:pt x="748" y="65"/>
                  </a:cubicBezTo>
                  <a:cubicBezTo>
                    <a:pt x="747" y="65"/>
                    <a:pt x="746" y="65"/>
                    <a:pt x="745" y="64"/>
                  </a:cubicBezTo>
                  <a:cubicBezTo>
                    <a:pt x="744" y="62"/>
                    <a:pt x="729" y="62"/>
                    <a:pt x="712" y="62"/>
                  </a:cubicBezTo>
                  <a:cubicBezTo>
                    <a:pt x="694" y="62"/>
                    <a:pt x="686" y="58"/>
                    <a:pt x="688" y="57"/>
                  </a:cubicBezTo>
                  <a:cubicBezTo>
                    <a:pt x="690" y="57"/>
                    <a:pt x="710" y="58"/>
                    <a:pt x="708" y="54"/>
                  </a:cubicBezTo>
                  <a:cubicBezTo>
                    <a:pt x="707" y="52"/>
                    <a:pt x="700" y="51"/>
                    <a:pt x="696" y="51"/>
                  </a:cubicBezTo>
                  <a:cubicBezTo>
                    <a:pt x="695" y="51"/>
                    <a:pt x="695" y="51"/>
                    <a:pt x="695" y="51"/>
                  </a:cubicBezTo>
                  <a:cubicBezTo>
                    <a:pt x="695" y="51"/>
                    <a:pt x="695" y="51"/>
                    <a:pt x="694" y="51"/>
                  </a:cubicBezTo>
                  <a:cubicBezTo>
                    <a:pt x="693" y="51"/>
                    <a:pt x="686" y="50"/>
                    <a:pt x="677" y="48"/>
                  </a:cubicBezTo>
                  <a:cubicBezTo>
                    <a:pt x="670" y="46"/>
                    <a:pt x="664" y="45"/>
                    <a:pt x="658" y="43"/>
                  </a:cubicBezTo>
                  <a:cubicBezTo>
                    <a:pt x="651" y="42"/>
                    <a:pt x="653" y="40"/>
                    <a:pt x="642" y="39"/>
                  </a:cubicBezTo>
                  <a:cubicBezTo>
                    <a:pt x="641" y="39"/>
                    <a:pt x="641" y="39"/>
                    <a:pt x="640" y="39"/>
                  </a:cubicBezTo>
                  <a:cubicBezTo>
                    <a:pt x="637" y="39"/>
                    <a:pt x="635" y="40"/>
                    <a:pt x="631" y="41"/>
                  </a:cubicBezTo>
                  <a:cubicBezTo>
                    <a:pt x="630" y="41"/>
                    <a:pt x="629" y="42"/>
                    <a:pt x="628" y="42"/>
                  </a:cubicBezTo>
                  <a:cubicBezTo>
                    <a:pt x="626" y="42"/>
                    <a:pt x="625" y="40"/>
                    <a:pt x="627" y="39"/>
                  </a:cubicBezTo>
                  <a:cubicBezTo>
                    <a:pt x="630" y="38"/>
                    <a:pt x="628" y="37"/>
                    <a:pt x="625" y="37"/>
                  </a:cubicBezTo>
                  <a:cubicBezTo>
                    <a:pt x="625" y="37"/>
                    <a:pt x="625" y="37"/>
                    <a:pt x="624" y="37"/>
                  </a:cubicBezTo>
                  <a:cubicBezTo>
                    <a:pt x="621" y="37"/>
                    <a:pt x="619" y="38"/>
                    <a:pt x="620" y="38"/>
                  </a:cubicBezTo>
                  <a:cubicBezTo>
                    <a:pt x="621" y="38"/>
                    <a:pt x="617" y="39"/>
                    <a:pt x="614" y="39"/>
                  </a:cubicBezTo>
                  <a:cubicBezTo>
                    <a:pt x="612" y="40"/>
                    <a:pt x="610" y="40"/>
                    <a:pt x="611" y="40"/>
                  </a:cubicBezTo>
                  <a:cubicBezTo>
                    <a:pt x="613" y="41"/>
                    <a:pt x="613" y="41"/>
                    <a:pt x="612" y="41"/>
                  </a:cubicBezTo>
                  <a:cubicBezTo>
                    <a:pt x="612" y="41"/>
                    <a:pt x="612" y="41"/>
                    <a:pt x="612" y="41"/>
                  </a:cubicBezTo>
                  <a:cubicBezTo>
                    <a:pt x="610" y="41"/>
                    <a:pt x="604" y="39"/>
                    <a:pt x="605" y="35"/>
                  </a:cubicBezTo>
                  <a:cubicBezTo>
                    <a:pt x="606" y="33"/>
                    <a:pt x="605" y="31"/>
                    <a:pt x="604" y="31"/>
                  </a:cubicBezTo>
                  <a:cubicBezTo>
                    <a:pt x="604" y="31"/>
                    <a:pt x="603" y="31"/>
                    <a:pt x="603" y="31"/>
                  </a:cubicBezTo>
                  <a:cubicBezTo>
                    <a:pt x="601" y="32"/>
                    <a:pt x="597" y="33"/>
                    <a:pt x="591" y="34"/>
                  </a:cubicBezTo>
                  <a:cubicBezTo>
                    <a:pt x="587" y="34"/>
                    <a:pt x="584" y="35"/>
                    <a:pt x="583" y="35"/>
                  </a:cubicBezTo>
                  <a:cubicBezTo>
                    <a:pt x="582" y="35"/>
                    <a:pt x="582" y="34"/>
                    <a:pt x="583" y="34"/>
                  </a:cubicBezTo>
                  <a:cubicBezTo>
                    <a:pt x="583" y="34"/>
                    <a:pt x="582" y="34"/>
                    <a:pt x="580" y="34"/>
                  </a:cubicBezTo>
                  <a:cubicBezTo>
                    <a:pt x="577" y="34"/>
                    <a:pt x="573" y="34"/>
                    <a:pt x="568" y="35"/>
                  </a:cubicBezTo>
                  <a:cubicBezTo>
                    <a:pt x="561" y="36"/>
                    <a:pt x="557" y="36"/>
                    <a:pt x="556" y="36"/>
                  </a:cubicBezTo>
                  <a:cubicBezTo>
                    <a:pt x="555" y="36"/>
                    <a:pt x="555" y="36"/>
                    <a:pt x="555" y="36"/>
                  </a:cubicBezTo>
                  <a:cubicBezTo>
                    <a:pt x="556" y="36"/>
                    <a:pt x="554" y="36"/>
                    <a:pt x="552" y="36"/>
                  </a:cubicBezTo>
                  <a:cubicBezTo>
                    <a:pt x="550" y="36"/>
                    <a:pt x="546" y="36"/>
                    <a:pt x="541" y="37"/>
                  </a:cubicBezTo>
                  <a:cubicBezTo>
                    <a:pt x="534" y="38"/>
                    <a:pt x="528" y="39"/>
                    <a:pt x="526" y="39"/>
                  </a:cubicBezTo>
                  <a:cubicBezTo>
                    <a:pt x="526" y="39"/>
                    <a:pt x="526" y="39"/>
                    <a:pt x="526" y="39"/>
                  </a:cubicBezTo>
                  <a:cubicBezTo>
                    <a:pt x="526" y="39"/>
                    <a:pt x="526" y="39"/>
                    <a:pt x="526" y="39"/>
                  </a:cubicBezTo>
                  <a:cubicBezTo>
                    <a:pt x="526" y="39"/>
                    <a:pt x="525" y="39"/>
                    <a:pt x="525" y="39"/>
                  </a:cubicBezTo>
                  <a:cubicBezTo>
                    <a:pt x="525" y="39"/>
                    <a:pt x="524" y="39"/>
                    <a:pt x="524" y="39"/>
                  </a:cubicBezTo>
                  <a:cubicBezTo>
                    <a:pt x="524" y="40"/>
                    <a:pt x="524" y="40"/>
                    <a:pt x="524" y="40"/>
                  </a:cubicBezTo>
                  <a:cubicBezTo>
                    <a:pt x="524" y="40"/>
                    <a:pt x="524" y="40"/>
                    <a:pt x="524" y="40"/>
                  </a:cubicBezTo>
                  <a:cubicBezTo>
                    <a:pt x="524" y="39"/>
                    <a:pt x="523" y="39"/>
                    <a:pt x="523" y="39"/>
                  </a:cubicBezTo>
                  <a:cubicBezTo>
                    <a:pt x="523" y="39"/>
                    <a:pt x="524" y="39"/>
                    <a:pt x="525" y="39"/>
                  </a:cubicBezTo>
                  <a:cubicBezTo>
                    <a:pt x="528" y="38"/>
                    <a:pt x="533" y="36"/>
                    <a:pt x="546" y="35"/>
                  </a:cubicBezTo>
                  <a:cubicBezTo>
                    <a:pt x="549" y="35"/>
                    <a:pt x="552" y="35"/>
                    <a:pt x="555" y="35"/>
                  </a:cubicBezTo>
                  <a:cubicBezTo>
                    <a:pt x="571" y="34"/>
                    <a:pt x="571" y="32"/>
                    <a:pt x="562" y="32"/>
                  </a:cubicBezTo>
                  <a:cubicBezTo>
                    <a:pt x="561" y="32"/>
                    <a:pt x="560" y="32"/>
                    <a:pt x="559" y="32"/>
                  </a:cubicBezTo>
                  <a:cubicBezTo>
                    <a:pt x="552" y="32"/>
                    <a:pt x="545" y="32"/>
                    <a:pt x="539" y="33"/>
                  </a:cubicBezTo>
                  <a:cubicBezTo>
                    <a:pt x="535" y="33"/>
                    <a:pt x="522" y="35"/>
                    <a:pt x="518" y="36"/>
                  </a:cubicBezTo>
                  <a:cubicBezTo>
                    <a:pt x="513" y="37"/>
                    <a:pt x="511" y="38"/>
                    <a:pt x="509" y="39"/>
                  </a:cubicBezTo>
                  <a:cubicBezTo>
                    <a:pt x="509" y="40"/>
                    <a:pt x="508" y="40"/>
                    <a:pt x="507" y="40"/>
                  </a:cubicBezTo>
                  <a:cubicBezTo>
                    <a:pt x="505" y="40"/>
                    <a:pt x="504" y="40"/>
                    <a:pt x="502" y="39"/>
                  </a:cubicBezTo>
                  <a:cubicBezTo>
                    <a:pt x="502" y="39"/>
                    <a:pt x="501" y="39"/>
                    <a:pt x="501" y="39"/>
                  </a:cubicBezTo>
                  <a:cubicBezTo>
                    <a:pt x="500" y="39"/>
                    <a:pt x="499" y="38"/>
                    <a:pt x="498" y="38"/>
                  </a:cubicBezTo>
                  <a:cubicBezTo>
                    <a:pt x="498" y="38"/>
                    <a:pt x="498" y="38"/>
                    <a:pt x="498" y="38"/>
                  </a:cubicBezTo>
                  <a:cubicBezTo>
                    <a:pt x="498" y="38"/>
                    <a:pt x="498" y="38"/>
                    <a:pt x="498" y="38"/>
                  </a:cubicBezTo>
                  <a:cubicBezTo>
                    <a:pt x="496" y="37"/>
                    <a:pt x="493" y="36"/>
                    <a:pt x="490" y="35"/>
                  </a:cubicBezTo>
                  <a:cubicBezTo>
                    <a:pt x="477" y="29"/>
                    <a:pt x="455" y="24"/>
                    <a:pt x="446" y="22"/>
                  </a:cubicBezTo>
                  <a:cubicBezTo>
                    <a:pt x="439" y="21"/>
                    <a:pt x="426" y="19"/>
                    <a:pt x="414" y="17"/>
                  </a:cubicBezTo>
                  <a:cubicBezTo>
                    <a:pt x="398" y="15"/>
                    <a:pt x="400" y="13"/>
                    <a:pt x="389" y="12"/>
                  </a:cubicBezTo>
                  <a:cubicBezTo>
                    <a:pt x="386" y="12"/>
                    <a:pt x="384" y="12"/>
                    <a:pt x="382" y="12"/>
                  </a:cubicBezTo>
                  <a:cubicBezTo>
                    <a:pt x="380" y="12"/>
                    <a:pt x="378" y="12"/>
                    <a:pt x="376" y="12"/>
                  </a:cubicBezTo>
                  <a:cubicBezTo>
                    <a:pt x="375" y="12"/>
                    <a:pt x="374" y="12"/>
                    <a:pt x="373" y="12"/>
                  </a:cubicBezTo>
                  <a:cubicBezTo>
                    <a:pt x="372" y="12"/>
                    <a:pt x="372" y="12"/>
                    <a:pt x="372" y="12"/>
                  </a:cubicBezTo>
                  <a:cubicBezTo>
                    <a:pt x="372" y="11"/>
                    <a:pt x="372" y="9"/>
                    <a:pt x="368" y="8"/>
                  </a:cubicBezTo>
                  <a:cubicBezTo>
                    <a:pt x="365" y="8"/>
                    <a:pt x="369" y="6"/>
                    <a:pt x="363" y="5"/>
                  </a:cubicBezTo>
                  <a:cubicBezTo>
                    <a:pt x="356" y="5"/>
                    <a:pt x="352" y="5"/>
                    <a:pt x="353" y="4"/>
                  </a:cubicBezTo>
                  <a:cubicBezTo>
                    <a:pt x="353" y="3"/>
                    <a:pt x="352" y="3"/>
                    <a:pt x="350" y="3"/>
                  </a:cubicBezTo>
                  <a:cubicBezTo>
                    <a:pt x="349" y="3"/>
                    <a:pt x="347" y="3"/>
                    <a:pt x="345" y="3"/>
                  </a:cubicBezTo>
                  <a:cubicBezTo>
                    <a:pt x="342" y="4"/>
                    <a:pt x="340" y="5"/>
                    <a:pt x="339" y="5"/>
                  </a:cubicBezTo>
                  <a:cubicBezTo>
                    <a:pt x="339" y="5"/>
                    <a:pt x="339" y="5"/>
                    <a:pt x="339" y="5"/>
                  </a:cubicBezTo>
                  <a:cubicBezTo>
                    <a:pt x="339" y="5"/>
                    <a:pt x="339" y="4"/>
                    <a:pt x="338" y="4"/>
                  </a:cubicBezTo>
                  <a:cubicBezTo>
                    <a:pt x="338" y="4"/>
                    <a:pt x="338" y="4"/>
                    <a:pt x="337" y="4"/>
                  </a:cubicBezTo>
                  <a:cubicBezTo>
                    <a:pt x="337" y="5"/>
                    <a:pt x="337" y="5"/>
                    <a:pt x="336" y="5"/>
                  </a:cubicBezTo>
                  <a:cubicBezTo>
                    <a:pt x="335" y="5"/>
                    <a:pt x="334" y="4"/>
                    <a:pt x="334" y="4"/>
                  </a:cubicBezTo>
                  <a:cubicBezTo>
                    <a:pt x="334" y="4"/>
                    <a:pt x="339" y="3"/>
                    <a:pt x="345" y="2"/>
                  </a:cubicBezTo>
                  <a:cubicBezTo>
                    <a:pt x="349" y="1"/>
                    <a:pt x="342" y="0"/>
                    <a:pt x="3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6" name="Freeform 292"/>
            <p:cNvSpPr>
              <a:spLocks/>
            </p:cNvSpPr>
            <p:nvPr/>
          </p:nvSpPr>
          <p:spPr bwMode="auto">
            <a:xfrm>
              <a:off x="4260850" y="5307013"/>
              <a:ext cx="4763" cy="3175"/>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2" y="1"/>
                    <a:pt x="2" y="1"/>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7" name="Freeform 293"/>
            <p:cNvSpPr>
              <a:spLocks/>
            </p:cNvSpPr>
            <p:nvPr/>
          </p:nvSpPr>
          <p:spPr bwMode="auto">
            <a:xfrm>
              <a:off x="4003675" y="4852988"/>
              <a:ext cx="3175" cy="1587"/>
            </a:xfrm>
            <a:custGeom>
              <a:avLst/>
              <a:gdLst>
                <a:gd name="T0" fmla="*/ 1 w 1"/>
                <a:gd name="T1" fmla="*/ 0 h 1"/>
                <a:gd name="T2" fmla="*/ 0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0"/>
                    <a:pt x="1" y="0"/>
                    <a:pt x="0" y="1"/>
                  </a:cubicBezTo>
                  <a:cubicBezTo>
                    <a:pt x="1"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8" name="Freeform 294"/>
            <p:cNvSpPr>
              <a:spLocks/>
            </p:cNvSpPr>
            <p:nvPr/>
          </p:nvSpPr>
          <p:spPr bwMode="auto">
            <a:xfrm>
              <a:off x="3954463" y="4822825"/>
              <a:ext cx="61913" cy="11112"/>
            </a:xfrm>
            <a:custGeom>
              <a:avLst/>
              <a:gdLst>
                <a:gd name="T0" fmla="*/ 6 w 23"/>
                <a:gd name="T1" fmla="*/ 0 h 4"/>
                <a:gd name="T2" fmla="*/ 4 w 23"/>
                <a:gd name="T3" fmla="*/ 2 h 4"/>
                <a:gd name="T4" fmla="*/ 16 w 23"/>
                <a:gd name="T5" fmla="*/ 3 h 4"/>
                <a:gd name="T6" fmla="*/ 21 w 23"/>
                <a:gd name="T7" fmla="*/ 4 h 4"/>
                <a:gd name="T8" fmla="*/ 21 w 23"/>
                <a:gd name="T9" fmla="*/ 4 h 4"/>
                <a:gd name="T10" fmla="*/ 12 w 23"/>
                <a:gd name="T11" fmla="*/ 0 h 4"/>
                <a:gd name="T12" fmla="*/ 6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6" y="0"/>
                  </a:moveTo>
                  <a:cubicBezTo>
                    <a:pt x="2" y="0"/>
                    <a:pt x="0" y="1"/>
                    <a:pt x="4" y="2"/>
                  </a:cubicBezTo>
                  <a:cubicBezTo>
                    <a:pt x="8" y="2"/>
                    <a:pt x="12" y="3"/>
                    <a:pt x="16" y="3"/>
                  </a:cubicBezTo>
                  <a:cubicBezTo>
                    <a:pt x="18" y="3"/>
                    <a:pt x="20" y="3"/>
                    <a:pt x="21" y="4"/>
                  </a:cubicBezTo>
                  <a:cubicBezTo>
                    <a:pt x="21" y="4"/>
                    <a:pt x="21" y="4"/>
                    <a:pt x="21" y="4"/>
                  </a:cubicBezTo>
                  <a:cubicBezTo>
                    <a:pt x="23" y="4"/>
                    <a:pt x="21" y="2"/>
                    <a:pt x="12" y="0"/>
                  </a:cubicBezTo>
                  <a:cubicBezTo>
                    <a:pt x="10" y="0"/>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9" name="Freeform 295"/>
            <p:cNvSpPr>
              <a:spLocks/>
            </p:cNvSpPr>
            <p:nvPr/>
          </p:nvSpPr>
          <p:spPr bwMode="auto">
            <a:xfrm>
              <a:off x="4006850" y="4860925"/>
              <a:ext cx="53975" cy="12700"/>
            </a:xfrm>
            <a:custGeom>
              <a:avLst/>
              <a:gdLst>
                <a:gd name="T0" fmla="*/ 12 w 20"/>
                <a:gd name="T1" fmla="*/ 0 h 5"/>
                <a:gd name="T2" fmla="*/ 5 w 20"/>
                <a:gd name="T3" fmla="*/ 1 h 5"/>
                <a:gd name="T4" fmla="*/ 0 w 20"/>
                <a:gd name="T5" fmla="*/ 4 h 5"/>
                <a:gd name="T6" fmla="*/ 7 w 20"/>
                <a:gd name="T7" fmla="*/ 5 h 5"/>
                <a:gd name="T8" fmla="*/ 11 w 20"/>
                <a:gd name="T9" fmla="*/ 5 h 5"/>
                <a:gd name="T10" fmla="*/ 20 w 20"/>
                <a:gd name="T11" fmla="*/ 3 h 5"/>
                <a:gd name="T12" fmla="*/ 18 w 20"/>
                <a:gd name="T13" fmla="*/ 3 h 5"/>
                <a:gd name="T14" fmla="*/ 17 w 20"/>
                <a:gd name="T15" fmla="*/ 3 h 5"/>
                <a:gd name="T16" fmla="*/ 16 w 20"/>
                <a:gd name="T17" fmla="*/ 3 h 5"/>
                <a:gd name="T18" fmla="*/ 14 w 20"/>
                <a:gd name="T19" fmla="*/ 2 h 5"/>
                <a:gd name="T20" fmla="*/ 13 w 20"/>
                <a:gd name="T21" fmla="*/ 0 h 5"/>
                <a:gd name="T22" fmla="*/ 12 w 20"/>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5">
                  <a:moveTo>
                    <a:pt x="12" y="0"/>
                  </a:moveTo>
                  <a:cubicBezTo>
                    <a:pt x="10" y="0"/>
                    <a:pt x="7" y="0"/>
                    <a:pt x="5" y="1"/>
                  </a:cubicBezTo>
                  <a:cubicBezTo>
                    <a:pt x="2" y="2"/>
                    <a:pt x="0" y="3"/>
                    <a:pt x="0" y="4"/>
                  </a:cubicBezTo>
                  <a:cubicBezTo>
                    <a:pt x="2" y="5"/>
                    <a:pt x="4" y="5"/>
                    <a:pt x="7" y="5"/>
                  </a:cubicBezTo>
                  <a:cubicBezTo>
                    <a:pt x="8" y="5"/>
                    <a:pt x="9" y="5"/>
                    <a:pt x="11" y="5"/>
                  </a:cubicBezTo>
                  <a:cubicBezTo>
                    <a:pt x="17" y="4"/>
                    <a:pt x="20" y="3"/>
                    <a:pt x="20" y="3"/>
                  </a:cubicBezTo>
                  <a:cubicBezTo>
                    <a:pt x="20" y="3"/>
                    <a:pt x="19" y="3"/>
                    <a:pt x="18" y="3"/>
                  </a:cubicBezTo>
                  <a:cubicBezTo>
                    <a:pt x="18" y="3"/>
                    <a:pt x="17" y="3"/>
                    <a:pt x="17" y="3"/>
                  </a:cubicBezTo>
                  <a:cubicBezTo>
                    <a:pt x="17" y="3"/>
                    <a:pt x="16" y="3"/>
                    <a:pt x="16" y="3"/>
                  </a:cubicBezTo>
                  <a:cubicBezTo>
                    <a:pt x="15" y="3"/>
                    <a:pt x="15" y="2"/>
                    <a:pt x="14" y="2"/>
                  </a:cubicBezTo>
                  <a:cubicBezTo>
                    <a:pt x="13" y="2"/>
                    <a:pt x="12" y="1"/>
                    <a:pt x="13" y="0"/>
                  </a:cubicBezTo>
                  <a:cubicBezTo>
                    <a:pt x="13" y="0"/>
                    <a:pt x="13"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0" name="Freeform 296"/>
            <p:cNvSpPr>
              <a:spLocks/>
            </p:cNvSpPr>
            <p:nvPr/>
          </p:nvSpPr>
          <p:spPr bwMode="auto">
            <a:xfrm>
              <a:off x="3613150" y="4635500"/>
              <a:ext cx="38100" cy="7937"/>
            </a:xfrm>
            <a:custGeom>
              <a:avLst/>
              <a:gdLst>
                <a:gd name="T0" fmla="*/ 8 w 14"/>
                <a:gd name="T1" fmla="*/ 0 h 3"/>
                <a:gd name="T2" fmla="*/ 2 w 14"/>
                <a:gd name="T3" fmla="*/ 1 h 3"/>
                <a:gd name="T4" fmla="*/ 6 w 14"/>
                <a:gd name="T5" fmla="*/ 3 h 3"/>
                <a:gd name="T6" fmla="*/ 10 w 14"/>
                <a:gd name="T7" fmla="*/ 3 h 3"/>
                <a:gd name="T8" fmla="*/ 14 w 14"/>
                <a:gd name="T9" fmla="*/ 1 h 3"/>
                <a:gd name="T10" fmla="*/ 8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8" y="0"/>
                  </a:moveTo>
                  <a:cubicBezTo>
                    <a:pt x="6" y="0"/>
                    <a:pt x="3" y="0"/>
                    <a:pt x="2" y="1"/>
                  </a:cubicBezTo>
                  <a:cubicBezTo>
                    <a:pt x="0" y="2"/>
                    <a:pt x="3" y="3"/>
                    <a:pt x="6" y="3"/>
                  </a:cubicBezTo>
                  <a:cubicBezTo>
                    <a:pt x="7" y="3"/>
                    <a:pt x="9" y="3"/>
                    <a:pt x="10" y="3"/>
                  </a:cubicBezTo>
                  <a:cubicBezTo>
                    <a:pt x="11" y="2"/>
                    <a:pt x="13" y="1"/>
                    <a:pt x="14" y="1"/>
                  </a:cubicBezTo>
                  <a:cubicBezTo>
                    <a:pt x="12"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1" name="Freeform 297"/>
            <p:cNvSpPr>
              <a:spLocks/>
            </p:cNvSpPr>
            <p:nvPr/>
          </p:nvSpPr>
          <p:spPr bwMode="auto">
            <a:xfrm>
              <a:off x="3919538" y="4857750"/>
              <a:ext cx="65088" cy="7937"/>
            </a:xfrm>
            <a:custGeom>
              <a:avLst/>
              <a:gdLst>
                <a:gd name="T0" fmla="*/ 2 w 24"/>
                <a:gd name="T1" fmla="*/ 0 h 3"/>
                <a:gd name="T2" fmla="*/ 2 w 24"/>
                <a:gd name="T3" fmla="*/ 0 h 3"/>
                <a:gd name="T4" fmla="*/ 11 w 24"/>
                <a:gd name="T5" fmla="*/ 3 h 3"/>
                <a:gd name="T6" fmla="*/ 16 w 24"/>
                <a:gd name="T7" fmla="*/ 3 h 3"/>
                <a:gd name="T8" fmla="*/ 24 w 24"/>
                <a:gd name="T9" fmla="*/ 2 h 3"/>
                <a:gd name="T10" fmla="*/ 11 w 24"/>
                <a:gd name="T11" fmla="*/ 2 h 3"/>
                <a:gd name="T12" fmla="*/ 2 w 2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4" h="3">
                  <a:moveTo>
                    <a:pt x="2" y="0"/>
                  </a:moveTo>
                  <a:cubicBezTo>
                    <a:pt x="2" y="0"/>
                    <a:pt x="2" y="0"/>
                    <a:pt x="2" y="0"/>
                  </a:cubicBezTo>
                  <a:cubicBezTo>
                    <a:pt x="0" y="0"/>
                    <a:pt x="3" y="2"/>
                    <a:pt x="11" y="3"/>
                  </a:cubicBezTo>
                  <a:cubicBezTo>
                    <a:pt x="13" y="3"/>
                    <a:pt x="14" y="3"/>
                    <a:pt x="16" y="3"/>
                  </a:cubicBezTo>
                  <a:cubicBezTo>
                    <a:pt x="19" y="3"/>
                    <a:pt x="22" y="3"/>
                    <a:pt x="24" y="2"/>
                  </a:cubicBezTo>
                  <a:cubicBezTo>
                    <a:pt x="20" y="2"/>
                    <a:pt x="15" y="2"/>
                    <a:pt x="11"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2" name="Freeform 298"/>
            <p:cNvSpPr>
              <a:spLocks/>
            </p:cNvSpPr>
            <p:nvPr/>
          </p:nvSpPr>
          <p:spPr bwMode="auto">
            <a:xfrm>
              <a:off x="3460750" y="5143500"/>
              <a:ext cx="198438" cy="15875"/>
            </a:xfrm>
            <a:custGeom>
              <a:avLst/>
              <a:gdLst>
                <a:gd name="T0" fmla="*/ 31 w 73"/>
                <a:gd name="T1" fmla="*/ 0 h 6"/>
                <a:gd name="T2" fmla="*/ 17 w 73"/>
                <a:gd name="T3" fmla="*/ 2 h 6"/>
                <a:gd name="T4" fmla="*/ 8 w 73"/>
                <a:gd name="T5" fmla="*/ 5 h 6"/>
                <a:gd name="T6" fmla="*/ 8 w 73"/>
                <a:gd name="T7" fmla="*/ 5 h 6"/>
                <a:gd name="T8" fmla="*/ 8 w 73"/>
                <a:gd name="T9" fmla="*/ 5 h 6"/>
                <a:gd name="T10" fmla="*/ 13 w 73"/>
                <a:gd name="T11" fmla="*/ 6 h 6"/>
                <a:gd name="T12" fmla="*/ 16 w 73"/>
                <a:gd name="T13" fmla="*/ 6 h 6"/>
                <a:gd name="T14" fmla="*/ 49 w 73"/>
                <a:gd name="T15" fmla="*/ 5 h 6"/>
                <a:gd name="T16" fmla="*/ 73 w 73"/>
                <a:gd name="T17" fmla="*/ 5 h 6"/>
                <a:gd name="T18" fmla="*/ 62 w 73"/>
                <a:gd name="T19" fmla="*/ 3 h 6"/>
                <a:gd name="T20" fmla="*/ 57 w 73"/>
                <a:gd name="T21" fmla="*/ 2 h 6"/>
                <a:gd name="T22" fmla="*/ 36 w 73"/>
                <a:gd name="T23" fmla="*/ 0 h 6"/>
                <a:gd name="T24" fmla="*/ 31 w 73"/>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
                  <a:moveTo>
                    <a:pt x="31" y="0"/>
                  </a:moveTo>
                  <a:cubicBezTo>
                    <a:pt x="19" y="0"/>
                    <a:pt x="13" y="1"/>
                    <a:pt x="17" y="2"/>
                  </a:cubicBezTo>
                  <a:cubicBezTo>
                    <a:pt x="20" y="3"/>
                    <a:pt x="16" y="5"/>
                    <a:pt x="8" y="5"/>
                  </a:cubicBezTo>
                  <a:cubicBezTo>
                    <a:pt x="8" y="5"/>
                    <a:pt x="8" y="5"/>
                    <a:pt x="8" y="5"/>
                  </a:cubicBezTo>
                  <a:cubicBezTo>
                    <a:pt x="8" y="5"/>
                    <a:pt x="8" y="5"/>
                    <a:pt x="8" y="5"/>
                  </a:cubicBezTo>
                  <a:cubicBezTo>
                    <a:pt x="0" y="5"/>
                    <a:pt x="2" y="6"/>
                    <a:pt x="13" y="6"/>
                  </a:cubicBezTo>
                  <a:cubicBezTo>
                    <a:pt x="14" y="6"/>
                    <a:pt x="15" y="6"/>
                    <a:pt x="16" y="6"/>
                  </a:cubicBezTo>
                  <a:cubicBezTo>
                    <a:pt x="26" y="6"/>
                    <a:pt x="37" y="5"/>
                    <a:pt x="49" y="5"/>
                  </a:cubicBezTo>
                  <a:cubicBezTo>
                    <a:pt x="57" y="5"/>
                    <a:pt x="65" y="5"/>
                    <a:pt x="73" y="5"/>
                  </a:cubicBezTo>
                  <a:cubicBezTo>
                    <a:pt x="69" y="4"/>
                    <a:pt x="66" y="3"/>
                    <a:pt x="62" y="3"/>
                  </a:cubicBezTo>
                  <a:cubicBezTo>
                    <a:pt x="56" y="2"/>
                    <a:pt x="53" y="2"/>
                    <a:pt x="57" y="2"/>
                  </a:cubicBezTo>
                  <a:cubicBezTo>
                    <a:pt x="60" y="2"/>
                    <a:pt x="52" y="0"/>
                    <a:pt x="36" y="0"/>
                  </a:cubicBezTo>
                  <a:cubicBezTo>
                    <a:pt x="34" y="0"/>
                    <a:pt x="33" y="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3" name="Freeform 299"/>
            <p:cNvSpPr>
              <a:spLocks/>
            </p:cNvSpPr>
            <p:nvPr/>
          </p:nvSpPr>
          <p:spPr bwMode="auto">
            <a:xfrm>
              <a:off x="3517900" y="4624388"/>
              <a:ext cx="68263" cy="11112"/>
            </a:xfrm>
            <a:custGeom>
              <a:avLst/>
              <a:gdLst>
                <a:gd name="T0" fmla="*/ 15 w 25"/>
                <a:gd name="T1" fmla="*/ 0 h 4"/>
                <a:gd name="T2" fmla="*/ 8 w 25"/>
                <a:gd name="T3" fmla="*/ 1 h 4"/>
                <a:gd name="T4" fmla="*/ 9 w 25"/>
                <a:gd name="T5" fmla="*/ 4 h 4"/>
                <a:gd name="T6" fmla="*/ 11 w 25"/>
                <a:gd name="T7" fmla="*/ 4 h 4"/>
                <a:gd name="T8" fmla="*/ 21 w 25"/>
                <a:gd name="T9" fmla="*/ 2 h 4"/>
                <a:gd name="T10" fmla="*/ 24 w 25"/>
                <a:gd name="T11" fmla="*/ 1 h 4"/>
                <a:gd name="T12" fmla="*/ 15 w 2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5" h="4">
                  <a:moveTo>
                    <a:pt x="15" y="0"/>
                  </a:moveTo>
                  <a:cubicBezTo>
                    <a:pt x="13" y="0"/>
                    <a:pt x="11" y="0"/>
                    <a:pt x="8" y="1"/>
                  </a:cubicBezTo>
                  <a:cubicBezTo>
                    <a:pt x="0" y="2"/>
                    <a:pt x="5" y="4"/>
                    <a:pt x="9" y="4"/>
                  </a:cubicBezTo>
                  <a:cubicBezTo>
                    <a:pt x="10" y="4"/>
                    <a:pt x="11" y="4"/>
                    <a:pt x="11" y="4"/>
                  </a:cubicBezTo>
                  <a:cubicBezTo>
                    <a:pt x="15" y="3"/>
                    <a:pt x="18" y="3"/>
                    <a:pt x="21" y="2"/>
                  </a:cubicBezTo>
                  <a:cubicBezTo>
                    <a:pt x="22" y="2"/>
                    <a:pt x="23" y="1"/>
                    <a:pt x="24" y="1"/>
                  </a:cubicBezTo>
                  <a:cubicBezTo>
                    <a:pt x="25" y="1"/>
                    <a:pt x="21"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4" name="Freeform 300"/>
            <p:cNvSpPr>
              <a:spLocks/>
            </p:cNvSpPr>
            <p:nvPr/>
          </p:nvSpPr>
          <p:spPr bwMode="auto">
            <a:xfrm>
              <a:off x="3590925" y="4568825"/>
              <a:ext cx="17463" cy="6350"/>
            </a:xfrm>
            <a:custGeom>
              <a:avLst/>
              <a:gdLst>
                <a:gd name="T0" fmla="*/ 0 w 6"/>
                <a:gd name="T1" fmla="*/ 0 h 2"/>
                <a:gd name="T2" fmla="*/ 2 w 6"/>
                <a:gd name="T3" fmla="*/ 1 h 2"/>
                <a:gd name="T4" fmla="*/ 6 w 6"/>
                <a:gd name="T5" fmla="*/ 2 h 2"/>
                <a:gd name="T6" fmla="*/ 5 w 6"/>
                <a:gd name="T7" fmla="*/ 2 h 2"/>
                <a:gd name="T8" fmla="*/ 3 w 6"/>
                <a:gd name="T9" fmla="*/ 1 h 2"/>
                <a:gd name="T10" fmla="*/ 1 w 6"/>
                <a:gd name="T11" fmla="*/ 0 h 2"/>
                <a:gd name="T12" fmla="*/ 0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0" y="0"/>
                  </a:moveTo>
                  <a:cubicBezTo>
                    <a:pt x="0" y="0"/>
                    <a:pt x="0" y="0"/>
                    <a:pt x="2" y="1"/>
                  </a:cubicBezTo>
                  <a:cubicBezTo>
                    <a:pt x="3" y="2"/>
                    <a:pt x="5" y="2"/>
                    <a:pt x="6" y="2"/>
                  </a:cubicBezTo>
                  <a:cubicBezTo>
                    <a:pt x="6" y="2"/>
                    <a:pt x="6" y="2"/>
                    <a:pt x="5" y="2"/>
                  </a:cubicBezTo>
                  <a:cubicBezTo>
                    <a:pt x="5" y="1"/>
                    <a:pt x="4"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 name="Freeform 301"/>
            <p:cNvSpPr>
              <a:spLocks/>
            </p:cNvSpPr>
            <p:nvPr/>
          </p:nvSpPr>
          <p:spPr bwMode="auto">
            <a:xfrm>
              <a:off x="3475038" y="4575175"/>
              <a:ext cx="173038" cy="42862"/>
            </a:xfrm>
            <a:custGeom>
              <a:avLst/>
              <a:gdLst>
                <a:gd name="T0" fmla="*/ 26 w 64"/>
                <a:gd name="T1" fmla="*/ 0 h 16"/>
                <a:gd name="T2" fmla="*/ 8 w 64"/>
                <a:gd name="T3" fmla="*/ 5 h 16"/>
                <a:gd name="T4" fmla="*/ 5 w 64"/>
                <a:gd name="T5" fmla="*/ 14 h 16"/>
                <a:gd name="T6" fmla="*/ 10 w 64"/>
                <a:gd name="T7" fmla="*/ 16 h 16"/>
                <a:gd name="T8" fmla="*/ 12 w 64"/>
                <a:gd name="T9" fmla="*/ 16 h 16"/>
                <a:gd name="T10" fmla="*/ 26 w 64"/>
                <a:gd name="T11" fmla="*/ 13 h 16"/>
                <a:gd name="T12" fmla="*/ 38 w 64"/>
                <a:gd name="T13" fmla="*/ 11 h 16"/>
                <a:gd name="T14" fmla="*/ 38 w 64"/>
                <a:gd name="T15" fmla="*/ 11 h 16"/>
                <a:gd name="T16" fmla="*/ 41 w 64"/>
                <a:gd name="T17" fmla="*/ 12 h 16"/>
                <a:gd name="T18" fmla="*/ 42 w 64"/>
                <a:gd name="T19" fmla="*/ 12 h 16"/>
                <a:gd name="T20" fmla="*/ 42 w 64"/>
                <a:gd name="T21" fmla="*/ 12 h 16"/>
                <a:gd name="T22" fmla="*/ 47 w 64"/>
                <a:gd name="T23" fmla="*/ 14 h 16"/>
                <a:gd name="T24" fmla="*/ 54 w 64"/>
                <a:gd name="T25" fmla="*/ 15 h 16"/>
                <a:gd name="T26" fmla="*/ 54 w 64"/>
                <a:gd name="T27" fmla="*/ 15 h 16"/>
                <a:gd name="T28" fmla="*/ 64 w 64"/>
                <a:gd name="T29" fmla="*/ 13 h 16"/>
                <a:gd name="T30" fmla="*/ 64 w 64"/>
                <a:gd name="T31" fmla="*/ 12 h 16"/>
                <a:gd name="T32" fmla="*/ 56 w 64"/>
                <a:gd name="T33" fmla="*/ 12 h 16"/>
                <a:gd name="T34" fmla="*/ 48 w 64"/>
                <a:gd name="T35" fmla="*/ 6 h 16"/>
                <a:gd name="T36" fmla="*/ 31 w 64"/>
                <a:gd name="T37" fmla="*/ 2 h 16"/>
                <a:gd name="T38" fmla="*/ 30 w 64"/>
                <a:gd name="T39" fmla="*/ 2 h 16"/>
                <a:gd name="T40" fmla="*/ 30 w 64"/>
                <a:gd name="T41" fmla="*/ 2 h 16"/>
                <a:gd name="T42" fmla="*/ 28 w 64"/>
                <a:gd name="T43" fmla="*/ 1 h 16"/>
                <a:gd name="T44" fmla="*/ 26 w 64"/>
                <a:gd name="T4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16">
                  <a:moveTo>
                    <a:pt x="26" y="0"/>
                  </a:moveTo>
                  <a:cubicBezTo>
                    <a:pt x="22" y="0"/>
                    <a:pt x="14" y="2"/>
                    <a:pt x="8" y="5"/>
                  </a:cubicBezTo>
                  <a:cubicBezTo>
                    <a:pt x="0" y="9"/>
                    <a:pt x="5" y="12"/>
                    <a:pt x="5" y="14"/>
                  </a:cubicBezTo>
                  <a:cubicBezTo>
                    <a:pt x="5" y="15"/>
                    <a:pt x="5" y="16"/>
                    <a:pt x="10" y="16"/>
                  </a:cubicBezTo>
                  <a:cubicBezTo>
                    <a:pt x="11" y="16"/>
                    <a:pt x="11" y="16"/>
                    <a:pt x="12" y="16"/>
                  </a:cubicBezTo>
                  <a:cubicBezTo>
                    <a:pt x="17" y="15"/>
                    <a:pt x="22" y="14"/>
                    <a:pt x="26" y="13"/>
                  </a:cubicBezTo>
                  <a:cubicBezTo>
                    <a:pt x="32" y="12"/>
                    <a:pt x="38" y="11"/>
                    <a:pt x="38" y="11"/>
                  </a:cubicBezTo>
                  <a:cubicBezTo>
                    <a:pt x="38" y="11"/>
                    <a:pt x="38" y="11"/>
                    <a:pt x="38" y="11"/>
                  </a:cubicBezTo>
                  <a:cubicBezTo>
                    <a:pt x="37" y="11"/>
                    <a:pt x="38" y="12"/>
                    <a:pt x="41" y="12"/>
                  </a:cubicBezTo>
                  <a:cubicBezTo>
                    <a:pt x="42" y="12"/>
                    <a:pt x="42" y="12"/>
                    <a:pt x="42" y="12"/>
                  </a:cubicBezTo>
                  <a:cubicBezTo>
                    <a:pt x="42" y="12"/>
                    <a:pt x="42" y="12"/>
                    <a:pt x="42" y="12"/>
                  </a:cubicBezTo>
                  <a:cubicBezTo>
                    <a:pt x="44" y="12"/>
                    <a:pt x="45" y="13"/>
                    <a:pt x="47" y="14"/>
                  </a:cubicBezTo>
                  <a:cubicBezTo>
                    <a:pt x="48" y="14"/>
                    <a:pt x="50" y="15"/>
                    <a:pt x="54" y="15"/>
                  </a:cubicBezTo>
                  <a:cubicBezTo>
                    <a:pt x="54" y="15"/>
                    <a:pt x="54" y="15"/>
                    <a:pt x="54" y="15"/>
                  </a:cubicBezTo>
                  <a:cubicBezTo>
                    <a:pt x="58" y="15"/>
                    <a:pt x="62" y="14"/>
                    <a:pt x="64" y="13"/>
                  </a:cubicBezTo>
                  <a:cubicBezTo>
                    <a:pt x="64" y="13"/>
                    <a:pt x="64" y="13"/>
                    <a:pt x="64" y="12"/>
                  </a:cubicBezTo>
                  <a:cubicBezTo>
                    <a:pt x="64" y="12"/>
                    <a:pt x="59" y="12"/>
                    <a:pt x="56" y="12"/>
                  </a:cubicBezTo>
                  <a:cubicBezTo>
                    <a:pt x="52" y="12"/>
                    <a:pt x="56" y="9"/>
                    <a:pt x="48" y="6"/>
                  </a:cubicBezTo>
                  <a:cubicBezTo>
                    <a:pt x="41" y="4"/>
                    <a:pt x="33" y="2"/>
                    <a:pt x="31" y="2"/>
                  </a:cubicBezTo>
                  <a:cubicBezTo>
                    <a:pt x="31" y="2"/>
                    <a:pt x="30" y="2"/>
                    <a:pt x="30" y="2"/>
                  </a:cubicBezTo>
                  <a:cubicBezTo>
                    <a:pt x="30" y="2"/>
                    <a:pt x="30" y="2"/>
                    <a:pt x="30" y="2"/>
                  </a:cubicBezTo>
                  <a:cubicBezTo>
                    <a:pt x="29" y="2"/>
                    <a:pt x="29" y="2"/>
                    <a:pt x="28" y="1"/>
                  </a:cubicBezTo>
                  <a:cubicBezTo>
                    <a:pt x="28" y="1"/>
                    <a:pt x="27"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 name="Freeform 302"/>
            <p:cNvSpPr>
              <a:spLocks/>
            </p:cNvSpPr>
            <p:nvPr/>
          </p:nvSpPr>
          <p:spPr bwMode="auto">
            <a:xfrm>
              <a:off x="10409238" y="4686300"/>
              <a:ext cx="219075" cy="122237"/>
            </a:xfrm>
            <a:custGeom>
              <a:avLst/>
              <a:gdLst>
                <a:gd name="T0" fmla="*/ 2 w 81"/>
                <a:gd name="T1" fmla="*/ 0 h 45"/>
                <a:gd name="T2" fmla="*/ 2 w 81"/>
                <a:gd name="T3" fmla="*/ 0 h 45"/>
                <a:gd name="T4" fmla="*/ 7 w 81"/>
                <a:gd name="T5" fmla="*/ 2 h 45"/>
                <a:gd name="T6" fmla="*/ 8 w 81"/>
                <a:gd name="T7" fmla="*/ 5 h 45"/>
                <a:gd name="T8" fmla="*/ 8 w 81"/>
                <a:gd name="T9" fmla="*/ 5 h 45"/>
                <a:gd name="T10" fmla="*/ 8 w 81"/>
                <a:gd name="T11" fmla="*/ 5 h 45"/>
                <a:gd name="T12" fmla="*/ 10 w 81"/>
                <a:gd name="T13" fmla="*/ 11 h 45"/>
                <a:gd name="T14" fmla="*/ 24 w 81"/>
                <a:gd name="T15" fmla="*/ 17 h 45"/>
                <a:gd name="T16" fmla="*/ 51 w 81"/>
                <a:gd name="T17" fmla="*/ 40 h 45"/>
                <a:gd name="T18" fmla="*/ 65 w 81"/>
                <a:gd name="T19" fmla="*/ 45 h 45"/>
                <a:gd name="T20" fmla="*/ 66 w 81"/>
                <a:gd name="T21" fmla="*/ 45 h 45"/>
                <a:gd name="T22" fmla="*/ 72 w 81"/>
                <a:gd name="T23" fmla="*/ 43 h 45"/>
                <a:gd name="T24" fmla="*/ 73 w 81"/>
                <a:gd name="T25" fmla="*/ 43 h 45"/>
                <a:gd name="T26" fmla="*/ 80 w 81"/>
                <a:gd name="T27" fmla="*/ 45 h 45"/>
                <a:gd name="T28" fmla="*/ 80 w 81"/>
                <a:gd name="T29" fmla="*/ 45 h 45"/>
                <a:gd name="T30" fmla="*/ 71 w 81"/>
                <a:gd name="T31" fmla="*/ 41 h 45"/>
                <a:gd name="T32" fmla="*/ 58 w 81"/>
                <a:gd name="T33" fmla="*/ 36 h 45"/>
                <a:gd name="T34" fmla="*/ 58 w 81"/>
                <a:gd name="T35" fmla="*/ 29 h 45"/>
                <a:gd name="T36" fmla="*/ 60 w 81"/>
                <a:gd name="T37" fmla="*/ 25 h 45"/>
                <a:gd name="T38" fmla="*/ 44 w 81"/>
                <a:gd name="T39" fmla="*/ 18 h 45"/>
                <a:gd name="T40" fmla="*/ 34 w 81"/>
                <a:gd name="T41" fmla="*/ 12 h 45"/>
                <a:gd name="T42" fmla="*/ 24 w 81"/>
                <a:gd name="T43" fmla="*/ 7 h 45"/>
                <a:gd name="T44" fmla="*/ 25 w 81"/>
                <a:gd name="T45" fmla="*/ 7 h 45"/>
                <a:gd name="T46" fmla="*/ 25 w 81"/>
                <a:gd name="T47" fmla="*/ 7 h 45"/>
                <a:gd name="T48" fmla="*/ 16 w 81"/>
                <a:gd name="T49" fmla="*/ 4 h 45"/>
                <a:gd name="T50" fmla="*/ 2 w 81"/>
                <a:gd name="T5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45">
                  <a:moveTo>
                    <a:pt x="2" y="0"/>
                  </a:moveTo>
                  <a:cubicBezTo>
                    <a:pt x="2" y="0"/>
                    <a:pt x="2" y="0"/>
                    <a:pt x="2" y="0"/>
                  </a:cubicBezTo>
                  <a:cubicBezTo>
                    <a:pt x="0" y="0"/>
                    <a:pt x="3" y="1"/>
                    <a:pt x="7" y="2"/>
                  </a:cubicBezTo>
                  <a:cubicBezTo>
                    <a:pt x="11" y="4"/>
                    <a:pt x="10" y="5"/>
                    <a:pt x="8" y="5"/>
                  </a:cubicBezTo>
                  <a:cubicBezTo>
                    <a:pt x="8" y="5"/>
                    <a:pt x="8" y="5"/>
                    <a:pt x="8" y="5"/>
                  </a:cubicBezTo>
                  <a:cubicBezTo>
                    <a:pt x="8" y="5"/>
                    <a:pt x="8" y="5"/>
                    <a:pt x="8" y="5"/>
                  </a:cubicBezTo>
                  <a:cubicBezTo>
                    <a:pt x="7" y="5"/>
                    <a:pt x="5" y="8"/>
                    <a:pt x="10" y="11"/>
                  </a:cubicBezTo>
                  <a:cubicBezTo>
                    <a:pt x="14" y="14"/>
                    <a:pt x="19" y="16"/>
                    <a:pt x="24" y="17"/>
                  </a:cubicBezTo>
                  <a:cubicBezTo>
                    <a:pt x="36" y="23"/>
                    <a:pt x="40" y="33"/>
                    <a:pt x="51" y="40"/>
                  </a:cubicBezTo>
                  <a:cubicBezTo>
                    <a:pt x="55" y="44"/>
                    <a:pt x="62" y="45"/>
                    <a:pt x="65" y="45"/>
                  </a:cubicBezTo>
                  <a:cubicBezTo>
                    <a:pt x="66" y="45"/>
                    <a:pt x="66" y="45"/>
                    <a:pt x="66" y="45"/>
                  </a:cubicBezTo>
                  <a:cubicBezTo>
                    <a:pt x="67" y="44"/>
                    <a:pt x="70" y="43"/>
                    <a:pt x="72" y="43"/>
                  </a:cubicBezTo>
                  <a:cubicBezTo>
                    <a:pt x="72" y="43"/>
                    <a:pt x="72" y="43"/>
                    <a:pt x="73" y="43"/>
                  </a:cubicBezTo>
                  <a:cubicBezTo>
                    <a:pt x="75" y="43"/>
                    <a:pt x="78" y="44"/>
                    <a:pt x="80" y="45"/>
                  </a:cubicBezTo>
                  <a:cubicBezTo>
                    <a:pt x="80" y="45"/>
                    <a:pt x="80" y="45"/>
                    <a:pt x="80" y="45"/>
                  </a:cubicBezTo>
                  <a:cubicBezTo>
                    <a:pt x="81" y="45"/>
                    <a:pt x="79" y="43"/>
                    <a:pt x="71" y="41"/>
                  </a:cubicBezTo>
                  <a:cubicBezTo>
                    <a:pt x="66" y="39"/>
                    <a:pt x="60" y="38"/>
                    <a:pt x="58" y="36"/>
                  </a:cubicBezTo>
                  <a:cubicBezTo>
                    <a:pt x="55" y="33"/>
                    <a:pt x="55" y="30"/>
                    <a:pt x="58" y="29"/>
                  </a:cubicBezTo>
                  <a:cubicBezTo>
                    <a:pt x="67" y="27"/>
                    <a:pt x="69" y="29"/>
                    <a:pt x="60" y="25"/>
                  </a:cubicBezTo>
                  <a:cubicBezTo>
                    <a:pt x="55" y="23"/>
                    <a:pt x="50" y="20"/>
                    <a:pt x="44" y="18"/>
                  </a:cubicBezTo>
                  <a:cubicBezTo>
                    <a:pt x="40" y="16"/>
                    <a:pt x="37" y="14"/>
                    <a:pt x="34" y="12"/>
                  </a:cubicBezTo>
                  <a:cubicBezTo>
                    <a:pt x="29" y="9"/>
                    <a:pt x="24" y="7"/>
                    <a:pt x="24" y="7"/>
                  </a:cubicBezTo>
                  <a:cubicBezTo>
                    <a:pt x="25" y="7"/>
                    <a:pt x="25" y="7"/>
                    <a:pt x="25" y="7"/>
                  </a:cubicBezTo>
                  <a:cubicBezTo>
                    <a:pt x="25" y="7"/>
                    <a:pt x="25" y="7"/>
                    <a:pt x="25" y="7"/>
                  </a:cubicBezTo>
                  <a:cubicBezTo>
                    <a:pt x="26" y="7"/>
                    <a:pt x="22" y="6"/>
                    <a:pt x="16" y="4"/>
                  </a:cubicBezTo>
                  <a:cubicBezTo>
                    <a:pt x="10" y="1"/>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 name="Freeform 303"/>
            <p:cNvSpPr>
              <a:spLocks/>
            </p:cNvSpPr>
            <p:nvPr/>
          </p:nvSpPr>
          <p:spPr bwMode="auto">
            <a:xfrm>
              <a:off x="10572750" y="4822825"/>
              <a:ext cx="177800" cy="53975"/>
            </a:xfrm>
            <a:custGeom>
              <a:avLst/>
              <a:gdLst>
                <a:gd name="T0" fmla="*/ 8 w 66"/>
                <a:gd name="T1" fmla="*/ 0 h 20"/>
                <a:gd name="T2" fmla="*/ 5 w 66"/>
                <a:gd name="T3" fmla="*/ 0 h 20"/>
                <a:gd name="T4" fmla="*/ 11 w 66"/>
                <a:gd name="T5" fmla="*/ 7 h 20"/>
                <a:gd name="T6" fmla="*/ 3 w 66"/>
                <a:gd name="T7" fmla="*/ 16 h 20"/>
                <a:gd name="T8" fmla="*/ 14 w 66"/>
                <a:gd name="T9" fmla="*/ 20 h 20"/>
                <a:gd name="T10" fmla="*/ 16 w 66"/>
                <a:gd name="T11" fmla="*/ 19 h 20"/>
                <a:gd name="T12" fmla="*/ 19 w 66"/>
                <a:gd name="T13" fmla="*/ 15 h 20"/>
                <a:gd name="T14" fmla="*/ 52 w 66"/>
                <a:gd name="T15" fmla="*/ 12 h 20"/>
                <a:gd name="T16" fmla="*/ 66 w 66"/>
                <a:gd name="T17" fmla="*/ 9 h 20"/>
                <a:gd name="T18" fmla="*/ 66 w 66"/>
                <a:gd name="T19" fmla="*/ 9 h 20"/>
                <a:gd name="T20" fmla="*/ 64 w 66"/>
                <a:gd name="T21" fmla="*/ 9 h 20"/>
                <a:gd name="T22" fmla="*/ 58 w 66"/>
                <a:gd name="T23" fmla="*/ 7 h 20"/>
                <a:gd name="T24" fmla="*/ 58 w 66"/>
                <a:gd name="T25" fmla="*/ 5 h 20"/>
                <a:gd name="T26" fmla="*/ 49 w 66"/>
                <a:gd name="T27" fmla="*/ 6 h 20"/>
                <a:gd name="T28" fmla="*/ 26 w 66"/>
                <a:gd name="T29" fmla="*/ 3 h 20"/>
                <a:gd name="T30" fmla="*/ 8 w 66"/>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0">
                  <a:moveTo>
                    <a:pt x="8" y="0"/>
                  </a:moveTo>
                  <a:cubicBezTo>
                    <a:pt x="7" y="0"/>
                    <a:pt x="6" y="0"/>
                    <a:pt x="5" y="0"/>
                  </a:cubicBezTo>
                  <a:cubicBezTo>
                    <a:pt x="1" y="1"/>
                    <a:pt x="7" y="4"/>
                    <a:pt x="11" y="7"/>
                  </a:cubicBezTo>
                  <a:cubicBezTo>
                    <a:pt x="17" y="11"/>
                    <a:pt x="0" y="14"/>
                    <a:pt x="3" y="16"/>
                  </a:cubicBezTo>
                  <a:cubicBezTo>
                    <a:pt x="5" y="18"/>
                    <a:pt x="10" y="20"/>
                    <a:pt x="14" y="20"/>
                  </a:cubicBezTo>
                  <a:cubicBezTo>
                    <a:pt x="15" y="20"/>
                    <a:pt x="16" y="20"/>
                    <a:pt x="16" y="19"/>
                  </a:cubicBezTo>
                  <a:cubicBezTo>
                    <a:pt x="20" y="19"/>
                    <a:pt x="4" y="15"/>
                    <a:pt x="19" y="15"/>
                  </a:cubicBezTo>
                  <a:cubicBezTo>
                    <a:pt x="34" y="15"/>
                    <a:pt x="41" y="14"/>
                    <a:pt x="52" y="12"/>
                  </a:cubicBezTo>
                  <a:cubicBezTo>
                    <a:pt x="61" y="10"/>
                    <a:pt x="66" y="9"/>
                    <a:pt x="66" y="9"/>
                  </a:cubicBezTo>
                  <a:cubicBezTo>
                    <a:pt x="66" y="9"/>
                    <a:pt x="66" y="9"/>
                    <a:pt x="66" y="9"/>
                  </a:cubicBezTo>
                  <a:cubicBezTo>
                    <a:pt x="65" y="9"/>
                    <a:pt x="65" y="9"/>
                    <a:pt x="64" y="9"/>
                  </a:cubicBezTo>
                  <a:cubicBezTo>
                    <a:pt x="62" y="9"/>
                    <a:pt x="59" y="8"/>
                    <a:pt x="58" y="7"/>
                  </a:cubicBezTo>
                  <a:cubicBezTo>
                    <a:pt x="58" y="7"/>
                    <a:pt x="57" y="6"/>
                    <a:pt x="58" y="5"/>
                  </a:cubicBezTo>
                  <a:cubicBezTo>
                    <a:pt x="55" y="6"/>
                    <a:pt x="52" y="6"/>
                    <a:pt x="49" y="6"/>
                  </a:cubicBezTo>
                  <a:cubicBezTo>
                    <a:pt x="42" y="6"/>
                    <a:pt x="34" y="5"/>
                    <a:pt x="26" y="3"/>
                  </a:cubicBezTo>
                  <a:cubicBezTo>
                    <a:pt x="19" y="2"/>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 name="Freeform 304"/>
            <p:cNvSpPr>
              <a:spLocks/>
            </p:cNvSpPr>
            <p:nvPr/>
          </p:nvSpPr>
          <p:spPr bwMode="auto">
            <a:xfrm>
              <a:off x="10534650" y="5334000"/>
              <a:ext cx="666750" cy="92075"/>
            </a:xfrm>
            <a:custGeom>
              <a:avLst/>
              <a:gdLst>
                <a:gd name="T0" fmla="*/ 10 w 246"/>
                <a:gd name="T1" fmla="*/ 0 h 34"/>
                <a:gd name="T2" fmla="*/ 19 w 246"/>
                <a:gd name="T3" fmla="*/ 8 h 34"/>
                <a:gd name="T4" fmla="*/ 26 w 246"/>
                <a:gd name="T5" fmla="*/ 12 h 34"/>
                <a:gd name="T6" fmla="*/ 33 w 246"/>
                <a:gd name="T7" fmla="*/ 11 h 34"/>
                <a:gd name="T8" fmla="*/ 42 w 246"/>
                <a:gd name="T9" fmla="*/ 12 h 34"/>
                <a:gd name="T10" fmla="*/ 44 w 246"/>
                <a:gd name="T11" fmla="*/ 12 h 34"/>
                <a:gd name="T12" fmla="*/ 62 w 246"/>
                <a:gd name="T13" fmla="*/ 15 h 34"/>
                <a:gd name="T14" fmla="*/ 89 w 246"/>
                <a:gd name="T15" fmla="*/ 19 h 34"/>
                <a:gd name="T16" fmla="*/ 97 w 246"/>
                <a:gd name="T17" fmla="*/ 23 h 34"/>
                <a:gd name="T18" fmla="*/ 96 w 246"/>
                <a:gd name="T19" fmla="*/ 25 h 34"/>
                <a:gd name="T20" fmla="*/ 103 w 246"/>
                <a:gd name="T21" fmla="*/ 26 h 34"/>
                <a:gd name="T22" fmla="*/ 122 w 246"/>
                <a:gd name="T23" fmla="*/ 29 h 34"/>
                <a:gd name="T24" fmla="*/ 143 w 246"/>
                <a:gd name="T25" fmla="*/ 31 h 34"/>
                <a:gd name="T26" fmla="*/ 142 w 246"/>
                <a:gd name="T27" fmla="*/ 27 h 34"/>
                <a:gd name="T28" fmla="*/ 136 w 246"/>
                <a:gd name="T29" fmla="*/ 26 h 34"/>
                <a:gd name="T30" fmla="*/ 147 w 246"/>
                <a:gd name="T31" fmla="*/ 27 h 34"/>
                <a:gd name="T32" fmla="*/ 153 w 246"/>
                <a:gd name="T33" fmla="*/ 25 h 34"/>
                <a:gd name="T34" fmla="*/ 155 w 246"/>
                <a:gd name="T35" fmla="*/ 26 h 34"/>
                <a:gd name="T36" fmla="*/ 158 w 246"/>
                <a:gd name="T37" fmla="*/ 24 h 34"/>
                <a:gd name="T38" fmla="*/ 164 w 246"/>
                <a:gd name="T39" fmla="*/ 24 h 34"/>
                <a:gd name="T40" fmla="*/ 165 w 246"/>
                <a:gd name="T41" fmla="*/ 24 h 34"/>
                <a:gd name="T42" fmla="*/ 170 w 246"/>
                <a:gd name="T43" fmla="*/ 24 h 34"/>
                <a:gd name="T44" fmla="*/ 207 w 246"/>
                <a:gd name="T45" fmla="*/ 33 h 34"/>
                <a:gd name="T46" fmla="*/ 240 w 246"/>
                <a:gd name="T47" fmla="*/ 34 h 34"/>
                <a:gd name="T48" fmla="*/ 244 w 246"/>
                <a:gd name="T49" fmla="*/ 34 h 34"/>
                <a:gd name="T50" fmla="*/ 244 w 246"/>
                <a:gd name="T51" fmla="*/ 34 h 34"/>
                <a:gd name="T52" fmla="*/ 235 w 246"/>
                <a:gd name="T53" fmla="*/ 32 h 34"/>
                <a:gd name="T54" fmla="*/ 229 w 246"/>
                <a:gd name="T55" fmla="*/ 30 h 34"/>
                <a:gd name="T56" fmla="*/ 209 w 246"/>
                <a:gd name="T57" fmla="*/ 20 h 34"/>
                <a:gd name="T58" fmla="*/ 179 w 246"/>
                <a:gd name="T59" fmla="*/ 13 h 34"/>
                <a:gd name="T60" fmla="*/ 82 w 246"/>
                <a:gd name="T61" fmla="*/ 4 h 34"/>
                <a:gd name="T62" fmla="*/ 59 w 246"/>
                <a:gd name="T63" fmla="*/ 8 h 34"/>
                <a:gd name="T64" fmla="*/ 45 w 246"/>
                <a:gd name="T65" fmla="*/ 9 h 34"/>
                <a:gd name="T66" fmla="*/ 42 w 246"/>
                <a:gd name="T67" fmla="*/ 8 h 34"/>
                <a:gd name="T68" fmla="*/ 38 w 246"/>
                <a:gd name="T69" fmla="*/ 4 h 34"/>
                <a:gd name="T70" fmla="*/ 16 w 246"/>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34">
                  <a:moveTo>
                    <a:pt x="16" y="0"/>
                  </a:moveTo>
                  <a:cubicBezTo>
                    <a:pt x="14" y="0"/>
                    <a:pt x="12" y="0"/>
                    <a:pt x="10" y="0"/>
                  </a:cubicBezTo>
                  <a:cubicBezTo>
                    <a:pt x="0" y="1"/>
                    <a:pt x="6" y="4"/>
                    <a:pt x="16" y="5"/>
                  </a:cubicBezTo>
                  <a:cubicBezTo>
                    <a:pt x="26" y="6"/>
                    <a:pt x="25" y="7"/>
                    <a:pt x="19" y="8"/>
                  </a:cubicBezTo>
                  <a:cubicBezTo>
                    <a:pt x="13" y="8"/>
                    <a:pt x="13" y="11"/>
                    <a:pt x="22" y="12"/>
                  </a:cubicBezTo>
                  <a:cubicBezTo>
                    <a:pt x="24" y="12"/>
                    <a:pt x="25" y="12"/>
                    <a:pt x="26" y="12"/>
                  </a:cubicBezTo>
                  <a:cubicBezTo>
                    <a:pt x="28" y="12"/>
                    <a:pt x="30" y="12"/>
                    <a:pt x="30" y="11"/>
                  </a:cubicBezTo>
                  <a:cubicBezTo>
                    <a:pt x="31" y="11"/>
                    <a:pt x="32" y="11"/>
                    <a:pt x="33" y="11"/>
                  </a:cubicBezTo>
                  <a:cubicBezTo>
                    <a:pt x="33" y="11"/>
                    <a:pt x="34" y="11"/>
                    <a:pt x="35" y="11"/>
                  </a:cubicBezTo>
                  <a:cubicBezTo>
                    <a:pt x="37" y="12"/>
                    <a:pt x="40" y="12"/>
                    <a:pt x="42" y="12"/>
                  </a:cubicBezTo>
                  <a:cubicBezTo>
                    <a:pt x="43" y="12"/>
                    <a:pt x="43" y="12"/>
                    <a:pt x="43" y="12"/>
                  </a:cubicBezTo>
                  <a:cubicBezTo>
                    <a:pt x="43" y="12"/>
                    <a:pt x="44" y="12"/>
                    <a:pt x="44" y="12"/>
                  </a:cubicBezTo>
                  <a:cubicBezTo>
                    <a:pt x="44" y="12"/>
                    <a:pt x="44" y="12"/>
                    <a:pt x="43" y="12"/>
                  </a:cubicBezTo>
                  <a:cubicBezTo>
                    <a:pt x="42" y="12"/>
                    <a:pt x="51" y="14"/>
                    <a:pt x="62" y="15"/>
                  </a:cubicBezTo>
                  <a:cubicBezTo>
                    <a:pt x="74" y="15"/>
                    <a:pt x="81" y="16"/>
                    <a:pt x="83" y="16"/>
                  </a:cubicBezTo>
                  <a:cubicBezTo>
                    <a:pt x="85" y="16"/>
                    <a:pt x="86" y="18"/>
                    <a:pt x="89" y="19"/>
                  </a:cubicBezTo>
                  <a:cubicBezTo>
                    <a:pt x="93" y="21"/>
                    <a:pt x="95" y="22"/>
                    <a:pt x="94" y="22"/>
                  </a:cubicBezTo>
                  <a:cubicBezTo>
                    <a:pt x="93" y="22"/>
                    <a:pt x="95" y="22"/>
                    <a:pt x="97" y="23"/>
                  </a:cubicBezTo>
                  <a:cubicBezTo>
                    <a:pt x="99" y="23"/>
                    <a:pt x="100" y="23"/>
                    <a:pt x="98" y="23"/>
                  </a:cubicBezTo>
                  <a:cubicBezTo>
                    <a:pt x="96" y="23"/>
                    <a:pt x="95" y="24"/>
                    <a:pt x="96" y="25"/>
                  </a:cubicBezTo>
                  <a:cubicBezTo>
                    <a:pt x="96" y="25"/>
                    <a:pt x="98" y="26"/>
                    <a:pt x="102" y="26"/>
                  </a:cubicBezTo>
                  <a:cubicBezTo>
                    <a:pt x="103" y="26"/>
                    <a:pt x="103" y="26"/>
                    <a:pt x="103" y="26"/>
                  </a:cubicBezTo>
                  <a:cubicBezTo>
                    <a:pt x="103" y="26"/>
                    <a:pt x="103" y="26"/>
                    <a:pt x="103" y="26"/>
                  </a:cubicBezTo>
                  <a:cubicBezTo>
                    <a:pt x="108" y="26"/>
                    <a:pt x="112" y="28"/>
                    <a:pt x="122" y="29"/>
                  </a:cubicBezTo>
                  <a:cubicBezTo>
                    <a:pt x="127" y="30"/>
                    <a:pt x="133" y="31"/>
                    <a:pt x="138" y="31"/>
                  </a:cubicBezTo>
                  <a:cubicBezTo>
                    <a:pt x="140" y="31"/>
                    <a:pt x="141" y="31"/>
                    <a:pt x="143" y="31"/>
                  </a:cubicBezTo>
                  <a:cubicBezTo>
                    <a:pt x="155" y="30"/>
                    <a:pt x="151" y="29"/>
                    <a:pt x="145" y="27"/>
                  </a:cubicBezTo>
                  <a:cubicBezTo>
                    <a:pt x="144" y="27"/>
                    <a:pt x="143" y="27"/>
                    <a:pt x="142" y="27"/>
                  </a:cubicBezTo>
                  <a:cubicBezTo>
                    <a:pt x="141" y="27"/>
                    <a:pt x="141" y="27"/>
                    <a:pt x="141" y="27"/>
                  </a:cubicBezTo>
                  <a:cubicBezTo>
                    <a:pt x="137" y="26"/>
                    <a:pt x="136" y="26"/>
                    <a:pt x="136" y="26"/>
                  </a:cubicBezTo>
                  <a:cubicBezTo>
                    <a:pt x="137" y="26"/>
                    <a:pt x="139" y="26"/>
                    <a:pt x="142" y="27"/>
                  </a:cubicBezTo>
                  <a:cubicBezTo>
                    <a:pt x="144" y="27"/>
                    <a:pt x="145" y="27"/>
                    <a:pt x="147" y="27"/>
                  </a:cubicBezTo>
                  <a:cubicBezTo>
                    <a:pt x="151" y="27"/>
                    <a:pt x="154" y="26"/>
                    <a:pt x="153" y="26"/>
                  </a:cubicBezTo>
                  <a:cubicBezTo>
                    <a:pt x="151" y="26"/>
                    <a:pt x="151" y="25"/>
                    <a:pt x="153" y="25"/>
                  </a:cubicBezTo>
                  <a:cubicBezTo>
                    <a:pt x="153" y="25"/>
                    <a:pt x="153" y="26"/>
                    <a:pt x="154" y="26"/>
                  </a:cubicBezTo>
                  <a:cubicBezTo>
                    <a:pt x="155" y="26"/>
                    <a:pt x="155" y="26"/>
                    <a:pt x="155" y="26"/>
                  </a:cubicBezTo>
                  <a:cubicBezTo>
                    <a:pt x="157" y="26"/>
                    <a:pt x="157" y="25"/>
                    <a:pt x="157" y="25"/>
                  </a:cubicBezTo>
                  <a:cubicBezTo>
                    <a:pt x="156" y="24"/>
                    <a:pt x="157" y="24"/>
                    <a:pt x="158" y="24"/>
                  </a:cubicBezTo>
                  <a:cubicBezTo>
                    <a:pt x="159" y="24"/>
                    <a:pt x="159" y="24"/>
                    <a:pt x="159" y="24"/>
                  </a:cubicBezTo>
                  <a:cubicBezTo>
                    <a:pt x="161" y="24"/>
                    <a:pt x="164" y="24"/>
                    <a:pt x="164" y="24"/>
                  </a:cubicBezTo>
                  <a:cubicBezTo>
                    <a:pt x="165" y="25"/>
                    <a:pt x="165" y="25"/>
                    <a:pt x="165" y="25"/>
                  </a:cubicBezTo>
                  <a:cubicBezTo>
                    <a:pt x="165" y="25"/>
                    <a:pt x="166" y="24"/>
                    <a:pt x="165" y="24"/>
                  </a:cubicBezTo>
                  <a:cubicBezTo>
                    <a:pt x="165" y="24"/>
                    <a:pt x="166" y="24"/>
                    <a:pt x="167" y="24"/>
                  </a:cubicBezTo>
                  <a:cubicBezTo>
                    <a:pt x="168" y="24"/>
                    <a:pt x="169" y="24"/>
                    <a:pt x="170" y="24"/>
                  </a:cubicBezTo>
                  <a:cubicBezTo>
                    <a:pt x="173" y="24"/>
                    <a:pt x="183" y="26"/>
                    <a:pt x="191" y="29"/>
                  </a:cubicBezTo>
                  <a:cubicBezTo>
                    <a:pt x="196" y="30"/>
                    <a:pt x="201" y="32"/>
                    <a:pt x="207" y="33"/>
                  </a:cubicBezTo>
                  <a:cubicBezTo>
                    <a:pt x="212" y="34"/>
                    <a:pt x="219" y="34"/>
                    <a:pt x="225" y="34"/>
                  </a:cubicBezTo>
                  <a:cubicBezTo>
                    <a:pt x="231" y="34"/>
                    <a:pt x="237" y="34"/>
                    <a:pt x="240" y="34"/>
                  </a:cubicBezTo>
                  <a:cubicBezTo>
                    <a:pt x="243" y="34"/>
                    <a:pt x="244" y="34"/>
                    <a:pt x="243" y="34"/>
                  </a:cubicBezTo>
                  <a:cubicBezTo>
                    <a:pt x="242" y="34"/>
                    <a:pt x="242" y="34"/>
                    <a:pt x="244" y="34"/>
                  </a:cubicBezTo>
                  <a:cubicBezTo>
                    <a:pt x="244" y="34"/>
                    <a:pt x="244" y="34"/>
                    <a:pt x="244" y="34"/>
                  </a:cubicBezTo>
                  <a:cubicBezTo>
                    <a:pt x="244" y="34"/>
                    <a:pt x="244" y="34"/>
                    <a:pt x="244" y="34"/>
                  </a:cubicBezTo>
                  <a:cubicBezTo>
                    <a:pt x="246" y="34"/>
                    <a:pt x="244" y="33"/>
                    <a:pt x="240" y="33"/>
                  </a:cubicBezTo>
                  <a:cubicBezTo>
                    <a:pt x="236" y="33"/>
                    <a:pt x="234" y="32"/>
                    <a:pt x="235" y="32"/>
                  </a:cubicBezTo>
                  <a:cubicBezTo>
                    <a:pt x="237" y="32"/>
                    <a:pt x="234" y="32"/>
                    <a:pt x="231" y="31"/>
                  </a:cubicBezTo>
                  <a:cubicBezTo>
                    <a:pt x="229" y="31"/>
                    <a:pt x="230" y="30"/>
                    <a:pt x="229" y="30"/>
                  </a:cubicBezTo>
                  <a:cubicBezTo>
                    <a:pt x="223" y="29"/>
                    <a:pt x="217" y="28"/>
                    <a:pt x="212" y="26"/>
                  </a:cubicBezTo>
                  <a:cubicBezTo>
                    <a:pt x="204" y="24"/>
                    <a:pt x="213" y="21"/>
                    <a:pt x="209" y="20"/>
                  </a:cubicBezTo>
                  <a:cubicBezTo>
                    <a:pt x="208" y="19"/>
                    <a:pt x="204" y="19"/>
                    <a:pt x="198" y="18"/>
                  </a:cubicBezTo>
                  <a:cubicBezTo>
                    <a:pt x="184" y="17"/>
                    <a:pt x="190" y="15"/>
                    <a:pt x="179" y="13"/>
                  </a:cubicBezTo>
                  <a:cubicBezTo>
                    <a:pt x="166" y="11"/>
                    <a:pt x="145" y="9"/>
                    <a:pt x="127" y="7"/>
                  </a:cubicBezTo>
                  <a:cubicBezTo>
                    <a:pt x="116" y="7"/>
                    <a:pt x="97" y="4"/>
                    <a:pt x="82" y="4"/>
                  </a:cubicBezTo>
                  <a:cubicBezTo>
                    <a:pt x="80" y="4"/>
                    <a:pt x="77" y="4"/>
                    <a:pt x="75" y="4"/>
                  </a:cubicBezTo>
                  <a:cubicBezTo>
                    <a:pt x="70" y="5"/>
                    <a:pt x="65" y="7"/>
                    <a:pt x="59" y="8"/>
                  </a:cubicBezTo>
                  <a:cubicBezTo>
                    <a:pt x="57" y="9"/>
                    <a:pt x="54" y="9"/>
                    <a:pt x="52" y="9"/>
                  </a:cubicBezTo>
                  <a:cubicBezTo>
                    <a:pt x="50" y="9"/>
                    <a:pt x="47" y="9"/>
                    <a:pt x="45" y="9"/>
                  </a:cubicBezTo>
                  <a:cubicBezTo>
                    <a:pt x="43" y="8"/>
                    <a:pt x="42" y="8"/>
                    <a:pt x="42" y="8"/>
                  </a:cubicBezTo>
                  <a:cubicBezTo>
                    <a:pt x="42" y="8"/>
                    <a:pt x="42" y="8"/>
                    <a:pt x="42" y="8"/>
                  </a:cubicBezTo>
                  <a:cubicBezTo>
                    <a:pt x="42" y="8"/>
                    <a:pt x="42" y="8"/>
                    <a:pt x="42" y="8"/>
                  </a:cubicBezTo>
                  <a:cubicBezTo>
                    <a:pt x="41" y="8"/>
                    <a:pt x="39" y="6"/>
                    <a:pt x="38" y="4"/>
                  </a:cubicBezTo>
                  <a:cubicBezTo>
                    <a:pt x="37" y="3"/>
                    <a:pt x="36" y="2"/>
                    <a:pt x="28" y="1"/>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 name="Freeform 305"/>
            <p:cNvSpPr>
              <a:spLocks/>
            </p:cNvSpPr>
            <p:nvPr/>
          </p:nvSpPr>
          <p:spPr bwMode="auto">
            <a:xfrm>
              <a:off x="10086975" y="5081588"/>
              <a:ext cx="58738" cy="34925"/>
            </a:xfrm>
            <a:custGeom>
              <a:avLst/>
              <a:gdLst>
                <a:gd name="T0" fmla="*/ 13 w 22"/>
                <a:gd name="T1" fmla="*/ 0 h 13"/>
                <a:gd name="T2" fmla="*/ 5 w 22"/>
                <a:gd name="T3" fmla="*/ 4 h 13"/>
                <a:gd name="T4" fmla="*/ 1 w 22"/>
                <a:gd name="T5" fmla="*/ 9 h 13"/>
                <a:gd name="T6" fmla="*/ 12 w 22"/>
                <a:gd name="T7" fmla="*/ 13 h 13"/>
                <a:gd name="T8" fmla="*/ 19 w 22"/>
                <a:gd name="T9" fmla="*/ 8 h 13"/>
                <a:gd name="T10" fmla="*/ 20 w 22"/>
                <a:gd name="T11" fmla="*/ 3 h 13"/>
                <a:gd name="T12" fmla="*/ 13 w 2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2" h="13">
                  <a:moveTo>
                    <a:pt x="13" y="0"/>
                  </a:moveTo>
                  <a:cubicBezTo>
                    <a:pt x="10" y="0"/>
                    <a:pt x="7" y="1"/>
                    <a:pt x="5" y="4"/>
                  </a:cubicBezTo>
                  <a:cubicBezTo>
                    <a:pt x="0" y="5"/>
                    <a:pt x="0" y="7"/>
                    <a:pt x="1" y="9"/>
                  </a:cubicBezTo>
                  <a:cubicBezTo>
                    <a:pt x="4" y="12"/>
                    <a:pt x="11" y="13"/>
                    <a:pt x="12" y="13"/>
                  </a:cubicBezTo>
                  <a:cubicBezTo>
                    <a:pt x="13" y="13"/>
                    <a:pt x="16" y="11"/>
                    <a:pt x="19" y="8"/>
                  </a:cubicBezTo>
                  <a:cubicBezTo>
                    <a:pt x="21" y="6"/>
                    <a:pt x="22" y="4"/>
                    <a:pt x="20" y="3"/>
                  </a:cubicBezTo>
                  <a:cubicBezTo>
                    <a:pt x="18" y="1"/>
                    <a:pt x="16"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 name="Freeform 306"/>
            <p:cNvSpPr>
              <a:spLocks/>
            </p:cNvSpPr>
            <p:nvPr/>
          </p:nvSpPr>
          <p:spPr bwMode="auto">
            <a:xfrm>
              <a:off x="10109200" y="5151438"/>
              <a:ext cx="157163" cy="57150"/>
            </a:xfrm>
            <a:custGeom>
              <a:avLst/>
              <a:gdLst>
                <a:gd name="T0" fmla="*/ 13 w 58"/>
                <a:gd name="T1" fmla="*/ 0 h 21"/>
                <a:gd name="T2" fmla="*/ 5 w 58"/>
                <a:gd name="T3" fmla="*/ 3 h 21"/>
                <a:gd name="T4" fmla="*/ 3 w 58"/>
                <a:gd name="T5" fmla="*/ 8 h 21"/>
                <a:gd name="T6" fmla="*/ 3 w 58"/>
                <a:gd name="T7" fmla="*/ 8 h 21"/>
                <a:gd name="T8" fmla="*/ 2 w 58"/>
                <a:gd name="T9" fmla="*/ 8 h 21"/>
                <a:gd name="T10" fmla="*/ 3 w 58"/>
                <a:gd name="T11" fmla="*/ 12 h 21"/>
                <a:gd name="T12" fmla="*/ 12 w 58"/>
                <a:gd name="T13" fmla="*/ 14 h 21"/>
                <a:gd name="T14" fmla="*/ 12 w 58"/>
                <a:gd name="T15" fmla="*/ 14 h 21"/>
                <a:gd name="T16" fmla="*/ 12 w 58"/>
                <a:gd name="T17" fmla="*/ 14 h 21"/>
                <a:gd name="T18" fmla="*/ 14 w 58"/>
                <a:gd name="T19" fmla="*/ 15 h 21"/>
                <a:gd name="T20" fmla="*/ 14 w 58"/>
                <a:gd name="T21" fmla="*/ 17 h 21"/>
                <a:gd name="T22" fmla="*/ 14 w 58"/>
                <a:gd name="T23" fmla="*/ 17 h 21"/>
                <a:gd name="T24" fmla="*/ 15 w 58"/>
                <a:gd name="T25" fmla="*/ 17 h 21"/>
                <a:gd name="T26" fmla="*/ 29 w 58"/>
                <a:gd name="T27" fmla="*/ 17 h 21"/>
                <a:gd name="T28" fmla="*/ 40 w 58"/>
                <a:gd name="T29" fmla="*/ 18 h 21"/>
                <a:gd name="T30" fmla="*/ 40 w 58"/>
                <a:gd name="T31" fmla="*/ 18 h 21"/>
                <a:gd name="T32" fmla="*/ 40 w 58"/>
                <a:gd name="T33" fmla="*/ 18 h 21"/>
                <a:gd name="T34" fmla="*/ 47 w 58"/>
                <a:gd name="T35" fmla="*/ 19 h 21"/>
                <a:gd name="T36" fmla="*/ 58 w 58"/>
                <a:gd name="T37" fmla="*/ 21 h 21"/>
                <a:gd name="T38" fmla="*/ 56 w 58"/>
                <a:gd name="T39" fmla="*/ 20 h 21"/>
                <a:gd name="T40" fmla="*/ 52 w 58"/>
                <a:gd name="T41" fmla="*/ 17 h 21"/>
                <a:gd name="T42" fmla="*/ 49 w 58"/>
                <a:gd name="T43" fmla="*/ 17 h 21"/>
                <a:gd name="T44" fmla="*/ 48 w 58"/>
                <a:gd name="T45" fmla="*/ 17 h 21"/>
                <a:gd name="T46" fmla="*/ 47 w 58"/>
                <a:gd name="T47" fmla="*/ 17 h 21"/>
                <a:gd name="T48" fmla="*/ 25 w 58"/>
                <a:gd name="T49" fmla="*/ 14 h 21"/>
                <a:gd name="T50" fmla="*/ 29 w 58"/>
                <a:gd name="T51" fmla="*/ 9 h 21"/>
                <a:gd name="T52" fmla="*/ 29 w 58"/>
                <a:gd name="T53" fmla="*/ 9 h 21"/>
                <a:gd name="T54" fmla="*/ 29 w 58"/>
                <a:gd name="T55" fmla="*/ 9 h 21"/>
                <a:gd name="T56" fmla="*/ 32 w 58"/>
                <a:gd name="T57" fmla="*/ 5 h 21"/>
                <a:gd name="T58" fmla="*/ 25 w 58"/>
                <a:gd name="T59" fmla="*/ 0 h 21"/>
                <a:gd name="T60" fmla="*/ 25 w 58"/>
                <a:gd name="T61" fmla="*/ 0 h 21"/>
                <a:gd name="T62" fmla="*/ 21 w 58"/>
                <a:gd name="T63" fmla="*/ 1 h 21"/>
                <a:gd name="T64" fmla="*/ 13 w 58"/>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21">
                  <a:moveTo>
                    <a:pt x="13" y="0"/>
                  </a:moveTo>
                  <a:cubicBezTo>
                    <a:pt x="9" y="0"/>
                    <a:pt x="6" y="1"/>
                    <a:pt x="5" y="3"/>
                  </a:cubicBezTo>
                  <a:cubicBezTo>
                    <a:pt x="3" y="6"/>
                    <a:pt x="4" y="8"/>
                    <a:pt x="3" y="8"/>
                  </a:cubicBezTo>
                  <a:cubicBezTo>
                    <a:pt x="3" y="8"/>
                    <a:pt x="3" y="8"/>
                    <a:pt x="3" y="8"/>
                  </a:cubicBezTo>
                  <a:cubicBezTo>
                    <a:pt x="3" y="8"/>
                    <a:pt x="2" y="8"/>
                    <a:pt x="2" y="8"/>
                  </a:cubicBezTo>
                  <a:cubicBezTo>
                    <a:pt x="1" y="8"/>
                    <a:pt x="0" y="10"/>
                    <a:pt x="3" y="12"/>
                  </a:cubicBezTo>
                  <a:cubicBezTo>
                    <a:pt x="6" y="13"/>
                    <a:pt x="11" y="14"/>
                    <a:pt x="12" y="14"/>
                  </a:cubicBezTo>
                  <a:cubicBezTo>
                    <a:pt x="12" y="14"/>
                    <a:pt x="12" y="14"/>
                    <a:pt x="12" y="14"/>
                  </a:cubicBezTo>
                  <a:cubicBezTo>
                    <a:pt x="12" y="14"/>
                    <a:pt x="12" y="14"/>
                    <a:pt x="12" y="14"/>
                  </a:cubicBezTo>
                  <a:cubicBezTo>
                    <a:pt x="12" y="14"/>
                    <a:pt x="13" y="15"/>
                    <a:pt x="14" y="15"/>
                  </a:cubicBezTo>
                  <a:cubicBezTo>
                    <a:pt x="14" y="16"/>
                    <a:pt x="14" y="17"/>
                    <a:pt x="14" y="17"/>
                  </a:cubicBezTo>
                  <a:cubicBezTo>
                    <a:pt x="14" y="17"/>
                    <a:pt x="14" y="17"/>
                    <a:pt x="14" y="17"/>
                  </a:cubicBezTo>
                  <a:cubicBezTo>
                    <a:pt x="14" y="17"/>
                    <a:pt x="15" y="17"/>
                    <a:pt x="15" y="17"/>
                  </a:cubicBezTo>
                  <a:cubicBezTo>
                    <a:pt x="18" y="17"/>
                    <a:pt x="23" y="17"/>
                    <a:pt x="29" y="17"/>
                  </a:cubicBezTo>
                  <a:cubicBezTo>
                    <a:pt x="35" y="17"/>
                    <a:pt x="39" y="18"/>
                    <a:pt x="40" y="18"/>
                  </a:cubicBezTo>
                  <a:cubicBezTo>
                    <a:pt x="40" y="18"/>
                    <a:pt x="40" y="18"/>
                    <a:pt x="40" y="18"/>
                  </a:cubicBezTo>
                  <a:cubicBezTo>
                    <a:pt x="39" y="18"/>
                    <a:pt x="40" y="18"/>
                    <a:pt x="40" y="18"/>
                  </a:cubicBezTo>
                  <a:cubicBezTo>
                    <a:pt x="41" y="18"/>
                    <a:pt x="43" y="18"/>
                    <a:pt x="47" y="19"/>
                  </a:cubicBezTo>
                  <a:cubicBezTo>
                    <a:pt x="52" y="20"/>
                    <a:pt x="57" y="21"/>
                    <a:pt x="58" y="21"/>
                  </a:cubicBezTo>
                  <a:cubicBezTo>
                    <a:pt x="58" y="21"/>
                    <a:pt x="57" y="20"/>
                    <a:pt x="56" y="20"/>
                  </a:cubicBezTo>
                  <a:cubicBezTo>
                    <a:pt x="55" y="18"/>
                    <a:pt x="54" y="17"/>
                    <a:pt x="52" y="17"/>
                  </a:cubicBezTo>
                  <a:cubicBezTo>
                    <a:pt x="51" y="17"/>
                    <a:pt x="50" y="17"/>
                    <a:pt x="49" y="17"/>
                  </a:cubicBezTo>
                  <a:cubicBezTo>
                    <a:pt x="48" y="17"/>
                    <a:pt x="48" y="17"/>
                    <a:pt x="48" y="17"/>
                  </a:cubicBezTo>
                  <a:cubicBezTo>
                    <a:pt x="48" y="17"/>
                    <a:pt x="47" y="17"/>
                    <a:pt x="47" y="17"/>
                  </a:cubicBezTo>
                  <a:cubicBezTo>
                    <a:pt x="44" y="17"/>
                    <a:pt x="34" y="16"/>
                    <a:pt x="25" y="14"/>
                  </a:cubicBezTo>
                  <a:cubicBezTo>
                    <a:pt x="15" y="11"/>
                    <a:pt x="28" y="9"/>
                    <a:pt x="29" y="9"/>
                  </a:cubicBezTo>
                  <a:cubicBezTo>
                    <a:pt x="29" y="9"/>
                    <a:pt x="29" y="9"/>
                    <a:pt x="29" y="9"/>
                  </a:cubicBezTo>
                  <a:cubicBezTo>
                    <a:pt x="29" y="9"/>
                    <a:pt x="29" y="9"/>
                    <a:pt x="29" y="9"/>
                  </a:cubicBezTo>
                  <a:cubicBezTo>
                    <a:pt x="30" y="9"/>
                    <a:pt x="33" y="7"/>
                    <a:pt x="32" y="5"/>
                  </a:cubicBezTo>
                  <a:cubicBezTo>
                    <a:pt x="30" y="2"/>
                    <a:pt x="27" y="0"/>
                    <a:pt x="25" y="0"/>
                  </a:cubicBezTo>
                  <a:cubicBezTo>
                    <a:pt x="25" y="0"/>
                    <a:pt x="25" y="0"/>
                    <a:pt x="25" y="0"/>
                  </a:cubicBezTo>
                  <a:cubicBezTo>
                    <a:pt x="23" y="1"/>
                    <a:pt x="22" y="1"/>
                    <a:pt x="21" y="1"/>
                  </a:cubicBezTo>
                  <a:cubicBezTo>
                    <a:pt x="18" y="0"/>
                    <a:pt x="15"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1" name="Freeform 307"/>
            <p:cNvSpPr>
              <a:spLocks/>
            </p:cNvSpPr>
            <p:nvPr/>
          </p:nvSpPr>
          <p:spPr bwMode="auto">
            <a:xfrm>
              <a:off x="10347325" y="4876800"/>
              <a:ext cx="346075" cy="136525"/>
            </a:xfrm>
            <a:custGeom>
              <a:avLst/>
              <a:gdLst>
                <a:gd name="T0" fmla="*/ 102 w 128"/>
                <a:gd name="T1" fmla="*/ 1 h 50"/>
                <a:gd name="T2" fmla="*/ 104 w 128"/>
                <a:gd name="T3" fmla="*/ 2 h 50"/>
                <a:gd name="T4" fmla="*/ 106 w 128"/>
                <a:gd name="T5" fmla="*/ 2 h 50"/>
                <a:gd name="T6" fmla="*/ 101 w 128"/>
                <a:gd name="T7" fmla="*/ 3 h 50"/>
                <a:gd name="T8" fmla="*/ 98 w 128"/>
                <a:gd name="T9" fmla="*/ 2 h 50"/>
                <a:gd name="T10" fmla="*/ 96 w 128"/>
                <a:gd name="T11" fmla="*/ 8 h 50"/>
                <a:gd name="T12" fmla="*/ 95 w 128"/>
                <a:gd name="T13" fmla="*/ 20 h 50"/>
                <a:gd name="T14" fmla="*/ 78 w 128"/>
                <a:gd name="T15" fmla="*/ 23 h 50"/>
                <a:gd name="T16" fmla="*/ 72 w 128"/>
                <a:gd name="T17" fmla="*/ 23 h 50"/>
                <a:gd name="T18" fmla="*/ 67 w 128"/>
                <a:gd name="T19" fmla="*/ 28 h 50"/>
                <a:gd name="T20" fmla="*/ 63 w 128"/>
                <a:gd name="T21" fmla="*/ 29 h 50"/>
                <a:gd name="T22" fmla="*/ 58 w 128"/>
                <a:gd name="T23" fmla="*/ 29 h 50"/>
                <a:gd name="T24" fmla="*/ 5 w 128"/>
                <a:gd name="T25" fmla="*/ 40 h 50"/>
                <a:gd name="T26" fmla="*/ 2 w 128"/>
                <a:gd name="T27" fmla="*/ 42 h 50"/>
                <a:gd name="T28" fmla="*/ 1 w 128"/>
                <a:gd name="T29" fmla="*/ 42 h 50"/>
                <a:gd name="T30" fmla="*/ 3 w 128"/>
                <a:gd name="T31" fmla="*/ 43 h 50"/>
                <a:gd name="T32" fmla="*/ 7 w 128"/>
                <a:gd name="T33" fmla="*/ 42 h 50"/>
                <a:gd name="T34" fmla="*/ 11 w 128"/>
                <a:gd name="T35" fmla="*/ 46 h 50"/>
                <a:gd name="T36" fmla="*/ 18 w 128"/>
                <a:gd name="T37" fmla="*/ 49 h 50"/>
                <a:gd name="T38" fmla="*/ 19 w 128"/>
                <a:gd name="T39" fmla="*/ 49 h 50"/>
                <a:gd name="T40" fmla="*/ 24 w 128"/>
                <a:gd name="T41" fmla="*/ 50 h 50"/>
                <a:gd name="T42" fmla="*/ 21 w 128"/>
                <a:gd name="T43" fmla="*/ 39 h 50"/>
                <a:gd name="T44" fmla="*/ 35 w 128"/>
                <a:gd name="T45" fmla="*/ 36 h 50"/>
                <a:gd name="T46" fmla="*/ 58 w 128"/>
                <a:gd name="T47" fmla="*/ 34 h 50"/>
                <a:gd name="T48" fmla="*/ 61 w 128"/>
                <a:gd name="T49" fmla="*/ 34 h 50"/>
                <a:gd name="T50" fmla="*/ 64 w 128"/>
                <a:gd name="T51" fmla="*/ 35 h 50"/>
                <a:gd name="T52" fmla="*/ 78 w 128"/>
                <a:gd name="T53" fmla="*/ 37 h 50"/>
                <a:gd name="T54" fmla="*/ 85 w 128"/>
                <a:gd name="T55" fmla="*/ 33 h 50"/>
                <a:gd name="T56" fmla="*/ 89 w 128"/>
                <a:gd name="T57" fmla="*/ 33 h 50"/>
                <a:gd name="T58" fmla="*/ 95 w 128"/>
                <a:gd name="T59" fmla="*/ 33 h 50"/>
                <a:gd name="T60" fmla="*/ 107 w 128"/>
                <a:gd name="T61" fmla="*/ 32 h 50"/>
                <a:gd name="T62" fmla="*/ 108 w 128"/>
                <a:gd name="T63" fmla="*/ 32 h 50"/>
                <a:gd name="T64" fmla="*/ 117 w 128"/>
                <a:gd name="T65" fmla="*/ 29 h 50"/>
                <a:gd name="T66" fmla="*/ 120 w 128"/>
                <a:gd name="T67" fmla="*/ 30 h 50"/>
                <a:gd name="T68" fmla="*/ 125 w 128"/>
                <a:gd name="T69" fmla="*/ 23 h 50"/>
                <a:gd name="T70" fmla="*/ 106 w 128"/>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50">
                  <a:moveTo>
                    <a:pt x="105" y="0"/>
                  </a:moveTo>
                  <a:cubicBezTo>
                    <a:pt x="103" y="0"/>
                    <a:pt x="102" y="0"/>
                    <a:pt x="102" y="1"/>
                  </a:cubicBezTo>
                  <a:cubicBezTo>
                    <a:pt x="102" y="1"/>
                    <a:pt x="102" y="2"/>
                    <a:pt x="104" y="2"/>
                  </a:cubicBezTo>
                  <a:cubicBezTo>
                    <a:pt x="104" y="2"/>
                    <a:pt x="104" y="2"/>
                    <a:pt x="104" y="2"/>
                  </a:cubicBezTo>
                  <a:cubicBezTo>
                    <a:pt x="105" y="2"/>
                    <a:pt x="105" y="1"/>
                    <a:pt x="105" y="1"/>
                  </a:cubicBezTo>
                  <a:cubicBezTo>
                    <a:pt x="106" y="1"/>
                    <a:pt x="106" y="2"/>
                    <a:pt x="106" y="2"/>
                  </a:cubicBezTo>
                  <a:cubicBezTo>
                    <a:pt x="105" y="3"/>
                    <a:pt x="104" y="3"/>
                    <a:pt x="103" y="3"/>
                  </a:cubicBezTo>
                  <a:cubicBezTo>
                    <a:pt x="102" y="3"/>
                    <a:pt x="102" y="3"/>
                    <a:pt x="101" y="3"/>
                  </a:cubicBezTo>
                  <a:cubicBezTo>
                    <a:pt x="100" y="2"/>
                    <a:pt x="99" y="2"/>
                    <a:pt x="98" y="2"/>
                  </a:cubicBezTo>
                  <a:cubicBezTo>
                    <a:pt x="98" y="2"/>
                    <a:pt x="98" y="2"/>
                    <a:pt x="98" y="2"/>
                  </a:cubicBezTo>
                  <a:cubicBezTo>
                    <a:pt x="97" y="2"/>
                    <a:pt x="97" y="3"/>
                    <a:pt x="96" y="5"/>
                  </a:cubicBezTo>
                  <a:cubicBezTo>
                    <a:pt x="96" y="6"/>
                    <a:pt x="97" y="8"/>
                    <a:pt x="96" y="8"/>
                  </a:cubicBezTo>
                  <a:cubicBezTo>
                    <a:pt x="94" y="8"/>
                    <a:pt x="102" y="10"/>
                    <a:pt x="101" y="14"/>
                  </a:cubicBezTo>
                  <a:cubicBezTo>
                    <a:pt x="101" y="16"/>
                    <a:pt x="98" y="18"/>
                    <a:pt x="95" y="20"/>
                  </a:cubicBezTo>
                  <a:cubicBezTo>
                    <a:pt x="91" y="21"/>
                    <a:pt x="86" y="22"/>
                    <a:pt x="82" y="23"/>
                  </a:cubicBezTo>
                  <a:cubicBezTo>
                    <a:pt x="80" y="23"/>
                    <a:pt x="79" y="23"/>
                    <a:pt x="78" y="23"/>
                  </a:cubicBezTo>
                  <a:cubicBezTo>
                    <a:pt x="76" y="23"/>
                    <a:pt x="75" y="23"/>
                    <a:pt x="74" y="23"/>
                  </a:cubicBezTo>
                  <a:cubicBezTo>
                    <a:pt x="74" y="23"/>
                    <a:pt x="73" y="23"/>
                    <a:pt x="72" y="23"/>
                  </a:cubicBezTo>
                  <a:cubicBezTo>
                    <a:pt x="72" y="23"/>
                    <a:pt x="71" y="23"/>
                    <a:pt x="71" y="24"/>
                  </a:cubicBezTo>
                  <a:cubicBezTo>
                    <a:pt x="71" y="25"/>
                    <a:pt x="70" y="26"/>
                    <a:pt x="67" y="28"/>
                  </a:cubicBezTo>
                  <a:cubicBezTo>
                    <a:pt x="64" y="29"/>
                    <a:pt x="64" y="29"/>
                    <a:pt x="63" y="29"/>
                  </a:cubicBezTo>
                  <a:cubicBezTo>
                    <a:pt x="63" y="29"/>
                    <a:pt x="63" y="29"/>
                    <a:pt x="63" y="29"/>
                  </a:cubicBezTo>
                  <a:cubicBezTo>
                    <a:pt x="63" y="29"/>
                    <a:pt x="63" y="29"/>
                    <a:pt x="62" y="29"/>
                  </a:cubicBezTo>
                  <a:cubicBezTo>
                    <a:pt x="62" y="29"/>
                    <a:pt x="60" y="29"/>
                    <a:pt x="58" y="29"/>
                  </a:cubicBezTo>
                  <a:cubicBezTo>
                    <a:pt x="38" y="32"/>
                    <a:pt x="13" y="32"/>
                    <a:pt x="11" y="38"/>
                  </a:cubicBezTo>
                  <a:cubicBezTo>
                    <a:pt x="9" y="39"/>
                    <a:pt x="7" y="39"/>
                    <a:pt x="5" y="40"/>
                  </a:cubicBezTo>
                  <a:cubicBezTo>
                    <a:pt x="2" y="40"/>
                    <a:pt x="0" y="41"/>
                    <a:pt x="1" y="42"/>
                  </a:cubicBezTo>
                  <a:cubicBezTo>
                    <a:pt x="2" y="42"/>
                    <a:pt x="2" y="42"/>
                    <a:pt x="2" y="42"/>
                  </a:cubicBezTo>
                  <a:cubicBezTo>
                    <a:pt x="2" y="42"/>
                    <a:pt x="2" y="42"/>
                    <a:pt x="2" y="42"/>
                  </a:cubicBezTo>
                  <a:cubicBezTo>
                    <a:pt x="2" y="42"/>
                    <a:pt x="1" y="42"/>
                    <a:pt x="1" y="42"/>
                  </a:cubicBezTo>
                  <a:cubicBezTo>
                    <a:pt x="1" y="42"/>
                    <a:pt x="1" y="42"/>
                    <a:pt x="1" y="43"/>
                  </a:cubicBezTo>
                  <a:cubicBezTo>
                    <a:pt x="1" y="43"/>
                    <a:pt x="2" y="43"/>
                    <a:pt x="3" y="43"/>
                  </a:cubicBezTo>
                  <a:cubicBezTo>
                    <a:pt x="4" y="43"/>
                    <a:pt x="4" y="43"/>
                    <a:pt x="5" y="43"/>
                  </a:cubicBezTo>
                  <a:cubicBezTo>
                    <a:pt x="7" y="43"/>
                    <a:pt x="8" y="43"/>
                    <a:pt x="7" y="42"/>
                  </a:cubicBezTo>
                  <a:cubicBezTo>
                    <a:pt x="7" y="42"/>
                    <a:pt x="7" y="42"/>
                    <a:pt x="7" y="42"/>
                  </a:cubicBezTo>
                  <a:cubicBezTo>
                    <a:pt x="7" y="42"/>
                    <a:pt x="10" y="44"/>
                    <a:pt x="11" y="46"/>
                  </a:cubicBezTo>
                  <a:cubicBezTo>
                    <a:pt x="11" y="48"/>
                    <a:pt x="15" y="49"/>
                    <a:pt x="17" y="49"/>
                  </a:cubicBezTo>
                  <a:cubicBezTo>
                    <a:pt x="17" y="49"/>
                    <a:pt x="18" y="49"/>
                    <a:pt x="18" y="49"/>
                  </a:cubicBezTo>
                  <a:cubicBezTo>
                    <a:pt x="18" y="49"/>
                    <a:pt x="18" y="48"/>
                    <a:pt x="18" y="48"/>
                  </a:cubicBezTo>
                  <a:cubicBezTo>
                    <a:pt x="18" y="48"/>
                    <a:pt x="19" y="49"/>
                    <a:pt x="19" y="49"/>
                  </a:cubicBezTo>
                  <a:cubicBezTo>
                    <a:pt x="20" y="50"/>
                    <a:pt x="22" y="50"/>
                    <a:pt x="23" y="50"/>
                  </a:cubicBezTo>
                  <a:cubicBezTo>
                    <a:pt x="23" y="50"/>
                    <a:pt x="24" y="50"/>
                    <a:pt x="24" y="50"/>
                  </a:cubicBezTo>
                  <a:cubicBezTo>
                    <a:pt x="24" y="49"/>
                    <a:pt x="28" y="47"/>
                    <a:pt x="29" y="44"/>
                  </a:cubicBezTo>
                  <a:cubicBezTo>
                    <a:pt x="30" y="42"/>
                    <a:pt x="23" y="40"/>
                    <a:pt x="21" y="39"/>
                  </a:cubicBezTo>
                  <a:cubicBezTo>
                    <a:pt x="18" y="39"/>
                    <a:pt x="18" y="38"/>
                    <a:pt x="22" y="38"/>
                  </a:cubicBezTo>
                  <a:cubicBezTo>
                    <a:pt x="26" y="38"/>
                    <a:pt x="28" y="36"/>
                    <a:pt x="35" y="36"/>
                  </a:cubicBezTo>
                  <a:cubicBezTo>
                    <a:pt x="38" y="36"/>
                    <a:pt x="42" y="36"/>
                    <a:pt x="47" y="35"/>
                  </a:cubicBezTo>
                  <a:cubicBezTo>
                    <a:pt x="53" y="35"/>
                    <a:pt x="56" y="34"/>
                    <a:pt x="58" y="34"/>
                  </a:cubicBezTo>
                  <a:cubicBezTo>
                    <a:pt x="59" y="34"/>
                    <a:pt x="60" y="34"/>
                    <a:pt x="61" y="35"/>
                  </a:cubicBezTo>
                  <a:cubicBezTo>
                    <a:pt x="61" y="34"/>
                    <a:pt x="61" y="34"/>
                    <a:pt x="61" y="34"/>
                  </a:cubicBezTo>
                  <a:cubicBezTo>
                    <a:pt x="61" y="34"/>
                    <a:pt x="61" y="35"/>
                    <a:pt x="61" y="35"/>
                  </a:cubicBezTo>
                  <a:cubicBezTo>
                    <a:pt x="62" y="35"/>
                    <a:pt x="63" y="35"/>
                    <a:pt x="64" y="35"/>
                  </a:cubicBezTo>
                  <a:cubicBezTo>
                    <a:pt x="70" y="35"/>
                    <a:pt x="65" y="38"/>
                    <a:pt x="70" y="38"/>
                  </a:cubicBezTo>
                  <a:cubicBezTo>
                    <a:pt x="71" y="38"/>
                    <a:pt x="74" y="38"/>
                    <a:pt x="78" y="37"/>
                  </a:cubicBezTo>
                  <a:cubicBezTo>
                    <a:pt x="81" y="37"/>
                    <a:pt x="83" y="36"/>
                    <a:pt x="84" y="35"/>
                  </a:cubicBezTo>
                  <a:cubicBezTo>
                    <a:pt x="85" y="33"/>
                    <a:pt x="83" y="33"/>
                    <a:pt x="85" y="33"/>
                  </a:cubicBezTo>
                  <a:cubicBezTo>
                    <a:pt x="86" y="33"/>
                    <a:pt x="86" y="33"/>
                    <a:pt x="86" y="33"/>
                  </a:cubicBezTo>
                  <a:cubicBezTo>
                    <a:pt x="89" y="33"/>
                    <a:pt x="90" y="33"/>
                    <a:pt x="89" y="33"/>
                  </a:cubicBezTo>
                  <a:cubicBezTo>
                    <a:pt x="88" y="33"/>
                    <a:pt x="89" y="33"/>
                    <a:pt x="92" y="33"/>
                  </a:cubicBezTo>
                  <a:cubicBezTo>
                    <a:pt x="93" y="33"/>
                    <a:pt x="94" y="33"/>
                    <a:pt x="95" y="33"/>
                  </a:cubicBezTo>
                  <a:cubicBezTo>
                    <a:pt x="99" y="33"/>
                    <a:pt x="103" y="33"/>
                    <a:pt x="105" y="32"/>
                  </a:cubicBezTo>
                  <a:cubicBezTo>
                    <a:pt x="105" y="32"/>
                    <a:pt x="106" y="32"/>
                    <a:pt x="107" y="32"/>
                  </a:cubicBezTo>
                  <a:cubicBezTo>
                    <a:pt x="107" y="32"/>
                    <a:pt x="108" y="32"/>
                    <a:pt x="108" y="32"/>
                  </a:cubicBezTo>
                  <a:cubicBezTo>
                    <a:pt x="108" y="32"/>
                    <a:pt x="108" y="32"/>
                    <a:pt x="108" y="32"/>
                  </a:cubicBezTo>
                  <a:cubicBezTo>
                    <a:pt x="109" y="32"/>
                    <a:pt x="110" y="32"/>
                    <a:pt x="113" y="30"/>
                  </a:cubicBezTo>
                  <a:cubicBezTo>
                    <a:pt x="114" y="30"/>
                    <a:pt x="116" y="29"/>
                    <a:pt x="117" y="29"/>
                  </a:cubicBezTo>
                  <a:cubicBezTo>
                    <a:pt x="118" y="29"/>
                    <a:pt x="118" y="30"/>
                    <a:pt x="119" y="30"/>
                  </a:cubicBezTo>
                  <a:cubicBezTo>
                    <a:pt x="119" y="30"/>
                    <a:pt x="119" y="30"/>
                    <a:pt x="120" y="30"/>
                  </a:cubicBezTo>
                  <a:cubicBezTo>
                    <a:pt x="122" y="30"/>
                    <a:pt x="128" y="28"/>
                    <a:pt x="125" y="24"/>
                  </a:cubicBezTo>
                  <a:cubicBezTo>
                    <a:pt x="125" y="24"/>
                    <a:pt x="125" y="23"/>
                    <a:pt x="125" y="23"/>
                  </a:cubicBezTo>
                  <a:cubicBezTo>
                    <a:pt x="121" y="19"/>
                    <a:pt x="126" y="12"/>
                    <a:pt x="119" y="8"/>
                  </a:cubicBezTo>
                  <a:cubicBezTo>
                    <a:pt x="113" y="4"/>
                    <a:pt x="108" y="0"/>
                    <a:pt x="106" y="0"/>
                  </a:cubicBezTo>
                  <a:cubicBezTo>
                    <a:pt x="105" y="0"/>
                    <a:pt x="105" y="0"/>
                    <a:pt x="1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2" name="Freeform 308"/>
            <p:cNvSpPr>
              <a:spLocks/>
            </p:cNvSpPr>
            <p:nvPr/>
          </p:nvSpPr>
          <p:spPr bwMode="auto">
            <a:xfrm>
              <a:off x="9704388" y="5135563"/>
              <a:ext cx="111125" cy="19050"/>
            </a:xfrm>
            <a:custGeom>
              <a:avLst/>
              <a:gdLst>
                <a:gd name="T0" fmla="*/ 22 w 41"/>
                <a:gd name="T1" fmla="*/ 0 h 7"/>
                <a:gd name="T2" fmla="*/ 7 w 41"/>
                <a:gd name="T3" fmla="*/ 7 h 7"/>
                <a:gd name="T4" fmla="*/ 11 w 41"/>
                <a:gd name="T5" fmla="*/ 7 h 7"/>
                <a:gd name="T6" fmla="*/ 29 w 41"/>
                <a:gd name="T7" fmla="*/ 1 h 7"/>
                <a:gd name="T8" fmla="*/ 22 w 41"/>
                <a:gd name="T9" fmla="*/ 0 h 7"/>
              </a:gdLst>
              <a:ahLst/>
              <a:cxnLst>
                <a:cxn ang="0">
                  <a:pos x="T0" y="T1"/>
                </a:cxn>
                <a:cxn ang="0">
                  <a:pos x="T2" y="T3"/>
                </a:cxn>
                <a:cxn ang="0">
                  <a:pos x="T4" y="T5"/>
                </a:cxn>
                <a:cxn ang="0">
                  <a:pos x="T6" y="T7"/>
                </a:cxn>
                <a:cxn ang="0">
                  <a:pos x="T8" y="T9"/>
                </a:cxn>
              </a:cxnLst>
              <a:rect l="0" t="0" r="r" b="b"/>
              <a:pathLst>
                <a:path w="41" h="7">
                  <a:moveTo>
                    <a:pt x="22" y="0"/>
                  </a:moveTo>
                  <a:cubicBezTo>
                    <a:pt x="11" y="0"/>
                    <a:pt x="0" y="4"/>
                    <a:pt x="7" y="7"/>
                  </a:cubicBezTo>
                  <a:cubicBezTo>
                    <a:pt x="9" y="7"/>
                    <a:pt x="10" y="7"/>
                    <a:pt x="11" y="7"/>
                  </a:cubicBezTo>
                  <a:cubicBezTo>
                    <a:pt x="23" y="7"/>
                    <a:pt x="41" y="3"/>
                    <a:pt x="29" y="1"/>
                  </a:cubicBezTo>
                  <a:cubicBezTo>
                    <a:pt x="27" y="0"/>
                    <a:pt x="25"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3" name="Freeform 309"/>
            <p:cNvSpPr>
              <a:spLocks/>
            </p:cNvSpPr>
            <p:nvPr/>
          </p:nvSpPr>
          <p:spPr bwMode="auto">
            <a:xfrm>
              <a:off x="5287963" y="4606925"/>
              <a:ext cx="290513" cy="47625"/>
            </a:xfrm>
            <a:custGeom>
              <a:avLst/>
              <a:gdLst>
                <a:gd name="T0" fmla="*/ 17 w 107"/>
                <a:gd name="T1" fmla="*/ 1 h 17"/>
                <a:gd name="T2" fmla="*/ 18 w 107"/>
                <a:gd name="T3" fmla="*/ 1 h 17"/>
                <a:gd name="T4" fmla="*/ 18 w 107"/>
                <a:gd name="T5" fmla="*/ 2 h 17"/>
                <a:gd name="T6" fmla="*/ 15 w 107"/>
                <a:gd name="T7" fmla="*/ 2 h 17"/>
                <a:gd name="T8" fmla="*/ 9 w 107"/>
                <a:gd name="T9" fmla="*/ 2 h 17"/>
                <a:gd name="T10" fmla="*/ 8 w 107"/>
                <a:gd name="T11" fmla="*/ 2 h 17"/>
                <a:gd name="T12" fmla="*/ 7 w 107"/>
                <a:gd name="T13" fmla="*/ 2 h 17"/>
                <a:gd name="T14" fmla="*/ 6 w 107"/>
                <a:gd name="T15" fmla="*/ 4 h 17"/>
                <a:gd name="T16" fmla="*/ 6 w 107"/>
                <a:gd name="T17" fmla="*/ 4 h 17"/>
                <a:gd name="T18" fmla="*/ 3 w 107"/>
                <a:gd name="T19" fmla="*/ 4 h 17"/>
                <a:gd name="T20" fmla="*/ 2 w 107"/>
                <a:gd name="T21" fmla="*/ 5 h 17"/>
                <a:gd name="T22" fmla="*/ 0 w 107"/>
                <a:gd name="T23" fmla="*/ 5 h 17"/>
                <a:gd name="T24" fmla="*/ 2 w 107"/>
                <a:gd name="T25" fmla="*/ 5 h 17"/>
                <a:gd name="T26" fmla="*/ 11 w 107"/>
                <a:gd name="T27" fmla="*/ 5 h 17"/>
                <a:gd name="T28" fmla="*/ 16 w 107"/>
                <a:gd name="T29" fmla="*/ 5 h 17"/>
                <a:gd name="T30" fmla="*/ 22 w 107"/>
                <a:gd name="T31" fmla="*/ 6 h 17"/>
                <a:gd name="T32" fmla="*/ 23 w 107"/>
                <a:gd name="T33" fmla="*/ 6 h 17"/>
                <a:gd name="T34" fmla="*/ 20 w 107"/>
                <a:gd name="T35" fmla="*/ 7 h 17"/>
                <a:gd name="T36" fmla="*/ 21 w 107"/>
                <a:gd name="T37" fmla="*/ 7 h 17"/>
                <a:gd name="T38" fmla="*/ 7 w 107"/>
                <a:gd name="T39" fmla="*/ 9 h 17"/>
                <a:gd name="T40" fmla="*/ 18 w 107"/>
                <a:gd name="T41" fmla="*/ 11 h 17"/>
                <a:gd name="T42" fmla="*/ 21 w 107"/>
                <a:gd name="T43" fmla="*/ 12 h 17"/>
                <a:gd name="T44" fmla="*/ 19 w 107"/>
                <a:gd name="T45" fmla="*/ 13 h 17"/>
                <a:gd name="T46" fmla="*/ 11 w 107"/>
                <a:gd name="T47" fmla="*/ 14 h 17"/>
                <a:gd name="T48" fmla="*/ 33 w 107"/>
                <a:gd name="T49" fmla="*/ 16 h 17"/>
                <a:gd name="T50" fmla="*/ 48 w 107"/>
                <a:gd name="T51" fmla="*/ 17 h 17"/>
                <a:gd name="T52" fmla="*/ 81 w 107"/>
                <a:gd name="T53" fmla="*/ 14 h 17"/>
                <a:gd name="T54" fmla="*/ 94 w 107"/>
                <a:gd name="T55" fmla="*/ 12 h 17"/>
                <a:gd name="T56" fmla="*/ 99 w 107"/>
                <a:gd name="T57" fmla="*/ 11 h 17"/>
                <a:gd name="T58" fmla="*/ 102 w 107"/>
                <a:gd name="T59" fmla="*/ 10 h 17"/>
                <a:gd name="T60" fmla="*/ 106 w 107"/>
                <a:gd name="T61" fmla="*/ 8 h 17"/>
                <a:gd name="T62" fmla="*/ 99 w 107"/>
                <a:gd name="T63" fmla="*/ 5 h 17"/>
                <a:gd name="T64" fmla="*/ 97 w 107"/>
                <a:gd name="T65" fmla="*/ 2 h 17"/>
                <a:gd name="T66" fmla="*/ 95 w 107"/>
                <a:gd name="T67" fmla="*/ 2 h 17"/>
                <a:gd name="T68" fmla="*/ 88 w 107"/>
                <a:gd name="T69" fmla="*/ 2 h 17"/>
                <a:gd name="T70" fmla="*/ 71 w 107"/>
                <a:gd name="T71" fmla="*/ 2 h 17"/>
                <a:gd name="T72" fmla="*/ 57 w 107"/>
                <a:gd name="T73" fmla="*/ 3 h 17"/>
                <a:gd name="T74" fmla="*/ 48 w 107"/>
                <a:gd name="T75" fmla="*/ 3 h 17"/>
                <a:gd name="T76" fmla="*/ 45 w 107"/>
                <a:gd name="T77" fmla="*/ 3 h 17"/>
                <a:gd name="T78" fmla="*/ 41 w 107"/>
                <a:gd name="T79" fmla="*/ 4 h 17"/>
                <a:gd name="T80" fmla="*/ 37 w 107"/>
                <a:gd name="T81" fmla="*/ 6 h 17"/>
                <a:gd name="T82" fmla="*/ 35 w 107"/>
                <a:gd name="T83" fmla="*/ 6 h 17"/>
                <a:gd name="T84" fmla="*/ 29 w 107"/>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7">
                  <a:moveTo>
                    <a:pt x="18" y="0"/>
                  </a:moveTo>
                  <a:cubicBezTo>
                    <a:pt x="17" y="0"/>
                    <a:pt x="16" y="1"/>
                    <a:pt x="17" y="1"/>
                  </a:cubicBezTo>
                  <a:cubicBezTo>
                    <a:pt x="19" y="1"/>
                    <a:pt x="20" y="1"/>
                    <a:pt x="18" y="1"/>
                  </a:cubicBezTo>
                  <a:cubicBezTo>
                    <a:pt x="18" y="1"/>
                    <a:pt x="18" y="1"/>
                    <a:pt x="18" y="1"/>
                  </a:cubicBezTo>
                  <a:cubicBezTo>
                    <a:pt x="18" y="1"/>
                    <a:pt x="18" y="1"/>
                    <a:pt x="18" y="1"/>
                  </a:cubicBezTo>
                  <a:cubicBezTo>
                    <a:pt x="16" y="1"/>
                    <a:pt x="17" y="2"/>
                    <a:pt x="18" y="2"/>
                  </a:cubicBezTo>
                  <a:cubicBezTo>
                    <a:pt x="20" y="2"/>
                    <a:pt x="19" y="3"/>
                    <a:pt x="18" y="3"/>
                  </a:cubicBezTo>
                  <a:cubicBezTo>
                    <a:pt x="17" y="3"/>
                    <a:pt x="16" y="2"/>
                    <a:pt x="15" y="2"/>
                  </a:cubicBezTo>
                  <a:cubicBezTo>
                    <a:pt x="13" y="2"/>
                    <a:pt x="11" y="2"/>
                    <a:pt x="10" y="2"/>
                  </a:cubicBezTo>
                  <a:cubicBezTo>
                    <a:pt x="9" y="2"/>
                    <a:pt x="9" y="2"/>
                    <a:pt x="9" y="2"/>
                  </a:cubicBezTo>
                  <a:cubicBezTo>
                    <a:pt x="9" y="2"/>
                    <a:pt x="9" y="2"/>
                    <a:pt x="9" y="2"/>
                  </a:cubicBezTo>
                  <a:cubicBezTo>
                    <a:pt x="9" y="2"/>
                    <a:pt x="9" y="2"/>
                    <a:pt x="8" y="2"/>
                  </a:cubicBezTo>
                  <a:cubicBezTo>
                    <a:pt x="8" y="2"/>
                    <a:pt x="8" y="2"/>
                    <a:pt x="7" y="2"/>
                  </a:cubicBezTo>
                  <a:cubicBezTo>
                    <a:pt x="7" y="2"/>
                    <a:pt x="7" y="2"/>
                    <a:pt x="7" y="2"/>
                  </a:cubicBezTo>
                  <a:cubicBezTo>
                    <a:pt x="8" y="3"/>
                    <a:pt x="8" y="3"/>
                    <a:pt x="7" y="3"/>
                  </a:cubicBezTo>
                  <a:cubicBezTo>
                    <a:pt x="5" y="3"/>
                    <a:pt x="5" y="4"/>
                    <a:pt x="6" y="4"/>
                  </a:cubicBezTo>
                  <a:cubicBezTo>
                    <a:pt x="8" y="4"/>
                    <a:pt x="8" y="4"/>
                    <a:pt x="7" y="4"/>
                  </a:cubicBezTo>
                  <a:cubicBezTo>
                    <a:pt x="7" y="4"/>
                    <a:pt x="6" y="4"/>
                    <a:pt x="6" y="4"/>
                  </a:cubicBezTo>
                  <a:cubicBezTo>
                    <a:pt x="6" y="4"/>
                    <a:pt x="5" y="4"/>
                    <a:pt x="5" y="4"/>
                  </a:cubicBezTo>
                  <a:cubicBezTo>
                    <a:pt x="4" y="4"/>
                    <a:pt x="4" y="4"/>
                    <a:pt x="3" y="4"/>
                  </a:cubicBezTo>
                  <a:cubicBezTo>
                    <a:pt x="2" y="4"/>
                    <a:pt x="1" y="4"/>
                    <a:pt x="2" y="4"/>
                  </a:cubicBezTo>
                  <a:cubicBezTo>
                    <a:pt x="3" y="5"/>
                    <a:pt x="2" y="5"/>
                    <a:pt x="2" y="5"/>
                  </a:cubicBezTo>
                  <a:cubicBezTo>
                    <a:pt x="1" y="5"/>
                    <a:pt x="1" y="5"/>
                    <a:pt x="1" y="5"/>
                  </a:cubicBezTo>
                  <a:cubicBezTo>
                    <a:pt x="0" y="5"/>
                    <a:pt x="0" y="5"/>
                    <a:pt x="0" y="5"/>
                  </a:cubicBezTo>
                  <a:cubicBezTo>
                    <a:pt x="0" y="5"/>
                    <a:pt x="0" y="5"/>
                    <a:pt x="0" y="5"/>
                  </a:cubicBezTo>
                  <a:cubicBezTo>
                    <a:pt x="1" y="5"/>
                    <a:pt x="1" y="5"/>
                    <a:pt x="2" y="5"/>
                  </a:cubicBezTo>
                  <a:cubicBezTo>
                    <a:pt x="3" y="5"/>
                    <a:pt x="3" y="5"/>
                    <a:pt x="4" y="5"/>
                  </a:cubicBezTo>
                  <a:cubicBezTo>
                    <a:pt x="6" y="5"/>
                    <a:pt x="8" y="5"/>
                    <a:pt x="11" y="5"/>
                  </a:cubicBezTo>
                  <a:cubicBezTo>
                    <a:pt x="13" y="5"/>
                    <a:pt x="14" y="5"/>
                    <a:pt x="16" y="5"/>
                  </a:cubicBezTo>
                  <a:cubicBezTo>
                    <a:pt x="16" y="5"/>
                    <a:pt x="16" y="5"/>
                    <a:pt x="16" y="5"/>
                  </a:cubicBezTo>
                  <a:cubicBezTo>
                    <a:pt x="17" y="5"/>
                    <a:pt x="18" y="5"/>
                    <a:pt x="19" y="6"/>
                  </a:cubicBezTo>
                  <a:cubicBezTo>
                    <a:pt x="20" y="6"/>
                    <a:pt x="21" y="6"/>
                    <a:pt x="22" y="6"/>
                  </a:cubicBezTo>
                  <a:cubicBezTo>
                    <a:pt x="22" y="6"/>
                    <a:pt x="22" y="6"/>
                    <a:pt x="22" y="6"/>
                  </a:cubicBezTo>
                  <a:cubicBezTo>
                    <a:pt x="22" y="6"/>
                    <a:pt x="22" y="6"/>
                    <a:pt x="23" y="6"/>
                  </a:cubicBezTo>
                  <a:cubicBezTo>
                    <a:pt x="24" y="6"/>
                    <a:pt x="24" y="6"/>
                    <a:pt x="21" y="7"/>
                  </a:cubicBezTo>
                  <a:cubicBezTo>
                    <a:pt x="19" y="7"/>
                    <a:pt x="18" y="7"/>
                    <a:pt x="20" y="7"/>
                  </a:cubicBezTo>
                  <a:cubicBezTo>
                    <a:pt x="20" y="7"/>
                    <a:pt x="20" y="7"/>
                    <a:pt x="20" y="7"/>
                  </a:cubicBezTo>
                  <a:cubicBezTo>
                    <a:pt x="21" y="7"/>
                    <a:pt x="21" y="7"/>
                    <a:pt x="21" y="7"/>
                  </a:cubicBezTo>
                  <a:cubicBezTo>
                    <a:pt x="22" y="7"/>
                    <a:pt x="19" y="8"/>
                    <a:pt x="12" y="8"/>
                  </a:cubicBezTo>
                  <a:cubicBezTo>
                    <a:pt x="5" y="8"/>
                    <a:pt x="3" y="9"/>
                    <a:pt x="7" y="9"/>
                  </a:cubicBezTo>
                  <a:cubicBezTo>
                    <a:pt x="12" y="10"/>
                    <a:pt x="15" y="11"/>
                    <a:pt x="17" y="11"/>
                  </a:cubicBezTo>
                  <a:cubicBezTo>
                    <a:pt x="17" y="11"/>
                    <a:pt x="17" y="11"/>
                    <a:pt x="18" y="11"/>
                  </a:cubicBezTo>
                  <a:cubicBezTo>
                    <a:pt x="18" y="11"/>
                    <a:pt x="19" y="11"/>
                    <a:pt x="19" y="11"/>
                  </a:cubicBezTo>
                  <a:cubicBezTo>
                    <a:pt x="21" y="11"/>
                    <a:pt x="22" y="11"/>
                    <a:pt x="21" y="12"/>
                  </a:cubicBezTo>
                  <a:cubicBezTo>
                    <a:pt x="19" y="12"/>
                    <a:pt x="20" y="12"/>
                    <a:pt x="23" y="12"/>
                  </a:cubicBezTo>
                  <a:cubicBezTo>
                    <a:pt x="25" y="12"/>
                    <a:pt x="24" y="13"/>
                    <a:pt x="19" y="13"/>
                  </a:cubicBezTo>
                  <a:cubicBezTo>
                    <a:pt x="15" y="13"/>
                    <a:pt x="12" y="13"/>
                    <a:pt x="11" y="13"/>
                  </a:cubicBezTo>
                  <a:cubicBezTo>
                    <a:pt x="11" y="13"/>
                    <a:pt x="11" y="14"/>
                    <a:pt x="11" y="14"/>
                  </a:cubicBezTo>
                  <a:cubicBezTo>
                    <a:pt x="11" y="15"/>
                    <a:pt x="16" y="15"/>
                    <a:pt x="22" y="15"/>
                  </a:cubicBezTo>
                  <a:cubicBezTo>
                    <a:pt x="27" y="15"/>
                    <a:pt x="30" y="16"/>
                    <a:pt x="33" y="16"/>
                  </a:cubicBezTo>
                  <a:cubicBezTo>
                    <a:pt x="37" y="17"/>
                    <a:pt x="41" y="17"/>
                    <a:pt x="45" y="17"/>
                  </a:cubicBezTo>
                  <a:cubicBezTo>
                    <a:pt x="46" y="17"/>
                    <a:pt x="47" y="17"/>
                    <a:pt x="48" y="17"/>
                  </a:cubicBezTo>
                  <a:cubicBezTo>
                    <a:pt x="54" y="17"/>
                    <a:pt x="60" y="17"/>
                    <a:pt x="63" y="16"/>
                  </a:cubicBezTo>
                  <a:cubicBezTo>
                    <a:pt x="66" y="16"/>
                    <a:pt x="74" y="16"/>
                    <a:pt x="81" y="14"/>
                  </a:cubicBezTo>
                  <a:cubicBezTo>
                    <a:pt x="87" y="13"/>
                    <a:pt x="92" y="12"/>
                    <a:pt x="94" y="12"/>
                  </a:cubicBezTo>
                  <a:cubicBezTo>
                    <a:pt x="94" y="12"/>
                    <a:pt x="94" y="12"/>
                    <a:pt x="94" y="12"/>
                  </a:cubicBezTo>
                  <a:cubicBezTo>
                    <a:pt x="95" y="12"/>
                    <a:pt x="95" y="12"/>
                    <a:pt x="95" y="12"/>
                  </a:cubicBezTo>
                  <a:cubicBezTo>
                    <a:pt x="97" y="12"/>
                    <a:pt x="98" y="12"/>
                    <a:pt x="99" y="11"/>
                  </a:cubicBezTo>
                  <a:cubicBezTo>
                    <a:pt x="100" y="11"/>
                    <a:pt x="101" y="10"/>
                    <a:pt x="102" y="10"/>
                  </a:cubicBezTo>
                  <a:cubicBezTo>
                    <a:pt x="102" y="10"/>
                    <a:pt x="102" y="10"/>
                    <a:pt x="102" y="10"/>
                  </a:cubicBezTo>
                  <a:cubicBezTo>
                    <a:pt x="102" y="10"/>
                    <a:pt x="102" y="10"/>
                    <a:pt x="102" y="10"/>
                  </a:cubicBezTo>
                  <a:cubicBezTo>
                    <a:pt x="103" y="10"/>
                    <a:pt x="105" y="9"/>
                    <a:pt x="106" y="8"/>
                  </a:cubicBezTo>
                  <a:cubicBezTo>
                    <a:pt x="107" y="7"/>
                    <a:pt x="107" y="6"/>
                    <a:pt x="105" y="6"/>
                  </a:cubicBezTo>
                  <a:cubicBezTo>
                    <a:pt x="103" y="6"/>
                    <a:pt x="100" y="5"/>
                    <a:pt x="99" y="5"/>
                  </a:cubicBezTo>
                  <a:cubicBezTo>
                    <a:pt x="98" y="4"/>
                    <a:pt x="99" y="3"/>
                    <a:pt x="97" y="3"/>
                  </a:cubicBezTo>
                  <a:cubicBezTo>
                    <a:pt x="96" y="3"/>
                    <a:pt x="96" y="2"/>
                    <a:pt x="97" y="2"/>
                  </a:cubicBezTo>
                  <a:cubicBezTo>
                    <a:pt x="98" y="2"/>
                    <a:pt x="98" y="1"/>
                    <a:pt x="98" y="1"/>
                  </a:cubicBezTo>
                  <a:cubicBezTo>
                    <a:pt x="97" y="1"/>
                    <a:pt x="96" y="2"/>
                    <a:pt x="95" y="2"/>
                  </a:cubicBezTo>
                  <a:cubicBezTo>
                    <a:pt x="94" y="2"/>
                    <a:pt x="94" y="2"/>
                    <a:pt x="93" y="2"/>
                  </a:cubicBezTo>
                  <a:cubicBezTo>
                    <a:pt x="92" y="2"/>
                    <a:pt x="90" y="2"/>
                    <a:pt x="88" y="2"/>
                  </a:cubicBezTo>
                  <a:cubicBezTo>
                    <a:pt x="86" y="1"/>
                    <a:pt x="83" y="1"/>
                    <a:pt x="81" y="1"/>
                  </a:cubicBezTo>
                  <a:cubicBezTo>
                    <a:pt x="78" y="1"/>
                    <a:pt x="74" y="1"/>
                    <a:pt x="71" y="2"/>
                  </a:cubicBezTo>
                  <a:cubicBezTo>
                    <a:pt x="64" y="3"/>
                    <a:pt x="63" y="3"/>
                    <a:pt x="61" y="3"/>
                  </a:cubicBezTo>
                  <a:cubicBezTo>
                    <a:pt x="60" y="3"/>
                    <a:pt x="59" y="3"/>
                    <a:pt x="57" y="3"/>
                  </a:cubicBezTo>
                  <a:cubicBezTo>
                    <a:pt x="56" y="2"/>
                    <a:pt x="54" y="2"/>
                    <a:pt x="53" y="2"/>
                  </a:cubicBezTo>
                  <a:cubicBezTo>
                    <a:pt x="51" y="2"/>
                    <a:pt x="50" y="3"/>
                    <a:pt x="48" y="3"/>
                  </a:cubicBezTo>
                  <a:cubicBezTo>
                    <a:pt x="47" y="3"/>
                    <a:pt x="46" y="3"/>
                    <a:pt x="45" y="3"/>
                  </a:cubicBezTo>
                  <a:cubicBezTo>
                    <a:pt x="45" y="3"/>
                    <a:pt x="45" y="3"/>
                    <a:pt x="45" y="3"/>
                  </a:cubicBezTo>
                  <a:cubicBezTo>
                    <a:pt x="44" y="3"/>
                    <a:pt x="44" y="3"/>
                    <a:pt x="43" y="3"/>
                  </a:cubicBezTo>
                  <a:cubicBezTo>
                    <a:pt x="42" y="3"/>
                    <a:pt x="41" y="3"/>
                    <a:pt x="41" y="4"/>
                  </a:cubicBezTo>
                  <a:cubicBezTo>
                    <a:pt x="40" y="5"/>
                    <a:pt x="38" y="6"/>
                    <a:pt x="37" y="6"/>
                  </a:cubicBezTo>
                  <a:cubicBezTo>
                    <a:pt x="37" y="6"/>
                    <a:pt x="37" y="6"/>
                    <a:pt x="37" y="6"/>
                  </a:cubicBezTo>
                  <a:cubicBezTo>
                    <a:pt x="37" y="6"/>
                    <a:pt x="37" y="6"/>
                    <a:pt x="36" y="6"/>
                  </a:cubicBezTo>
                  <a:cubicBezTo>
                    <a:pt x="36" y="6"/>
                    <a:pt x="36" y="6"/>
                    <a:pt x="35" y="6"/>
                  </a:cubicBezTo>
                  <a:cubicBezTo>
                    <a:pt x="34" y="7"/>
                    <a:pt x="34" y="7"/>
                    <a:pt x="34" y="7"/>
                  </a:cubicBezTo>
                  <a:cubicBezTo>
                    <a:pt x="33" y="7"/>
                    <a:pt x="31" y="5"/>
                    <a:pt x="29" y="3"/>
                  </a:cubicBezTo>
                  <a:cubicBezTo>
                    <a:pt x="27" y="1"/>
                    <a:pt x="21"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4" name="Freeform 310"/>
            <p:cNvSpPr>
              <a:spLocks/>
            </p:cNvSpPr>
            <p:nvPr/>
          </p:nvSpPr>
          <p:spPr bwMode="auto">
            <a:xfrm>
              <a:off x="9753600" y="5265738"/>
              <a:ext cx="349250" cy="101600"/>
            </a:xfrm>
            <a:custGeom>
              <a:avLst/>
              <a:gdLst>
                <a:gd name="T0" fmla="*/ 104 w 129"/>
                <a:gd name="T1" fmla="*/ 0 h 37"/>
                <a:gd name="T2" fmla="*/ 103 w 129"/>
                <a:gd name="T3" fmla="*/ 0 h 37"/>
                <a:gd name="T4" fmla="*/ 102 w 129"/>
                <a:gd name="T5" fmla="*/ 0 h 37"/>
                <a:gd name="T6" fmla="*/ 101 w 129"/>
                <a:gd name="T7" fmla="*/ 0 h 37"/>
                <a:gd name="T8" fmla="*/ 100 w 129"/>
                <a:gd name="T9" fmla="*/ 0 h 37"/>
                <a:gd name="T10" fmla="*/ 92 w 129"/>
                <a:gd name="T11" fmla="*/ 3 h 37"/>
                <a:gd name="T12" fmla="*/ 82 w 129"/>
                <a:gd name="T13" fmla="*/ 6 h 37"/>
                <a:gd name="T14" fmla="*/ 82 w 129"/>
                <a:gd name="T15" fmla="*/ 6 h 37"/>
                <a:gd name="T16" fmla="*/ 82 w 129"/>
                <a:gd name="T17" fmla="*/ 6 h 37"/>
                <a:gd name="T18" fmla="*/ 82 w 129"/>
                <a:gd name="T19" fmla="*/ 6 h 37"/>
                <a:gd name="T20" fmla="*/ 80 w 129"/>
                <a:gd name="T21" fmla="*/ 7 h 37"/>
                <a:gd name="T22" fmla="*/ 79 w 129"/>
                <a:gd name="T23" fmla="*/ 6 h 37"/>
                <a:gd name="T24" fmla="*/ 79 w 129"/>
                <a:gd name="T25" fmla="*/ 6 h 37"/>
                <a:gd name="T26" fmla="*/ 58 w 129"/>
                <a:gd name="T27" fmla="*/ 10 h 37"/>
                <a:gd name="T28" fmla="*/ 24 w 129"/>
                <a:gd name="T29" fmla="*/ 17 h 37"/>
                <a:gd name="T30" fmla="*/ 23 w 129"/>
                <a:gd name="T31" fmla="*/ 17 h 37"/>
                <a:gd name="T32" fmla="*/ 21 w 129"/>
                <a:gd name="T33" fmla="*/ 17 h 37"/>
                <a:gd name="T34" fmla="*/ 20 w 129"/>
                <a:gd name="T35" fmla="*/ 17 h 37"/>
                <a:gd name="T36" fmla="*/ 6 w 129"/>
                <a:gd name="T37" fmla="*/ 19 h 37"/>
                <a:gd name="T38" fmla="*/ 4 w 129"/>
                <a:gd name="T39" fmla="*/ 23 h 37"/>
                <a:gd name="T40" fmla="*/ 13 w 129"/>
                <a:gd name="T41" fmla="*/ 25 h 37"/>
                <a:gd name="T42" fmla="*/ 13 w 129"/>
                <a:gd name="T43" fmla="*/ 27 h 37"/>
                <a:gd name="T44" fmla="*/ 13 w 129"/>
                <a:gd name="T45" fmla="*/ 27 h 37"/>
                <a:gd name="T46" fmla="*/ 13 w 129"/>
                <a:gd name="T47" fmla="*/ 27 h 37"/>
                <a:gd name="T48" fmla="*/ 13 w 129"/>
                <a:gd name="T49" fmla="*/ 28 h 37"/>
                <a:gd name="T50" fmla="*/ 14 w 129"/>
                <a:gd name="T51" fmla="*/ 28 h 37"/>
                <a:gd name="T52" fmla="*/ 19 w 129"/>
                <a:gd name="T53" fmla="*/ 32 h 37"/>
                <a:gd name="T54" fmla="*/ 39 w 129"/>
                <a:gd name="T55" fmla="*/ 34 h 37"/>
                <a:gd name="T56" fmla="*/ 43 w 129"/>
                <a:gd name="T57" fmla="*/ 35 h 37"/>
                <a:gd name="T58" fmla="*/ 52 w 129"/>
                <a:gd name="T59" fmla="*/ 35 h 37"/>
                <a:gd name="T60" fmla="*/ 54 w 129"/>
                <a:gd name="T61" fmla="*/ 35 h 37"/>
                <a:gd name="T62" fmla="*/ 60 w 129"/>
                <a:gd name="T63" fmla="*/ 35 h 37"/>
                <a:gd name="T64" fmla="*/ 63 w 129"/>
                <a:gd name="T65" fmla="*/ 35 h 37"/>
                <a:gd name="T66" fmla="*/ 64 w 129"/>
                <a:gd name="T67" fmla="*/ 35 h 37"/>
                <a:gd name="T68" fmla="*/ 64 w 129"/>
                <a:gd name="T69" fmla="*/ 35 h 37"/>
                <a:gd name="T70" fmla="*/ 70 w 129"/>
                <a:gd name="T71" fmla="*/ 36 h 37"/>
                <a:gd name="T72" fmla="*/ 79 w 129"/>
                <a:gd name="T73" fmla="*/ 37 h 37"/>
                <a:gd name="T74" fmla="*/ 88 w 129"/>
                <a:gd name="T75" fmla="*/ 36 h 37"/>
                <a:gd name="T76" fmla="*/ 95 w 129"/>
                <a:gd name="T77" fmla="*/ 32 h 37"/>
                <a:gd name="T78" fmla="*/ 96 w 129"/>
                <a:gd name="T79" fmla="*/ 31 h 37"/>
                <a:gd name="T80" fmla="*/ 94 w 129"/>
                <a:gd name="T81" fmla="*/ 30 h 37"/>
                <a:gd name="T82" fmla="*/ 98 w 129"/>
                <a:gd name="T83" fmla="*/ 28 h 37"/>
                <a:gd name="T84" fmla="*/ 101 w 129"/>
                <a:gd name="T85" fmla="*/ 27 h 37"/>
                <a:gd name="T86" fmla="*/ 102 w 129"/>
                <a:gd name="T87" fmla="*/ 27 h 37"/>
                <a:gd name="T88" fmla="*/ 102 w 129"/>
                <a:gd name="T89" fmla="*/ 27 h 37"/>
                <a:gd name="T90" fmla="*/ 110 w 129"/>
                <a:gd name="T91" fmla="*/ 24 h 37"/>
                <a:gd name="T92" fmla="*/ 121 w 129"/>
                <a:gd name="T93" fmla="*/ 20 h 37"/>
                <a:gd name="T94" fmla="*/ 122 w 129"/>
                <a:gd name="T95" fmla="*/ 20 h 37"/>
                <a:gd name="T96" fmla="*/ 122 w 129"/>
                <a:gd name="T97" fmla="*/ 20 h 37"/>
                <a:gd name="T98" fmla="*/ 114 w 129"/>
                <a:gd name="T99" fmla="*/ 16 h 37"/>
                <a:gd name="T100" fmla="*/ 111 w 129"/>
                <a:gd name="T101" fmla="*/ 11 h 37"/>
                <a:gd name="T102" fmla="*/ 111 w 129"/>
                <a:gd name="T103" fmla="*/ 10 h 37"/>
                <a:gd name="T104" fmla="*/ 117 w 129"/>
                <a:gd name="T105" fmla="*/ 8 h 37"/>
                <a:gd name="T106" fmla="*/ 117 w 129"/>
                <a:gd name="T107" fmla="*/ 8 h 37"/>
                <a:gd name="T108" fmla="*/ 117 w 129"/>
                <a:gd name="T109" fmla="*/ 8 h 37"/>
                <a:gd name="T110" fmla="*/ 124 w 129"/>
                <a:gd name="T111" fmla="*/ 6 h 37"/>
                <a:gd name="T112" fmla="*/ 124 w 129"/>
                <a:gd name="T113" fmla="*/ 5 h 37"/>
                <a:gd name="T114" fmla="*/ 117 w 129"/>
                <a:gd name="T115" fmla="*/ 4 h 37"/>
                <a:gd name="T116" fmla="*/ 115 w 129"/>
                <a:gd name="T117" fmla="*/ 3 h 37"/>
                <a:gd name="T118" fmla="*/ 114 w 129"/>
                <a:gd name="T119" fmla="*/ 3 h 37"/>
                <a:gd name="T120" fmla="*/ 113 w 129"/>
                <a:gd name="T121" fmla="*/ 3 h 37"/>
                <a:gd name="T122" fmla="*/ 109 w 129"/>
                <a:gd name="T123" fmla="*/ 1 h 37"/>
                <a:gd name="T124" fmla="*/ 104 w 129"/>
                <a:gd name="T1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 h="37">
                  <a:moveTo>
                    <a:pt x="104" y="0"/>
                  </a:moveTo>
                  <a:cubicBezTo>
                    <a:pt x="103" y="0"/>
                    <a:pt x="103" y="0"/>
                    <a:pt x="103" y="0"/>
                  </a:cubicBezTo>
                  <a:cubicBezTo>
                    <a:pt x="102" y="0"/>
                    <a:pt x="102" y="0"/>
                    <a:pt x="102" y="0"/>
                  </a:cubicBezTo>
                  <a:cubicBezTo>
                    <a:pt x="101" y="0"/>
                    <a:pt x="101" y="0"/>
                    <a:pt x="101" y="0"/>
                  </a:cubicBezTo>
                  <a:cubicBezTo>
                    <a:pt x="100" y="0"/>
                    <a:pt x="100" y="0"/>
                    <a:pt x="100" y="0"/>
                  </a:cubicBezTo>
                  <a:cubicBezTo>
                    <a:pt x="100" y="0"/>
                    <a:pt x="97" y="2"/>
                    <a:pt x="92" y="3"/>
                  </a:cubicBezTo>
                  <a:cubicBezTo>
                    <a:pt x="87" y="5"/>
                    <a:pt x="81" y="6"/>
                    <a:pt x="82" y="6"/>
                  </a:cubicBezTo>
                  <a:cubicBezTo>
                    <a:pt x="82" y="6"/>
                    <a:pt x="82" y="6"/>
                    <a:pt x="82" y="6"/>
                  </a:cubicBezTo>
                  <a:cubicBezTo>
                    <a:pt x="82" y="6"/>
                    <a:pt x="82" y="6"/>
                    <a:pt x="82" y="6"/>
                  </a:cubicBezTo>
                  <a:cubicBezTo>
                    <a:pt x="84" y="6"/>
                    <a:pt x="84" y="6"/>
                    <a:pt x="82" y="6"/>
                  </a:cubicBezTo>
                  <a:cubicBezTo>
                    <a:pt x="81" y="7"/>
                    <a:pt x="80" y="7"/>
                    <a:pt x="80" y="7"/>
                  </a:cubicBezTo>
                  <a:cubicBezTo>
                    <a:pt x="79" y="7"/>
                    <a:pt x="79" y="7"/>
                    <a:pt x="79" y="6"/>
                  </a:cubicBezTo>
                  <a:cubicBezTo>
                    <a:pt x="79" y="6"/>
                    <a:pt x="79" y="6"/>
                    <a:pt x="79" y="6"/>
                  </a:cubicBezTo>
                  <a:cubicBezTo>
                    <a:pt x="77" y="6"/>
                    <a:pt x="67" y="8"/>
                    <a:pt x="58" y="10"/>
                  </a:cubicBezTo>
                  <a:cubicBezTo>
                    <a:pt x="48" y="13"/>
                    <a:pt x="35" y="17"/>
                    <a:pt x="24" y="17"/>
                  </a:cubicBezTo>
                  <a:cubicBezTo>
                    <a:pt x="23" y="17"/>
                    <a:pt x="23" y="17"/>
                    <a:pt x="23" y="17"/>
                  </a:cubicBezTo>
                  <a:cubicBezTo>
                    <a:pt x="22" y="17"/>
                    <a:pt x="22" y="17"/>
                    <a:pt x="21" y="17"/>
                  </a:cubicBezTo>
                  <a:cubicBezTo>
                    <a:pt x="21" y="17"/>
                    <a:pt x="20" y="17"/>
                    <a:pt x="20" y="17"/>
                  </a:cubicBezTo>
                  <a:cubicBezTo>
                    <a:pt x="15" y="17"/>
                    <a:pt x="10" y="17"/>
                    <a:pt x="6" y="19"/>
                  </a:cubicBezTo>
                  <a:cubicBezTo>
                    <a:pt x="0" y="20"/>
                    <a:pt x="0" y="22"/>
                    <a:pt x="4" y="23"/>
                  </a:cubicBezTo>
                  <a:cubicBezTo>
                    <a:pt x="10" y="25"/>
                    <a:pt x="17" y="25"/>
                    <a:pt x="13" y="25"/>
                  </a:cubicBezTo>
                  <a:cubicBezTo>
                    <a:pt x="12" y="25"/>
                    <a:pt x="12" y="26"/>
                    <a:pt x="13" y="27"/>
                  </a:cubicBezTo>
                  <a:cubicBezTo>
                    <a:pt x="13" y="27"/>
                    <a:pt x="13" y="27"/>
                    <a:pt x="13" y="27"/>
                  </a:cubicBezTo>
                  <a:cubicBezTo>
                    <a:pt x="13" y="27"/>
                    <a:pt x="13" y="27"/>
                    <a:pt x="13" y="27"/>
                  </a:cubicBezTo>
                  <a:cubicBezTo>
                    <a:pt x="13" y="27"/>
                    <a:pt x="13" y="28"/>
                    <a:pt x="13" y="28"/>
                  </a:cubicBezTo>
                  <a:cubicBezTo>
                    <a:pt x="14" y="28"/>
                    <a:pt x="14" y="28"/>
                    <a:pt x="14" y="28"/>
                  </a:cubicBezTo>
                  <a:cubicBezTo>
                    <a:pt x="15" y="29"/>
                    <a:pt x="17" y="30"/>
                    <a:pt x="19" y="32"/>
                  </a:cubicBezTo>
                  <a:cubicBezTo>
                    <a:pt x="25" y="35"/>
                    <a:pt x="38" y="33"/>
                    <a:pt x="39" y="34"/>
                  </a:cubicBezTo>
                  <a:cubicBezTo>
                    <a:pt x="39" y="35"/>
                    <a:pt x="41" y="35"/>
                    <a:pt x="43" y="35"/>
                  </a:cubicBezTo>
                  <a:cubicBezTo>
                    <a:pt x="45" y="35"/>
                    <a:pt x="48" y="35"/>
                    <a:pt x="52" y="35"/>
                  </a:cubicBezTo>
                  <a:cubicBezTo>
                    <a:pt x="53" y="35"/>
                    <a:pt x="53" y="35"/>
                    <a:pt x="54" y="35"/>
                  </a:cubicBezTo>
                  <a:cubicBezTo>
                    <a:pt x="57" y="35"/>
                    <a:pt x="59" y="35"/>
                    <a:pt x="60" y="35"/>
                  </a:cubicBezTo>
                  <a:cubicBezTo>
                    <a:pt x="62" y="35"/>
                    <a:pt x="63" y="35"/>
                    <a:pt x="63" y="35"/>
                  </a:cubicBezTo>
                  <a:cubicBezTo>
                    <a:pt x="64" y="35"/>
                    <a:pt x="64" y="35"/>
                    <a:pt x="64" y="35"/>
                  </a:cubicBezTo>
                  <a:cubicBezTo>
                    <a:pt x="64" y="35"/>
                    <a:pt x="64" y="35"/>
                    <a:pt x="64" y="35"/>
                  </a:cubicBezTo>
                  <a:cubicBezTo>
                    <a:pt x="65" y="35"/>
                    <a:pt x="67" y="36"/>
                    <a:pt x="70" y="36"/>
                  </a:cubicBezTo>
                  <a:cubicBezTo>
                    <a:pt x="71" y="36"/>
                    <a:pt x="75" y="37"/>
                    <a:pt x="79" y="37"/>
                  </a:cubicBezTo>
                  <a:cubicBezTo>
                    <a:pt x="82" y="37"/>
                    <a:pt x="85" y="37"/>
                    <a:pt x="88" y="36"/>
                  </a:cubicBezTo>
                  <a:cubicBezTo>
                    <a:pt x="93" y="35"/>
                    <a:pt x="95" y="33"/>
                    <a:pt x="95" y="32"/>
                  </a:cubicBezTo>
                  <a:cubicBezTo>
                    <a:pt x="95" y="32"/>
                    <a:pt x="97" y="31"/>
                    <a:pt x="96" y="31"/>
                  </a:cubicBezTo>
                  <a:cubicBezTo>
                    <a:pt x="96" y="30"/>
                    <a:pt x="94" y="30"/>
                    <a:pt x="94" y="30"/>
                  </a:cubicBezTo>
                  <a:cubicBezTo>
                    <a:pt x="94" y="30"/>
                    <a:pt x="96" y="29"/>
                    <a:pt x="98" y="28"/>
                  </a:cubicBezTo>
                  <a:cubicBezTo>
                    <a:pt x="99" y="28"/>
                    <a:pt x="100" y="27"/>
                    <a:pt x="101" y="27"/>
                  </a:cubicBezTo>
                  <a:cubicBezTo>
                    <a:pt x="101" y="27"/>
                    <a:pt x="102" y="27"/>
                    <a:pt x="102" y="27"/>
                  </a:cubicBezTo>
                  <a:cubicBezTo>
                    <a:pt x="102" y="27"/>
                    <a:pt x="102" y="27"/>
                    <a:pt x="102" y="27"/>
                  </a:cubicBezTo>
                  <a:cubicBezTo>
                    <a:pt x="103" y="27"/>
                    <a:pt x="106" y="26"/>
                    <a:pt x="110" y="24"/>
                  </a:cubicBezTo>
                  <a:cubicBezTo>
                    <a:pt x="113" y="22"/>
                    <a:pt x="118" y="20"/>
                    <a:pt x="121" y="20"/>
                  </a:cubicBezTo>
                  <a:cubicBezTo>
                    <a:pt x="122" y="20"/>
                    <a:pt x="122" y="20"/>
                    <a:pt x="122" y="20"/>
                  </a:cubicBezTo>
                  <a:cubicBezTo>
                    <a:pt x="122" y="20"/>
                    <a:pt x="122" y="20"/>
                    <a:pt x="122" y="20"/>
                  </a:cubicBezTo>
                  <a:cubicBezTo>
                    <a:pt x="125" y="20"/>
                    <a:pt x="118" y="19"/>
                    <a:pt x="114" y="16"/>
                  </a:cubicBezTo>
                  <a:cubicBezTo>
                    <a:pt x="111" y="13"/>
                    <a:pt x="109" y="11"/>
                    <a:pt x="111" y="11"/>
                  </a:cubicBezTo>
                  <a:cubicBezTo>
                    <a:pt x="113" y="11"/>
                    <a:pt x="113" y="10"/>
                    <a:pt x="111" y="10"/>
                  </a:cubicBezTo>
                  <a:cubicBezTo>
                    <a:pt x="110" y="9"/>
                    <a:pt x="114" y="8"/>
                    <a:pt x="117" y="8"/>
                  </a:cubicBezTo>
                  <a:cubicBezTo>
                    <a:pt x="117" y="8"/>
                    <a:pt x="117" y="8"/>
                    <a:pt x="117" y="8"/>
                  </a:cubicBezTo>
                  <a:cubicBezTo>
                    <a:pt x="117" y="8"/>
                    <a:pt x="117" y="8"/>
                    <a:pt x="117" y="8"/>
                  </a:cubicBezTo>
                  <a:cubicBezTo>
                    <a:pt x="120" y="8"/>
                    <a:pt x="119" y="7"/>
                    <a:pt x="124" y="6"/>
                  </a:cubicBezTo>
                  <a:cubicBezTo>
                    <a:pt x="128" y="6"/>
                    <a:pt x="129" y="5"/>
                    <a:pt x="124" y="5"/>
                  </a:cubicBezTo>
                  <a:cubicBezTo>
                    <a:pt x="119" y="4"/>
                    <a:pt x="116" y="4"/>
                    <a:pt x="117" y="4"/>
                  </a:cubicBezTo>
                  <a:cubicBezTo>
                    <a:pt x="118" y="3"/>
                    <a:pt x="116" y="3"/>
                    <a:pt x="115" y="3"/>
                  </a:cubicBezTo>
                  <a:cubicBezTo>
                    <a:pt x="114" y="3"/>
                    <a:pt x="114" y="3"/>
                    <a:pt x="114" y="3"/>
                  </a:cubicBezTo>
                  <a:cubicBezTo>
                    <a:pt x="114" y="3"/>
                    <a:pt x="113" y="3"/>
                    <a:pt x="113" y="3"/>
                  </a:cubicBezTo>
                  <a:cubicBezTo>
                    <a:pt x="112" y="3"/>
                    <a:pt x="112" y="2"/>
                    <a:pt x="109" y="1"/>
                  </a:cubicBezTo>
                  <a:cubicBezTo>
                    <a:pt x="107" y="0"/>
                    <a:pt x="105" y="0"/>
                    <a:pt x="10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5" name="Freeform 311"/>
            <p:cNvSpPr>
              <a:spLocks/>
            </p:cNvSpPr>
            <p:nvPr/>
          </p:nvSpPr>
          <p:spPr bwMode="auto">
            <a:xfrm>
              <a:off x="8739188" y="5241925"/>
              <a:ext cx="76200" cy="31750"/>
            </a:xfrm>
            <a:custGeom>
              <a:avLst/>
              <a:gdLst>
                <a:gd name="T0" fmla="*/ 6 w 28"/>
                <a:gd name="T1" fmla="*/ 0 h 12"/>
                <a:gd name="T2" fmla="*/ 2 w 28"/>
                <a:gd name="T3" fmla="*/ 1 h 12"/>
                <a:gd name="T4" fmla="*/ 0 w 28"/>
                <a:gd name="T5" fmla="*/ 5 h 12"/>
                <a:gd name="T6" fmla="*/ 3 w 28"/>
                <a:gd name="T7" fmla="*/ 9 h 12"/>
                <a:gd name="T8" fmla="*/ 17 w 28"/>
                <a:gd name="T9" fmla="*/ 12 h 12"/>
                <a:gd name="T10" fmla="*/ 27 w 28"/>
                <a:gd name="T11" fmla="*/ 7 h 12"/>
                <a:gd name="T12" fmla="*/ 24 w 28"/>
                <a:gd name="T13" fmla="*/ 5 h 12"/>
                <a:gd name="T14" fmla="*/ 14 w 28"/>
                <a:gd name="T15" fmla="*/ 1 h 12"/>
                <a:gd name="T16" fmla="*/ 6 w 2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6" y="0"/>
                  </a:moveTo>
                  <a:cubicBezTo>
                    <a:pt x="4" y="0"/>
                    <a:pt x="3" y="0"/>
                    <a:pt x="2" y="1"/>
                  </a:cubicBezTo>
                  <a:cubicBezTo>
                    <a:pt x="1" y="1"/>
                    <a:pt x="0" y="3"/>
                    <a:pt x="0" y="5"/>
                  </a:cubicBezTo>
                  <a:cubicBezTo>
                    <a:pt x="0" y="7"/>
                    <a:pt x="0" y="8"/>
                    <a:pt x="3" y="9"/>
                  </a:cubicBezTo>
                  <a:cubicBezTo>
                    <a:pt x="6" y="11"/>
                    <a:pt x="12" y="12"/>
                    <a:pt x="17" y="12"/>
                  </a:cubicBezTo>
                  <a:cubicBezTo>
                    <a:pt x="23" y="12"/>
                    <a:pt x="28" y="10"/>
                    <a:pt x="27" y="7"/>
                  </a:cubicBezTo>
                  <a:cubicBezTo>
                    <a:pt x="26" y="6"/>
                    <a:pt x="25" y="6"/>
                    <a:pt x="24" y="5"/>
                  </a:cubicBezTo>
                  <a:cubicBezTo>
                    <a:pt x="21" y="4"/>
                    <a:pt x="17" y="2"/>
                    <a:pt x="14" y="1"/>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6" name="Freeform 312"/>
            <p:cNvSpPr>
              <a:spLocks/>
            </p:cNvSpPr>
            <p:nvPr/>
          </p:nvSpPr>
          <p:spPr bwMode="auto">
            <a:xfrm>
              <a:off x="7429500" y="5437188"/>
              <a:ext cx="271463" cy="125412"/>
            </a:xfrm>
            <a:custGeom>
              <a:avLst/>
              <a:gdLst>
                <a:gd name="T0" fmla="*/ 86 w 100"/>
                <a:gd name="T1" fmla="*/ 0 h 46"/>
                <a:gd name="T2" fmla="*/ 86 w 100"/>
                <a:gd name="T3" fmla="*/ 0 h 46"/>
                <a:gd name="T4" fmla="*/ 83 w 100"/>
                <a:gd name="T5" fmla="*/ 4 h 46"/>
                <a:gd name="T6" fmla="*/ 75 w 100"/>
                <a:gd name="T7" fmla="*/ 6 h 46"/>
                <a:gd name="T8" fmla="*/ 74 w 100"/>
                <a:gd name="T9" fmla="*/ 6 h 46"/>
                <a:gd name="T10" fmla="*/ 73 w 100"/>
                <a:gd name="T11" fmla="*/ 6 h 46"/>
                <a:gd name="T12" fmla="*/ 72 w 100"/>
                <a:gd name="T13" fmla="*/ 6 h 46"/>
                <a:gd name="T14" fmla="*/ 72 w 100"/>
                <a:gd name="T15" fmla="*/ 7 h 46"/>
                <a:gd name="T16" fmla="*/ 71 w 100"/>
                <a:gd name="T17" fmla="*/ 7 h 46"/>
                <a:gd name="T18" fmla="*/ 71 w 100"/>
                <a:gd name="T19" fmla="*/ 7 h 46"/>
                <a:gd name="T20" fmla="*/ 70 w 100"/>
                <a:gd name="T21" fmla="*/ 8 h 46"/>
                <a:gd name="T22" fmla="*/ 68 w 100"/>
                <a:gd name="T23" fmla="*/ 9 h 46"/>
                <a:gd name="T24" fmla="*/ 65 w 100"/>
                <a:gd name="T25" fmla="*/ 10 h 46"/>
                <a:gd name="T26" fmla="*/ 64 w 100"/>
                <a:gd name="T27" fmla="*/ 9 h 46"/>
                <a:gd name="T28" fmla="*/ 64 w 100"/>
                <a:gd name="T29" fmla="*/ 9 h 46"/>
                <a:gd name="T30" fmla="*/ 62 w 100"/>
                <a:gd name="T31" fmla="*/ 10 h 46"/>
                <a:gd name="T32" fmla="*/ 60 w 100"/>
                <a:gd name="T33" fmla="*/ 12 h 46"/>
                <a:gd name="T34" fmla="*/ 59 w 100"/>
                <a:gd name="T35" fmla="*/ 12 h 46"/>
                <a:gd name="T36" fmla="*/ 58 w 100"/>
                <a:gd name="T37" fmla="*/ 11 h 46"/>
                <a:gd name="T38" fmla="*/ 57 w 100"/>
                <a:gd name="T39" fmla="*/ 11 h 46"/>
                <a:gd name="T40" fmla="*/ 54 w 100"/>
                <a:gd name="T41" fmla="*/ 12 h 46"/>
                <a:gd name="T42" fmla="*/ 48 w 100"/>
                <a:gd name="T43" fmla="*/ 13 h 46"/>
                <a:gd name="T44" fmla="*/ 47 w 100"/>
                <a:gd name="T45" fmla="*/ 13 h 46"/>
                <a:gd name="T46" fmla="*/ 46 w 100"/>
                <a:gd name="T47" fmla="*/ 13 h 46"/>
                <a:gd name="T48" fmla="*/ 39 w 100"/>
                <a:gd name="T49" fmla="*/ 13 h 46"/>
                <a:gd name="T50" fmla="*/ 21 w 100"/>
                <a:gd name="T51" fmla="*/ 17 h 46"/>
                <a:gd name="T52" fmla="*/ 21 w 100"/>
                <a:gd name="T53" fmla="*/ 25 h 46"/>
                <a:gd name="T54" fmla="*/ 8 w 100"/>
                <a:gd name="T55" fmla="*/ 32 h 46"/>
                <a:gd name="T56" fmla="*/ 10 w 100"/>
                <a:gd name="T57" fmla="*/ 43 h 46"/>
                <a:gd name="T58" fmla="*/ 26 w 100"/>
                <a:gd name="T59" fmla="*/ 46 h 46"/>
                <a:gd name="T60" fmla="*/ 30 w 100"/>
                <a:gd name="T61" fmla="*/ 46 h 46"/>
                <a:gd name="T62" fmla="*/ 60 w 100"/>
                <a:gd name="T63" fmla="*/ 38 h 46"/>
                <a:gd name="T64" fmla="*/ 87 w 100"/>
                <a:gd name="T65" fmla="*/ 20 h 46"/>
                <a:gd name="T66" fmla="*/ 95 w 100"/>
                <a:gd name="T67" fmla="*/ 12 h 46"/>
                <a:gd name="T68" fmla="*/ 95 w 100"/>
                <a:gd name="T69" fmla="*/ 12 h 46"/>
                <a:gd name="T70" fmla="*/ 97 w 100"/>
                <a:gd name="T71" fmla="*/ 13 h 46"/>
                <a:gd name="T72" fmla="*/ 100 w 100"/>
                <a:gd name="T73" fmla="*/ 11 h 46"/>
                <a:gd name="T74" fmla="*/ 98 w 100"/>
                <a:gd name="T75" fmla="*/ 10 h 46"/>
                <a:gd name="T76" fmla="*/ 96 w 100"/>
                <a:gd name="T77" fmla="*/ 5 h 46"/>
                <a:gd name="T78" fmla="*/ 86 w 100"/>
                <a:gd name="T7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46">
                  <a:moveTo>
                    <a:pt x="86" y="0"/>
                  </a:moveTo>
                  <a:cubicBezTo>
                    <a:pt x="86" y="0"/>
                    <a:pt x="86" y="0"/>
                    <a:pt x="86" y="0"/>
                  </a:cubicBezTo>
                  <a:cubicBezTo>
                    <a:pt x="83" y="1"/>
                    <a:pt x="85" y="2"/>
                    <a:pt x="83" y="4"/>
                  </a:cubicBezTo>
                  <a:cubicBezTo>
                    <a:pt x="81" y="5"/>
                    <a:pt x="76" y="6"/>
                    <a:pt x="75" y="6"/>
                  </a:cubicBezTo>
                  <a:cubicBezTo>
                    <a:pt x="74" y="6"/>
                    <a:pt x="74" y="6"/>
                    <a:pt x="74" y="6"/>
                  </a:cubicBezTo>
                  <a:cubicBezTo>
                    <a:pt x="74" y="6"/>
                    <a:pt x="74" y="6"/>
                    <a:pt x="73" y="6"/>
                  </a:cubicBezTo>
                  <a:cubicBezTo>
                    <a:pt x="73" y="6"/>
                    <a:pt x="72" y="6"/>
                    <a:pt x="72" y="6"/>
                  </a:cubicBezTo>
                  <a:cubicBezTo>
                    <a:pt x="72" y="7"/>
                    <a:pt x="73" y="7"/>
                    <a:pt x="72" y="7"/>
                  </a:cubicBezTo>
                  <a:cubicBezTo>
                    <a:pt x="72" y="7"/>
                    <a:pt x="71" y="7"/>
                    <a:pt x="71" y="7"/>
                  </a:cubicBezTo>
                  <a:cubicBezTo>
                    <a:pt x="71" y="7"/>
                    <a:pt x="71" y="7"/>
                    <a:pt x="71" y="7"/>
                  </a:cubicBezTo>
                  <a:cubicBezTo>
                    <a:pt x="70" y="7"/>
                    <a:pt x="69" y="8"/>
                    <a:pt x="70" y="8"/>
                  </a:cubicBezTo>
                  <a:cubicBezTo>
                    <a:pt x="72" y="8"/>
                    <a:pt x="70" y="9"/>
                    <a:pt x="68" y="9"/>
                  </a:cubicBezTo>
                  <a:cubicBezTo>
                    <a:pt x="67" y="10"/>
                    <a:pt x="66" y="10"/>
                    <a:pt x="65" y="10"/>
                  </a:cubicBezTo>
                  <a:cubicBezTo>
                    <a:pt x="65" y="10"/>
                    <a:pt x="64" y="10"/>
                    <a:pt x="64" y="9"/>
                  </a:cubicBezTo>
                  <a:cubicBezTo>
                    <a:pt x="64" y="9"/>
                    <a:pt x="64" y="9"/>
                    <a:pt x="64" y="9"/>
                  </a:cubicBezTo>
                  <a:cubicBezTo>
                    <a:pt x="64" y="9"/>
                    <a:pt x="63" y="10"/>
                    <a:pt x="62" y="10"/>
                  </a:cubicBezTo>
                  <a:cubicBezTo>
                    <a:pt x="61" y="11"/>
                    <a:pt x="61" y="11"/>
                    <a:pt x="60" y="12"/>
                  </a:cubicBezTo>
                  <a:cubicBezTo>
                    <a:pt x="60" y="12"/>
                    <a:pt x="59" y="12"/>
                    <a:pt x="59" y="12"/>
                  </a:cubicBezTo>
                  <a:cubicBezTo>
                    <a:pt x="58" y="12"/>
                    <a:pt x="58" y="11"/>
                    <a:pt x="58" y="11"/>
                  </a:cubicBezTo>
                  <a:cubicBezTo>
                    <a:pt x="57" y="11"/>
                    <a:pt x="57" y="11"/>
                    <a:pt x="57" y="11"/>
                  </a:cubicBezTo>
                  <a:cubicBezTo>
                    <a:pt x="57" y="11"/>
                    <a:pt x="55" y="11"/>
                    <a:pt x="54" y="12"/>
                  </a:cubicBezTo>
                  <a:cubicBezTo>
                    <a:pt x="53" y="13"/>
                    <a:pt x="51" y="13"/>
                    <a:pt x="48" y="13"/>
                  </a:cubicBezTo>
                  <a:cubicBezTo>
                    <a:pt x="48" y="13"/>
                    <a:pt x="48" y="13"/>
                    <a:pt x="47" y="13"/>
                  </a:cubicBezTo>
                  <a:cubicBezTo>
                    <a:pt x="47" y="13"/>
                    <a:pt x="46" y="13"/>
                    <a:pt x="46" y="13"/>
                  </a:cubicBezTo>
                  <a:cubicBezTo>
                    <a:pt x="42" y="13"/>
                    <a:pt x="40" y="13"/>
                    <a:pt x="39" y="13"/>
                  </a:cubicBezTo>
                  <a:cubicBezTo>
                    <a:pt x="38" y="14"/>
                    <a:pt x="22" y="13"/>
                    <a:pt x="21" y="17"/>
                  </a:cubicBezTo>
                  <a:cubicBezTo>
                    <a:pt x="20" y="20"/>
                    <a:pt x="22" y="24"/>
                    <a:pt x="21" y="25"/>
                  </a:cubicBezTo>
                  <a:cubicBezTo>
                    <a:pt x="20" y="27"/>
                    <a:pt x="13" y="30"/>
                    <a:pt x="8" y="32"/>
                  </a:cubicBezTo>
                  <a:cubicBezTo>
                    <a:pt x="0" y="35"/>
                    <a:pt x="5" y="41"/>
                    <a:pt x="10" y="43"/>
                  </a:cubicBezTo>
                  <a:cubicBezTo>
                    <a:pt x="14" y="45"/>
                    <a:pt x="20" y="46"/>
                    <a:pt x="26" y="46"/>
                  </a:cubicBezTo>
                  <a:cubicBezTo>
                    <a:pt x="27" y="46"/>
                    <a:pt x="29" y="46"/>
                    <a:pt x="30" y="46"/>
                  </a:cubicBezTo>
                  <a:cubicBezTo>
                    <a:pt x="48" y="46"/>
                    <a:pt x="54" y="42"/>
                    <a:pt x="60" y="38"/>
                  </a:cubicBezTo>
                  <a:cubicBezTo>
                    <a:pt x="69" y="33"/>
                    <a:pt x="81" y="26"/>
                    <a:pt x="87" y="20"/>
                  </a:cubicBezTo>
                  <a:cubicBezTo>
                    <a:pt x="92" y="16"/>
                    <a:pt x="93" y="12"/>
                    <a:pt x="95" y="12"/>
                  </a:cubicBezTo>
                  <a:cubicBezTo>
                    <a:pt x="95" y="12"/>
                    <a:pt x="95" y="12"/>
                    <a:pt x="95" y="12"/>
                  </a:cubicBezTo>
                  <a:cubicBezTo>
                    <a:pt x="96" y="12"/>
                    <a:pt x="96" y="13"/>
                    <a:pt x="97" y="13"/>
                  </a:cubicBezTo>
                  <a:cubicBezTo>
                    <a:pt x="98" y="13"/>
                    <a:pt x="100" y="12"/>
                    <a:pt x="100" y="11"/>
                  </a:cubicBezTo>
                  <a:cubicBezTo>
                    <a:pt x="100" y="11"/>
                    <a:pt x="99" y="10"/>
                    <a:pt x="98" y="10"/>
                  </a:cubicBezTo>
                  <a:cubicBezTo>
                    <a:pt x="99" y="8"/>
                    <a:pt x="98" y="6"/>
                    <a:pt x="96" y="5"/>
                  </a:cubicBezTo>
                  <a:cubicBezTo>
                    <a:pt x="94" y="2"/>
                    <a:pt x="89"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7" name="Freeform 313"/>
            <p:cNvSpPr>
              <a:spLocks/>
            </p:cNvSpPr>
            <p:nvPr/>
          </p:nvSpPr>
          <p:spPr bwMode="auto">
            <a:xfrm>
              <a:off x="9088438" y="5113338"/>
              <a:ext cx="11113" cy="3175"/>
            </a:xfrm>
            <a:custGeom>
              <a:avLst/>
              <a:gdLst>
                <a:gd name="T0" fmla="*/ 0 w 4"/>
                <a:gd name="T1" fmla="*/ 0 h 1"/>
                <a:gd name="T2" fmla="*/ 1 w 4"/>
                <a:gd name="T3" fmla="*/ 1 h 1"/>
                <a:gd name="T4" fmla="*/ 3 w 4"/>
                <a:gd name="T5" fmla="*/ 1 h 1"/>
                <a:gd name="T6" fmla="*/ 3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0"/>
                    <a:pt x="1" y="1"/>
                    <a:pt x="1" y="1"/>
                  </a:cubicBezTo>
                  <a:cubicBezTo>
                    <a:pt x="1" y="1"/>
                    <a:pt x="2" y="1"/>
                    <a:pt x="3" y="1"/>
                  </a:cubicBezTo>
                  <a:cubicBezTo>
                    <a:pt x="4" y="1"/>
                    <a:pt x="4" y="1"/>
                    <a:pt x="3" y="1"/>
                  </a:cubicBezTo>
                  <a:cubicBezTo>
                    <a:pt x="3" y="1"/>
                    <a:pt x="1"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8" name="Freeform 314"/>
            <p:cNvSpPr>
              <a:spLocks/>
            </p:cNvSpPr>
            <p:nvPr/>
          </p:nvSpPr>
          <p:spPr bwMode="auto">
            <a:xfrm>
              <a:off x="9075738" y="5113338"/>
              <a:ext cx="12700" cy="3175"/>
            </a:xfrm>
            <a:custGeom>
              <a:avLst/>
              <a:gdLst>
                <a:gd name="T0" fmla="*/ 2 w 5"/>
                <a:gd name="T1" fmla="*/ 0 h 1"/>
                <a:gd name="T2" fmla="*/ 0 w 5"/>
                <a:gd name="T3" fmla="*/ 1 h 1"/>
                <a:gd name="T4" fmla="*/ 3 w 5"/>
                <a:gd name="T5" fmla="*/ 1 h 1"/>
                <a:gd name="T6" fmla="*/ 4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2" y="0"/>
                    <a:pt x="1" y="0"/>
                    <a:pt x="0" y="1"/>
                  </a:cubicBezTo>
                  <a:cubicBezTo>
                    <a:pt x="0" y="1"/>
                    <a:pt x="2" y="1"/>
                    <a:pt x="3" y="1"/>
                  </a:cubicBezTo>
                  <a:cubicBezTo>
                    <a:pt x="4" y="1"/>
                    <a:pt x="5" y="1"/>
                    <a:pt x="4"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9" name="Freeform 315"/>
            <p:cNvSpPr>
              <a:spLocks/>
            </p:cNvSpPr>
            <p:nvPr/>
          </p:nvSpPr>
          <p:spPr bwMode="auto">
            <a:xfrm>
              <a:off x="9290050" y="5276850"/>
              <a:ext cx="379413" cy="106362"/>
            </a:xfrm>
            <a:custGeom>
              <a:avLst/>
              <a:gdLst>
                <a:gd name="T0" fmla="*/ 4 w 140"/>
                <a:gd name="T1" fmla="*/ 0 h 39"/>
                <a:gd name="T2" fmla="*/ 10 w 140"/>
                <a:gd name="T3" fmla="*/ 5 h 39"/>
                <a:gd name="T4" fmla="*/ 57 w 140"/>
                <a:gd name="T5" fmla="*/ 20 h 39"/>
                <a:gd name="T6" fmla="*/ 96 w 140"/>
                <a:gd name="T7" fmla="*/ 33 h 39"/>
                <a:gd name="T8" fmla="*/ 117 w 140"/>
                <a:gd name="T9" fmla="*/ 39 h 39"/>
                <a:gd name="T10" fmla="*/ 117 w 140"/>
                <a:gd name="T11" fmla="*/ 39 h 39"/>
                <a:gd name="T12" fmla="*/ 118 w 140"/>
                <a:gd name="T13" fmla="*/ 39 h 39"/>
                <a:gd name="T14" fmla="*/ 120 w 140"/>
                <a:gd name="T15" fmla="*/ 39 h 39"/>
                <a:gd name="T16" fmla="*/ 122 w 140"/>
                <a:gd name="T17" fmla="*/ 39 h 39"/>
                <a:gd name="T18" fmla="*/ 125 w 140"/>
                <a:gd name="T19" fmla="*/ 39 h 39"/>
                <a:gd name="T20" fmla="*/ 128 w 140"/>
                <a:gd name="T21" fmla="*/ 38 h 39"/>
                <a:gd name="T22" fmla="*/ 129 w 140"/>
                <a:gd name="T23" fmla="*/ 38 h 39"/>
                <a:gd name="T24" fmla="*/ 138 w 140"/>
                <a:gd name="T25" fmla="*/ 31 h 39"/>
                <a:gd name="T26" fmla="*/ 125 w 140"/>
                <a:gd name="T27" fmla="*/ 27 h 39"/>
                <a:gd name="T28" fmla="*/ 108 w 140"/>
                <a:gd name="T29" fmla="*/ 23 h 39"/>
                <a:gd name="T30" fmla="*/ 105 w 140"/>
                <a:gd name="T31" fmla="*/ 21 h 39"/>
                <a:gd name="T32" fmla="*/ 104 w 140"/>
                <a:gd name="T33" fmla="*/ 20 h 39"/>
                <a:gd name="T34" fmla="*/ 102 w 140"/>
                <a:gd name="T35" fmla="*/ 19 h 39"/>
                <a:gd name="T36" fmla="*/ 98 w 140"/>
                <a:gd name="T37" fmla="*/ 19 h 39"/>
                <a:gd name="T38" fmla="*/ 97 w 140"/>
                <a:gd name="T39" fmla="*/ 19 h 39"/>
                <a:gd name="T40" fmla="*/ 96 w 140"/>
                <a:gd name="T41" fmla="*/ 19 h 39"/>
                <a:gd name="T42" fmla="*/ 96 w 140"/>
                <a:gd name="T43" fmla="*/ 18 h 39"/>
                <a:gd name="T44" fmla="*/ 71 w 140"/>
                <a:gd name="T45" fmla="*/ 13 h 39"/>
                <a:gd name="T46" fmla="*/ 42 w 140"/>
                <a:gd name="T47" fmla="*/ 6 h 39"/>
                <a:gd name="T48" fmla="*/ 4 w 140"/>
                <a:gd name="T4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39">
                  <a:moveTo>
                    <a:pt x="4" y="0"/>
                  </a:moveTo>
                  <a:cubicBezTo>
                    <a:pt x="0" y="0"/>
                    <a:pt x="0" y="2"/>
                    <a:pt x="10" y="5"/>
                  </a:cubicBezTo>
                  <a:cubicBezTo>
                    <a:pt x="25" y="11"/>
                    <a:pt x="45" y="14"/>
                    <a:pt x="57" y="20"/>
                  </a:cubicBezTo>
                  <a:cubicBezTo>
                    <a:pt x="68" y="26"/>
                    <a:pt x="82" y="29"/>
                    <a:pt x="96" y="33"/>
                  </a:cubicBezTo>
                  <a:cubicBezTo>
                    <a:pt x="107" y="37"/>
                    <a:pt x="116" y="39"/>
                    <a:pt x="117" y="39"/>
                  </a:cubicBezTo>
                  <a:cubicBezTo>
                    <a:pt x="117" y="39"/>
                    <a:pt x="117" y="39"/>
                    <a:pt x="117" y="39"/>
                  </a:cubicBezTo>
                  <a:cubicBezTo>
                    <a:pt x="117" y="39"/>
                    <a:pt x="117" y="39"/>
                    <a:pt x="118" y="39"/>
                  </a:cubicBezTo>
                  <a:cubicBezTo>
                    <a:pt x="119" y="39"/>
                    <a:pt x="119" y="39"/>
                    <a:pt x="120" y="39"/>
                  </a:cubicBezTo>
                  <a:cubicBezTo>
                    <a:pt x="121" y="39"/>
                    <a:pt x="121" y="39"/>
                    <a:pt x="122" y="39"/>
                  </a:cubicBezTo>
                  <a:cubicBezTo>
                    <a:pt x="123" y="39"/>
                    <a:pt x="124" y="39"/>
                    <a:pt x="125" y="39"/>
                  </a:cubicBezTo>
                  <a:cubicBezTo>
                    <a:pt x="125" y="38"/>
                    <a:pt x="127" y="38"/>
                    <a:pt x="128" y="38"/>
                  </a:cubicBezTo>
                  <a:cubicBezTo>
                    <a:pt x="128" y="38"/>
                    <a:pt x="129" y="38"/>
                    <a:pt x="129" y="38"/>
                  </a:cubicBezTo>
                  <a:cubicBezTo>
                    <a:pt x="134" y="38"/>
                    <a:pt x="140" y="32"/>
                    <a:pt x="138" y="31"/>
                  </a:cubicBezTo>
                  <a:cubicBezTo>
                    <a:pt x="135" y="29"/>
                    <a:pt x="129" y="28"/>
                    <a:pt x="125" y="27"/>
                  </a:cubicBezTo>
                  <a:cubicBezTo>
                    <a:pt x="115" y="26"/>
                    <a:pt x="113" y="23"/>
                    <a:pt x="108" y="23"/>
                  </a:cubicBezTo>
                  <a:cubicBezTo>
                    <a:pt x="103" y="23"/>
                    <a:pt x="107" y="21"/>
                    <a:pt x="105" y="21"/>
                  </a:cubicBezTo>
                  <a:cubicBezTo>
                    <a:pt x="102" y="21"/>
                    <a:pt x="102" y="21"/>
                    <a:pt x="104" y="20"/>
                  </a:cubicBezTo>
                  <a:cubicBezTo>
                    <a:pt x="107" y="20"/>
                    <a:pt x="106" y="19"/>
                    <a:pt x="102" y="19"/>
                  </a:cubicBezTo>
                  <a:cubicBezTo>
                    <a:pt x="100" y="19"/>
                    <a:pt x="99" y="19"/>
                    <a:pt x="98" y="19"/>
                  </a:cubicBezTo>
                  <a:cubicBezTo>
                    <a:pt x="97" y="19"/>
                    <a:pt x="97" y="19"/>
                    <a:pt x="97" y="19"/>
                  </a:cubicBezTo>
                  <a:cubicBezTo>
                    <a:pt x="96" y="19"/>
                    <a:pt x="96" y="19"/>
                    <a:pt x="96" y="19"/>
                  </a:cubicBezTo>
                  <a:cubicBezTo>
                    <a:pt x="95" y="19"/>
                    <a:pt x="95" y="19"/>
                    <a:pt x="96" y="18"/>
                  </a:cubicBezTo>
                  <a:cubicBezTo>
                    <a:pt x="97" y="18"/>
                    <a:pt x="85" y="16"/>
                    <a:pt x="71" y="13"/>
                  </a:cubicBezTo>
                  <a:cubicBezTo>
                    <a:pt x="61" y="11"/>
                    <a:pt x="51" y="8"/>
                    <a:pt x="42" y="6"/>
                  </a:cubicBezTo>
                  <a:cubicBezTo>
                    <a:pt x="34" y="4"/>
                    <a:pt x="12"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0" name="Freeform 316"/>
            <p:cNvSpPr>
              <a:spLocks/>
            </p:cNvSpPr>
            <p:nvPr/>
          </p:nvSpPr>
          <p:spPr bwMode="auto">
            <a:xfrm>
              <a:off x="9645650" y="5387975"/>
              <a:ext cx="280988" cy="19050"/>
            </a:xfrm>
            <a:custGeom>
              <a:avLst/>
              <a:gdLst>
                <a:gd name="T0" fmla="*/ 17 w 104"/>
                <a:gd name="T1" fmla="*/ 0 h 7"/>
                <a:gd name="T2" fmla="*/ 3 w 104"/>
                <a:gd name="T3" fmla="*/ 2 h 7"/>
                <a:gd name="T4" fmla="*/ 40 w 104"/>
                <a:gd name="T5" fmla="*/ 6 h 7"/>
                <a:gd name="T6" fmla="*/ 71 w 104"/>
                <a:gd name="T7" fmla="*/ 7 h 7"/>
                <a:gd name="T8" fmla="*/ 72 w 104"/>
                <a:gd name="T9" fmla="*/ 7 h 7"/>
                <a:gd name="T10" fmla="*/ 91 w 104"/>
                <a:gd name="T11" fmla="*/ 7 h 7"/>
                <a:gd name="T12" fmla="*/ 93 w 104"/>
                <a:gd name="T13" fmla="*/ 7 h 7"/>
                <a:gd name="T14" fmla="*/ 91 w 104"/>
                <a:gd name="T15" fmla="*/ 3 h 7"/>
                <a:gd name="T16" fmla="*/ 34 w 104"/>
                <a:gd name="T17" fmla="*/ 1 h 7"/>
                <a:gd name="T18" fmla="*/ 25 w 104"/>
                <a:gd name="T19" fmla="*/ 0 h 7"/>
                <a:gd name="T20" fmla="*/ 17 w 10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7">
                  <a:moveTo>
                    <a:pt x="17" y="0"/>
                  </a:moveTo>
                  <a:cubicBezTo>
                    <a:pt x="5" y="0"/>
                    <a:pt x="0" y="2"/>
                    <a:pt x="3" y="2"/>
                  </a:cubicBezTo>
                  <a:cubicBezTo>
                    <a:pt x="7" y="2"/>
                    <a:pt x="23" y="5"/>
                    <a:pt x="40" y="6"/>
                  </a:cubicBezTo>
                  <a:cubicBezTo>
                    <a:pt x="52" y="6"/>
                    <a:pt x="64" y="7"/>
                    <a:pt x="71" y="7"/>
                  </a:cubicBezTo>
                  <a:cubicBezTo>
                    <a:pt x="72" y="7"/>
                    <a:pt x="72" y="7"/>
                    <a:pt x="72" y="7"/>
                  </a:cubicBezTo>
                  <a:cubicBezTo>
                    <a:pt x="78" y="7"/>
                    <a:pt x="84" y="7"/>
                    <a:pt x="91" y="7"/>
                  </a:cubicBezTo>
                  <a:cubicBezTo>
                    <a:pt x="92" y="7"/>
                    <a:pt x="93" y="7"/>
                    <a:pt x="93" y="7"/>
                  </a:cubicBezTo>
                  <a:cubicBezTo>
                    <a:pt x="102" y="7"/>
                    <a:pt x="104" y="5"/>
                    <a:pt x="91" y="3"/>
                  </a:cubicBezTo>
                  <a:cubicBezTo>
                    <a:pt x="77" y="1"/>
                    <a:pt x="52" y="2"/>
                    <a:pt x="34" y="1"/>
                  </a:cubicBezTo>
                  <a:cubicBezTo>
                    <a:pt x="31" y="1"/>
                    <a:pt x="28" y="0"/>
                    <a:pt x="25" y="0"/>
                  </a:cubicBezTo>
                  <a:cubicBezTo>
                    <a:pt x="22" y="0"/>
                    <a:pt x="19"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2" name="TextBox 11"/>
          <p:cNvSpPr txBox="1"/>
          <p:nvPr/>
        </p:nvSpPr>
        <p:spPr>
          <a:xfrm>
            <a:off x="1796144" y="2024412"/>
            <a:ext cx="9879382" cy="523220"/>
          </a:xfrm>
          <a:prstGeom prst="rect">
            <a:avLst/>
          </a:prstGeom>
          <a:noFill/>
        </p:spPr>
        <p:txBody>
          <a:bodyPr wrap="square" rtlCol="0">
            <a:spAutoFit/>
          </a:bodyPr>
          <a:lstStyle/>
          <a:p>
            <a:r>
              <a:rPr lang="cs-CZ" sz="2800" dirty="0"/>
              <a:t>PISA 2018 – patnáctiletí v základních a středních školách</a:t>
            </a:r>
            <a:endParaRPr lang="id-ID" sz="4000" dirty="0"/>
          </a:p>
        </p:txBody>
      </p:sp>
      <p:sp>
        <p:nvSpPr>
          <p:cNvPr id="3" name="Nadpis 2"/>
          <p:cNvSpPr>
            <a:spLocks noGrp="1"/>
          </p:cNvSpPr>
          <p:nvPr>
            <p:ph type="title"/>
          </p:nvPr>
        </p:nvSpPr>
        <p:spPr>
          <a:xfrm>
            <a:off x="982663" y="410585"/>
            <a:ext cx="2124481" cy="747897"/>
          </a:xfrm>
        </p:spPr>
        <p:txBody>
          <a:bodyPr/>
          <a:lstStyle/>
          <a:p>
            <a:r>
              <a:rPr lang="cs-CZ" sz="5400" dirty="0"/>
              <a:t>Projekt</a:t>
            </a:r>
          </a:p>
        </p:txBody>
      </p:sp>
      <p:sp>
        <p:nvSpPr>
          <p:cNvPr id="35" name="TextBox 11"/>
          <p:cNvSpPr txBox="1"/>
          <p:nvPr/>
        </p:nvSpPr>
        <p:spPr>
          <a:xfrm>
            <a:off x="1798723" y="2860340"/>
            <a:ext cx="4687691" cy="1446550"/>
          </a:xfrm>
          <a:prstGeom prst="rect">
            <a:avLst/>
          </a:prstGeom>
          <a:noFill/>
        </p:spPr>
        <p:txBody>
          <a:bodyPr wrap="square" rtlCol="0">
            <a:spAutoFit/>
          </a:bodyPr>
          <a:lstStyle/>
          <a:p>
            <a:r>
              <a:rPr lang="cs-CZ" sz="3200" dirty="0">
                <a:solidFill>
                  <a:srgbClr val="C60C30"/>
                </a:solidFill>
              </a:rPr>
              <a:t>Čtenářská gramotnost</a:t>
            </a:r>
          </a:p>
          <a:p>
            <a:r>
              <a:rPr lang="cs-CZ" sz="2800" dirty="0">
                <a:solidFill>
                  <a:schemeClr val="bg1">
                    <a:lumMod val="50000"/>
                  </a:schemeClr>
                </a:solidFill>
              </a:rPr>
              <a:t>Přírodovědná gramotnost</a:t>
            </a:r>
          </a:p>
          <a:p>
            <a:r>
              <a:rPr lang="cs-CZ" sz="2800" dirty="0">
                <a:solidFill>
                  <a:schemeClr val="bg1">
                    <a:lumMod val="50000"/>
                  </a:schemeClr>
                </a:solidFill>
              </a:rPr>
              <a:t>Matematická gramotnost</a:t>
            </a:r>
          </a:p>
        </p:txBody>
      </p:sp>
      <p:grpSp>
        <p:nvGrpSpPr>
          <p:cNvPr id="10" name="Skupina 9"/>
          <p:cNvGrpSpPr/>
          <p:nvPr/>
        </p:nvGrpSpPr>
        <p:grpSpPr>
          <a:xfrm>
            <a:off x="966400" y="1942678"/>
            <a:ext cx="571973" cy="558787"/>
            <a:chOff x="6751031" y="1887403"/>
            <a:chExt cx="571973" cy="558787"/>
          </a:xfrm>
        </p:grpSpPr>
        <p:sp>
          <p:nvSpPr>
            <p:cNvPr id="825" name="Oval 824"/>
            <p:cNvSpPr/>
            <p:nvPr/>
          </p:nvSpPr>
          <p:spPr>
            <a:xfrm>
              <a:off x="6751031" y="1887403"/>
              <a:ext cx="571973" cy="558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Block Arc 14">
              <a:extLst>
                <a:ext uri="{FF2B5EF4-FFF2-40B4-BE49-F238E27FC236}">
                  <a16:creationId xmlns:a16="http://schemas.microsoft.com/office/drawing/2014/main" id="{3095435E-6AFF-4D72-A9E8-BB6EFDEE5AC5}"/>
                </a:ext>
              </a:extLst>
            </p:cNvPr>
            <p:cNvSpPr/>
            <p:nvPr/>
          </p:nvSpPr>
          <p:spPr>
            <a:xfrm rot="16200000">
              <a:off x="6858948" y="1988610"/>
              <a:ext cx="356137" cy="35637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600" dirty="0">
                <a:solidFill>
                  <a:schemeClr val="tx1"/>
                </a:solidFill>
              </a:endParaRPr>
            </a:p>
          </p:txBody>
        </p:sp>
      </p:grpSp>
      <p:grpSp>
        <p:nvGrpSpPr>
          <p:cNvPr id="11" name="Skupina 10"/>
          <p:cNvGrpSpPr/>
          <p:nvPr/>
        </p:nvGrpSpPr>
        <p:grpSpPr>
          <a:xfrm>
            <a:off x="974726" y="2863445"/>
            <a:ext cx="563647" cy="565555"/>
            <a:chOff x="6751031" y="2991771"/>
            <a:chExt cx="571973" cy="561685"/>
          </a:xfrm>
        </p:grpSpPr>
        <p:sp>
          <p:nvSpPr>
            <p:cNvPr id="33" name="Oval 824"/>
            <p:cNvSpPr/>
            <p:nvPr/>
          </p:nvSpPr>
          <p:spPr>
            <a:xfrm>
              <a:off x="6751031" y="2991771"/>
              <a:ext cx="571973" cy="5616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Freeform 14"/>
            <p:cNvSpPr>
              <a:spLocks noEditPoints="1"/>
            </p:cNvSpPr>
            <p:nvPr/>
          </p:nvSpPr>
          <p:spPr bwMode="auto">
            <a:xfrm>
              <a:off x="6903106" y="3178558"/>
              <a:ext cx="268528" cy="235533"/>
            </a:xfrm>
            <a:custGeom>
              <a:avLst/>
              <a:gdLst>
                <a:gd name="T0" fmla="*/ 208 w 224"/>
                <a:gd name="T1" fmla="*/ 0 h 196"/>
                <a:gd name="T2" fmla="*/ 16 w 224"/>
                <a:gd name="T3" fmla="*/ 0 h 196"/>
                <a:gd name="T4" fmla="*/ 0 w 224"/>
                <a:gd name="T5" fmla="*/ 16 h 196"/>
                <a:gd name="T6" fmla="*/ 0 w 224"/>
                <a:gd name="T7" fmla="*/ 141 h 196"/>
                <a:gd name="T8" fmla="*/ 16 w 224"/>
                <a:gd name="T9" fmla="*/ 157 h 196"/>
                <a:gd name="T10" fmla="*/ 208 w 224"/>
                <a:gd name="T11" fmla="*/ 157 h 196"/>
                <a:gd name="T12" fmla="*/ 224 w 224"/>
                <a:gd name="T13" fmla="*/ 141 h 196"/>
                <a:gd name="T14" fmla="*/ 224 w 224"/>
                <a:gd name="T15" fmla="*/ 16 h 196"/>
                <a:gd name="T16" fmla="*/ 208 w 224"/>
                <a:gd name="T17" fmla="*/ 0 h 196"/>
                <a:gd name="T18" fmla="*/ 112 w 224"/>
                <a:gd name="T19" fmla="*/ 151 h 196"/>
                <a:gd name="T20" fmla="*/ 107 w 224"/>
                <a:gd name="T21" fmla="*/ 146 h 196"/>
                <a:gd name="T22" fmla="*/ 112 w 224"/>
                <a:gd name="T23" fmla="*/ 141 h 196"/>
                <a:gd name="T24" fmla="*/ 117 w 224"/>
                <a:gd name="T25" fmla="*/ 146 h 196"/>
                <a:gd name="T26" fmla="*/ 112 w 224"/>
                <a:gd name="T27" fmla="*/ 151 h 196"/>
                <a:gd name="T28" fmla="*/ 210 w 224"/>
                <a:gd name="T29" fmla="*/ 133 h 196"/>
                <a:gd name="T30" fmla="*/ 14 w 224"/>
                <a:gd name="T31" fmla="*/ 133 h 196"/>
                <a:gd name="T32" fmla="*/ 14 w 224"/>
                <a:gd name="T33" fmla="*/ 15 h 196"/>
                <a:gd name="T34" fmla="*/ 210 w 224"/>
                <a:gd name="T35" fmla="*/ 15 h 196"/>
                <a:gd name="T36" fmla="*/ 210 w 224"/>
                <a:gd name="T37" fmla="*/ 133 h 196"/>
                <a:gd name="T38" fmla="*/ 154 w 224"/>
                <a:gd name="T39" fmla="*/ 188 h 196"/>
                <a:gd name="T40" fmla="*/ 154 w 224"/>
                <a:gd name="T41" fmla="*/ 196 h 196"/>
                <a:gd name="T42" fmla="*/ 69 w 224"/>
                <a:gd name="T43" fmla="*/ 196 h 196"/>
                <a:gd name="T44" fmla="*/ 69 w 224"/>
                <a:gd name="T45" fmla="*/ 188 h 196"/>
                <a:gd name="T46" fmla="*/ 92 w 224"/>
                <a:gd name="T47" fmla="*/ 171 h 196"/>
                <a:gd name="T48" fmla="*/ 92 w 224"/>
                <a:gd name="T49" fmla="*/ 161 h 196"/>
                <a:gd name="T50" fmla="*/ 131 w 224"/>
                <a:gd name="T51" fmla="*/ 161 h 196"/>
                <a:gd name="T52" fmla="*/ 131 w 224"/>
                <a:gd name="T53" fmla="*/ 171 h 196"/>
                <a:gd name="T54" fmla="*/ 154 w 224"/>
                <a:gd name="T55" fmla="*/ 188 h 196"/>
                <a:gd name="T56" fmla="*/ 113 w 224"/>
                <a:gd name="T57" fmla="*/ 73 h 196"/>
                <a:gd name="T58" fmla="*/ 140 w 224"/>
                <a:gd name="T59" fmla="*/ 46 h 196"/>
                <a:gd name="T60" fmla="*/ 147 w 224"/>
                <a:gd name="T61" fmla="*/ 53 h 196"/>
                <a:gd name="T62" fmla="*/ 113 w 224"/>
                <a:gd name="T63" fmla="*/ 86 h 196"/>
                <a:gd name="T64" fmla="*/ 99 w 224"/>
                <a:gd name="T65" fmla="*/ 72 h 196"/>
                <a:gd name="T66" fmla="*/ 106 w 224"/>
                <a:gd name="T67" fmla="*/ 65 h 196"/>
                <a:gd name="T68" fmla="*/ 113 w 224"/>
                <a:gd name="T69" fmla="*/ 73 h 196"/>
                <a:gd name="T70" fmla="*/ 77 w 224"/>
                <a:gd name="T71" fmla="*/ 70 h 196"/>
                <a:gd name="T72" fmla="*/ 111 w 224"/>
                <a:gd name="T73" fmla="*/ 37 h 196"/>
                <a:gd name="T74" fmla="*/ 134 w 224"/>
                <a:gd name="T75" fmla="*/ 46 h 196"/>
                <a:gd name="T76" fmla="*/ 127 w 224"/>
                <a:gd name="T77" fmla="*/ 53 h 196"/>
                <a:gd name="T78" fmla="*/ 111 w 224"/>
                <a:gd name="T79" fmla="*/ 46 h 196"/>
                <a:gd name="T80" fmla="*/ 87 w 224"/>
                <a:gd name="T81" fmla="*/ 70 h 196"/>
                <a:gd name="T82" fmla="*/ 111 w 224"/>
                <a:gd name="T83" fmla="*/ 94 h 196"/>
                <a:gd name="T84" fmla="*/ 135 w 224"/>
                <a:gd name="T85" fmla="*/ 71 h 196"/>
                <a:gd name="T86" fmla="*/ 143 w 224"/>
                <a:gd name="T87" fmla="*/ 62 h 196"/>
                <a:gd name="T88" fmla="*/ 144 w 224"/>
                <a:gd name="T89" fmla="*/ 70 h 196"/>
                <a:gd name="T90" fmla="*/ 111 w 224"/>
                <a:gd name="T91" fmla="*/ 104 h 196"/>
                <a:gd name="T92" fmla="*/ 77 w 224"/>
                <a:gd name="T93" fmla="*/ 7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96">
                  <a:moveTo>
                    <a:pt x="208" y="0"/>
                  </a:moveTo>
                  <a:cubicBezTo>
                    <a:pt x="16" y="0"/>
                    <a:pt x="16" y="0"/>
                    <a:pt x="16" y="0"/>
                  </a:cubicBezTo>
                  <a:cubicBezTo>
                    <a:pt x="7" y="0"/>
                    <a:pt x="0" y="7"/>
                    <a:pt x="0" y="16"/>
                  </a:cubicBezTo>
                  <a:cubicBezTo>
                    <a:pt x="0" y="141"/>
                    <a:pt x="0" y="141"/>
                    <a:pt x="0" y="141"/>
                  </a:cubicBezTo>
                  <a:cubicBezTo>
                    <a:pt x="0" y="150"/>
                    <a:pt x="7" y="157"/>
                    <a:pt x="16" y="157"/>
                  </a:cubicBezTo>
                  <a:cubicBezTo>
                    <a:pt x="208" y="157"/>
                    <a:pt x="208" y="157"/>
                    <a:pt x="208" y="157"/>
                  </a:cubicBezTo>
                  <a:cubicBezTo>
                    <a:pt x="216" y="157"/>
                    <a:pt x="224" y="150"/>
                    <a:pt x="224" y="141"/>
                  </a:cubicBezTo>
                  <a:cubicBezTo>
                    <a:pt x="224" y="16"/>
                    <a:pt x="224" y="16"/>
                    <a:pt x="224" y="16"/>
                  </a:cubicBezTo>
                  <a:cubicBezTo>
                    <a:pt x="224" y="7"/>
                    <a:pt x="216" y="0"/>
                    <a:pt x="208" y="0"/>
                  </a:cubicBezTo>
                  <a:moveTo>
                    <a:pt x="112" y="151"/>
                  </a:moveTo>
                  <a:cubicBezTo>
                    <a:pt x="109" y="151"/>
                    <a:pt x="107" y="149"/>
                    <a:pt x="107" y="146"/>
                  </a:cubicBezTo>
                  <a:cubicBezTo>
                    <a:pt x="107" y="143"/>
                    <a:pt x="109" y="141"/>
                    <a:pt x="112" y="141"/>
                  </a:cubicBezTo>
                  <a:cubicBezTo>
                    <a:pt x="115" y="141"/>
                    <a:pt x="117" y="143"/>
                    <a:pt x="117" y="146"/>
                  </a:cubicBezTo>
                  <a:cubicBezTo>
                    <a:pt x="117" y="149"/>
                    <a:pt x="115" y="151"/>
                    <a:pt x="112" y="151"/>
                  </a:cubicBezTo>
                  <a:moveTo>
                    <a:pt x="210" y="133"/>
                  </a:moveTo>
                  <a:cubicBezTo>
                    <a:pt x="14" y="133"/>
                    <a:pt x="14" y="133"/>
                    <a:pt x="14" y="133"/>
                  </a:cubicBezTo>
                  <a:cubicBezTo>
                    <a:pt x="14" y="15"/>
                    <a:pt x="14" y="15"/>
                    <a:pt x="14" y="15"/>
                  </a:cubicBezTo>
                  <a:cubicBezTo>
                    <a:pt x="210" y="15"/>
                    <a:pt x="210" y="15"/>
                    <a:pt x="210" y="15"/>
                  </a:cubicBezTo>
                  <a:lnTo>
                    <a:pt x="210" y="133"/>
                  </a:lnTo>
                  <a:close/>
                  <a:moveTo>
                    <a:pt x="154" y="188"/>
                  </a:moveTo>
                  <a:cubicBezTo>
                    <a:pt x="154" y="196"/>
                    <a:pt x="154" y="196"/>
                    <a:pt x="154" y="196"/>
                  </a:cubicBezTo>
                  <a:cubicBezTo>
                    <a:pt x="69" y="196"/>
                    <a:pt x="69" y="196"/>
                    <a:pt x="69" y="196"/>
                  </a:cubicBezTo>
                  <a:cubicBezTo>
                    <a:pt x="69" y="188"/>
                    <a:pt x="69" y="188"/>
                    <a:pt x="69" y="188"/>
                  </a:cubicBezTo>
                  <a:cubicBezTo>
                    <a:pt x="69" y="188"/>
                    <a:pt x="92" y="188"/>
                    <a:pt x="92" y="171"/>
                  </a:cubicBezTo>
                  <a:cubicBezTo>
                    <a:pt x="92" y="161"/>
                    <a:pt x="92" y="161"/>
                    <a:pt x="92" y="161"/>
                  </a:cubicBezTo>
                  <a:cubicBezTo>
                    <a:pt x="131" y="161"/>
                    <a:pt x="131" y="161"/>
                    <a:pt x="131" y="161"/>
                  </a:cubicBezTo>
                  <a:cubicBezTo>
                    <a:pt x="131" y="171"/>
                    <a:pt x="131" y="171"/>
                    <a:pt x="131" y="171"/>
                  </a:cubicBezTo>
                  <a:cubicBezTo>
                    <a:pt x="131" y="188"/>
                    <a:pt x="154" y="188"/>
                    <a:pt x="154" y="188"/>
                  </a:cubicBezTo>
                  <a:moveTo>
                    <a:pt x="113" y="73"/>
                  </a:moveTo>
                  <a:cubicBezTo>
                    <a:pt x="140" y="46"/>
                    <a:pt x="140" y="46"/>
                    <a:pt x="140" y="46"/>
                  </a:cubicBezTo>
                  <a:cubicBezTo>
                    <a:pt x="147" y="53"/>
                    <a:pt x="147" y="53"/>
                    <a:pt x="147" y="53"/>
                  </a:cubicBezTo>
                  <a:cubicBezTo>
                    <a:pt x="113" y="86"/>
                    <a:pt x="113" y="86"/>
                    <a:pt x="113" y="86"/>
                  </a:cubicBezTo>
                  <a:cubicBezTo>
                    <a:pt x="99" y="72"/>
                    <a:pt x="99" y="72"/>
                    <a:pt x="99" y="72"/>
                  </a:cubicBezTo>
                  <a:cubicBezTo>
                    <a:pt x="106" y="65"/>
                    <a:pt x="106" y="65"/>
                    <a:pt x="106" y="65"/>
                  </a:cubicBezTo>
                  <a:lnTo>
                    <a:pt x="113" y="73"/>
                  </a:lnTo>
                  <a:close/>
                  <a:moveTo>
                    <a:pt x="77" y="70"/>
                  </a:moveTo>
                  <a:cubicBezTo>
                    <a:pt x="77" y="52"/>
                    <a:pt x="92" y="37"/>
                    <a:pt x="111" y="37"/>
                  </a:cubicBezTo>
                  <a:cubicBezTo>
                    <a:pt x="120" y="37"/>
                    <a:pt x="128" y="40"/>
                    <a:pt x="134" y="46"/>
                  </a:cubicBezTo>
                  <a:cubicBezTo>
                    <a:pt x="127" y="53"/>
                    <a:pt x="127" y="53"/>
                    <a:pt x="127" y="53"/>
                  </a:cubicBezTo>
                  <a:cubicBezTo>
                    <a:pt x="123" y="49"/>
                    <a:pt x="117" y="46"/>
                    <a:pt x="111" y="46"/>
                  </a:cubicBezTo>
                  <a:cubicBezTo>
                    <a:pt x="97" y="46"/>
                    <a:pt x="87" y="57"/>
                    <a:pt x="87" y="70"/>
                  </a:cubicBezTo>
                  <a:cubicBezTo>
                    <a:pt x="87" y="84"/>
                    <a:pt x="97" y="94"/>
                    <a:pt x="111" y="94"/>
                  </a:cubicBezTo>
                  <a:cubicBezTo>
                    <a:pt x="124" y="94"/>
                    <a:pt x="134" y="84"/>
                    <a:pt x="135" y="71"/>
                  </a:cubicBezTo>
                  <a:cubicBezTo>
                    <a:pt x="143" y="62"/>
                    <a:pt x="143" y="62"/>
                    <a:pt x="143" y="62"/>
                  </a:cubicBezTo>
                  <a:cubicBezTo>
                    <a:pt x="144" y="65"/>
                    <a:pt x="144" y="68"/>
                    <a:pt x="144" y="70"/>
                  </a:cubicBezTo>
                  <a:cubicBezTo>
                    <a:pt x="144" y="89"/>
                    <a:pt x="129" y="104"/>
                    <a:pt x="111" y="104"/>
                  </a:cubicBezTo>
                  <a:cubicBezTo>
                    <a:pt x="92" y="104"/>
                    <a:pt x="77" y="89"/>
                    <a:pt x="77" y="70"/>
                  </a:cubicBezTo>
                </a:path>
              </a:pathLst>
            </a:custGeom>
            <a:solidFill>
              <a:schemeClr val="bg1"/>
            </a:solidFill>
            <a:ln>
              <a:noFill/>
            </a:ln>
            <a:extLst/>
          </p:spPr>
          <p:txBody>
            <a:bodyPr vert="horz" wrap="square" lIns="45720" tIns="22860" rIns="45720" bIns="22860" numCol="1" anchor="t" anchorCtr="0" compatLnSpc="1">
              <a:prstTxWarp prst="textNoShape">
                <a:avLst/>
              </a:prstTxWarp>
            </a:bodyPr>
            <a:lstStyle/>
            <a:p>
              <a:endParaRPr lang="en-US" sz="900"/>
            </a:p>
          </p:txBody>
        </p:sp>
      </p:grpSp>
      <p:pic>
        <p:nvPicPr>
          <p:cNvPr id="5" name="Obrázek 4"/>
          <p:cNvPicPr>
            <a:picLocks noChangeAspect="1"/>
          </p:cNvPicPr>
          <p:nvPr/>
        </p:nvPicPr>
        <p:blipFill rotWithShape="1">
          <a:blip r:embed="rId3">
            <a:extLst>
              <a:ext uri="{28A0092B-C50C-407E-A947-70E740481C1C}">
                <a14:useLocalDpi xmlns:a14="http://schemas.microsoft.com/office/drawing/2010/main" val="0"/>
              </a:ext>
            </a:extLst>
          </a:blip>
          <a:srcRect b="45896"/>
          <a:stretch/>
        </p:blipFill>
        <p:spPr>
          <a:xfrm>
            <a:off x="9848562" y="431729"/>
            <a:ext cx="1918473" cy="785491"/>
          </a:xfrm>
          <a:prstGeom prst="rect">
            <a:avLst/>
          </a:prstGeom>
        </p:spPr>
      </p:pic>
      <p:pic>
        <p:nvPicPr>
          <p:cNvPr id="8" name="Obrázek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65744" y="410585"/>
            <a:ext cx="1489350" cy="665243"/>
          </a:xfrm>
          <a:prstGeom prst="rect">
            <a:avLst/>
          </a:prstGeom>
        </p:spPr>
      </p:pic>
      <p:sp>
        <p:nvSpPr>
          <p:cNvPr id="9" name="TextovéPole 8"/>
          <p:cNvSpPr txBox="1"/>
          <p:nvPr/>
        </p:nvSpPr>
        <p:spPr>
          <a:xfrm>
            <a:off x="1914033" y="4684575"/>
            <a:ext cx="3622216" cy="430887"/>
          </a:xfrm>
          <a:prstGeom prst="rect">
            <a:avLst/>
          </a:prstGeom>
          <a:noFill/>
        </p:spPr>
        <p:txBody>
          <a:bodyPr wrap="square" lIns="0" tIns="0" rIns="0" bIns="0" rtlCol="0">
            <a:spAutoFit/>
          </a:bodyPr>
          <a:lstStyle/>
          <a:p>
            <a:pPr algn="l"/>
            <a:r>
              <a:rPr lang="cs-CZ" sz="2800" dirty="0"/>
              <a:t>Tříletý cyklus</a:t>
            </a:r>
          </a:p>
        </p:txBody>
      </p:sp>
    </p:spTree>
    <p:extLst>
      <p:ext uri="{BB962C8B-B14F-4D97-AF65-F5344CB8AC3E}">
        <p14:creationId xmlns:p14="http://schemas.microsoft.com/office/powerpoint/2010/main" val="94342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76"/>
          <p:cNvGrpSpPr/>
          <p:nvPr/>
        </p:nvGrpSpPr>
        <p:grpSpPr>
          <a:xfrm>
            <a:off x="11617703" y="2313542"/>
            <a:ext cx="389139" cy="389139"/>
            <a:chOff x="6634163" y="50800"/>
            <a:chExt cx="1135063" cy="1135063"/>
          </a:xfrm>
          <a:solidFill>
            <a:schemeClr val="bg1"/>
          </a:solidFill>
        </p:grpSpPr>
        <p:sp>
          <p:nvSpPr>
            <p:cNvPr id="28" name="Freeform 19"/>
            <p:cNvSpPr>
              <a:spLocks noEditPoints="1"/>
            </p:cNvSpPr>
            <p:nvPr/>
          </p:nvSpPr>
          <p:spPr bwMode="auto">
            <a:xfrm>
              <a:off x="7269163" y="50800"/>
              <a:ext cx="500063" cy="498475"/>
            </a:xfrm>
            <a:custGeom>
              <a:avLst/>
              <a:gdLst>
                <a:gd name="T0" fmla="*/ 439 w 549"/>
                <a:gd name="T1" fmla="*/ 549 h 549"/>
                <a:gd name="T2" fmla="*/ 549 w 549"/>
                <a:gd name="T3" fmla="*/ 549 h 549"/>
                <a:gd name="T4" fmla="*/ 369 w 549"/>
                <a:gd name="T5" fmla="*/ 180 h 549"/>
                <a:gd name="T6" fmla="*/ 0 w 549"/>
                <a:gd name="T7" fmla="*/ 0 h 549"/>
                <a:gd name="T8" fmla="*/ 0 w 549"/>
                <a:gd name="T9" fmla="*/ 111 h 549"/>
                <a:gd name="T10" fmla="*/ 439 w 549"/>
                <a:gd name="T11" fmla="*/ 549 h 549"/>
                <a:gd name="T12" fmla="*/ 439 w 549"/>
                <a:gd name="T13" fmla="*/ 549 h 549"/>
                <a:gd name="T14" fmla="*/ 439 w 549"/>
                <a:gd name="T15" fmla="*/ 549 h 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549">
                  <a:moveTo>
                    <a:pt x="439" y="549"/>
                  </a:moveTo>
                  <a:cubicBezTo>
                    <a:pt x="549" y="549"/>
                    <a:pt x="549" y="549"/>
                    <a:pt x="549" y="549"/>
                  </a:cubicBezTo>
                  <a:cubicBezTo>
                    <a:pt x="532" y="410"/>
                    <a:pt x="470" y="281"/>
                    <a:pt x="369" y="180"/>
                  </a:cubicBezTo>
                  <a:cubicBezTo>
                    <a:pt x="269" y="79"/>
                    <a:pt x="140" y="17"/>
                    <a:pt x="0" y="0"/>
                  </a:cubicBezTo>
                  <a:cubicBezTo>
                    <a:pt x="0" y="111"/>
                    <a:pt x="0" y="111"/>
                    <a:pt x="0" y="111"/>
                  </a:cubicBezTo>
                  <a:cubicBezTo>
                    <a:pt x="226" y="144"/>
                    <a:pt x="406" y="323"/>
                    <a:pt x="439" y="549"/>
                  </a:cubicBezTo>
                  <a:close/>
                  <a:moveTo>
                    <a:pt x="439" y="549"/>
                  </a:moveTo>
                  <a:cubicBezTo>
                    <a:pt x="439" y="549"/>
                    <a:pt x="439" y="549"/>
                    <a:pt x="439" y="5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9" name="Freeform 20"/>
            <p:cNvSpPr>
              <a:spLocks noEditPoints="1"/>
            </p:cNvSpPr>
            <p:nvPr/>
          </p:nvSpPr>
          <p:spPr bwMode="auto">
            <a:xfrm>
              <a:off x="6634163" y="50800"/>
              <a:ext cx="498475" cy="498475"/>
            </a:xfrm>
            <a:custGeom>
              <a:avLst/>
              <a:gdLst>
                <a:gd name="T0" fmla="*/ 549 w 549"/>
                <a:gd name="T1" fmla="*/ 111 h 549"/>
                <a:gd name="T2" fmla="*/ 549 w 549"/>
                <a:gd name="T3" fmla="*/ 0 h 549"/>
                <a:gd name="T4" fmla="*/ 180 w 549"/>
                <a:gd name="T5" fmla="*/ 180 h 549"/>
                <a:gd name="T6" fmla="*/ 0 w 549"/>
                <a:gd name="T7" fmla="*/ 549 h 549"/>
                <a:gd name="T8" fmla="*/ 110 w 549"/>
                <a:gd name="T9" fmla="*/ 549 h 549"/>
                <a:gd name="T10" fmla="*/ 549 w 549"/>
                <a:gd name="T11" fmla="*/ 111 h 549"/>
                <a:gd name="T12" fmla="*/ 549 w 549"/>
                <a:gd name="T13" fmla="*/ 111 h 549"/>
                <a:gd name="T14" fmla="*/ 549 w 549"/>
                <a:gd name="T15" fmla="*/ 111 h 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549">
                  <a:moveTo>
                    <a:pt x="549" y="111"/>
                  </a:moveTo>
                  <a:cubicBezTo>
                    <a:pt x="549" y="0"/>
                    <a:pt x="549" y="0"/>
                    <a:pt x="549" y="0"/>
                  </a:cubicBezTo>
                  <a:cubicBezTo>
                    <a:pt x="409" y="17"/>
                    <a:pt x="280" y="79"/>
                    <a:pt x="180" y="180"/>
                  </a:cubicBezTo>
                  <a:cubicBezTo>
                    <a:pt x="79" y="281"/>
                    <a:pt x="17" y="410"/>
                    <a:pt x="0" y="549"/>
                  </a:cubicBezTo>
                  <a:cubicBezTo>
                    <a:pt x="110" y="549"/>
                    <a:pt x="110" y="549"/>
                    <a:pt x="110" y="549"/>
                  </a:cubicBezTo>
                  <a:cubicBezTo>
                    <a:pt x="143" y="323"/>
                    <a:pt x="323" y="144"/>
                    <a:pt x="549" y="111"/>
                  </a:cubicBezTo>
                  <a:close/>
                  <a:moveTo>
                    <a:pt x="549" y="111"/>
                  </a:moveTo>
                  <a:cubicBezTo>
                    <a:pt x="549" y="111"/>
                    <a:pt x="549" y="111"/>
                    <a:pt x="549"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0" name="Freeform 21"/>
            <p:cNvSpPr>
              <a:spLocks noEditPoints="1"/>
            </p:cNvSpPr>
            <p:nvPr/>
          </p:nvSpPr>
          <p:spPr bwMode="auto">
            <a:xfrm>
              <a:off x="7269163" y="687388"/>
              <a:ext cx="500063" cy="498475"/>
            </a:xfrm>
            <a:custGeom>
              <a:avLst/>
              <a:gdLst>
                <a:gd name="T0" fmla="*/ 0 w 549"/>
                <a:gd name="T1" fmla="*/ 438 h 548"/>
                <a:gd name="T2" fmla="*/ 0 w 549"/>
                <a:gd name="T3" fmla="*/ 548 h 548"/>
                <a:gd name="T4" fmla="*/ 369 w 549"/>
                <a:gd name="T5" fmla="*/ 369 h 548"/>
                <a:gd name="T6" fmla="*/ 549 w 549"/>
                <a:gd name="T7" fmla="*/ 0 h 548"/>
                <a:gd name="T8" fmla="*/ 439 w 549"/>
                <a:gd name="T9" fmla="*/ 0 h 548"/>
                <a:gd name="T10" fmla="*/ 0 w 549"/>
                <a:gd name="T11" fmla="*/ 438 h 548"/>
                <a:gd name="T12" fmla="*/ 0 w 549"/>
                <a:gd name="T13" fmla="*/ 438 h 548"/>
                <a:gd name="T14" fmla="*/ 0 w 549"/>
                <a:gd name="T15" fmla="*/ 438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548">
                  <a:moveTo>
                    <a:pt x="0" y="438"/>
                  </a:moveTo>
                  <a:cubicBezTo>
                    <a:pt x="0" y="548"/>
                    <a:pt x="0" y="548"/>
                    <a:pt x="0" y="548"/>
                  </a:cubicBezTo>
                  <a:cubicBezTo>
                    <a:pt x="140" y="532"/>
                    <a:pt x="269" y="470"/>
                    <a:pt x="369" y="369"/>
                  </a:cubicBezTo>
                  <a:cubicBezTo>
                    <a:pt x="470" y="268"/>
                    <a:pt x="532" y="139"/>
                    <a:pt x="549" y="0"/>
                  </a:cubicBezTo>
                  <a:cubicBezTo>
                    <a:pt x="439" y="0"/>
                    <a:pt x="439" y="0"/>
                    <a:pt x="439" y="0"/>
                  </a:cubicBezTo>
                  <a:cubicBezTo>
                    <a:pt x="406" y="226"/>
                    <a:pt x="226" y="405"/>
                    <a:pt x="0" y="438"/>
                  </a:cubicBezTo>
                  <a:close/>
                  <a:moveTo>
                    <a:pt x="0" y="438"/>
                  </a:moveTo>
                  <a:cubicBezTo>
                    <a:pt x="0" y="438"/>
                    <a:pt x="0" y="438"/>
                    <a:pt x="0" y="4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1" name="Freeform 22"/>
            <p:cNvSpPr>
              <a:spLocks noEditPoints="1"/>
            </p:cNvSpPr>
            <p:nvPr/>
          </p:nvSpPr>
          <p:spPr bwMode="auto">
            <a:xfrm>
              <a:off x="6634163" y="687388"/>
              <a:ext cx="498475" cy="498475"/>
            </a:xfrm>
            <a:custGeom>
              <a:avLst/>
              <a:gdLst>
                <a:gd name="T0" fmla="*/ 110 w 549"/>
                <a:gd name="T1" fmla="*/ 0 h 548"/>
                <a:gd name="T2" fmla="*/ 0 w 549"/>
                <a:gd name="T3" fmla="*/ 0 h 548"/>
                <a:gd name="T4" fmla="*/ 180 w 549"/>
                <a:gd name="T5" fmla="*/ 369 h 548"/>
                <a:gd name="T6" fmla="*/ 549 w 549"/>
                <a:gd name="T7" fmla="*/ 548 h 548"/>
                <a:gd name="T8" fmla="*/ 549 w 549"/>
                <a:gd name="T9" fmla="*/ 438 h 548"/>
                <a:gd name="T10" fmla="*/ 110 w 549"/>
                <a:gd name="T11" fmla="*/ 0 h 548"/>
                <a:gd name="T12" fmla="*/ 110 w 549"/>
                <a:gd name="T13" fmla="*/ 0 h 548"/>
                <a:gd name="T14" fmla="*/ 110 w 549"/>
                <a:gd name="T15" fmla="*/ 0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548">
                  <a:moveTo>
                    <a:pt x="110" y="0"/>
                  </a:moveTo>
                  <a:cubicBezTo>
                    <a:pt x="0" y="0"/>
                    <a:pt x="0" y="0"/>
                    <a:pt x="0" y="0"/>
                  </a:cubicBezTo>
                  <a:cubicBezTo>
                    <a:pt x="17" y="139"/>
                    <a:pt x="79" y="268"/>
                    <a:pt x="180" y="369"/>
                  </a:cubicBezTo>
                  <a:cubicBezTo>
                    <a:pt x="280" y="470"/>
                    <a:pt x="409" y="532"/>
                    <a:pt x="549" y="548"/>
                  </a:cubicBezTo>
                  <a:cubicBezTo>
                    <a:pt x="549" y="438"/>
                    <a:pt x="549" y="438"/>
                    <a:pt x="549" y="438"/>
                  </a:cubicBezTo>
                  <a:cubicBezTo>
                    <a:pt x="323" y="405"/>
                    <a:pt x="143" y="226"/>
                    <a:pt x="110" y="0"/>
                  </a:cubicBezTo>
                  <a:close/>
                  <a:moveTo>
                    <a:pt x="110" y="0"/>
                  </a:moveTo>
                  <a:cubicBezTo>
                    <a:pt x="110" y="0"/>
                    <a:pt x="110" y="0"/>
                    <a:pt x="1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2" name="Freeform 23"/>
            <p:cNvSpPr>
              <a:spLocks noEditPoints="1"/>
            </p:cNvSpPr>
            <p:nvPr/>
          </p:nvSpPr>
          <p:spPr bwMode="auto">
            <a:xfrm>
              <a:off x="6846888" y="265113"/>
              <a:ext cx="285750" cy="284163"/>
            </a:xfrm>
            <a:custGeom>
              <a:avLst/>
              <a:gdLst>
                <a:gd name="T0" fmla="*/ 112 w 314"/>
                <a:gd name="T1" fmla="*/ 314 h 314"/>
                <a:gd name="T2" fmla="*/ 314 w 314"/>
                <a:gd name="T3" fmla="*/ 113 h 314"/>
                <a:gd name="T4" fmla="*/ 314 w 314"/>
                <a:gd name="T5" fmla="*/ 0 h 314"/>
                <a:gd name="T6" fmla="*/ 0 w 314"/>
                <a:gd name="T7" fmla="*/ 314 h 314"/>
                <a:gd name="T8" fmla="*/ 112 w 314"/>
                <a:gd name="T9" fmla="*/ 314 h 314"/>
                <a:gd name="T10" fmla="*/ 112 w 314"/>
                <a:gd name="T11" fmla="*/ 314 h 314"/>
                <a:gd name="T12" fmla="*/ 112 w 314"/>
                <a:gd name="T13" fmla="*/ 314 h 314"/>
              </a:gdLst>
              <a:ahLst/>
              <a:cxnLst>
                <a:cxn ang="0">
                  <a:pos x="T0" y="T1"/>
                </a:cxn>
                <a:cxn ang="0">
                  <a:pos x="T2" y="T3"/>
                </a:cxn>
                <a:cxn ang="0">
                  <a:pos x="T4" y="T5"/>
                </a:cxn>
                <a:cxn ang="0">
                  <a:pos x="T6" y="T7"/>
                </a:cxn>
                <a:cxn ang="0">
                  <a:pos x="T8" y="T9"/>
                </a:cxn>
                <a:cxn ang="0">
                  <a:pos x="T10" y="T11"/>
                </a:cxn>
                <a:cxn ang="0">
                  <a:pos x="T12" y="T13"/>
                </a:cxn>
              </a:cxnLst>
              <a:rect l="0" t="0" r="r" b="b"/>
              <a:pathLst>
                <a:path w="314" h="314">
                  <a:moveTo>
                    <a:pt x="112" y="314"/>
                  </a:moveTo>
                  <a:cubicBezTo>
                    <a:pt x="139" y="216"/>
                    <a:pt x="216" y="139"/>
                    <a:pt x="314" y="113"/>
                  </a:cubicBezTo>
                  <a:cubicBezTo>
                    <a:pt x="314" y="0"/>
                    <a:pt x="314" y="0"/>
                    <a:pt x="314" y="0"/>
                  </a:cubicBezTo>
                  <a:cubicBezTo>
                    <a:pt x="156" y="31"/>
                    <a:pt x="31" y="156"/>
                    <a:pt x="0" y="314"/>
                  </a:cubicBezTo>
                  <a:lnTo>
                    <a:pt x="112" y="314"/>
                  </a:lnTo>
                  <a:close/>
                  <a:moveTo>
                    <a:pt x="112" y="314"/>
                  </a:moveTo>
                  <a:cubicBezTo>
                    <a:pt x="112" y="314"/>
                    <a:pt x="112" y="314"/>
                    <a:pt x="112" y="3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4" name="Freeform 24"/>
            <p:cNvSpPr>
              <a:spLocks noEditPoints="1"/>
            </p:cNvSpPr>
            <p:nvPr/>
          </p:nvSpPr>
          <p:spPr bwMode="auto">
            <a:xfrm>
              <a:off x="6846888" y="687388"/>
              <a:ext cx="285750" cy="284163"/>
            </a:xfrm>
            <a:custGeom>
              <a:avLst/>
              <a:gdLst>
                <a:gd name="T0" fmla="*/ 112 w 314"/>
                <a:gd name="T1" fmla="*/ 0 h 313"/>
                <a:gd name="T2" fmla="*/ 0 w 314"/>
                <a:gd name="T3" fmla="*/ 0 h 313"/>
                <a:gd name="T4" fmla="*/ 314 w 314"/>
                <a:gd name="T5" fmla="*/ 313 h 313"/>
                <a:gd name="T6" fmla="*/ 314 w 314"/>
                <a:gd name="T7" fmla="*/ 201 h 313"/>
                <a:gd name="T8" fmla="*/ 112 w 314"/>
                <a:gd name="T9" fmla="*/ 0 h 313"/>
                <a:gd name="T10" fmla="*/ 112 w 314"/>
                <a:gd name="T11" fmla="*/ 0 h 313"/>
                <a:gd name="T12" fmla="*/ 112 w 314"/>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314" h="313">
                  <a:moveTo>
                    <a:pt x="112" y="0"/>
                  </a:moveTo>
                  <a:cubicBezTo>
                    <a:pt x="0" y="0"/>
                    <a:pt x="0" y="0"/>
                    <a:pt x="0" y="0"/>
                  </a:cubicBezTo>
                  <a:cubicBezTo>
                    <a:pt x="31" y="158"/>
                    <a:pt x="156" y="283"/>
                    <a:pt x="314" y="313"/>
                  </a:cubicBezTo>
                  <a:cubicBezTo>
                    <a:pt x="314" y="201"/>
                    <a:pt x="314" y="201"/>
                    <a:pt x="314" y="201"/>
                  </a:cubicBezTo>
                  <a:cubicBezTo>
                    <a:pt x="216" y="175"/>
                    <a:pt x="139" y="98"/>
                    <a:pt x="112" y="0"/>
                  </a:cubicBezTo>
                  <a:close/>
                  <a:moveTo>
                    <a:pt x="112" y="0"/>
                  </a:moveTo>
                  <a:cubicBezTo>
                    <a:pt x="112" y="0"/>
                    <a:pt x="112" y="0"/>
                    <a:pt x="1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6" name="Freeform 25"/>
            <p:cNvSpPr>
              <a:spLocks noEditPoints="1"/>
            </p:cNvSpPr>
            <p:nvPr/>
          </p:nvSpPr>
          <p:spPr bwMode="auto">
            <a:xfrm>
              <a:off x="7269163" y="687388"/>
              <a:ext cx="285750" cy="284163"/>
            </a:xfrm>
            <a:custGeom>
              <a:avLst/>
              <a:gdLst>
                <a:gd name="T0" fmla="*/ 202 w 314"/>
                <a:gd name="T1" fmla="*/ 0 h 313"/>
                <a:gd name="T2" fmla="*/ 0 w 314"/>
                <a:gd name="T3" fmla="*/ 201 h 313"/>
                <a:gd name="T4" fmla="*/ 0 w 314"/>
                <a:gd name="T5" fmla="*/ 313 h 313"/>
                <a:gd name="T6" fmla="*/ 314 w 314"/>
                <a:gd name="T7" fmla="*/ 0 h 313"/>
                <a:gd name="T8" fmla="*/ 202 w 314"/>
                <a:gd name="T9" fmla="*/ 0 h 313"/>
                <a:gd name="T10" fmla="*/ 202 w 314"/>
                <a:gd name="T11" fmla="*/ 0 h 313"/>
                <a:gd name="T12" fmla="*/ 202 w 314"/>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314" h="313">
                  <a:moveTo>
                    <a:pt x="202" y="0"/>
                  </a:moveTo>
                  <a:cubicBezTo>
                    <a:pt x="175" y="98"/>
                    <a:pt x="98" y="175"/>
                    <a:pt x="0" y="201"/>
                  </a:cubicBezTo>
                  <a:cubicBezTo>
                    <a:pt x="0" y="313"/>
                    <a:pt x="0" y="313"/>
                    <a:pt x="0" y="313"/>
                  </a:cubicBezTo>
                  <a:cubicBezTo>
                    <a:pt x="158" y="283"/>
                    <a:pt x="284" y="158"/>
                    <a:pt x="314" y="0"/>
                  </a:cubicBezTo>
                  <a:lnTo>
                    <a:pt x="202" y="0"/>
                  </a:lnTo>
                  <a:close/>
                  <a:moveTo>
                    <a:pt x="202" y="0"/>
                  </a:moveTo>
                  <a:cubicBezTo>
                    <a:pt x="202" y="0"/>
                    <a:pt x="202"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9" name="Freeform 26"/>
            <p:cNvSpPr>
              <a:spLocks noEditPoints="1"/>
            </p:cNvSpPr>
            <p:nvPr/>
          </p:nvSpPr>
          <p:spPr bwMode="auto">
            <a:xfrm>
              <a:off x="7269163" y="265113"/>
              <a:ext cx="285750" cy="284163"/>
            </a:xfrm>
            <a:custGeom>
              <a:avLst/>
              <a:gdLst>
                <a:gd name="T0" fmla="*/ 202 w 314"/>
                <a:gd name="T1" fmla="*/ 314 h 314"/>
                <a:gd name="T2" fmla="*/ 314 w 314"/>
                <a:gd name="T3" fmla="*/ 314 h 314"/>
                <a:gd name="T4" fmla="*/ 0 w 314"/>
                <a:gd name="T5" fmla="*/ 0 h 314"/>
                <a:gd name="T6" fmla="*/ 0 w 314"/>
                <a:gd name="T7" fmla="*/ 113 h 314"/>
                <a:gd name="T8" fmla="*/ 202 w 314"/>
                <a:gd name="T9" fmla="*/ 314 h 314"/>
                <a:gd name="T10" fmla="*/ 202 w 314"/>
                <a:gd name="T11" fmla="*/ 314 h 314"/>
                <a:gd name="T12" fmla="*/ 202 w 314"/>
                <a:gd name="T13" fmla="*/ 314 h 314"/>
              </a:gdLst>
              <a:ahLst/>
              <a:cxnLst>
                <a:cxn ang="0">
                  <a:pos x="T0" y="T1"/>
                </a:cxn>
                <a:cxn ang="0">
                  <a:pos x="T2" y="T3"/>
                </a:cxn>
                <a:cxn ang="0">
                  <a:pos x="T4" y="T5"/>
                </a:cxn>
                <a:cxn ang="0">
                  <a:pos x="T6" y="T7"/>
                </a:cxn>
                <a:cxn ang="0">
                  <a:pos x="T8" y="T9"/>
                </a:cxn>
                <a:cxn ang="0">
                  <a:pos x="T10" y="T11"/>
                </a:cxn>
                <a:cxn ang="0">
                  <a:pos x="T12" y="T13"/>
                </a:cxn>
              </a:cxnLst>
              <a:rect l="0" t="0" r="r" b="b"/>
              <a:pathLst>
                <a:path w="314" h="314">
                  <a:moveTo>
                    <a:pt x="202" y="314"/>
                  </a:moveTo>
                  <a:cubicBezTo>
                    <a:pt x="314" y="314"/>
                    <a:pt x="314" y="314"/>
                    <a:pt x="314" y="314"/>
                  </a:cubicBezTo>
                  <a:cubicBezTo>
                    <a:pt x="284" y="156"/>
                    <a:pt x="158" y="31"/>
                    <a:pt x="0" y="0"/>
                  </a:cubicBezTo>
                  <a:cubicBezTo>
                    <a:pt x="0" y="113"/>
                    <a:pt x="0" y="113"/>
                    <a:pt x="0" y="113"/>
                  </a:cubicBezTo>
                  <a:cubicBezTo>
                    <a:pt x="98" y="139"/>
                    <a:pt x="175" y="216"/>
                    <a:pt x="202" y="314"/>
                  </a:cubicBezTo>
                  <a:close/>
                  <a:moveTo>
                    <a:pt x="202" y="314"/>
                  </a:moveTo>
                  <a:cubicBezTo>
                    <a:pt x="202" y="314"/>
                    <a:pt x="202" y="314"/>
                    <a:pt x="202" y="3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40" name="Freeform 27"/>
            <p:cNvSpPr>
              <a:spLocks noEditPoints="1"/>
            </p:cNvSpPr>
            <p:nvPr/>
          </p:nvSpPr>
          <p:spPr bwMode="auto">
            <a:xfrm>
              <a:off x="6634163" y="50800"/>
              <a:ext cx="1135063" cy="1135063"/>
            </a:xfrm>
            <a:custGeom>
              <a:avLst/>
              <a:gdLst>
                <a:gd name="T0" fmla="*/ 654 w 1248"/>
                <a:gd name="T1" fmla="*/ 477 h 1248"/>
                <a:gd name="T2" fmla="*/ 654 w 1248"/>
                <a:gd name="T3" fmla="*/ 0 h 1248"/>
                <a:gd name="T4" fmla="*/ 594 w 1248"/>
                <a:gd name="T5" fmla="*/ 0 h 1248"/>
                <a:gd name="T6" fmla="*/ 594 w 1248"/>
                <a:gd name="T7" fmla="*/ 477 h 1248"/>
                <a:gd name="T8" fmla="*/ 477 w 1248"/>
                <a:gd name="T9" fmla="*/ 594 h 1248"/>
                <a:gd name="T10" fmla="*/ 0 w 1248"/>
                <a:gd name="T11" fmla="*/ 594 h 1248"/>
                <a:gd name="T12" fmla="*/ 0 w 1248"/>
                <a:gd name="T13" fmla="*/ 655 h 1248"/>
                <a:gd name="T14" fmla="*/ 477 w 1248"/>
                <a:gd name="T15" fmla="*/ 655 h 1248"/>
                <a:gd name="T16" fmla="*/ 594 w 1248"/>
                <a:gd name="T17" fmla="*/ 772 h 1248"/>
                <a:gd name="T18" fmla="*/ 594 w 1248"/>
                <a:gd name="T19" fmla="*/ 1248 h 1248"/>
                <a:gd name="T20" fmla="*/ 654 w 1248"/>
                <a:gd name="T21" fmla="*/ 1248 h 1248"/>
                <a:gd name="T22" fmla="*/ 654 w 1248"/>
                <a:gd name="T23" fmla="*/ 772 h 1248"/>
                <a:gd name="T24" fmla="*/ 771 w 1248"/>
                <a:gd name="T25" fmla="*/ 655 h 1248"/>
                <a:gd name="T26" fmla="*/ 1248 w 1248"/>
                <a:gd name="T27" fmla="*/ 655 h 1248"/>
                <a:gd name="T28" fmla="*/ 1248 w 1248"/>
                <a:gd name="T29" fmla="*/ 594 h 1248"/>
                <a:gd name="T30" fmla="*/ 771 w 1248"/>
                <a:gd name="T31" fmla="*/ 594 h 1248"/>
                <a:gd name="T32" fmla="*/ 654 w 1248"/>
                <a:gd name="T33" fmla="*/ 477 h 1248"/>
                <a:gd name="T34" fmla="*/ 654 w 1248"/>
                <a:gd name="T35" fmla="*/ 477 h 1248"/>
                <a:gd name="T36" fmla="*/ 654 w 1248"/>
                <a:gd name="T37" fmla="*/ 477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8" h="1248">
                  <a:moveTo>
                    <a:pt x="654" y="477"/>
                  </a:moveTo>
                  <a:cubicBezTo>
                    <a:pt x="654" y="0"/>
                    <a:pt x="654" y="0"/>
                    <a:pt x="654" y="0"/>
                  </a:cubicBezTo>
                  <a:cubicBezTo>
                    <a:pt x="594" y="0"/>
                    <a:pt x="594" y="0"/>
                    <a:pt x="594" y="0"/>
                  </a:cubicBezTo>
                  <a:cubicBezTo>
                    <a:pt x="594" y="477"/>
                    <a:pt x="594" y="477"/>
                    <a:pt x="594" y="477"/>
                  </a:cubicBezTo>
                  <a:cubicBezTo>
                    <a:pt x="535" y="489"/>
                    <a:pt x="489" y="536"/>
                    <a:pt x="477" y="594"/>
                  </a:cubicBezTo>
                  <a:cubicBezTo>
                    <a:pt x="0" y="594"/>
                    <a:pt x="0" y="594"/>
                    <a:pt x="0" y="594"/>
                  </a:cubicBezTo>
                  <a:cubicBezTo>
                    <a:pt x="0" y="655"/>
                    <a:pt x="0" y="655"/>
                    <a:pt x="0" y="655"/>
                  </a:cubicBezTo>
                  <a:cubicBezTo>
                    <a:pt x="477" y="655"/>
                    <a:pt x="477" y="655"/>
                    <a:pt x="477" y="655"/>
                  </a:cubicBezTo>
                  <a:cubicBezTo>
                    <a:pt x="489" y="713"/>
                    <a:pt x="535" y="759"/>
                    <a:pt x="594" y="772"/>
                  </a:cubicBezTo>
                  <a:cubicBezTo>
                    <a:pt x="594" y="1248"/>
                    <a:pt x="594" y="1248"/>
                    <a:pt x="594" y="1248"/>
                  </a:cubicBezTo>
                  <a:cubicBezTo>
                    <a:pt x="654" y="1248"/>
                    <a:pt x="654" y="1248"/>
                    <a:pt x="654" y="1248"/>
                  </a:cubicBezTo>
                  <a:cubicBezTo>
                    <a:pt x="654" y="772"/>
                    <a:pt x="654" y="772"/>
                    <a:pt x="654" y="772"/>
                  </a:cubicBezTo>
                  <a:cubicBezTo>
                    <a:pt x="713" y="759"/>
                    <a:pt x="759" y="713"/>
                    <a:pt x="771" y="655"/>
                  </a:cubicBezTo>
                  <a:cubicBezTo>
                    <a:pt x="1248" y="655"/>
                    <a:pt x="1248" y="655"/>
                    <a:pt x="1248" y="655"/>
                  </a:cubicBezTo>
                  <a:cubicBezTo>
                    <a:pt x="1248" y="594"/>
                    <a:pt x="1248" y="594"/>
                    <a:pt x="1248" y="594"/>
                  </a:cubicBezTo>
                  <a:cubicBezTo>
                    <a:pt x="771" y="594"/>
                    <a:pt x="771" y="594"/>
                    <a:pt x="771" y="594"/>
                  </a:cubicBezTo>
                  <a:cubicBezTo>
                    <a:pt x="759" y="536"/>
                    <a:pt x="713" y="489"/>
                    <a:pt x="654" y="477"/>
                  </a:cubicBezTo>
                  <a:close/>
                  <a:moveTo>
                    <a:pt x="654" y="477"/>
                  </a:moveTo>
                  <a:cubicBezTo>
                    <a:pt x="654" y="477"/>
                    <a:pt x="654" y="477"/>
                    <a:pt x="654" y="4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pic>
        <p:nvPicPr>
          <p:cNvPr id="2" name="Obrázek 1"/>
          <p:cNvPicPr>
            <a:picLocks noChangeAspect="1"/>
          </p:cNvPicPr>
          <p:nvPr/>
        </p:nvPicPr>
        <p:blipFill rotWithShape="1">
          <a:blip r:embed="rId3"/>
          <a:srcRect t="1125"/>
          <a:stretch/>
        </p:blipFill>
        <p:spPr>
          <a:xfrm>
            <a:off x="1004226" y="1347803"/>
            <a:ext cx="8648737" cy="4476363"/>
          </a:xfrm>
          <a:prstGeom prst="rect">
            <a:avLst/>
          </a:prstGeom>
          <a:ln>
            <a:noFill/>
          </a:ln>
        </p:spPr>
      </p:pic>
      <p:pic>
        <p:nvPicPr>
          <p:cNvPr id="5" name="Obrázek 4"/>
          <p:cNvPicPr>
            <a:picLocks noChangeAspect="1"/>
          </p:cNvPicPr>
          <p:nvPr/>
        </p:nvPicPr>
        <p:blipFill rotWithShape="1">
          <a:blip r:embed="rId4"/>
          <a:srcRect l="1923" r="74113"/>
          <a:stretch/>
        </p:blipFill>
        <p:spPr>
          <a:xfrm>
            <a:off x="10042997" y="237257"/>
            <a:ext cx="1163109" cy="2221092"/>
          </a:xfrm>
          <a:prstGeom prst="rect">
            <a:avLst/>
          </a:prstGeom>
        </p:spPr>
      </p:pic>
      <p:sp>
        <p:nvSpPr>
          <p:cNvPr id="22" name="Nadpis 2"/>
          <p:cNvSpPr>
            <a:spLocks noGrp="1"/>
          </p:cNvSpPr>
          <p:nvPr>
            <p:ph type="title"/>
          </p:nvPr>
        </p:nvSpPr>
        <p:spPr>
          <a:xfrm>
            <a:off x="1004226" y="370798"/>
            <a:ext cx="2083531" cy="747897"/>
          </a:xfrm>
        </p:spPr>
        <p:txBody>
          <a:bodyPr/>
          <a:lstStyle/>
          <a:p>
            <a:r>
              <a:rPr lang="cs-CZ" sz="5400" dirty="0"/>
              <a:t>Projekt </a:t>
            </a:r>
          </a:p>
        </p:txBody>
      </p:sp>
      <p:pic>
        <p:nvPicPr>
          <p:cNvPr id="23" name="Obrázek 22"/>
          <p:cNvPicPr>
            <a:picLocks noChangeAspect="1"/>
          </p:cNvPicPr>
          <p:nvPr/>
        </p:nvPicPr>
        <p:blipFill rotWithShape="1">
          <a:blip r:embed="rId4"/>
          <a:srcRect l="26925" t="508" r="36315" b="-508"/>
          <a:stretch/>
        </p:blipFill>
        <p:spPr>
          <a:xfrm>
            <a:off x="10024024" y="2497807"/>
            <a:ext cx="1784154" cy="2221092"/>
          </a:xfrm>
          <a:prstGeom prst="rect">
            <a:avLst/>
          </a:prstGeom>
        </p:spPr>
      </p:pic>
      <p:pic>
        <p:nvPicPr>
          <p:cNvPr id="24" name="Obrázek 23"/>
          <p:cNvPicPr>
            <a:picLocks noChangeAspect="1"/>
          </p:cNvPicPr>
          <p:nvPr/>
        </p:nvPicPr>
        <p:blipFill rotWithShape="1">
          <a:blip r:embed="rId4"/>
          <a:srcRect l="65641" t="1016" r="380" b="42600"/>
          <a:stretch/>
        </p:blipFill>
        <p:spPr>
          <a:xfrm>
            <a:off x="10024024" y="4824248"/>
            <a:ext cx="1649154" cy="1252356"/>
          </a:xfrm>
          <a:prstGeom prst="rect">
            <a:avLst/>
          </a:prstGeom>
        </p:spPr>
      </p:pic>
      <p:cxnSp>
        <p:nvCxnSpPr>
          <p:cNvPr id="11" name="Přímá spojnice 10"/>
          <p:cNvCxnSpPr/>
          <p:nvPr/>
        </p:nvCxnSpPr>
        <p:spPr>
          <a:xfrm flipH="1">
            <a:off x="9993879" y="237257"/>
            <a:ext cx="30145" cy="5839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pic>
        <p:nvPicPr>
          <p:cNvPr id="18" name="Obrázek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39921" y="349471"/>
            <a:ext cx="1489350" cy="665243"/>
          </a:xfrm>
          <a:prstGeom prst="rect">
            <a:avLst/>
          </a:prstGeom>
        </p:spPr>
      </p:pic>
    </p:spTree>
    <p:extLst>
      <p:ext uri="{BB962C8B-B14F-4D97-AF65-F5344CB8AC3E}">
        <p14:creationId xmlns:p14="http://schemas.microsoft.com/office/powerpoint/2010/main" val="83721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663" y="1567922"/>
            <a:ext cx="10513414" cy="738664"/>
          </a:xfrm>
        </p:spPr>
        <p:txBody>
          <a:bodyPr anchor="ctr"/>
          <a:lstStyle/>
          <a:p>
            <a:pPr>
              <a:lnSpc>
                <a:spcPct val="100000"/>
              </a:lnSpc>
              <a:spcAft>
                <a:spcPts val="600"/>
              </a:spcAft>
            </a:pPr>
            <a:r>
              <a:rPr lang="cs-CZ" sz="4800" dirty="0"/>
              <a:t>Výsledky českých žáků</a:t>
            </a:r>
          </a:p>
        </p:txBody>
      </p:sp>
    </p:spTree>
    <p:extLst>
      <p:ext uri="{BB962C8B-B14F-4D97-AF65-F5344CB8AC3E}">
        <p14:creationId xmlns:p14="http://schemas.microsoft.com/office/powerpoint/2010/main" val="68736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69748" y="262551"/>
            <a:ext cx="10833097" cy="1218795"/>
          </a:xfrm>
        </p:spPr>
        <p:txBody>
          <a:bodyPr/>
          <a:lstStyle/>
          <a:p>
            <a:r>
              <a:rPr lang="cs-CZ" sz="4400" dirty="0"/>
              <a:t>Průměrné výsledky českých žáků v jednotlivých gramotnostech</a:t>
            </a:r>
          </a:p>
        </p:txBody>
      </p:sp>
      <p:graphicFrame>
        <p:nvGraphicFramePr>
          <p:cNvPr id="4" name="Graf 3"/>
          <p:cNvGraphicFramePr>
            <a:graphicFrameLocks/>
          </p:cNvGraphicFramePr>
          <p:nvPr>
            <p:extLst>
              <p:ext uri="{D42A27DB-BD31-4B8C-83A1-F6EECF244321}">
                <p14:modId xmlns:p14="http://schemas.microsoft.com/office/powerpoint/2010/main" val="2060369312"/>
              </p:ext>
            </p:extLst>
          </p:nvPr>
        </p:nvGraphicFramePr>
        <p:xfrm>
          <a:off x="1069749" y="1643270"/>
          <a:ext cx="10750776" cy="44394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63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663" y="376238"/>
            <a:ext cx="10833097" cy="1329595"/>
          </a:xfrm>
        </p:spPr>
        <p:txBody>
          <a:bodyPr/>
          <a:lstStyle/>
          <a:p>
            <a:r>
              <a:rPr lang="cs-CZ" dirty="0"/>
              <a:t>Trendy ve výsledcích žáků ve čtenářské, matematické a přírodovědné gramotnosti</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193" y="1855779"/>
            <a:ext cx="8717344" cy="4174844"/>
          </a:xfrm>
          <a:prstGeom prst="rect">
            <a:avLst/>
          </a:prstGeom>
        </p:spPr>
      </p:pic>
    </p:spTree>
    <p:extLst>
      <p:ext uri="{BB962C8B-B14F-4D97-AF65-F5344CB8AC3E}">
        <p14:creationId xmlns:p14="http://schemas.microsoft.com/office/powerpoint/2010/main" val="274274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2663" y="1038435"/>
            <a:ext cx="10513414" cy="4431983"/>
          </a:xfrm>
        </p:spPr>
        <p:txBody>
          <a:bodyPr anchor="ctr"/>
          <a:lstStyle/>
          <a:p>
            <a:pPr>
              <a:lnSpc>
                <a:spcPct val="100000"/>
              </a:lnSpc>
              <a:spcAft>
                <a:spcPts val="600"/>
              </a:spcAft>
            </a:pPr>
            <a:r>
              <a:rPr lang="cs-CZ" sz="4800" dirty="0"/>
              <a:t>GRAMOTNOSTNÍ ÚROVNĚ</a:t>
            </a:r>
            <a:br>
              <a:rPr lang="cs-CZ" sz="4800" dirty="0"/>
            </a:br>
            <a:r>
              <a:rPr lang="cs-CZ" sz="4800" dirty="0" smtClean="0"/>
              <a:t/>
            </a:r>
            <a:br>
              <a:rPr lang="cs-CZ" sz="4800" dirty="0" smtClean="0"/>
            </a:br>
            <a:r>
              <a:rPr lang="cs-CZ" sz="4800" dirty="0" smtClean="0">
                <a:solidFill>
                  <a:schemeClr val="bg1">
                    <a:lumMod val="95000"/>
                  </a:schemeClr>
                </a:solidFill>
              </a:rPr>
              <a:t>Zastoupení českých žáků v nejnižších a nejvyšších </a:t>
            </a:r>
            <a:r>
              <a:rPr lang="cs-CZ" sz="4800" dirty="0" err="1" smtClean="0">
                <a:solidFill>
                  <a:schemeClr val="bg1">
                    <a:lumMod val="95000"/>
                  </a:schemeClr>
                </a:solidFill>
              </a:rPr>
              <a:t>gramotnostních</a:t>
            </a:r>
            <a:r>
              <a:rPr lang="cs-CZ" sz="4800" dirty="0" smtClean="0">
                <a:solidFill>
                  <a:schemeClr val="bg1">
                    <a:lumMod val="95000"/>
                  </a:schemeClr>
                </a:solidFill>
              </a:rPr>
              <a:t> úrovních.</a:t>
            </a:r>
            <a:br>
              <a:rPr lang="cs-CZ" sz="4800" dirty="0" smtClean="0">
                <a:solidFill>
                  <a:schemeClr val="bg1">
                    <a:lumMod val="95000"/>
                  </a:schemeClr>
                </a:solidFill>
              </a:rPr>
            </a:br>
            <a:r>
              <a:rPr lang="cs-CZ" sz="4800" dirty="0" smtClean="0">
                <a:solidFill>
                  <a:schemeClr val="bg1">
                    <a:lumMod val="95000"/>
                  </a:schemeClr>
                </a:solidFill>
              </a:rPr>
              <a:t/>
            </a:r>
            <a:br>
              <a:rPr lang="cs-CZ" sz="4800" dirty="0" smtClean="0">
                <a:solidFill>
                  <a:schemeClr val="bg1">
                    <a:lumMod val="95000"/>
                  </a:schemeClr>
                </a:solidFill>
              </a:rPr>
            </a:br>
            <a:r>
              <a:rPr lang="cs-CZ" sz="4800" dirty="0" smtClean="0">
                <a:solidFill>
                  <a:schemeClr val="bg1">
                    <a:lumMod val="95000"/>
                  </a:schemeClr>
                </a:solidFill>
              </a:rPr>
              <a:t>Výsledky na úrovni krajů.</a:t>
            </a:r>
            <a:endParaRPr lang="cs-CZ" sz="4800" dirty="0"/>
          </a:p>
        </p:txBody>
      </p:sp>
    </p:spTree>
    <p:extLst>
      <p:ext uri="{BB962C8B-B14F-4D97-AF65-F5344CB8AC3E}">
        <p14:creationId xmlns:p14="http://schemas.microsoft.com/office/powerpoint/2010/main" val="30467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txBox="1">
            <a:spLocks/>
          </p:cNvSpPr>
          <p:nvPr/>
        </p:nvSpPr>
        <p:spPr>
          <a:xfrm>
            <a:off x="987428" y="376238"/>
            <a:ext cx="10833097" cy="9971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800" b="0" kern="1200">
                <a:solidFill>
                  <a:schemeClr val="tx2"/>
                </a:solidFill>
                <a:latin typeface="+mj-lt"/>
                <a:ea typeface="+mj-ea"/>
                <a:cs typeface="+mj-cs"/>
              </a:defRPr>
            </a:lvl1pPr>
          </a:lstStyle>
          <a:p>
            <a:r>
              <a:rPr lang="cs-CZ" sz="4000" dirty="0"/>
              <a:t>Podíl žáků v čtenářských gramotnostních úrovních </a:t>
            </a:r>
            <a:r>
              <a:rPr lang="cs-CZ" sz="3200" dirty="0"/>
              <a:t/>
            </a:r>
            <a:br>
              <a:rPr lang="cs-CZ" sz="3200" dirty="0"/>
            </a:br>
            <a:r>
              <a:rPr lang="cs-CZ" sz="3200" dirty="0"/>
              <a:t>– ČR vývoj v čase</a:t>
            </a:r>
          </a:p>
        </p:txBody>
      </p:sp>
      <p:graphicFrame>
        <p:nvGraphicFramePr>
          <p:cNvPr id="12" name="Tabulka 11"/>
          <p:cNvGraphicFramePr>
            <a:graphicFrameLocks noGrp="1"/>
          </p:cNvGraphicFramePr>
          <p:nvPr>
            <p:extLst>
              <p:ext uri="{D42A27DB-BD31-4B8C-83A1-F6EECF244321}">
                <p14:modId xmlns:p14="http://schemas.microsoft.com/office/powerpoint/2010/main" val="2959870719"/>
              </p:ext>
            </p:extLst>
          </p:nvPr>
        </p:nvGraphicFramePr>
        <p:xfrm>
          <a:off x="987428" y="1430214"/>
          <a:ext cx="10833103" cy="1737360"/>
        </p:xfrm>
        <a:graphic>
          <a:graphicData uri="http://schemas.openxmlformats.org/drawingml/2006/table">
            <a:tbl>
              <a:tblPr firstRow="1" firstCol="1" bandRow="1">
                <a:tableStyleId>{5C22544A-7EE6-4342-B048-85BDC9FD1C3A}</a:tableStyleId>
              </a:tblPr>
              <a:tblGrid>
                <a:gridCol w="3400951">
                  <a:extLst>
                    <a:ext uri="{9D8B030D-6E8A-4147-A177-3AD203B41FA5}">
                      <a16:colId xmlns:a16="http://schemas.microsoft.com/office/drawing/2014/main" val="3262813207"/>
                    </a:ext>
                  </a:extLst>
                </a:gridCol>
                <a:gridCol w="929019">
                  <a:extLst>
                    <a:ext uri="{9D8B030D-6E8A-4147-A177-3AD203B41FA5}">
                      <a16:colId xmlns:a16="http://schemas.microsoft.com/office/drawing/2014/main" val="2502396612"/>
                    </a:ext>
                  </a:extLst>
                </a:gridCol>
                <a:gridCol w="929019">
                  <a:extLst>
                    <a:ext uri="{9D8B030D-6E8A-4147-A177-3AD203B41FA5}">
                      <a16:colId xmlns:a16="http://schemas.microsoft.com/office/drawing/2014/main" val="996147703"/>
                    </a:ext>
                  </a:extLst>
                </a:gridCol>
                <a:gridCol w="929019">
                  <a:extLst>
                    <a:ext uri="{9D8B030D-6E8A-4147-A177-3AD203B41FA5}">
                      <a16:colId xmlns:a16="http://schemas.microsoft.com/office/drawing/2014/main" val="637326148"/>
                    </a:ext>
                  </a:extLst>
                </a:gridCol>
                <a:gridCol w="929019">
                  <a:extLst>
                    <a:ext uri="{9D8B030D-6E8A-4147-A177-3AD203B41FA5}">
                      <a16:colId xmlns:a16="http://schemas.microsoft.com/office/drawing/2014/main" val="3197250230"/>
                    </a:ext>
                  </a:extLst>
                </a:gridCol>
                <a:gridCol w="929019">
                  <a:extLst>
                    <a:ext uri="{9D8B030D-6E8A-4147-A177-3AD203B41FA5}">
                      <a16:colId xmlns:a16="http://schemas.microsoft.com/office/drawing/2014/main" val="3526635188"/>
                    </a:ext>
                  </a:extLst>
                </a:gridCol>
                <a:gridCol w="929019">
                  <a:extLst>
                    <a:ext uri="{9D8B030D-6E8A-4147-A177-3AD203B41FA5}">
                      <a16:colId xmlns:a16="http://schemas.microsoft.com/office/drawing/2014/main" val="732224344"/>
                    </a:ext>
                  </a:extLst>
                </a:gridCol>
                <a:gridCol w="929019">
                  <a:extLst>
                    <a:ext uri="{9D8B030D-6E8A-4147-A177-3AD203B41FA5}">
                      <a16:colId xmlns:a16="http://schemas.microsoft.com/office/drawing/2014/main" val="785886322"/>
                    </a:ext>
                  </a:extLst>
                </a:gridCol>
                <a:gridCol w="929019">
                  <a:extLst>
                    <a:ext uri="{9D8B030D-6E8A-4147-A177-3AD203B41FA5}">
                      <a16:colId xmlns:a16="http://schemas.microsoft.com/office/drawing/2014/main" val="3811754857"/>
                    </a:ext>
                  </a:extLst>
                </a:gridCol>
              </a:tblGrid>
              <a:tr h="356422">
                <a:tc>
                  <a:txBody>
                    <a:bodyPr/>
                    <a:lstStyle/>
                    <a:p>
                      <a:endParaRPr lang="cs-CZ" b="0" dirty="0"/>
                    </a:p>
                  </a:txBody>
                  <a:tcPr>
                    <a:noFill/>
                  </a:tcPr>
                </a:tc>
                <a:tc>
                  <a:txBody>
                    <a:bodyPr/>
                    <a:lstStyle/>
                    <a:p>
                      <a:pPr algn="ctr"/>
                      <a:endParaRPr lang="cs-CZ" b="0" dirty="0"/>
                    </a:p>
                  </a:txBody>
                  <a:tcPr anchor="ctr">
                    <a:noFill/>
                  </a:tcPr>
                </a:tc>
                <a:tc>
                  <a:txBody>
                    <a:bodyPr/>
                    <a:lstStyle/>
                    <a:p>
                      <a:pPr algn="ctr"/>
                      <a:endParaRPr lang="cs-CZ" b="0" dirty="0"/>
                    </a:p>
                  </a:txBody>
                  <a:tcPr anchor="ctr">
                    <a:noFill/>
                  </a:tcPr>
                </a:tc>
                <a:tc>
                  <a:txBody>
                    <a:bodyPr/>
                    <a:lstStyle/>
                    <a:p>
                      <a:pPr algn="ctr"/>
                      <a:endParaRPr lang="cs-CZ" b="0" dirty="0"/>
                    </a:p>
                  </a:txBody>
                  <a:tcPr anchor="ctr">
                    <a:noFill/>
                  </a:tcPr>
                </a:tc>
                <a:tc>
                  <a:txBody>
                    <a:bodyPr/>
                    <a:lstStyle/>
                    <a:p>
                      <a:pPr algn="ctr"/>
                      <a:endParaRPr lang="cs-CZ" b="0" dirty="0"/>
                    </a:p>
                  </a:txBody>
                  <a:tcPr anchor="ctr">
                    <a:noFill/>
                  </a:tcPr>
                </a:tc>
                <a:tc>
                  <a:txBody>
                    <a:bodyPr/>
                    <a:lstStyle/>
                    <a:p>
                      <a:pPr algn="ctr"/>
                      <a:endParaRPr lang="cs-CZ" b="0" dirty="0"/>
                    </a:p>
                  </a:txBody>
                  <a:tcPr anchor="ctr">
                    <a:noFill/>
                  </a:tcPr>
                </a:tc>
                <a:tc>
                  <a:txBody>
                    <a:bodyPr/>
                    <a:lstStyle/>
                    <a:p>
                      <a:pPr algn="ctr"/>
                      <a:endParaRPr lang="cs-CZ" b="0" dirty="0"/>
                    </a:p>
                  </a:txBody>
                  <a:tcPr anchor="ctr">
                    <a:noFill/>
                  </a:tcPr>
                </a:tc>
                <a:tc gridSpan="2">
                  <a:txBody>
                    <a:bodyPr/>
                    <a:lstStyle/>
                    <a:p>
                      <a:pPr algn="ctr"/>
                      <a:r>
                        <a:rPr lang="cs-CZ" b="0" dirty="0">
                          <a:solidFill>
                            <a:schemeClr val="bg1"/>
                          </a:solidFill>
                        </a:rPr>
                        <a:t>2018</a:t>
                      </a:r>
                    </a:p>
                  </a:txBody>
                  <a:tcPr anchor="ctr">
                    <a:solidFill>
                      <a:schemeClr val="bg1">
                        <a:lumMod val="50000"/>
                      </a:schemeClr>
                    </a:solidFill>
                  </a:tcPr>
                </a:tc>
                <a:tc hMerge="1">
                  <a:txBody>
                    <a:bodyPr/>
                    <a:lstStyle/>
                    <a:p>
                      <a:pPr algn="ctr"/>
                      <a:endParaRPr lang="cs-CZ" b="0" dirty="0"/>
                    </a:p>
                  </a:txBody>
                  <a:tcPr anchor="ctr">
                    <a:solidFill>
                      <a:schemeClr val="accent3"/>
                    </a:solidFill>
                  </a:tcPr>
                </a:tc>
                <a:extLst>
                  <a:ext uri="{0D108BD9-81ED-4DB2-BD59-A6C34878D82A}">
                    <a16:rowId xmlns:a16="http://schemas.microsoft.com/office/drawing/2014/main" val="1059574633"/>
                  </a:ext>
                </a:extLst>
              </a:tr>
              <a:tr h="615194">
                <a:tc>
                  <a:txBody>
                    <a:bodyPr/>
                    <a:lstStyle/>
                    <a:p>
                      <a:r>
                        <a:rPr lang="cs-CZ" b="0" dirty="0">
                          <a:solidFill>
                            <a:schemeClr val="bg1"/>
                          </a:solidFill>
                        </a:rPr>
                        <a:t>Zastoupení</a:t>
                      </a:r>
                      <a:r>
                        <a:rPr lang="cs-CZ" b="0" baseline="0" dirty="0">
                          <a:solidFill>
                            <a:schemeClr val="bg1"/>
                          </a:solidFill>
                        </a:rPr>
                        <a:t> žáků v čtenářských gramotnostních  úrovních v %</a:t>
                      </a:r>
                      <a:endParaRPr lang="cs-CZ" b="0" dirty="0">
                        <a:solidFill>
                          <a:schemeClr val="bg1"/>
                        </a:solidFill>
                      </a:endParaRPr>
                    </a:p>
                  </a:txBody>
                  <a:tcPr>
                    <a:solidFill>
                      <a:schemeClr val="bg2"/>
                    </a:solidFill>
                  </a:tcPr>
                </a:tc>
                <a:tc>
                  <a:txBody>
                    <a:bodyPr/>
                    <a:lstStyle/>
                    <a:p>
                      <a:pPr algn="ctr"/>
                      <a:r>
                        <a:rPr lang="cs-CZ" b="0" dirty="0"/>
                        <a:t>2000</a:t>
                      </a:r>
                    </a:p>
                  </a:txBody>
                  <a:tcPr anchor="ctr">
                    <a:solidFill>
                      <a:schemeClr val="bg1">
                        <a:lumMod val="85000"/>
                      </a:schemeClr>
                    </a:solidFill>
                  </a:tcPr>
                </a:tc>
                <a:tc>
                  <a:txBody>
                    <a:bodyPr/>
                    <a:lstStyle/>
                    <a:p>
                      <a:pPr algn="ctr"/>
                      <a:r>
                        <a:rPr lang="cs-CZ" b="0" dirty="0"/>
                        <a:t>2003</a:t>
                      </a:r>
                    </a:p>
                  </a:txBody>
                  <a:tcPr anchor="ctr">
                    <a:solidFill>
                      <a:schemeClr val="bg1">
                        <a:lumMod val="85000"/>
                      </a:schemeClr>
                    </a:solidFill>
                  </a:tcPr>
                </a:tc>
                <a:tc>
                  <a:txBody>
                    <a:bodyPr/>
                    <a:lstStyle/>
                    <a:p>
                      <a:pPr algn="ctr"/>
                      <a:r>
                        <a:rPr lang="cs-CZ" b="0" dirty="0"/>
                        <a:t>2006</a:t>
                      </a:r>
                    </a:p>
                  </a:txBody>
                  <a:tcPr anchor="ctr">
                    <a:solidFill>
                      <a:schemeClr val="bg1">
                        <a:lumMod val="85000"/>
                      </a:schemeClr>
                    </a:solidFill>
                  </a:tcPr>
                </a:tc>
                <a:tc>
                  <a:txBody>
                    <a:bodyPr/>
                    <a:lstStyle/>
                    <a:p>
                      <a:pPr algn="ctr"/>
                      <a:r>
                        <a:rPr lang="cs-CZ" b="0" dirty="0"/>
                        <a:t>2009</a:t>
                      </a:r>
                    </a:p>
                  </a:txBody>
                  <a:tcPr anchor="ctr">
                    <a:solidFill>
                      <a:schemeClr val="bg1">
                        <a:lumMod val="85000"/>
                      </a:schemeClr>
                    </a:solidFill>
                  </a:tcPr>
                </a:tc>
                <a:tc>
                  <a:txBody>
                    <a:bodyPr/>
                    <a:lstStyle/>
                    <a:p>
                      <a:pPr algn="ctr"/>
                      <a:r>
                        <a:rPr lang="cs-CZ" b="0" dirty="0"/>
                        <a:t>2012</a:t>
                      </a:r>
                    </a:p>
                  </a:txBody>
                  <a:tcPr anchor="ctr">
                    <a:solidFill>
                      <a:schemeClr val="bg1">
                        <a:lumMod val="85000"/>
                      </a:schemeClr>
                    </a:solidFill>
                  </a:tcPr>
                </a:tc>
                <a:tc>
                  <a:txBody>
                    <a:bodyPr/>
                    <a:lstStyle/>
                    <a:p>
                      <a:pPr algn="ctr"/>
                      <a:r>
                        <a:rPr lang="cs-CZ" b="0" dirty="0"/>
                        <a:t>2015</a:t>
                      </a:r>
                    </a:p>
                  </a:txBody>
                  <a:tcPr anchor="ctr">
                    <a:solidFill>
                      <a:schemeClr val="bg1">
                        <a:lumMod val="85000"/>
                      </a:schemeClr>
                    </a:solidFill>
                  </a:tcPr>
                </a:tc>
                <a:tc>
                  <a:txBody>
                    <a:bodyPr/>
                    <a:lstStyle/>
                    <a:p>
                      <a:pPr algn="ctr"/>
                      <a:r>
                        <a:rPr lang="cs-CZ" b="0" dirty="0">
                          <a:solidFill>
                            <a:schemeClr val="bg2"/>
                          </a:solidFill>
                        </a:rPr>
                        <a:t>ČR</a:t>
                      </a:r>
                    </a:p>
                  </a:txBody>
                  <a:tcPr anchor="ctr">
                    <a:solidFill>
                      <a:schemeClr val="bg1">
                        <a:lumMod val="85000"/>
                      </a:schemeClr>
                    </a:solidFill>
                  </a:tcPr>
                </a:tc>
                <a:tc>
                  <a:txBody>
                    <a:bodyPr/>
                    <a:lstStyle/>
                    <a:p>
                      <a:pPr algn="ctr"/>
                      <a:r>
                        <a:rPr lang="cs-CZ" b="0" dirty="0" err="1">
                          <a:solidFill>
                            <a:srgbClr val="002060"/>
                          </a:solidFill>
                        </a:rPr>
                        <a:t>PrůměrOECD</a:t>
                      </a:r>
                      <a:endParaRPr lang="cs-CZ" b="0" dirty="0">
                        <a:solidFill>
                          <a:srgbClr val="002060"/>
                        </a:solidFill>
                      </a:endParaRPr>
                    </a:p>
                  </a:txBody>
                  <a:tcPr anchor="ctr">
                    <a:solidFill>
                      <a:schemeClr val="bg1">
                        <a:lumMod val="85000"/>
                      </a:schemeClr>
                    </a:solidFill>
                  </a:tcPr>
                </a:tc>
                <a:extLst>
                  <a:ext uri="{0D108BD9-81ED-4DB2-BD59-A6C34878D82A}">
                    <a16:rowId xmlns:a16="http://schemas.microsoft.com/office/drawing/2014/main" val="3200586844"/>
                  </a:ext>
                </a:extLst>
              </a:tr>
              <a:tr h="356422">
                <a:tc>
                  <a:txBody>
                    <a:bodyPr/>
                    <a:lstStyle/>
                    <a:p>
                      <a:r>
                        <a:rPr lang="cs-CZ" b="0" dirty="0">
                          <a:solidFill>
                            <a:schemeClr val="tx1"/>
                          </a:solidFill>
                        </a:rPr>
                        <a:t>Pod druhou úrovní</a:t>
                      </a:r>
                      <a:endParaRPr lang="cs-CZ" sz="1800" b="0" kern="1200" dirty="0">
                        <a:solidFill>
                          <a:schemeClr val="dk1"/>
                        </a:solidFill>
                        <a:latin typeface="+mn-lt"/>
                        <a:ea typeface="+mn-ea"/>
                        <a:cs typeface="+mn-cs"/>
                      </a:endParaRPr>
                    </a:p>
                  </a:txBody>
                  <a:tcPr>
                    <a:solidFill>
                      <a:schemeClr val="bg1">
                        <a:lumMod val="95000"/>
                      </a:schemeClr>
                    </a:solidFill>
                  </a:tcPr>
                </a:tc>
                <a:tc>
                  <a:txBody>
                    <a:bodyPr/>
                    <a:lstStyle/>
                    <a:p>
                      <a:pPr algn="ctr"/>
                      <a:r>
                        <a:rPr lang="cs-CZ" b="0" dirty="0"/>
                        <a:t>18</a:t>
                      </a:r>
                    </a:p>
                  </a:txBody>
                  <a:tcPr anchor="ctr">
                    <a:solidFill>
                      <a:schemeClr val="bg1">
                        <a:lumMod val="95000"/>
                      </a:schemeClr>
                    </a:solidFill>
                  </a:tcPr>
                </a:tc>
                <a:tc>
                  <a:txBody>
                    <a:bodyPr/>
                    <a:lstStyle/>
                    <a:p>
                      <a:pPr algn="ctr"/>
                      <a:r>
                        <a:rPr lang="cs-CZ" b="0" dirty="0"/>
                        <a:t>19</a:t>
                      </a:r>
                    </a:p>
                  </a:txBody>
                  <a:tcPr anchor="ctr">
                    <a:solidFill>
                      <a:schemeClr val="bg1">
                        <a:lumMod val="95000"/>
                      </a:schemeClr>
                    </a:solidFill>
                  </a:tcPr>
                </a:tc>
                <a:tc>
                  <a:txBody>
                    <a:bodyPr/>
                    <a:lstStyle/>
                    <a:p>
                      <a:pPr algn="ctr"/>
                      <a:r>
                        <a:rPr lang="cs-CZ" b="0" dirty="0"/>
                        <a:t>25</a:t>
                      </a:r>
                    </a:p>
                  </a:txBody>
                  <a:tcPr anchor="ctr">
                    <a:solidFill>
                      <a:schemeClr val="bg1">
                        <a:lumMod val="95000"/>
                      </a:schemeClr>
                    </a:solidFill>
                  </a:tcPr>
                </a:tc>
                <a:tc>
                  <a:txBody>
                    <a:bodyPr/>
                    <a:lstStyle/>
                    <a:p>
                      <a:pPr algn="ctr"/>
                      <a:r>
                        <a:rPr lang="cs-CZ" b="0" dirty="0"/>
                        <a:t>23</a:t>
                      </a:r>
                    </a:p>
                  </a:txBody>
                  <a:tcPr anchor="ctr">
                    <a:solidFill>
                      <a:schemeClr val="bg1">
                        <a:lumMod val="95000"/>
                      </a:schemeClr>
                    </a:solidFill>
                  </a:tcPr>
                </a:tc>
                <a:tc>
                  <a:txBody>
                    <a:bodyPr/>
                    <a:lstStyle/>
                    <a:p>
                      <a:pPr algn="ctr"/>
                      <a:r>
                        <a:rPr lang="cs-CZ" b="0" dirty="0"/>
                        <a:t>17</a:t>
                      </a:r>
                    </a:p>
                  </a:txBody>
                  <a:tcPr anchor="ctr">
                    <a:solidFill>
                      <a:schemeClr val="bg1">
                        <a:lumMod val="95000"/>
                      </a:schemeClr>
                    </a:solidFill>
                  </a:tcPr>
                </a:tc>
                <a:tc>
                  <a:txBody>
                    <a:bodyPr/>
                    <a:lstStyle/>
                    <a:p>
                      <a:pPr algn="ctr"/>
                      <a:r>
                        <a:rPr lang="cs-CZ" b="0" dirty="0"/>
                        <a:t>22</a:t>
                      </a:r>
                    </a:p>
                  </a:txBody>
                  <a:tcPr anchor="ctr">
                    <a:solidFill>
                      <a:schemeClr val="bg1">
                        <a:lumMod val="95000"/>
                      </a:schemeClr>
                    </a:solidFill>
                  </a:tcPr>
                </a:tc>
                <a:tc>
                  <a:txBody>
                    <a:bodyPr/>
                    <a:lstStyle/>
                    <a:p>
                      <a:pPr algn="ctr"/>
                      <a:r>
                        <a:rPr lang="cs-CZ" b="0" dirty="0">
                          <a:solidFill>
                            <a:schemeClr val="bg2"/>
                          </a:solidFill>
                        </a:rPr>
                        <a:t>21</a:t>
                      </a:r>
                    </a:p>
                  </a:txBody>
                  <a:tcPr anchor="ctr">
                    <a:solidFill>
                      <a:schemeClr val="bg1">
                        <a:lumMod val="95000"/>
                      </a:schemeClr>
                    </a:solidFill>
                  </a:tcPr>
                </a:tc>
                <a:tc>
                  <a:txBody>
                    <a:bodyPr/>
                    <a:lstStyle/>
                    <a:p>
                      <a:pPr algn="ctr"/>
                      <a:r>
                        <a:rPr lang="cs-CZ" b="0" dirty="0">
                          <a:solidFill>
                            <a:srgbClr val="002060"/>
                          </a:solidFill>
                        </a:rPr>
                        <a:t>23</a:t>
                      </a:r>
                    </a:p>
                  </a:txBody>
                  <a:tcPr anchor="ctr">
                    <a:solidFill>
                      <a:schemeClr val="bg1">
                        <a:lumMod val="95000"/>
                      </a:schemeClr>
                    </a:solidFill>
                  </a:tcPr>
                </a:tc>
                <a:extLst>
                  <a:ext uri="{0D108BD9-81ED-4DB2-BD59-A6C34878D82A}">
                    <a16:rowId xmlns:a16="http://schemas.microsoft.com/office/drawing/2014/main" val="3108915661"/>
                  </a:ext>
                </a:extLst>
              </a:tr>
              <a:tr h="356422">
                <a:tc>
                  <a:txBody>
                    <a:bodyPr/>
                    <a:lstStyle/>
                    <a:p>
                      <a:r>
                        <a:rPr lang="cs-CZ" b="0" dirty="0">
                          <a:solidFill>
                            <a:schemeClr val="tx1"/>
                          </a:solidFill>
                        </a:rPr>
                        <a:t>Úroveň 5 a vyšší</a:t>
                      </a:r>
                    </a:p>
                  </a:txBody>
                  <a:tcPr>
                    <a:solidFill>
                      <a:schemeClr val="accent1">
                        <a:lumMod val="20000"/>
                        <a:lumOff val="80000"/>
                      </a:schemeClr>
                    </a:solidFill>
                  </a:tcPr>
                </a:tc>
                <a:tc>
                  <a:txBody>
                    <a:bodyPr/>
                    <a:lstStyle/>
                    <a:p>
                      <a:pPr algn="ctr"/>
                      <a:r>
                        <a:rPr lang="cs-CZ" b="0" dirty="0"/>
                        <a:t>7</a:t>
                      </a:r>
                    </a:p>
                  </a:txBody>
                  <a:tcPr anchor="ctr">
                    <a:solidFill>
                      <a:schemeClr val="accent1">
                        <a:lumMod val="20000"/>
                        <a:lumOff val="80000"/>
                      </a:schemeClr>
                    </a:solidFill>
                  </a:tcPr>
                </a:tc>
                <a:tc>
                  <a:txBody>
                    <a:bodyPr/>
                    <a:lstStyle/>
                    <a:p>
                      <a:pPr algn="ctr"/>
                      <a:r>
                        <a:rPr lang="cs-CZ" b="0" dirty="0"/>
                        <a:t>6</a:t>
                      </a:r>
                    </a:p>
                  </a:txBody>
                  <a:tcPr anchor="ctr">
                    <a:solidFill>
                      <a:schemeClr val="accent1">
                        <a:lumMod val="20000"/>
                        <a:lumOff val="80000"/>
                      </a:schemeClr>
                    </a:solidFill>
                  </a:tcPr>
                </a:tc>
                <a:tc>
                  <a:txBody>
                    <a:bodyPr/>
                    <a:lstStyle/>
                    <a:p>
                      <a:pPr algn="ctr"/>
                      <a:r>
                        <a:rPr lang="cs-CZ" b="0" dirty="0"/>
                        <a:t>9</a:t>
                      </a:r>
                    </a:p>
                  </a:txBody>
                  <a:tcPr anchor="ctr">
                    <a:solidFill>
                      <a:schemeClr val="accent1">
                        <a:lumMod val="20000"/>
                        <a:lumOff val="80000"/>
                      </a:schemeClr>
                    </a:solidFill>
                  </a:tcPr>
                </a:tc>
                <a:tc>
                  <a:txBody>
                    <a:bodyPr/>
                    <a:lstStyle/>
                    <a:p>
                      <a:pPr algn="ctr"/>
                      <a:r>
                        <a:rPr lang="cs-CZ" b="0" dirty="0"/>
                        <a:t>5</a:t>
                      </a:r>
                    </a:p>
                  </a:txBody>
                  <a:tcPr anchor="ctr">
                    <a:solidFill>
                      <a:schemeClr val="accent1">
                        <a:lumMod val="20000"/>
                        <a:lumOff val="80000"/>
                      </a:schemeClr>
                    </a:solidFill>
                  </a:tcPr>
                </a:tc>
                <a:tc>
                  <a:txBody>
                    <a:bodyPr/>
                    <a:lstStyle/>
                    <a:p>
                      <a:pPr algn="ctr"/>
                      <a:r>
                        <a:rPr lang="cs-CZ" b="0" dirty="0"/>
                        <a:t>6</a:t>
                      </a:r>
                    </a:p>
                  </a:txBody>
                  <a:tcPr anchor="ctr">
                    <a:solidFill>
                      <a:schemeClr val="accent1">
                        <a:lumMod val="20000"/>
                        <a:lumOff val="80000"/>
                      </a:schemeClr>
                    </a:solidFill>
                  </a:tcPr>
                </a:tc>
                <a:tc>
                  <a:txBody>
                    <a:bodyPr/>
                    <a:lstStyle/>
                    <a:p>
                      <a:pPr algn="ctr"/>
                      <a:r>
                        <a:rPr lang="cs-CZ" b="0" dirty="0"/>
                        <a:t>8</a:t>
                      </a:r>
                    </a:p>
                  </a:txBody>
                  <a:tcPr anchor="ctr">
                    <a:solidFill>
                      <a:schemeClr val="accent1">
                        <a:lumMod val="20000"/>
                        <a:lumOff val="80000"/>
                      </a:schemeClr>
                    </a:solidFill>
                  </a:tcPr>
                </a:tc>
                <a:tc>
                  <a:txBody>
                    <a:bodyPr/>
                    <a:lstStyle/>
                    <a:p>
                      <a:pPr algn="ctr"/>
                      <a:r>
                        <a:rPr lang="cs-CZ" b="0" dirty="0">
                          <a:solidFill>
                            <a:schemeClr val="bg2"/>
                          </a:solidFill>
                        </a:rPr>
                        <a:t>8</a:t>
                      </a:r>
                    </a:p>
                  </a:txBody>
                  <a:tcPr anchor="ctr">
                    <a:solidFill>
                      <a:schemeClr val="accent1">
                        <a:lumMod val="20000"/>
                        <a:lumOff val="80000"/>
                      </a:schemeClr>
                    </a:solidFill>
                  </a:tcPr>
                </a:tc>
                <a:tc>
                  <a:txBody>
                    <a:bodyPr/>
                    <a:lstStyle/>
                    <a:p>
                      <a:pPr algn="ctr"/>
                      <a:r>
                        <a:rPr lang="cs-CZ" b="0" dirty="0">
                          <a:solidFill>
                            <a:srgbClr val="002060"/>
                          </a:solidFill>
                        </a:rPr>
                        <a:t>9</a:t>
                      </a:r>
                    </a:p>
                  </a:txBody>
                  <a:tcPr anchor="ctr">
                    <a:solidFill>
                      <a:schemeClr val="accent1">
                        <a:lumMod val="20000"/>
                        <a:lumOff val="80000"/>
                      </a:schemeClr>
                    </a:solidFill>
                  </a:tcPr>
                </a:tc>
                <a:extLst>
                  <a:ext uri="{0D108BD9-81ED-4DB2-BD59-A6C34878D82A}">
                    <a16:rowId xmlns:a16="http://schemas.microsoft.com/office/drawing/2014/main" val="1240759293"/>
                  </a:ext>
                </a:extLst>
              </a:tr>
            </a:tbl>
          </a:graphicData>
        </a:graphic>
      </p:graphicFrame>
      <p:sp>
        <p:nvSpPr>
          <p:cNvPr id="8" name="TextovéPole 7"/>
          <p:cNvSpPr txBox="1"/>
          <p:nvPr/>
        </p:nvSpPr>
        <p:spPr>
          <a:xfrm>
            <a:off x="0" y="0"/>
            <a:ext cx="615201" cy="6858000"/>
          </a:xfrm>
          <a:prstGeom prst="rect">
            <a:avLst/>
          </a:prstGeom>
          <a:solidFill>
            <a:schemeClr val="bg2"/>
          </a:solidFill>
        </p:spPr>
        <p:txBody>
          <a:bodyPr vert="vert270" wrap="square" lIns="0" tIns="0" rIns="0" bIns="0" rtlCol="0" anchor="ctr">
            <a:noAutofit/>
          </a:bodyPr>
          <a:lstStyle/>
          <a:p>
            <a:pPr algn="ctr"/>
            <a:r>
              <a:rPr lang="cs-CZ" sz="2800" dirty="0">
                <a:solidFill>
                  <a:schemeClr val="bg1"/>
                </a:solidFill>
              </a:rPr>
              <a:t>ČTENÁŘSKÁ  GRAMOTNOST</a:t>
            </a:r>
          </a:p>
        </p:txBody>
      </p:sp>
      <p:graphicFrame>
        <p:nvGraphicFramePr>
          <p:cNvPr id="9" name="Graf 8"/>
          <p:cNvGraphicFramePr>
            <a:graphicFrameLocks/>
          </p:cNvGraphicFramePr>
          <p:nvPr>
            <p:extLst>
              <p:ext uri="{D42A27DB-BD31-4B8C-83A1-F6EECF244321}">
                <p14:modId xmlns:p14="http://schemas.microsoft.com/office/powerpoint/2010/main" val="298457099"/>
              </p:ext>
            </p:extLst>
          </p:nvPr>
        </p:nvGraphicFramePr>
        <p:xfrm>
          <a:off x="987428" y="3167574"/>
          <a:ext cx="10833097" cy="2818889"/>
        </p:xfrm>
        <a:graphic>
          <a:graphicData uri="http://schemas.openxmlformats.org/drawingml/2006/chart">
            <c:chart xmlns:c="http://schemas.openxmlformats.org/drawingml/2006/chart" xmlns:r="http://schemas.openxmlformats.org/officeDocument/2006/relationships" r:id="rId3"/>
          </a:graphicData>
        </a:graphic>
      </p:graphicFrame>
      <p:sp>
        <p:nvSpPr>
          <p:cNvPr id="2" name="Obdélník 1"/>
          <p:cNvSpPr/>
          <p:nvPr/>
        </p:nvSpPr>
        <p:spPr>
          <a:xfrm>
            <a:off x="9986963" y="1430214"/>
            <a:ext cx="1833562" cy="173736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2793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0" y="0"/>
            <a:ext cx="615201" cy="6858000"/>
          </a:xfrm>
          <a:prstGeom prst="rect">
            <a:avLst/>
          </a:prstGeom>
          <a:solidFill>
            <a:schemeClr val="tx2"/>
          </a:solidFill>
        </p:spPr>
        <p:txBody>
          <a:bodyPr vert="vert270" wrap="square" lIns="0" tIns="0" rIns="0" bIns="0" rtlCol="0" anchor="ctr">
            <a:noAutofit/>
          </a:bodyPr>
          <a:lstStyle/>
          <a:p>
            <a:pPr algn="ctr"/>
            <a:r>
              <a:rPr lang="cs-CZ" sz="2800" dirty="0">
                <a:solidFill>
                  <a:schemeClr val="bg1"/>
                </a:solidFill>
              </a:rPr>
              <a:t>MATEMATICKÁ GRAMOTNOST</a:t>
            </a:r>
          </a:p>
        </p:txBody>
      </p:sp>
      <p:sp>
        <p:nvSpPr>
          <p:cNvPr id="7" name="Nadpis 1"/>
          <p:cNvSpPr txBox="1">
            <a:spLocks/>
          </p:cNvSpPr>
          <p:nvPr/>
        </p:nvSpPr>
        <p:spPr>
          <a:xfrm>
            <a:off x="987428" y="376238"/>
            <a:ext cx="10833097" cy="9694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800" b="0" kern="1200">
                <a:solidFill>
                  <a:schemeClr val="tx2"/>
                </a:solidFill>
                <a:latin typeface="+mj-lt"/>
                <a:ea typeface="+mj-ea"/>
                <a:cs typeface="+mj-cs"/>
              </a:defRPr>
            </a:lvl1pPr>
          </a:lstStyle>
          <a:p>
            <a:r>
              <a:rPr lang="cs-CZ" sz="3800" dirty="0"/>
              <a:t>Podíl žáků v matematických gramotnostních úrovních </a:t>
            </a:r>
            <a:r>
              <a:rPr lang="cs-CZ" sz="3200" dirty="0"/>
              <a:t/>
            </a:r>
            <a:br>
              <a:rPr lang="cs-CZ" sz="3200" dirty="0"/>
            </a:br>
            <a:r>
              <a:rPr lang="cs-CZ" sz="3200" dirty="0"/>
              <a:t>– ČR vývoj v čase</a:t>
            </a:r>
          </a:p>
        </p:txBody>
      </p:sp>
      <p:graphicFrame>
        <p:nvGraphicFramePr>
          <p:cNvPr id="12" name="Tabulka 11"/>
          <p:cNvGraphicFramePr>
            <a:graphicFrameLocks noGrp="1"/>
          </p:cNvGraphicFramePr>
          <p:nvPr>
            <p:extLst>
              <p:ext uri="{D42A27DB-BD31-4B8C-83A1-F6EECF244321}">
                <p14:modId xmlns:p14="http://schemas.microsoft.com/office/powerpoint/2010/main" val="50511055"/>
              </p:ext>
            </p:extLst>
          </p:nvPr>
        </p:nvGraphicFramePr>
        <p:xfrm>
          <a:off x="987428" y="1345734"/>
          <a:ext cx="10837864" cy="1752600"/>
        </p:xfrm>
        <a:graphic>
          <a:graphicData uri="http://schemas.openxmlformats.org/drawingml/2006/table">
            <a:tbl>
              <a:tblPr firstRow="1" bandRow="1">
                <a:tableStyleId>{5C22544A-7EE6-4342-B048-85BDC9FD1C3A}</a:tableStyleId>
              </a:tblPr>
              <a:tblGrid>
                <a:gridCol w="3721601">
                  <a:extLst>
                    <a:ext uri="{9D8B030D-6E8A-4147-A177-3AD203B41FA5}">
                      <a16:colId xmlns:a16="http://schemas.microsoft.com/office/drawing/2014/main" val="3262813207"/>
                    </a:ext>
                  </a:extLst>
                </a:gridCol>
                <a:gridCol w="1016609">
                  <a:extLst>
                    <a:ext uri="{9D8B030D-6E8A-4147-A177-3AD203B41FA5}">
                      <a16:colId xmlns:a16="http://schemas.microsoft.com/office/drawing/2014/main" val="996147703"/>
                    </a:ext>
                  </a:extLst>
                </a:gridCol>
                <a:gridCol w="1016609">
                  <a:extLst>
                    <a:ext uri="{9D8B030D-6E8A-4147-A177-3AD203B41FA5}">
                      <a16:colId xmlns:a16="http://schemas.microsoft.com/office/drawing/2014/main" val="637326148"/>
                    </a:ext>
                  </a:extLst>
                </a:gridCol>
                <a:gridCol w="1016609">
                  <a:extLst>
                    <a:ext uri="{9D8B030D-6E8A-4147-A177-3AD203B41FA5}">
                      <a16:colId xmlns:a16="http://schemas.microsoft.com/office/drawing/2014/main" val="3197250230"/>
                    </a:ext>
                  </a:extLst>
                </a:gridCol>
                <a:gridCol w="1016609">
                  <a:extLst>
                    <a:ext uri="{9D8B030D-6E8A-4147-A177-3AD203B41FA5}">
                      <a16:colId xmlns:a16="http://schemas.microsoft.com/office/drawing/2014/main" val="3526635188"/>
                    </a:ext>
                  </a:extLst>
                </a:gridCol>
                <a:gridCol w="1016609">
                  <a:extLst>
                    <a:ext uri="{9D8B030D-6E8A-4147-A177-3AD203B41FA5}">
                      <a16:colId xmlns:a16="http://schemas.microsoft.com/office/drawing/2014/main" val="732224344"/>
                    </a:ext>
                  </a:extLst>
                </a:gridCol>
                <a:gridCol w="1016609">
                  <a:extLst>
                    <a:ext uri="{9D8B030D-6E8A-4147-A177-3AD203B41FA5}">
                      <a16:colId xmlns:a16="http://schemas.microsoft.com/office/drawing/2014/main" val="785886322"/>
                    </a:ext>
                  </a:extLst>
                </a:gridCol>
                <a:gridCol w="1016609">
                  <a:extLst>
                    <a:ext uri="{9D8B030D-6E8A-4147-A177-3AD203B41FA5}">
                      <a16:colId xmlns:a16="http://schemas.microsoft.com/office/drawing/2014/main" val="2939176839"/>
                    </a:ext>
                  </a:extLst>
                </a:gridCol>
              </a:tblGrid>
              <a:tr h="370840">
                <a:tc>
                  <a:txBody>
                    <a:bodyPr/>
                    <a:lstStyle/>
                    <a:p>
                      <a:endParaRPr lang="cs-CZ" b="0" dirty="0"/>
                    </a:p>
                  </a:txBody>
                  <a:tcPr>
                    <a:noFill/>
                  </a:tcPr>
                </a:tc>
                <a:tc>
                  <a:txBody>
                    <a:bodyPr/>
                    <a:lstStyle/>
                    <a:p>
                      <a:pPr algn="ctr"/>
                      <a:endParaRPr lang="cs-CZ" b="0" dirty="0"/>
                    </a:p>
                  </a:txBody>
                  <a:tcPr anchor="ctr">
                    <a:noFill/>
                  </a:tcPr>
                </a:tc>
                <a:tc>
                  <a:txBody>
                    <a:bodyPr/>
                    <a:lstStyle/>
                    <a:p>
                      <a:pPr algn="ctr"/>
                      <a:endParaRPr lang="cs-CZ" b="0" dirty="0"/>
                    </a:p>
                  </a:txBody>
                  <a:tcPr anchor="ctr">
                    <a:noFill/>
                  </a:tcPr>
                </a:tc>
                <a:tc>
                  <a:txBody>
                    <a:bodyPr/>
                    <a:lstStyle/>
                    <a:p>
                      <a:pPr algn="ctr"/>
                      <a:endParaRPr lang="cs-CZ" b="0" dirty="0"/>
                    </a:p>
                  </a:txBody>
                  <a:tcPr anchor="ctr">
                    <a:noFill/>
                  </a:tcPr>
                </a:tc>
                <a:tc>
                  <a:txBody>
                    <a:bodyPr/>
                    <a:lstStyle/>
                    <a:p>
                      <a:pPr algn="ctr"/>
                      <a:endParaRPr lang="cs-CZ" b="0" dirty="0"/>
                    </a:p>
                  </a:txBody>
                  <a:tcPr anchor="ctr">
                    <a:noFill/>
                  </a:tcPr>
                </a:tc>
                <a:tc>
                  <a:txBody>
                    <a:bodyPr/>
                    <a:lstStyle/>
                    <a:p>
                      <a:pPr algn="ctr"/>
                      <a:endParaRPr lang="cs-CZ" b="0" dirty="0"/>
                    </a:p>
                  </a:txBody>
                  <a:tcPr anchor="ctr">
                    <a:noFill/>
                  </a:tcPr>
                </a:tc>
                <a:tc gridSpan="2">
                  <a:txBody>
                    <a:bodyPr/>
                    <a:lstStyle/>
                    <a:p>
                      <a:pPr algn="ctr"/>
                      <a:r>
                        <a:rPr lang="cs-CZ" b="0" dirty="0">
                          <a:solidFill>
                            <a:schemeClr val="bg1"/>
                          </a:solidFill>
                        </a:rPr>
                        <a:t>2018</a:t>
                      </a:r>
                    </a:p>
                  </a:txBody>
                  <a:tcPr anchor="ctr">
                    <a:solidFill>
                      <a:schemeClr val="bg1">
                        <a:lumMod val="50000"/>
                      </a:schemeClr>
                    </a:solidFill>
                  </a:tcPr>
                </a:tc>
                <a:tc hMerge="1">
                  <a:txBody>
                    <a:bodyPr/>
                    <a:lstStyle/>
                    <a:p>
                      <a:pPr algn="ctr"/>
                      <a:endParaRPr lang="cs-CZ" b="0" dirty="0"/>
                    </a:p>
                  </a:txBody>
                  <a:tcPr anchor="ctr">
                    <a:solidFill>
                      <a:srgbClr val="C60C30"/>
                    </a:solidFill>
                  </a:tcPr>
                </a:tc>
                <a:extLst>
                  <a:ext uri="{0D108BD9-81ED-4DB2-BD59-A6C34878D82A}">
                    <a16:rowId xmlns:a16="http://schemas.microsoft.com/office/drawing/2014/main" val="3468228662"/>
                  </a:ext>
                </a:extLst>
              </a:tr>
              <a:tr h="370840">
                <a:tc>
                  <a:txBody>
                    <a:bodyPr/>
                    <a:lstStyle/>
                    <a:p>
                      <a:r>
                        <a:rPr lang="cs-CZ" b="0" dirty="0">
                          <a:solidFill>
                            <a:schemeClr val="bg1"/>
                          </a:solidFill>
                        </a:rPr>
                        <a:t>Zastoupení</a:t>
                      </a:r>
                      <a:r>
                        <a:rPr lang="cs-CZ" b="0" baseline="0" dirty="0">
                          <a:solidFill>
                            <a:schemeClr val="bg1"/>
                          </a:solidFill>
                        </a:rPr>
                        <a:t> žáků v matematických gramotnostních  úrovních v %</a:t>
                      </a:r>
                      <a:endParaRPr lang="cs-CZ" b="0" dirty="0">
                        <a:solidFill>
                          <a:schemeClr val="bg1"/>
                        </a:solidFill>
                      </a:endParaRPr>
                    </a:p>
                  </a:txBody>
                  <a:tcPr>
                    <a:solidFill>
                      <a:schemeClr val="accent1"/>
                    </a:solidFill>
                  </a:tcPr>
                </a:tc>
                <a:tc>
                  <a:txBody>
                    <a:bodyPr/>
                    <a:lstStyle/>
                    <a:p>
                      <a:pPr algn="ctr"/>
                      <a:r>
                        <a:rPr lang="cs-CZ" b="0" dirty="0"/>
                        <a:t>2003</a:t>
                      </a:r>
                    </a:p>
                  </a:txBody>
                  <a:tcPr anchor="ctr">
                    <a:solidFill>
                      <a:schemeClr val="bg1">
                        <a:lumMod val="95000"/>
                      </a:schemeClr>
                    </a:solidFill>
                  </a:tcPr>
                </a:tc>
                <a:tc>
                  <a:txBody>
                    <a:bodyPr/>
                    <a:lstStyle/>
                    <a:p>
                      <a:pPr algn="ctr"/>
                      <a:r>
                        <a:rPr lang="cs-CZ" b="0" dirty="0"/>
                        <a:t>2006</a:t>
                      </a:r>
                    </a:p>
                  </a:txBody>
                  <a:tcPr anchor="ctr">
                    <a:solidFill>
                      <a:schemeClr val="bg1">
                        <a:lumMod val="95000"/>
                      </a:schemeClr>
                    </a:solidFill>
                  </a:tcPr>
                </a:tc>
                <a:tc>
                  <a:txBody>
                    <a:bodyPr/>
                    <a:lstStyle/>
                    <a:p>
                      <a:pPr algn="ctr"/>
                      <a:r>
                        <a:rPr lang="cs-CZ" b="0" dirty="0"/>
                        <a:t>2009</a:t>
                      </a:r>
                    </a:p>
                  </a:txBody>
                  <a:tcPr anchor="ctr">
                    <a:solidFill>
                      <a:schemeClr val="bg1">
                        <a:lumMod val="95000"/>
                      </a:schemeClr>
                    </a:solidFill>
                  </a:tcPr>
                </a:tc>
                <a:tc>
                  <a:txBody>
                    <a:bodyPr/>
                    <a:lstStyle/>
                    <a:p>
                      <a:pPr algn="ctr"/>
                      <a:r>
                        <a:rPr lang="cs-CZ" b="0" dirty="0"/>
                        <a:t>2012</a:t>
                      </a:r>
                    </a:p>
                  </a:txBody>
                  <a:tcPr anchor="ctr">
                    <a:solidFill>
                      <a:schemeClr val="bg1">
                        <a:lumMod val="95000"/>
                      </a:schemeClr>
                    </a:solidFill>
                  </a:tcPr>
                </a:tc>
                <a:tc>
                  <a:txBody>
                    <a:bodyPr/>
                    <a:lstStyle/>
                    <a:p>
                      <a:pPr algn="ctr"/>
                      <a:r>
                        <a:rPr lang="cs-CZ" b="0" dirty="0"/>
                        <a:t>2015</a:t>
                      </a:r>
                    </a:p>
                  </a:txBody>
                  <a:tcPr anchor="ctr">
                    <a:solidFill>
                      <a:schemeClr val="bg1">
                        <a:lumMod val="95000"/>
                      </a:schemeClr>
                    </a:solidFill>
                  </a:tcPr>
                </a:tc>
                <a:tc>
                  <a:txBody>
                    <a:bodyPr/>
                    <a:lstStyle/>
                    <a:p>
                      <a:pPr algn="ctr"/>
                      <a:r>
                        <a:rPr lang="cs-CZ" b="0" dirty="0">
                          <a:solidFill>
                            <a:schemeClr val="bg2"/>
                          </a:solidFill>
                        </a:rPr>
                        <a:t>ČR</a:t>
                      </a:r>
                    </a:p>
                  </a:txBody>
                  <a:tcPr anchor="ctr">
                    <a:solidFill>
                      <a:schemeClr val="bg1">
                        <a:lumMod val="95000"/>
                      </a:schemeClr>
                    </a:solidFill>
                  </a:tcPr>
                </a:tc>
                <a:tc>
                  <a:txBody>
                    <a:bodyPr/>
                    <a:lstStyle/>
                    <a:p>
                      <a:pPr algn="ctr"/>
                      <a:r>
                        <a:rPr lang="cs-CZ" b="0" dirty="0">
                          <a:solidFill>
                            <a:srgbClr val="002060"/>
                          </a:solidFill>
                        </a:rPr>
                        <a:t>Průměr OECD</a:t>
                      </a:r>
                    </a:p>
                  </a:txBody>
                  <a:tcPr anchor="ctr">
                    <a:solidFill>
                      <a:schemeClr val="bg1">
                        <a:lumMod val="95000"/>
                      </a:schemeClr>
                    </a:solidFill>
                  </a:tcPr>
                </a:tc>
                <a:extLst>
                  <a:ext uri="{0D108BD9-81ED-4DB2-BD59-A6C34878D82A}">
                    <a16:rowId xmlns:a16="http://schemas.microsoft.com/office/drawing/2014/main" val="3200586844"/>
                  </a:ext>
                </a:extLst>
              </a:tr>
              <a:tr h="370840">
                <a:tc>
                  <a:txBody>
                    <a:bodyPr/>
                    <a:lstStyle/>
                    <a:p>
                      <a:r>
                        <a:rPr lang="cs-CZ" dirty="0"/>
                        <a:t>Pod druhou úrovní</a:t>
                      </a:r>
                    </a:p>
                  </a:txBody>
                  <a:tcPr/>
                </a:tc>
                <a:tc>
                  <a:txBody>
                    <a:bodyPr/>
                    <a:lstStyle/>
                    <a:p>
                      <a:pPr algn="ctr"/>
                      <a:r>
                        <a:rPr lang="cs-CZ" b="0" dirty="0"/>
                        <a:t>17</a:t>
                      </a:r>
                    </a:p>
                  </a:txBody>
                  <a:tcPr anchor="ctr"/>
                </a:tc>
                <a:tc>
                  <a:txBody>
                    <a:bodyPr/>
                    <a:lstStyle/>
                    <a:p>
                      <a:pPr algn="ctr"/>
                      <a:r>
                        <a:rPr lang="cs-CZ" b="0" dirty="0"/>
                        <a:t>19</a:t>
                      </a:r>
                    </a:p>
                  </a:txBody>
                  <a:tcPr anchor="ctr"/>
                </a:tc>
                <a:tc>
                  <a:txBody>
                    <a:bodyPr/>
                    <a:lstStyle/>
                    <a:p>
                      <a:pPr algn="ctr"/>
                      <a:r>
                        <a:rPr lang="cs-CZ" b="0" dirty="0"/>
                        <a:t>22</a:t>
                      </a:r>
                    </a:p>
                  </a:txBody>
                  <a:tcPr anchor="ctr"/>
                </a:tc>
                <a:tc>
                  <a:txBody>
                    <a:bodyPr/>
                    <a:lstStyle/>
                    <a:p>
                      <a:pPr algn="ctr"/>
                      <a:r>
                        <a:rPr lang="cs-CZ" b="0" dirty="0"/>
                        <a:t>21</a:t>
                      </a:r>
                    </a:p>
                  </a:txBody>
                  <a:tcPr anchor="ctr"/>
                </a:tc>
                <a:tc>
                  <a:txBody>
                    <a:bodyPr/>
                    <a:lstStyle/>
                    <a:p>
                      <a:pPr algn="ctr"/>
                      <a:r>
                        <a:rPr lang="cs-CZ" b="0" dirty="0"/>
                        <a:t>22</a:t>
                      </a:r>
                    </a:p>
                  </a:txBody>
                  <a:tcPr anchor="ctr"/>
                </a:tc>
                <a:tc>
                  <a:txBody>
                    <a:bodyPr/>
                    <a:lstStyle/>
                    <a:p>
                      <a:pPr algn="ctr"/>
                      <a:r>
                        <a:rPr lang="cs-CZ" b="0" dirty="0">
                          <a:solidFill>
                            <a:schemeClr val="bg2"/>
                          </a:solidFill>
                        </a:rPr>
                        <a:t>20</a:t>
                      </a:r>
                    </a:p>
                  </a:txBody>
                  <a:tcPr anchor="ctr"/>
                </a:tc>
                <a:tc>
                  <a:txBody>
                    <a:bodyPr/>
                    <a:lstStyle/>
                    <a:p>
                      <a:pPr algn="ctr"/>
                      <a:r>
                        <a:rPr lang="cs-CZ" b="0" dirty="0">
                          <a:solidFill>
                            <a:srgbClr val="002060"/>
                          </a:solidFill>
                        </a:rPr>
                        <a:t>24</a:t>
                      </a:r>
                    </a:p>
                  </a:txBody>
                  <a:tcPr anchor="ctr"/>
                </a:tc>
                <a:extLst>
                  <a:ext uri="{0D108BD9-81ED-4DB2-BD59-A6C34878D82A}">
                    <a16:rowId xmlns:a16="http://schemas.microsoft.com/office/drawing/2014/main" val="3108915661"/>
                  </a:ext>
                </a:extLst>
              </a:tr>
              <a:tr h="370840">
                <a:tc>
                  <a:txBody>
                    <a:bodyPr/>
                    <a:lstStyle/>
                    <a:p>
                      <a:r>
                        <a:rPr lang="cs-CZ" b="0" dirty="0"/>
                        <a:t>Úroveň 5 a vyšší</a:t>
                      </a:r>
                    </a:p>
                  </a:txBody>
                  <a:tcPr/>
                </a:tc>
                <a:tc>
                  <a:txBody>
                    <a:bodyPr/>
                    <a:lstStyle/>
                    <a:p>
                      <a:pPr algn="ctr"/>
                      <a:r>
                        <a:rPr lang="cs-CZ" b="0" dirty="0"/>
                        <a:t>18</a:t>
                      </a:r>
                    </a:p>
                  </a:txBody>
                  <a:tcPr anchor="ctr"/>
                </a:tc>
                <a:tc>
                  <a:txBody>
                    <a:bodyPr/>
                    <a:lstStyle/>
                    <a:p>
                      <a:pPr algn="ctr"/>
                      <a:r>
                        <a:rPr lang="cs-CZ" b="0" dirty="0"/>
                        <a:t>18</a:t>
                      </a:r>
                    </a:p>
                  </a:txBody>
                  <a:tcPr anchor="ctr"/>
                </a:tc>
                <a:tc>
                  <a:txBody>
                    <a:bodyPr/>
                    <a:lstStyle/>
                    <a:p>
                      <a:pPr algn="ctr"/>
                      <a:r>
                        <a:rPr lang="cs-CZ" b="0" dirty="0"/>
                        <a:t>12</a:t>
                      </a:r>
                    </a:p>
                  </a:txBody>
                  <a:tcPr anchor="ctr"/>
                </a:tc>
                <a:tc>
                  <a:txBody>
                    <a:bodyPr/>
                    <a:lstStyle/>
                    <a:p>
                      <a:pPr algn="ctr"/>
                      <a:r>
                        <a:rPr lang="cs-CZ" b="0" dirty="0"/>
                        <a:t>13</a:t>
                      </a:r>
                    </a:p>
                  </a:txBody>
                  <a:tcPr anchor="ctr"/>
                </a:tc>
                <a:tc>
                  <a:txBody>
                    <a:bodyPr/>
                    <a:lstStyle/>
                    <a:p>
                      <a:pPr algn="ctr"/>
                      <a:r>
                        <a:rPr lang="cs-CZ" b="0" dirty="0"/>
                        <a:t>10</a:t>
                      </a:r>
                    </a:p>
                  </a:txBody>
                  <a:tcPr anchor="ctr"/>
                </a:tc>
                <a:tc>
                  <a:txBody>
                    <a:bodyPr/>
                    <a:lstStyle/>
                    <a:p>
                      <a:pPr algn="ctr"/>
                      <a:r>
                        <a:rPr lang="cs-CZ" b="0" dirty="0">
                          <a:solidFill>
                            <a:schemeClr val="bg2"/>
                          </a:solidFill>
                        </a:rPr>
                        <a:t>13</a:t>
                      </a:r>
                    </a:p>
                  </a:txBody>
                  <a:tcPr anchor="ctr"/>
                </a:tc>
                <a:tc>
                  <a:txBody>
                    <a:bodyPr/>
                    <a:lstStyle/>
                    <a:p>
                      <a:pPr algn="ctr"/>
                      <a:r>
                        <a:rPr lang="cs-CZ" b="0" dirty="0">
                          <a:solidFill>
                            <a:srgbClr val="002060"/>
                          </a:solidFill>
                        </a:rPr>
                        <a:t>11</a:t>
                      </a:r>
                    </a:p>
                  </a:txBody>
                  <a:tcPr anchor="ctr"/>
                </a:tc>
                <a:extLst>
                  <a:ext uri="{0D108BD9-81ED-4DB2-BD59-A6C34878D82A}">
                    <a16:rowId xmlns:a16="http://schemas.microsoft.com/office/drawing/2014/main" val="1240759293"/>
                  </a:ext>
                </a:extLst>
              </a:tr>
            </a:tbl>
          </a:graphicData>
        </a:graphic>
      </p:graphicFrame>
      <p:graphicFrame>
        <p:nvGraphicFramePr>
          <p:cNvPr id="6" name="Graf 5"/>
          <p:cNvGraphicFramePr>
            <a:graphicFrameLocks/>
          </p:cNvGraphicFramePr>
          <p:nvPr>
            <p:extLst>
              <p:ext uri="{D42A27DB-BD31-4B8C-83A1-F6EECF244321}">
                <p14:modId xmlns:p14="http://schemas.microsoft.com/office/powerpoint/2010/main" val="3082044149"/>
              </p:ext>
            </p:extLst>
          </p:nvPr>
        </p:nvGraphicFramePr>
        <p:xfrm>
          <a:off x="987428" y="3243264"/>
          <a:ext cx="10833097" cy="2706052"/>
        </p:xfrm>
        <a:graphic>
          <a:graphicData uri="http://schemas.openxmlformats.org/drawingml/2006/chart">
            <c:chart xmlns:c="http://schemas.openxmlformats.org/drawingml/2006/chart" xmlns:r="http://schemas.openxmlformats.org/officeDocument/2006/relationships" r:id="rId3"/>
          </a:graphicData>
        </a:graphic>
      </p:graphicFrame>
      <p:sp>
        <p:nvSpPr>
          <p:cNvPr id="2" name="Obdélník 1"/>
          <p:cNvSpPr/>
          <p:nvPr/>
        </p:nvSpPr>
        <p:spPr>
          <a:xfrm>
            <a:off x="9801225" y="1345734"/>
            <a:ext cx="2019300" cy="1752600"/>
          </a:xfrm>
          <a:prstGeom prst="rect">
            <a:avLst/>
          </a:prstGeom>
          <a:noFill/>
          <a:ln w="254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640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iv Office">
  <a:themeElements>
    <a:clrScheme name="Vlastní 107">
      <a:dk1>
        <a:sysClr val="windowText" lastClr="000000"/>
      </a:dk1>
      <a:lt1>
        <a:sysClr val="window" lastClr="FFFFFF"/>
      </a:lt1>
      <a:dk2>
        <a:srgbClr val="0073CF"/>
      </a:dk2>
      <a:lt2>
        <a:srgbClr val="C60C30"/>
      </a:lt2>
      <a:accent1>
        <a:srgbClr val="0073CF"/>
      </a:accent1>
      <a:accent2>
        <a:srgbClr val="C60C30"/>
      </a:accent2>
      <a:accent3>
        <a:srgbClr val="9A9B9C"/>
      </a:accent3>
      <a:accent4>
        <a:srgbClr val="FEB729"/>
      </a:accent4>
      <a:accent5>
        <a:srgbClr val="A3502B"/>
      </a:accent5>
      <a:accent6>
        <a:srgbClr val="00A650"/>
      </a:accent6>
      <a:hlink>
        <a:srgbClr val="0073CF"/>
      </a:hlink>
      <a:folHlink>
        <a:srgbClr val="C60C30"/>
      </a:folHlink>
    </a:clrScheme>
    <a:fontScheme name="Vlastní 209">
      <a:majorFont>
        <a:latin typeface="Crimso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0E3CFF4CA0ED648BEE9A245DC1486FF" ma:contentTypeVersion="6" ma:contentTypeDescription="Vytvoří nový dokument" ma:contentTypeScope="" ma:versionID="29631d6c7aeb31cfe924d6d4a4ed3420">
  <xsd:schema xmlns:xsd="http://www.w3.org/2001/XMLSchema" xmlns:xs="http://www.w3.org/2001/XMLSchema" xmlns:p="http://schemas.microsoft.com/office/2006/metadata/properties" xmlns:ns3="212cf7cd-16ed-40f9-b1c6-cecb30ef990e" targetNamespace="http://schemas.microsoft.com/office/2006/metadata/properties" ma:root="true" ma:fieldsID="13b750732e726827e989b4f383a65ccc" ns3:_="">
    <xsd:import namespace="212cf7cd-16ed-40f9-b1c6-cecb30ef990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cf7cd-16ed-40f9-b1c6-cecb30ef9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6A765D-8BD2-4634-8AE3-5AD9F8DCA61D}">
  <ds:schemaRefs>
    <ds:schemaRef ds:uri="http://purl.org/dc/elements/1.1/"/>
    <ds:schemaRef ds:uri="http://schemas.microsoft.com/office/2006/metadata/properties"/>
    <ds:schemaRef ds:uri="http://purl.org/dc/terms/"/>
    <ds:schemaRef ds:uri="212cf7cd-16ed-40f9-b1c6-cecb30ef990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E14A413-1ED8-4C96-897C-24235D033E5A}">
  <ds:schemaRefs>
    <ds:schemaRef ds:uri="http://schemas.microsoft.com/sharepoint/v3/contenttype/forms"/>
  </ds:schemaRefs>
</ds:datastoreItem>
</file>

<file path=customXml/itemProps3.xml><?xml version="1.0" encoding="utf-8"?>
<ds:datastoreItem xmlns:ds="http://schemas.openxmlformats.org/officeDocument/2006/customXml" ds:itemID="{AA2E8A36-5EB5-40A2-A6A1-44E7DB341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2cf7cd-16ed-40f9-b1c6-cecb30ef9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23340</TotalTime>
  <Words>903</Words>
  <Application>Microsoft Office PowerPoint</Application>
  <PresentationFormat>Širokoúhlá obrazovka</PresentationFormat>
  <Paragraphs>284</Paragraphs>
  <Slides>19</Slides>
  <Notes>19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19</vt:i4>
      </vt:variant>
    </vt:vector>
  </HeadingPairs>
  <TitlesOfParts>
    <vt:vector size="25" baseType="lpstr">
      <vt:lpstr>Segoe UI</vt:lpstr>
      <vt:lpstr>Crimson</vt:lpstr>
      <vt:lpstr>Arial</vt:lpstr>
      <vt:lpstr>Calibri</vt:lpstr>
      <vt:lpstr>Segoe UI Semibold</vt:lpstr>
      <vt:lpstr>Motiv Office</vt:lpstr>
      <vt:lpstr>Výsledky českých žáků PISA 2018</vt:lpstr>
      <vt:lpstr>Projekt</vt:lpstr>
      <vt:lpstr>Projekt </vt:lpstr>
      <vt:lpstr>Výsledky českých žáků</vt:lpstr>
      <vt:lpstr>Průměrné výsledky českých žáků v jednotlivých gramotnostech</vt:lpstr>
      <vt:lpstr>Trendy ve výsledcích žáků ve čtenářské, matematické a přírodovědné gramotnosti</vt:lpstr>
      <vt:lpstr>GRAMOTNOSTNÍ ÚROVNĚ  Zastoupení českých žáků v nejnižších a nejvyšších gramotnostních úrovních.  Výsledky na úrovni krajů.</vt:lpstr>
      <vt:lpstr>Prezentace aplikace PowerPoint</vt:lpstr>
      <vt:lpstr>Prezentace aplikace PowerPoint</vt:lpstr>
      <vt:lpstr>Prezentace aplikace PowerPoint</vt:lpstr>
      <vt:lpstr>Zastoupení žáků ve čtenářských gramotnostních úrovních v jednotlivých krajích ČR</vt:lpstr>
      <vt:lpstr>Průměrný výsledek a průměrný index ESCS v krajích ČR</vt:lpstr>
      <vt:lpstr>Výsledky českých žáků  ve čtenářské gramotnosti </vt:lpstr>
      <vt:lpstr>Prezentace aplikace PowerPoint</vt:lpstr>
      <vt:lpstr>Prezentace aplikace PowerPoint</vt:lpstr>
      <vt:lpstr>Prezentace aplikace PowerPoint</vt:lpstr>
      <vt:lpstr>Prezentace aplikace PowerPoint</vt:lpstr>
      <vt:lpstr>Vztah mezi výsledkem a výdaji na vzdělávání Průměrný výsledek zemí OECD a výdaje na vzdělávání – čtenářská gramotnost - 2018</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Marek Anděl</dc:creator>
  <cp:lastModifiedBy>Zatloukal Tomáš</cp:lastModifiedBy>
  <cp:revision>1245</cp:revision>
  <cp:lastPrinted>2019-11-29T08:56:57Z</cp:lastPrinted>
  <dcterms:created xsi:type="dcterms:W3CDTF">2017-11-10T14:13:41Z</dcterms:created>
  <dcterms:modified xsi:type="dcterms:W3CDTF">2019-12-01T21:05:18Z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0x010100F0E3CFF4CA0ED648BEE9A245DC1486FF</vt:lpwstr>
  </property>
</Properties>
</file>