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92" autoAdjust="0"/>
    <p:restoredTop sz="94716" autoAdjust="0"/>
  </p:normalViewPr>
  <p:slideViewPr>
    <p:cSldViewPr snapToGrid="0">
      <p:cViewPr varScale="1">
        <p:scale>
          <a:sx n="79" d="100"/>
          <a:sy n="79" d="100"/>
        </p:scale>
        <p:origin x="-1482" y="-90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pPr/>
              <a:t>23.3.2021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29722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8853650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478384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8502650" cy="524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LO16xx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Název: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Příjemce: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Další účastník řešení projektu: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Řešitel: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  <a:cs typeface="Tahoma" pitchFamily="34" charset="0"/>
              </a:rPr>
              <a:t>Hodnocené období</a:t>
            </a:r>
            <a:r>
              <a:rPr lang="cs-CZ" sz="2400" dirty="0">
                <a:effectLst/>
              </a:rPr>
              <a:t>: </a:t>
            </a:r>
            <a:r>
              <a:rPr lang="cs-CZ" sz="2400" dirty="0" smtClean="0">
                <a:effectLst/>
              </a:rPr>
              <a:t>2016 </a:t>
            </a:r>
            <a:r>
              <a:rPr lang="cs-CZ" sz="2400" dirty="0">
                <a:effectLst/>
              </a:rPr>
              <a:t>- 2020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Dosažené výsledky – údaje pro CEP: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4396987"/>
              </p:ext>
            </p:extLst>
          </p:nvPr>
        </p:nvGraphicFramePr>
        <p:xfrm>
          <a:off x="815912" y="719092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98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643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Druh 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 (návrh projektu):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Patenty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Prototypy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Poloprovozy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Technologie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Software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Jiné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367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Nejvýznamnější 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projektu: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74260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574474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obor - mezinárodní měřítko:</a:t>
            </a:r>
          </a:p>
        </p:txBody>
      </p:sp>
    </p:spTree>
    <p:extLst>
      <p:ext uri="{BB962C8B-B14F-4D97-AF65-F5344CB8AC3E}">
        <p14:creationId xmlns="" xmlns:p14="http://schemas.microsoft.com/office/powerpoint/2010/main" val="381965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162794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8154955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39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872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61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podmínka: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II*: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50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 (10)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pobyty**: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20 %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>
                <a:solidFill>
                  <a:schemeClr val="bg1"/>
                </a:solidFill>
              </a:rPr>
              <a:t>** - min. 20 % D1 + D2 podle průměrného počtu FTE</a:t>
            </a:r>
          </a:p>
        </p:txBody>
      </p:sp>
    </p:spTree>
    <p:extLst>
      <p:ext uri="{BB962C8B-B14F-4D97-AF65-F5344CB8AC3E}">
        <p14:creationId xmlns="" xmlns:p14="http://schemas.microsoft.com/office/powerpoint/2010/main" val="4164915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(tis. Kč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):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88977635"/>
              </p:ext>
            </p:extLst>
          </p:nvPr>
        </p:nvGraphicFramePr>
        <p:xfrm>
          <a:off x="497151" y="1079500"/>
          <a:ext cx="8024548" cy="5213774"/>
        </p:xfrm>
        <a:graphic>
          <a:graphicData uri="http://schemas.openxmlformats.org/drawingml/2006/table">
            <a:tbl>
              <a:tblPr/>
              <a:tblGrid>
                <a:gridCol w="11463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4636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86360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projektu</a:t>
                      </a:r>
                      <a:r>
                        <a:rPr lang="cs-CZ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+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  <a:r>
                        <a:rPr lang="cs-CZ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+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53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plán**: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81474">
                <a:tc gridSpan="7"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chemeClr val="bg1"/>
                          </a:solidFill>
                        </a:rPr>
                        <a:t>    + - podle Smlouvy, resp. posledního dodatku</a:t>
                      </a:r>
                    </a:p>
                    <a:p>
                      <a:pPr algn="l" rtl="0" fontAlgn="ctr">
                        <a:buFont typeface="Arial" charset="0"/>
                        <a:buNone/>
                      </a:pPr>
                      <a:r>
                        <a:rPr lang="cs-CZ" sz="1200" dirty="0" smtClean="0">
                          <a:solidFill>
                            <a:schemeClr val="bg1"/>
                          </a:solidFill>
                        </a:rPr>
                        <a:t>    *- v případě krácení nutno dopočítat jako UN – podpora – neveřejné zdroje</a:t>
                      </a:r>
                    </a:p>
                    <a:p>
                      <a:pPr algn="l" rtl="0" fontAlgn="ctr">
                        <a:buFont typeface="Arial" charset="0"/>
                        <a:buNone/>
                      </a:pPr>
                      <a:r>
                        <a:rPr lang="cs-CZ" sz="1200" dirty="0" smtClean="0">
                          <a:solidFill>
                            <a:schemeClr val="bg1"/>
                          </a:solidFill>
                        </a:rPr>
                        <a:t>    ** - podle formuláře KV-UN návrhu projektu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489824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122473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99236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18514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zabezpečení - počty: 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41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51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197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1638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Kvalifikační růst členů řešitelského týmu: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Profesorská řízení: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Disertace: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="" xmlns:p14="http://schemas.microsoft.com/office/powerpoint/2010/main" val="108537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43182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 (výčet)/procento splnění):</a:t>
            </a: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4167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mezinárodní spolupráce*: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6346" y="2710699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podniky*:</a:t>
            </a:r>
          </a:p>
        </p:txBody>
      </p:sp>
      <p:sp>
        <p:nvSpPr>
          <p:cNvPr id="7" name="Obdélník 6"/>
          <p:cNvSpPr/>
          <p:nvPr/>
        </p:nvSpPr>
        <p:spPr>
          <a:xfrm>
            <a:off x="396346" y="4177234"/>
            <a:ext cx="507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sektorem*: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077" y="6351475"/>
            <a:ext cx="6554867" cy="323165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sz="1000" cap="none" dirty="0">
                <a:ln>
                  <a:noFill/>
                </a:ln>
                <a:latin typeface="Tahoma" pitchFamily="34" charset="0"/>
                <a:ea typeface="+mn-ea"/>
                <a:cs typeface="+mn-cs"/>
              </a:rPr>
              <a:t>* - projekt musí začít i skončit během doby řešení projektu programu NPU I!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3"/>
          </p:nvPr>
        </p:nvSpPr>
        <p:spPr>
          <a:xfrm>
            <a:off x="533401" y="533400"/>
            <a:ext cx="105792" cy="132425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59941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splnění):</a:t>
            </a: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pracovníků v Centru:</a:t>
            </a: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studentů:</a:t>
            </a:r>
          </a:p>
        </p:txBody>
      </p:sp>
    </p:spTree>
    <p:extLst>
      <p:ext uri="{BB962C8B-B14F-4D97-AF65-F5344CB8AC3E}">
        <p14:creationId xmlns="" xmlns:p14="http://schemas.microsoft.com/office/powerpoint/2010/main" val="4238102133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7970</TotalTime>
  <Words>556</Words>
  <Application>Microsoft Office PowerPoint</Application>
  <PresentationFormat>Předvádění na obrazovce (4:3)</PresentationFormat>
  <Paragraphs>255</Paragraphs>
  <Slides>22</Slides>
  <Notes>22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Řez</vt:lpstr>
      <vt:lpstr>Snímek 1</vt:lpstr>
      <vt:lpstr>Personální zabezpečení – organizační struktura:</vt:lpstr>
      <vt:lpstr>Snímek 3</vt:lpstr>
      <vt:lpstr>Snímek 4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* - projekt musí začít i skončit během doby řešení projektu programu NPU I!</vt:lpstr>
      <vt:lpstr>Snímek 9</vt:lpstr>
      <vt:lpstr>Snímek 10</vt:lpstr>
      <vt:lpstr>Snímek 11</vt:lpstr>
      <vt:lpstr>Snímek 12</vt:lpstr>
      <vt:lpstr>Odchylky ve struktuře a počtu vytvořených výsledků, zdůvodnění, dopad na řešení projektu:</vt:lpstr>
      <vt:lpstr>Snímek 14</vt:lpstr>
      <vt:lpstr>Přínos projektu a vytvořených výsledků pro obor - národní měřítko:</vt:lpstr>
      <vt:lpstr>Přínos projektu pro příjemce podpory:</vt:lpstr>
      <vt:lpstr>Snímek 17</vt:lpstr>
      <vt:lpstr>Snímek 18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Vít Kavan</cp:lastModifiedBy>
  <cp:revision>201</cp:revision>
  <cp:lastPrinted>2012-04-20T07:26:42Z</cp:lastPrinted>
  <dcterms:created xsi:type="dcterms:W3CDTF">2002-03-21T21:09:09Z</dcterms:created>
  <dcterms:modified xsi:type="dcterms:W3CDTF">2021-03-23T11:03:21Z</dcterms:modified>
</cp:coreProperties>
</file>