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theme/theme3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8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6" r:id="rId4"/>
    <p:sldMasterId id="2147483917" r:id="rId5"/>
    <p:sldMasterId id="2147483941" r:id="rId6"/>
    <p:sldMasterId id="2147483943" r:id="rId7"/>
    <p:sldMasterId id="2147483947" r:id="rId8"/>
    <p:sldMasterId id="2147483957" r:id="rId9"/>
    <p:sldMasterId id="2147484007" r:id="rId10"/>
    <p:sldMasterId id="2147484018" r:id="rId11"/>
    <p:sldMasterId id="2147484072" r:id="rId12"/>
    <p:sldMasterId id="2147484079" r:id="rId13"/>
  </p:sldMasterIdLst>
  <p:notesMasterIdLst>
    <p:notesMasterId r:id="rId24"/>
  </p:notesMasterIdLst>
  <p:handoutMasterIdLst>
    <p:handoutMasterId r:id="rId25"/>
  </p:handoutMasterIdLst>
  <p:sldIdLst>
    <p:sldId id="749" r:id="rId14"/>
    <p:sldId id="774" r:id="rId15"/>
    <p:sldId id="777" r:id="rId16"/>
    <p:sldId id="779" r:id="rId17"/>
    <p:sldId id="782" r:id="rId18"/>
    <p:sldId id="776" r:id="rId19"/>
    <p:sldId id="770" r:id="rId20"/>
    <p:sldId id="772" r:id="rId21"/>
    <p:sldId id="780" r:id="rId22"/>
    <p:sldId id="781" r:id="rId23"/>
  </p:sldIdLst>
  <p:sldSz cx="12192000" cy="6858000"/>
  <p:notesSz cx="6718300" cy="98552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1" userDrawn="1">
          <p15:clr>
            <a:srgbClr val="A4A3A4"/>
          </p15:clr>
        </p15:guide>
        <p15:guide id="2" pos="2139" userDrawn="1">
          <p15:clr>
            <a:srgbClr val="A4A3A4"/>
          </p15:clr>
        </p15:guide>
        <p15:guide id="3" orient="horz" pos="3150" userDrawn="1">
          <p15:clr>
            <a:srgbClr val="A4A3A4"/>
          </p15:clr>
        </p15:guide>
        <p15:guide id="4" pos="2158" userDrawn="1">
          <p15:clr>
            <a:srgbClr val="A4A3A4"/>
          </p15:clr>
        </p15:guide>
        <p15:guide id="5" orient="horz" pos="3104" userDrawn="1">
          <p15:clr>
            <a:srgbClr val="A4A3A4"/>
          </p15:clr>
        </p15:guide>
        <p15:guide id="6" orient="horz" pos="3103" userDrawn="1">
          <p15:clr>
            <a:srgbClr val="A4A3A4"/>
          </p15:clr>
        </p15:guide>
        <p15:guide id="7" pos="2097" userDrawn="1">
          <p15:clr>
            <a:srgbClr val="A4A3A4"/>
          </p15:clr>
        </p15:guide>
        <p15:guide id="8" pos="211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ALLEF GRIMAUD Jean (EAC)" initials="MGJ(" lastIdx="21" clrIdx="0">
    <p:extLst>
      <p:ext uri="{19B8F6BF-5375-455C-9EA6-DF929625EA0E}">
        <p15:presenceInfo xmlns:p15="http://schemas.microsoft.com/office/powerpoint/2012/main" userId="S-1-5-21-1606980848-2025429265-839522115-984069" providerId="AD"/>
      </p:ext>
    </p:extLst>
  </p:cmAuthor>
  <p:cmAuthor id="2" name="TROJANOVA Lucie (EAC)" initials="TL(" lastIdx="1" clrIdx="1">
    <p:extLst>
      <p:ext uri="{19B8F6BF-5375-455C-9EA6-DF929625EA0E}">
        <p15:presenceInfo xmlns:p15="http://schemas.microsoft.com/office/powerpoint/2012/main" userId="S-1-5-21-1606980848-2025429265-839522115-1130888" providerId="AD"/>
      </p:ext>
    </p:extLst>
  </p:cmAuthor>
  <p:cmAuthor id="3" name="VAN DEN BRINK Tess (EAC)" initials="VDBT(" lastIdx="1" clrIdx="2">
    <p:extLst>
      <p:ext uri="{19B8F6BF-5375-455C-9EA6-DF929625EA0E}">
        <p15:presenceInfo xmlns:p15="http://schemas.microsoft.com/office/powerpoint/2012/main" userId="S-1-5-21-1606980848-2025429265-839522115-12127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2F88"/>
    <a:srgbClr val="004494"/>
    <a:srgbClr val="FFC000"/>
    <a:srgbClr val="4D4D4D"/>
    <a:srgbClr val="034EA2"/>
    <a:srgbClr val="FFFFFF"/>
    <a:srgbClr val="4239B0"/>
    <a:srgbClr val="48A9DB"/>
    <a:srgbClr val="EB893B"/>
    <a:srgbClr val="68C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1" autoAdjust="0"/>
    <p:restoredTop sz="66606" autoAdjust="0"/>
  </p:normalViewPr>
  <p:slideViewPr>
    <p:cSldViewPr>
      <p:cViewPr varScale="1">
        <p:scale>
          <a:sx n="77" d="100"/>
          <a:sy n="77" d="100"/>
        </p:scale>
        <p:origin x="74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-12492"/>
    </p:cViewPr>
  </p:sorterViewPr>
  <p:notesViewPr>
    <p:cSldViewPr>
      <p:cViewPr varScale="1">
        <p:scale>
          <a:sx n="74" d="100"/>
          <a:sy n="74" d="100"/>
        </p:scale>
        <p:origin x="-2172" y="-90"/>
      </p:cViewPr>
      <p:guideLst>
        <p:guide orient="horz" pos="3151"/>
        <p:guide pos="2139"/>
        <p:guide orient="horz" pos="3150"/>
        <p:guide pos="2158"/>
        <p:guide orient="horz" pos="3104"/>
        <p:guide orient="horz" pos="3103"/>
        <p:guide pos="2097"/>
        <p:guide pos="211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ET1.cec.eu.int\homes\085\brinkte\Desktop\Other\Copy%20of%20Content_Export_stateofplaycouncilrecommendation_result_TvdB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Any changes in your county's recognition practices since the CR on automatic recognition?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201-40DA-B9A4-33FB7665152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201-40DA-B9A4-33FB7665152E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Content!$D$24:$D$25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Content!$E$24:$E$25</c:f>
              <c:numCache>
                <c:formatCode>General</c:formatCode>
                <c:ptCount val="2"/>
                <c:pt idx="0">
                  <c:v>9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201-40DA-B9A4-33FB7665152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</c:legendEntry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996" cy="49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5" tIns="45287" rIns="90575" bIns="45287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4736" y="0"/>
            <a:ext cx="2911996" cy="49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5" tIns="45287" rIns="90575" bIns="45287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0316"/>
            <a:ext cx="2911996" cy="49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5" tIns="45287" rIns="90575" bIns="45287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4736" y="9360316"/>
            <a:ext cx="2911996" cy="49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5" tIns="45287" rIns="90575" bIns="45287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EC7A9CE-B5D3-4830-AA57-DD8049CE9F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7662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996" cy="49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5" tIns="45287" rIns="90575" bIns="45287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4736" y="0"/>
            <a:ext cx="2911996" cy="49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5" tIns="45287" rIns="90575" bIns="45287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6200" y="739775"/>
            <a:ext cx="6567488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8" y="4680947"/>
            <a:ext cx="5375267" cy="44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5" tIns="45287" rIns="90575" bIns="452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0316"/>
            <a:ext cx="2911996" cy="49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5" tIns="45287" rIns="90575" bIns="45287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4736" y="9360316"/>
            <a:ext cx="2911996" cy="49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5" tIns="45287" rIns="90575" bIns="45287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36441B25-C4D1-47DB-817D-B9C4FC5392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9238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" y="739775"/>
            <a:ext cx="6567488" cy="3695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242" indent="-169242">
              <a:buFontTx/>
              <a:buChar char="-"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2D3009-54A2-4834-806A-758141D6524D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545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55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Present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briefly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priorities</a:t>
            </a:r>
            <a:r>
              <a:rPr lang="fr-BE" baseline="0" dirty="0" smtClean="0"/>
              <a:t> in HE and how </a:t>
            </a:r>
            <a:r>
              <a:rPr lang="fr-BE" baseline="0" dirty="0" err="1" smtClean="0"/>
              <a:t>these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linked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will</a:t>
            </a:r>
            <a:r>
              <a:rPr lang="fr-BE" baseline="0" dirty="0" smtClean="0"/>
              <a:t> </a:t>
            </a:r>
            <a:r>
              <a:rPr lang="fr-BE" baseline="0" dirty="0" smtClean="0"/>
              <a:t>support </a:t>
            </a:r>
            <a:r>
              <a:rPr lang="fr-BE" baseline="0" dirty="0" err="1" smtClean="0"/>
              <a:t>automatic</a:t>
            </a:r>
            <a:r>
              <a:rPr lang="fr-BE" baseline="0" dirty="0" smtClean="0"/>
              <a:t> recognition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3B25C-222E-4F77-A221-62BA2BD0813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986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79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072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919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u="sng" dirty="0" smtClean="0"/>
              <a:t>Automatic Recognition:</a:t>
            </a:r>
          </a:p>
          <a:p>
            <a:r>
              <a:rPr lang="en-GB" dirty="0" smtClean="0"/>
              <a:t>The </a:t>
            </a:r>
            <a:r>
              <a:rPr lang="en-GB" dirty="0"/>
              <a:t>Commission continuously provides support to the Member States in putting in place the conditions that will make automatic mutual recognition possible by 2025. </a:t>
            </a:r>
            <a:endParaRPr lang="pt-PT" dirty="0"/>
          </a:p>
          <a:p>
            <a:pPr>
              <a:defRPr/>
            </a:pPr>
            <a:r>
              <a:rPr lang="en-GB" dirty="0"/>
              <a:t> In the framework of the Erasmus+ Programme and the NARIC Call 2019 the Commission co-finance the creation of a </a:t>
            </a:r>
            <a:r>
              <a:rPr lang="en-GB" b="1" dirty="0"/>
              <a:t>Technical Support Team</a:t>
            </a:r>
            <a:r>
              <a:rPr lang="en-GB" dirty="0"/>
              <a:t>. The Technical Support Team </a:t>
            </a:r>
            <a:r>
              <a:rPr lang="en-IE" dirty="0"/>
              <a:t>will enhance the quality and effectiveness of the NARIC network, in the view of the tasks laid in the NARIC Network Mandate and  will help in promoting automatic recognition</a:t>
            </a:r>
            <a:r>
              <a:rPr lang="it-IT" dirty="0"/>
              <a:t>. </a:t>
            </a:r>
            <a:r>
              <a:rPr lang="en-US" dirty="0"/>
              <a:t>The Technical Support Team has initiated its activity this September.</a:t>
            </a:r>
            <a:r>
              <a:rPr lang="en-GB" dirty="0"/>
              <a:t> </a:t>
            </a:r>
          </a:p>
          <a:p>
            <a:endParaRPr lang="en-US" b="1" dirty="0"/>
          </a:p>
          <a:p>
            <a:endParaRPr lang="en-US" b="1" dirty="0"/>
          </a:p>
          <a:p>
            <a:pPr lvl="0"/>
            <a:endParaRPr lang="en-GB" baseline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Tx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666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441B25-C4D1-47DB-817D-B9C4FC5392F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492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778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Commission </a:t>
            </a:r>
            <a:r>
              <a:rPr lang="en-US" dirty="0" smtClean="0"/>
              <a:t>is also busy preparing </a:t>
            </a:r>
            <a:r>
              <a:rPr lang="en-US" baseline="0" dirty="0" smtClean="0"/>
              <a:t>a study to map </a:t>
            </a:r>
            <a:r>
              <a:rPr lang="en-US" dirty="0" smtClean="0"/>
              <a:t>the </a:t>
            </a:r>
            <a:r>
              <a:rPr lang="en-US" baseline="0" dirty="0" smtClean="0"/>
              <a:t>implementation policy and practice of the Council Recommendation on automatic mutual recognition in the Member States.</a:t>
            </a:r>
            <a:r>
              <a:rPr lang="en-US" dirty="0" smtClean="0"/>
              <a:t> The study will be launched at the beginning of the next year.</a:t>
            </a:r>
          </a:p>
          <a:p>
            <a:endParaRPr lang="en-US" dirty="0" smtClean="0"/>
          </a:p>
          <a:p>
            <a:r>
              <a:rPr lang="en-GB" dirty="0" smtClean="0"/>
              <a:t>In 2022, </a:t>
            </a:r>
            <a:r>
              <a:rPr lang="en-US" dirty="0" smtClean="0"/>
              <a:t>as the Council Recommendation on Automatic Recognition states, the Commission will Report on the progress and follow up of the Recommendation to the Council, based on the Member’s Sates contributions.</a:t>
            </a:r>
            <a:endParaRPr lang="pt-PT" dirty="0" smtClean="0"/>
          </a:p>
          <a:p>
            <a:r>
              <a:rPr lang="en-GB" dirty="0" smtClean="0"/>
              <a:t> </a:t>
            </a:r>
            <a:endParaRPr lang="pt-PT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876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1.sv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2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7.svg"/><Relationship Id="rId7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svg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8.sv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0.sv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svg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svg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4.svg"/><Relationship Id="rId4" Type="http://schemas.openxmlformats.org/officeDocument/2006/relationships/image" Target="../media/image2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6.svg"/><Relationship Id="rId4" Type="http://schemas.openxmlformats.org/officeDocument/2006/relationships/image" Target="../media/image2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6.svg"/><Relationship Id="rId4" Type="http://schemas.openxmlformats.org/officeDocument/2006/relationships/image" Target="../media/image1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9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0.svg"/><Relationship Id="rId7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svg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0.svg"/><Relationship Id="rId7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sv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sv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sv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2.svg"/><Relationship Id="rId4" Type="http://schemas.openxmlformats.org/officeDocument/2006/relationships/image" Target="../media/image3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3.sv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2.svg"/><Relationship Id="rId4" Type="http://schemas.openxmlformats.org/officeDocument/2006/relationships/image" Target="../media/image30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6.svg"/><Relationship Id="rId4" Type="http://schemas.openxmlformats.org/officeDocument/2006/relationships/image" Target="../media/image1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3.sv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6" Type="http://schemas.openxmlformats.org/officeDocument/2006/relationships/image" Target="NUL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6" Type="http://schemas.openxmlformats.org/officeDocument/2006/relationships/image" Target="NUL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6" Type="http://schemas.openxmlformats.org/officeDocument/2006/relationships/image" Target="NUL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6" Type="http://schemas.openxmlformats.org/officeDocument/2006/relationships/image" Target="NUL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5" Type="http://schemas.openxmlformats.org/officeDocument/2006/relationships/image" Target="NULL"/><Relationship Id="rId4" Type="http://schemas.openxmlformats.org/officeDocument/2006/relationships/image" Target="../media/image3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5" Type="http://schemas.openxmlformats.org/officeDocument/2006/relationships/image" Target="NULL"/><Relationship Id="rId4" Type="http://schemas.openxmlformats.org/officeDocument/2006/relationships/image" Target="../media/image32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5" Type="http://schemas.openxmlformats.org/officeDocument/2006/relationships/image" Target="NULL"/><Relationship Id="rId4" Type="http://schemas.openxmlformats.org/officeDocument/2006/relationships/image" Target="../media/image12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sv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38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370685C-A368-4708-B951-6DCF4DB7CF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2674" y="1000125"/>
            <a:ext cx="6559326" cy="5857875"/>
          </a:xfrm>
          <a:custGeom>
            <a:avLst/>
            <a:gdLst>
              <a:gd name="connsiteX0" fmla="*/ 674464 w 6559326"/>
              <a:gd name="connsiteY0" fmla="*/ 0 h 5857875"/>
              <a:gd name="connsiteX1" fmla="*/ 6559326 w 6559326"/>
              <a:gd name="connsiteY1" fmla="*/ 0 h 5857875"/>
              <a:gd name="connsiteX2" fmla="*/ 6559326 w 6559326"/>
              <a:gd name="connsiteY2" fmla="*/ 5857875 h 5857875"/>
              <a:gd name="connsiteX3" fmla="*/ 675115 w 6559326"/>
              <a:gd name="connsiteY3" fmla="*/ 5857875 h 5857875"/>
              <a:gd name="connsiteX4" fmla="*/ 675115 w 6559326"/>
              <a:gd name="connsiteY4" fmla="*/ 5404275 h 5857875"/>
              <a:gd name="connsiteX5" fmla="*/ 0 w 6559326"/>
              <a:gd name="connsiteY5" fmla="*/ 5404275 h 5857875"/>
              <a:gd name="connsiteX6" fmla="*/ 0 w 6559326"/>
              <a:gd name="connsiteY6" fmla="*/ 304800 h 5857875"/>
              <a:gd name="connsiteX7" fmla="*/ 674464 w 6559326"/>
              <a:gd name="connsiteY7" fmla="*/ 304800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9326" h="5857875">
                <a:moveTo>
                  <a:pt x="674464" y="0"/>
                </a:moveTo>
                <a:lnTo>
                  <a:pt x="6559326" y="0"/>
                </a:lnTo>
                <a:lnTo>
                  <a:pt x="6559326" y="5857875"/>
                </a:lnTo>
                <a:lnTo>
                  <a:pt x="675115" y="5857875"/>
                </a:lnTo>
                <a:lnTo>
                  <a:pt x="675115" y="5404275"/>
                </a:lnTo>
                <a:lnTo>
                  <a:pt x="0" y="5404275"/>
                </a:lnTo>
                <a:lnTo>
                  <a:pt x="0" y="304800"/>
                </a:lnTo>
                <a:lnTo>
                  <a:pt x="674464" y="3048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4127F-9638-4B76-A4D4-56CFC661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1111442"/>
            <a:ext cx="4306672" cy="1712596"/>
          </a:xfrm>
        </p:spPr>
        <p:txBody>
          <a:bodyPr bIns="0"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9A22-8447-471D-803A-E49C71F4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3305308"/>
            <a:ext cx="4306672" cy="235166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000"/>
            </a:lvl1pPr>
            <a:lvl2pPr marL="355600" indent="-355600">
              <a:spcBef>
                <a:spcPts val="600"/>
              </a:spcBef>
              <a:spcAft>
                <a:spcPts val="600"/>
              </a:spcAft>
              <a:defRPr sz="2000"/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3pPr>
            <a:lvl4pPr marL="355600" indent="-355600">
              <a:spcBef>
                <a:spcPts val="600"/>
              </a:spcBef>
              <a:spcAft>
                <a:spcPts val="600"/>
              </a:spcAft>
              <a:defRPr sz="1800"/>
            </a:lvl4pPr>
            <a:lvl5pPr marL="0" indent="0">
              <a:spcBef>
                <a:spcPts val="1800"/>
              </a:spcBef>
              <a:spcAft>
                <a:spcPts val="1200"/>
              </a:spcAft>
              <a:buNone/>
              <a:defRPr sz="2000" b="0" cap="all" baseline="0">
                <a:solidFill>
                  <a:schemeClr val="accent2"/>
                </a:solidFill>
                <a:latin typeface="EC Square Sans Pro Medium" panose="020B05000000000200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2E5E52-84A2-4453-9841-FDF481C1499E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ADDBA60-4F9D-4DAF-9889-2B3A018688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7F03977-B3BB-41ED-BA95-B89029C891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8601" y="5656973"/>
            <a:ext cx="1069345" cy="922947"/>
          </a:xfrm>
          <a:prstGeom prst="rect">
            <a:avLst/>
          </a:prstGeom>
        </p:spPr>
      </p:pic>
      <p:grpSp>
        <p:nvGrpSpPr>
          <p:cNvPr id="8" name="Graphic 9">
            <a:extLst>
              <a:ext uri="{FF2B5EF4-FFF2-40B4-BE49-F238E27FC236}">
                <a16:creationId xmlns:a16="http://schemas.microsoft.com/office/drawing/2014/main" id="{BCCFC847-EAE0-664A-94A7-D92F6B8D855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0"/>
            <a:ext cx="1055440" cy="1277522"/>
            <a:chOff x="0" y="375179"/>
            <a:chExt cx="902753" cy="1092707"/>
          </a:xfrm>
          <a:solidFill>
            <a:srgbClr val="903795"/>
          </a:solidFill>
        </p:grpSpPr>
        <p:sp>
          <p:nvSpPr>
            <p:cNvPr id="9" name="Freeform: Shape 24">
              <a:extLst>
                <a:ext uri="{FF2B5EF4-FFF2-40B4-BE49-F238E27FC236}">
                  <a16:creationId xmlns:a16="http://schemas.microsoft.com/office/drawing/2014/main" id="{9F99AB61-C92A-9646-9954-99D9E19F9CAA}"/>
                </a:ext>
              </a:extLst>
            </p:cNvPr>
            <p:cNvSpPr/>
            <p:nvPr/>
          </p:nvSpPr>
          <p:spPr>
            <a:xfrm>
              <a:off x="178378" y="1103460"/>
              <a:ext cx="359854" cy="364426"/>
            </a:xfrm>
            <a:custGeom>
              <a:avLst/>
              <a:gdLst>
                <a:gd name="connsiteX0" fmla="*/ 177641 w 359854"/>
                <a:gd name="connsiteY0" fmla="*/ 0 h 364426"/>
                <a:gd name="connsiteX1" fmla="*/ 177641 w 359854"/>
                <a:gd name="connsiteY1" fmla="*/ 0 h 364426"/>
                <a:gd name="connsiteX2" fmla="*/ 0 w 359854"/>
                <a:gd name="connsiteY2" fmla="*/ 177641 h 364426"/>
                <a:gd name="connsiteX3" fmla="*/ 0 w 359854"/>
                <a:gd name="connsiteY3" fmla="*/ 182213 h 364426"/>
                <a:gd name="connsiteX4" fmla="*/ 177641 w 359854"/>
                <a:gd name="connsiteY4" fmla="*/ 182213 h 364426"/>
                <a:gd name="connsiteX5" fmla="*/ 177641 w 359854"/>
                <a:gd name="connsiteY5" fmla="*/ 364427 h 364426"/>
                <a:gd name="connsiteX6" fmla="*/ 359855 w 359854"/>
                <a:gd name="connsiteY6" fmla="*/ 182213 h 364426"/>
                <a:gd name="connsiteX7" fmla="*/ 359855 w 359854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854" h="364426">
                  <a:moveTo>
                    <a:pt x="177641" y="0"/>
                  </a:moveTo>
                  <a:lnTo>
                    <a:pt x="177641" y="0"/>
                  </a:lnTo>
                  <a:lnTo>
                    <a:pt x="0" y="177641"/>
                  </a:lnTo>
                  <a:lnTo>
                    <a:pt x="0" y="182213"/>
                  </a:lnTo>
                  <a:lnTo>
                    <a:pt x="177641" y="182213"/>
                  </a:lnTo>
                  <a:lnTo>
                    <a:pt x="177641" y="364427"/>
                  </a:lnTo>
                  <a:lnTo>
                    <a:pt x="359855" y="182213"/>
                  </a:lnTo>
                  <a:lnTo>
                    <a:pt x="35985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25">
              <a:extLst>
                <a:ext uri="{FF2B5EF4-FFF2-40B4-BE49-F238E27FC236}">
                  <a16:creationId xmlns:a16="http://schemas.microsoft.com/office/drawing/2014/main" id="{7EE1663E-6A51-CD4C-BF4D-E8A67ADC82E6}"/>
                </a:ext>
              </a:extLst>
            </p:cNvPr>
            <p:cNvSpPr/>
            <p:nvPr/>
          </p:nvSpPr>
          <p:spPr>
            <a:xfrm>
              <a:off x="0" y="375354"/>
              <a:ext cx="183546" cy="364426"/>
            </a:xfrm>
            <a:custGeom>
              <a:avLst/>
              <a:gdLst>
                <a:gd name="connsiteX0" fmla="*/ 1334 w 183546"/>
                <a:gd name="connsiteY0" fmla="*/ 0 h 364426"/>
                <a:gd name="connsiteX1" fmla="*/ 1334 w 183546"/>
                <a:gd name="connsiteY1" fmla="*/ 0 h 364426"/>
                <a:gd name="connsiteX2" fmla="*/ 0 w 183546"/>
                <a:gd name="connsiteY2" fmla="*/ 1333 h 364426"/>
                <a:gd name="connsiteX3" fmla="*/ 0 w 183546"/>
                <a:gd name="connsiteY3" fmla="*/ 182213 h 364426"/>
                <a:gd name="connsiteX4" fmla="*/ 1334 w 183546"/>
                <a:gd name="connsiteY4" fmla="*/ 182213 h 364426"/>
                <a:gd name="connsiteX5" fmla="*/ 1334 w 183546"/>
                <a:gd name="connsiteY5" fmla="*/ 364426 h 364426"/>
                <a:gd name="connsiteX6" fmla="*/ 183547 w 183546"/>
                <a:gd name="connsiteY6" fmla="*/ 182213 h 364426"/>
                <a:gd name="connsiteX7" fmla="*/ 183547 w 183546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546" h="364426">
                  <a:moveTo>
                    <a:pt x="1334" y="0"/>
                  </a:moveTo>
                  <a:lnTo>
                    <a:pt x="1334" y="0"/>
                  </a:lnTo>
                  <a:lnTo>
                    <a:pt x="0" y="1333"/>
                  </a:lnTo>
                  <a:lnTo>
                    <a:pt x="0" y="182213"/>
                  </a:lnTo>
                  <a:lnTo>
                    <a:pt x="1334" y="182213"/>
                  </a:lnTo>
                  <a:lnTo>
                    <a:pt x="1334" y="364426"/>
                  </a:lnTo>
                  <a:lnTo>
                    <a:pt x="183547" y="182213"/>
                  </a:lnTo>
                  <a:lnTo>
                    <a:pt x="1835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6">
              <a:extLst>
                <a:ext uri="{FF2B5EF4-FFF2-40B4-BE49-F238E27FC236}">
                  <a16:creationId xmlns:a16="http://schemas.microsoft.com/office/drawing/2014/main" id="{A9559387-6427-F74C-AE42-CE52844022C9}"/>
                </a:ext>
              </a:extLst>
            </p:cNvPr>
            <p:cNvSpPr/>
            <p:nvPr/>
          </p:nvSpPr>
          <p:spPr>
            <a:xfrm>
              <a:off x="178378" y="738938"/>
              <a:ext cx="364426" cy="364521"/>
            </a:xfrm>
            <a:custGeom>
              <a:avLst/>
              <a:gdLst>
                <a:gd name="connsiteX0" fmla="*/ 364426 w 364426"/>
                <a:gd name="connsiteY0" fmla="*/ 0 h 364521"/>
                <a:gd name="connsiteX1" fmla="*/ 182213 w 364426"/>
                <a:gd name="connsiteY1" fmla="*/ 0 h 364521"/>
                <a:gd name="connsiteX2" fmla="*/ 182213 w 364426"/>
                <a:gd name="connsiteY2" fmla="*/ 0 h 364521"/>
                <a:gd name="connsiteX3" fmla="*/ 0 w 364426"/>
                <a:gd name="connsiteY3" fmla="*/ 182213 h 364521"/>
                <a:gd name="connsiteX4" fmla="*/ 182213 w 364426"/>
                <a:gd name="connsiteY4" fmla="*/ 182213 h 364521"/>
                <a:gd name="connsiteX5" fmla="*/ 182213 w 364426"/>
                <a:gd name="connsiteY5" fmla="*/ 364522 h 364521"/>
                <a:gd name="connsiteX6" fmla="*/ 364426 w 364426"/>
                <a:gd name="connsiteY6" fmla="*/ 182213 h 36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426" h="364521">
                  <a:moveTo>
                    <a:pt x="364426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522"/>
                  </a:lnTo>
                  <a:lnTo>
                    <a:pt x="364426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7">
              <a:extLst>
                <a:ext uri="{FF2B5EF4-FFF2-40B4-BE49-F238E27FC236}">
                  <a16:creationId xmlns:a16="http://schemas.microsoft.com/office/drawing/2014/main" id="{794B6895-391A-A749-8AAB-20E125F69626}"/>
                </a:ext>
              </a:extLst>
            </p:cNvPr>
            <p:cNvSpPr/>
            <p:nvPr/>
          </p:nvSpPr>
          <p:spPr>
            <a:xfrm>
              <a:off x="178378" y="375179"/>
              <a:ext cx="364521" cy="364426"/>
            </a:xfrm>
            <a:custGeom>
              <a:avLst/>
              <a:gdLst>
                <a:gd name="connsiteX0" fmla="*/ 364522 w 364521"/>
                <a:gd name="connsiteY0" fmla="*/ 0 h 364426"/>
                <a:gd name="connsiteX1" fmla="*/ 182213 w 364521"/>
                <a:gd name="connsiteY1" fmla="*/ 0 h 364426"/>
                <a:gd name="connsiteX2" fmla="*/ 182213 w 364521"/>
                <a:gd name="connsiteY2" fmla="*/ 0 h 364426"/>
                <a:gd name="connsiteX3" fmla="*/ 0 w 364521"/>
                <a:gd name="connsiteY3" fmla="*/ 182213 h 364426"/>
                <a:gd name="connsiteX4" fmla="*/ 182213 w 364521"/>
                <a:gd name="connsiteY4" fmla="*/ 182213 h 364426"/>
                <a:gd name="connsiteX5" fmla="*/ 182213 w 364521"/>
                <a:gd name="connsiteY5" fmla="*/ 364426 h 364426"/>
                <a:gd name="connsiteX6" fmla="*/ 364522 w 364521"/>
                <a:gd name="connsiteY6" fmla="*/ 182213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521" h="364426">
                  <a:moveTo>
                    <a:pt x="364522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426"/>
                  </a:lnTo>
                  <a:lnTo>
                    <a:pt x="364522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28">
              <a:extLst>
                <a:ext uri="{FF2B5EF4-FFF2-40B4-BE49-F238E27FC236}">
                  <a16:creationId xmlns:a16="http://schemas.microsoft.com/office/drawing/2014/main" id="{C555F81A-0A26-3841-8CD2-9076EB205BD2}"/>
                </a:ext>
              </a:extLst>
            </p:cNvPr>
            <p:cNvSpPr/>
            <p:nvPr userDrawn="1"/>
          </p:nvSpPr>
          <p:spPr>
            <a:xfrm>
              <a:off x="0" y="737964"/>
              <a:ext cx="183546" cy="364426"/>
            </a:xfrm>
            <a:custGeom>
              <a:avLst/>
              <a:gdLst>
                <a:gd name="connsiteX0" fmla="*/ 1334 w 183546"/>
                <a:gd name="connsiteY0" fmla="*/ 0 h 364426"/>
                <a:gd name="connsiteX1" fmla="*/ 1334 w 183546"/>
                <a:gd name="connsiteY1" fmla="*/ 0 h 364426"/>
                <a:gd name="connsiteX2" fmla="*/ 0 w 183546"/>
                <a:gd name="connsiteY2" fmla="*/ 1333 h 364426"/>
                <a:gd name="connsiteX3" fmla="*/ 0 w 183546"/>
                <a:gd name="connsiteY3" fmla="*/ 182213 h 364426"/>
                <a:gd name="connsiteX4" fmla="*/ 1334 w 183546"/>
                <a:gd name="connsiteY4" fmla="*/ 182213 h 364426"/>
                <a:gd name="connsiteX5" fmla="*/ 1334 w 183546"/>
                <a:gd name="connsiteY5" fmla="*/ 364426 h 364426"/>
                <a:gd name="connsiteX6" fmla="*/ 183547 w 183546"/>
                <a:gd name="connsiteY6" fmla="*/ 182213 h 364426"/>
                <a:gd name="connsiteX7" fmla="*/ 183547 w 183546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546" h="364426">
                  <a:moveTo>
                    <a:pt x="1334" y="0"/>
                  </a:moveTo>
                  <a:lnTo>
                    <a:pt x="1334" y="0"/>
                  </a:lnTo>
                  <a:lnTo>
                    <a:pt x="0" y="1333"/>
                  </a:lnTo>
                  <a:lnTo>
                    <a:pt x="0" y="182213"/>
                  </a:lnTo>
                  <a:lnTo>
                    <a:pt x="1334" y="182213"/>
                  </a:lnTo>
                  <a:lnTo>
                    <a:pt x="1334" y="364426"/>
                  </a:lnTo>
                  <a:lnTo>
                    <a:pt x="183547" y="182213"/>
                  </a:lnTo>
                  <a:lnTo>
                    <a:pt x="1835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29">
              <a:extLst>
                <a:ext uri="{FF2B5EF4-FFF2-40B4-BE49-F238E27FC236}">
                  <a16:creationId xmlns:a16="http://schemas.microsoft.com/office/drawing/2014/main" id="{F6863B49-9D8A-BF4B-A9D2-4049C4BCC2EA}"/>
                </a:ext>
              </a:extLst>
            </p:cNvPr>
            <p:cNvSpPr/>
            <p:nvPr userDrawn="1"/>
          </p:nvSpPr>
          <p:spPr>
            <a:xfrm>
              <a:off x="538232" y="375179"/>
              <a:ext cx="364521" cy="364426"/>
            </a:xfrm>
            <a:custGeom>
              <a:avLst/>
              <a:gdLst>
                <a:gd name="connsiteX0" fmla="*/ 364522 w 364521"/>
                <a:gd name="connsiteY0" fmla="*/ 0 h 364426"/>
                <a:gd name="connsiteX1" fmla="*/ 182213 w 364521"/>
                <a:gd name="connsiteY1" fmla="*/ 0 h 364426"/>
                <a:gd name="connsiteX2" fmla="*/ 182213 w 364521"/>
                <a:gd name="connsiteY2" fmla="*/ 0 h 364426"/>
                <a:gd name="connsiteX3" fmla="*/ 0 w 364521"/>
                <a:gd name="connsiteY3" fmla="*/ 182213 h 364426"/>
                <a:gd name="connsiteX4" fmla="*/ 182213 w 364521"/>
                <a:gd name="connsiteY4" fmla="*/ 182213 h 364426"/>
                <a:gd name="connsiteX5" fmla="*/ 182213 w 364521"/>
                <a:gd name="connsiteY5" fmla="*/ 364426 h 364426"/>
                <a:gd name="connsiteX6" fmla="*/ 364522 w 364521"/>
                <a:gd name="connsiteY6" fmla="*/ 182213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521" h="364426">
                  <a:moveTo>
                    <a:pt x="364522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426"/>
                  </a:lnTo>
                  <a:lnTo>
                    <a:pt x="364522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403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DC8C53-53CE-48F6-A61C-A7CA9C003B84}"/>
              </a:ext>
            </a:extLst>
          </p:cNvPr>
          <p:cNvSpPr/>
          <p:nvPr userDrawn="1"/>
        </p:nvSpPr>
        <p:spPr>
          <a:xfrm>
            <a:off x="0" y="1000125"/>
            <a:ext cx="5632674" cy="58578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370685C-A368-4708-B951-6DCF4DB7CF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2674" y="1000125"/>
            <a:ext cx="6559326" cy="5857875"/>
          </a:xfrm>
          <a:custGeom>
            <a:avLst/>
            <a:gdLst>
              <a:gd name="connsiteX0" fmla="*/ 674464 w 6559326"/>
              <a:gd name="connsiteY0" fmla="*/ 0 h 5857875"/>
              <a:gd name="connsiteX1" fmla="*/ 6559326 w 6559326"/>
              <a:gd name="connsiteY1" fmla="*/ 0 h 5857875"/>
              <a:gd name="connsiteX2" fmla="*/ 6559326 w 6559326"/>
              <a:gd name="connsiteY2" fmla="*/ 5857875 h 5857875"/>
              <a:gd name="connsiteX3" fmla="*/ 675115 w 6559326"/>
              <a:gd name="connsiteY3" fmla="*/ 5857875 h 5857875"/>
              <a:gd name="connsiteX4" fmla="*/ 675115 w 6559326"/>
              <a:gd name="connsiteY4" fmla="*/ 5404275 h 5857875"/>
              <a:gd name="connsiteX5" fmla="*/ 0 w 6559326"/>
              <a:gd name="connsiteY5" fmla="*/ 5404275 h 5857875"/>
              <a:gd name="connsiteX6" fmla="*/ 0 w 6559326"/>
              <a:gd name="connsiteY6" fmla="*/ 304800 h 5857875"/>
              <a:gd name="connsiteX7" fmla="*/ 674464 w 6559326"/>
              <a:gd name="connsiteY7" fmla="*/ 304800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9326" h="5857875">
                <a:moveTo>
                  <a:pt x="674464" y="0"/>
                </a:moveTo>
                <a:lnTo>
                  <a:pt x="6559326" y="0"/>
                </a:lnTo>
                <a:lnTo>
                  <a:pt x="6559326" y="5857875"/>
                </a:lnTo>
                <a:lnTo>
                  <a:pt x="675115" y="5857875"/>
                </a:lnTo>
                <a:lnTo>
                  <a:pt x="675115" y="5404275"/>
                </a:lnTo>
                <a:lnTo>
                  <a:pt x="0" y="5404275"/>
                </a:lnTo>
                <a:lnTo>
                  <a:pt x="0" y="304800"/>
                </a:lnTo>
                <a:lnTo>
                  <a:pt x="674464" y="3048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4127F-9638-4B76-A4D4-56CFC661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1111442"/>
            <a:ext cx="4378680" cy="1712596"/>
          </a:xfrm>
        </p:spPr>
        <p:txBody>
          <a:bodyPr bIns="0"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9A22-8447-471D-803A-E49C71F4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3306197"/>
            <a:ext cx="4378680" cy="2350776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</a:defRPr>
            </a:lvl1pPr>
            <a:lvl2pPr marL="355600" indent="-355600"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3pPr>
            <a:lvl4pPr marL="355600" indent="-355600">
              <a:spcBef>
                <a:spcPts val="6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 marL="0" indent="0">
              <a:spcBef>
                <a:spcPts val="1800"/>
              </a:spcBef>
              <a:spcAft>
                <a:spcPts val="1200"/>
              </a:spcAft>
              <a:buNone/>
              <a:defRPr sz="2000" b="0" cap="all" baseline="0">
                <a:solidFill>
                  <a:schemeClr val="bg1"/>
                </a:solidFill>
                <a:latin typeface="EC Square Sans Pro Medium" panose="020B05000000000200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2E5E52-84A2-4453-9841-FDF481C1499E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ADDBA60-4F9D-4DAF-9889-2B3A018688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3A874A6-8CA5-4085-AFA5-6EB1342C0F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8601" y="5656973"/>
            <a:ext cx="1069345" cy="9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9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DC8C53-53CE-48F6-A61C-A7CA9C003B84}"/>
              </a:ext>
            </a:extLst>
          </p:cNvPr>
          <p:cNvSpPr/>
          <p:nvPr userDrawn="1"/>
        </p:nvSpPr>
        <p:spPr>
          <a:xfrm>
            <a:off x="0" y="1000125"/>
            <a:ext cx="5632674" cy="58578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370685C-A368-4708-B951-6DCF4DB7CF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2674" y="1000125"/>
            <a:ext cx="6559326" cy="5857875"/>
          </a:xfrm>
          <a:custGeom>
            <a:avLst/>
            <a:gdLst>
              <a:gd name="connsiteX0" fmla="*/ 674464 w 6559326"/>
              <a:gd name="connsiteY0" fmla="*/ 0 h 5857875"/>
              <a:gd name="connsiteX1" fmla="*/ 6559326 w 6559326"/>
              <a:gd name="connsiteY1" fmla="*/ 0 h 5857875"/>
              <a:gd name="connsiteX2" fmla="*/ 6559326 w 6559326"/>
              <a:gd name="connsiteY2" fmla="*/ 5857875 h 5857875"/>
              <a:gd name="connsiteX3" fmla="*/ 675115 w 6559326"/>
              <a:gd name="connsiteY3" fmla="*/ 5857875 h 5857875"/>
              <a:gd name="connsiteX4" fmla="*/ 675115 w 6559326"/>
              <a:gd name="connsiteY4" fmla="*/ 5404275 h 5857875"/>
              <a:gd name="connsiteX5" fmla="*/ 0 w 6559326"/>
              <a:gd name="connsiteY5" fmla="*/ 5404275 h 5857875"/>
              <a:gd name="connsiteX6" fmla="*/ 0 w 6559326"/>
              <a:gd name="connsiteY6" fmla="*/ 304800 h 5857875"/>
              <a:gd name="connsiteX7" fmla="*/ 674464 w 6559326"/>
              <a:gd name="connsiteY7" fmla="*/ 304800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9326" h="5857875">
                <a:moveTo>
                  <a:pt x="674464" y="0"/>
                </a:moveTo>
                <a:lnTo>
                  <a:pt x="6559326" y="0"/>
                </a:lnTo>
                <a:lnTo>
                  <a:pt x="6559326" y="5857875"/>
                </a:lnTo>
                <a:lnTo>
                  <a:pt x="675115" y="5857875"/>
                </a:lnTo>
                <a:lnTo>
                  <a:pt x="675115" y="5404275"/>
                </a:lnTo>
                <a:lnTo>
                  <a:pt x="0" y="5404275"/>
                </a:lnTo>
                <a:lnTo>
                  <a:pt x="0" y="304800"/>
                </a:lnTo>
                <a:lnTo>
                  <a:pt x="674464" y="3048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4127F-9638-4B76-A4D4-56CFC661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1111442"/>
            <a:ext cx="4378680" cy="1712596"/>
          </a:xfrm>
        </p:spPr>
        <p:txBody>
          <a:bodyPr bIns="0"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9A22-8447-471D-803A-E49C71F4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3306197"/>
            <a:ext cx="4378680" cy="313432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</a:defRPr>
            </a:lvl1pPr>
            <a:lvl2pPr marL="355600" indent="-355600"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3pPr>
            <a:lvl4pPr marL="355600" indent="-355600">
              <a:spcBef>
                <a:spcPts val="6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 marL="0" indent="0">
              <a:spcBef>
                <a:spcPts val="1800"/>
              </a:spcBef>
              <a:spcAft>
                <a:spcPts val="1200"/>
              </a:spcAft>
              <a:buNone/>
              <a:defRPr sz="2000" b="0" cap="all" baseline="0">
                <a:solidFill>
                  <a:schemeClr val="bg1"/>
                </a:solidFill>
                <a:latin typeface="EC Square Sans Pro Medium" panose="020B05000000000200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2E5E52-84A2-4453-9841-FDF481C1499E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ADDBA60-4F9D-4DAF-9889-2B3A018688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5FB4BC-DAEA-4C11-B5CC-E6310DC11BD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5734815"/>
            <a:ext cx="1127448" cy="1123185"/>
            <a:chOff x="3863752" y="5098876"/>
            <a:chExt cx="1030694" cy="1026797"/>
          </a:xfrm>
          <a:solidFill>
            <a:schemeClr val="accent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041C83A-C50E-46FD-A3DA-FA69FB81F089}"/>
                </a:ext>
              </a:extLst>
            </p:cNvPr>
            <p:cNvSpPr/>
            <p:nvPr/>
          </p:nvSpPr>
          <p:spPr>
            <a:xfrm>
              <a:off x="4305459" y="5978609"/>
              <a:ext cx="294513" cy="147064"/>
            </a:xfrm>
            <a:custGeom>
              <a:avLst/>
              <a:gdLst>
                <a:gd name="connsiteX0" fmla="*/ 147064 w 294513"/>
                <a:gd name="connsiteY0" fmla="*/ 0 h 147064"/>
                <a:gd name="connsiteX1" fmla="*/ 147064 w 294513"/>
                <a:gd name="connsiteY1" fmla="*/ 0 h 147064"/>
                <a:gd name="connsiteX2" fmla="*/ 0 w 294513"/>
                <a:gd name="connsiteY2" fmla="*/ 147064 h 147064"/>
                <a:gd name="connsiteX3" fmla="*/ 294513 w 294513"/>
                <a:gd name="connsiteY3" fmla="*/ 147064 h 147064"/>
                <a:gd name="connsiteX4" fmla="*/ 294513 w 294513"/>
                <a:gd name="connsiteY4" fmla="*/ 0 h 1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13" h="147064">
                  <a:moveTo>
                    <a:pt x="147064" y="0"/>
                  </a:moveTo>
                  <a:lnTo>
                    <a:pt x="147064" y="0"/>
                  </a:lnTo>
                  <a:lnTo>
                    <a:pt x="0" y="147064"/>
                  </a:lnTo>
                  <a:lnTo>
                    <a:pt x="294513" y="147064"/>
                  </a:lnTo>
                  <a:lnTo>
                    <a:pt x="294513" y="0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E33A2AE-2307-4DA7-9AFC-DC0E2066142E}"/>
                </a:ext>
              </a:extLst>
            </p:cNvPr>
            <p:cNvSpPr/>
            <p:nvPr/>
          </p:nvSpPr>
          <p:spPr>
            <a:xfrm>
              <a:off x="4012202" y="5978609"/>
              <a:ext cx="294436" cy="147064"/>
            </a:xfrm>
            <a:custGeom>
              <a:avLst/>
              <a:gdLst>
                <a:gd name="connsiteX0" fmla="*/ 147064 w 294436"/>
                <a:gd name="connsiteY0" fmla="*/ 0 h 147064"/>
                <a:gd name="connsiteX1" fmla="*/ 147064 w 294436"/>
                <a:gd name="connsiteY1" fmla="*/ 0 h 147064"/>
                <a:gd name="connsiteX2" fmla="*/ 0 w 294436"/>
                <a:gd name="connsiteY2" fmla="*/ 147064 h 147064"/>
                <a:gd name="connsiteX3" fmla="*/ 294436 w 294436"/>
                <a:gd name="connsiteY3" fmla="*/ 147064 h 147064"/>
                <a:gd name="connsiteX4" fmla="*/ 294436 w 294436"/>
                <a:gd name="connsiteY4" fmla="*/ 0 h 1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36" h="147064">
                  <a:moveTo>
                    <a:pt x="147064" y="0"/>
                  </a:moveTo>
                  <a:lnTo>
                    <a:pt x="147064" y="0"/>
                  </a:lnTo>
                  <a:lnTo>
                    <a:pt x="0" y="147064"/>
                  </a:lnTo>
                  <a:lnTo>
                    <a:pt x="294436" y="147064"/>
                  </a:lnTo>
                  <a:lnTo>
                    <a:pt x="294436" y="0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4A5E054-D1C8-45D3-9F49-8FBEC330788B}"/>
                </a:ext>
              </a:extLst>
            </p:cNvPr>
            <p:cNvSpPr/>
            <p:nvPr/>
          </p:nvSpPr>
          <p:spPr>
            <a:xfrm>
              <a:off x="4012356" y="5687902"/>
              <a:ext cx="294744" cy="294821"/>
            </a:xfrm>
            <a:custGeom>
              <a:avLst/>
              <a:gdLst>
                <a:gd name="connsiteX0" fmla="*/ 294745 w 294744"/>
                <a:gd name="connsiteY0" fmla="*/ 0 h 294821"/>
                <a:gd name="connsiteX1" fmla="*/ 147372 w 294744"/>
                <a:gd name="connsiteY1" fmla="*/ 0 h 294821"/>
                <a:gd name="connsiteX2" fmla="*/ 147372 w 294744"/>
                <a:gd name="connsiteY2" fmla="*/ 0 h 294821"/>
                <a:gd name="connsiteX3" fmla="*/ 0 w 294744"/>
                <a:gd name="connsiteY3" fmla="*/ 147372 h 294821"/>
                <a:gd name="connsiteX4" fmla="*/ 147372 w 294744"/>
                <a:gd name="connsiteY4" fmla="*/ 147372 h 294821"/>
                <a:gd name="connsiteX5" fmla="*/ 147372 w 294744"/>
                <a:gd name="connsiteY5" fmla="*/ 294822 h 294821"/>
                <a:gd name="connsiteX6" fmla="*/ 294745 w 294744"/>
                <a:gd name="connsiteY6" fmla="*/ 147372 h 29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744" h="294821">
                  <a:moveTo>
                    <a:pt x="294745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822"/>
                  </a:lnTo>
                  <a:lnTo>
                    <a:pt x="294745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1B57658-B9FB-410E-8A71-D130B746870D}"/>
                </a:ext>
              </a:extLst>
            </p:cNvPr>
            <p:cNvSpPr/>
            <p:nvPr/>
          </p:nvSpPr>
          <p:spPr>
            <a:xfrm>
              <a:off x="4305459" y="5687902"/>
              <a:ext cx="294821" cy="294821"/>
            </a:xfrm>
            <a:custGeom>
              <a:avLst/>
              <a:gdLst>
                <a:gd name="connsiteX0" fmla="*/ 294822 w 294821"/>
                <a:gd name="connsiteY0" fmla="*/ 0 h 294821"/>
                <a:gd name="connsiteX1" fmla="*/ 147372 w 294821"/>
                <a:gd name="connsiteY1" fmla="*/ 0 h 294821"/>
                <a:gd name="connsiteX2" fmla="*/ 147372 w 294821"/>
                <a:gd name="connsiteY2" fmla="*/ 0 h 294821"/>
                <a:gd name="connsiteX3" fmla="*/ 0 w 294821"/>
                <a:gd name="connsiteY3" fmla="*/ 147372 h 294821"/>
                <a:gd name="connsiteX4" fmla="*/ 147372 w 294821"/>
                <a:gd name="connsiteY4" fmla="*/ 147372 h 294821"/>
                <a:gd name="connsiteX5" fmla="*/ 147372 w 294821"/>
                <a:gd name="connsiteY5" fmla="*/ 294822 h 294821"/>
                <a:gd name="connsiteX6" fmla="*/ 294822 w 294821"/>
                <a:gd name="connsiteY6" fmla="*/ 147372 h 29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821" h="294821">
                  <a:moveTo>
                    <a:pt x="294822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822"/>
                  </a:lnTo>
                  <a:lnTo>
                    <a:pt x="294822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0AFA71-A21C-428C-B50D-C6353E8468A6}"/>
                </a:ext>
              </a:extLst>
            </p:cNvPr>
            <p:cNvSpPr/>
            <p:nvPr/>
          </p:nvSpPr>
          <p:spPr>
            <a:xfrm>
              <a:off x="3863752" y="5392306"/>
              <a:ext cx="148450" cy="294744"/>
            </a:xfrm>
            <a:custGeom>
              <a:avLst/>
              <a:gdLst>
                <a:gd name="connsiteX0" fmla="*/ 1079 w 148450"/>
                <a:gd name="connsiteY0" fmla="*/ 0 h 294744"/>
                <a:gd name="connsiteX1" fmla="*/ 1079 w 148450"/>
                <a:gd name="connsiteY1" fmla="*/ 0 h 294744"/>
                <a:gd name="connsiteX2" fmla="*/ 0 w 148450"/>
                <a:gd name="connsiteY2" fmla="*/ 1079 h 294744"/>
                <a:gd name="connsiteX3" fmla="*/ 0 w 148450"/>
                <a:gd name="connsiteY3" fmla="*/ 147372 h 294744"/>
                <a:gd name="connsiteX4" fmla="*/ 1079 w 148450"/>
                <a:gd name="connsiteY4" fmla="*/ 147372 h 294744"/>
                <a:gd name="connsiteX5" fmla="*/ 1079 w 148450"/>
                <a:gd name="connsiteY5" fmla="*/ 294745 h 294744"/>
                <a:gd name="connsiteX6" fmla="*/ 148451 w 148450"/>
                <a:gd name="connsiteY6" fmla="*/ 147372 h 294744"/>
                <a:gd name="connsiteX7" fmla="*/ 148451 w 148450"/>
                <a:gd name="connsiteY7" fmla="*/ 0 h 29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450" h="294744">
                  <a:moveTo>
                    <a:pt x="1079" y="0"/>
                  </a:moveTo>
                  <a:lnTo>
                    <a:pt x="1079" y="0"/>
                  </a:lnTo>
                  <a:lnTo>
                    <a:pt x="0" y="1079"/>
                  </a:lnTo>
                  <a:lnTo>
                    <a:pt x="0" y="147372"/>
                  </a:lnTo>
                  <a:lnTo>
                    <a:pt x="1079" y="147372"/>
                  </a:lnTo>
                  <a:lnTo>
                    <a:pt x="1079" y="294745"/>
                  </a:lnTo>
                  <a:lnTo>
                    <a:pt x="148451" y="147372"/>
                  </a:lnTo>
                  <a:lnTo>
                    <a:pt x="148451" y="0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82933C1-610A-4852-B4A0-E278FCE15B02}"/>
                </a:ext>
              </a:extLst>
            </p:cNvPr>
            <p:cNvSpPr/>
            <p:nvPr/>
          </p:nvSpPr>
          <p:spPr>
            <a:xfrm>
              <a:off x="4012356" y="5393081"/>
              <a:ext cx="294744" cy="294821"/>
            </a:xfrm>
            <a:custGeom>
              <a:avLst/>
              <a:gdLst>
                <a:gd name="connsiteX0" fmla="*/ 294745 w 294744"/>
                <a:gd name="connsiteY0" fmla="*/ 0 h 294821"/>
                <a:gd name="connsiteX1" fmla="*/ 147372 w 294744"/>
                <a:gd name="connsiteY1" fmla="*/ 0 h 294821"/>
                <a:gd name="connsiteX2" fmla="*/ 147372 w 294744"/>
                <a:gd name="connsiteY2" fmla="*/ 0 h 294821"/>
                <a:gd name="connsiteX3" fmla="*/ 0 w 294744"/>
                <a:gd name="connsiteY3" fmla="*/ 147372 h 294821"/>
                <a:gd name="connsiteX4" fmla="*/ 147372 w 294744"/>
                <a:gd name="connsiteY4" fmla="*/ 147372 h 294821"/>
                <a:gd name="connsiteX5" fmla="*/ 147372 w 294744"/>
                <a:gd name="connsiteY5" fmla="*/ 294822 h 294821"/>
                <a:gd name="connsiteX6" fmla="*/ 294745 w 294744"/>
                <a:gd name="connsiteY6" fmla="*/ 147372 h 29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744" h="294821">
                  <a:moveTo>
                    <a:pt x="294745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822"/>
                  </a:lnTo>
                  <a:lnTo>
                    <a:pt x="294745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1BA7BD6-1064-4300-841E-4B9F6039766D}"/>
                </a:ext>
              </a:extLst>
            </p:cNvPr>
            <p:cNvSpPr/>
            <p:nvPr/>
          </p:nvSpPr>
          <p:spPr>
            <a:xfrm>
              <a:off x="4012279" y="5098876"/>
              <a:ext cx="294821" cy="294744"/>
            </a:xfrm>
            <a:custGeom>
              <a:avLst/>
              <a:gdLst>
                <a:gd name="connsiteX0" fmla="*/ 294822 w 294821"/>
                <a:gd name="connsiteY0" fmla="*/ 0 h 294744"/>
                <a:gd name="connsiteX1" fmla="*/ 147372 w 294821"/>
                <a:gd name="connsiteY1" fmla="*/ 0 h 294744"/>
                <a:gd name="connsiteX2" fmla="*/ 147372 w 294821"/>
                <a:gd name="connsiteY2" fmla="*/ 0 h 294744"/>
                <a:gd name="connsiteX3" fmla="*/ 0 w 294821"/>
                <a:gd name="connsiteY3" fmla="*/ 147372 h 294744"/>
                <a:gd name="connsiteX4" fmla="*/ 147372 w 294821"/>
                <a:gd name="connsiteY4" fmla="*/ 147372 h 294744"/>
                <a:gd name="connsiteX5" fmla="*/ 147372 w 294821"/>
                <a:gd name="connsiteY5" fmla="*/ 294745 h 294744"/>
                <a:gd name="connsiteX6" fmla="*/ 294822 w 294821"/>
                <a:gd name="connsiteY6" fmla="*/ 147372 h 29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821" h="294744">
                  <a:moveTo>
                    <a:pt x="294822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745"/>
                  </a:lnTo>
                  <a:lnTo>
                    <a:pt x="294822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1FD4FC2-67B8-41E4-9FDA-E7FFEAAFCFEB}"/>
                </a:ext>
              </a:extLst>
            </p:cNvPr>
            <p:cNvSpPr/>
            <p:nvPr userDrawn="1"/>
          </p:nvSpPr>
          <p:spPr>
            <a:xfrm>
              <a:off x="4305343" y="5393081"/>
              <a:ext cx="294744" cy="294821"/>
            </a:xfrm>
            <a:custGeom>
              <a:avLst/>
              <a:gdLst>
                <a:gd name="connsiteX0" fmla="*/ 294745 w 294744"/>
                <a:gd name="connsiteY0" fmla="*/ 0 h 294821"/>
                <a:gd name="connsiteX1" fmla="*/ 147372 w 294744"/>
                <a:gd name="connsiteY1" fmla="*/ 0 h 294821"/>
                <a:gd name="connsiteX2" fmla="*/ 147372 w 294744"/>
                <a:gd name="connsiteY2" fmla="*/ 0 h 294821"/>
                <a:gd name="connsiteX3" fmla="*/ 0 w 294744"/>
                <a:gd name="connsiteY3" fmla="*/ 147372 h 294821"/>
                <a:gd name="connsiteX4" fmla="*/ 147372 w 294744"/>
                <a:gd name="connsiteY4" fmla="*/ 147372 h 294821"/>
                <a:gd name="connsiteX5" fmla="*/ 147372 w 294744"/>
                <a:gd name="connsiteY5" fmla="*/ 294822 h 294821"/>
                <a:gd name="connsiteX6" fmla="*/ 294745 w 294744"/>
                <a:gd name="connsiteY6" fmla="*/ 147372 h 29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744" h="294821">
                  <a:moveTo>
                    <a:pt x="294745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822"/>
                  </a:lnTo>
                  <a:lnTo>
                    <a:pt x="294745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7810A06-8933-4CE7-9C90-EBFCFB72F8BA}"/>
                </a:ext>
              </a:extLst>
            </p:cNvPr>
            <p:cNvSpPr/>
            <p:nvPr userDrawn="1"/>
          </p:nvSpPr>
          <p:spPr>
            <a:xfrm>
              <a:off x="3863752" y="5687940"/>
              <a:ext cx="148450" cy="294744"/>
            </a:xfrm>
            <a:custGeom>
              <a:avLst/>
              <a:gdLst>
                <a:gd name="connsiteX0" fmla="*/ 1079 w 148450"/>
                <a:gd name="connsiteY0" fmla="*/ 0 h 294744"/>
                <a:gd name="connsiteX1" fmla="*/ 1079 w 148450"/>
                <a:gd name="connsiteY1" fmla="*/ 0 h 294744"/>
                <a:gd name="connsiteX2" fmla="*/ 0 w 148450"/>
                <a:gd name="connsiteY2" fmla="*/ 1079 h 294744"/>
                <a:gd name="connsiteX3" fmla="*/ 0 w 148450"/>
                <a:gd name="connsiteY3" fmla="*/ 147372 h 294744"/>
                <a:gd name="connsiteX4" fmla="*/ 1079 w 148450"/>
                <a:gd name="connsiteY4" fmla="*/ 147372 h 294744"/>
                <a:gd name="connsiteX5" fmla="*/ 1079 w 148450"/>
                <a:gd name="connsiteY5" fmla="*/ 294745 h 294744"/>
                <a:gd name="connsiteX6" fmla="*/ 148451 w 148450"/>
                <a:gd name="connsiteY6" fmla="*/ 147372 h 294744"/>
                <a:gd name="connsiteX7" fmla="*/ 148451 w 148450"/>
                <a:gd name="connsiteY7" fmla="*/ 0 h 29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450" h="294744">
                  <a:moveTo>
                    <a:pt x="1079" y="0"/>
                  </a:moveTo>
                  <a:lnTo>
                    <a:pt x="1079" y="0"/>
                  </a:lnTo>
                  <a:lnTo>
                    <a:pt x="0" y="1079"/>
                  </a:lnTo>
                  <a:lnTo>
                    <a:pt x="0" y="147372"/>
                  </a:lnTo>
                  <a:lnTo>
                    <a:pt x="1079" y="147372"/>
                  </a:lnTo>
                  <a:lnTo>
                    <a:pt x="1079" y="294745"/>
                  </a:lnTo>
                  <a:lnTo>
                    <a:pt x="148451" y="147372"/>
                  </a:lnTo>
                  <a:lnTo>
                    <a:pt x="148451" y="0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E553A98-87BA-4691-BA1C-89E7EA5C2EB3}"/>
                </a:ext>
              </a:extLst>
            </p:cNvPr>
            <p:cNvSpPr/>
            <p:nvPr userDrawn="1"/>
          </p:nvSpPr>
          <p:spPr>
            <a:xfrm>
              <a:off x="3863752" y="5978609"/>
              <a:ext cx="148450" cy="147064"/>
            </a:xfrm>
            <a:custGeom>
              <a:avLst/>
              <a:gdLst>
                <a:gd name="connsiteX0" fmla="*/ 1079 w 148450"/>
                <a:gd name="connsiteY0" fmla="*/ 0 h 147064"/>
                <a:gd name="connsiteX1" fmla="*/ 148450 w 148450"/>
                <a:gd name="connsiteY1" fmla="*/ 0 h 147064"/>
                <a:gd name="connsiteX2" fmla="*/ 148450 w 148450"/>
                <a:gd name="connsiteY2" fmla="*/ 147064 h 147064"/>
                <a:gd name="connsiteX3" fmla="*/ 0 w 148450"/>
                <a:gd name="connsiteY3" fmla="*/ 147064 h 147064"/>
                <a:gd name="connsiteX4" fmla="*/ 0 w 148450"/>
                <a:gd name="connsiteY4" fmla="*/ 1079 h 1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0" h="147064">
                  <a:moveTo>
                    <a:pt x="1079" y="0"/>
                  </a:moveTo>
                  <a:lnTo>
                    <a:pt x="148450" y="0"/>
                  </a:lnTo>
                  <a:lnTo>
                    <a:pt x="148450" y="147064"/>
                  </a:lnTo>
                  <a:lnTo>
                    <a:pt x="0" y="147064"/>
                  </a:lnTo>
                  <a:lnTo>
                    <a:pt x="0" y="1079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F49F730-BE48-4903-9630-3FBBDC999C26}"/>
                </a:ext>
              </a:extLst>
            </p:cNvPr>
            <p:cNvSpPr/>
            <p:nvPr userDrawn="1"/>
          </p:nvSpPr>
          <p:spPr>
            <a:xfrm>
              <a:off x="4599625" y="5687902"/>
              <a:ext cx="294821" cy="294821"/>
            </a:xfrm>
            <a:custGeom>
              <a:avLst/>
              <a:gdLst>
                <a:gd name="connsiteX0" fmla="*/ 294822 w 294821"/>
                <a:gd name="connsiteY0" fmla="*/ 0 h 294821"/>
                <a:gd name="connsiteX1" fmla="*/ 147372 w 294821"/>
                <a:gd name="connsiteY1" fmla="*/ 0 h 294821"/>
                <a:gd name="connsiteX2" fmla="*/ 147372 w 294821"/>
                <a:gd name="connsiteY2" fmla="*/ 0 h 294821"/>
                <a:gd name="connsiteX3" fmla="*/ 0 w 294821"/>
                <a:gd name="connsiteY3" fmla="*/ 147372 h 294821"/>
                <a:gd name="connsiteX4" fmla="*/ 147372 w 294821"/>
                <a:gd name="connsiteY4" fmla="*/ 147372 h 294821"/>
                <a:gd name="connsiteX5" fmla="*/ 147372 w 294821"/>
                <a:gd name="connsiteY5" fmla="*/ 294822 h 294821"/>
                <a:gd name="connsiteX6" fmla="*/ 294822 w 294821"/>
                <a:gd name="connsiteY6" fmla="*/ 147372 h 29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821" h="294821">
                  <a:moveTo>
                    <a:pt x="294822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822"/>
                  </a:lnTo>
                  <a:lnTo>
                    <a:pt x="294822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560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099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9295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834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1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5212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649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0295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AEBF66-11E5-4F11-9A3E-EC6B9A3D1C48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0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7299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4301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5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21520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978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18639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3748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7152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479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553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4A8A8BD-8CF8-4038-BD12-EBFD42EA5718}"/>
              </a:ext>
            </a:extLst>
          </p:cNvPr>
          <p:cNvSpPr/>
          <p:nvPr userDrawn="1"/>
        </p:nvSpPr>
        <p:spPr>
          <a:xfrm>
            <a:off x="0" y="1000125"/>
            <a:ext cx="12192000" cy="5857875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rgbClr val="68C1B5"/>
              </a:gs>
              <a:gs pos="83000">
                <a:srgbClr val="68C1B5"/>
              </a:gs>
              <a:gs pos="100000">
                <a:srgbClr val="68C1B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6149F94-F41C-4719-95EB-EEF0E64508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14" t="39162" r="9594" b="12634"/>
          <a:stretch/>
        </p:blipFill>
        <p:spPr>
          <a:xfrm>
            <a:off x="0" y="1000124"/>
            <a:ext cx="5349240" cy="49477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BCFE21-F136-4C9E-B69B-BB91B27D24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93268"/>
            <a:ext cx="3613889" cy="5664732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758B629-EFC0-4DB0-A318-2D34DE0D6175}"/>
              </a:ext>
            </a:extLst>
          </p:cNvPr>
          <p:cNvSpPr/>
          <p:nvPr userDrawn="1"/>
        </p:nvSpPr>
        <p:spPr>
          <a:xfrm>
            <a:off x="-6588" y="1000124"/>
            <a:ext cx="12198588" cy="5857876"/>
          </a:xfrm>
          <a:custGeom>
            <a:avLst/>
            <a:gdLst>
              <a:gd name="connsiteX0" fmla="*/ 5103141 w 12198588"/>
              <a:gd name="connsiteY0" fmla="*/ 0 h 5857874"/>
              <a:gd name="connsiteX1" fmla="*/ 7094685 w 12198588"/>
              <a:gd name="connsiteY1" fmla="*/ 0 h 5857874"/>
              <a:gd name="connsiteX2" fmla="*/ 10207044 w 12198588"/>
              <a:gd name="connsiteY2" fmla="*/ 0 h 5857874"/>
              <a:gd name="connsiteX3" fmla="*/ 12198588 w 12198588"/>
              <a:gd name="connsiteY3" fmla="*/ 0 h 5857874"/>
              <a:gd name="connsiteX4" fmla="*/ 12198588 w 12198588"/>
              <a:gd name="connsiteY4" fmla="*/ 5104009 h 5857874"/>
              <a:gd name="connsiteX5" fmla="*/ 11444738 w 12198588"/>
              <a:gd name="connsiteY5" fmla="*/ 5857874 h 5857874"/>
              <a:gd name="connsiteX6" fmla="*/ 0 w 12198588"/>
              <a:gd name="connsiteY6" fmla="*/ 5857874 h 5857874"/>
              <a:gd name="connsiteX7" fmla="*/ 0 w 12198588"/>
              <a:gd name="connsiteY7" fmla="*/ 5104009 h 5857874"/>
              <a:gd name="connsiteX8" fmla="*/ 5103141 w 12198588"/>
              <a:gd name="connsiteY8" fmla="*/ 381 h 585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8588" h="5857874">
                <a:moveTo>
                  <a:pt x="5103141" y="0"/>
                </a:moveTo>
                <a:lnTo>
                  <a:pt x="7094685" y="0"/>
                </a:lnTo>
                <a:lnTo>
                  <a:pt x="10207044" y="0"/>
                </a:lnTo>
                <a:lnTo>
                  <a:pt x="12198588" y="0"/>
                </a:lnTo>
                <a:lnTo>
                  <a:pt x="12198588" y="5104009"/>
                </a:lnTo>
                <a:lnTo>
                  <a:pt x="11444738" y="5857874"/>
                </a:lnTo>
                <a:lnTo>
                  <a:pt x="0" y="5857874"/>
                </a:lnTo>
                <a:lnTo>
                  <a:pt x="0" y="5104009"/>
                </a:lnTo>
                <a:lnTo>
                  <a:pt x="5103141" y="381"/>
                </a:lnTo>
                <a:close/>
              </a:path>
            </a:pathLst>
          </a:custGeom>
          <a:solidFill>
            <a:schemeClr val="accent1"/>
          </a:solidFill>
          <a:ln w="218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7A1804C-38CC-40D3-8C9E-F1823208CA8C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8EC9D69-8E5B-40F4-8BA8-DC614044EF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48">
          <p15:clr>
            <a:srgbClr val="FBAE40"/>
          </p15:clr>
        </p15:guide>
        <p15:guide id="2" pos="3199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1394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29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and Content">
  <p:cSld name="3_Title and Conten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18381" y="5615389"/>
            <a:ext cx="3233935" cy="107797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 txBox="1">
            <a:spLocks noGrp="1"/>
          </p:cNvSpPr>
          <p:nvPr>
            <p:ph type="title"/>
          </p:nvPr>
        </p:nvSpPr>
        <p:spPr>
          <a:xfrm>
            <a:off x="603465" y="413428"/>
            <a:ext cx="11181900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800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1"/>
          </p:nvPr>
        </p:nvSpPr>
        <p:spPr>
          <a:xfrm>
            <a:off x="609600" y="1731784"/>
            <a:ext cx="11166000" cy="3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/>
          <a:lstStyle>
            <a:lvl1pPr marL="257168" lvl="0" indent="-2571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600"/>
              <a:buFont typeface="Arial"/>
              <a:buChar char="•"/>
              <a:defRPr sz="1351" i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14338" lvl="1" indent="-257168" algn="l" rtl="0">
              <a:lnSpc>
                <a:spcPct val="150000"/>
              </a:lnSpc>
              <a:spcBef>
                <a:spcPts val="1181"/>
              </a:spcBef>
              <a:spcAft>
                <a:spcPts val="0"/>
              </a:spcAft>
              <a:buClr>
                <a:srgbClr val="FFC000"/>
              </a:buClr>
              <a:buSzPts val="3600"/>
              <a:buFont typeface="Arial"/>
              <a:buChar char="•"/>
              <a:defRPr sz="1351" b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71506" lvl="2" indent="-128585" algn="l" rtl="0">
              <a:spcBef>
                <a:spcPts val="281"/>
              </a:spcBef>
              <a:spcAft>
                <a:spcPts val="0"/>
              </a:spcAft>
              <a:buSzPts val="1900"/>
              <a:buNone/>
              <a:defRPr sz="135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674" lvl="3" indent="-214308" algn="l" rtl="0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marL="1285843" lvl="4" indent="-214308" algn="l" rtl="0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marL="1543012" lvl="5" indent="-214308" algn="l" rtl="0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6pPr>
            <a:lvl7pPr marL="1800180" lvl="6" indent="-214308" algn="l" rtl="0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7pPr>
            <a:lvl8pPr marL="2057349" lvl="7" indent="-214308" algn="l" rtl="0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8pPr>
            <a:lvl9pPr marL="2314517" lvl="8" indent="-214308" algn="l" rtl="0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962630"/>
      </p:ext>
    </p:extLst>
  </p:cSld>
  <p:clrMapOvr>
    <a:masterClrMapping/>
  </p:clrMapOvr>
  <p:transition spd="slow">
    <p:randomBa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375" y="5615384"/>
            <a:ext cx="3233936" cy="107797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3463" y="413428"/>
            <a:ext cx="11182137" cy="815933"/>
          </a:xfrm>
        </p:spPr>
        <p:txBody>
          <a:bodyPr/>
          <a:lstStyle>
            <a:lvl1pPr algn="l">
              <a:defRPr sz="320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" sz="3200" dirty="0" smtClean="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GB" sz="3200" dirty="0">
              <a:solidFill>
                <a:srgbClr val="034E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731785"/>
            <a:ext cx="11165840" cy="3633788"/>
          </a:xfrm>
        </p:spPr>
        <p:txBody>
          <a:bodyPr/>
          <a:lstStyle>
            <a:lvl1pPr marL="457189" indent="-457189">
              <a:lnSpc>
                <a:spcPct val="150000"/>
              </a:lnSpc>
              <a:spcBef>
                <a:spcPts val="0"/>
              </a:spcBef>
              <a:spcAft>
                <a:spcPts val="2133"/>
              </a:spcAft>
              <a:buClr>
                <a:srgbClr val="FFC000"/>
              </a:buClr>
              <a:buSzPct val="150000"/>
              <a:buFont typeface="Arial" pitchFamily="34" charset="0"/>
              <a:buChar char="•"/>
              <a:defRPr sz="240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buClr>
                <a:srgbClr val="FFC000"/>
              </a:buClr>
              <a:buSzPct val="150000"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4520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375" y="5615384"/>
            <a:ext cx="3233936" cy="107797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3463" y="413428"/>
            <a:ext cx="11182137" cy="815933"/>
          </a:xfrm>
        </p:spPr>
        <p:txBody>
          <a:bodyPr/>
          <a:lstStyle>
            <a:lvl1pPr algn="l">
              <a:defRPr sz="320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" sz="3200" dirty="0" smtClean="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GB" sz="3200" dirty="0">
              <a:solidFill>
                <a:srgbClr val="034E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731785"/>
            <a:ext cx="11165840" cy="3633788"/>
          </a:xfrm>
        </p:spPr>
        <p:txBody>
          <a:bodyPr/>
          <a:lstStyle>
            <a:lvl1pPr marL="457189" indent="-457189">
              <a:lnSpc>
                <a:spcPct val="150000"/>
              </a:lnSpc>
              <a:spcBef>
                <a:spcPts val="0"/>
              </a:spcBef>
              <a:spcAft>
                <a:spcPts val="2133"/>
              </a:spcAft>
              <a:buClr>
                <a:srgbClr val="FFC000"/>
              </a:buClr>
              <a:buSzPct val="150000"/>
              <a:buFont typeface="Arial" pitchFamily="34" charset="0"/>
              <a:buChar char="•"/>
              <a:defRPr sz="240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buClr>
                <a:srgbClr val="FFC000"/>
              </a:buClr>
              <a:buSzPct val="150000"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50179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3165B2-F15C-4529-A68B-9103D703EB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rgbClr val="68C1B5"/>
              </a:gs>
              <a:gs pos="83000">
                <a:srgbClr val="68C1B5"/>
              </a:gs>
              <a:gs pos="100000">
                <a:srgbClr val="68C1B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A8997C-C23E-49AF-8101-B919A65E8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14" t="34956" r="69" b="13149"/>
          <a:stretch/>
        </p:blipFill>
        <p:spPr>
          <a:xfrm>
            <a:off x="-1" y="0"/>
            <a:ext cx="804021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435749-FAC8-45B2-8544-206FE37B43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941" y="940766"/>
            <a:ext cx="4409134" cy="591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47F2114-84C2-40AE-AA56-86F078E73884}"/>
              </a:ext>
            </a:extLst>
          </p:cNvPr>
          <p:cNvSpPr/>
          <p:nvPr userDrawn="1"/>
        </p:nvSpPr>
        <p:spPr>
          <a:xfrm>
            <a:off x="0" y="1000125"/>
            <a:ext cx="12192000" cy="5857875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rgbClr val="68C1B5"/>
              </a:gs>
              <a:gs pos="83000">
                <a:srgbClr val="68C1B5"/>
              </a:gs>
              <a:gs pos="100000">
                <a:srgbClr val="68C1B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A8997C-C23E-49AF-8101-B919A65E8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9043" t="34956" r="4741" b="13149"/>
          <a:stretch/>
        </p:blipFill>
        <p:spPr>
          <a:xfrm>
            <a:off x="0" y="1000124"/>
            <a:ext cx="7924800" cy="58905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62761A-F8FF-457A-88A2-E297DCB95D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3"/>
          <a:stretch/>
        </p:blipFill>
        <p:spPr>
          <a:xfrm>
            <a:off x="2663404" y="1430335"/>
            <a:ext cx="4296692" cy="542766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7531E56-743A-4B62-A936-F9336A31C4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62657" y="1994647"/>
            <a:ext cx="3601393" cy="30954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4AF712-3E2A-4360-BBDE-4695BB3D37A5}"/>
              </a:ext>
            </a:extLst>
          </p:cNvPr>
          <p:cNvSpPr/>
          <p:nvPr userDrawn="1"/>
        </p:nvSpPr>
        <p:spPr>
          <a:xfrm>
            <a:off x="7311360" y="1972863"/>
            <a:ext cx="3935760" cy="14637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300" cap="all" baseline="0" dirty="0">
                <a:solidFill>
                  <a:schemeClr val="bg1"/>
                </a:solidFill>
              </a:rPr>
              <a:t>Building</a:t>
            </a:r>
            <a:br>
              <a:rPr lang="en-US" sz="3300" cap="all" baseline="0" dirty="0">
                <a:solidFill>
                  <a:schemeClr val="bg1"/>
                </a:solidFill>
              </a:rPr>
            </a:br>
            <a:r>
              <a:rPr lang="en-US" sz="3300" cap="all" baseline="0" dirty="0">
                <a:solidFill>
                  <a:schemeClr val="bg1"/>
                </a:solidFill>
              </a:rPr>
              <a:t>the Universities</a:t>
            </a:r>
            <a:br>
              <a:rPr lang="en-US" sz="3300" cap="all" baseline="0" dirty="0">
                <a:solidFill>
                  <a:schemeClr val="bg1"/>
                </a:solidFill>
              </a:rPr>
            </a:br>
            <a:r>
              <a:rPr lang="en-US" sz="3300" cap="all" baseline="0" dirty="0">
                <a:solidFill>
                  <a:schemeClr val="bg1"/>
                </a:solidFill>
              </a:rPr>
              <a:t>of the Future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9C9AB2-A88A-45F2-979C-DE026425C660}"/>
              </a:ext>
            </a:extLst>
          </p:cNvPr>
          <p:cNvSpPr/>
          <p:nvPr userDrawn="1"/>
        </p:nvSpPr>
        <p:spPr>
          <a:xfrm>
            <a:off x="7311360" y="3555417"/>
            <a:ext cx="3935760" cy="4802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cap="none" baseline="0" dirty="0">
                <a:solidFill>
                  <a:schemeClr val="bg1"/>
                </a:solidFill>
              </a:rPr>
              <a:t>Back to basics: for an innovative, inclusive</a:t>
            </a:r>
            <a:br>
              <a:rPr lang="en-US" sz="1400" cap="none" baseline="0" dirty="0">
                <a:solidFill>
                  <a:schemeClr val="bg1"/>
                </a:solidFill>
              </a:rPr>
            </a:br>
            <a:r>
              <a:rPr lang="en-US" sz="1400" cap="none" baseline="0" dirty="0">
                <a:solidFill>
                  <a:schemeClr val="bg1"/>
                </a:solidFill>
              </a:rPr>
              <a:t>and values based education</a:t>
            </a:r>
            <a:endParaRPr lang="en-US" sz="1400" cap="none" baseline="0" dirty="0">
              <a:solidFill>
                <a:schemeClr val="bg2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809C35-B48A-469B-ABD3-B0E89D40C35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3120" y="4322022"/>
            <a:ext cx="1584000" cy="525961"/>
            <a:chOff x="8400256" y="4884548"/>
            <a:chExt cx="1360100" cy="45161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2906E93-A3BF-45E4-A901-83F69515B66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00256" y="4884548"/>
              <a:ext cx="675114" cy="451614"/>
            </a:xfrm>
            <a:custGeom>
              <a:avLst/>
              <a:gdLst>
                <a:gd name="connsiteX0" fmla="*/ 675115 w 675114"/>
                <a:gd name="connsiteY0" fmla="*/ 451614 h 451614"/>
                <a:gd name="connsiteX1" fmla="*/ 675115 w 675114"/>
                <a:gd name="connsiteY1" fmla="*/ 0 h 451614"/>
                <a:gd name="connsiteX2" fmla="*/ 0 w 675114"/>
                <a:gd name="connsiteY2" fmla="*/ 0 h 451614"/>
                <a:gd name="connsiteX3" fmla="*/ 0 w 675114"/>
                <a:gd name="connsiteY3" fmla="*/ 451614 h 451614"/>
                <a:gd name="connsiteX4" fmla="*/ 675115 w 675114"/>
                <a:gd name="connsiteY4" fmla="*/ 451614 h 4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114" h="451614">
                  <a:moveTo>
                    <a:pt x="675115" y="451614"/>
                  </a:moveTo>
                  <a:lnTo>
                    <a:pt x="675115" y="0"/>
                  </a:lnTo>
                  <a:lnTo>
                    <a:pt x="0" y="0"/>
                  </a:lnTo>
                  <a:lnTo>
                    <a:pt x="0" y="451614"/>
                  </a:lnTo>
                  <a:lnTo>
                    <a:pt x="675115" y="451614"/>
                  </a:lnTo>
                  <a:close/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BE" sz="1600" i="0" dirty="0">
                  <a:solidFill>
                    <a:schemeClr val="bg1"/>
                  </a:solidFill>
                </a:rPr>
                <a:t>7</a:t>
              </a:r>
              <a:endParaRPr lang="en-US" sz="1600" i="0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376D02A-7BF4-4C89-AE84-A27EE43BC6C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75370" y="4884548"/>
              <a:ext cx="684986" cy="451614"/>
            </a:xfrm>
            <a:custGeom>
              <a:avLst/>
              <a:gdLst>
                <a:gd name="connsiteX0" fmla="*/ 675115 w 675114"/>
                <a:gd name="connsiteY0" fmla="*/ 451614 h 451614"/>
                <a:gd name="connsiteX1" fmla="*/ 675115 w 675114"/>
                <a:gd name="connsiteY1" fmla="*/ 0 h 451614"/>
                <a:gd name="connsiteX2" fmla="*/ 0 w 675114"/>
                <a:gd name="connsiteY2" fmla="*/ 0 h 451614"/>
                <a:gd name="connsiteX3" fmla="*/ 0 w 675114"/>
                <a:gd name="connsiteY3" fmla="*/ 451614 h 451614"/>
                <a:gd name="connsiteX4" fmla="*/ 675115 w 675114"/>
                <a:gd name="connsiteY4" fmla="*/ 451614 h 4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114" h="451614">
                  <a:moveTo>
                    <a:pt x="675115" y="451614"/>
                  </a:moveTo>
                  <a:lnTo>
                    <a:pt x="675115" y="0"/>
                  </a:lnTo>
                  <a:lnTo>
                    <a:pt x="0" y="0"/>
                  </a:lnTo>
                  <a:lnTo>
                    <a:pt x="0" y="451614"/>
                  </a:lnTo>
                  <a:lnTo>
                    <a:pt x="675115" y="451614"/>
                  </a:lnTo>
                  <a:close/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BE" sz="1600" i="0" dirty="0">
                  <a:solidFill>
                    <a:schemeClr val="bg1"/>
                  </a:solidFill>
                </a:rPr>
                <a:t>NOV</a:t>
              </a:r>
              <a:endParaRPr lang="en-US" sz="1600" i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581C99-BD1C-45EB-8CC7-E55A798BC1AF}"/>
              </a:ext>
            </a:extLst>
          </p:cNvPr>
          <p:cNvGrpSpPr/>
          <p:nvPr userDrawn="1"/>
        </p:nvGrpSpPr>
        <p:grpSpPr>
          <a:xfrm>
            <a:off x="9325280" y="4310259"/>
            <a:ext cx="2866720" cy="600164"/>
            <a:chOff x="8400384" y="5016379"/>
            <a:chExt cx="2866720" cy="60016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406BCD-9E6C-443D-A438-4699FC4039D2}"/>
                </a:ext>
              </a:extLst>
            </p:cNvPr>
            <p:cNvSpPr/>
            <p:nvPr userDrawn="1"/>
          </p:nvSpPr>
          <p:spPr>
            <a:xfrm>
              <a:off x="8832304" y="5016379"/>
              <a:ext cx="2434800" cy="600164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100" cap="all" baseline="0" dirty="0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The square</a:t>
              </a:r>
              <a:br>
                <a:rPr lang="en-US" sz="1100" cap="all" baseline="0" dirty="0">
                  <a:solidFill>
                    <a:schemeClr val="bg1"/>
                  </a:solidFill>
                  <a:latin typeface="EC Square Sans Pro Medium" panose="020B0500000000020004" pitchFamily="34" charset="0"/>
                </a:rPr>
              </a:br>
              <a:r>
                <a:rPr lang="en-US" sz="1100" cap="all" baseline="0" dirty="0" err="1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mont</a:t>
              </a:r>
              <a:r>
                <a:rPr lang="en-US" sz="1100" cap="all" baseline="0" dirty="0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 des arts/</a:t>
              </a:r>
              <a:r>
                <a:rPr lang="en-US" sz="1100" cap="all" baseline="0" dirty="0" err="1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kunstberg</a:t>
              </a:r>
              <a:r>
                <a:rPr lang="en-US" sz="1100" cap="all" baseline="0" dirty="0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,</a:t>
              </a:r>
            </a:p>
            <a:p>
              <a:pPr>
                <a:lnSpc>
                  <a:spcPct val="100000"/>
                </a:lnSpc>
              </a:pPr>
              <a:r>
                <a:rPr lang="en-US" sz="1100" cap="all" baseline="0" dirty="0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1000 brussels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80F5D5B-E047-4CCB-9547-E72F9E296D3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400384" y="5079827"/>
              <a:ext cx="361285" cy="454493"/>
              <a:chOff x="8400384" y="5829149"/>
              <a:chExt cx="361285" cy="454493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CC4287F-7313-4FE8-AF05-CCFDD12C3092}"/>
                  </a:ext>
                </a:extLst>
              </p:cNvPr>
              <p:cNvSpPr/>
              <p:nvPr/>
            </p:nvSpPr>
            <p:spPr>
              <a:xfrm>
                <a:off x="8490971" y="5919912"/>
                <a:ext cx="179758" cy="179758"/>
              </a:xfrm>
              <a:custGeom>
                <a:avLst/>
                <a:gdLst>
                  <a:gd name="connsiteX0" fmla="*/ 26362 w 179758"/>
                  <a:gd name="connsiteY0" fmla="*/ 26362 h 179758"/>
                  <a:gd name="connsiteX1" fmla="*/ 0 w 179758"/>
                  <a:gd name="connsiteY1" fmla="*/ 89879 h 179758"/>
                  <a:gd name="connsiteX2" fmla="*/ 0 w 179758"/>
                  <a:gd name="connsiteY2" fmla="*/ 89879 h 179758"/>
                  <a:gd name="connsiteX3" fmla="*/ 26362 w 179758"/>
                  <a:gd name="connsiteY3" fmla="*/ 153396 h 179758"/>
                  <a:gd name="connsiteX4" fmla="*/ 89879 w 179758"/>
                  <a:gd name="connsiteY4" fmla="*/ 179758 h 179758"/>
                  <a:gd name="connsiteX5" fmla="*/ 153396 w 179758"/>
                  <a:gd name="connsiteY5" fmla="*/ 153396 h 179758"/>
                  <a:gd name="connsiteX6" fmla="*/ 179758 w 179758"/>
                  <a:gd name="connsiteY6" fmla="*/ 89879 h 179758"/>
                  <a:gd name="connsiteX7" fmla="*/ 153396 w 179758"/>
                  <a:gd name="connsiteY7" fmla="*/ 26362 h 179758"/>
                  <a:gd name="connsiteX8" fmla="*/ 89879 w 179758"/>
                  <a:gd name="connsiteY8" fmla="*/ 0 h 179758"/>
                  <a:gd name="connsiteX9" fmla="*/ 26362 w 179758"/>
                  <a:gd name="connsiteY9" fmla="*/ 26362 h 179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758" h="179758">
                    <a:moveTo>
                      <a:pt x="26362" y="26362"/>
                    </a:moveTo>
                    <a:cubicBezTo>
                      <a:pt x="10085" y="42639"/>
                      <a:pt x="0" y="65109"/>
                      <a:pt x="0" y="89879"/>
                    </a:cubicBezTo>
                    <a:lnTo>
                      <a:pt x="0" y="89879"/>
                    </a:lnTo>
                    <a:cubicBezTo>
                      <a:pt x="0" y="114649"/>
                      <a:pt x="10085" y="137296"/>
                      <a:pt x="26362" y="153396"/>
                    </a:cubicBezTo>
                    <a:cubicBezTo>
                      <a:pt x="42639" y="169673"/>
                      <a:pt x="65109" y="179758"/>
                      <a:pt x="89879" y="179758"/>
                    </a:cubicBezTo>
                    <a:cubicBezTo>
                      <a:pt x="114649" y="179758"/>
                      <a:pt x="137119" y="169673"/>
                      <a:pt x="153396" y="153396"/>
                    </a:cubicBezTo>
                    <a:cubicBezTo>
                      <a:pt x="169673" y="137119"/>
                      <a:pt x="179758" y="114649"/>
                      <a:pt x="179758" y="89879"/>
                    </a:cubicBezTo>
                    <a:cubicBezTo>
                      <a:pt x="179758" y="65109"/>
                      <a:pt x="169673" y="42639"/>
                      <a:pt x="153396" y="26362"/>
                    </a:cubicBezTo>
                    <a:cubicBezTo>
                      <a:pt x="137119" y="10085"/>
                      <a:pt x="114649" y="0"/>
                      <a:pt x="89879" y="0"/>
                    </a:cubicBezTo>
                    <a:cubicBezTo>
                      <a:pt x="65109" y="0"/>
                      <a:pt x="42639" y="10085"/>
                      <a:pt x="26362" y="26362"/>
                    </a:cubicBezTo>
                    <a:close/>
                  </a:path>
                </a:pathLst>
              </a:custGeom>
              <a:noFill/>
              <a:ln w="24589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A11D679F-605F-43B2-ABC6-FBEE398C22F9}"/>
                  </a:ext>
                </a:extLst>
              </p:cNvPr>
              <p:cNvSpPr/>
              <p:nvPr/>
            </p:nvSpPr>
            <p:spPr>
              <a:xfrm>
                <a:off x="8400384" y="5829149"/>
                <a:ext cx="361285" cy="454493"/>
              </a:xfrm>
              <a:custGeom>
                <a:avLst/>
                <a:gdLst>
                  <a:gd name="connsiteX0" fmla="*/ 176750 w 361285"/>
                  <a:gd name="connsiteY0" fmla="*/ 452757 h 454493"/>
                  <a:gd name="connsiteX1" fmla="*/ 130042 w 361285"/>
                  <a:gd name="connsiteY1" fmla="*/ 400209 h 454493"/>
                  <a:gd name="connsiteX2" fmla="*/ 32908 w 361285"/>
                  <a:gd name="connsiteY2" fmla="*/ 284676 h 454493"/>
                  <a:gd name="connsiteX3" fmla="*/ 32908 w 361285"/>
                  <a:gd name="connsiteY3" fmla="*/ 284676 h 454493"/>
                  <a:gd name="connsiteX4" fmla="*/ 8316 w 361285"/>
                  <a:gd name="connsiteY4" fmla="*/ 234959 h 454493"/>
                  <a:gd name="connsiteX5" fmla="*/ 0 w 361285"/>
                  <a:gd name="connsiteY5" fmla="*/ 180643 h 454493"/>
                  <a:gd name="connsiteX6" fmla="*/ 52901 w 361285"/>
                  <a:gd name="connsiteY6" fmla="*/ 52901 h 454493"/>
                  <a:gd name="connsiteX7" fmla="*/ 180643 w 361285"/>
                  <a:gd name="connsiteY7" fmla="*/ 0 h 454493"/>
                  <a:gd name="connsiteX8" fmla="*/ 308384 w 361285"/>
                  <a:gd name="connsiteY8" fmla="*/ 52901 h 454493"/>
                  <a:gd name="connsiteX9" fmla="*/ 361286 w 361285"/>
                  <a:gd name="connsiteY9" fmla="*/ 180643 h 454493"/>
                  <a:gd name="connsiteX10" fmla="*/ 361286 w 361285"/>
                  <a:gd name="connsiteY10" fmla="*/ 180643 h 454493"/>
                  <a:gd name="connsiteX11" fmla="*/ 352970 w 361285"/>
                  <a:gd name="connsiteY11" fmla="*/ 235136 h 454493"/>
                  <a:gd name="connsiteX12" fmla="*/ 328377 w 361285"/>
                  <a:gd name="connsiteY12" fmla="*/ 284499 h 454493"/>
                  <a:gd name="connsiteX13" fmla="*/ 231244 w 361285"/>
                  <a:gd name="connsiteY13" fmla="*/ 400032 h 454493"/>
                  <a:gd name="connsiteX14" fmla="*/ 184358 w 361285"/>
                  <a:gd name="connsiteY14" fmla="*/ 452757 h 454493"/>
                  <a:gd name="connsiteX15" fmla="*/ 177458 w 361285"/>
                  <a:gd name="connsiteY15" fmla="*/ 453288 h 454493"/>
                  <a:gd name="connsiteX16" fmla="*/ 176750 w 361285"/>
                  <a:gd name="connsiteY16" fmla="*/ 452757 h 454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61285" h="454493">
                    <a:moveTo>
                      <a:pt x="176750" y="452757"/>
                    </a:moveTo>
                    <a:cubicBezTo>
                      <a:pt x="162419" y="436126"/>
                      <a:pt x="146496" y="418433"/>
                      <a:pt x="130042" y="400209"/>
                    </a:cubicBezTo>
                    <a:cubicBezTo>
                      <a:pt x="95187" y="361639"/>
                      <a:pt x="58209" y="320592"/>
                      <a:pt x="32908" y="284676"/>
                    </a:cubicBezTo>
                    <a:lnTo>
                      <a:pt x="32908" y="284676"/>
                    </a:lnTo>
                    <a:cubicBezTo>
                      <a:pt x="22116" y="269106"/>
                      <a:pt x="13800" y="252475"/>
                      <a:pt x="8316" y="234959"/>
                    </a:cubicBezTo>
                    <a:cubicBezTo>
                      <a:pt x="2831" y="217621"/>
                      <a:pt x="0" y="199574"/>
                      <a:pt x="0" y="180643"/>
                    </a:cubicBezTo>
                    <a:cubicBezTo>
                      <a:pt x="0" y="130749"/>
                      <a:pt x="20170" y="85633"/>
                      <a:pt x="52901" y="52901"/>
                    </a:cubicBezTo>
                    <a:cubicBezTo>
                      <a:pt x="85633" y="20170"/>
                      <a:pt x="130749" y="0"/>
                      <a:pt x="180643" y="0"/>
                    </a:cubicBezTo>
                    <a:cubicBezTo>
                      <a:pt x="230536" y="0"/>
                      <a:pt x="275653" y="20170"/>
                      <a:pt x="308384" y="52901"/>
                    </a:cubicBezTo>
                    <a:cubicBezTo>
                      <a:pt x="341116" y="85633"/>
                      <a:pt x="361286" y="130749"/>
                      <a:pt x="361286" y="180643"/>
                    </a:cubicBezTo>
                    <a:lnTo>
                      <a:pt x="361286" y="180643"/>
                    </a:lnTo>
                    <a:cubicBezTo>
                      <a:pt x="361286" y="199397"/>
                      <a:pt x="358455" y="217797"/>
                      <a:pt x="352970" y="235136"/>
                    </a:cubicBezTo>
                    <a:cubicBezTo>
                      <a:pt x="347485" y="252652"/>
                      <a:pt x="339170" y="269283"/>
                      <a:pt x="328377" y="284499"/>
                    </a:cubicBezTo>
                    <a:cubicBezTo>
                      <a:pt x="303077" y="320415"/>
                      <a:pt x="266099" y="361462"/>
                      <a:pt x="231244" y="400032"/>
                    </a:cubicBezTo>
                    <a:cubicBezTo>
                      <a:pt x="214613" y="418433"/>
                      <a:pt x="198689" y="436126"/>
                      <a:pt x="184358" y="452757"/>
                    </a:cubicBezTo>
                    <a:cubicBezTo>
                      <a:pt x="182589" y="454880"/>
                      <a:pt x="179404" y="455057"/>
                      <a:pt x="177458" y="453288"/>
                    </a:cubicBezTo>
                    <a:cubicBezTo>
                      <a:pt x="177104" y="453111"/>
                      <a:pt x="176927" y="452934"/>
                      <a:pt x="176750" y="452757"/>
                    </a:cubicBezTo>
                    <a:close/>
                  </a:path>
                </a:pathLst>
              </a:custGeom>
              <a:noFill/>
              <a:ln w="24589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8BE7FA1-27E7-4D59-9321-9BF1457BDF83}"/>
              </a:ext>
            </a:extLst>
          </p:cNvPr>
          <p:cNvGrpSpPr/>
          <p:nvPr userDrawn="1"/>
        </p:nvGrpSpPr>
        <p:grpSpPr>
          <a:xfrm>
            <a:off x="5312357" y="223200"/>
            <a:ext cx="1567284" cy="6634800"/>
            <a:chOff x="5312357" y="223200"/>
            <a:chExt cx="1567284" cy="663480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6E2B3D4-0EB2-466D-BB75-4ACC5A48C7D0}"/>
                </a:ext>
              </a:extLst>
            </p:cNvPr>
            <p:cNvSpPr/>
            <p:nvPr userDrawn="1"/>
          </p:nvSpPr>
          <p:spPr>
            <a:xfrm>
              <a:off x="5632674" y="6404400"/>
              <a:ext cx="675114" cy="453600"/>
            </a:xfrm>
            <a:custGeom>
              <a:avLst/>
              <a:gdLst>
                <a:gd name="connsiteX0" fmla="*/ 675115 w 675114"/>
                <a:gd name="connsiteY0" fmla="*/ 451614 h 451614"/>
                <a:gd name="connsiteX1" fmla="*/ 675115 w 675114"/>
                <a:gd name="connsiteY1" fmla="*/ 0 h 451614"/>
                <a:gd name="connsiteX2" fmla="*/ 0 w 675114"/>
                <a:gd name="connsiteY2" fmla="*/ 0 h 451614"/>
                <a:gd name="connsiteX3" fmla="*/ 0 w 675114"/>
                <a:gd name="connsiteY3" fmla="*/ 451614 h 451614"/>
                <a:gd name="connsiteX4" fmla="*/ 675115 w 675114"/>
                <a:gd name="connsiteY4" fmla="*/ 451614 h 4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114" h="451614">
                  <a:moveTo>
                    <a:pt x="675115" y="451614"/>
                  </a:moveTo>
                  <a:lnTo>
                    <a:pt x="675115" y="0"/>
                  </a:lnTo>
                  <a:lnTo>
                    <a:pt x="0" y="0"/>
                  </a:lnTo>
                  <a:lnTo>
                    <a:pt x="0" y="451614"/>
                  </a:lnTo>
                  <a:lnTo>
                    <a:pt x="675115" y="451614"/>
                  </a:lnTo>
                  <a:close/>
                </a:path>
              </a:pathLst>
            </a:custGeom>
            <a:solidFill>
              <a:srgbClr val="0088CE"/>
            </a:solidFill>
            <a:ln w="58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fr-BE" sz="600" i="1" dirty="0">
                  <a:solidFill>
                    <a:schemeClr val="bg1"/>
                  </a:solidFill>
                </a:rPr>
                <a:t>Erasmus+</a:t>
              </a:r>
              <a:endParaRPr lang="en-US" sz="600" i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E796654-A916-47FC-835F-99C6DBB53C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12357" y="223200"/>
              <a:ext cx="1567284" cy="10823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490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47">
          <p15:clr>
            <a:srgbClr val="FBAE40"/>
          </p15:clr>
        </p15:guide>
        <p15:guide id="2" orient="horz" pos="2352">
          <p15:clr>
            <a:srgbClr val="FBAE40"/>
          </p15:clr>
        </p15:guide>
        <p15:guide id="3" orient="horz" pos="2773">
          <p15:clr>
            <a:srgbClr val="FBAE40"/>
          </p15:clr>
        </p15:guide>
        <p15:guide id="4" orient="horz" pos="3189">
          <p15:clr>
            <a:srgbClr val="FBAE40"/>
          </p15:clr>
        </p15:guide>
        <p15:guide id="5" pos="3973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CE30AFE-07CB-4D0E-80EE-C77D4672E3DC}"/>
              </a:ext>
            </a:extLst>
          </p:cNvPr>
          <p:cNvSpPr/>
          <p:nvPr userDrawn="1"/>
        </p:nvSpPr>
        <p:spPr>
          <a:xfrm>
            <a:off x="0" y="1000125"/>
            <a:ext cx="12192000" cy="5857875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rgbClr val="68C1B5"/>
              </a:gs>
              <a:gs pos="83000">
                <a:srgbClr val="68C1B5"/>
              </a:gs>
              <a:gs pos="100000">
                <a:srgbClr val="68C1B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A8997C-C23E-49AF-8101-B919A65E8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14" t="39162" r="9594" b="12634"/>
          <a:stretch/>
        </p:blipFill>
        <p:spPr>
          <a:xfrm>
            <a:off x="0" y="1000124"/>
            <a:ext cx="5349240" cy="49477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435749-FAC8-45B2-8544-206FE37B43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52687"/>
            <a:ext cx="3735074" cy="5012617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A8B6B1E-D483-4A1F-84D4-DDC11F5E3074}"/>
              </a:ext>
            </a:extLst>
          </p:cNvPr>
          <p:cNvSpPr/>
          <p:nvPr userDrawn="1"/>
        </p:nvSpPr>
        <p:spPr>
          <a:xfrm>
            <a:off x="-6588" y="1000124"/>
            <a:ext cx="12198588" cy="5857876"/>
          </a:xfrm>
          <a:custGeom>
            <a:avLst/>
            <a:gdLst>
              <a:gd name="connsiteX0" fmla="*/ 5103141 w 12198588"/>
              <a:gd name="connsiteY0" fmla="*/ 0 h 5857874"/>
              <a:gd name="connsiteX1" fmla="*/ 7094685 w 12198588"/>
              <a:gd name="connsiteY1" fmla="*/ 0 h 5857874"/>
              <a:gd name="connsiteX2" fmla="*/ 10207044 w 12198588"/>
              <a:gd name="connsiteY2" fmla="*/ 0 h 5857874"/>
              <a:gd name="connsiteX3" fmla="*/ 12198588 w 12198588"/>
              <a:gd name="connsiteY3" fmla="*/ 0 h 5857874"/>
              <a:gd name="connsiteX4" fmla="*/ 12198588 w 12198588"/>
              <a:gd name="connsiteY4" fmla="*/ 5104009 h 5857874"/>
              <a:gd name="connsiteX5" fmla="*/ 11444738 w 12198588"/>
              <a:gd name="connsiteY5" fmla="*/ 5857874 h 5857874"/>
              <a:gd name="connsiteX6" fmla="*/ 0 w 12198588"/>
              <a:gd name="connsiteY6" fmla="*/ 5857874 h 5857874"/>
              <a:gd name="connsiteX7" fmla="*/ 0 w 12198588"/>
              <a:gd name="connsiteY7" fmla="*/ 5104009 h 5857874"/>
              <a:gd name="connsiteX8" fmla="*/ 5103141 w 12198588"/>
              <a:gd name="connsiteY8" fmla="*/ 381 h 585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8588" h="5857874">
                <a:moveTo>
                  <a:pt x="5103141" y="0"/>
                </a:moveTo>
                <a:lnTo>
                  <a:pt x="7094685" y="0"/>
                </a:lnTo>
                <a:lnTo>
                  <a:pt x="10207044" y="0"/>
                </a:lnTo>
                <a:lnTo>
                  <a:pt x="12198588" y="0"/>
                </a:lnTo>
                <a:lnTo>
                  <a:pt x="12198588" y="5104009"/>
                </a:lnTo>
                <a:lnTo>
                  <a:pt x="11444738" y="5857874"/>
                </a:lnTo>
                <a:lnTo>
                  <a:pt x="0" y="5857874"/>
                </a:lnTo>
                <a:lnTo>
                  <a:pt x="0" y="5104009"/>
                </a:lnTo>
                <a:lnTo>
                  <a:pt x="5103141" y="381"/>
                </a:lnTo>
                <a:close/>
              </a:path>
            </a:pathLst>
          </a:custGeom>
          <a:solidFill>
            <a:schemeClr val="accent4"/>
          </a:solidFill>
          <a:ln w="218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E2B3D4-0EB2-466D-BB75-4ACC5A48C7D0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E796654-A916-47FC-835F-99C6DBB53C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7531E56-743A-4B62-A936-F9336A31C4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95126" y="1989468"/>
            <a:ext cx="3601748" cy="30957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4AF712-3E2A-4360-BBDE-4695BB3D37A5}"/>
              </a:ext>
            </a:extLst>
          </p:cNvPr>
          <p:cNvSpPr/>
          <p:nvPr userDrawn="1"/>
        </p:nvSpPr>
        <p:spPr>
          <a:xfrm>
            <a:off x="8256240" y="2447993"/>
            <a:ext cx="3935760" cy="14637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300" cap="all" baseline="0" dirty="0">
                <a:solidFill>
                  <a:schemeClr val="bg1"/>
                </a:solidFill>
              </a:rPr>
              <a:t>Building</a:t>
            </a:r>
            <a:br>
              <a:rPr lang="en-US" sz="3300" cap="all" baseline="0" dirty="0">
                <a:solidFill>
                  <a:schemeClr val="bg1"/>
                </a:solidFill>
              </a:rPr>
            </a:br>
            <a:r>
              <a:rPr lang="en-US" sz="3300" cap="all" baseline="0" dirty="0">
                <a:solidFill>
                  <a:schemeClr val="bg1"/>
                </a:solidFill>
              </a:rPr>
              <a:t>the Universities</a:t>
            </a:r>
            <a:br>
              <a:rPr lang="en-US" sz="3300" cap="all" baseline="0" dirty="0">
                <a:solidFill>
                  <a:schemeClr val="bg1"/>
                </a:solidFill>
              </a:rPr>
            </a:br>
            <a:r>
              <a:rPr lang="en-US" sz="3300" cap="all" baseline="0" dirty="0">
                <a:solidFill>
                  <a:schemeClr val="bg1"/>
                </a:solidFill>
              </a:rPr>
              <a:t>of the Future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9C9AB2-A88A-45F2-979C-DE026425C660}"/>
              </a:ext>
            </a:extLst>
          </p:cNvPr>
          <p:cNvSpPr/>
          <p:nvPr userDrawn="1"/>
        </p:nvSpPr>
        <p:spPr>
          <a:xfrm>
            <a:off x="8256240" y="4030547"/>
            <a:ext cx="3935760" cy="4802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cap="none" baseline="0" dirty="0">
                <a:solidFill>
                  <a:schemeClr val="bg1"/>
                </a:solidFill>
              </a:rPr>
              <a:t>Back to basics: for an innovative, inclusive</a:t>
            </a:r>
            <a:br>
              <a:rPr lang="en-US" sz="1400" cap="none" baseline="0" dirty="0">
                <a:solidFill>
                  <a:schemeClr val="bg1"/>
                </a:solidFill>
              </a:rPr>
            </a:br>
            <a:r>
              <a:rPr lang="en-US" sz="1400" cap="none" baseline="0" dirty="0">
                <a:solidFill>
                  <a:schemeClr val="bg1"/>
                </a:solidFill>
              </a:rPr>
              <a:t>and values based education</a:t>
            </a:r>
            <a:endParaRPr lang="en-US" sz="1400" cap="none" baseline="0" dirty="0">
              <a:solidFill>
                <a:schemeClr val="bg2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809C35-B48A-469B-ABD3-B0E89D40C35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88000" y="5071344"/>
            <a:ext cx="1584000" cy="525961"/>
            <a:chOff x="8400256" y="4884548"/>
            <a:chExt cx="1360100" cy="45161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2906E93-A3BF-45E4-A901-83F69515B66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00256" y="4884548"/>
              <a:ext cx="675114" cy="451614"/>
            </a:xfrm>
            <a:custGeom>
              <a:avLst/>
              <a:gdLst>
                <a:gd name="connsiteX0" fmla="*/ 675115 w 675114"/>
                <a:gd name="connsiteY0" fmla="*/ 451614 h 451614"/>
                <a:gd name="connsiteX1" fmla="*/ 675115 w 675114"/>
                <a:gd name="connsiteY1" fmla="*/ 0 h 451614"/>
                <a:gd name="connsiteX2" fmla="*/ 0 w 675114"/>
                <a:gd name="connsiteY2" fmla="*/ 0 h 451614"/>
                <a:gd name="connsiteX3" fmla="*/ 0 w 675114"/>
                <a:gd name="connsiteY3" fmla="*/ 451614 h 451614"/>
                <a:gd name="connsiteX4" fmla="*/ 675115 w 675114"/>
                <a:gd name="connsiteY4" fmla="*/ 451614 h 4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114" h="451614">
                  <a:moveTo>
                    <a:pt x="675115" y="451614"/>
                  </a:moveTo>
                  <a:lnTo>
                    <a:pt x="675115" y="0"/>
                  </a:lnTo>
                  <a:lnTo>
                    <a:pt x="0" y="0"/>
                  </a:lnTo>
                  <a:lnTo>
                    <a:pt x="0" y="451614"/>
                  </a:lnTo>
                  <a:lnTo>
                    <a:pt x="675115" y="451614"/>
                  </a:lnTo>
                  <a:close/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BE" sz="1600" i="0" dirty="0">
                  <a:solidFill>
                    <a:schemeClr val="bg1"/>
                  </a:solidFill>
                </a:rPr>
                <a:t>7</a:t>
              </a:r>
              <a:endParaRPr lang="en-US" sz="1600" i="0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376D02A-7BF4-4C89-AE84-A27EE43BC6C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75370" y="4884548"/>
              <a:ext cx="684986" cy="451614"/>
            </a:xfrm>
            <a:custGeom>
              <a:avLst/>
              <a:gdLst>
                <a:gd name="connsiteX0" fmla="*/ 675115 w 675114"/>
                <a:gd name="connsiteY0" fmla="*/ 451614 h 451614"/>
                <a:gd name="connsiteX1" fmla="*/ 675115 w 675114"/>
                <a:gd name="connsiteY1" fmla="*/ 0 h 451614"/>
                <a:gd name="connsiteX2" fmla="*/ 0 w 675114"/>
                <a:gd name="connsiteY2" fmla="*/ 0 h 451614"/>
                <a:gd name="connsiteX3" fmla="*/ 0 w 675114"/>
                <a:gd name="connsiteY3" fmla="*/ 451614 h 451614"/>
                <a:gd name="connsiteX4" fmla="*/ 675115 w 675114"/>
                <a:gd name="connsiteY4" fmla="*/ 451614 h 4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114" h="451614">
                  <a:moveTo>
                    <a:pt x="675115" y="451614"/>
                  </a:moveTo>
                  <a:lnTo>
                    <a:pt x="675115" y="0"/>
                  </a:lnTo>
                  <a:lnTo>
                    <a:pt x="0" y="0"/>
                  </a:lnTo>
                  <a:lnTo>
                    <a:pt x="0" y="451614"/>
                  </a:lnTo>
                  <a:lnTo>
                    <a:pt x="675115" y="451614"/>
                  </a:lnTo>
                  <a:close/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BE" sz="1600" i="0" dirty="0">
                  <a:solidFill>
                    <a:schemeClr val="bg1"/>
                  </a:solidFill>
                </a:rPr>
                <a:t>NOV</a:t>
              </a:r>
              <a:endParaRPr lang="en-US" sz="1600" i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4406BCD-9E6C-443D-A438-4699FC4039D2}"/>
              </a:ext>
            </a:extLst>
          </p:cNvPr>
          <p:cNvSpPr/>
          <p:nvPr userDrawn="1"/>
        </p:nvSpPr>
        <p:spPr>
          <a:xfrm>
            <a:off x="8832304" y="5765701"/>
            <a:ext cx="3359696" cy="6001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0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The square</a:t>
            </a:r>
            <a:br>
              <a:rPr lang="en-US" sz="110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</a:br>
            <a:r>
              <a:rPr lang="en-US" sz="1100" cap="all" baseline="0" dirty="0" err="1">
                <a:solidFill>
                  <a:schemeClr val="bg1"/>
                </a:solidFill>
                <a:latin typeface="EC Square Sans Pro Medium" panose="020B0500000000020004" pitchFamily="34" charset="0"/>
              </a:rPr>
              <a:t>mont</a:t>
            </a:r>
            <a:r>
              <a:rPr lang="en-US" sz="110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 des arts/</a:t>
            </a:r>
            <a:r>
              <a:rPr lang="en-US" sz="1100" cap="all" baseline="0" dirty="0" err="1">
                <a:solidFill>
                  <a:schemeClr val="bg1"/>
                </a:solidFill>
                <a:latin typeface="EC Square Sans Pro Medium" panose="020B0500000000020004" pitchFamily="34" charset="0"/>
              </a:rPr>
              <a:t>kunstberg</a:t>
            </a:r>
            <a:r>
              <a:rPr lang="en-US" sz="110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,</a:t>
            </a:r>
          </a:p>
          <a:p>
            <a:pPr>
              <a:lnSpc>
                <a:spcPct val="100000"/>
              </a:lnSpc>
            </a:pPr>
            <a:r>
              <a:rPr lang="en-US" sz="110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1000 brussels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0F5D5B-E047-4CCB-9547-E72F9E296D3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00384" y="5829149"/>
            <a:ext cx="361285" cy="454493"/>
            <a:chOff x="8400384" y="5829149"/>
            <a:chExt cx="361285" cy="45449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CC4287F-7313-4FE8-AF05-CCFDD12C3092}"/>
                </a:ext>
              </a:extLst>
            </p:cNvPr>
            <p:cNvSpPr/>
            <p:nvPr/>
          </p:nvSpPr>
          <p:spPr>
            <a:xfrm>
              <a:off x="8490971" y="5919912"/>
              <a:ext cx="179758" cy="179758"/>
            </a:xfrm>
            <a:custGeom>
              <a:avLst/>
              <a:gdLst>
                <a:gd name="connsiteX0" fmla="*/ 26362 w 179758"/>
                <a:gd name="connsiteY0" fmla="*/ 26362 h 179758"/>
                <a:gd name="connsiteX1" fmla="*/ 0 w 179758"/>
                <a:gd name="connsiteY1" fmla="*/ 89879 h 179758"/>
                <a:gd name="connsiteX2" fmla="*/ 0 w 179758"/>
                <a:gd name="connsiteY2" fmla="*/ 89879 h 179758"/>
                <a:gd name="connsiteX3" fmla="*/ 26362 w 179758"/>
                <a:gd name="connsiteY3" fmla="*/ 153396 h 179758"/>
                <a:gd name="connsiteX4" fmla="*/ 89879 w 179758"/>
                <a:gd name="connsiteY4" fmla="*/ 179758 h 179758"/>
                <a:gd name="connsiteX5" fmla="*/ 153396 w 179758"/>
                <a:gd name="connsiteY5" fmla="*/ 153396 h 179758"/>
                <a:gd name="connsiteX6" fmla="*/ 179758 w 179758"/>
                <a:gd name="connsiteY6" fmla="*/ 89879 h 179758"/>
                <a:gd name="connsiteX7" fmla="*/ 153396 w 179758"/>
                <a:gd name="connsiteY7" fmla="*/ 26362 h 179758"/>
                <a:gd name="connsiteX8" fmla="*/ 89879 w 179758"/>
                <a:gd name="connsiteY8" fmla="*/ 0 h 179758"/>
                <a:gd name="connsiteX9" fmla="*/ 26362 w 179758"/>
                <a:gd name="connsiteY9" fmla="*/ 26362 h 1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758" h="179758">
                  <a:moveTo>
                    <a:pt x="26362" y="26362"/>
                  </a:moveTo>
                  <a:cubicBezTo>
                    <a:pt x="10085" y="42639"/>
                    <a:pt x="0" y="65109"/>
                    <a:pt x="0" y="89879"/>
                  </a:cubicBezTo>
                  <a:lnTo>
                    <a:pt x="0" y="89879"/>
                  </a:lnTo>
                  <a:cubicBezTo>
                    <a:pt x="0" y="114649"/>
                    <a:pt x="10085" y="137296"/>
                    <a:pt x="26362" y="153396"/>
                  </a:cubicBezTo>
                  <a:cubicBezTo>
                    <a:pt x="42639" y="169673"/>
                    <a:pt x="65109" y="179758"/>
                    <a:pt x="89879" y="179758"/>
                  </a:cubicBezTo>
                  <a:cubicBezTo>
                    <a:pt x="114649" y="179758"/>
                    <a:pt x="137119" y="169673"/>
                    <a:pt x="153396" y="153396"/>
                  </a:cubicBezTo>
                  <a:cubicBezTo>
                    <a:pt x="169673" y="137119"/>
                    <a:pt x="179758" y="114649"/>
                    <a:pt x="179758" y="89879"/>
                  </a:cubicBezTo>
                  <a:cubicBezTo>
                    <a:pt x="179758" y="65109"/>
                    <a:pt x="169673" y="42639"/>
                    <a:pt x="153396" y="26362"/>
                  </a:cubicBezTo>
                  <a:cubicBezTo>
                    <a:pt x="137119" y="10085"/>
                    <a:pt x="114649" y="0"/>
                    <a:pt x="89879" y="0"/>
                  </a:cubicBezTo>
                  <a:cubicBezTo>
                    <a:pt x="65109" y="0"/>
                    <a:pt x="42639" y="10085"/>
                    <a:pt x="26362" y="26362"/>
                  </a:cubicBezTo>
                  <a:close/>
                </a:path>
              </a:pathLst>
            </a:custGeom>
            <a:noFill/>
            <a:ln w="24589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11D679F-605F-43B2-ABC6-FBEE398C22F9}"/>
                </a:ext>
              </a:extLst>
            </p:cNvPr>
            <p:cNvSpPr/>
            <p:nvPr/>
          </p:nvSpPr>
          <p:spPr>
            <a:xfrm>
              <a:off x="8400384" y="5829149"/>
              <a:ext cx="361285" cy="454493"/>
            </a:xfrm>
            <a:custGeom>
              <a:avLst/>
              <a:gdLst>
                <a:gd name="connsiteX0" fmla="*/ 176750 w 361285"/>
                <a:gd name="connsiteY0" fmla="*/ 452757 h 454493"/>
                <a:gd name="connsiteX1" fmla="*/ 130042 w 361285"/>
                <a:gd name="connsiteY1" fmla="*/ 400209 h 454493"/>
                <a:gd name="connsiteX2" fmla="*/ 32908 w 361285"/>
                <a:gd name="connsiteY2" fmla="*/ 284676 h 454493"/>
                <a:gd name="connsiteX3" fmla="*/ 32908 w 361285"/>
                <a:gd name="connsiteY3" fmla="*/ 284676 h 454493"/>
                <a:gd name="connsiteX4" fmla="*/ 8316 w 361285"/>
                <a:gd name="connsiteY4" fmla="*/ 234959 h 454493"/>
                <a:gd name="connsiteX5" fmla="*/ 0 w 361285"/>
                <a:gd name="connsiteY5" fmla="*/ 180643 h 454493"/>
                <a:gd name="connsiteX6" fmla="*/ 52901 w 361285"/>
                <a:gd name="connsiteY6" fmla="*/ 52901 h 454493"/>
                <a:gd name="connsiteX7" fmla="*/ 180643 w 361285"/>
                <a:gd name="connsiteY7" fmla="*/ 0 h 454493"/>
                <a:gd name="connsiteX8" fmla="*/ 308384 w 361285"/>
                <a:gd name="connsiteY8" fmla="*/ 52901 h 454493"/>
                <a:gd name="connsiteX9" fmla="*/ 361286 w 361285"/>
                <a:gd name="connsiteY9" fmla="*/ 180643 h 454493"/>
                <a:gd name="connsiteX10" fmla="*/ 361286 w 361285"/>
                <a:gd name="connsiteY10" fmla="*/ 180643 h 454493"/>
                <a:gd name="connsiteX11" fmla="*/ 352970 w 361285"/>
                <a:gd name="connsiteY11" fmla="*/ 235136 h 454493"/>
                <a:gd name="connsiteX12" fmla="*/ 328377 w 361285"/>
                <a:gd name="connsiteY12" fmla="*/ 284499 h 454493"/>
                <a:gd name="connsiteX13" fmla="*/ 231244 w 361285"/>
                <a:gd name="connsiteY13" fmla="*/ 400032 h 454493"/>
                <a:gd name="connsiteX14" fmla="*/ 184358 w 361285"/>
                <a:gd name="connsiteY14" fmla="*/ 452757 h 454493"/>
                <a:gd name="connsiteX15" fmla="*/ 177458 w 361285"/>
                <a:gd name="connsiteY15" fmla="*/ 453288 h 454493"/>
                <a:gd name="connsiteX16" fmla="*/ 176750 w 361285"/>
                <a:gd name="connsiteY16" fmla="*/ 452757 h 45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1285" h="454493">
                  <a:moveTo>
                    <a:pt x="176750" y="452757"/>
                  </a:moveTo>
                  <a:cubicBezTo>
                    <a:pt x="162419" y="436126"/>
                    <a:pt x="146496" y="418433"/>
                    <a:pt x="130042" y="400209"/>
                  </a:cubicBezTo>
                  <a:cubicBezTo>
                    <a:pt x="95187" y="361639"/>
                    <a:pt x="58209" y="320592"/>
                    <a:pt x="32908" y="284676"/>
                  </a:cubicBezTo>
                  <a:lnTo>
                    <a:pt x="32908" y="284676"/>
                  </a:lnTo>
                  <a:cubicBezTo>
                    <a:pt x="22116" y="269106"/>
                    <a:pt x="13800" y="252475"/>
                    <a:pt x="8316" y="234959"/>
                  </a:cubicBezTo>
                  <a:cubicBezTo>
                    <a:pt x="2831" y="217621"/>
                    <a:pt x="0" y="199574"/>
                    <a:pt x="0" y="180643"/>
                  </a:cubicBezTo>
                  <a:cubicBezTo>
                    <a:pt x="0" y="130749"/>
                    <a:pt x="20170" y="85633"/>
                    <a:pt x="52901" y="52901"/>
                  </a:cubicBezTo>
                  <a:cubicBezTo>
                    <a:pt x="85633" y="20170"/>
                    <a:pt x="130749" y="0"/>
                    <a:pt x="180643" y="0"/>
                  </a:cubicBezTo>
                  <a:cubicBezTo>
                    <a:pt x="230536" y="0"/>
                    <a:pt x="275653" y="20170"/>
                    <a:pt x="308384" y="52901"/>
                  </a:cubicBezTo>
                  <a:cubicBezTo>
                    <a:pt x="341116" y="85633"/>
                    <a:pt x="361286" y="130749"/>
                    <a:pt x="361286" y="180643"/>
                  </a:cubicBezTo>
                  <a:lnTo>
                    <a:pt x="361286" y="180643"/>
                  </a:lnTo>
                  <a:cubicBezTo>
                    <a:pt x="361286" y="199397"/>
                    <a:pt x="358455" y="217797"/>
                    <a:pt x="352970" y="235136"/>
                  </a:cubicBezTo>
                  <a:cubicBezTo>
                    <a:pt x="347485" y="252652"/>
                    <a:pt x="339170" y="269283"/>
                    <a:pt x="328377" y="284499"/>
                  </a:cubicBezTo>
                  <a:cubicBezTo>
                    <a:pt x="303077" y="320415"/>
                    <a:pt x="266099" y="361462"/>
                    <a:pt x="231244" y="400032"/>
                  </a:cubicBezTo>
                  <a:cubicBezTo>
                    <a:pt x="214613" y="418433"/>
                    <a:pt x="198689" y="436126"/>
                    <a:pt x="184358" y="452757"/>
                  </a:cubicBezTo>
                  <a:cubicBezTo>
                    <a:pt x="182589" y="454880"/>
                    <a:pt x="179404" y="455057"/>
                    <a:pt x="177458" y="453288"/>
                  </a:cubicBezTo>
                  <a:cubicBezTo>
                    <a:pt x="177104" y="453111"/>
                    <a:pt x="176927" y="452934"/>
                    <a:pt x="176750" y="452757"/>
                  </a:cubicBezTo>
                  <a:close/>
                </a:path>
              </a:pathLst>
            </a:custGeom>
            <a:noFill/>
            <a:ln w="24589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854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47">
          <p15:clr>
            <a:srgbClr val="FBAE40"/>
          </p15:clr>
        </p15:guide>
        <p15:guide id="2" orient="horz" pos="2352">
          <p15:clr>
            <a:srgbClr val="FBAE40"/>
          </p15:clr>
        </p15:guide>
        <p15:guide id="3" orient="horz" pos="2773">
          <p15:clr>
            <a:srgbClr val="FBAE40"/>
          </p15:clr>
        </p15:guide>
        <p15:guide id="4" orient="horz" pos="318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7AF4F92-23AD-43C7-A6E6-107CDA30B622}"/>
              </a:ext>
            </a:extLst>
          </p:cNvPr>
          <p:cNvSpPr/>
          <p:nvPr userDrawn="1"/>
        </p:nvSpPr>
        <p:spPr>
          <a:xfrm>
            <a:off x="0" y="1000125"/>
            <a:ext cx="12192000" cy="5857875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rgbClr val="68C1B5"/>
              </a:gs>
              <a:gs pos="83000">
                <a:srgbClr val="68C1B5"/>
              </a:gs>
              <a:gs pos="100000">
                <a:srgbClr val="68C1B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2F8E404-B91A-4418-9193-B9296170D1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14" t="39162" r="9594" b="12634"/>
          <a:stretch/>
        </p:blipFill>
        <p:spPr>
          <a:xfrm>
            <a:off x="0" y="1000124"/>
            <a:ext cx="5349240" cy="49477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A32284-E73E-49BA-A981-AD983C7EFD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52687"/>
            <a:ext cx="3735074" cy="5012617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758B629-EFC0-4DB0-A318-2D34DE0D6175}"/>
              </a:ext>
            </a:extLst>
          </p:cNvPr>
          <p:cNvSpPr/>
          <p:nvPr userDrawn="1"/>
        </p:nvSpPr>
        <p:spPr>
          <a:xfrm>
            <a:off x="-6588" y="1000124"/>
            <a:ext cx="12198588" cy="5857876"/>
          </a:xfrm>
          <a:custGeom>
            <a:avLst/>
            <a:gdLst>
              <a:gd name="connsiteX0" fmla="*/ 5103141 w 12198588"/>
              <a:gd name="connsiteY0" fmla="*/ 0 h 5857874"/>
              <a:gd name="connsiteX1" fmla="*/ 7094685 w 12198588"/>
              <a:gd name="connsiteY1" fmla="*/ 0 h 5857874"/>
              <a:gd name="connsiteX2" fmla="*/ 10207044 w 12198588"/>
              <a:gd name="connsiteY2" fmla="*/ 0 h 5857874"/>
              <a:gd name="connsiteX3" fmla="*/ 12198588 w 12198588"/>
              <a:gd name="connsiteY3" fmla="*/ 0 h 5857874"/>
              <a:gd name="connsiteX4" fmla="*/ 12198588 w 12198588"/>
              <a:gd name="connsiteY4" fmla="*/ 5104009 h 5857874"/>
              <a:gd name="connsiteX5" fmla="*/ 11444738 w 12198588"/>
              <a:gd name="connsiteY5" fmla="*/ 5857874 h 5857874"/>
              <a:gd name="connsiteX6" fmla="*/ 0 w 12198588"/>
              <a:gd name="connsiteY6" fmla="*/ 5857874 h 5857874"/>
              <a:gd name="connsiteX7" fmla="*/ 0 w 12198588"/>
              <a:gd name="connsiteY7" fmla="*/ 5104009 h 5857874"/>
              <a:gd name="connsiteX8" fmla="*/ 5103141 w 12198588"/>
              <a:gd name="connsiteY8" fmla="*/ 381 h 585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8588" h="5857874">
                <a:moveTo>
                  <a:pt x="5103141" y="0"/>
                </a:moveTo>
                <a:lnTo>
                  <a:pt x="7094685" y="0"/>
                </a:lnTo>
                <a:lnTo>
                  <a:pt x="10207044" y="0"/>
                </a:lnTo>
                <a:lnTo>
                  <a:pt x="12198588" y="0"/>
                </a:lnTo>
                <a:lnTo>
                  <a:pt x="12198588" y="5104009"/>
                </a:lnTo>
                <a:lnTo>
                  <a:pt x="11444738" y="5857874"/>
                </a:lnTo>
                <a:lnTo>
                  <a:pt x="0" y="5857874"/>
                </a:lnTo>
                <a:lnTo>
                  <a:pt x="0" y="5104009"/>
                </a:lnTo>
                <a:lnTo>
                  <a:pt x="5103141" y="381"/>
                </a:lnTo>
                <a:close/>
              </a:path>
            </a:pathLst>
          </a:custGeom>
          <a:solidFill>
            <a:schemeClr val="accent4"/>
          </a:solidFill>
          <a:ln w="218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7A1804C-38CC-40D3-8C9E-F1823208CA8C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8EC9D69-8E5B-40F4-8BA8-DC614044EF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A44BA4-E8F4-4E66-87E0-6F1DE05E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413" y="1484784"/>
            <a:ext cx="6418187" cy="2871390"/>
          </a:xfrm>
        </p:spPr>
        <p:txBody>
          <a:bodyPr lIns="0"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8E8BB-AF51-4552-A9D8-24D32B434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78413" y="4356174"/>
            <a:ext cx="6418187" cy="1220490"/>
          </a:xfrm>
        </p:spPr>
        <p:txBody>
          <a:bodyPr lIns="0" tIns="21600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889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48">
          <p15:clr>
            <a:srgbClr val="FBAE40"/>
          </p15:clr>
        </p15:guide>
        <p15:guide id="2" pos="319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C43AD9C-356D-416D-9988-8DEFC5437369}"/>
              </a:ext>
            </a:extLst>
          </p:cNvPr>
          <p:cNvSpPr/>
          <p:nvPr userDrawn="1"/>
        </p:nvSpPr>
        <p:spPr>
          <a:xfrm>
            <a:off x="0" y="1000125"/>
            <a:ext cx="12192000" cy="5857875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rgbClr val="68C1B5"/>
              </a:gs>
              <a:gs pos="83000">
                <a:srgbClr val="68C1B5"/>
              </a:gs>
              <a:gs pos="100000">
                <a:srgbClr val="68C1B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07A68419-3CE0-4F9C-8125-94EF2A2C8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14" t="39162" r="9594" b="12634"/>
          <a:stretch/>
        </p:blipFill>
        <p:spPr>
          <a:xfrm>
            <a:off x="0" y="1000124"/>
            <a:ext cx="5349240" cy="49477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0C4187-4338-4650-B2E6-537BBF938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52687"/>
            <a:ext cx="3735074" cy="5012617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758B629-EFC0-4DB0-A318-2D34DE0D6175}"/>
              </a:ext>
            </a:extLst>
          </p:cNvPr>
          <p:cNvSpPr/>
          <p:nvPr userDrawn="1"/>
        </p:nvSpPr>
        <p:spPr>
          <a:xfrm>
            <a:off x="-6588" y="1000124"/>
            <a:ext cx="12198588" cy="5857876"/>
          </a:xfrm>
          <a:custGeom>
            <a:avLst/>
            <a:gdLst>
              <a:gd name="connsiteX0" fmla="*/ 5103141 w 12198588"/>
              <a:gd name="connsiteY0" fmla="*/ 0 h 5857874"/>
              <a:gd name="connsiteX1" fmla="*/ 7094685 w 12198588"/>
              <a:gd name="connsiteY1" fmla="*/ 0 h 5857874"/>
              <a:gd name="connsiteX2" fmla="*/ 10207044 w 12198588"/>
              <a:gd name="connsiteY2" fmla="*/ 0 h 5857874"/>
              <a:gd name="connsiteX3" fmla="*/ 12198588 w 12198588"/>
              <a:gd name="connsiteY3" fmla="*/ 0 h 5857874"/>
              <a:gd name="connsiteX4" fmla="*/ 12198588 w 12198588"/>
              <a:gd name="connsiteY4" fmla="*/ 5104009 h 5857874"/>
              <a:gd name="connsiteX5" fmla="*/ 11444738 w 12198588"/>
              <a:gd name="connsiteY5" fmla="*/ 5857874 h 5857874"/>
              <a:gd name="connsiteX6" fmla="*/ 0 w 12198588"/>
              <a:gd name="connsiteY6" fmla="*/ 5857874 h 5857874"/>
              <a:gd name="connsiteX7" fmla="*/ 0 w 12198588"/>
              <a:gd name="connsiteY7" fmla="*/ 5104009 h 5857874"/>
              <a:gd name="connsiteX8" fmla="*/ 5103141 w 12198588"/>
              <a:gd name="connsiteY8" fmla="*/ 381 h 585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8588" h="5857874">
                <a:moveTo>
                  <a:pt x="5103141" y="0"/>
                </a:moveTo>
                <a:lnTo>
                  <a:pt x="7094685" y="0"/>
                </a:lnTo>
                <a:lnTo>
                  <a:pt x="10207044" y="0"/>
                </a:lnTo>
                <a:lnTo>
                  <a:pt x="12198588" y="0"/>
                </a:lnTo>
                <a:lnTo>
                  <a:pt x="12198588" y="5104009"/>
                </a:lnTo>
                <a:lnTo>
                  <a:pt x="11444738" y="5857874"/>
                </a:lnTo>
                <a:lnTo>
                  <a:pt x="0" y="5857874"/>
                </a:lnTo>
                <a:lnTo>
                  <a:pt x="0" y="5104009"/>
                </a:lnTo>
                <a:lnTo>
                  <a:pt x="5103141" y="381"/>
                </a:lnTo>
                <a:close/>
              </a:path>
            </a:pathLst>
          </a:custGeom>
          <a:solidFill>
            <a:schemeClr val="accent4"/>
          </a:solidFill>
          <a:ln w="218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7A1804C-38CC-40D3-8C9E-F1823208CA8C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8EC9D69-8E5B-40F4-8BA8-DC614044EF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A44BA4-E8F4-4E66-87E0-6F1DE05EF4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2450" y="3008502"/>
            <a:ext cx="5864150" cy="2924234"/>
          </a:xfrm>
        </p:spPr>
        <p:txBody>
          <a:bodyPr lIns="0"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B548E9-ED3F-4914-BEF8-EAD36805C317}"/>
              </a:ext>
            </a:extLst>
          </p:cNvPr>
          <p:cNvSpPr txBox="1"/>
          <p:nvPr userDrawn="1"/>
        </p:nvSpPr>
        <p:spPr>
          <a:xfrm>
            <a:off x="5632450" y="2355937"/>
            <a:ext cx="4495998" cy="415498"/>
          </a:xfrm>
          <a:prstGeom prst="rect">
            <a:avLst/>
          </a:prstGeom>
          <a:noFill/>
        </p:spPr>
        <p:txBody>
          <a:bodyPr wrap="square" lIns="0" bIns="0" rtlCol="0" anchor="b">
            <a:spAutoFit/>
          </a:bodyPr>
          <a:lstStyle/>
          <a:p>
            <a:r>
              <a:rPr lang="fr-BE" sz="2400" b="1" i="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European </a:t>
            </a:r>
            <a:r>
              <a:rPr lang="fr-BE" sz="2400" b="1" i="0" cap="all" baseline="0" dirty="0" err="1">
                <a:solidFill>
                  <a:schemeClr val="bg1"/>
                </a:solidFill>
                <a:latin typeface="EC Square Sans Pro Medium" panose="020B0500000000020004" pitchFamily="34" charset="0"/>
              </a:rPr>
              <a:t>universities</a:t>
            </a:r>
            <a:endParaRPr lang="en-US" sz="2400" b="1" i="0" cap="all" baseline="0" dirty="0">
              <a:solidFill>
                <a:schemeClr val="bg1"/>
              </a:solidFill>
              <a:latin typeface="EC Square Sans Pro Medium" panose="020B050000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548">
          <p15:clr>
            <a:srgbClr val="FBAE40"/>
          </p15:clr>
        </p15:guide>
        <p15:guide id="2" pos="319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3165B2-F15C-4529-A68B-9103D703EB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25487"/>
              </a:gs>
              <a:gs pos="50000">
                <a:schemeClr val="accent1"/>
              </a:gs>
              <a:gs pos="83000">
                <a:schemeClr val="accent1"/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A8997C-C23E-49AF-8101-B919A65E8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14" t="34956" r="69" b="13149"/>
          <a:stretch/>
        </p:blipFill>
        <p:spPr>
          <a:xfrm>
            <a:off x="-1" y="0"/>
            <a:ext cx="804021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243320-9990-48A0-9AD4-30074D717C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0924" y="1305513"/>
            <a:ext cx="5033228" cy="555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3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4127F-9638-4B76-A4D4-56CFC661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626534"/>
            <a:ext cx="10921182" cy="802746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9A22-8447-471D-803A-E49C71F4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1988840"/>
            <a:ext cx="10921182" cy="36004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000"/>
            </a:lvl1pPr>
            <a:lvl2pPr marL="355600" indent="-355600">
              <a:spcBef>
                <a:spcPts val="600"/>
              </a:spcBef>
              <a:spcAft>
                <a:spcPts val="600"/>
              </a:spcAft>
              <a:defRPr sz="2000"/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3pPr>
            <a:lvl4pPr marL="355600" indent="-355600">
              <a:spcBef>
                <a:spcPts val="600"/>
              </a:spcBef>
              <a:spcAft>
                <a:spcPts val="600"/>
              </a:spcAft>
              <a:defRPr sz="1800"/>
            </a:lvl4pPr>
            <a:lvl5pPr marL="0" indent="0">
              <a:spcBef>
                <a:spcPts val="1800"/>
              </a:spcBef>
              <a:spcAft>
                <a:spcPts val="1200"/>
              </a:spcAft>
              <a:buNone/>
              <a:defRPr sz="2000" b="0" cap="all" baseline="0">
                <a:solidFill>
                  <a:schemeClr val="accent4"/>
                </a:solidFill>
                <a:latin typeface="EC Square Sans Pro Medium" panose="020B05000000000200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29844E40-3621-2C42-AD2E-DA1FFED5D3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2424" y="5997381"/>
            <a:ext cx="1964910" cy="51480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D304300-5BBA-4A36-A221-BF808306FB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1" y="5656973"/>
            <a:ext cx="1069345" cy="922947"/>
          </a:xfrm>
          <a:prstGeom prst="rect">
            <a:avLst/>
          </a:prstGeom>
        </p:spPr>
      </p:pic>
      <p:grpSp>
        <p:nvGrpSpPr>
          <p:cNvPr id="6" name="Graphic 9">
            <a:extLst>
              <a:ext uri="{FF2B5EF4-FFF2-40B4-BE49-F238E27FC236}">
                <a16:creationId xmlns:a16="http://schemas.microsoft.com/office/drawing/2014/main" id="{29719AF2-A4C4-DC4B-A493-1CD0A6138E6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0"/>
            <a:ext cx="1055440" cy="1277522"/>
            <a:chOff x="0" y="375179"/>
            <a:chExt cx="902753" cy="1092707"/>
          </a:xfrm>
          <a:solidFill>
            <a:srgbClr val="1D75BB"/>
          </a:solidFill>
        </p:grpSpPr>
        <p:sp>
          <p:nvSpPr>
            <p:cNvPr id="7" name="Freeform: Shape 24">
              <a:extLst>
                <a:ext uri="{FF2B5EF4-FFF2-40B4-BE49-F238E27FC236}">
                  <a16:creationId xmlns:a16="http://schemas.microsoft.com/office/drawing/2014/main" id="{82F452B1-CEA2-B641-857B-A808A99294D5}"/>
                </a:ext>
              </a:extLst>
            </p:cNvPr>
            <p:cNvSpPr/>
            <p:nvPr/>
          </p:nvSpPr>
          <p:spPr>
            <a:xfrm>
              <a:off x="178378" y="1103460"/>
              <a:ext cx="359854" cy="364426"/>
            </a:xfrm>
            <a:custGeom>
              <a:avLst/>
              <a:gdLst>
                <a:gd name="connsiteX0" fmla="*/ 177641 w 359854"/>
                <a:gd name="connsiteY0" fmla="*/ 0 h 364426"/>
                <a:gd name="connsiteX1" fmla="*/ 177641 w 359854"/>
                <a:gd name="connsiteY1" fmla="*/ 0 h 364426"/>
                <a:gd name="connsiteX2" fmla="*/ 0 w 359854"/>
                <a:gd name="connsiteY2" fmla="*/ 177641 h 364426"/>
                <a:gd name="connsiteX3" fmla="*/ 0 w 359854"/>
                <a:gd name="connsiteY3" fmla="*/ 182213 h 364426"/>
                <a:gd name="connsiteX4" fmla="*/ 177641 w 359854"/>
                <a:gd name="connsiteY4" fmla="*/ 182213 h 364426"/>
                <a:gd name="connsiteX5" fmla="*/ 177641 w 359854"/>
                <a:gd name="connsiteY5" fmla="*/ 364427 h 364426"/>
                <a:gd name="connsiteX6" fmla="*/ 359855 w 359854"/>
                <a:gd name="connsiteY6" fmla="*/ 182213 h 364426"/>
                <a:gd name="connsiteX7" fmla="*/ 359855 w 359854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854" h="364426">
                  <a:moveTo>
                    <a:pt x="177641" y="0"/>
                  </a:moveTo>
                  <a:lnTo>
                    <a:pt x="177641" y="0"/>
                  </a:lnTo>
                  <a:lnTo>
                    <a:pt x="0" y="177641"/>
                  </a:lnTo>
                  <a:lnTo>
                    <a:pt x="0" y="182213"/>
                  </a:lnTo>
                  <a:lnTo>
                    <a:pt x="177641" y="182213"/>
                  </a:lnTo>
                  <a:lnTo>
                    <a:pt x="177641" y="364427"/>
                  </a:lnTo>
                  <a:lnTo>
                    <a:pt x="359855" y="182213"/>
                  </a:lnTo>
                  <a:lnTo>
                    <a:pt x="35985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25">
              <a:extLst>
                <a:ext uri="{FF2B5EF4-FFF2-40B4-BE49-F238E27FC236}">
                  <a16:creationId xmlns:a16="http://schemas.microsoft.com/office/drawing/2014/main" id="{F39AC3B6-FFAA-D745-93A9-5FDF8A3FC219}"/>
                </a:ext>
              </a:extLst>
            </p:cNvPr>
            <p:cNvSpPr/>
            <p:nvPr/>
          </p:nvSpPr>
          <p:spPr>
            <a:xfrm>
              <a:off x="0" y="375354"/>
              <a:ext cx="183546" cy="364426"/>
            </a:xfrm>
            <a:custGeom>
              <a:avLst/>
              <a:gdLst>
                <a:gd name="connsiteX0" fmla="*/ 1334 w 183546"/>
                <a:gd name="connsiteY0" fmla="*/ 0 h 364426"/>
                <a:gd name="connsiteX1" fmla="*/ 1334 w 183546"/>
                <a:gd name="connsiteY1" fmla="*/ 0 h 364426"/>
                <a:gd name="connsiteX2" fmla="*/ 0 w 183546"/>
                <a:gd name="connsiteY2" fmla="*/ 1333 h 364426"/>
                <a:gd name="connsiteX3" fmla="*/ 0 w 183546"/>
                <a:gd name="connsiteY3" fmla="*/ 182213 h 364426"/>
                <a:gd name="connsiteX4" fmla="*/ 1334 w 183546"/>
                <a:gd name="connsiteY4" fmla="*/ 182213 h 364426"/>
                <a:gd name="connsiteX5" fmla="*/ 1334 w 183546"/>
                <a:gd name="connsiteY5" fmla="*/ 364426 h 364426"/>
                <a:gd name="connsiteX6" fmla="*/ 183547 w 183546"/>
                <a:gd name="connsiteY6" fmla="*/ 182213 h 364426"/>
                <a:gd name="connsiteX7" fmla="*/ 183547 w 183546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546" h="364426">
                  <a:moveTo>
                    <a:pt x="1334" y="0"/>
                  </a:moveTo>
                  <a:lnTo>
                    <a:pt x="1334" y="0"/>
                  </a:lnTo>
                  <a:lnTo>
                    <a:pt x="0" y="1333"/>
                  </a:lnTo>
                  <a:lnTo>
                    <a:pt x="0" y="182213"/>
                  </a:lnTo>
                  <a:lnTo>
                    <a:pt x="1334" y="182213"/>
                  </a:lnTo>
                  <a:lnTo>
                    <a:pt x="1334" y="364426"/>
                  </a:lnTo>
                  <a:lnTo>
                    <a:pt x="183547" y="182213"/>
                  </a:lnTo>
                  <a:lnTo>
                    <a:pt x="1835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26">
              <a:extLst>
                <a:ext uri="{FF2B5EF4-FFF2-40B4-BE49-F238E27FC236}">
                  <a16:creationId xmlns:a16="http://schemas.microsoft.com/office/drawing/2014/main" id="{8E8833DF-1D40-8C46-BD66-84C9E3889664}"/>
                </a:ext>
              </a:extLst>
            </p:cNvPr>
            <p:cNvSpPr/>
            <p:nvPr/>
          </p:nvSpPr>
          <p:spPr>
            <a:xfrm>
              <a:off x="178378" y="738938"/>
              <a:ext cx="364426" cy="364521"/>
            </a:xfrm>
            <a:custGeom>
              <a:avLst/>
              <a:gdLst>
                <a:gd name="connsiteX0" fmla="*/ 364426 w 364426"/>
                <a:gd name="connsiteY0" fmla="*/ 0 h 364521"/>
                <a:gd name="connsiteX1" fmla="*/ 182213 w 364426"/>
                <a:gd name="connsiteY1" fmla="*/ 0 h 364521"/>
                <a:gd name="connsiteX2" fmla="*/ 182213 w 364426"/>
                <a:gd name="connsiteY2" fmla="*/ 0 h 364521"/>
                <a:gd name="connsiteX3" fmla="*/ 0 w 364426"/>
                <a:gd name="connsiteY3" fmla="*/ 182213 h 364521"/>
                <a:gd name="connsiteX4" fmla="*/ 182213 w 364426"/>
                <a:gd name="connsiteY4" fmla="*/ 182213 h 364521"/>
                <a:gd name="connsiteX5" fmla="*/ 182213 w 364426"/>
                <a:gd name="connsiteY5" fmla="*/ 364522 h 364521"/>
                <a:gd name="connsiteX6" fmla="*/ 364426 w 364426"/>
                <a:gd name="connsiteY6" fmla="*/ 182213 h 36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426" h="364521">
                  <a:moveTo>
                    <a:pt x="364426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522"/>
                  </a:lnTo>
                  <a:lnTo>
                    <a:pt x="364426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27">
              <a:extLst>
                <a:ext uri="{FF2B5EF4-FFF2-40B4-BE49-F238E27FC236}">
                  <a16:creationId xmlns:a16="http://schemas.microsoft.com/office/drawing/2014/main" id="{66B06D36-F6B2-C844-BB4E-638913AB9240}"/>
                </a:ext>
              </a:extLst>
            </p:cNvPr>
            <p:cNvSpPr/>
            <p:nvPr/>
          </p:nvSpPr>
          <p:spPr>
            <a:xfrm>
              <a:off x="178378" y="375179"/>
              <a:ext cx="364521" cy="364426"/>
            </a:xfrm>
            <a:custGeom>
              <a:avLst/>
              <a:gdLst>
                <a:gd name="connsiteX0" fmla="*/ 364522 w 364521"/>
                <a:gd name="connsiteY0" fmla="*/ 0 h 364426"/>
                <a:gd name="connsiteX1" fmla="*/ 182213 w 364521"/>
                <a:gd name="connsiteY1" fmla="*/ 0 h 364426"/>
                <a:gd name="connsiteX2" fmla="*/ 182213 w 364521"/>
                <a:gd name="connsiteY2" fmla="*/ 0 h 364426"/>
                <a:gd name="connsiteX3" fmla="*/ 0 w 364521"/>
                <a:gd name="connsiteY3" fmla="*/ 182213 h 364426"/>
                <a:gd name="connsiteX4" fmla="*/ 182213 w 364521"/>
                <a:gd name="connsiteY4" fmla="*/ 182213 h 364426"/>
                <a:gd name="connsiteX5" fmla="*/ 182213 w 364521"/>
                <a:gd name="connsiteY5" fmla="*/ 364426 h 364426"/>
                <a:gd name="connsiteX6" fmla="*/ 364522 w 364521"/>
                <a:gd name="connsiteY6" fmla="*/ 182213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521" h="364426">
                  <a:moveTo>
                    <a:pt x="364522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426"/>
                  </a:lnTo>
                  <a:lnTo>
                    <a:pt x="364522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28">
              <a:extLst>
                <a:ext uri="{FF2B5EF4-FFF2-40B4-BE49-F238E27FC236}">
                  <a16:creationId xmlns:a16="http://schemas.microsoft.com/office/drawing/2014/main" id="{27D4E215-27C1-D041-BA86-438D3A8E47E1}"/>
                </a:ext>
              </a:extLst>
            </p:cNvPr>
            <p:cNvSpPr/>
            <p:nvPr userDrawn="1"/>
          </p:nvSpPr>
          <p:spPr>
            <a:xfrm>
              <a:off x="0" y="737964"/>
              <a:ext cx="183546" cy="364426"/>
            </a:xfrm>
            <a:custGeom>
              <a:avLst/>
              <a:gdLst>
                <a:gd name="connsiteX0" fmla="*/ 1334 w 183546"/>
                <a:gd name="connsiteY0" fmla="*/ 0 h 364426"/>
                <a:gd name="connsiteX1" fmla="*/ 1334 w 183546"/>
                <a:gd name="connsiteY1" fmla="*/ 0 h 364426"/>
                <a:gd name="connsiteX2" fmla="*/ 0 w 183546"/>
                <a:gd name="connsiteY2" fmla="*/ 1333 h 364426"/>
                <a:gd name="connsiteX3" fmla="*/ 0 w 183546"/>
                <a:gd name="connsiteY3" fmla="*/ 182213 h 364426"/>
                <a:gd name="connsiteX4" fmla="*/ 1334 w 183546"/>
                <a:gd name="connsiteY4" fmla="*/ 182213 h 364426"/>
                <a:gd name="connsiteX5" fmla="*/ 1334 w 183546"/>
                <a:gd name="connsiteY5" fmla="*/ 364426 h 364426"/>
                <a:gd name="connsiteX6" fmla="*/ 183547 w 183546"/>
                <a:gd name="connsiteY6" fmla="*/ 182213 h 364426"/>
                <a:gd name="connsiteX7" fmla="*/ 183547 w 183546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546" h="364426">
                  <a:moveTo>
                    <a:pt x="1334" y="0"/>
                  </a:moveTo>
                  <a:lnTo>
                    <a:pt x="1334" y="0"/>
                  </a:lnTo>
                  <a:lnTo>
                    <a:pt x="0" y="1333"/>
                  </a:lnTo>
                  <a:lnTo>
                    <a:pt x="0" y="182213"/>
                  </a:lnTo>
                  <a:lnTo>
                    <a:pt x="1334" y="182213"/>
                  </a:lnTo>
                  <a:lnTo>
                    <a:pt x="1334" y="364426"/>
                  </a:lnTo>
                  <a:lnTo>
                    <a:pt x="183547" y="182213"/>
                  </a:lnTo>
                  <a:lnTo>
                    <a:pt x="1835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9">
              <a:extLst>
                <a:ext uri="{FF2B5EF4-FFF2-40B4-BE49-F238E27FC236}">
                  <a16:creationId xmlns:a16="http://schemas.microsoft.com/office/drawing/2014/main" id="{4DC151D4-A7FA-C846-8912-64671CB7412E}"/>
                </a:ext>
              </a:extLst>
            </p:cNvPr>
            <p:cNvSpPr/>
            <p:nvPr userDrawn="1"/>
          </p:nvSpPr>
          <p:spPr>
            <a:xfrm>
              <a:off x="538232" y="375179"/>
              <a:ext cx="364521" cy="364426"/>
            </a:xfrm>
            <a:custGeom>
              <a:avLst/>
              <a:gdLst>
                <a:gd name="connsiteX0" fmla="*/ 364522 w 364521"/>
                <a:gd name="connsiteY0" fmla="*/ 0 h 364426"/>
                <a:gd name="connsiteX1" fmla="*/ 182213 w 364521"/>
                <a:gd name="connsiteY1" fmla="*/ 0 h 364426"/>
                <a:gd name="connsiteX2" fmla="*/ 182213 w 364521"/>
                <a:gd name="connsiteY2" fmla="*/ 0 h 364426"/>
                <a:gd name="connsiteX3" fmla="*/ 0 w 364521"/>
                <a:gd name="connsiteY3" fmla="*/ 182213 h 364426"/>
                <a:gd name="connsiteX4" fmla="*/ 182213 w 364521"/>
                <a:gd name="connsiteY4" fmla="*/ 182213 h 364426"/>
                <a:gd name="connsiteX5" fmla="*/ 182213 w 364521"/>
                <a:gd name="connsiteY5" fmla="*/ 364426 h 364426"/>
                <a:gd name="connsiteX6" fmla="*/ 364522 w 364521"/>
                <a:gd name="connsiteY6" fmla="*/ 182213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521" h="364426">
                  <a:moveTo>
                    <a:pt x="364522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426"/>
                  </a:lnTo>
                  <a:lnTo>
                    <a:pt x="364522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238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370685C-A368-4708-B951-6DCF4DB7CF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2674" y="1000125"/>
            <a:ext cx="6559326" cy="5857875"/>
          </a:xfrm>
          <a:custGeom>
            <a:avLst/>
            <a:gdLst>
              <a:gd name="connsiteX0" fmla="*/ 674464 w 6559326"/>
              <a:gd name="connsiteY0" fmla="*/ 0 h 5857875"/>
              <a:gd name="connsiteX1" fmla="*/ 6559326 w 6559326"/>
              <a:gd name="connsiteY1" fmla="*/ 0 h 5857875"/>
              <a:gd name="connsiteX2" fmla="*/ 6559326 w 6559326"/>
              <a:gd name="connsiteY2" fmla="*/ 5857875 h 5857875"/>
              <a:gd name="connsiteX3" fmla="*/ 675115 w 6559326"/>
              <a:gd name="connsiteY3" fmla="*/ 5857875 h 5857875"/>
              <a:gd name="connsiteX4" fmla="*/ 675115 w 6559326"/>
              <a:gd name="connsiteY4" fmla="*/ 5404275 h 5857875"/>
              <a:gd name="connsiteX5" fmla="*/ 0 w 6559326"/>
              <a:gd name="connsiteY5" fmla="*/ 5404275 h 5857875"/>
              <a:gd name="connsiteX6" fmla="*/ 0 w 6559326"/>
              <a:gd name="connsiteY6" fmla="*/ 304800 h 5857875"/>
              <a:gd name="connsiteX7" fmla="*/ 674464 w 6559326"/>
              <a:gd name="connsiteY7" fmla="*/ 304800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9326" h="5857875">
                <a:moveTo>
                  <a:pt x="674464" y="0"/>
                </a:moveTo>
                <a:lnTo>
                  <a:pt x="6559326" y="0"/>
                </a:lnTo>
                <a:lnTo>
                  <a:pt x="6559326" y="5857875"/>
                </a:lnTo>
                <a:lnTo>
                  <a:pt x="675115" y="5857875"/>
                </a:lnTo>
                <a:lnTo>
                  <a:pt x="675115" y="5404275"/>
                </a:lnTo>
                <a:lnTo>
                  <a:pt x="0" y="5404275"/>
                </a:lnTo>
                <a:lnTo>
                  <a:pt x="0" y="304800"/>
                </a:lnTo>
                <a:lnTo>
                  <a:pt x="674464" y="3048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4127F-9638-4B76-A4D4-56CFC661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1111442"/>
            <a:ext cx="4378680" cy="1712596"/>
          </a:xfrm>
        </p:spPr>
        <p:txBody>
          <a:bodyPr bIns="0"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9A22-8447-471D-803A-E49C71F4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3305308"/>
            <a:ext cx="4378680" cy="235166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000"/>
            </a:lvl1pPr>
            <a:lvl2pPr marL="355600" indent="-355600">
              <a:spcBef>
                <a:spcPts val="600"/>
              </a:spcBef>
              <a:spcAft>
                <a:spcPts val="600"/>
              </a:spcAft>
              <a:defRPr sz="2000"/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3pPr>
            <a:lvl4pPr marL="355600" indent="-355600">
              <a:spcBef>
                <a:spcPts val="600"/>
              </a:spcBef>
              <a:spcAft>
                <a:spcPts val="600"/>
              </a:spcAft>
              <a:defRPr sz="1800"/>
            </a:lvl4pPr>
            <a:lvl5pPr marL="0" indent="0">
              <a:spcBef>
                <a:spcPts val="1800"/>
              </a:spcBef>
              <a:spcAft>
                <a:spcPts val="1200"/>
              </a:spcAft>
              <a:buNone/>
              <a:defRPr sz="2000" b="0" cap="all" baseline="0">
                <a:solidFill>
                  <a:schemeClr val="accent4"/>
                </a:solidFill>
                <a:latin typeface="EC Square Sans Pro Medium" panose="020B05000000000200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2E5E52-84A2-4453-9841-FDF481C1499E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ADDBA60-4F9D-4DAF-9889-2B3A018688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E18A6B78-B1A4-41A6-A1ED-33F6E26354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1" y="5656973"/>
            <a:ext cx="1069345" cy="922947"/>
          </a:xfrm>
          <a:prstGeom prst="rect">
            <a:avLst/>
          </a:prstGeom>
        </p:spPr>
      </p:pic>
      <p:grpSp>
        <p:nvGrpSpPr>
          <p:cNvPr id="8" name="Graphic 9">
            <a:extLst>
              <a:ext uri="{FF2B5EF4-FFF2-40B4-BE49-F238E27FC236}">
                <a16:creationId xmlns:a16="http://schemas.microsoft.com/office/drawing/2014/main" id="{F5FC6CE1-C732-9A43-85A3-C4B0F4619F0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0"/>
            <a:ext cx="1055440" cy="1277522"/>
            <a:chOff x="0" y="375179"/>
            <a:chExt cx="902753" cy="1092707"/>
          </a:xfrm>
          <a:solidFill>
            <a:srgbClr val="1D75BB"/>
          </a:solidFill>
        </p:grpSpPr>
        <p:sp>
          <p:nvSpPr>
            <p:cNvPr id="9" name="Freeform: Shape 24">
              <a:extLst>
                <a:ext uri="{FF2B5EF4-FFF2-40B4-BE49-F238E27FC236}">
                  <a16:creationId xmlns:a16="http://schemas.microsoft.com/office/drawing/2014/main" id="{827BDD3C-61F3-634F-AF74-732F12D17FEF}"/>
                </a:ext>
              </a:extLst>
            </p:cNvPr>
            <p:cNvSpPr/>
            <p:nvPr/>
          </p:nvSpPr>
          <p:spPr>
            <a:xfrm>
              <a:off x="178378" y="1103460"/>
              <a:ext cx="359854" cy="364426"/>
            </a:xfrm>
            <a:custGeom>
              <a:avLst/>
              <a:gdLst>
                <a:gd name="connsiteX0" fmla="*/ 177641 w 359854"/>
                <a:gd name="connsiteY0" fmla="*/ 0 h 364426"/>
                <a:gd name="connsiteX1" fmla="*/ 177641 w 359854"/>
                <a:gd name="connsiteY1" fmla="*/ 0 h 364426"/>
                <a:gd name="connsiteX2" fmla="*/ 0 w 359854"/>
                <a:gd name="connsiteY2" fmla="*/ 177641 h 364426"/>
                <a:gd name="connsiteX3" fmla="*/ 0 w 359854"/>
                <a:gd name="connsiteY3" fmla="*/ 182213 h 364426"/>
                <a:gd name="connsiteX4" fmla="*/ 177641 w 359854"/>
                <a:gd name="connsiteY4" fmla="*/ 182213 h 364426"/>
                <a:gd name="connsiteX5" fmla="*/ 177641 w 359854"/>
                <a:gd name="connsiteY5" fmla="*/ 364427 h 364426"/>
                <a:gd name="connsiteX6" fmla="*/ 359855 w 359854"/>
                <a:gd name="connsiteY6" fmla="*/ 182213 h 364426"/>
                <a:gd name="connsiteX7" fmla="*/ 359855 w 359854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854" h="364426">
                  <a:moveTo>
                    <a:pt x="177641" y="0"/>
                  </a:moveTo>
                  <a:lnTo>
                    <a:pt x="177641" y="0"/>
                  </a:lnTo>
                  <a:lnTo>
                    <a:pt x="0" y="177641"/>
                  </a:lnTo>
                  <a:lnTo>
                    <a:pt x="0" y="182213"/>
                  </a:lnTo>
                  <a:lnTo>
                    <a:pt x="177641" y="182213"/>
                  </a:lnTo>
                  <a:lnTo>
                    <a:pt x="177641" y="364427"/>
                  </a:lnTo>
                  <a:lnTo>
                    <a:pt x="359855" y="182213"/>
                  </a:lnTo>
                  <a:lnTo>
                    <a:pt x="35985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25">
              <a:extLst>
                <a:ext uri="{FF2B5EF4-FFF2-40B4-BE49-F238E27FC236}">
                  <a16:creationId xmlns:a16="http://schemas.microsoft.com/office/drawing/2014/main" id="{C6188808-D696-6E40-B2F0-631EC1BF73E1}"/>
                </a:ext>
              </a:extLst>
            </p:cNvPr>
            <p:cNvSpPr/>
            <p:nvPr/>
          </p:nvSpPr>
          <p:spPr>
            <a:xfrm>
              <a:off x="0" y="375354"/>
              <a:ext cx="183546" cy="364426"/>
            </a:xfrm>
            <a:custGeom>
              <a:avLst/>
              <a:gdLst>
                <a:gd name="connsiteX0" fmla="*/ 1334 w 183546"/>
                <a:gd name="connsiteY0" fmla="*/ 0 h 364426"/>
                <a:gd name="connsiteX1" fmla="*/ 1334 w 183546"/>
                <a:gd name="connsiteY1" fmla="*/ 0 h 364426"/>
                <a:gd name="connsiteX2" fmla="*/ 0 w 183546"/>
                <a:gd name="connsiteY2" fmla="*/ 1333 h 364426"/>
                <a:gd name="connsiteX3" fmla="*/ 0 w 183546"/>
                <a:gd name="connsiteY3" fmla="*/ 182213 h 364426"/>
                <a:gd name="connsiteX4" fmla="*/ 1334 w 183546"/>
                <a:gd name="connsiteY4" fmla="*/ 182213 h 364426"/>
                <a:gd name="connsiteX5" fmla="*/ 1334 w 183546"/>
                <a:gd name="connsiteY5" fmla="*/ 364426 h 364426"/>
                <a:gd name="connsiteX6" fmla="*/ 183547 w 183546"/>
                <a:gd name="connsiteY6" fmla="*/ 182213 h 364426"/>
                <a:gd name="connsiteX7" fmla="*/ 183547 w 183546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546" h="364426">
                  <a:moveTo>
                    <a:pt x="1334" y="0"/>
                  </a:moveTo>
                  <a:lnTo>
                    <a:pt x="1334" y="0"/>
                  </a:lnTo>
                  <a:lnTo>
                    <a:pt x="0" y="1333"/>
                  </a:lnTo>
                  <a:lnTo>
                    <a:pt x="0" y="182213"/>
                  </a:lnTo>
                  <a:lnTo>
                    <a:pt x="1334" y="182213"/>
                  </a:lnTo>
                  <a:lnTo>
                    <a:pt x="1334" y="364426"/>
                  </a:lnTo>
                  <a:lnTo>
                    <a:pt x="183547" y="182213"/>
                  </a:lnTo>
                  <a:lnTo>
                    <a:pt x="1835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6">
              <a:extLst>
                <a:ext uri="{FF2B5EF4-FFF2-40B4-BE49-F238E27FC236}">
                  <a16:creationId xmlns:a16="http://schemas.microsoft.com/office/drawing/2014/main" id="{C5F78B16-5F89-4440-97D4-648DD5851F05}"/>
                </a:ext>
              </a:extLst>
            </p:cNvPr>
            <p:cNvSpPr/>
            <p:nvPr/>
          </p:nvSpPr>
          <p:spPr>
            <a:xfrm>
              <a:off x="178378" y="738938"/>
              <a:ext cx="364426" cy="364521"/>
            </a:xfrm>
            <a:custGeom>
              <a:avLst/>
              <a:gdLst>
                <a:gd name="connsiteX0" fmla="*/ 364426 w 364426"/>
                <a:gd name="connsiteY0" fmla="*/ 0 h 364521"/>
                <a:gd name="connsiteX1" fmla="*/ 182213 w 364426"/>
                <a:gd name="connsiteY1" fmla="*/ 0 h 364521"/>
                <a:gd name="connsiteX2" fmla="*/ 182213 w 364426"/>
                <a:gd name="connsiteY2" fmla="*/ 0 h 364521"/>
                <a:gd name="connsiteX3" fmla="*/ 0 w 364426"/>
                <a:gd name="connsiteY3" fmla="*/ 182213 h 364521"/>
                <a:gd name="connsiteX4" fmla="*/ 182213 w 364426"/>
                <a:gd name="connsiteY4" fmla="*/ 182213 h 364521"/>
                <a:gd name="connsiteX5" fmla="*/ 182213 w 364426"/>
                <a:gd name="connsiteY5" fmla="*/ 364522 h 364521"/>
                <a:gd name="connsiteX6" fmla="*/ 364426 w 364426"/>
                <a:gd name="connsiteY6" fmla="*/ 182213 h 36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426" h="364521">
                  <a:moveTo>
                    <a:pt x="364426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522"/>
                  </a:lnTo>
                  <a:lnTo>
                    <a:pt x="364426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7">
              <a:extLst>
                <a:ext uri="{FF2B5EF4-FFF2-40B4-BE49-F238E27FC236}">
                  <a16:creationId xmlns:a16="http://schemas.microsoft.com/office/drawing/2014/main" id="{8D7A4123-9AEB-F649-BB69-0C921D3E55B4}"/>
                </a:ext>
              </a:extLst>
            </p:cNvPr>
            <p:cNvSpPr/>
            <p:nvPr/>
          </p:nvSpPr>
          <p:spPr>
            <a:xfrm>
              <a:off x="178378" y="375179"/>
              <a:ext cx="364521" cy="364426"/>
            </a:xfrm>
            <a:custGeom>
              <a:avLst/>
              <a:gdLst>
                <a:gd name="connsiteX0" fmla="*/ 364522 w 364521"/>
                <a:gd name="connsiteY0" fmla="*/ 0 h 364426"/>
                <a:gd name="connsiteX1" fmla="*/ 182213 w 364521"/>
                <a:gd name="connsiteY1" fmla="*/ 0 h 364426"/>
                <a:gd name="connsiteX2" fmla="*/ 182213 w 364521"/>
                <a:gd name="connsiteY2" fmla="*/ 0 h 364426"/>
                <a:gd name="connsiteX3" fmla="*/ 0 w 364521"/>
                <a:gd name="connsiteY3" fmla="*/ 182213 h 364426"/>
                <a:gd name="connsiteX4" fmla="*/ 182213 w 364521"/>
                <a:gd name="connsiteY4" fmla="*/ 182213 h 364426"/>
                <a:gd name="connsiteX5" fmla="*/ 182213 w 364521"/>
                <a:gd name="connsiteY5" fmla="*/ 364426 h 364426"/>
                <a:gd name="connsiteX6" fmla="*/ 364522 w 364521"/>
                <a:gd name="connsiteY6" fmla="*/ 182213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521" h="364426">
                  <a:moveTo>
                    <a:pt x="364522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426"/>
                  </a:lnTo>
                  <a:lnTo>
                    <a:pt x="364522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28">
              <a:extLst>
                <a:ext uri="{FF2B5EF4-FFF2-40B4-BE49-F238E27FC236}">
                  <a16:creationId xmlns:a16="http://schemas.microsoft.com/office/drawing/2014/main" id="{C54C9FEE-E1DB-614E-89B9-E8291BF32293}"/>
                </a:ext>
              </a:extLst>
            </p:cNvPr>
            <p:cNvSpPr/>
            <p:nvPr userDrawn="1"/>
          </p:nvSpPr>
          <p:spPr>
            <a:xfrm>
              <a:off x="0" y="737964"/>
              <a:ext cx="183546" cy="364426"/>
            </a:xfrm>
            <a:custGeom>
              <a:avLst/>
              <a:gdLst>
                <a:gd name="connsiteX0" fmla="*/ 1334 w 183546"/>
                <a:gd name="connsiteY0" fmla="*/ 0 h 364426"/>
                <a:gd name="connsiteX1" fmla="*/ 1334 w 183546"/>
                <a:gd name="connsiteY1" fmla="*/ 0 h 364426"/>
                <a:gd name="connsiteX2" fmla="*/ 0 w 183546"/>
                <a:gd name="connsiteY2" fmla="*/ 1333 h 364426"/>
                <a:gd name="connsiteX3" fmla="*/ 0 w 183546"/>
                <a:gd name="connsiteY3" fmla="*/ 182213 h 364426"/>
                <a:gd name="connsiteX4" fmla="*/ 1334 w 183546"/>
                <a:gd name="connsiteY4" fmla="*/ 182213 h 364426"/>
                <a:gd name="connsiteX5" fmla="*/ 1334 w 183546"/>
                <a:gd name="connsiteY5" fmla="*/ 364426 h 364426"/>
                <a:gd name="connsiteX6" fmla="*/ 183547 w 183546"/>
                <a:gd name="connsiteY6" fmla="*/ 182213 h 364426"/>
                <a:gd name="connsiteX7" fmla="*/ 183547 w 183546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546" h="364426">
                  <a:moveTo>
                    <a:pt x="1334" y="0"/>
                  </a:moveTo>
                  <a:lnTo>
                    <a:pt x="1334" y="0"/>
                  </a:lnTo>
                  <a:lnTo>
                    <a:pt x="0" y="1333"/>
                  </a:lnTo>
                  <a:lnTo>
                    <a:pt x="0" y="182213"/>
                  </a:lnTo>
                  <a:lnTo>
                    <a:pt x="1334" y="182213"/>
                  </a:lnTo>
                  <a:lnTo>
                    <a:pt x="1334" y="364426"/>
                  </a:lnTo>
                  <a:lnTo>
                    <a:pt x="183547" y="182213"/>
                  </a:lnTo>
                  <a:lnTo>
                    <a:pt x="1835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29">
              <a:extLst>
                <a:ext uri="{FF2B5EF4-FFF2-40B4-BE49-F238E27FC236}">
                  <a16:creationId xmlns:a16="http://schemas.microsoft.com/office/drawing/2014/main" id="{A7C0A4AF-117C-ED42-A089-44B7D941F778}"/>
                </a:ext>
              </a:extLst>
            </p:cNvPr>
            <p:cNvSpPr/>
            <p:nvPr userDrawn="1"/>
          </p:nvSpPr>
          <p:spPr>
            <a:xfrm>
              <a:off x="538232" y="375179"/>
              <a:ext cx="364521" cy="364426"/>
            </a:xfrm>
            <a:custGeom>
              <a:avLst/>
              <a:gdLst>
                <a:gd name="connsiteX0" fmla="*/ 364522 w 364521"/>
                <a:gd name="connsiteY0" fmla="*/ 0 h 364426"/>
                <a:gd name="connsiteX1" fmla="*/ 182213 w 364521"/>
                <a:gd name="connsiteY1" fmla="*/ 0 h 364426"/>
                <a:gd name="connsiteX2" fmla="*/ 182213 w 364521"/>
                <a:gd name="connsiteY2" fmla="*/ 0 h 364426"/>
                <a:gd name="connsiteX3" fmla="*/ 0 w 364521"/>
                <a:gd name="connsiteY3" fmla="*/ 182213 h 364426"/>
                <a:gd name="connsiteX4" fmla="*/ 182213 w 364521"/>
                <a:gd name="connsiteY4" fmla="*/ 182213 h 364426"/>
                <a:gd name="connsiteX5" fmla="*/ 182213 w 364521"/>
                <a:gd name="connsiteY5" fmla="*/ 364426 h 364426"/>
                <a:gd name="connsiteX6" fmla="*/ 364522 w 364521"/>
                <a:gd name="connsiteY6" fmla="*/ 182213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521" h="364426">
                  <a:moveTo>
                    <a:pt x="364522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426"/>
                  </a:lnTo>
                  <a:lnTo>
                    <a:pt x="364522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9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DC8C53-53CE-48F6-A61C-A7CA9C003B84}"/>
              </a:ext>
            </a:extLst>
          </p:cNvPr>
          <p:cNvSpPr/>
          <p:nvPr userDrawn="1"/>
        </p:nvSpPr>
        <p:spPr>
          <a:xfrm>
            <a:off x="0" y="1000125"/>
            <a:ext cx="5632674" cy="58578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370685C-A368-4708-B951-6DCF4DB7CF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2674" y="1000125"/>
            <a:ext cx="6559326" cy="5857875"/>
          </a:xfrm>
          <a:custGeom>
            <a:avLst/>
            <a:gdLst>
              <a:gd name="connsiteX0" fmla="*/ 674464 w 6559326"/>
              <a:gd name="connsiteY0" fmla="*/ 0 h 5857875"/>
              <a:gd name="connsiteX1" fmla="*/ 6559326 w 6559326"/>
              <a:gd name="connsiteY1" fmla="*/ 0 h 5857875"/>
              <a:gd name="connsiteX2" fmla="*/ 6559326 w 6559326"/>
              <a:gd name="connsiteY2" fmla="*/ 5857875 h 5857875"/>
              <a:gd name="connsiteX3" fmla="*/ 675115 w 6559326"/>
              <a:gd name="connsiteY3" fmla="*/ 5857875 h 5857875"/>
              <a:gd name="connsiteX4" fmla="*/ 675115 w 6559326"/>
              <a:gd name="connsiteY4" fmla="*/ 5404275 h 5857875"/>
              <a:gd name="connsiteX5" fmla="*/ 0 w 6559326"/>
              <a:gd name="connsiteY5" fmla="*/ 5404275 h 5857875"/>
              <a:gd name="connsiteX6" fmla="*/ 0 w 6559326"/>
              <a:gd name="connsiteY6" fmla="*/ 304800 h 5857875"/>
              <a:gd name="connsiteX7" fmla="*/ 674464 w 6559326"/>
              <a:gd name="connsiteY7" fmla="*/ 304800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9326" h="5857875">
                <a:moveTo>
                  <a:pt x="674464" y="0"/>
                </a:moveTo>
                <a:lnTo>
                  <a:pt x="6559326" y="0"/>
                </a:lnTo>
                <a:lnTo>
                  <a:pt x="6559326" y="5857875"/>
                </a:lnTo>
                <a:lnTo>
                  <a:pt x="675115" y="5857875"/>
                </a:lnTo>
                <a:lnTo>
                  <a:pt x="675115" y="5404275"/>
                </a:lnTo>
                <a:lnTo>
                  <a:pt x="0" y="5404275"/>
                </a:lnTo>
                <a:lnTo>
                  <a:pt x="0" y="304800"/>
                </a:lnTo>
                <a:lnTo>
                  <a:pt x="674464" y="3048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4127F-9638-4B76-A4D4-56CFC661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1111442"/>
            <a:ext cx="4378680" cy="1712596"/>
          </a:xfrm>
        </p:spPr>
        <p:txBody>
          <a:bodyPr bIns="0"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9A22-8447-471D-803A-E49C71F4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3306197"/>
            <a:ext cx="4378680" cy="2350776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</a:defRPr>
            </a:lvl1pPr>
            <a:lvl2pPr marL="355600" indent="-355600"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3pPr>
            <a:lvl4pPr marL="355600" indent="-355600">
              <a:spcBef>
                <a:spcPts val="6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 marL="0" indent="0">
              <a:spcBef>
                <a:spcPts val="1800"/>
              </a:spcBef>
              <a:spcAft>
                <a:spcPts val="1200"/>
              </a:spcAft>
              <a:buNone/>
              <a:defRPr sz="2000" b="0" cap="all" baseline="0">
                <a:solidFill>
                  <a:schemeClr val="bg1"/>
                </a:solidFill>
                <a:latin typeface="EC Square Sans Pro Medium" panose="020B05000000000200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2E5E52-84A2-4453-9841-FDF481C1499E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ADDBA60-4F9D-4DAF-9889-2B3A018688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C192723-F9DD-437F-9FE2-25E35E924B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1" y="5656973"/>
            <a:ext cx="1069345" cy="9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7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DC8C53-53CE-48F6-A61C-A7CA9C003B84}"/>
              </a:ext>
            </a:extLst>
          </p:cNvPr>
          <p:cNvSpPr/>
          <p:nvPr userDrawn="1"/>
        </p:nvSpPr>
        <p:spPr>
          <a:xfrm>
            <a:off x="0" y="1000125"/>
            <a:ext cx="5632674" cy="58578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370685C-A368-4708-B951-6DCF4DB7CF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2674" y="1000125"/>
            <a:ext cx="6559326" cy="5857875"/>
          </a:xfrm>
          <a:custGeom>
            <a:avLst/>
            <a:gdLst>
              <a:gd name="connsiteX0" fmla="*/ 674464 w 6559326"/>
              <a:gd name="connsiteY0" fmla="*/ 0 h 5857875"/>
              <a:gd name="connsiteX1" fmla="*/ 6559326 w 6559326"/>
              <a:gd name="connsiteY1" fmla="*/ 0 h 5857875"/>
              <a:gd name="connsiteX2" fmla="*/ 6559326 w 6559326"/>
              <a:gd name="connsiteY2" fmla="*/ 5857875 h 5857875"/>
              <a:gd name="connsiteX3" fmla="*/ 675115 w 6559326"/>
              <a:gd name="connsiteY3" fmla="*/ 5857875 h 5857875"/>
              <a:gd name="connsiteX4" fmla="*/ 675115 w 6559326"/>
              <a:gd name="connsiteY4" fmla="*/ 5404275 h 5857875"/>
              <a:gd name="connsiteX5" fmla="*/ 0 w 6559326"/>
              <a:gd name="connsiteY5" fmla="*/ 5404275 h 5857875"/>
              <a:gd name="connsiteX6" fmla="*/ 0 w 6559326"/>
              <a:gd name="connsiteY6" fmla="*/ 304800 h 5857875"/>
              <a:gd name="connsiteX7" fmla="*/ 674464 w 6559326"/>
              <a:gd name="connsiteY7" fmla="*/ 304800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9326" h="5857875">
                <a:moveTo>
                  <a:pt x="674464" y="0"/>
                </a:moveTo>
                <a:lnTo>
                  <a:pt x="6559326" y="0"/>
                </a:lnTo>
                <a:lnTo>
                  <a:pt x="6559326" y="5857875"/>
                </a:lnTo>
                <a:lnTo>
                  <a:pt x="675115" y="5857875"/>
                </a:lnTo>
                <a:lnTo>
                  <a:pt x="675115" y="5404275"/>
                </a:lnTo>
                <a:lnTo>
                  <a:pt x="0" y="5404275"/>
                </a:lnTo>
                <a:lnTo>
                  <a:pt x="0" y="304800"/>
                </a:lnTo>
                <a:lnTo>
                  <a:pt x="674464" y="3048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4127F-9638-4B76-A4D4-56CFC661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1111442"/>
            <a:ext cx="4378680" cy="1712596"/>
          </a:xfrm>
        </p:spPr>
        <p:txBody>
          <a:bodyPr bIns="0"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9A22-8447-471D-803A-E49C71F4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3306197"/>
            <a:ext cx="4378680" cy="313432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</a:defRPr>
            </a:lvl1pPr>
            <a:lvl2pPr marL="355600" indent="-355600"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3pPr>
            <a:lvl4pPr marL="355600" indent="-355600">
              <a:spcBef>
                <a:spcPts val="6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 marL="0" indent="0">
              <a:spcBef>
                <a:spcPts val="1800"/>
              </a:spcBef>
              <a:spcAft>
                <a:spcPts val="1200"/>
              </a:spcAft>
              <a:buNone/>
              <a:defRPr sz="2000" b="0" cap="all" baseline="0">
                <a:solidFill>
                  <a:schemeClr val="bg1"/>
                </a:solidFill>
                <a:latin typeface="EC Square Sans Pro Medium" panose="020B05000000000200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2E5E52-84A2-4453-9841-FDF481C1499E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ADDBA60-4F9D-4DAF-9889-2B3A018688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5FB4BC-DAEA-4C11-B5CC-E6310DC11BD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5734815"/>
            <a:ext cx="1127448" cy="1123185"/>
            <a:chOff x="3863752" y="5098876"/>
            <a:chExt cx="1030694" cy="1026797"/>
          </a:xfrm>
          <a:solidFill>
            <a:schemeClr val="accent5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041C83A-C50E-46FD-A3DA-FA69FB81F089}"/>
                </a:ext>
              </a:extLst>
            </p:cNvPr>
            <p:cNvSpPr/>
            <p:nvPr/>
          </p:nvSpPr>
          <p:spPr>
            <a:xfrm>
              <a:off x="4305459" y="5978609"/>
              <a:ext cx="294513" cy="147064"/>
            </a:xfrm>
            <a:custGeom>
              <a:avLst/>
              <a:gdLst>
                <a:gd name="connsiteX0" fmla="*/ 147064 w 294513"/>
                <a:gd name="connsiteY0" fmla="*/ 0 h 147064"/>
                <a:gd name="connsiteX1" fmla="*/ 147064 w 294513"/>
                <a:gd name="connsiteY1" fmla="*/ 0 h 147064"/>
                <a:gd name="connsiteX2" fmla="*/ 0 w 294513"/>
                <a:gd name="connsiteY2" fmla="*/ 147064 h 147064"/>
                <a:gd name="connsiteX3" fmla="*/ 294513 w 294513"/>
                <a:gd name="connsiteY3" fmla="*/ 147064 h 147064"/>
                <a:gd name="connsiteX4" fmla="*/ 294513 w 294513"/>
                <a:gd name="connsiteY4" fmla="*/ 0 h 1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13" h="147064">
                  <a:moveTo>
                    <a:pt x="147064" y="0"/>
                  </a:moveTo>
                  <a:lnTo>
                    <a:pt x="147064" y="0"/>
                  </a:lnTo>
                  <a:lnTo>
                    <a:pt x="0" y="147064"/>
                  </a:lnTo>
                  <a:lnTo>
                    <a:pt x="294513" y="147064"/>
                  </a:lnTo>
                  <a:lnTo>
                    <a:pt x="294513" y="0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E33A2AE-2307-4DA7-9AFC-DC0E2066142E}"/>
                </a:ext>
              </a:extLst>
            </p:cNvPr>
            <p:cNvSpPr/>
            <p:nvPr/>
          </p:nvSpPr>
          <p:spPr>
            <a:xfrm>
              <a:off x="4012202" y="5978609"/>
              <a:ext cx="294436" cy="147064"/>
            </a:xfrm>
            <a:custGeom>
              <a:avLst/>
              <a:gdLst>
                <a:gd name="connsiteX0" fmla="*/ 147064 w 294436"/>
                <a:gd name="connsiteY0" fmla="*/ 0 h 147064"/>
                <a:gd name="connsiteX1" fmla="*/ 147064 w 294436"/>
                <a:gd name="connsiteY1" fmla="*/ 0 h 147064"/>
                <a:gd name="connsiteX2" fmla="*/ 0 w 294436"/>
                <a:gd name="connsiteY2" fmla="*/ 147064 h 147064"/>
                <a:gd name="connsiteX3" fmla="*/ 294436 w 294436"/>
                <a:gd name="connsiteY3" fmla="*/ 147064 h 147064"/>
                <a:gd name="connsiteX4" fmla="*/ 294436 w 294436"/>
                <a:gd name="connsiteY4" fmla="*/ 0 h 1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36" h="147064">
                  <a:moveTo>
                    <a:pt x="147064" y="0"/>
                  </a:moveTo>
                  <a:lnTo>
                    <a:pt x="147064" y="0"/>
                  </a:lnTo>
                  <a:lnTo>
                    <a:pt x="0" y="147064"/>
                  </a:lnTo>
                  <a:lnTo>
                    <a:pt x="294436" y="147064"/>
                  </a:lnTo>
                  <a:lnTo>
                    <a:pt x="294436" y="0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4A5E054-D1C8-45D3-9F49-8FBEC330788B}"/>
                </a:ext>
              </a:extLst>
            </p:cNvPr>
            <p:cNvSpPr/>
            <p:nvPr/>
          </p:nvSpPr>
          <p:spPr>
            <a:xfrm>
              <a:off x="4012356" y="5687902"/>
              <a:ext cx="294744" cy="294821"/>
            </a:xfrm>
            <a:custGeom>
              <a:avLst/>
              <a:gdLst>
                <a:gd name="connsiteX0" fmla="*/ 294745 w 294744"/>
                <a:gd name="connsiteY0" fmla="*/ 0 h 294821"/>
                <a:gd name="connsiteX1" fmla="*/ 147372 w 294744"/>
                <a:gd name="connsiteY1" fmla="*/ 0 h 294821"/>
                <a:gd name="connsiteX2" fmla="*/ 147372 w 294744"/>
                <a:gd name="connsiteY2" fmla="*/ 0 h 294821"/>
                <a:gd name="connsiteX3" fmla="*/ 0 w 294744"/>
                <a:gd name="connsiteY3" fmla="*/ 147372 h 294821"/>
                <a:gd name="connsiteX4" fmla="*/ 147372 w 294744"/>
                <a:gd name="connsiteY4" fmla="*/ 147372 h 294821"/>
                <a:gd name="connsiteX5" fmla="*/ 147372 w 294744"/>
                <a:gd name="connsiteY5" fmla="*/ 294822 h 294821"/>
                <a:gd name="connsiteX6" fmla="*/ 294745 w 294744"/>
                <a:gd name="connsiteY6" fmla="*/ 147372 h 29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744" h="294821">
                  <a:moveTo>
                    <a:pt x="294745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822"/>
                  </a:lnTo>
                  <a:lnTo>
                    <a:pt x="294745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1B57658-B9FB-410E-8A71-D130B746870D}"/>
                </a:ext>
              </a:extLst>
            </p:cNvPr>
            <p:cNvSpPr/>
            <p:nvPr/>
          </p:nvSpPr>
          <p:spPr>
            <a:xfrm>
              <a:off x="4305459" y="5687902"/>
              <a:ext cx="294821" cy="294821"/>
            </a:xfrm>
            <a:custGeom>
              <a:avLst/>
              <a:gdLst>
                <a:gd name="connsiteX0" fmla="*/ 294822 w 294821"/>
                <a:gd name="connsiteY0" fmla="*/ 0 h 294821"/>
                <a:gd name="connsiteX1" fmla="*/ 147372 w 294821"/>
                <a:gd name="connsiteY1" fmla="*/ 0 h 294821"/>
                <a:gd name="connsiteX2" fmla="*/ 147372 w 294821"/>
                <a:gd name="connsiteY2" fmla="*/ 0 h 294821"/>
                <a:gd name="connsiteX3" fmla="*/ 0 w 294821"/>
                <a:gd name="connsiteY3" fmla="*/ 147372 h 294821"/>
                <a:gd name="connsiteX4" fmla="*/ 147372 w 294821"/>
                <a:gd name="connsiteY4" fmla="*/ 147372 h 294821"/>
                <a:gd name="connsiteX5" fmla="*/ 147372 w 294821"/>
                <a:gd name="connsiteY5" fmla="*/ 294822 h 294821"/>
                <a:gd name="connsiteX6" fmla="*/ 294822 w 294821"/>
                <a:gd name="connsiteY6" fmla="*/ 147372 h 29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821" h="294821">
                  <a:moveTo>
                    <a:pt x="294822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822"/>
                  </a:lnTo>
                  <a:lnTo>
                    <a:pt x="294822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0AFA71-A21C-428C-B50D-C6353E8468A6}"/>
                </a:ext>
              </a:extLst>
            </p:cNvPr>
            <p:cNvSpPr/>
            <p:nvPr/>
          </p:nvSpPr>
          <p:spPr>
            <a:xfrm>
              <a:off x="3863752" y="5392306"/>
              <a:ext cx="148450" cy="294744"/>
            </a:xfrm>
            <a:custGeom>
              <a:avLst/>
              <a:gdLst>
                <a:gd name="connsiteX0" fmla="*/ 1079 w 148450"/>
                <a:gd name="connsiteY0" fmla="*/ 0 h 294744"/>
                <a:gd name="connsiteX1" fmla="*/ 1079 w 148450"/>
                <a:gd name="connsiteY1" fmla="*/ 0 h 294744"/>
                <a:gd name="connsiteX2" fmla="*/ 0 w 148450"/>
                <a:gd name="connsiteY2" fmla="*/ 1079 h 294744"/>
                <a:gd name="connsiteX3" fmla="*/ 0 w 148450"/>
                <a:gd name="connsiteY3" fmla="*/ 147372 h 294744"/>
                <a:gd name="connsiteX4" fmla="*/ 1079 w 148450"/>
                <a:gd name="connsiteY4" fmla="*/ 147372 h 294744"/>
                <a:gd name="connsiteX5" fmla="*/ 1079 w 148450"/>
                <a:gd name="connsiteY5" fmla="*/ 294745 h 294744"/>
                <a:gd name="connsiteX6" fmla="*/ 148451 w 148450"/>
                <a:gd name="connsiteY6" fmla="*/ 147372 h 294744"/>
                <a:gd name="connsiteX7" fmla="*/ 148451 w 148450"/>
                <a:gd name="connsiteY7" fmla="*/ 0 h 29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450" h="294744">
                  <a:moveTo>
                    <a:pt x="1079" y="0"/>
                  </a:moveTo>
                  <a:lnTo>
                    <a:pt x="1079" y="0"/>
                  </a:lnTo>
                  <a:lnTo>
                    <a:pt x="0" y="1079"/>
                  </a:lnTo>
                  <a:lnTo>
                    <a:pt x="0" y="147372"/>
                  </a:lnTo>
                  <a:lnTo>
                    <a:pt x="1079" y="147372"/>
                  </a:lnTo>
                  <a:lnTo>
                    <a:pt x="1079" y="294745"/>
                  </a:lnTo>
                  <a:lnTo>
                    <a:pt x="148451" y="147372"/>
                  </a:lnTo>
                  <a:lnTo>
                    <a:pt x="148451" y="0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82933C1-610A-4852-B4A0-E278FCE15B02}"/>
                </a:ext>
              </a:extLst>
            </p:cNvPr>
            <p:cNvSpPr/>
            <p:nvPr/>
          </p:nvSpPr>
          <p:spPr>
            <a:xfrm>
              <a:off x="4012356" y="5393081"/>
              <a:ext cx="294744" cy="294821"/>
            </a:xfrm>
            <a:custGeom>
              <a:avLst/>
              <a:gdLst>
                <a:gd name="connsiteX0" fmla="*/ 294745 w 294744"/>
                <a:gd name="connsiteY0" fmla="*/ 0 h 294821"/>
                <a:gd name="connsiteX1" fmla="*/ 147372 w 294744"/>
                <a:gd name="connsiteY1" fmla="*/ 0 h 294821"/>
                <a:gd name="connsiteX2" fmla="*/ 147372 w 294744"/>
                <a:gd name="connsiteY2" fmla="*/ 0 h 294821"/>
                <a:gd name="connsiteX3" fmla="*/ 0 w 294744"/>
                <a:gd name="connsiteY3" fmla="*/ 147372 h 294821"/>
                <a:gd name="connsiteX4" fmla="*/ 147372 w 294744"/>
                <a:gd name="connsiteY4" fmla="*/ 147372 h 294821"/>
                <a:gd name="connsiteX5" fmla="*/ 147372 w 294744"/>
                <a:gd name="connsiteY5" fmla="*/ 294822 h 294821"/>
                <a:gd name="connsiteX6" fmla="*/ 294745 w 294744"/>
                <a:gd name="connsiteY6" fmla="*/ 147372 h 29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744" h="294821">
                  <a:moveTo>
                    <a:pt x="294745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822"/>
                  </a:lnTo>
                  <a:lnTo>
                    <a:pt x="294745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1BA7BD6-1064-4300-841E-4B9F6039766D}"/>
                </a:ext>
              </a:extLst>
            </p:cNvPr>
            <p:cNvSpPr/>
            <p:nvPr/>
          </p:nvSpPr>
          <p:spPr>
            <a:xfrm>
              <a:off x="4012279" y="5098876"/>
              <a:ext cx="294821" cy="294744"/>
            </a:xfrm>
            <a:custGeom>
              <a:avLst/>
              <a:gdLst>
                <a:gd name="connsiteX0" fmla="*/ 294822 w 294821"/>
                <a:gd name="connsiteY0" fmla="*/ 0 h 294744"/>
                <a:gd name="connsiteX1" fmla="*/ 147372 w 294821"/>
                <a:gd name="connsiteY1" fmla="*/ 0 h 294744"/>
                <a:gd name="connsiteX2" fmla="*/ 147372 w 294821"/>
                <a:gd name="connsiteY2" fmla="*/ 0 h 294744"/>
                <a:gd name="connsiteX3" fmla="*/ 0 w 294821"/>
                <a:gd name="connsiteY3" fmla="*/ 147372 h 294744"/>
                <a:gd name="connsiteX4" fmla="*/ 147372 w 294821"/>
                <a:gd name="connsiteY4" fmla="*/ 147372 h 294744"/>
                <a:gd name="connsiteX5" fmla="*/ 147372 w 294821"/>
                <a:gd name="connsiteY5" fmla="*/ 294745 h 294744"/>
                <a:gd name="connsiteX6" fmla="*/ 294822 w 294821"/>
                <a:gd name="connsiteY6" fmla="*/ 147372 h 29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821" h="294744">
                  <a:moveTo>
                    <a:pt x="294822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745"/>
                  </a:lnTo>
                  <a:lnTo>
                    <a:pt x="294822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1FD4FC2-67B8-41E4-9FDA-E7FFEAAFCFEB}"/>
                </a:ext>
              </a:extLst>
            </p:cNvPr>
            <p:cNvSpPr/>
            <p:nvPr userDrawn="1"/>
          </p:nvSpPr>
          <p:spPr>
            <a:xfrm>
              <a:off x="4305343" y="5393081"/>
              <a:ext cx="294744" cy="294821"/>
            </a:xfrm>
            <a:custGeom>
              <a:avLst/>
              <a:gdLst>
                <a:gd name="connsiteX0" fmla="*/ 294745 w 294744"/>
                <a:gd name="connsiteY0" fmla="*/ 0 h 294821"/>
                <a:gd name="connsiteX1" fmla="*/ 147372 w 294744"/>
                <a:gd name="connsiteY1" fmla="*/ 0 h 294821"/>
                <a:gd name="connsiteX2" fmla="*/ 147372 w 294744"/>
                <a:gd name="connsiteY2" fmla="*/ 0 h 294821"/>
                <a:gd name="connsiteX3" fmla="*/ 0 w 294744"/>
                <a:gd name="connsiteY3" fmla="*/ 147372 h 294821"/>
                <a:gd name="connsiteX4" fmla="*/ 147372 w 294744"/>
                <a:gd name="connsiteY4" fmla="*/ 147372 h 294821"/>
                <a:gd name="connsiteX5" fmla="*/ 147372 w 294744"/>
                <a:gd name="connsiteY5" fmla="*/ 294822 h 294821"/>
                <a:gd name="connsiteX6" fmla="*/ 294745 w 294744"/>
                <a:gd name="connsiteY6" fmla="*/ 147372 h 29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744" h="294821">
                  <a:moveTo>
                    <a:pt x="294745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822"/>
                  </a:lnTo>
                  <a:lnTo>
                    <a:pt x="294745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7810A06-8933-4CE7-9C90-EBFCFB72F8BA}"/>
                </a:ext>
              </a:extLst>
            </p:cNvPr>
            <p:cNvSpPr/>
            <p:nvPr userDrawn="1"/>
          </p:nvSpPr>
          <p:spPr>
            <a:xfrm>
              <a:off x="3863752" y="5687940"/>
              <a:ext cx="148450" cy="294744"/>
            </a:xfrm>
            <a:custGeom>
              <a:avLst/>
              <a:gdLst>
                <a:gd name="connsiteX0" fmla="*/ 1079 w 148450"/>
                <a:gd name="connsiteY0" fmla="*/ 0 h 294744"/>
                <a:gd name="connsiteX1" fmla="*/ 1079 w 148450"/>
                <a:gd name="connsiteY1" fmla="*/ 0 h 294744"/>
                <a:gd name="connsiteX2" fmla="*/ 0 w 148450"/>
                <a:gd name="connsiteY2" fmla="*/ 1079 h 294744"/>
                <a:gd name="connsiteX3" fmla="*/ 0 w 148450"/>
                <a:gd name="connsiteY3" fmla="*/ 147372 h 294744"/>
                <a:gd name="connsiteX4" fmla="*/ 1079 w 148450"/>
                <a:gd name="connsiteY4" fmla="*/ 147372 h 294744"/>
                <a:gd name="connsiteX5" fmla="*/ 1079 w 148450"/>
                <a:gd name="connsiteY5" fmla="*/ 294745 h 294744"/>
                <a:gd name="connsiteX6" fmla="*/ 148451 w 148450"/>
                <a:gd name="connsiteY6" fmla="*/ 147372 h 294744"/>
                <a:gd name="connsiteX7" fmla="*/ 148451 w 148450"/>
                <a:gd name="connsiteY7" fmla="*/ 0 h 29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450" h="294744">
                  <a:moveTo>
                    <a:pt x="1079" y="0"/>
                  </a:moveTo>
                  <a:lnTo>
                    <a:pt x="1079" y="0"/>
                  </a:lnTo>
                  <a:lnTo>
                    <a:pt x="0" y="1079"/>
                  </a:lnTo>
                  <a:lnTo>
                    <a:pt x="0" y="147372"/>
                  </a:lnTo>
                  <a:lnTo>
                    <a:pt x="1079" y="147372"/>
                  </a:lnTo>
                  <a:lnTo>
                    <a:pt x="1079" y="294745"/>
                  </a:lnTo>
                  <a:lnTo>
                    <a:pt x="148451" y="147372"/>
                  </a:lnTo>
                  <a:lnTo>
                    <a:pt x="148451" y="0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E553A98-87BA-4691-BA1C-89E7EA5C2EB3}"/>
                </a:ext>
              </a:extLst>
            </p:cNvPr>
            <p:cNvSpPr/>
            <p:nvPr userDrawn="1"/>
          </p:nvSpPr>
          <p:spPr>
            <a:xfrm>
              <a:off x="3863752" y="5978609"/>
              <a:ext cx="148450" cy="147064"/>
            </a:xfrm>
            <a:custGeom>
              <a:avLst/>
              <a:gdLst>
                <a:gd name="connsiteX0" fmla="*/ 1079 w 148450"/>
                <a:gd name="connsiteY0" fmla="*/ 0 h 147064"/>
                <a:gd name="connsiteX1" fmla="*/ 148450 w 148450"/>
                <a:gd name="connsiteY1" fmla="*/ 0 h 147064"/>
                <a:gd name="connsiteX2" fmla="*/ 148450 w 148450"/>
                <a:gd name="connsiteY2" fmla="*/ 147064 h 147064"/>
                <a:gd name="connsiteX3" fmla="*/ 0 w 148450"/>
                <a:gd name="connsiteY3" fmla="*/ 147064 h 147064"/>
                <a:gd name="connsiteX4" fmla="*/ 0 w 148450"/>
                <a:gd name="connsiteY4" fmla="*/ 1079 h 1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0" h="147064">
                  <a:moveTo>
                    <a:pt x="1079" y="0"/>
                  </a:moveTo>
                  <a:lnTo>
                    <a:pt x="148450" y="0"/>
                  </a:lnTo>
                  <a:lnTo>
                    <a:pt x="148450" y="147064"/>
                  </a:lnTo>
                  <a:lnTo>
                    <a:pt x="0" y="147064"/>
                  </a:lnTo>
                  <a:lnTo>
                    <a:pt x="0" y="1079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F49F730-BE48-4903-9630-3FBBDC999C26}"/>
                </a:ext>
              </a:extLst>
            </p:cNvPr>
            <p:cNvSpPr/>
            <p:nvPr userDrawn="1"/>
          </p:nvSpPr>
          <p:spPr>
            <a:xfrm>
              <a:off x="4599625" y="5687902"/>
              <a:ext cx="294821" cy="294821"/>
            </a:xfrm>
            <a:custGeom>
              <a:avLst/>
              <a:gdLst>
                <a:gd name="connsiteX0" fmla="*/ 294822 w 294821"/>
                <a:gd name="connsiteY0" fmla="*/ 0 h 294821"/>
                <a:gd name="connsiteX1" fmla="*/ 147372 w 294821"/>
                <a:gd name="connsiteY1" fmla="*/ 0 h 294821"/>
                <a:gd name="connsiteX2" fmla="*/ 147372 w 294821"/>
                <a:gd name="connsiteY2" fmla="*/ 0 h 294821"/>
                <a:gd name="connsiteX3" fmla="*/ 0 w 294821"/>
                <a:gd name="connsiteY3" fmla="*/ 147372 h 294821"/>
                <a:gd name="connsiteX4" fmla="*/ 147372 w 294821"/>
                <a:gd name="connsiteY4" fmla="*/ 147372 h 294821"/>
                <a:gd name="connsiteX5" fmla="*/ 147372 w 294821"/>
                <a:gd name="connsiteY5" fmla="*/ 294822 h 294821"/>
                <a:gd name="connsiteX6" fmla="*/ 294822 w 294821"/>
                <a:gd name="connsiteY6" fmla="*/ 147372 h 29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821" h="294821">
                  <a:moveTo>
                    <a:pt x="294822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822"/>
                  </a:lnTo>
                  <a:lnTo>
                    <a:pt x="294822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801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0B3026-4AEC-430D-9E6D-B676B6C51CF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17DC9"/>
              </a:gs>
              <a:gs pos="74000">
                <a:schemeClr val="accent4"/>
              </a:gs>
              <a:gs pos="83000">
                <a:schemeClr val="accent4"/>
              </a:gs>
              <a:gs pos="100000">
                <a:schemeClr val="accent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A8997C-C23E-49AF-8101-B919A65E8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14" t="34956" r="69" b="13149"/>
          <a:stretch/>
        </p:blipFill>
        <p:spPr>
          <a:xfrm>
            <a:off x="-1" y="0"/>
            <a:ext cx="804021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435749-FAC8-45B2-8544-206FE37B43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022" y="1000124"/>
            <a:ext cx="5808977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4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4B40FA9-28A2-44C5-9D60-EDEF966D914E}"/>
              </a:ext>
            </a:extLst>
          </p:cNvPr>
          <p:cNvSpPr/>
          <p:nvPr userDrawn="1"/>
        </p:nvSpPr>
        <p:spPr>
          <a:xfrm>
            <a:off x="0" y="1000126"/>
            <a:ext cx="12192000" cy="5857874"/>
          </a:xfrm>
          <a:prstGeom prst="rect">
            <a:avLst/>
          </a:prstGeom>
          <a:gradFill flip="none" rotWithShape="1">
            <a:gsLst>
              <a:gs pos="0">
                <a:srgbClr val="217DC9"/>
              </a:gs>
              <a:gs pos="74000">
                <a:schemeClr val="accent4"/>
              </a:gs>
              <a:gs pos="83000">
                <a:schemeClr val="accent4"/>
              </a:gs>
              <a:gs pos="100000">
                <a:schemeClr val="accent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A8997C-C23E-49AF-8101-B919A65E8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9043" t="34956" r="4741" b="13149"/>
          <a:stretch/>
        </p:blipFill>
        <p:spPr>
          <a:xfrm>
            <a:off x="0" y="1000124"/>
            <a:ext cx="7924800" cy="58905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435749-FAC8-45B2-8544-206FE37B4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t="-2868" r="1318" b="10145"/>
          <a:stretch/>
        </p:blipFill>
        <p:spPr>
          <a:xfrm>
            <a:off x="1775520" y="1484785"/>
            <a:ext cx="5656520" cy="537321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7531E56-743A-4B62-A936-F9336A31C4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62657" y="1994647"/>
            <a:ext cx="3601393" cy="30954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4AF712-3E2A-4360-BBDE-4695BB3D37A5}"/>
              </a:ext>
            </a:extLst>
          </p:cNvPr>
          <p:cNvSpPr/>
          <p:nvPr userDrawn="1"/>
        </p:nvSpPr>
        <p:spPr>
          <a:xfrm>
            <a:off x="7311360" y="1972863"/>
            <a:ext cx="3935760" cy="146347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300" cap="all" baseline="0" dirty="0">
                <a:solidFill>
                  <a:schemeClr val="bg1"/>
                </a:solidFill>
              </a:rPr>
              <a:t>Building</a:t>
            </a:r>
            <a:br>
              <a:rPr lang="en-US" sz="3300" cap="all" baseline="0" dirty="0">
                <a:solidFill>
                  <a:schemeClr val="bg1"/>
                </a:solidFill>
              </a:rPr>
            </a:br>
            <a:r>
              <a:rPr lang="en-US" sz="3300" cap="all" baseline="0" dirty="0">
                <a:solidFill>
                  <a:schemeClr val="bg1"/>
                </a:solidFill>
              </a:rPr>
              <a:t>the Universities</a:t>
            </a:r>
            <a:br>
              <a:rPr lang="en-US" sz="3300" cap="all" baseline="0" dirty="0">
                <a:solidFill>
                  <a:schemeClr val="bg1"/>
                </a:solidFill>
              </a:rPr>
            </a:br>
            <a:r>
              <a:rPr lang="en-US" sz="3300" cap="all" baseline="0" dirty="0">
                <a:solidFill>
                  <a:schemeClr val="bg1"/>
                </a:solidFill>
              </a:rPr>
              <a:t>of the Future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9C9AB2-A88A-45F2-979C-DE026425C660}"/>
              </a:ext>
            </a:extLst>
          </p:cNvPr>
          <p:cNvSpPr/>
          <p:nvPr userDrawn="1"/>
        </p:nvSpPr>
        <p:spPr>
          <a:xfrm>
            <a:off x="7311360" y="3555417"/>
            <a:ext cx="3935760" cy="4802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cap="none" baseline="0" dirty="0">
                <a:solidFill>
                  <a:schemeClr val="bg1"/>
                </a:solidFill>
              </a:rPr>
              <a:t>Back to basics: for an innovative, inclusive</a:t>
            </a:r>
            <a:br>
              <a:rPr lang="en-US" sz="1400" cap="none" baseline="0" dirty="0">
                <a:solidFill>
                  <a:schemeClr val="bg1"/>
                </a:solidFill>
              </a:rPr>
            </a:br>
            <a:r>
              <a:rPr lang="en-US" sz="1400" cap="none" baseline="0" dirty="0">
                <a:solidFill>
                  <a:schemeClr val="bg1"/>
                </a:solidFill>
              </a:rPr>
              <a:t>and values based education</a:t>
            </a:r>
            <a:endParaRPr lang="en-US" sz="1400" cap="none" baseline="0" dirty="0">
              <a:solidFill>
                <a:schemeClr val="bg2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809C35-B48A-469B-ABD3-B0E89D40C35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3120" y="4322022"/>
            <a:ext cx="1584000" cy="525961"/>
            <a:chOff x="8400256" y="4884548"/>
            <a:chExt cx="1360100" cy="45161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2906E93-A3BF-45E4-A901-83F69515B66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00256" y="4884548"/>
              <a:ext cx="675114" cy="451614"/>
            </a:xfrm>
            <a:custGeom>
              <a:avLst/>
              <a:gdLst>
                <a:gd name="connsiteX0" fmla="*/ 675115 w 675114"/>
                <a:gd name="connsiteY0" fmla="*/ 451614 h 451614"/>
                <a:gd name="connsiteX1" fmla="*/ 675115 w 675114"/>
                <a:gd name="connsiteY1" fmla="*/ 0 h 451614"/>
                <a:gd name="connsiteX2" fmla="*/ 0 w 675114"/>
                <a:gd name="connsiteY2" fmla="*/ 0 h 451614"/>
                <a:gd name="connsiteX3" fmla="*/ 0 w 675114"/>
                <a:gd name="connsiteY3" fmla="*/ 451614 h 451614"/>
                <a:gd name="connsiteX4" fmla="*/ 675115 w 675114"/>
                <a:gd name="connsiteY4" fmla="*/ 451614 h 4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114" h="451614">
                  <a:moveTo>
                    <a:pt x="675115" y="451614"/>
                  </a:moveTo>
                  <a:lnTo>
                    <a:pt x="675115" y="0"/>
                  </a:lnTo>
                  <a:lnTo>
                    <a:pt x="0" y="0"/>
                  </a:lnTo>
                  <a:lnTo>
                    <a:pt x="0" y="451614"/>
                  </a:lnTo>
                  <a:lnTo>
                    <a:pt x="675115" y="451614"/>
                  </a:lnTo>
                  <a:close/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BE" sz="1600" i="0" dirty="0">
                  <a:solidFill>
                    <a:schemeClr val="bg1"/>
                  </a:solidFill>
                </a:rPr>
                <a:t>7</a:t>
              </a:r>
              <a:endParaRPr lang="en-US" sz="1600" i="0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376D02A-7BF4-4C89-AE84-A27EE43BC6C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75370" y="4884548"/>
              <a:ext cx="684986" cy="451614"/>
            </a:xfrm>
            <a:custGeom>
              <a:avLst/>
              <a:gdLst>
                <a:gd name="connsiteX0" fmla="*/ 675115 w 675114"/>
                <a:gd name="connsiteY0" fmla="*/ 451614 h 451614"/>
                <a:gd name="connsiteX1" fmla="*/ 675115 w 675114"/>
                <a:gd name="connsiteY1" fmla="*/ 0 h 451614"/>
                <a:gd name="connsiteX2" fmla="*/ 0 w 675114"/>
                <a:gd name="connsiteY2" fmla="*/ 0 h 451614"/>
                <a:gd name="connsiteX3" fmla="*/ 0 w 675114"/>
                <a:gd name="connsiteY3" fmla="*/ 451614 h 451614"/>
                <a:gd name="connsiteX4" fmla="*/ 675115 w 675114"/>
                <a:gd name="connsiteY4" fmla="*/ 451614 h 4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114" h="451614">
                  <a:moveTo>
                    <a:pt x="675115" y="451614"/>
                  </a:moveTo>
                  <a:lnTo>
                    <a:pt x="675115" y="0"/>
                  </a:lnTo>
                  <a:lnTo>
                    <a:pt x="0" y="0"/>
                  </a:lnTo>
                  <a:lnTo>
                    <a:pt x="0" y="451614"/>
                  </a:lnTo>
                  <a:lnTo>
                    <a:pt x="675115" y="451614"/>
                  </a:lnTo>
                  <a:close/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BE" sz="1600" i="0" dirty="0">
                  <a:solidFill>
                    <a:schemeClr val="bg1"/>
                  </a:solidFill>
                </a:rPr>
                <a:t>NOV</a:t>
              </a:r>
              <a:endParaRPr lang="en-US" sz="1600" i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581C99-BD1C-45EB-8CC7-E55A798BC1AF}"/>
              </a:ext>
            </a:extLst>
          </p:cNvPr>
          <p:cNvGrpSpPr/>
          <p:nvPr userDrawn="1"/>
        </p:nvGrpSpPr>
        <p:grpSpPr>
          <a:xfrm>
            <a:off x="9325280" y="4310259"/>
            <a:ext cx="2866720" cy="600164"/>
            <a:chOff x="8400384" y="5016379"/>
            <a:chExt cx="2866720" cy="60016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406BCD-9E6C-443D-A438-4699FC4039D2}"/>
                </a:ext>
              </a:extLst>
            </p:cNvPr>
            <p:cNvSpPr/>
            <p:nvPr userDrawn="1"/>
          </p:nvSpPr>
          <p:spPr>
            <a:xfrm>
              <a:off x="8832304" y="5016379"/>
              <a:ext cx="2434800" cy="600164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100" cap="all" baseline="0" dirty="0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The square</a:t>
              </a:r>
              <a:br>
                <a:rPr lang="en-US" sz="1100" cap="all" baseline="0" dirty="0">
                  <a:solidFill>
                    <a:schemeClr val="bg1"/>
                  </a:solidFill>
                  <a:latin typeface="EC Square Sans Pro Medium" panose="020B0500000000020004" pitchFamily="34" charset="0"/>
                </a:rPr>
              </a:br>
              <a:r>
                <a:rPr lang="en-US" sz="1100" cap="all" baseline="0" dirty="0" err="1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mont</a:t>
              </a:r>
              <a:r>
                <a:rPr lang="en-US" sz="1100" cap="all" baseline="0" dirty="0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 des arts/</a:t>
              </a:r>
              <a:r>
                <a:rPr lang="en-US" sz="1100" cap="all" baseline="0" dirty="0" err="1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kunstberg</a:t>
              </a:r>
              <a:r>
                <a:rPr lang="en-US" sz="1100" cap="all" baseline="0" dirty="0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,</a:t>
              </a:r>
            </a:p>
            <a:p>
              <a:pPr>
                <a:lnSpc>
                  <a:spcPct val="100000"/>
                </a:lnSpc>
              </a:pPr>
              <a:r>
                <a:rPr lang="en-US" sz="1100" cap="all" baseline="0" dirty="0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1000 brussels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80F5D5B-E047-4CCB-9547-E72F9E296D3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400384" y="5079827"/>
              <a:ext cx="361285" cy="454493"/>
              <a:chOff x="8400384" y="5829149"/>
              <a:chExt cx="361285" cy="454493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CC4287F-7313-4FE8-AF05-CCFDD12C3092}"/>
                  </a:ext>
                </a:extLst>
              </p:cNvPr>
              <p:cNvSpPr/>
              <p:nvPr/>
            </p:nvSpPr>
            <p:spPr>
              <a:xfrm>
                <a:off x="8490971" y="5919912"/>
                <a:ext cx="179758" cy="179758"/>
              </a:xfrm>
              <a:custGeom>
                <a:avLst/>
                <a:gdLst>
                  <a:gd name="connsiteX0" fmla="*/ 26362 w 179758"/>
                  <a:gd name="connsiteY0" fmla="*/ 26362 h 179758"/>
                  <a:gd name="connsiteX1" fmla="*/ 0 w 179758"/>
                  <a:gd name="connsiteY1" fmla="*/ 89879 h 179758"/>
                  <a:gd name="connsiteX2" fmla="*/ 0 w 179758"/>
                  <a:gd name="connsiteY2" fmla="*/ 89879 h 179758"/>
                  <a:gd name="connsiteX3" fmla="*/ 26362 w 179758"/>
                  <a:gd name="connsiteY3" fmla="*/ 153396 h 179758"/>
                  <a:gd name="connsiteX4" fmla="*/ 89879 w 179758"/>
                  <a:gd name="connsiteY4" fmla="*/ 179758 h 179758"/>
                  <a:gd name="connsiteX5" fmla="*/ 153396 w 179758"/>
                  <a:gd name="connsiteY5" fmla="*/ 153396 h 179758"/>
                  <a:gd name="connsiteX6" fmla="*/ 179758 w 179758"/>
                  <a:gd name="connsiteY6" fmla="*/ 89879 h 179758"/>
                  <a:gd name="connsiteX7" fmla="*/ 153396 w 179758"/>
                  <a:gd name="connsiteY7" fmla="*/ 26362 h 179758"/>
                  <a:gd name="connsiteX8" fmla="*/ 89879 w 179758"/>
                  <a:gd name="connsiteY8" fmla="*/ 0 h 179758"/>
                  <a:gd name="connsiteX9" fmla="*/ 26362 w 179758"/>
                  <a:gd name="connsiteY9" fmla="*/ 26362 h 179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758" h="179758">
                    <a:moveTo>
                      <a:pt x="26362" y="26362"/>
                    </a:moveTo>
                    <a:cubicBezTo>
                      <a:pt x="10085" y="42639"/>
                      <a:pt x="0" y="65109"/>
                      <a:pt x="0" y="89879"/>
                    </a:cubicBezTo>
                    <a:lnTo>
                      <a:pt x="0" y="89879"/>
                    </a:lnTo>
                    <a:cubicBezTo>
                      <a:pt x="0" y="114649"/>
                      <a:pt x="10085" y="137296"/>
                      <a:pt x="26362" y="153396"/>
                    </a:cubicBezTo>
                    <a:cubicBezTo>
                      <a:pt x="42639" y="169673"/>
                      <a:pt x="65109" y="179758"/>
                      <a:pt x="89879" y="179758"/>
                    </a:cubicBezTo>
                    <a:cubicBezTo>
                      <a:pt x="114649" y="179758"/>
                      <a:pt x="137119" y="169673"/>
                      <a:pt x="153396" y="153396"/>
                    </a:cubicBezTo>
                    <a:cubicBezTo>
                      <a:pt x="169673" y="137119"/>
                      <a:pt x="179758" y="114649"/>
                      <a:pt x="179758" y="89879"/>
                    </a:cubicBezTo>
                    <a:cubicBezTo>
                      <a:pt x="179758" y="65109"/>
                      <a:pt x="169673" y="42639"/>
                      <a:pt x="153396" y="26362"/>
                    </a:cubicBezTo>
                    <a:cubicBezTo>
                      <a:pt x="137119" y="10085"/>
                      <a:pt x="114649" y="0"/>
                      <a:pt x="89879" y="0"/>
                    </a:cubicBezTo>
                    <a:cubicBezTo>
                      <a:pt x="65109" y="0"/>
                      <a:pt x="42639" y="10085"/>
                      <a:pt x="26362" y="26362"/>
                    </a:cubicBezTo>
                    <a:close/>
                  </a:path>
                </a:pathLst>
              </a:custGeom>
              <a:noFill/>
              <a:ln w="24589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A11D679F-605F-43B2-ABC6-FBEE398C22F9}"/>
                  </a:ext>
                </a:extLst>
              </p:cNvPr>
              <p:cNvSpPr/>
              <p:nvPr/>
            </p:nvSpPr>
            <p:spPr>
              <a:xfrm>
                <a:off x="8400384" y="5829149"/>
                <a:ext cx="361285" cy="454493"/>
              </a:xfrm>
              <a:custGeom>
                <a:avLst/>
                <a:gdLst>
                  <a:gd name="connsiteX0" fmla="*/ 176750 w 361285"/>
                  <a:gd name="connsiteY0" fmla="*/ 452757 h 454493"/>
                  <a:gd name="connsiteX1" fmla="*/ 130042 w 361285"/>
                  <a:gd name="connsiteY1" fmla="*/ 400209 h 454493"/>
                  <a:gd name="connsiteX2" fmla="*/ 32908 w 361285"/>
                  <a:gd name="connsiteY2" fmla="*/ 284676 h 454493"/>
                  <a:gd name="connsiteX3" fmla="*/ 32908 w 361285"/>
                  <a:gd name="connsiteY3" fmla="*/ 284676 h 454493"/>
                  <a:gd name="connsiteX4" fmla="*/ 8316 w 361285"/>
                  <a:gd name="connsiteY4" fmla="*/ 234959 h 454493"/>
                  <a:gd name="connsiteX5" fmla="*/ 0 w 361285"/>
                  <a:gd name="connsiteY5" fmla="*/ 180643 h 454493"/>
                  <a:gd name="connsiteX6" fmla="*/ 52901 w 361285"/>
                  <a:gd name="connsiteY6" fmla="*/ 52901 h 454493"/>
                  <a:gd name="connsiteX7" fmla="*/ 180643 w 361285"/>
                  <a:gd name="connsiteY7" fmla="*/ 0 h 454493"/>
                  <a:gd name="connsiteX8" fmla="*/ 308384 w 361285"/>
                  <a:gd name="connsiteY8" fmla="*/ 52901 h 454493"/>
                  <a:gd name="connsiteX9" fmla="*/ 361286 w 361285"/>
                  <a:gd name="connsiteY9" fmla="*/ 180643 h 454493"/>
                  <a:gd name="connsiteX10" fmla="*/ 361286 w 361285"/>
                  <a:gd name="connsiteY10" fmla="*/ 180643 h 454493"/>
                  <a:gd name="connsiteX11" fmla="*/ 352970 w 361285"/>
                  <a:gd name="connsiteY11" fmla="*/ 235136 h 454493"/>
                  <a:gd name="connsiteX12" fmla="*/ 328377 w 361285"/>
                  <a:gd name="connsiteY12" fmla="*/ 284499 h 454493"/>
                  <a:gd name="connsiteX13" fmla="*/ 231244 w 361285"/>
                  <a:gd name="connsiteY13" fmla="*/ 400032 h 454493"/>
                  <a:gd name="connsiteX14" fmla="*/ 184358 w 361285"/>
                  <a:gd name="connsiteY14" fmla="*/ 452757 h 454493"/>
                  <a:gd name="connsiteX15" fmla="*/ 177458 w 361285"/>
                  <a:gd name="connsiteY15" fmla="*/ 453288 h 454493"/>
                  <a:gd name="connsiteX16" fmla="*/ 176750 w 361285"/>
                  <a:gd name="connsiteY16" fmla="*/ 452757 h 454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61285" h="454493">
                    <a:moveTo>
                      <a:pt x="176750" y="452757"/>
                    </a:moveTo>
                    <a:cubicBezTo>
                      <a:pt x="162419" y="436126"/>
                      <a:pt x="146496" y="418433"/>
                      <a:pt x="130042" y="400209"/>
                    </a:cubicBezTo>
                    <a:cubicBezTo>
                      <a:pt x="95187" y="361639"/>
                      <a:pt x="58209" y="320592"/>
                      <a:pt x="32908" y="284676"/>
                    </a:cubicBezTo>
                    <a:lnTo>
                      <a:pt x="32908" y="284676"/>
                    </a:lnTo>
                    <a:cubicBezTo>
                      <a:pt x="22116" y="269106"/>
                      <a:pt x="13800" y="252475"/>
                      <a:pt x="8316" y="234959"/>
                    </a:cubicBezTo>
                    <a:cubicBezTo>
                      <a:pt x="2831" y="217621"/>
                      <a:pt x="0" y="199574"/>
                      <a:pt x="0" y="180643"/>
                    </a:cubicBezTo>
                    <a:cubicBezTo>
                      <a:pt x="0" y="130749"/>
                      <a:pt x="20170" y="85633"/>
                      <a:pt x="52901" y="52901"/>
                    </a:cubicBezTo>
                    <a:cubicBezTo>
                      <a:pt x="85633" y="20170"/>
                      <a:pt x="130749" y="0"/>
                      <a:pt x="180643" y="0"/>
                    </a:cubicBezTo>
                    <a:cubicBezTo>
                      <a:pt x="230536" y="0"/>
                      <a:pt x="275653" y="20170"/>
                      <a:pt x="308384" y="52901"/>
                    </a:cubicBezTo>
                    <a:cubicBezTo>
                      <a:pt x="341116" y="85633"/>
                      <a:pt x="361286" y="130749"/>
                      <a:pt x="361286" y="180643"/>
                    </a:cubicBezTo>
                    <a:lnTo>
                      <a:pt x="361286" y="180643"/>
                    </a:lnTo>
                    <a:cubicBezTo>
                      <a:pt x="361286" y="199397"/>
                      <a:pt x="358455" y="217797"/>
                      <a:pt x="352970" y="235136"/>
                    </a:cubicBezTo>
                    <a:cubicBezTo>
                      <a:pt x="347485" y="252652"/>
                      <a:pt x="339170" y="269283"/>
                      <a:pt x="328377" y="284499"/>
                    </a:cubicBezTo>
                    <a:cubicBezTo>
                      <a:pt x="303077" y="320415"/>
                      <a:pt x="266099" y="361462"/>
                      <a:pt x="231244" y="400032"/>
                    </a:cubicBezTo>
                    <a:cubicBezTo>
                      <a:pt x="214613" y="418433"/>
                      <a:pt x="198689" y="436126"/>
                      <a:pt x="184358" y="452757"/>
                    </a:cubicBezTo>
                    <a:cubicBezTo>
                      <a:pt x="182589" y="454880"/>
                      <a:pt x="179404" y="455057"/>
                      <a:pt x="177458" y="453288"/>
                    </a:cubicBezTo>
                    <a:cubicBezTo>
                      <a:pt x="177104" y="453111"/>
                      <a:pt x="176927" y="452934"/>
                      <a:pt x="176750" y="452757"/>
                    </a:cubicBezTo>
                    <a:close/>
                  </a:path>
                </a:pathLst>
              </a:custGeom>
              <a:noFill/>
              <a:ln w="24589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8BE7FA1-27E7-4D59-9321-9BF1457BDF83}"/>
              </a:ext>
            </a:extLst>
          </p:cNvPr>
          <p:cNvGrpSpPr/>
          <p:nvPr userDrawn="1"/>
        </p:nvGrpSpPr>
        <p:grpSpPr>
          <a:xfrm>
            <a:off x="5312357" y="223200"/>
            <a:ext cx="1567284" cy="6634800"/>
            <a:chOff x="5312357" y="223200"/>
            <a:chExt cx="1567284" cy="663480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6E2B3D4-0EB2-466D-BB75-4ACC5A48C7D0}"/>
                </a:ext>
              </a:extLst>
            </p:cNvPr>
            <p:cNvSpPr/>
            <p:nvPr userDrawn="1"/>
          </p:nvSpPr>
          <p:spPr>
            <a:xfrm>
              <a:off x="5632674" y="6404400"/>
              <a:ext cx="675114" cy="453600"/>
            </a:xfrm>
            <a:custGeom>
              <a:avLst/>
              <a:gdLst>
                <a:gd name="connsiteX0" fmla="*/ 675115 w 675114"/>
                <a:gd name="connsiteY0" fmla="*/ 451614 h 451614"/>
                <a:gd name="connsiteX1" fmla="*/ 675115 w 675114"/>
                <a:gd name="connsiteY1" fmla="*/ 0 h 451614"/>
                <a:gd name="connsiteX2" fmla="*/ 0 w 675114"/>
                <a:gd name="connsiteY2" fmla="*/ 0 h 451614"/>
                <a:gd name="connsiteX3" fmla="*/ 0 w 675114"/>
                <a:gd name="connsiteY3" fmla="*/ 451614 h 451614"/>
                <a:gd name="connsiteX4" fmla="*/ 675115 w 675114"/>
                <a:gd name="connsiteY4" fmla="*/ 451614 h 4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114" h="451614">
                  <a:moveTo>
                    <a:pt x="675115" y="451614"/>
                  </a:moveTo>
                  <a:lnTo>
                    <a:pt x="675115" y="0"/>
                  </a:lnTo>
                  <a:lnTo>
                    <a:pt x="0" y="0"/>
                  </a:lnTo>
                  <a:lnTo>
                    <a:pt x="0" y="451614"/>
                  </a:lnTo>
                  <a:lnTo>
                    <a:pt x="675115" y="451614"/>
                  </a:lnTo>
                  <a:close/>
                </a:path>
              </a:pathLst>
            </a:custGeom>
            <a:solidFill>
              <a:srgbClr val="0088CE"/>
            </a:solidFill>
            <a:ln w="58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fr-BE" sz="600" i="1" dirty="0">
                  <a:solidFill>
                    <a:schemeClr val="bg1"/>
                  </a:solidFill>
                </a:rPr>
                <a:t>Erasmus+</a:t>
              </a:r>
              <a:endParaRPr lang="en-US" sz="600" i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E796654-A916-47FC-835F-99C6DBB53C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12357" y="223200"/>
              <a:ext cx="1567284" cy="10823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037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47">
          <p15:clr>
            <a:srgbClr val="FBAE40"/>
          </p15:clr>
        </p15:guide>
        <p15:guide id="2" orient="horz" pos="2352">
          <p15:clr>
            <a:srgbClr val="FBAE40"/>
          </p15:clr>
        </p15:guide>
        <p15:guide id="3" orient="horz" pos="2773">
          <p15:clr>
            <a:srgbClr val="FBAE40"/>
          </p15:clr>
        </p15:guide>
        <p15:guide id="4" orient="horz" pos="3189">
          <p15:clr>
            <a:srgbClr val="FBAE40"/>
          </p15:clr>
        </p15:guide>
        <p15:guide id="5" pos="3973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CECA8D6-6AF4-489D-8FBB-4F5FC9326362}"/>
              </a:ext>
            </a:extLst>
          </p:cNvPr>
          <p:cNvSpPr/>
          <p:nvPr userDrawn="1"/>
        </p:nvSpPr>
        <p:spPr>
          <a:xfrm>
            <a:off x="0" y="1000126"/>
            <a:ext cx="12192000" cy="5857874"/>
          </a:xfrm>
          <a:prstGeom prst="rect">
            <a:avLst/>
          </a:prstGeom>
          <a:gradFill flip="none" rotWithShape="1">
            <a:gsLst>
              <a:gs pos="0">
                <a:srgbClr val="217DC9"/>
              </a:gs>
              <a:gs pos="74000">
                <a:schemeClr val="accent4"/>
              </a:gs>
              <a:gs pos="83000">
                <a:schemeClr val="accent4"/>
              </a:gs>
              <a:gs pos="100000">
                <a:schemeClr val="accent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A8997C-C23E-49AF-8101-B919A65E8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472" t="39114" r="9706" b="12742"/>
          <a:stretch/>
        </p:blipFill>
        <p:spPr>
          <a:xfrm>
            <a:off x="0" y="1000124"/>
            <a:ext cx="5319052" cy="4919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435749-FAC8-45B2-8544-206FE37B4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4"/>
          <a:stretch/>
        </p:blipFill>
        <p:spPr>
          <a:xfrm>
            <a:off x="-1" y="1264398"/>
            <a:ext cx="4157853" cy="486547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A8B6B1E-D483-4A1F-84D4-DDC11F5E3074}"/>
              </a:ext>
            </a:extLst>
          </p:cNvPr>
          <p:cNvSpPr/>
          <p:nvPr userDrawn="1"/>
        </p:nvSpPr>
        <p:spPr>
          <a:xfrm>
            <a:off x="-6588" y="1000124"/>
            <a:ext cx="12198588" cy="5857876"/>
          </a:xfrm>
          <a:custGeom>
            <a:avLst/>
            <a:gdLst>
              <a:gd name="connsiteX0" fmla="*/ 5103141 w 12198588"/>
              <a:gd name="connsiteY0" fmla="*/ 0 h 5857874"/>
              <a:gd name="connsiteX1" fmla="*/ 7094685 w 12198588"/>
              <a:gd name="connsiteY1" fmla="*/ 0 h 5857874"/>
              <a:gd name="connsiteX2" fmla="*/ 10207044 w 12198588"/>
              <a:gd name="connsiteY2" fmla="*/ 0 h 5857874"/>
              <a:gd name="connsiteX3" fmla="*/ 12198588 w 12198588"/>
              <a:gd name="connsiteY3" fmla="*/ 0 h 5857874"/>
              <a:gd name="connsiteX4" fmla="*/ 12198588 w 12198588"/>
              <a:gd name="connsiteY4" fmla="*/ 5104009 h 5857874"/>
              <a:gd name="connsiteX5" fmla="*/ 11444738 w 12198588"/>
              <a:gd name="connsiteY5" fmla="*/ 5857874 h 5857874"/>
              <a:gd name="connsiteX6" fmla="*/ 0 w 12198588"/>
              <a:gd name="connsiteY6" fmla="*/ 5857874 h 5857874"/>
              <a:gd name="connsiteX7" fmla="*/ 0 w 12198588"/>
              <a:gd name="connsiteY7" fmla="*/ 5104009 h 5857874"/>
              <a:gd name="connsiteX8" fmla="*/ 5103141 w 12198588"/>
              <a:gd name="connsiteY8" fmla="*/ 381 h 585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8588" h="5857874">
                <a:moveTo>
                  <a:pt x="5103141" y="0"/>
                </a:moveTo>
                <a:lnTo>
                  <a:pt x="7094685" y="0"/>
                </a:lnTo>
                <a:lnTo>
                  <a:pt x="10207044" y="0"/>
                </a:lnTo>
                <a:lnTo>
                  <a:pt x="12198588" y="0"/>
                </a:lnTo>
                <a:lnTo>
                  <a:pt x="12198588" y="5104009"/>
                </a:lnTo>
                <a:lnTo>
                  <a:pt x="11444738" y="5857874"/>
                </a:lnTo>
                <a:lnTo>
                  <a:pt x="0" y="5857874"/>
                </a:lnTo>
                <a:lnTo>
                  <a:pt x="0" y="5104009"/>
                </a:lnTo>
                <a:lnTo>
                  <a:pt x="5103141" y="381"/>
                </a:lnTo>
                <a:close/>
              </a:path>
            </a:pathLst>
          </a:custGeom>
          <a:solidFill>
            <a:schemeClr val="accent5"/>
          </a:solidFill>
          <a:ln w="218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E2B3D4-0EB2-466D-BB75-4ACC5A48C7D0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E796654-A916-47FC-835F-99C6DBB53C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7531E56-743A-4B62-A936-F9336A31C4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95126" y="1989468"/>
            <a:ext cx="3601748" cy="30957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4AF712-3E2A-4360-BBDE-4695BB3D37A5}"/>
              </a:ext>
            </a:extLst>
          </p:cNvPr>
          <p:cNvSpPr/>
          <p:nvPr userDrawn="1"/>
        </p:nvSpPr>
        <p:spPr>
          <a:xfrm>
            <a:off x="8256240" y="2447993"/>
            <a:ext cx="3935760" cy="14637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300" cap="all" baseline="0" dirty="0">
                <a:solidFill>
                  <a:schemeClr val="bg1"/>
                </a:solidFill>
              </a:rPr>
              <a:t>Building</a:t>
            </a:r>
            <a:br>
              <a:rPr lang="en-US" sz="3300" cap="all" baseline="0" dirty="0">
                <a:solidFill>
                  <a:schemeClr val="bg1"/>
                </a:solidFill>
              </a:rPr>
            </a:br>
            <a:r>
              <a:rPr lang="en-US" sz="3300" cap="all" baseline="0" dirty="0">
                <a:solidFill>
                  <a:schemeClr val="bg1"/>
                </a:solidFill>
              </a:rPr>
              <a:t>the Universities</a:t>
            </a:r>
            <a:br>
              <a:rPr lang="en-US" sz="3300" cap="all" baseline="0" dirty="0">
                <a:solidFill>
                  <a:schemeClr val="bg1"/>
                </a:solidFill>
              </a:rPr>
            </a:br>
            <a:r>
              <a:rPr lang="en-US" sz="3300" cap="all" baseline="0" dirty="0">
                <a:solidFill>
                  <a:schemeClr val="bg1"/>
                </a:solidFill>
              </a:rPr>
              <a:t>of the Future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9C9AB2-A88A-45F2-979C-DE026425C660}"/>
              </a:ext>
            </a:extLst>
          </p:cNvPr>
          <p:cNvSpPr/>
          <p:nvPr userDrawn="1"/>
        </p:nvSpPr>
        <p:spPr>
          <a:xfrm>
            <a:off x="8256240" y="4030547"/>
            <a:ext cx="3935760" cy="4802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cap="none" baseline="0" dirty="0">
                <a:solidFill>
                  <a:schemeClr val="bg1"/>
                </a:solidFill>
              </a:rPr>
              <a:t>Back to basics: for an innovative, inclusive</a:t>
            </a:r>
            <a:br>
              <a:rPr lang="en-US" sz="1400" cap="none" baseline="0" dirty="0">
                <a:solidFill>
                  <a:schemeClr val="bg1"/>
                </a:solidFill>
              </a:rPr>
            </a:br>
            <a:r>
              <a:rPr lang="en-US" sz="1400" cap="none" baseline="0" dirty="0">
                <a:solidFill>
                  <a:schemeClr val="bg1"/>
                </a:solidFill>
              </a:rPr>
              <a:t>and values based education</a:t>
            </a:r>
            <a:endParaRPr lang="en-US" sz="1400" cap="none" baseline="0" dirty="0">
              <a:solidFill>
                <a:schemeClr val="bg2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809C35-B48A-469B-ABD3-B0E89D40C35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88000" y="5071344"/>
            <a:ext cx="1584000" cy="525961"/>
            <a:chOff x="8400256" y="4884548"/>
            <a:chExt cx="1360100" cy="45161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2906E93-A3BF-45E4-A901-83F69515B66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00256" y="4884548"/>
              <a:ext cx="675114" cy="451614"/>
            </a:xfrm>
            <a:custGeom>
              <a:avLst/>
              <a:gdLst>
                <a:gd name="connsiteX0" fmla="*/ 675115 w 675114"/>
                <a:gd name="connsiteY0" fmla="*/ 451614 h 451614"/>
                <a:gd name="connsiteX1" fmla="*/ 675115 w 675114"/>
                <a:gd name="connsiteY1" fmla="*/ 0 h 451614"/>
                <a:gd name="connsiteX2" fmla="*/ 0 w 675114"/>
                <a:gd name="connsiteY2" fmla="*/ 0 h 451614"/>
                <a:gd name="connsiteX3" fmla="*/ 0 w 675114"/>
                <a:gd name="connsiteY3" fmla="*/ 451614 h 451614"/>
                <a:gd name="connsiteX4" fmla="*/ 675115 w 675114"/>
                <a:gd name="connsiteY4" fmla="*/ 451614 h 4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114" h="451614">
                  <a:moveTo>
                    <a:pt x="675115" y="451614"/>
                  </a:moveTo>
                  <a:lnTo>
                    <a:pt x="675115" y="0"/>
                  </a:lnTo>
                  <a:lnTo>
                    <a:pt x="0" y="0"/>
                  </a:lnTo>
                  <a:lnTo>
                    <a:pt x="0" y="451614"/>
                  </a:lnTo>
                  <a:lnTo>
                    <a:pt x="675115" y="451614"/>
                  </a:lnTo>
                  <a:close/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BE" sz="1600" i="0" dirty="0">
                  <a:solidFill>
                    <a:schemeClr val="bg1"/>
                  </a:solidFill>
                </a:rPr>
                <a:t>7</a:t>
              </a:r>
              <a:endParaRPr lang="en-US" sz="1600" i="0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376D02A-7BF4-4C89-AE84-A27EE43BC6C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75370" y="4884548"/>
              <a:ext cx="684986" cy="451614"/>
            </a:xfrm>
            <a:custGeom>
              <a:avLst/>
              <a:gdLst>
                <a:gd name="connsiteX0" fmla="*/ 675115 w 675114"/>
                <a:gd name="connsiteY0" fmla="*/ 451614 h 451614"/>
                <a:gd name="connsiteX1" fmla="*/ 675115 w 675114"/>
                <a:gd name="connsiteY1" fmla="*/ 0 h 451614"/>
                <a:gd name="connsiteX2" fmla="*/ 0 w 675114"/>
                <a:gd name="connsiteY2" fmla="*/ 0 h 451614"/>
                <a:gd name="connsiteX3" fmla="*/ 0 w 675114"/>
                <a:gd name="connsiteY3" fmla="*/ 451614 h 451614"/>
                <a:gd name="connsiteX4" fmla="*/ 675115 w 675114"/>
                <a:gd name="connsiteY4" fmla="*/ 451614 h 4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114" h="451614">
                  <a:moveTo>
                    <a:pt x="675115" y="451614"/>
                  </a:moveTo>
                  <a:lnTo>
                    <a:pt x="675115" y="0"/>
                  </a:lnTo>
                  <a:lnTo>
                    <a:pt x="0" y="0"/>
                  </a:lnTo>
                  <a:lnTo>
                    <a:pt x="0" y="451614"/>
                  </a:lnTo>
                  <a:lnTo>
                    <a:pt x="675115" y="451614"/>
                  </a:lnTo>
                  <a:close/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BE" sz="1600" i="0" dirty="0">
                  <a:solidFill>
                    <a:schemeClr val="bg1"/>
                  </a:solidFill>
                </a:rPr>
                <a:t>NOV</a:t>
              </a:r>
              <a:endParaRPr lang="en-US" sz="1600" i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4406BCD-9E6C-443D-A438-4699FC4039D2}"/>
              </a:ext>
            </a:extLst>
          </p:cNvPr>
          <p:cNvSpPr/>
          <p:nvPr userDrawn="1"/>
        </p:nvSpPr>
        <p:spPr>
          <a:xfrm>
            <a:off x="8832304" y="5765701"/>
            <a:ext cx="3359696" cy="6001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0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The square</a:t>
            </a:r>
            <a:br>
              <a:rPr lang="en-US" sz="110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</a:br>
            <a:r>
              <a:rPr lang="en-US" sz="1100" cap="all" baseline="0" dirty="0" err="1">
                <a:solidFill>
                  <a:schemeClr val="bg1"/>
                </a:solidFill>
                <a:latin typeface="EC Square Sans Pro Medium" panose="020B0500000000020004" pitchFamily="34" charset="0"/>
              </a:rPr>
              <a:t>mont</a:t>
            </a:r>
            <a:r>
              <a:rPr lang="en-US" sz="110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 des arts/</a:t>
            </a:r>
            <a:r>
              <a:rPr lang="en-US" sz="1100" cap="all" baseline="0" dirty="0" err="1">
                <a:solidFill>
                  <a:schemeClr val="bg1"/>
                </a:solidFill>
                <a:latin typeface="EC Square Sans Pro Medium" panose="020B0500000000020004" pitchFamily="34" charset="0"/>
              </a:rPr>
              <a:t>kunstberg</a:t>
            </a:r>
            <a:r>
              <a:rPr lang="en-US" sz="110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,</a:t>
            </a:r>
          </a:p>
          <a:p>
            <a:pPr>
              <a:lnSpc>
                <a:spcPct val="100000"/>
              </a:lnSpc>
            </a:pPr>
            <a:r>
              <a:rPr lang="en-US" sz="110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1000 brussels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0F5D5B-E047-4CCB-9547-E72F9E296D3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00384" y="5829149"/>
            <a:ext cx="361285" cy="454493"/>
            <a:chOff x="8400384" y="5829149"/>
            <a:chExt cx="361285" cy="45449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CC4287F-7313-4FE8-AF05-CCFDD12C3092}"/>
                </a:ext>
              </a:extLst>
            </p:cNvPr>
            <p:cNvSpPr/>
            <p:nvPr/>
          </p:nvSpPr>
          <p:spPr>
            <a:xfrm>
              <a:off x="8490971" y="5919912"/>
              <a:ext cx="179758" cy="179758"/>
            </a:xfrm>
            <a:custGeom>
              <a:avLst/>
              <a:gdLst>
                <a:gd name="connsiteX0" fmla="*/ 26362 w 179758"/>
                <a:gd name="connsiteY0" fmla="*/ 26362 h 179758"/>
                <a:gd name="connsiteX1" fmla="*/ 0 w 179758"/>
                <a:gd name="connsiteY1" fmla="*/ 89879 h 179758"/>
                <a:gd name="connsiteX2" fmla="*/ 0 w 179758"/>
                <a:gd name="connsiteY2" fmla="*/ 89879 h 179758"/>
                <a:gd name="connsiteX3" fmla="*/ 26362 w 179758"/>
                <a:gd name="connsiteY3" fmla="*/ 153396 h 179758"/>
                <a:gd name="connsiteX4" fmla="*/ 89879 w 179758"/>
                <a:gd name="connsiteY4" fmla="*/ 179758 h 179758"/>
                <a:gd name="connsiteX5" fmla="*/ 153396 w 179758"/>
                <a:gd name="connsiteY5" fmla="*/ 153396 h 179758"/>
                <a:gd name="connsiteX6" fmla="*/ 179758 w 179758"/>
                <a:gd name="connsiteY6" fmla="*/ 89879 h 179758"/>
                <a:gd name="connsiteX7" fmla="*/ 153396 w 179758"/>
                <a:gd name="connsiteY7" fmla="*/ 26362 h 179758"/>
                <a:gd name="connsiteX8" fmla="*/ 89879 w 179758"/>
                <a:gd name="connsiteY8" fmla="*/ 0 h 179758"/>
                <a:gd name="connsiteX9" fmla="*/ 26362 w 179758"/>
                <a:gd name="connsiteY9" fmla="*/ 26362 h 1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758" h="179758">
                  <a:moveTo>
                    <a:pt x="26362" y="26362"/>
                  </a:moveTo>
                  <a:cubicBezTo>
                    <a:pt x="10085" y="42639"/>
                    <a:pt x="0" y="65109"/>
                    <a:pt x="0" y="89879"/>
                  </a:cubicBezTo>
                  <a:lnTo>
                    <a:pt x="0" y="89879"/>
                  </a:lnTo>
                  <a:cubicBezTo>
                    <a:pt x="0" y="114649"/>
                    <a:pt x="10085" y="137296"/>
                    <a:pt x="26362" y="153396"/>
                  </a:cubicBezTo>
                  <a:cubicBezTo>
                    <a:pt x="42639" y="169673"/>
                    <a:pt x="65109" y="179758"/>
                    <a:pt x="89879" y="179758"/>
                  </a:cubicBezTo>
                  <a:cubicBezTo>
                    <a:pt x="114649" y="179758"/>
                    <a:pt x="137119" y="169673"/>
                    <a:pt x="153396" y="153396"/>
                  </a:cubicBezTo>
                  <a:cubicBezTo>
                    <a:pt x="169673" y="137119"/>
                    <a:pt x="179758" y="114649"/>
                    <a:pt x="179758" y="89879"/>
                  </a:cubicBezTo>
                  <a:cubicBezTo>
                    <a:pt x="179758" y="65109"/>
                    <a:pt x="169673" y="42639"/>
                    <a:pt x="153396" y="26362"/>
                  </a:cubicBezTo>
                  <a:cubicBezTo>
                    <a:pt x="137119" y="10085"/>
                    <a:pt x="114649" y="0"/>
                    <a:pt x="89879" y="0"/>
                  </a:cubicBezTo>
                  <a:cubicBezTo>
                    <a:pt x="65109" y="0"/>
                    <a:pt x="42639" y="10085"/>
                    <a:pt x="26362" y="26362"/>
                  </a:cubicBezTo>
                  <a:close/>
                </a:path>
              </a:pathLst>
            </a:custGeom>
            <a:noFill/>
            <a:ln w="24589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11D679F-605F-43B2-ABC6-FBEE398C22F9}"/>
                </a:ext>
              </a:extLst>
            </p:cNvPr>
            <p:cNvSpPr/>
            <p:nvPr/>
          </p:nvSpPr>
          <p:spPr>
            <a:xfrm>
              <a:off x="8400384" y="5829149"/>
              <a:ext cx="361285" cy="454493"/>
            </a:xfrm>
            <a:custGeom>
              <a:avLst/>
              <a:gdLst>
                <a:gd name="connsiteX0" fmla="*/ 176750 w 361285"/>
                <a:gd name="connsiteY0" fmla="*/ 452757 h 454493"/>
                <a:gd name="connsiteX1" fmla="*/ 130042 w 361285"/>
                <a:gd name="connsiteY1" fmla="*/ 400209 h 454493"/>
                <a:gd name="connsiteX2" fmla="*/ 32908 w 361285"/>
                <a:gd name="connsiteY2" fmla="*/ 284676 h 454493"/>
                <a:gd name="connsiteX3" fmla="*/ 32908 w 361285"/>
                <a:gd name="connsiteY3" fmla="*/ 284676 h 454493"/>
                <a:gd name="connsiteX4" fmla="*/ 8316 w 361285"/>
                <a:gd name="connsiteY4" fmla="*/ 234959 h 454493"/>
                <a:gd name="connsiteX5" fmla="*/ 0 w 361285"/>
                <a:gd name="connsiteY5" fmla="*/ 180643 h 454493"/>
                <a:gd name="connsiteX6" fmla="*/ 52901 w 361285"/>
                <a:gd name="connsiteY6" fmla="*/ 52901 h 454493"/>
                <a:gd name="connsiteX7" fmla="*/ 180643 w 361285"/>
                <a:gd name="connsiteY7" fmla="*/ 0 h 454493"/>
                <a:gd name="connsiteX8" fmla="*/ 308384 w 361285"/>
                <a:gd name="connsiteY8" fmla="*/ 52901 h 454493"/>
                <a:gd name="connsiteX9" fmla="*/ 361286 w 361285"/>
                <a:gd name="connsiteY9" fmla="*/ 180643 h 454493"/>
                <a:gd name="connsiteX10" fmla="*/ 361286 w 361285"/>
                <a:gd name="connsiteY10" fmla="*/ 180643 h 454493"/>
                <a:gd name="connsiteX11" fmla="*/ 352970 w 361285"/>
                <a:gd name="connsiteY11" fmla="*/ 235136 h 454493"/>
                <a:gd name="connsiteX12" fmla="*/ 328377 w 361285"/>
                <a:gd name="connsiteY12" fmla="*/ 284499 h 454493"/>
                <a:gd name="connsiteX13" fmla="*/ 231244 w 361285"/>
                <a:gd name="connsiteY13" fmla="*/ 400032 h 454493"/>
                <a:gd name="connsiteX14" fmla="*/ 184358 w 361285"/>
                <a:gd name="connsiteY14" fmla="*/ 452757 h 454493"/>
                <a:gd name="connsiteX15" fmla="*/ 177458 w 361285"/>
                <a:gd name="connsiteY15" fmla="*/ 453288 h 454493"/>
                <a:gd name="connsiteX16" fmla="*/ 176750 w 361285"/>
                <a:gd name="connsiteY16" fmla="*/ 452757 h 45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1285" h="454493">
                  <a:moveTo>
                    <a:pt x="176750" y="452757"/>
                  </a:moveTo>
                  <a:cubicBezTo>
                    <a:pt x="162419" y="436126"/>
                    <a:pt x="146496" y="418433"/>
                    <a:pt x="130042" y="400209"/>
                  </a:cubicBezTo>
                  <a:cubicBezTo>
                    <a:pt x="95187" y="361639"/>
                    <a:pt x="58209" y="320592"/>
                    <a:pt x="32908" y="284676"/>
                  </a:cubicBezTo>
                  <a:lnTo>
                    <a:pt x="32908" y="284676"/>
                  </a:lnTo>
                  <a:cubicBezTo>
                    <a:pt x="22116" y="269106"/>
                    <a:pt x="13800" y="252475"/>
                    <a:pt x="8316" y="234959"/>
                  </a:cubicBezTo>
                  <a:cubicBezTo>
                    <a:pt x="2831" y="217621"/>
                    <a:pt x="0" y="199574"/>
                    <a:pt x="0" y="180643"/>
                  </a:cubicBezTo>
                  <a:cubicBezTo>
                    <a:pt x="0" y="130749"/>
                    <a:pt x="20170" y="85633"/>
                    <a:pt x="52901" y="52901"/>
                  </a:cubicBezTo>
                  <a:cubicBezTo>
                    <a:pt x="85633" y="20170"/>
                    <a:pt x="130749" y="0"/>
                    <a:pt x="180643" y="0"/>
                  </a:cubicBezTo>
                  <a:cubicBezTo>
                    <a:pt x="230536" y="0"/>
                    <a:pt x="275653" y="20170"/>
                    <a:pt x="308384" y="52901"/>
                  </a:cubicBezTo>
                  <a:cubicBezTo>
                    <a:pt x="341116" y="85633"/>
                    <a:pt x="361286" y="130749"/>
                    <a:pt x="361286" y="180643"/>
                  </a:cubicBezTo>
                  <a:lnTo>
                    <a:pt x="361286" y="180643"/>
                  </a:lnTo>
                  <a:cubicBezTo>
                    <a:pt x="361286" y="199397"/>
                    <a:pt x="358455" y="217797"/>
                    <a:pt x="352970" y="235136"/>
                  </a:cubicBezTo>
                  <a:cubicBezTo>
                    <a:pt x="347485" y="252652"/>
                    <a:pt x="339170" y="269283"/>
                    <a:pt x="328377" y="284499"/>
                  </a:cubicBezTo>
                  <a:cubicBezTo>
                    <a:pt x="303077" y="320415"/>
                    <a:pt x="266099" y="361462"/>
                    <a:pt x="231244" y="400032"/>
                  </a:cubicBezTo>
                  <a:cubicBezTo>
                    <a:pt x="214613" y="418433"/>
                    <a:pt x="198689" y="436126"/>
                    <a:pt x="184358" y="452757"/>
                  </a:cubicBezTo>
                  <a:cubicBezTo>
                    <a:pt x="182589" y="454880"/>
                    <a:pt x="179404" y="455057"/>
                    <a:pt x="177458" y="453288"/>
                  </a:cubicBezTo>
                  <a:cubicBezTo>
                    <a:pt x="177104" y="453111"/>
                    <a:pt x="176927" y="452934"/>
                    <a:pt x="176750" y="452757"/>
                  </a:cubicBezTo>
                  <a:close/>
                </a:path>
              </a:pathLst>
            </a:custGeom>
            <a:noFill/>
            <a:ln w="24589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54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47">
          <p15:clr>
            <a:srgbClr val="FBAE40"/>
          </p15:clr>
        </p15:guide>
        <p15:guide id="2" orient="horz" pos="2352">
          <p15:clr>
            <a:srgbClr val="FBAE40"/>
          </p15:clr>
        </p15:guide>
        <p15:guide id="3" orient="horz" pos="2773">
          <p15:clr>
            <a:srgbClr val="FBAE40"/>
          </p15:clr>
        </p15:guide>
        <p15:guide id="4" orient="horz" pos="318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4A9EE98-0A49-4112-A1BF-997AB8A28220}"/>
              </a:ext>
            </a:extLst>
          </p:cNvPr>
          <p:cNvSpPr/>
          <p:nvPr userDrawn="1"/>
        </p:nvSpPr>
        <p:spPr>
          <a:xfrm>
            <a:off x="0" y="1000126"/>
            <a:ext cx="12192000" cy="5857874"/>
          </a:xfrm>
          <a:prstGeom prst="rect">
            <a:avLst/>
          </a:prstGeom>
          <a:gradFill flip="none" rotWithShape="1">
            <a:gsLst>
              <a:gs pos="0">
                <a:srgbClr val="217DC9"/>
              </a:gs>
              <a:gs pos="74000">
                <a:schemeClr val="accent4"/>
              </a:gs>
              <a:gs pos="83000">
                <a:schemeClr val="accent4"/>
              </a:gs>
              <a:gs pos="100000">
                <a:schemeClr val="accent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C0FC522-6FE9-480A-A032-B442D33C1D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472" t="39114" r="9706" b="12742"/>
          <a:stretch/>
        </p:blipFill>
        <p:spPr>
          <a:xfrm>
            <a:off x="0" y="1000124"/>
            <a:ext cx="5319052" cy="49197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E5AED8-BAEC-4680-9D16-3DE5F974A4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4"/>
          <a:stretch/>
        </p:blipFill>
        <p:spPr>
          <a:xfrm>
            <a:off x="-1" y="1264398"/>
            <a:ext cx="4157853" cy="486547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758B629-EFC0-4DB0-A318-2D34DE0D6175}"/>
              </a:ext>
            </a:extLst>
          </p:cNvPr>
          <p:cNvSpPr/>
          <p:nvPr userDrawn="1"/>
        </p:nvSpPr>
        <p:spPr>
          <a:xfrm>
            <a:off x="-6588" y="1000124"/>
            <a:ext cx="12198588" cy="5857876"/>
          </a:xfrm>
          <a:custGeom>
            <a:avLst/>
            <a:gdLst>
              <a:gd name="connsiteX0" fmla="*/ 5103141 w 12198588"/>
              <a:gd name="connsiteY0" fmla="*/ 0 h 5857874"/>
              <a:gd name="connsiteX1" fmla="*/ 7094685 w 12198588"/>
              <a:gd name="connsiteY1" fmla="*/ 0 h 5857874"/>
              <a:gd name="connsiteX2" fmla="*/ 10207044 w 12198588"/>
              <a:gd name="connsiteY2" fmla="*/ 0 h 5857874"/>
              <a:gd name="connsiteX3" fmla="*/ 12198588 w 12198588"/>
              <a:gd name="connsiteY3" fmla="*/ 0 h 5857874"/>
              <a:gd name="connsiteX4" fmla="*/ 12198588 w 12198588"/>
              <a:gd name="connsiteY4" fmla="*/ 5104009 h 5857874"/>
              <a:gd name="connsiteX5" fmla="*/ 11444738 w 12198588"/>
              <a:gd name="connsiteY5" fmla="*/ 5857874 h 5857874"/>
              <a:gd name="connsiteX6" fmla="*/ 0 w 12198588"/>
              <a:gd name="connsiteY6" fmla="*/ 5857874 h 5857874"/>
              <a:gd name="connsiteX7" fmla="*/ 0 w 12198588"/>
              <a:gd name="connsiteY7" fmla="*/ 5104009 h 5857874"/>
              <a:gd name="connsiteX8" fmla="*/ 5103141 w 12198588"/>
              <a:gd name="connsiteY8" fmla="*/ 381 h 585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8588" h="5857874">
                <a:moveTo>
                  <a:pt x="5103141" y="0"/>
                </a:moveTo>
                <a:lnTo>
                  <a:pt x="7094685" y="0"/>
                </a:lnTo>
                <a:lnTo>
                  <a:pt x="10207044" y="0"/>
                </a:lnTo>
                <a:lnTo>
                  <a:pt x="12198588" y="0"/>
                </a:lnTo>
                <a:lnTo>
                  <a:pt x="12198588" y="5104009"/>
                </a:lnTo>
                <a:lnTo>
                  <a:pt x="11444738" y="5857874"/>
                </a:lnTo>
                <a:lnTo>
                  <a:pt x="0" y="5857874"/>
                </a:lnTo>
                <a:lnTo>
                  <a:pt x="0" y="5104009"/>
                </a:lnTo>
                <a:lnTo>
                  <a:pt x="5103141" y="381"/>
                </a:lnTo>
                <a:close/>
              </a:path>
            </a:pathLst>
          </a:custGeom>
          <a:solidFill>
            <a:schemeClr val="accent5"/>
          </a:solidFill>
          <a:ln w="218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7A1804C-38CC-40D3-8C9E-F1823208CA8C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8EC9D69-8E5B-40F4-8BA8-DC614044EF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A44BA4-E8F4-4E66-87E0-6F1DE05E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413" y="1484784"/>
            <a:ext cx="6418187" cy="2871390"/>
          </a:xfrm>
        </p:spPr>
        <p:txBody>
          <a:bodyPr lIns="0"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8E8BB-AF51-4552-A9D8-24D32B434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78413" y="4356174"/>
            <a:ext cx="6418187" cy="1220490"/>
          </a:xfrm>
        </p:spPr>
        <p:txBody>
          <a:bodyPr lIns="0" tIns="21600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329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48">
          <p15:clr>
            <a:srgbClr val="FBAE40"/>
          </p15:clr>
        </p15:guide>
        <p15:guide id="2" pos="319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952936B-FF4F-462C-A932-6CF5AA3948E6}"/>
              </a:ext>
            </a:extLst>
          </p:cNvPr>
          <p:cNvSpPr/>
          <p:nvPr userDrawn="1"/>
        </p:nvSpPr>
        <p:spPr>
          <a:xfrm>
            <a:off x="0" y="1000126"/>
            <a:ext cx="12192000" cy="5857874"/>
          </a:xfrm>
          <a:prstGeom prst="rect">
            <a:avLst/>
          </a:prstGeom>
          <a:gradFill flip="none" rotWithShape="1">
            <a:gsLst>
              <a:gs pos="0">
                <a:srgbClr val="217DC9"/>
              </a:gs>
              <a:gs pos="74000">
                <a:schemeClr val="accent4"/>
              </a:gs>
              <a:gs pos="83000">
                <a:schemeClr val="accent4"/>
              </a:gs>
              <a:gs pos="100000">
                <a:schemeClr val="accent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B85076B-722F-4A9D-91C8-8BAB39E799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472" t="39114" r="9706" b="12742"/>
          <a:stretch/>
        </p:blipFill>
        <p:spPr>
          <a:xfrm>
            <a:off x="0" y="1000124"/>
            <a:ext cx="5319052" cy="49197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AD8156-7742-4BBA-A4B6-EB88EA6D39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4"/>
          <a:stretch/>
        </p:blipFill>
        <p:spPr>
          <a:xfrm>
            <a:off x="-1" y="1264398"/>
            <a:ext cx="4157853" cy="486547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758B629-EFC0-4DB0-A318-2D34DE0D6175}"/>
              </a:ext>
            </a:extLst>
          </p:cNvPr>
          <p:cNvSpPr/>
          <p:nvPr userDrawn="1"/>
        </p:nvSpPr>
        <p:spPr>
          <a:xfrm>
            <a:off x="-6588" y="1000124"/>
            <a:ext cx="12198588" cy="5857876"/>
          </a:xfrm>
          <a:custGeom>
            <a:avLst/>
            <a:gdLst>
              <a:gd name="connsiteX0" fmla="*/ 5103141 w 12198588"/>
              <a:gd name="connsiteY0" fmla="*/ 0 h 5857874"/>
              <a:gd name="connsiteX1" fmla="*/ 7094685 w 12198588"/>
              <a:gd name="connsiteY1" fmla="*/ 0 h 5857874"/>
              <a:gd name="connsiteX2" fmla="*/ 10207044 w 12198588"/>
              <a:gd name="connsiteY2" fmla="*/ 0 h 5857874"/>
              <a:gd name="connsiteX3" fmla="*/ 12198588 w 12198588"/>
              <a:gd name="connsiteY3" fmla="*/ 0 h 5857874"/>
              <a:gd name="connsiteX4" fmla="*/ 12198588 w 12198588"/>
              <a:gd name="connsiteY4" fmla="*/ 5104009 h 5857874"/>
              <a:gd name="connsiteX5" fmla="*/ 11444738 w 12198588"/>
              <a:gd name="connsiteY5" fmla="*/ 5857874 h 5857874"/>
              <a:gd name="connsiteX6" fmla="*/ 0 w 12198588"/>
              <a:gd name="connsiteY6" fmla="*/ 5857874 h 5857874"/>
              <a:gd name="connsiteX7" fmla="*/ 0 w 12198588"/>
              <a:gd name="connsiteY7" fmla="*/ 5104009 h 5857874"/>
              <a:gd name="connsiteX8" fmla="*/ 5103141 w 12198588"/>
              <a:gd name="connsiteY8" fmla="*/ 381 h 585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8588" h="5857874">
                <a:moveTo>
                  <a:pt x="5103141" y="0"/>
                </a:moveTo>
                <a:lnTo>
                  <a:pt x="7094685" y="0"/>
                </a:lnTo>
                <a:lnTo>
                  <a:pt x="10207044" y="0"/>
                </a:lnTo>
                <a:lnTo>
                  <a:pt x="12198588" y="0"/>
                </a:lnTo>
                <a:lnTo>
                  <a:pt x="12198588" y="5104009"/>
                </a:lnTo>
                <a:lnTo>
                  <a:pt x="11444738" y="5857874"/>
                </a:lnTo>
                <a:lnTo>
                  <a:pt x="0" y="5857874"/>
                </a:lnTo>
                <a:lnTo>
                  <a:pt x="0" y="5104009"/>
                </a:lnTo>
                <a:lnTo>
                  <a:pt x="5103141" y="381"/>
                </a:lnTo>
                <a:close/>
              </a:path>
            </a:pathLst>
          </a:custGeom>
          <a:solidFill>
            <a:schemeClr val="accent5"/>
          </a:solidFill>
          <a:ln w="218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7A1804C-38CC-40D3-8C9E-F1823208CA8C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8EC9D69-8E5B-40F4-8BA8-DC614044EF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A44BA4-E8F4-4E66-87E0-6F1DE05EF4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2450" y="3008502"/>
            <a:ext cx="5864150" cy="2924234"/>
          </a:xfrm>
        </p:spPr>
        <p:txBody>
          <a:bodyPr lIns="0"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B548E9-ED3F-4914-BEF8-EAD36805C317}"/>
              </a:ext>
            </a:extLst>
          </p:cNvPr>
          <p:cNvSpPr txBox="1"/>
          <p:nvPr userDrawn="1"/>
        </p:nvSpPr>
        <p:spPr>
          <a:xfrm>
            <a:off x="5632450" y="2417492"/>
            <a:ext cx="4495998" cy="353943"/>
          </a:xfrm>
          <a:prstGeom prst="rect">
            <a:avLst/>
          </a:prstGeom>
          <a:noFill/>
        </p:spPr>
        <p:txBody>
          <a:bodyPr wrap="square" lIns="0" bIns="0" rtlCol="0" anchor="b">
            <a:spAutoFit/>
          </a:bodyPr>
          <a:lstStyle/>
          <a:p>
            <a:r>
              <a:rPr lang="fr-BE" sz="2000" b="1" i="0" cap="all" baseline="0" dirty="0" err="1">
                <a:solidFill>
                  <a:schemeClr val="bg1"/>
                </a:solidFill>
                <a:latin typeface="EC Square Sans Pro Medium" panose="020B0500000000020004" pitchFamily="34" charset="0"/>
              </a:rPr>
              <a:t>European</a:t>
            </a:r>
            <a:r>
              <a:rPr lang="fr-BE" sz="2000" b="1" i="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 </a:t>
            </a:r>
            <a:r>
              <a:rPr lang="fr-BE" sz="2000" b="1" i="0" cap="all" baseline="0" dirty="0" err="1">
                <a:solidFill>
                  <a:schemeClr val="bg1"/>
                </a:solidFill>
                <a:latin typeface="EC Square Sans Pro Medium" panose="020B0500000000020004" pitchFamily="34" charset="0"/>
              </a:rPr>
              <a:t>universities</a:t>
            </a:r>
            <a:endParaRPr lang="en-US" sz="2000" b="1" i="0" cap="all" baseline="0" dirty="0">
              <a:solidFill>
                <a:schemeClr val="bg1"/>
              </a:solidFill>
              <a:latin typeface="EC Square Sans Pro Medium" panose="020B050000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76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48">
          <p15:clr>
            <a:srgbClr val="FBAE40"/>
          </p15:clr>
        </p15:guide>
        <p15:guide id="2" pos="319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4127F-9638-4B76-A4D4-56CFC661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09" y="626534"/>
            <a:ext cx="10921182" cy="802746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9A22-8447-471D-803A-E49C71F4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09" y="1988840"/>
            <a:ext cx="10921182" cy="36004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000"/>
            </a:lvl1pPr>
            <a:lvl2pPr marL="355600" indent="-355600">
              <a:spcBef>
                <a:spcPts val="600"/>
              </a:spcBef>
              <a:spcAft>
                <a:spcPts val="600"/>
              </a:spcAft>
              <a:defRPr sz="2000"/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3pPr>
            <a:lvl4pPr marL="355600" indent="-355600">
              <a:spcBef>
                <a:spcPts val="600"/>
              </a:spcBef>
              <a:spcAft>
                <a:spcPts val="600"/>
              </a:spcAft>
              <a:defRPr sz="1800"/>
            </a:lvl4pPr>
            <a:lvl5pPr marL="0" indent="0">
              <a:spcBef>
                <a:spcPts val="1800"/>
              </a:spcBef>
              <a:spcAft>
                <a:spcPts val="1200"/>
              </a:spcAft>
              <a:buNone/>
              <a:defRPr sz="2000" b="0" cap="all" baseline="0">
                <a:solidFill>
                  <a:schemeClr val="accent5"/>
                </a:solidFill>
                <a:latin typeface="EC Square Sans Pro Medium" panose="020B05000000000200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214F87B8-06B6-2C4B-AFFE-BB7DC3300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5491" y="5997381"/>
            <a:ext cx="1964910" cy="51480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7B8E8B8-1754-4CD6-BEF3-FEDEAEB85D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1" y="5656973"/>
            <a:ext cx="1069345" cy="922947"/>
          </a:xfrm>
          <a:prstGeom prst="rect">
            <a:avLst/>
          </a:prstGeom>
        </p:spPr>
      </p:pic>
      <p:grpSp>
        <p:nvGrpSpPr>
          <p:cNvPr id="6" name="Graphic 9">
            <a:extLst>
              <a:ext uri="{FF2B5EF4-FFF2-40B4-BE49-F238E27FC236}">
                <a16:creationId xmlns:a16="http://schemas.microsoft.com/office/drawing/2014/main" id="{405BF9E0-9A29-B545-A3DE-25AE1B8A8D7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0"/>
            <a:ext cx="1055440" cy="1277522"/>
            <a:chOff x="0" y="375179"/>
            <a:chExt cx="902753" cy="1092707"/>
          </a:xfrm>
          <a:solidFill>
            <a:srgbClr val="04AEEF"/>
          </a:solidFill>
        </p:grpSpPr>
        <p:sp>
          <p:nvSpPr>
            <p:cNvPr id="8" name="Freeform: Shape 24">
              <a:extLst>
                <a:ext uri="{FF2B5EF4-FFF2-40B4-BE49-F238E27FC236}">
                  <a16:creationId xmlns:a16="http://schemas.microsoft.com/office/drawing/2014/main" id="{BA0A05DB-588C-A744-B4CC-24C1A9DDBEF1}"/>
                </a:ext>
              </a:extLst>
            </p:cNvPr>
            <p:cNvSpPr/>
            <p:nvPr/>
          </p:nvSpPr>
          <p:spPr>
            <a:xfrm>
              <a:off x="178378" y="1103460"/>
              <a:ext cx="359854" cy="364426"/>
            </a:xfrm>
            <a:custGeom>
              <a:avLst/>
              <a:gdLst>
                <a:gd name="connsiteX0" fmla="*/ 177641 w 359854"/>
                <a:gd name="connsiteY0" fmla="*/ 0 h 364426"/>
                <a:gd name="connsiteX1" fmla="*/ 177641 w 359854"/>
                <a:gd name="connsiteY1" fmla="*/ 0 h 364426"/>
                <a:gd name="connsiteX2" fmla="*/ 0 w 359854"/>
                <a:gd name="connsiteY2" fmla="*/ 177641 h 364426"/>
                <a:gd name="connsiteX3" fmla="*/ 0 w 359854"/>
                <a:gd name="connsiteY3" fmla="*/ 182213 h 364426"/>
                <a:gd name="connsiteX4" fmla="*/ 177641 w 359854"/>
                <a:gd name="connsiteY4" fmla="*/ 182213 h 364426"/>
                <a:gd name="connsiteX5" fmla="*/ 177641 w 359854"/>
                <a:gd name="connsiteY5" fmla="*/ 364427 h 364426"/>
                <a:gd name="connsiteX6" fmla="*/ 359855 w 359854"/>
                <a:gd name="connsiteY6" fmla="*/ 182213 h 364426"/>
                <a:gd name="connsiteX7" fmla="*/ 359855 w 359854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854" h="364426">
                  <a:moveTo>
                    <a:pt x="177641" y="0"/>
                  </a:moveTo>
                  <a:lnTo>
                    <a:pt x="177641" y="0"/>
                  </a:lnTo>
                  <a:lnTo>
                    <a:pt x="0" y="177641"/>
                  </a:lnTo>
                  <a:lnTo>
                    <a:pt x="0" y="182213"/>
                  </a:lnTo>
                  <a:lnTo>
                    <a:pt x="177641" y="182213"/>
                  </a:lnTo>
                  <a:lnTo>
                    <a:pt x="177641" y="364427"/>
                  </a:lnTo>
                  <a:lnTo>
                    <a:pt x="359855" y="182213"/>
                  </a:lnTo>
                  <a:lnTo>
                    <a:pt x="35985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25">
              <a:extLst>
                <a:ext uri="{FF2B5EF4-FFF2-40B4-BE49-F238E27FC236}">
                  <a16:creationId xmlns:a16="http://schemas.microsoft.com/office/drawing/2014/main" id="{B029D481-EF99-F448-8A51-94C66E9C7FDE}"/>
                </a:ext>
              </a:extLst>
            </p:cNvPr>
            <p:cNvSpPr/>
            <p:nvPr/>
          </p:nvSpPr>
          <p:spPr>
            <a:xfrm>
              <a:off x="0" y="375354"/>
              <a:ext cx="183546" cy="364426"/>
            </a:xfrm>
            <a:custGeom>
              <a:avLst/>
              <a:gdLst>
                <a:gd name="connsiteX0" fmla="*/ 1334 w 183546"/>
                <a:gd name="connsiteY0" fmla="*/ 0 h 364426"/>
                <a:gd name="connsiteX1" fmla="*/ 1334 w 183546"/>
                <a:gd name="connsiteY1" fmla="*/ 0 h 364426"/>
                <a:gd name="connsiteX2" fmla="*/ 0 w 183546"/>
                <a:gd name="connsiteY2" fmla="*/ 1333 h 364426"/>
                <a:gd name="connsiteX3" fmla="*/ 0 w 183546"/>
                <a:gd name="connsiteY3" fmla="*/ 182213 h 364426"/>
                <a:gd name="connsiteX4" fmla="*/ 1334 w 183546"/>
                <a:gd name="connsiteY4" fmla="*/ 182213 h 364426"/>
                <a:gd name="connsiteX5" fmla="*/ 1334 w 183546"/>
                <a:gd name="connsiteY5" fmla="*/ 364426 h 364426"/>
                <a:gd name="connsiteX6" fmla="*/ 183547 w 183546"/>
                <a:gd name="connsiteY6" fmla="*/ 182213 h 364426"/>
                <a:gd name="connsiteX7" fmla="*/ 183547 w 183546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546" h="364426">
                  <a:moveTo>
                    <a:pt x="1334" y="0"/>
                  </a:moveTo>
                  <a:lnTo>
                    <a:pt x="1334" y="0"/>
                  </a:lnTo>
                  <a:lnTo>
                    <a:pt x="0" y="1333"/>
                  </a:lnTo>
                  <a:lnTo>
                    <a:pt x="0" y="182213"/>
                  </a:lnTo>
                  <a:lnTo>
                    <a:pt x="1334" y="182213"/>
                  </a:lnTo>
                  <a:lnTo>
                    <a:pt x="1334" y="364426"/>
                  </a:lnTo>
                  <a:lnTo>
                    <a:pt x="183547" y="182213"/>
                  </a:lnTo>
                  <a:lnTo>
                    <a:pt x="1835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26">
              <a:extLst>
                <a:ext uri="{FF2B5EF4-FFF2-40B4-BE49-F238E27FC236}">
                  <a16:creationId xmlns:a16="http://schemas.microsoft.com/office/drawing/2014/main" id="{E104D14B-C9E5-6245-B179-CA5E402A7804}"/>
                </a:ext>
              </a:extLst>
            </p:cNvPr>
            <p:cNvSpPr/>
            <p:nvPr/>
          </p:nvSpPr>
          <p:spPr>
            <a:xfrm>
              <a:off x="178378" y="738938"/>
              <a:ext cx="364426" cy="364521"/>
            </a:xfrm>
            <a:custGeom>
              <a:avLst/>
              <a:gdLst>
                <a:gd name="connsiteX0" fmla="*/ 364426 w 364426"/>
                <a:gd name="connsiteY0" fmla="*/ 0 h 364521"/>
                <a:gd name="connsiteX1" fmla="*/ 182213 w 364426"/>
                <a:gd name="connsiteY1" fmla="*/ 0 h 364521"/>
                <a:gd name="connsiteX2" fmla="*/ 182213 w 364426"/>
                <a:gd name="connsiteY2" fmla="*/ 0 h 364521"/>
                <a:gd name="connsiteX3" fmla="*/ 0 w 364426"/>
                <a:gd name="connsiteY3" fmla="*/ 182213 h 364521"/>
                <a:gd name="connsiteX4" fmla="*/ 182213 w 364426"/>
                <a:gd name="connsiteY4" fmla="*/ 182213 h 364521"/>
                <a:gd name="connsiteX5" fmla="*/ 182213 w 364426"/>
                <a:gd name="connsiteY5" fmla="*/ 364522 h 364521"/>
                <a:gd name="connsiteX6" fmla="*/ 364426 w 364426"/>
                <a:gd name="connsiteY6" fmla="*/ 182213 h 36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426" h="364521">
                  <a:moveTo>
                    <a:pt x="364426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522"/>
                  </a:lnTo>
                  <a:lnTo>
                    <a:pt x="364426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27">
              <a:extLst>
                <a:ext uri="{FF2B5EF4-FFF2-40B4-BE49-F238E27FC236}">
                  <a16:creationId xmlns:a16="http://schemas.microsoft.com/office/drawing/2014/main" id="{367DD043-E1FA-5348-95B0-98BF82AAA3C4}"/>
                </a:ext>
              </a:extLst>
            </p:cNvPr>
            <p:cNvSpPr/>
            <p:nvPr/>
          </p:nvSpPr>
          <p:spPr>
            <a:xfrm>
              <a:off x="178378" y="375179"/>
              <a:ext cx="364521" cy="364426"/>
            </a:xfrm>
            <a:custGeom>
              <a:avLst/>
              <a:gdLst>
                <a:gd name="connsiteX0" fmla="*/ 364522 w 364521"/>
                <a:gd name="connsiteY0" fmla="*/ 0 h 364426"/>
                <a:gd name="connsiteX1" fmla="*/ 182213 w 364521"/>
                <a:gd name="connsiteY1" fmla="*/ 0 h 364426"/>
                <a:gd name="connsiteX2" fmla="*/ 182213 w 364521"/>
                <a:gd name="connsiteY2" fmla="*/ 0 h 364426"/>
                <a:gd name="connsiteX3" fmla="*/ 0 w 364521"/>
                <a:gd name="connsiteY3" fmla="*/ 182213 h 364426"/>
                <a:gd name="connsiteX4" fmla="*/ 182213 w 364521"/>
                <a:gd name="connsiteY4" fmla="*/ 182213 h 364426"/>
                <a:gd name="connsiteX5" fmla="*/ 182213 w 364521"/>
                <a:gd name="connsiteY5" fmla="*/ 364426 h 364426"/>
                <a:gd name="connsiteX6" fmla="*/ 364522 w 364521"/>
                <a:gd name="connsiteY6" fmla="*/ 182213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521" h="364426">
                  <a:moveTo>
                    <a:pt x="364522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426"/>
                  </a:lnTo>
                  <a:lnTo>
                    <a:pt x="364522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id="{8F373B5D-66D9-7942-B13F-6EF5A5FF7421}"/>
                </a:ext>
              </a:extLst>
            </p:cNvPr>
            <p:cNvSpPr/>
            <p:nvPr userDrawn="1"/>
          </p:nvSpPr>
          <p:spPr>
            <a:xfrm>
              <a:off x="0" y="737964"/>
              <a:ext cx="183546" cy="364426"/>
            </a:xfrm>
            <a:custGeom>
              <a:avLst/>
              <a:gdLst>
                <a:gd name="connsiteX0" fmla="*/ 1334 w 183546"/>
                <a:gd name="connsiteY0" fmla="*/ 0 h 364426"/>
                <a:gd name="connsiteX1" fmla="*/ 1334 w 183546"/>
                <a:gd name="connsiteY1" fmla="*/ 0 h 364426"/>
                <a:gd name="connsiteX2" fmla="*/ 0 w 183546"/>
                <a:gd name="connsiteY2" fmla="*/ 1333 h 364426"/>
                <a:gd name="connsiteX3" fmla="*/ 0 w 183546"/>
                <a:gd name="connsiteY3" fmla="*/ 182213 h 364426"/>
                <a:gd name="connsiteX4" fmla="*/ 1334 w 183546"/>
                <a:gd name="connsiteY4" fmla="*/ 182213 h 364426"/>
                <a:gd name="connsiteX5" fmla="*/ 1334 w 183546"/>
                <a:gd name="connsiteY5" fmla="*/ 364426 h 364426"/>
                <a:gd name="connsiteX6" fmla="*/ 183547 w 183546"/>
                <a:gd name="connsiteY6" fmla="*/ 182213 h 364426"/>
                <a:gd name="connsiteX7" fmla="*/ 183547 w 183546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546" h="364426">
                  <a:moveTo>
                    <a:pt x="1334" y="0"/>
                  </a:moveTo>
                  <a:lnTo>
                    <a:pt x="1334" y="0"/>
                  </a:lnTo>
                  <a:lnTo>
                    <a:pt x="0" y="1333"/>
                  </a:lnTo>
                  <a:lnTo>
                    <a:pt x="0" y="182213"/>
                  </a:lnTo>
                  <a:lnTo>
                    <a:pt x="1334" y="182213"/>
                  </a:lnTo>
                  <a:lnTo>
                    <a:pt x="1334" y="364426"/>
                  </a:lnTo>
                  <a:lnTo>
                    <a:pt x="183547" y="182213"/>
                  </a:lnTo>
                  <a:lnTo>
                    <a:pt x="1835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9">
              <a:extLst>
                <a:ext uri="{FF2B5EF4-FFF2-40B4-BE49-F238E27FC236}">
                  <a16:creationId xmlns:a16="http://schemas.microsoft.com/office/drawing/2014/main" id="{3F9BDB50-56D1-BA49-82F3-F0CB3C1859AF}"/>
                </a:ext>
              </a:extLst>
            </p:cNvPr>
            <p:cNvSpPr/>
            <p:nvPr userDrawn="1"/>
          </p:nvSpPr>
          <p:spPr>
            <a:xfrm>
              <a:off x="538232" y="375179"/>
              <a:ext cx="364521" cy="364426"/>
            </a:xfrm>
            <a:custGeom>
              <a:avLst/>
              <a:gdLst>
                <a:gd name="connsiteX0" fmla="*/ 364522 w 364521"/>
                <a:gd name="connsiteY0" fmla="*/ 0 h 364426"/>
                <a:gd name="connsiteX1" fmla="*/ 182213 w 364521"/>
                <a:gd name="connsiteY1" fmla="*/ 0 h 364426"/>
                <a:gd name="connsiteX2" fmla="*/ 182213 w 364521"/>
                <a:gd name="connsiteY2" fmla="*/ 0 h 364426"/>
                <a:gd name="connsiteX3" fmla="*/ 0 w 364521"/>
                <a:gd name="connsiteY3" fmla="*/ 182213 h 364426"/>
                <a:gd name="connsiteX4" fmla="*/ 182213 w 364521"/>
                <a:gd name="connsiteY4" fmla="*/ 182213 h 364426"/>
                <a:gd name="connsiteX5" fmla="*/ 182213 w 364521"/>
                <a:gd name="connsiteY5" fmla="*/ 364426 h 364426"/>
                <a:gd name="connsiteX6" fmla="*/ 364522 w 364521"/>
                <a:gd name="connsiteY6" fmla="*/ 182213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521" h="364426">
                  <a:moveTo>
                    <a:pt x="364522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426"/>
                  </a:lnTo>
                  <a:lnTo>
                    <a:pt x="364522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471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96">
          <p15:clr>
            <a:srgbClr val="FBAE40"/>
          </p15:clr>
        </p15:guide>
        <p15:guide id="2" pos="211">
          <p15:clr>
            <a:srgbClr val="FBAE40"/>
          </p15:clr>
        </p15:guide>
        <p15:guide id="3" pos="746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47F2114-84C2-40AE-AA56-86F078E73884}"/>
              </a:ext>
            </a:extLst>
          </p:cNvPr>
          <p:cNvSpPr/>
          <p:nvPr userDrawn="1"/>
        </p:nvSpPr>
        <p:spPr>
          <a:xfrm>
            <a:off x="0" y="1000125"/>
            <a:ext cx="12192000" cy="5857875"/>
          </a:xfrm>
          <a:prstGeom prst="rect">
            <a:avLst/>
          </a:prstGeom>
          <a:gradFill flip="none" rotWithShape="1">
            <a:gsLst>
              <a:gs pos="0">
                <a:srgbClr val="E25487"/>
              </a:gs>
              <a:gs pos="50000">
                <a:schemeClr val="accent1"/>
              </a:gs>
              <a:gs pos="83000">
                <a:schemeClr val="accent1"/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A8997C-C23E-49AF-8101-B919A65E8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9043" t="34956" r="4741" b="13149"/>
          <a:stretch/>
        </p:blipFill>
        <p:spPr>
          <a:xfrm>
            <a:off x="0" y="1000124"/>
            <a:ext cx="7924800" cy="58905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62761A-F8FF-457A-88A2-E297DCB95D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0924" y="1305513"/>
            <a:ext cx="5033228" cy="555248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7531E56-743A-4B62-A936-F9336A31C4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62657" y="1994647"/>
            <a:ext cx="3601393" cy="30954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4AF712-3E2A-4360-BBDE-4695BB3D37A5}"/>
              </a:ext>
            </a:extLst>
          </p:cNvPr>
          <p:cNvSpPr/>
          <p:nvPr userDrawn="1"/>
        </p:nvSpPr>
        <p:spPr>
          <a:xfrm>
            <a:off x="7311360" y="1972863"/>
            <a:ext cx="3935760" cy="14637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300" cap="all" baseline="0" dirty="0">
                <a:solidFill>
                  <a:schemeClr val="bg1"/>
                </a:solidFill>
              </a:rPr>
              <a:t>Building</a:t>
            </a:r>
            <a:br>
              <a:rPr lang="en-US" sz="3300" cap="all" baseline="0" dirty="0">
                <a:solidFill>
                  <a:schemeClr val="bg1"/>
                </a:solidFill>
              </a:rPr>
            </a:br>
            <a:r>
              <a:rPr lang="en-US" sz="3300" cap="all" baseline="0" dirty="0">
                <a:solidFill>
                  <a:schemeClr val="bg1"/>
                </a:solidFill>
              </a:rPr>
              <a:t>the Universities</a:t>
            </a:r>
            <a:br>
              <a:rPr lang="en-US" sz="3300" cap="all" baseline="0" dirty="0">
                <a:solidFill>
                  <a:schemeClr val="bg1"/>
                </a:solidFill>
              </a:rPr>
            </a:br>
            <a:r>
              <a:rPr lang="en-US" sz="3300" cap="all" baseline="0" dirty="0">
                <a:solidFill>
                  <a:schemeClr val="bg1"/>
                </a:solidFill>
              </a:rPr>
              <a:t>of the Future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9C9AB2-A88A-45F2-979C-DE026425C660}"/>
              </a:ext>
            </a:extLst>
          </p:cNvPr>
          <p:cNvSpPr/>
          <p:nvPr userDrawn="1"/>
        </p:nvSpPr>
        <p:spPr>
          <a:xfrm>
            <a:off x="7311360" y="3555417"/>
            <a:ext cx="3935760" cy="4802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cap="none" baseline="0" dirty="0">
                <a:solidFill>
                  <a:schemeClr val="bg1"/>
                </a:solidFill>
              </a:rPr>
              <a:t>Back to basics: for an innovative, inclusive</a:t>
            </a:r>
            <a:br>
              <a:rPr lang="en-US" sz="1400" cap="none" baseline="0" dirty="0">
                <a:solidFill>
                  <a:schemeClr val="bg1"/>
                </a:solidFill>
              </a:rPr>
            </a:br>
            <a:r>
              <a:rPr lang="en-US" sz="1400" cap="none" baseline="0" dirty="0">
                <a:solidFill>
                  <a:schemeClr val="bg1"/>
                </a:solidFill>
              </a:rPr>
              <a:t>and values based education</a:t>
            </a:r>
            <a:endParaRPr lang="en-US" sz="1400" cap="none" baseline="0" dirty="0">
              <a:solidFill>
                <a:schemeClr val="bg2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809C35-B48A-469B-ABD3-B0E89D40C35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3120" y="4322022"/>
            <a:ext cx="1584000" cy="525961"/>
            <a:chOff x="8400256" y="4884548"/>
            <a:chExt cx="1360100" cy="45161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2906E93-A3BF-45E4-A901-83F69515B66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00256" y="4884548"/>
              <a:ext cx="675114" cy="451614"/>
            </a:xfrm>
            <a:custGeom>
              <a:avLst/>
              <a:gdLst>
                <a:gd name="connsiteX0" fmla="*/ 675115 w 675114"/>
                <a:gd name="connsiteY0" fmla="*/ 451614 h 451614"/>
                <a:gd name="connsiteX1" fmla="*/ 675115 w 675114"/>
                <a:gd name="connsiteY1" fmla="*/ 0 h 451614"/>
                <a:gd name="connsiteX2" fmla="*/ 0 w 675114"/>
                <a:gd name="connsiteY2" fmla="*/ 0 h 451614"/>
                <a:gd name="connsiteX3" fmla="*/ 0 w 675114"/>
                <a:gd name="connsiteY3" fmla="*/ 451614 h 451614"/>
                <a:gd name="connsiteX4" fmla="*/ 675115 w 675114"/>
                <a:gd name="connsiteY4" fmla="*/ 451614 h 4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114" h="451614">
                  <a:moveTo>
                    <a:pt x="675115" y="451614"/>
                  </a:moveTo>
                  <a:lnTo>
                    <a:pt x="675115" y="0"/>
                  </a:lnTo>
                  <a:lnTo>
                    <a:pt x="0" y="0"/>
                  </a:lnTo>
                  <a:lnTo>
                    <a:pt x="0" y="451614"/>
                  </a:lnTo>
                  <a:lnTo>
                    <a:pt x="675115" y="451614"/>
                  </a:lnTo>
                  <a:close/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BE" sz="1600" i="0" dirty="0">
                  <a:solidFill>
                    <a:schemeClr val="bg1"/>
                  </a:solidFill>
                </a:rPr>
                <a:t>7</a:t>
              </a:r>
              <a:endParaRPr lang="en-US" sz="1600" i="0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376D02A-7BF4-4C89-AE84-A27EE43BC6C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75370" y="4884548"/>
              <a:ext cx="684986" cy="451614"/>
            </a:xfrm>
            <a:custGeom>
              <a:avLst/>
              <a:gdLst>
                <a:gd name="connsiteX0" fmla="*/ 675115 w 675114"/>
                <a:gd name="connsiteY0" fmla="*/ 451614 h 451614"/>
                <a:gd name="connsiteX1" fmla="*/ 675115 w 675114"/>
                <a:gd name="connsiteY1" fmla="*/ 0 h 451614"/>
                <a:gd name="connsiteX2" fmla="*/ 0 w 675114"/>
                <a:gd name="connsiteY2" fmla="*/ 0 h 451614"/>
                <a:gd name="connsiteX3" fmla="*/ 0 w 675114"/>
                <a:gd name="connsiteY3" fmla="*/ 451614 h 451614"/>
                <a:gd name="connsiteX4" fmla="*/ 675115 w 675114"/>
                <a:gd name="connsiteY4" fmla="*/ 451614 h 4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114" h="451614">
                  <a:moveTo>
                    <a:pt x="675115" y="451614"/>
                  </a:moveTo>
                  <a:lnTo>
                    <a:pt x="675115" y="0"/>
                  </a:lnTo>
                  <a:lnTo>
                    <a:pt x="0" y="0"/>
                  </a:lnTo>
                  <a:lnTo>
                    <a:pt x="0" y="451614"/>
                  </a:lnTo>
                  <a:lnTo>
                    <a:pt x="675115" y="451614"/>
                  </a:lnTo>
                  <a:close/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BE" sz="1600" i="0" dirty="0">
                  <a:solidFill>
                    <a:schemeClr val="bg1"/>
                  </a:solidFill>
                </a:rPr>
                <a:t>NOV</a:t>
              </a:r>
              <a:endParaRPr lang="en-US" sz="1600" i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581C99-BD1C-45EB-8CC7-E55A798BC1AF}"/>
              </a:ext>
            </a:extLst>
          </p:cNvPr>
          <p:cNvGrpSpPr/>
          <p:nvPr userDrawn="1"/>
        </p:nvGrpSpPr>
        <p:grpSpPr>
          <a:xfrm>
            <a:off x="9325280" y="4310259"/>
            <a:ext cx="2866720" cy="600164"/>
            <a:chOff x="8400384" y="5016379"/>
            <a:chExt cx="2866720" cy="60016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406BCD-9E6C-443D-A438-4699FC4039D2}"/>
                </a:ext>
              </a:extLst>
            </p:cNvPr>
            <p:cNvSpPr/>
            <p:nvPr userDrawn="1"/>
          </p:nvSpPr>
          <p:spPr>
            <a:xfrm>
              <a:off x="8832304" y="5016379"/>
              <a:ext cx="2434800" cy="600164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100" cap="all" baseline="0" dirty="0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The square</a:t>
              </a:r>
              <a:br>
                <a:rPr lang="en-US" sz="1100" cap="all" baseline="0" dirty="0">
                  <a:solidFill>
                    <a:schemeClr val="bg1"/>
                  </a:solidFill>
                  <a:latin typeface="EC Square Sans Pro Medium" panose="020B0500000000020004" pitchFamily="34" charset="0"/>
                </a:rPr>
              </a:br>
              <a:r>
                <a:rPr lang="en-US" sz="1100" cap="all" baseline="0" dirty="0" err="1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mont</a:t>
              </a:r>
              <a:r>
                <a:rPr lang="en-US" sz="1100" cap="all" baseline="0" dirty="0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 des arts/</a:t>
              </a:r>
              <a:r>
                <a:rPr lang="en-US" sz="1100" cap="all" baseline="0" dirty="0" err="1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kunstberg</a:t>
              </a:r>
              <a:r>
                <a:rPr lang="en-US" sz="1100" cap="all" baseline="0" dirty="0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,</a:t>
              </a:r>
            </a:p>
            <a:p>
              <a:pPr>
                <a:lnSpc>
                  <a:spcPct val="100000"/>
                </a:lnSpc>
              </a:pPr>
              <a:r>
                <a:rPr lang="en-US" sz="1100" cap="all" baseline="0" dirty="0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1000 brussels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80F5D5B-E047-4CCB-9547-E72F9E296D3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400384" y="5079827"/>
              <a:ext cx="361285" cy="454493"/>
              <a:chOff x="8400384" y="5829149"/>
              <a:chExt cx="361285" cy="454493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CC4287F-7313-4FE8-AF05-CCFDD12C3092}"/>
                  </a:ext>
                </a:extLst>
              </p:cNvPr>
              <p:cNvSpPr/>
              <p:nvPr/>
            </p:nvSpPr>
            <p:spPr>
              <a:xfrm>
                <a:off x="8490971" y="5919912"/>
                <a:ext cx="179758" cy="179758"/>
              </a:xfrm>
              <a:custGeom>
                <a:avLst/>
                <a:gdLst>
                  <a:gd name="connsiteX0" fmla="*/ 26362 w 179758"/>
                  <a:gd name="connsiteY0" fmla="*/ 26362 h 179758"/>
                  <a:gd name="connsiteX1" fmla="*/ 0 w 179758"/>
                  <a:gd name="connsiteY1" fmla="*/ 89879 h 179758"/>
                  <a:gd name="connsiteX2" fmla="*/ 0 w 179758"/>
                  <a:gd name="connsiteY2" fmla="*/ 89879 h 179758"/>
                  <a:gd name="connsiteX3" fmla="*/ 26362 w 179758"/>
                  <a:gd name="connsiteY3" fmla="*/ 153396 h 179758"/>
                  <a:gd name="connsiteX4" fmla="*/ 89879 w 179758"/>
                  <a:gd name="connsiteY4" fmla="*/ 179758 h 179758"/>
                  <a:gd name="connsiteX5" fmla="*/ 153396 w 179758"/>
                  <a:gd name="connsiteY5" fmla="*/ 153396 h 179758"/>
                  <a:gd name="connsiteX6" fmla="*/ 179758 w 179758"/>
                  <a:gd name="connsiteY6" fmla="*/ 89879 h 179758"/>
                  <a:gd name="connsiteX7" fmla="*/ 153396 w 179758"/>
                  <a:gd name="connsiteY7" fmla="*/ 26362 h 179758"/>
                  <a:gd name="connsiteX8" fmla="*/ 89879 w 179758"/>
                  <a:gd name="connsiteY8" fmla="*/ 0 h 179758"/>
                  <a:gd name="connsiteX9" fmla="*/ 26362 w 179758"/>
                  <a:gd name="connsiteY9" fmla="*/ 26362 h 179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758" h="179758">
                    <a:moveTo>
                      <a:pt x="26362" y="26362"/>
                    </a:moveTo>
                    <a:cubicBezTo>
                      <a:pt x="10085" y="42639"/>
                      <a:pt x="0" y="65109"/>
                      <a:pt x="0" y="89879"/>
                    </a:cubicBezTo>
                    <a:lnTo>
                      <a:pt x="0" y="89879"/>
                    </a:lnTo>
                    <a:cubicBezTo>
                      <a:pt x="0" y="114649"/>
                      <a:pt x="10085" y="137296"/>
                      <a:pt x="26362" y="153396"/>
                    </a:cubicBezTo>
                    <a:cubicBezTo>
                      <a:pt x="42639" y="169673"/>
                      <a:pt x="65109" y="179758"/>
                      <a:pt x="89879" y="179758"/>
                    </a:cubicBezTo>
                    <a:cubicBezTo>
                      <a:pt x="114649" y="179758"/>
                      <a:pt x="137119" y="169673"/>
                      <a:pt x="153396" y="153396"/>
                    </a:cubicBezTo>
                    <a:cubicBezTo>
                      <a:pt x="169673" y="137119"/>
                      <a:pt x="179758" y="114649"/>
                      <a:pt x="179758" y="89879"/>
                    </a:cubicBezTo>
                    <a:cubicBezTo>
                      <a:pt x="179758" y="65109"/>
                      <a:pt x="169673" y="42639"/>
                      <a:pt x="153396" y="26362"/>
                    </a:cubicBezTo>
                    <a:cubicBezTo>
                      <a:pt x="137119" y="10085"/>
                      <a:pt x="114649" y="0"/>
                      <a:pt x="89879" y="0"/>
                    </a:cubicBezTo>
                    <a:cubicBezTo>
                      <a:pt x="65109" y="0"/>
                      <a:pt x="42639" y="10085"/>
                      <a:pt x="26362" y="26362"/>
                    </a:cubicBezTo>
                    <a:close/>
                  </a:path>
                </a:pathLst>
              </a:custGeom>
              <a:noFill/>
              <a:ln w="24589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A11D679F-605F-43B2-ABC6-FBEE398C22F9}"/>
                  </a:ext>
                </a:extLst>
              </p:cNvPr>
              <p:cNvSpPr/>
              <p:nvPr/>
            </p:nvSpPr>
            <p:spPr>
              <a:xfrm>
                <a:off x="8400384" y="5829149"/>
                <a:ext cx="361285" cy="454493"/>
              </a:xfrm>
              <a:custGeom>
                <a:avLst/>
                <a:gdLst>
                  <a:gd name="connsiteX0" fmla="*/ 176750 w 361285"/>
                  <a:gd name="connsiteY0" fmla="*/ 452757 h 454493"/>
                  <a:gd name="connsiteX1" fmla="*/ 130042 w 361285"/>
                  <a:gd name="connsiteY1" fmla="*/ 400209 h 454493"/>
                  <a:gd name="connsiteX2" fmla="*/ 32908 w 361285"/>
                  <a:gd name="connsiteY2" fmla="*/ 284676 h 454493"/>
                  <a:gd name="connsiteX3" fmla="*/ 32908 w 361285"/>
                  <a:gd name="connsiteY3" fmla="*/ 284676 h 454493"/>
                  <a:gd name="connsiteX4" fmla="*/ 8316 w 361285"/>
                  <a:gd name="connsiteY4" fmla="*/ 234959 h 454493"/>
                  <a:gd name="connsiteX5" fmla="*/ 0 w 361285"/>
                  <a:gd name="connsiteY5" fmla="*/ 180643 h 454493"/>
                  <a:gd name="connsiteX6" fmla="*/ 52901 w 361285"/>
                  <a:gd name="connsiteY6" fmla="*/ 52901 h 454493"/>
                  <a:gd name="connsiteX7" fmla="*/ 180643 w 361285"/>
                  <a:gd name="connsiteY7" fmla="*/ 0 h 454493"/>
                  <a:gd name="connsiteX8" fmla="*/ 308384 w 361285"/>
                  <a:gd name="connsiteY8" fmla="*/ 52901 h 454493"/>
                  <a:gd name="connsiteX9" fmla="*/ 361286 w 361285"/>
                  <a:gd name="connsiteY9" fmla="*/ 180643 h 454493"/>
                  <a:gd name="connsiteX10" fmla="*/ 361286 w 361285"/>
                  <a:gd name="connsiteY10" fmla="*/ 180643 h 454493"/>
                  <a:gd name="connsiteX11" fmla="*/ 352970 w 361285"/>
                  <a:gd name="connsiteY11" fmla="*/ 235136 h 454493"/>
                  <a:gd name="connsiteX12" fmla="*/ 328377 w 361285"/>
                  <a:gd name="connsiteY12" fmla="*/ 284499 h 454493"/>
                  <a:gd name="connsiteX13" fmla="*/ 231244 w 361285"/>
                  <a:gd name="connsiteY13" fmla="*/ 400032 h 454493"/>
                  <a:gd name="connsiteX14" fmla="*/ 184358 w 361285"/>
                  <a:gd name="connsiteY14" fmla="*/ 452757 h 454493"/>
                  <a:gd name="connsiteX15" fmla="*/ 177458 w 361285"/>
                  <a:gd name="connsiteY15" fmla="*/ 453288 h 454493"/>
                  <a:gd name="connsiteX16" fmla="*/ 176750 w 361285"/>
                  <a:gd name="connsiteY16" fmla="*/ 452757 h 454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61285" h="454493">
                    <a:moveTo>
                      <a:pt x="176750" y="452757"/>
                    </a:moveTo>
                    <a:cubicBezTo>
                      <a:pt x="162419" y="436126"/>
                      <a:pt x="146496" y="418433"/>
                      <a:pt x="130042" y="400209"/>
                    </a:cubicBezTo>
                    <a:cubicBezTo>
                      <a:pt x="95187" y="361639"/>
                      <a:pt x="58209" y="320592"/>
                      <a:pt x="32908" y="284676"/>
                    </a:cubicBezTo>
                    <a:lnTo>
                      <a:pt x="32908" y="284676"/>
                    </a:lnTo>
                    <a:cubicBezTo>
                      <a:pt x="22116" y="269106"/>
                      <a:pt x="13800" y="252475"/>
                      <a:pt x="8316" y="234959"/>
                    </a:cubicBezTo>
                    <a:cubicBezTo>
                      <a:pt x="2831" y="217621"/>
                      <a:pt x="0" y="199574"/>
                      <a:pt x="0" y="180643"/>
                    </a:cubicBezTo>
                    <a:cubicBezTo>
                      <a:pt x="0" y="130749"/>
                      <a:pt x="20170" y="85633"/>
                      <a:pt x="52901" y="52901"/>
                    </a:cubicBezTo>
                    <a:cubicBezTo>
                      <a:pt x="85633" y="20170"/>
                      <a:pt x="130749" y="0"/>
                      <a:pt x="180643" y="0"/>
                    </a:cubicBezTo>
                    <a:cubicBezTo>
                      <a:pt x="230536" y="0"/>
                      <a:pt x="275653" y="20170"/>
                      <a:pt x="308384" y="52901"/>
                    </a:cubicBezTo>
                    <a:cubicBezTo>
                      <a:pt x="341116" y="85633"/>
                      <a:pt x="361286" y="130749"/>
                      <a:pt x="361286" y="180643"/>
                    </a:cubicBezTo>
                    <a:lnTo>
                      <a:pt x="361286" y="180643"/>
                    </a:lnTo>
                    <a:cubicBezTo>
                      <a:pt x="361286" y="199397"/>
                      <a:pt x="358455" y="217797"/>
                      <a:pt x="352970" y="235136"/>
                    </a:cubicBezTo>
                    <a:cubicBezTo>
                      <a:pt x="347485" y="252652"/>
                      <a:pt x="339170" y="269283"/>
                      <a:pt x="328377" y="284499"/>
                    </a:cubicBezTo>
                    <a:cubicBezTo>
                      <a:pt x="303077" y="320415"/>
                      <a:pt x="266099" y="361462"/>
                      <a:pt x="231244" y="400032"/>
                    </a:cubicBezTo>
                    <a:cubicBezTo>
                      <a:pt x="214613" y="418433"/>
                      <a:pt x="198689" y="436126"/>
                      <a:pt x="184358" y="452757"/>
                    </a:cubicBezTo>
                    <a:cubicBezTo>
                      <a:pt x="182589" y="454880"/>
                      <a:pt x="179404" y="455057"/>
                      <a:pt x="177458" y="453288"/>
                    </a:cubicBezTo>
                    <a:cubicBezTo>
                      <a:pt x="177104" y="453111"/>
                      <a:pt x="176927" y="452934"/>
                      <a:pt x="176750" y="452757"/>
                    </a:cubicBezTo>
                    <a:close/>
                  </a:path>
                </a:pathLst>
              </a:custGeom>
              <a:noFill/>
              <a:ln w="24589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8BE7FA1-27E7-4D59-9321-9BF1457BDF83}"/>
              </a:ext>
            </a:extLst>
          </p:cNvPr>
          <p:cNvGrpSpPr/>
          <p:nvPr userDrawn="1"/>
        </p:nvGrpSpPr>
        <p:grpSpPr>
          <a:xfrm>
            <a:off x="5312357" y="223200"/>
            <a:ext cx="1567284" cy="6634800"/>
            <a:chOff x="5312357" y="223200"/>
            <a:chExt cx="1567284" cy="663480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6E2B3D4-0EB2-466D-BB75-4ACC5A48C7D0}"/>
                </a:ext>
              </a:extLst>
            </p:cNvPr>
            <p:cNvSpPr/>
            <p:nvPr userDrawn="1"/>
          </p:nvSpPr>
          <p:spPr>
            <a:xfrm>
              <a:off x="5632674" y="6404400"/>
              <a:ext cx="675114" cy="453600"/>
            </a:xfrm>
            <a:custGeom>
              <a:avLst/>
              <a:gdLst>
                <a:gd name="connsiteX0" fmla="*/ 675115 w 675114"/>
                <a:gd name="connsiteY0" fmla="*/ 451614 h 451614"/>
                <a:gd name="connsiteX1" fmla="*/ 675115 w 675114"/>
                <a:gd name="connsiteY1" fmla="*/ 0 h 451614"/>
                <a:gd name="connsiteX2" fmla="*/ 0 w 675114"/>
                <a:gd name="connsiteY2" fmla="*/ 0 h 451614"/>
                <a:gd name="connsiteX3" fmla="*/ 0 w 675114"/>
                <a:gd name="connsiteY3" fmla="*/ 451614 h 451614"/>
                <a:gd name="connsiteX4" fmla="*/ 675115 w 675114"/>
                <a:gd name="connsiteY4" fmla="*/ 451614 h 4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114" h="451614">
                  <a:moveTo>
                    <a:pt x="675115" y="451614"/>
                  </a:moveTo>
                  <a:lnTo>
                    <a:pt x="675115" y="0"/>
                  </a:lnTo>
                  <a:lnTo>
                    <a:pt x="0" y="0"/>
                  </a:lnTo>
                  <a:lnTo>
                    <a:pt x="0" y="451614"/>
                  </a:lnTo>
                  <a:lnTo>
                    <a:pt x="675115" y="451614"/>
                  </a:lnTo>
                  <a:close/>
                </a:path>
              </a:pathLst>
            </a:custGeom>
            <a:solidFill>
              <a:srgbClr val="0088CE"/>
            </a:solidFill>
            <a:ln w="58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fr-BE" sz="600" i="1" dirty="0">
                  <a:solidFill>
                    <a:schemeClr val="bg1"/>
                  </a:solidFill>
                </a:rPr>
                <a:t>Erasmus+</a:t>
              </a:r>
              <a:endParaRPr lang="en-US" sz="600" i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E796654-A916-47FC-835F-99C6DBB53C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312357" y="223200"/>
              <a:ext cx="1567284" cy="10823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243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47">
          <p15:clr>
            <a:srgbClr val="FBAE40"/>
          </p15:clr>
        </p15:guide>
        <p15:guide id="2" orient="horz" pos="2352">
          <p15:clr>
            <a:srgbClr val="FBAE40"/>
          </p15:clr>
        </p15:guide>
        <p15:guide id="3" orient="horz" pos="2773">
          <p15:clr>
            <a:srgbClr val="FBAE40"/>
          </p15:clr>
        </p15:guide>
        <p15:guide id="4" orient="horz" pos="3189">
          <p15:clr>
            <a:srgbClr val="FBAE40"/>
          </p15:clr>
        </p15:guide>
        <p15:guide id="5" pos="3973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370685C-A368-4708-B951-6DCF4DB7CF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2674" y="1000125"/>
            <a:ext cx="6559326" cy="5857875"/>
          </a:xfrm>
          <a:custGeom>
            <a:avLst/>
            <a:gdLst>
              <a:gd name="connsiteX0" fmla="*/ 674464 w 6559326"/>
              <a:gd name="connsiteY0" fmla="*/ 0 h 5857875"/>
              <a:gd name="connsiteX1" fmla="*/ 6559326 w 6559326"/>
              <a:gd name="connsiteY1" fmla="*/ 0 h 5857875"/>
              <a:gd name="connsiteX2" fmla="*/ 6559326 w 6559326"/>
              <a:gd name="connsiteY2" fmla="*/ 5857875 h 5857875"/>
              <a:gd name="connsiteX3" fmla="*/ 675115 w 6559326"/>
              <a:gd name="connsiteY3" fmla="*/ 5857875 h 5857875"/>
              <a:gd name="connsiteX4" fmla="*/ 675115 w 6559326"/>
              <a:gd name="connsiteY4" fmla="*/ 5404275 h 5857875"/>
              <a:gd name="connsiteX5" fmla="*/ 0 w 6559326"/>
              <a:gd name="connsiteY5" fmla="*/ 5404275 h 5857875"/>
              <a:gd name="connsiteX6" fmla="*/ 0 w 6559326"/>
              <a:gd name="connsiteY6" fmla="*/ 304800 h 5857875"/>
              <a:gd name="connsiteX7" fmla="*/ 674464 w 6559326"/>
              <a:gd name="connsiteY7" fmla="*/ 304800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9326" h="5857875">
                <a:moveTo>
                  <a:pt x="674464" y="0"/>
                </a:moveTo>
                <a:lnTo>
                  <a:pt x="6559326" y="0"/>
                </a:lnTo>
                <a:lnTo>
                  <a:pt x="6559326" y="5857875"/>
                </a:lnTo>
                <a:lnTo>
                  <a:pt x="675115" y="5857875"/>
                </a:lnTo>
                <a:lnTo>
                  <a:pt x="675115" y="5404275"/>
                </a:lnTo>
                <a:lnTo>
                  <a:pt x="0" y="5404275"/>
                </a:lnTo>
                <a:lnTo>
                  <a:pt x="0" y="304800"/>
                </a:lnTo>
                <a:lnTo>
                  <a:pt x="674464" y="3048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4127F-9638-4B76-A4D4-56CFC661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1111442"/>
            <a:ext cx="4378680" cy="1712596"/>
          </a:xfrm>
        </p:spPr>
        <p:txBody>
          <a:bodyPr bIns="0"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9A22-8447-471D-803A-E49C71F4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3305308"/>
            <a:ext cx="4378680" cy="228393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000"/>
            </a:lvl1pPr>
            <a:lvl2pPr marL="355600" indent="-355600">
              <a:spcBef>
                <a:spcPts val="600"/>
              </a:spcBef>
              <a:spcAft>
                <a:spcPts val="600"/>
              </a:spcAft>
              <a:defRPr sz="2000"/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3pPr>
            <a:lvl4pPr marL="355600" indent="-355600">
              <a:spcBef>
                <a:spcPts val="600"/>
              </a:spcBef>
              <a:spcAft>
                <a:spcPts val="600"/>
              </a:spcAft>
              <a:defRPr sz="1800"/>
            </a:lvl4pPr>
            <a:lvl5pPr marL="0" indent="0">
              <a:spcBef>
                <a:spcPts val="1800"/>
              </a:spcBef>
              <a:spcAft>
                <a:spcPts val="1200"/>
              </a:spcAft>
              <a:buNone/>
              <a:defRPr sz="2000" b="0" cap="all" baseline="0">
                <a:solidFill>
                  <a:schemeClr val="accent5"/>
                </a:solidFill>
                <a:latin typeface="EC Square Sans Pro Medium" panose="020B05000000000200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2E5E52-84A2-4453-9841-FDF481C1499E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ADDBA60-4F9D-4DAF-9889-2B3A018688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CCAC66F0-3B5E-4D01-8F66-854CACFF88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1" y="5656973"/>
            <a:ext cx="1069345" cy="922947"/>
          </a:xfrm>
          <a:prstGeom prst="rect">
            <a:avLst/>
          </a:prstGeom>
        </p:spPr>
      </p:pic>
      <p:grpSp>
        <p:nvGrpSpPr>
          <p:cNvPr id="8" name="Graphic 9">
            <a:extLst>
              <a:ext uri="{FF2B5EF4-FFF2-40B4-BE49-F238E27FC236}">
                <a16:creationId xmlns:a16="http://schemas.microsoft.com/office/drawing/2014/main" id="{4C11628E-0276-3A41-A401-66502E48986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0"/>
            <a:ext cx="1055440" cy="1277522"/>
            <a:chOff x="0" y="375179"/>
            <a:chExt cx="902753" cy="1092707"/>
          </a:xfrm>
          <a:solidFill>
            <a:srgbClr val="04AEEF"/>
          </a:solidFill>
        </p:grpSpPr>
        <p:sp>
          <p:nvSpPr>
            <p:cNvPr id="9" name="Freeform: Shape 24">
              <a:extLst>
                <a:ext uri="{FF2B5EF4-FFF2-40B4-BE49-F238E27FC236}">
                  <a16:creationId xmlns:a16="http://schemas.microsoft.com/office/drawing/2014/main" id="{46B11BD0-CE32-5249-A70E-CFE26A00A5C1}"/>
                </a:ext>
              </a:extLst>
            </p:cNvPr>
            <p:cNvSpPr/>
            <p:nvPr/>
          </p:nvSpPr>
          <p:spPr>
            <a:xfrm>
              <a:off x="178378" y="1103460"/>
              <a:ext cx="359854" cy="364426"/>
            </a:xfrm>
            <a:custGeom>
              <a:avLst/>
              <a:gdLst>
                <a:gd name="connsiteX0" fmla="*/ 177641 w 359854"/>
                <a:gd name="connsiteY0" fmla="*/ 0 h 364426"/>
                <a:gd name="connsiteX1" fmla="*/ 177641 w 359854"/>
                <a:gd name="connsiteY1" fmla="*/ 0 h 364426"/>
                <a:gd name="connsiteX2" fmla="*/ 0 w 359854"/>
                <a:gd name="connsiteY2" fmla="*/ 177641 h 364426"/>
                <a:gd name="connsiteX3" fmla="*/ 0 w 359854"/>
                <a:gd name="connsiteY3" fmla="*/ 182213 h 364426"/>
                <a:gd name="connsiteX4" fmla="*/ 177641 w 359854"/>
                <a:gd name="connsiteY4" fmla="*/ 182213 h 364426"/>
                <a:gd name="connsiteX5" fmla="*/ 177641 w 359854"/>
                <a:gd name="connsiteY5" fmla="*/ 364427 h 364426"/>
                <a:gd name="connsiteX6" fmla="*/ 359855 w 359854"/>
                <a:gd name="connsiteY6" fmla="*/ 182213 h 364426"/>
                <a:gd name="connsiteX7" fmla="*/ 359855 w 359854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854" h="364426">
                  <a:moveTo>
                    <a:pt x="177641" y="0"/>
                  </a:moveTo>
                  <a:lnTo>
                    <a:pt x="177641" y="0"/>
                  </a:lnTo>
                  <a:lnTo>
                    <a:pt x="0" y="177641"/>
                  </a:lnTo>
                  <a:lnTo>
                    <a:pt x="0" y="182213"/>
                  </a:lnTo>
                  <a:lnTo>
                    <a:pt x="177641" y="182213"/>
                  </a:lnTo>
                  <a:lnTo>
                    <a:pt x="177641" y="364427"/>
                  </a:lnTo>
                  <a:lnTo>
                    <a:pt x="359855" y="182213"/>
                  </a:lnTo>
                  <a:lnTo>
                    <a:pt x="35985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25">
              <a:extLst>
                <a:ext uri="{FF2B5EF4-FFF2-40B4-BE49-F238E27FC236}">
                  <a16:creationId xmlns:a16="http://schemas.microsoft.com/office/drawing/2014/main" id="{A4760594-CE09-8647-A756-2B7C4005F5BE}"/>
                </a:ext>
              </a:extLst>
            </p:cNvPr>
            <p:cNvSpPr/>
            <p:nvPr/>
          </p:nvSpPr>
          <p:spPr>
            <a:xfrm>
              <a:off x="0" y="375354"/>
              <a:ext cx="183546" cy="364426"/>
            </a:xfrm>
            <a:custGeom>
              <a:avLst/>
              <a:gdLst>
                <a:gd name="connsiteX0" fmla="*/ 1334 w 183546"/>
                <a:gd name="connsiteY0" fmla="*/ 0 h 364426"/>
                <a:gd name="connsiteX1" fmla="*/ 1334 w 183546"/>
                <a:gd name="connsiteY1" fmla="*/ 0 h 364426"/>
                <a:gd name="connsiteX2" fmla="*/ 0 w 183546"/>
                <a:gd name="connsiteY2" fmla="*/ 1333 h 364426"/>
                <a:gd name="connsiteX3" fmla="*/ 0 w 183546"/>
                <a:gd name="connsiteY3" fmla="*/ 182213 h 364426"/>
                <a:gd name="connsiteX4" fmla="*/ 1334 w 183546"/>
                <a:gd name="connsiteY4" fmla="*/ 182213 h 364426"/>
                <a:gd name="connsiteX5" fmla="*/ 1334 w 183546"/>
                <a:gd name="connsiteY5" fmla="*/ 364426 h 364426"/>
                <a:gd name="connsiteX6" fmla="*/ 183547 w 183546"/>
                <a:gd name="connsiteY6" fmla="*/ 182213 h 364426"/>
                <a:gd name="connsiteX7" fmla="*/ 183547 w 183546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546" h="364426">
                  <a:moveTo>
                    <a:pt x="1334" y="0"/>
                  </a:moveTo>
                  <a:lnTo>
                    <a:pt x="1334" y="0"/>
                  </a:lnTo>
                  <a:lnTo>
                    <a:pt x="0" y="1333"/>
                  </a:lnTo>
                  <a:lnTo>
                    <a:pt x="0" y="182213"/>
                  </a:lnTo>
                  <a:lnTo>
                    <a:pt x="1334" y="182213"/>
                  </a:lnTo>
                  <a:lnTo>
                    <a:pt x="1334" y="364426"/>
                  </a:lnTo>
                  <a:lnTo>
                    <a:pt x="183547" y="182213"/>
                  </a:lnTo>
                  <a:lnTo>
                    <a:pt x="1835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6">
              <a:extLst>
                <a:ext uri="{FF2B5EF4-FFF2-40B4-BE49-F238E27FC236}">
                  <a16:creationId xmlns:a16="http://schemas.microsoft.com/office/drawing/2014/main" id="{EE4E5B1A-3B40-0D4C-A46D-CA985A0D81EF}"/>
                </a:ext>
              </a:extLst>
            </p:cNvPr>
            <p:cNvSpPr/>
            <p:nvPr/>
          </p:nvSpPr>
          <p:spPr>
            <a:xfrm>
              <a:off x="178378" y="738938"/>
              <a:ext cx="364426" cy="364521"/>
            </a:xfrm>
            <a:custGeom>
              <a:avLst/>
              <a:gdLst>
                <a:gd name="connsiteX0" fmla="*/ 364426 w 364426"/>
                <a:gd name="connsiteY0" fmla="*/ 0 h 364521"/>
                <a:gd name="connsiteX1" fmla="*/ 182213 w 364426"/>
                <a:gd name="connsiteY1" fmla="*/ 0 h 364521"/>
                <a:gd name="connsiteX2" fmla="*/ 182213 w 364426"/>
                <a:gd name="connsiteY2" fmla="*/ 0 h 364521"/>
                <a:gd name="connsiteX3" fmla="*/ 0 w 364426"/>
                <a:gd name="connsiteY3" fmla="*/ 182213 h 364521"/>
                <a:gd name="connsiteX4" fmla="*/ 182213 w 364426"/>
                <a:gd name="connsiteY4" fmla="*/ 182213 h 364521"/>
                <a:gd name="connsiteX5" fmla="*/ 182213 w 364426"/>
                <a:gd name="connsiteY5" fmla="*/ 364522 h 364521"/>
                <a:gd name="connsiteX6" fmla="*/ 364426 w 364426"/>
                <a:gd name="connsiteY6" fmla="*/ 182213 h 36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426" h="364521">
                  <a:moveTo>
                    <a:pt x="364426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522"/>
                  </a:lnTo>
                  <a:lnTo>
                    <a:pt x="364426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7">
              <a:extLst>
                <a:ext uri="{FF2B5EF4-FFF2-40B4-BE49-F238E27FC236}">
                  <a16:creationId xmlns:a16="http://schemas.microsoft.com/office/drawing/2014/main" id="{9489124E-5D6F-9E43-B81D-8BC8195E342D}"/>
                </a:ext>
              </a:extLst>
            </p:cNvPr>
            <p:cNvSpPr/>
            <p:nvPr/>
          </p:nvSpPr>
          <p:spPr>
            <a:xfrm>
              <a:off x="178378" y="375179"/>
              <a:ext cx="364521" cy="364426"/>
            </a:xfrm>
            <a:custGeom>
              <a:avLst/>
              <a:gdLst>
                <a:gd name="connsiteX0" fmla="*/ 364522 w 364521"/>
                <a:gd name="connsiteY0" fmla="*/ 0 h 364426"/>
                <a:gd name="connsiteX1" fmla="*/ 182213 w 364521"/>
                <a:gd name="connsiteY1" fmla="*/ 0 h 364426"/>
                <a:gd name="connsiteX2" fmla="*/ 182213 w 364521"/>
                <a:gd name="connsiteY2" fmla="*/ 0 h 364426"/>
                <a:gd name="connsiteX3" fmla="*/ 0 w 364521"/>
                <a:gd name="connsiteY3" fmla="*/ 182213 h 364426"/>
                <a:gd name="connsiteX4" fmla="*/ 182213 w 364521"/>
                <a:gd name="connsiteY4" fmla="*/ 182213 h 364426"/>
                <a:gd name="connsiteX5" fmla="*/ 182213 w 364521"/>
                <a:gd name="connsiteY5" fmla="*/ 364426 h 364426"/>
                <a:gd name="connsiteX6" fmla="*/ 364522 w 364521"/>
                <a:gd name="connsiteY6" fmla="*/ 182213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521" h="364426">
                  <a:moveTo>
                    <a:pt x="364522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426"/>
                  </a:lnTo>
                  <a:lnTo>
                    <a:pt x="364522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28">
              <a:extLst>
                <a:ext uri="{FF2B5EF4-FFF2-40B4-BE49-F238E27FC236}">
                  <a16:creationId xmlns:a16="http://schemas.microsoft.com/office/drawing/2014/main" id="{C43CDAC4-08F1-864C-B438-FBAE3AB9DE9F}"/>
                </a:ext>
              </a:extLst>
            </p:cNvPr>
            <p:cNvSpPr/>
            <p:nvPr userDrawn="1"/>
          </p:nvSpPr>
          <p:spPr>
            <a:xfrm>
              <a:off x="0" y="737964"/>
              <a:ext cx="183546" cy="364426"/>
            </a:xfrm>
            <a:custGeom>
              <a:avLst/>
              <a:gdLst>
                <a:gd name="connsiteX0" fmla="*/ 1334 w 183546"/>
                <a:gd name="connsiteY0" fmla="*/ 0 h 364426"/>
                <a:gd name="connsiteX1" fmla="*/ 1334 w 183546"/>
                <a:gd name="connsiteY1" fmla="*/ 0 h 364426"/>
                <a:gd name="connsiteX2" fmla="*/ 0 w 183546"/>
                <a:gd name="connsiteY2" fmla="*/ 1333 h 364426"/>
                <a:gd name="connsiteX3" fmla="*/ 0 w 183546"/>
                <a:gd name="connsiteY3" fmla="*/ 182213 h 364426"/>
                <a:gd name="connsiteX4" fmla="*/ 1334 w 183546"/>
                <a:gd name="connsiteY4" fmla="*/ 182213 h 364426"/>
                <a:gd name="connsiteX5" fmla="*/ 1334 w 183546"/>
                <a:gd name="connsiteY5" fmla="*/ 364426 h 364426"/>
                <a:gd name="connsiteX6" fmla="*/ 183547 w 183546"/>
                <a:gd name="connsiteY6" fmla="*/ 182213 h 364426"/>
                <a:gd name="connsiteX7" fmla="*/ 183547 w 183546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546" h="364426">
                  <a:moveTo>
                    <a:pt x="1334" y="0"/>
                  </a:moveTo>
                  <a:lnTo>
                    <a:pt x="1334" y="0"/>
                  </a:lnTo>
                  <a:lnTo>
                    <a:pt x="0" y="1333"/>
                  </a:lnTo>
                  <a:lnTo>
                    <a:pt x="0" y="182213"/>
                  </a:lnTo>
                  <a:lnTo>
                    <a:pt x="1334" y="182213"/>
                  </a:lnTo>
                  <a:lnTo>
                    <a:pt x="1334" y="364426"/>
                  </a:lnTo>
                  <a:lnTo>
                    <a:pt x="183547" y="182213"/>
                  </a:lnTo>
                  <a:lnTo>
                    <a:pt x="1835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29">
              <a:extLst>
                <a:ext uri="{FF2B5EF4-FFF2-40B4-BE49-F238E27FC236}">
                  <a16:creationId xmlns:a16="http://schemas.microsoft.com/office/drawing/2014/main" id="{B74EAABC-E714-EC48-9D37-0383FCD75535}"/>
                </a:ext>
              </a:extLst>
            </p:cNvPr>
            <p:cNvSpPr/>
            <p:nvPr userDrawn="1"/>
          </p:nvSpPr>
          <p:spPr>
            <a:xfrm>
              <a:off x="538232" y="375179"/>
              <a:ext cx="364521" cy="364426"/>
            </a:xfrm>
            <a:custGeom>
              <a:avLst/>
              <a:gdLst>
                <a:gd name="connsiteX0" fmla="*/ 364522 w 364521"/>
                <a:gd name="connsiteY0" fmla="*/ 0 h 364426"/>
                <a:gd name="connsiteX1" fmla="*/ 182213 w 364521"/>
                <a:gd name="connsiteY1" fmla="*/ 0 h 364426"/>
                <a:gd name="connsiteX2" fmla="*/ 182213 w 364521"/>
                <a:gd name="connsiteY2" fmla="*/ 0 h 364426"/>
                <a:gd name="connsiteX3" fmla="*/ 0 w 364521"/>
                <a:gd name="connsiteY3" fmla="*/ 182213 h 364426"/>
                <a:gd name="connsiteX4" fmla="*/ 182213 w 364521"/>
                <a:gd name="connsiteY4" fmla="*/ 182213 h 364426"/>
                <a:gd name="connsiteX5" fmla="*/ 182213 w 364521"/>
                <a:gd name="connsiteY5" fmla="*/ 364426 h 364426"/>
                <a:gd name="connsiteX6" fmla="*/ 364522 w 364521"/>
                <a:gd name="connsiteY6" fmla="*/ 182213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521" h="364426">
                  <a:moveTo>
                    <a:pt x="364522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426"/>
                  </a:lnTo>
                  <a:lnTo>
                    <a:pt x="364522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272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DC8C53-53CE-48F6-A61C-A7CA9C003B84}"/>
              </a:ext>
            </a:extLst>
          </p:cNvPr>
          <p:cNvSpPr/>
          <p:nvPr userDrawn="1"/>
        </p:nvSpPr>
        <p:spPr>
          <a:xfrm>
            <a:off x="0" y="1000125"/>
            <a:ext cx="5632674" cy="5857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370685C-A368-4708-B951-6DCF4DB7CF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2674" y="1000125"/>
            <a:ext cx="6559326" cy="5857875"/>
          </a:xfrm>
          <a:custGeom>
            <a:avLst/>
            <a:gdLst>
              <a:gd name="connsiteX0" fmla="*/ 674464 w 6559326"/>
              <a:gd name="connsiteY0" fmla="*/ 0 h 5857875"/>
              <a:gd name="connsiteX1" fmla="*/ 6559326 w 6559326"/>
              <a:gd name="connsiteY1" fmla="*/ 0 h 5857875"/>
              <a:gd name="connsiteX2" fmla="*/ 6559326 w 6559326"/>
              <a:gd name="connsiteY2" fmla="*/ 5857875 h 5857875"/>
              <a:gd name="connsiteX3" fmla="*/ 675115 w 6559326"/>
              <a:gd name="connsiteY3" fmla="*/ 5857875 h 5857875"/>
              <a:gd name="connsiteX4" fmla="*/ 675115 w 6559326"/>
              <a:gd name="connsiteY4" fmla="*/ 5404275 h 5857875"/>
              <a:gd name="connsiteX5" fmla="*/ 0 w 6559326"/>
              <a:gd name="connsiteY5" fmla="*/ 5404275 h 5857875"/>
              <a:gd name="connsiteX6" fmla="*/ 0 w 6559326"/>
              <a:gd name="connsiteY6" fmla="*/ 304800 h 5857875"/>
              <a:gd name="connsiteX7" fmla="*/ 674464 w 6559326"/>
              <a:gd name="connsiteY7" fmla="*/ 304800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9326" h="5857875">
                <a:moveTo>
                  <a:pt x="674464" y="0"/>
                </a:moveTo>
                <a:lnTo>
                  <a:pt x="6559326" y="0"/>
                </a:lnTo>
                <a:lnTo>
                  <a:pt x="6559326" y="5857875"/>
                </a:lnTo>
                <a:lnTo>
                  <a:pt x="675115" y="5857875"/>
                </a:lnTo>
                <a:lnTo>
                  <a:pt x="675115" y="5404275"/>
                </a:lnTo>
                <a:lnTo>
                  <a:pt x="0" y="5404275"/>
                </a:lnTo>
                <a:lnTo>
                  <a:pt x="0" y="304800"/>
                </a:lnTo>
                <a:lnTo>
                  <a:pt x="674464" y="3048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4127F-9638-4B76-A4D4-56CFC661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1111442"/>
            <a:ext cx="4450688" cy="1712596"/>
          </a:xfrm>
        </p:spPr>
        <p:txBody>
          <a:bodyPr bIns="0"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9A22-8447-471D-803A-E49C71F4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3306197"/>
            <a:ext cx="4450688" cy="2350776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</a:defRPr>
            </a:lvl1pPr>
            <a:lvl2pPr marL="355600" indent="-355600"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3pPr>
            <a:lvl4pPr marL="355600" indent="-355600">
              <a:spcBef>
                <a:spcPts val="6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 marL="0" indent="0">
              <a:spcBef>
                <a:spcPts val="1800"/>
              </a:spcBef>
              <a:spcAft>
                <a:spcPts val="1200"/>
              </a:spcAft>
              <a:buNone/>
              <a:defRPr sz="2000" b="0" cap="all" baseline="0">
                <a:solidFill>
                  <a:schemeClr val="bg1"/>
                </a:solidFill>
                <a:latin typeface="EC Square Sans Pro Medium" panose="020B05000000000200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2E5E52-84A2-4453-9841-FDF481C1499E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ADDBA60-4F9D-4DAF-9889-2B3A018688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38F13C8-3EF4-42F6-83B9-C60C06FE4E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1" y="5656973"/>
            <a:ext cx="1069345" cy="9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DC8C53-53CE-48F6-A61C-A7CA9C003B84}"/>
              </a:ext>
            </a:extLst>
          </p:cNvPr>
          <p:cNvSpPr/>
          <p:nvPr userDrawn="1"/>
        </p:nvSpPr>
        <p:spPr>
          <a:xfrm>
            <a:off x="0" y="1000125"/>
            <a:ext cx="5632674" cy="5857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370685C-A368-4708-B951-6DCF4DB7CF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2674" y="1000125"/>
            <a:ext cx="6559326" cy="5857875"/>
          </a:xfrm>
          <a:custGeom>
            <a:avLst/>
            <a:gdLst>
              <a:gd name="connsiteX0" fmla="*/ 674464 w 6559326"/>
              <a:gd name="connsiteY0" fmla="*/ 0 h 5857875"/>
              <a:gd name="connsiteX1" fmla="*/ 6559326 w 6559326"/>
              <a:gd name="connsiteY1" fmla="*/ 0 h 5857875"/>
              <a:gd name="connsiteX2" fmla="*/ 6559326 w 6559326"/>
              <a:gd name="connsiteY2" fmla="*/ 5857875 h 5857875"/>
              <a:gd name="connsiteX3" fmla="*/ 675115 w 6559326"/>
              <a:gd name="connsiteY3" fmla="*/ 5857875 h 5857875"/>
              <a:gd name="connsiteX4" fmla="*/ 675115 w 6559326"/>
              <a:gd name="connsiteY4" fmla="*/ 5404275 h 5857875"/>
              <a:gd name="connsiteX5" fmla="*/ 0 w 6559326"/>
              <a:gd name="connsiteY5" fmla="*/ 5404275 h 5857875"/>
              <a:gd name="connsiteX6" fmla="*/ 0 w 6559326"/>
              <a:gd name="connsiteY6" fmla="*/ 304800 h 5857875"/>
              <a:gd name="connsiteX7" fmla="*/ 674464 w 6559326"/>
              <a:gd name="connsiteY7" fmla="*/ 304800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9326" h="5857875">
                <a:moveTo>
                  <a:pt x="674464" y="0"/>
                </a:moveTo>
                <a:lnTo>
                  <a:pt x="6559326" y="0"/>
                </a:lnTo>
                <a:lnTo>
                  <a:pt x="6559326" y="5857875"/>
                </a:lnTo>
                <a:lnTo>
                  <a:pt x="675115" y="5857875"/>
                </a:lnTo>
                <a:lnTo>
                  <a:pt x="675115" y="5404275"/>
                </a:lnTo>
                <a:lnTo>
                  <a:pt x="0" y="5404275"/>
                </a:lnTo>
                <a:lnTo>
                  <a:pt x="0" y="304800"/>
                </a:lnTo>
                <a:lnTo>
                  <a:pt x="674464" y="3048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4127F-9638-4B76-A4D4-56CFC661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1111442"/>
            <a:ext cx="4378680" cy="1712596"/>
          </a:xfrm>
        </p:spPr>
        <p:txBody>
          <a:bodyPr bIns="0"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9A22-8447-471D-803A-E49C71F4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3306197"/>
            <a:ext cx="4378680" cy="313432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</a:defRPr>
            </a:lvl1pPr>
            <a:lvl2pPr marL="355600" indent="-355600"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3pPr>
            <a:lvl4pPr marL="355600" indent="-355600">
              <a:spcBef>
                <a:spcPts val="6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 marL="0" indent="0">
              <a:spcBef>
                <a:spcPts val="1800"/>
              </a:spcBef>
              <a:spcAft>
                <a:spcPts val="1200"/>
              </a:spcAft>
              <a:buNone/>
              <a:defRPr sz="2000" b="0" cap="all" baseline="0">
                <a:solidFill>
                  <a:schemeClr val="bg1"/>
                </a:solidFill>
                <a:latin typeface="EC Square Sans Pro Medium" panose="020B05000000000200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2E5E52-84A2-4453-9841-FDF481C1499E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ADDBA60-4F9D-4DAF-9889-2B3A018688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5FB4BC-DAEA-4C11-B5CC-E6310DC11BD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5734815"/>
            <a:ext cx="1127448" cy="1123185"/>
            <a:chOff x="3863752" y="5098876"/>
            <a:chExt cx="1030694" cy="1026797"/>
          </a:xfrm>
          <a:solidFill>
            <a:schemeClr val="accent4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041C83A-C50E-46FD-A3DA-FA69FB81F089}"/>
                </a:ext>
              </a:extLst>
            </p:cNvPr>
            <p:cNvSpPr/>
            <p:nvPr/>
          </p:nvSpPr>
          <p:spPr>
            <a:xfrm>
              <a:off x="4305459" y="5978609"/>
              <a:ext cx="294513" cy="147064"/>
            </a:xfrm>
            <a:custGeom>
              <a:avLst/>
              <a:gdLst>
                <a:gd name="connsiteX0" fmla="*/ 147064 w 294513"/>
                <a:gd name="connsiteY0" fmla="*/ 0 h 147064"/>
                <a:gd name="connsiteX1" fmla="*/ 147064 w 294513"/>
                <a:gd name="connsiteY1" fmla="*/ 0 h 147064"/>
                <a:gd name="connsiteX2" fmla="*/ 0 w 294513"/>
                <a:gd name="connsiteY2" fmla="*/ 147064 h 147064"/>
                <a:gd name="connsiteX3" fmla="*/ 294513 w 294513"/>
                <a:gd name="connsiteY3" fmla="*/ 147064 h 147064"/>
                <a:gd name="connsiteX4" fmla="*/ 294513 w 294513"/>
                <a:gd name="connsiteY4" fmla="*/ 0 h 1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13" h="147064">
                  <a:moveTo>
                    <a:pt x="147064" y="0"/>
                  </a:moveTo>
                  <a:lnTo>
                    <a:pt x="147064" y="0"/>
                  </a:lnTo>
                  <a:lnTo>
                    <a:pt x="0" y="147064"/>
                  </a:lnTo>
                  <a:lnTo>
                    <a:pt x="294513" y="147064"/>
                  </a:lnTo>
                  <a:lnTo>
                    <a:pt x="294513" y="0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E33A2AE-2307-4DA7-9AFC-DC0E2066142E}"/>
                </a:ext>
              </a:extLst>
            </p:cNvPr>
            <p:cNvSpPr/>
            <p:nvPr/>
          </p:nvSpPr>
          <p:spPr>
            <a:xfrm>
              <a:off x="4012202" y="5978609"/>
              <a:ext cx="294436" cy="147064"/>
            </a:xfrm>
            <a:custGeom>
              <a:avLst/>
              <a:gdLst>
                <a:gd name="connsiteX0" fmla="*/ 147064 w 294436"/>
                <a:gd name="connsiteY0" fmla="*/ 0 h 147064"/>
                <a:gd name="connsiteX1" fmla="*/ 147064 w 294436"/>
                <a:gd name="connsiteY1" fmla="*/ 0 h 147064"/>
                <a:gd name="connsiteX2" fmla="*/ 0 w 294436"/>
                <a:gd name="connsiteY2" fmla="*/ 147064 h 147064"/>
                <a:gd name="connsiteX3" fmla="*/ 294436 w 294436"/>
                <a:gd name="connsiteY3" fmla="*/ 147064 h 147064"/>
                <a:gd name="connsiteX4" fmla="*/ 294436 w 294436"/>
                <a:gd name="connsiteY4" fmla="*/ 0 h 1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36" h="147064">
                  <a:moveTo>
                    <a:pt x="147064" y="0"/>
                  </a:moveTo>
                  <a:lnTo>
                    <a:pt x="147064" y="0"/>
                  </a:lnTo>
                  <a:lnTo>
                    <a:pt x="0" y="147064"/>
                  </a:lnTo>
                  <a:lnTo>
                    <a:pt x="294436" y="147064"/>
                  </a:lnTo>
                  <a:lnTo>
                    <a:pt x="294436" y="0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4A5E054-D1C8-45D3-9F49-8FBEC330788B}"/>
                </a:ext>
              </a:extLst>
            </p:cNvPr>
            <p:cNvSpPr/>
            <p:nvPr/>
          </p:nvSpPr>
          <p:spPr>
            <a:xfrm>
              <a:off x="4012356" y="5687902"/>
              <a:ext cx="294744" cy="294821"/>
            </a:xfrm>
            <a:custGeom>
              <a:avLst/>
              <a:gdLst>
                <a:gd name="connsiteX0" fmla="*/ 294745 w 294744"/>
                <a:gd name="connsiteY0" fmla="*/ 0 h 294821"/>
                <a:gd name="connsiteX1" fmla="*/ 147372 w 294744"/>
                <a:gd name="connsiteY1" fmla="*/ 0 h 294821"/>
                <a:gd name="connsiteX2" fmla="*/ 147372 w 294744"/>
                <a:gd name="connsiteY2" fmla="*/ 0 h 294821"/>
                <a:gd name="connsiteX3" fmla="*/ 0 w 294744"/>
                <a:gd name="connsiteY3" fmla="*/ 147372 h 294821"/>
                <a:gd name="connsiteX4" fmla="*/ 147372 w 294744"/>
                <a:gd name="connsiteY4" fmla="*/ 147372 h 294821"/>
                <a:gd name="connsiteX5" fmla="*/ 147372 w 294744"/>
                <a:gd name="connsiteY5" fmla="*/ 294822 h 294821"/>
                <a:gd name="connsiteX6" fmla="*/ 294745 w 294744"/>
                <a:gd name="connsiteY6" fmla="*/ 147372 h 29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744" h="294821">
                  <a:moveTo>
                    <a:pt x="294745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822"/>
                  </a:lnTo>
                  <a:lnTo>
                    <a:pt x="294745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1B57658-B9FB-410E-8A71-D130B746870D}"/>
                </a:ext>
              </a:extLst>
            </p:cNvPr>
            <p:cNvSpPr/>
            <p:nvPr/>
          </p:nvSpPr>
          <p:spPr>
            <a:xfrm>
              <a:off x="4305459" y="5687902"/>
              <a:ext cx="294821" cy="294821"/>
            </a:xfrm>
            <a:custGeom>
              <a:avLst/>
              <a:gdLst>
                <a:gd name="connsiteX0" fmla="*/ 294822 w 294821"/>
                <a:gd name="connsiteY0" fmla="*/ 0 h 294821"/>
                <a:gd name="connsiteX1" fmla="*/ 147372 w 294821"/>
                <a:gd name="connsiteY1" fmla="*/ 0 h 294821"/>
                <a:gd name="connsiteX2" fmla="*/ 147372 w 294821"/>
                <a:gd name="connsiteY2" fmla="*/ 0 h 294821"/>
                <a:gd name="connsiteX3" fmla="*/ 0 w 294821"/>
                <a:gd name="connsiteY3" fmla="*/ 147372 h 294821"/>
                <a:gd name="connsiteX4" fmla="*/ 147372 w 294821"/>
                <a:gd name="connsiteY4" fmla="*/ 147372 h 294821"/>
                <a:gd name="connsiteX5" fmla="*/ 147372 w 294821"/>
                <a:gd name="connsiteY5" fmla="*/ 294822 h 294821"/>
                <a:gd name="connsiteX6" fmla="*/ 294822 w 294821"/>
                <a:gd name="connsiteY6" fmla="*/ 147372 h 29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821" h="294821">
                  <a:moveTo>
                    <a:pt x="294822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822"/>
                  </a:lnTo>
                  <a:lnTo>
                    <a:pt x="294822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0AFA71-A21C-428C-B50D-C6353E8468A6}"/>
                </a:ext>
              </a:extLst>
            </p:cNvPr>
            <p:cNvSpPr/>
            <p:nvPr/>
          </p:nvSpPr>
          <p:spPr>
            <a:xfrm>
              <a:off x="3863752" y="5392306"/>
              <a:ext cx="148450" cy="294744"/>
            </a:xfrm>
            <a:custGeom>
              <a:avLst/>
              <a:gdLst>
                <a:gd name="connsiteX0" fmla="*/ 1079 w 148450"/>
                <a:gd name="connsiteY0" fmla="*/ 0 h 294744"/>
                <a:gd name="connsiteX1" fmla="*/ 1079 w 148450"/>
                <a:gd name="connsiteY1" fmla="*/ 0 h 294744"/>
                <a:gd name="connsiteX2" fmla="*/ 0 w 148450"/>
                <a:gd name="connsiteY2" fmla="*/ 1079 h 294744"/>
                <a:gd name="connsiteX3" fmla="*/ 0 w 148450"/>
                <a:gd name="connsiteY3" fmla="*/ 147372 h 294744"/>
                <a:gd name="connsiteX4" fmla="*/ 1079 w 148450"/>
                <a:gd name="connsiteY4" fmla="*/ 147372 h 294744"/>
                <a:gd name="connsiteX5" fmla="*/ 1079 w 148450"/>
                <a:gd name="connsiteY5" fmla="*/ 294745 h 294744"/>
                <a:gd name="connsiteX6" fmla="*/ 148451 w 148450"/>
                <a:gd name="connsiteY6" fmla="*/ 147372 h 294744"/>
                <a:gd name="connsiteX7" fmla="*/ 148451 w 148450"/>
                <a:gd name="connsiteY7" fmla="*/ 0 h 29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450" h="294744">
                  <a:moveTo>
                    <a:pt x="1079" y="0"/>
                  </a:moveTo>
                  <a:lnTo>
                    <a:pt x="1079" y="0"/>
                  </a:lnTo>
                  <a:lnTo>
                    <a:pt x="0" y="1079"/>
                  </a:lnTo>
                  <a:lnTo>
                    <a:pt x="0" y="147372"/>
                  </a:lnTo>
                  <a:lnTo>
                    <a:pt x="1079" y="147372"/>
                  </a:lnTo>
                  <a:lnTo>
                    <a:pt x="1079" y="294745"/>
                  </a:lnTo>
                  <a:lnTo>
                    <a:pt x="148451" y="147372"/>
                  </a:lnTo>
                  <a:lnTo>
                    <a:pt x="148451" y="0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82933C1-610A-4852-B4A0-E278FCE15B02}"/>
                </a:ext>
              </a:extLst>
            </p:cNvPr>
            <p:cNvSpPr/>
            <p:nvPr/>
          </p:nvSpPr>
          <p:spPr>
            <a:xfrm>
              <a:off x="4012356" y="5393081"/>
              <a:ext cx="294744" cy="294821"/>
            </a:xfrm>
            <a:custGeom>
              <a:avLst/>
              <a:gdLst>
                <a:gd name="connsiteX0" fmla="*/ 294745 w 294744"/>
                <a:gd name="connsiteY0" fmla="*/ 0 h 294821"/>
                <a:gd name="connsiteX1" fmla="*/ 147372 w 294744"/>
                <a:gd name="connsiteY1" fmla="*/ 0 h 294821"/>
                <a:gd name="connsiteX2" fmla="*/ 147372 w 294744"/>
                <a:gd name="connsiteY2" fmla="*/ 0 h 294821"/>
                <a:gd name="connsiteX3" fmla="*/ 0 w 294744"/>
                <a:gd name="connsiteY3" fmla="*/ 147372 h 294821"/>
                <a:gd name="connsiteX4" fmla="*/ 147372 w 294744"/>
                <a:gd name="connsiteY4" fmla="*/ 147372 h 294821"/>
                <a:gd name="connsiteX5" fmla="*/ 147372 w 294744"/>
                <a:gd name="connsiteY5" fmla="*/ 294822 h 294821"/>
                <a:gd name="connsiteX6" fmla="*/ 294745 w 294744"/>
                <a:gd name="connsiteY6" fmla="*/ 147372 h 29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744" h="294821">
                  <a:moveTo>
                    <a:pt x="294745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822"/>
                  </a:lnTo>
                  <a:lnTo>
                    <a:pt x="294745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1BA7BD6-1064-4300-841E-4B9F6039766D}"/>
                </a:ext>
              </a:extLst>
            </p:cNvPr>
            <p:cNvSpPr/>
            <p:nvPr/>
          </p:nvSpPr>
          <p:spPr>
            <a:xfrm>
              <a:off x="4012279" y="5098876"/>
              <a:ext cx="294821" cy="294744"/>
            </a:xfrm>
            <a:custGeom>
              <a:avLst/>
              <a:gdLst>
                <a:gd name="connsiteX0" fmla="*/ 294822 w 294821"/>
                <a:gd name="connsiteY0" fmla="*/ 0 h 294744"/>
                <a:gd name="connsiteX1" fmla="*/ 147372 w 294821"/>
                <a:gd name="connsiteY1" fmla="*/ 0 h 294744"/>
                <a:gd name="connsiteX2" fmla="*/ 147372 w 294821"/>
                <a:gd name="connsiteY2" fmla="*/ 0 h 294744"/>
                <a:gd name="connsiteX3" fmla="*/ 0 w 294821"/>
                <a:gd name="connsiteY3" fmla="*/ 147372 h 294744"/>
                <a:gd name="connsiteX4" fmla="*/ 147372 w 294821"/>
                <a:gd name="connsiteY4" fmla="*/ 147372 h 294744"/>
                <a:gd name="connsiteX5" fmla="*/ 147372 w 294821"/>
                <a:gd name="connsiteY5" fmla="*/ 294745 h 294744"/>
                <a:gd name="connsiteX6" fmla="*/ 294822 w 294821"/>
                <a:gd name="connsiteY6" fmla="*/ 147372 h 29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821" h="294744">
                  <a:moveTo>
                    <a:pt x="294822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745"/>
                  </a:lnTo>
                  <a:lnTo>
                    <a:pt x="294822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1FD4FC2-67B8-41E4-9FDA-E7FFEAAFCFEB}"/>
                </a:ext>
              </a:extLst>
            </p:cNvPr>
            <p:cNvSpPr/>
            <p:nvPr userDrawn="1"/>
          </p:nvSpPr>
          <p:spPr>
            <a:xfrm>
              <a:off x="4305343" y="5393081"/>
              <a:ext cx="294744" cy="294821"/>
            </a:xfrm>
            <a:custGeom>
              <a:avLst/>
              <a:gdLst>
                <a:gd name="connsiteX0" fmla="*/ 294745 w 294744"/>
                <a:gd name="connsiteY0" fmla="*/ 0 h 294821"/>
                <a:gd name="connsiteX1" fmla="*/ 147372 w 294744"/>
                <a:gd name="connsiteY1" fmla="*/ 0 h 294821"/>
                <a:gd name="connsiteX2" fmla="*/ 147372 w 294744"/>
                <a:gd name="connsiteY2" fmla="*/ 0 h 294821"/>
                <a:gd name="connsiteX3" fmla="*/ 0 w 294744"/>
                <a:gd name="connsiteY3" fmla="*/ 147372 h 294821"/>
                <a:gd name="connsiteX4" fmla="*/ 147372 w 294744"/>
                <a:gd name="connsiteY4" fmla="*/ 147372 h 294821"/>
                <a:gd name="connsiteX5" fmla="*/ 147372 w 294744"/>
                <a:gd name="connsiteY5" fmla="*/ 294822 h 294821"/>
                <a:gd name="connsiteX6" fmla="*/ 294745 w 294744"/>
                <a:gd name="connsiteY6" fmla="*/ 147372 h 29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744" h="294821">
                  <a:moveTo>
                    <a:pt x="294745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822"/>
                  </a:lnTo>
                  <a:lnTo>
                    <a:pt x="294745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7810A06-8933-4CE7-9C90-EBFCFB72F8BA}"/>
                </a:ext>
              </a:extLst>
            </p:cNvPr>
            <p:cNvSpPr/>
            <p:nvPr userDrawn="1"/>
          </p:nvSpPr>
          <p:spPr>
            <a:xfrm>
              <a:off x="3863752" y="5687940"/>
              <a:ext cx="148450" cy="294744"/>
            </a:xfrm>
            <a:custGeom>
              <a:avLst/>
              <a:gdLst>
                <a:gd name="connsiteX0" fmla="*/ 1079 w 148450"/>
                <a:gd name="connsiteY0" fmla="*/ 0 h 294744"/>
                <a:gd name="connsiteX1" fmla="*/ 1079 w 148450"/>
                <a:gd name="connsiteY1" fmla="*/ 0 h 294744"/>
                <a:gd name="connsiteX2" fmla="*/ 0 w 148450"/>
                <a:gd name="connsiteY2" fmla="*/ 1079 h 294744"/>
                <a:gd name="connsiteX3" fmla="*/ 0 w 148450"/>
                <a:gd name="connsiteY3" fmla="*/ 147372 h 294744"/>
                <a:gd name="connsiteX4" fmla="*/ 1079 w 148450"/>
                <a:gd name="connsiteY4" fmla="*/ 147372 h 294744"/>
                <a:gd name="connsiteX5" fmla="*/ 1079 w 148450"/>
                <a:gd name="connsiteY5" fmla="*/ 294745 h 294744"/>
                <a:gd name="connsiteX6" fmla="*/ 148451 w 148450"/>
                <a:gd name="connsiteY6" fmla="*/ 147372 h 294744"/>
                <a:gd name="connsiteX7" fmla="*/ 148451 w 148450"/>
                <a:gd name="connsiteY7" fmla="*/ 0 h 29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450" h="294744">
                  <a:moveTo>
                    <a:pt x="1079" y="0"/>
                  </a:moveTo>
                  <a:lnTo>
                    <a:pt x="1079" y="0"/>
                  </a:lnTo>
                  <a:lnTo>
                    <a:pt x="0" y="1079"/>
                  </a:lnTo>
                  <a:lnTo>
                    <a:pt x="0" y="147372"/>
                  </a:lnTo>
                  <a:lnTo>
                    <a:pt x="1079" y="147372"/>
                  </a:lnTo>
                  <a:lnTo>
                    <a:pt x="1079" y="294745"/>
                  </a:lnTo>
                  <a:lnTo>
                    <a:pt x="148451" y="147372"/>
                  </a:lnTo>
                  <a:lnTo>
                    <a:pt x="148451" y="0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E553A98-87BA-4691-BA1C-89E7EA5C2EB3}"/>
                </a:ext>
              </a:extLst>
            </p:cNvPr>
            <p:cNvSpPr/>
            <p:nvPr userDrawn="1"/>
          </p:nvSpPr>
          <p:spPr>
            <a:xfrm>
              <a:off x="3863752" y="5978609"/>
              <a:ext cx="148450" cy="147064"/>
            </a:xfrm>
            <a:custGeom>
              <a:avLst/>
              <a:gdLst>
                <a:gd name="connsiteX0" fmla="*/ 1079 w 148450"/>
                <a:gd name="connsiteY0" fmla="*/ 0 h 147064"/>
                <a:gd name="connsiteX1" fmla="*/ 148450 w 148450"/>
                <a:gd name="connsiteY1" fmla="*/ 0 h 147064"/>
                <a:gd name="connsiteX2" fmla="*/ 148450 w 148450"/>
                <a:gd name="connsiteY2" fmla="*/ 147064 h 147064"/>
                <a:gd name="connsiteX3" fmla="*/ 0 w 148450"/>
                <a:gd name="connsiteY3" fmla="*/ 147064 h 147064"/>
                <a:gd name="connsiteX4" fmla="*/ 0 w 148450"/>
                <a:gd name="connsiteY4" fmla="*/ 1079 h 1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0" h="147064">
                  <a:moveTo>
                    <a:pt x="1079" y="0"/>
                  </a:moveTo>
                  <a:lnTo>
                    <a:pt x="148450" y="0"/>
                  </a:lnTo>
                  <a:lnTo>
                    <a:pt x="148450" y="147064"/>
                  </a:lnTo>
                  <a:lnTo>
                    <a:pt x="0" y="147064"/>
                  </a:lnTo>
                  <a:lnTo>
                    <a:pt x="0" y="1079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F49F730-BE48-4903-9630-3FBBDC999C26}"/>
                </a:ext>
              </a:extLst>
            </p:cNvPr>
            <p:cNvSpPr/>
            <p:nvPr userDrawn="1"/>
          </p:nvSpPr>
          <p:spPr>
            <a:xfrm>
              <a:off x="4599625" y="5687902"/>
              <a:ext cx="294821" cy="294821"/>
            </a:xfrm>
            <a:custGeom>
              <a:avLst/>
              <a:gdLst>
                <a:gd name="connsiteX0" fmla="*/ 294822 w 294821"/>
                <a:gd name="connsiteY0" fmla="*/ 0 h 294821"/>
                <a:gd name="connsiteX1" fmla="*/ 147372 w 294821"/>
                <a:gd name="connsiteY1" fmla="*/ 0 h 294821"/>
                <a:gd name="connsiteX2" fmla="*/ 147372 w 294821"/>
                <a:gd name="connsiteY2" fmla="*/ 0 h 294821"/>
                <a:gd name="connsiteX3" fmla="*/ 0 w 294821"/>
                <a:gd name="connsiteY3" fmla="*/ 147372 h 294821"/>
                <a:gd name="connsiteX4" fmla="*/ 147372 w 294821"/>
                <a:gd name="connsiteY4" fmla="*/ 147372 h 294821"/>
                <a:gd name="connsiteX5" fmla="*/ 147372 w 294821"/>
                <a:gd name="connsiteY5" fmla="*/ 294822 h 294821"/>
                <a:gd name="connsiteX6" fmla="*/ 294822 w 294821"/>
                <a:gd name="connsiteY6" fmla="*/ 147372 h 29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821" h="294821">
                  <a:moveTo>
                    <a:pt x="294822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822"/>
                  </a:lnTo>
                  <a:lnTo>
                    <a:pt x="294822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184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247" cy="1162050"/>
          </a:xfrm>
          <a:prstGeom prst="rect">
            <a:avLst/>
          </a:prstGeo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84" y="273056"/>
            <a:ext cx="6815016" cy="5853113"/>
          </a:xfrm>
          <a:prstGeom prst="rect">
            <a:avLst/>
          </a:prstGeo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247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5157" y="6467475"/>
            <a:ext cx="2305539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040"/>
                </a:solidFill>
              </a:rPr>
              <a:t>2017</a:t>
            </a:r>
            <a:endParaRPr lang="en-GB">
              <a:solidFill>
                <a:srgbClr val="4040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27200" y="6245225"/>
            <a:ext cx="8675077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4040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97108" y="646747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413CF04-CAC7-41C7-BB6D-AE2B09DA16A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2063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2" name="Google Shape;42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67865" y="5968207"/>
            <a:ext cx="2243137" cy="596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3399448"/>
      </p:ext>
    </p:extLst>
  </p:cSld>
  <p:clrMapOvr>
    <a:masterClrMapping/>
  </p:clrMapOvr>
  <p:transition spd="slow">
    <p:randomBa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9803232"/>
      </p:ext>
    </p:extLst>
  </p:cSld>
  <p:clrMapOvr>
    <a:masterClrMapping/>
  </p:clrMapOvr>
  <p:transition spd="slow">
    <p:randomBa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05004"/>
      </p:ext>
    </p:extLst>
  </p:cSld>
  <p:clrMapOvr>
    <a:masterClrMapping/>
  </p:clrMapOvr>
  <p:transition spd="slow">
    <p:randomBa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0697446"/>
      </p:ext>
    </p:extLst>
  </p:cSld>
  <p:clrMapOvr>
    <a:masterClrMapping/>
  </p:clrMapOvr>
  <p:transition spd="slow">
    <p:randomBa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728816"/>
      </p:ext>
    </p:extLst>
  </p:cSld>
  <p:clrMapOvr>
    <a:masterClrMapping/>
  </p:clrMapOvr>
  <p:transition spd="slow">
    <p:randomBa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body" idx="1"/>
          </p:nvPr>
        </p:nvSpPr>
        <p:spPr>
          <a:xfrm rot="5400000">
            <a:off x="1799430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9478292"/>
      </p:ext>
    </p:extLst>
  </p:cSld>
  <p:clrMapOvr>
    <a:masterClrMapping/>
  </p:clrMapOvr>
  <p:transition spd="slow"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CE30AFE-07CB-4D0E-80EE-C77D4672E3DC}"/>
              </a:ext>
            </a:extLst>
          </p:cNvPr>
          <p:cNvSpPr/>
          <p:nvPr userDrawn="1"/>
        </p:nvSpPr>
        <p:spPr>
          <a:xfrm>
            <a:off x="0" y="1000125"/>
            <a:ext cx="12192000" cy="5857875"/>
          </a:xfrm>
          <a:prstGeom prst="rect">
            <a:avLst/>
          </a:prstGeom>
          <a:gradFill flip="none" rotWithShape="1">
            <a:gsLst>
              <a:gs pos="0">
                <a:srgbClr val="E25487"/>
              </a:gs>
              <a:gs pos="50000">
                <a:schemeClr val="accent1"/>
              </a:gs>
              <a:gs pos="83000">
                <a:schemeClr val="accent1"/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A8997C-C23E-49AF-8101-B919A65E8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14" t="39162" r="9594" b="12634"/>
          <a:stretch/>
        </p:blipFill>
        <p:spPr>
          <a:xfrm>
            <a:off x="0" y="1000124"/>
            <a:ext cx="5349240" cy="49477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435749-FAC8-45B2-8544-206FE37B4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"/>
          <a:stretch/>
        </p:blipFill>
        <p:spPr>
          <a:xfrm>
            <a:off x="-6588" y="1340768"/>
            <a:ext cx="4060528" cy="4823932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A8B6B1E-D483-4A1F-84D4-DDC11F5E3074}"/>
              </a:ext>
            </a:extLst>
          </p:cNvPr>
          <p:cNvSpPr/>
          <p:nvPr userDrawn="1"/>
        </p:nvSpPr>
        <p:spPr>
          <a:xfrm>
            <a:off x="-6588" y="1000124"/>
            <a:ext cx="12198588" cy="5857876"/>
          </a:xfrm>
          <a:custGeom>
            <a:avLst/>
            <a:gdLst>
              <a:gd name="connsiteX0" fmla="*/ 5103141 w 12198588"/>
              <a:gd name="connsiteY0" fmla="*/ 0 h 5857874"/>
              <a:gd name="connsiteX1" fmla="*/ 7094685 w 12198588"/>
              <a:gd name="connsiteY1" fmla="*/ 0 h 5857874"/>
              <a:gd name="connsiteX2" fmla="*/ 10207044 w 12198588"/>
              <a:gd name="connsiteY2" fmla="*/ 0 h 5857874"/>
              <a:gd name="connsiteX3" fmla="*/ 12198588 w 12198588"/>
              <a:gd name="connsiteY3" fmla="*/ 0 h 5857874"/>
              <a:gd name="connsiteX4" fmla="*/ 12198588 w 12198588"/>
              <a:gd name="connsiteY4" fmla="*/ 5104009 h 5857874"/>
              <a:gd name="connsiteX5" fmla="*/ 11444738 w 12198588"/>
              <a:gd name="connsiteY5" fmla="*/ 5857874 h 5857874"/>
              <a:gd name="connsiteX6" fmla="*/ 0 w 12198588"/>
              <a:gd name="connsiteY6" fmla="*/ 5857874 h 5857874"/>
              <a:gd name="connsiteX7" fmla="*/ 0 w 12198588"/>
              <a:gd name="connsiteY7" fmla="*/ 5104009 h 5857874"/>
              <a:gd name="connsiteX8" fmla="*/ 5103141 w 12198588"/>
              <a:gd name="connsiteY8" fmla="*/ 381 h 585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8588" h="5857874">
                <a:moveTo>
                  <a:pt x="5103141" y="0"/>
                </a:moveTo>
                <a:lnTo>
                  <a:pt x="7094685" y="0"/>
                </a:lnTo>
                <a:lnTo>
                  <a:pt x="10207044" y="0"/>
                </a:lnTo>
                <a:lnTo>
                  <a:pt x="12198588" y="0"/>
                </a:lnTo>
                <a:lnTo>
                  <a:pt x="12198588" y="5104009"/>
                </a:lnTo>
                <a:lnTo>
                  <a:pt x="11444738" y="5857874"/>
                </a:lnTo>
                <a:lnTo>
                  <a:pt x="0" y="5857874"/>
                </a:lnTo>
                <a:lnTo>
                  <a:pt x="0" y="5104009"/>
                </a:lnTo>
                <a:lnTo>
                  <a:pt x="5103141" y="381"/>
                </a:lnTo>
                <a:close/>
              </a:path>
            </a:pathLst>
          </a:custGeom>
          <a:solidFill>
            <a:schemeClr val="accent2"/>
          </a:solidFill>
          <a:ln w="218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E2B3D4-0EB2-466D-BB75-4ACC5A48C7D0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E796654-A916-47FC-835F-99C6DBB53C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7531E56-743A-4B62-A936-F9336A31C4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295126" y="1989468"/>
            <a:ext cx="3601748" cy="30957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4AF712-3E2A-4360-BBDE-4695BB3D37A5}"/>
              </a:ext>
            </a:extLst>
          </p:cNvPr>
          <p:cNvSpPr/>
          <p:nvPr userDrawn="1"/>
        </p:nvSpPr>
        <p:spPr>
          <a:xfrm>
            <a:off x="8256240" y="2447993"/>
            <a:ext cx="3935760" cy="14637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300" cap="all" baseline="0" dirty="0">
                <a:solidFill>
                  <a:schemeClr val="bg1"/>
                </a:solidFill>
              </a:rPr>
              <a:t>Building</a:t>
            </a:r>
            <a:br>
              <a:rPr lang="en-US" sz="3300" cap="all" baseline="0" dirty="0">
                <a:solidFill>
                  <a:schemeClr val="bg1"/>
                </a:solidFill>
              </a:rPr>
            </a:br>
            <a:r>
              <a:rPr lang="en-US" sz="3300" cap="all" baseline="0" dirty="0">
                <a:solidFill>
                  <a:schemeClr val="bg1"/>
                </a:solidFill>
              </a:rPr>
              <a:t>the Universities</a:t>
            </a:r>
            <a:br>
              <a:rPr lang="en-US" sz="3300" cap="all" baseline="0" dirty="0">
                <a:solidFill>
                  <a:schemeClr val="bg1"/>
                </a:solidFill>
              </a:rPr>
            </a:br>
            <a:r>
              <a:rPr lang="en-US" sz="3300" cap="all" baseline="0" dirty="0">
                <a:solidFill>
                  <a:schemeClr val="bg1"/>
                </a:solidFill>
              </a:rPr>
              <a:t>of the Future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9C9AB2-A88A-45F2-979C-DE026425C660}"/>
              </a:ext>
            </a:extLst>
          </p:cNvPr>
          <p:cNvSpPr/>
          <p:nvPr userDrawn="1"/>
        </p:nvSpPr>
        <p:spPr>
          <a:xfrm>
            <a:off x="8256240" y="4030547"/>
            <a:ext cx="3935760" cy="4802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cap="none" baseline="0" dirty="0">
                <a:solidFill>
                  <a:schemeClr val="bg1"/>
                </a:solidFill>
              </a:rPr>
              <a:t>Back to basics: for an innovative, inclusive</a:t>
            </a:r>
            <a:br>
              <a:rPr lang="en-US" sz="1400" cap="none" baseline="0" dirty="0">
                <a:solidFill>
                  <a:schemeClr val="bg1"/>
                </a:solidFill>
              </a:rPr>
            </a:br>
            <a:r>
              <a:rPr lang="en-US" sz="1400" cap="none" baseline="0" dirty="0">
                <a:solidFill>
                  <a:schemeClr val="bg1"/>
                </a:solidFill>
              </a:rPr>
              <a:t>and values based education</a:t>
            </a:r>
            <a:endParaRPr lang="en-US" sz="1400" cap="none" baseline="0" dirty="0">
              <a:solidFill>
                <a:schemeClr val="bg2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809C35-B48A-469B-ABD3-B0E89D40C35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88000" y="5071344"/>
            <a:ext cx="1584000" cy="525961"/>
            <a:chOff x="8400256" y="4884548"/>
            <a:chExt cx="1360100" cy="45161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2906E93-A3BF-45E4-A901-83F69515B66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00256" y="4884548"/>
              <a:ext cx="675114" cy="451614"/>
            </a:xfrm>
            <a:custGeom>
              <a:avLst/>
              <a:gdLst>
                <a:gd name="connsiteX0" fmla="*/ 675115 w 675114"/>
                <a:gd name="connsiteY0" fmla="*/ 451614 h 451614"/>
                <a:gd name="connsiteX1" fmla="*/ 675115 w 675114"/>
                <a:gd name="connsiteY1" fmla="*/ 0 h 451614"/>
                <a:gd name="connsiteX2" fmla="*/ 0 w 675114"/>
                <a:gd name="connsiteY2" fmla="*/ 0 h 451614"/>
                <a:gd name="connsiteX3" fmla="*/ 0 w 675114"/>
                <a:gd name="connsiteY3" fmla="*/ 451614 h 451614"/>
                <a:gd name="connsiteX4" fmla="*/ 675115 w 675114"/>
                <a:gd name="connsiteY4" fmla="*/ 451614 h 4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114" h="451614">
                  <a:moveTo>
                    <a:pt x="675115" y="451614"/>
                  </a:moveTo>
                  <a:lnTo>
                    <a:pt x="675115" y="0"/>
                  </a:lnTo>
                  <a:lnTo>
                    <a:pt x="0" y="0"/>
                  </a:lnTo>
                  <a:lnTo>
                    <a:pt x="0" y="451614"/>
                  </a:lnTo>
                  <a:lnTo>
                    <a:pt x="675115" y="451614"/>
                  </a:lnTo>
                  <a:close/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BE" sz="1600" i="0" dirty="0">
                  <a:solidFill>
                    <a:schemeClr val="bg1"/>
                  </a:solidFill>
                </a:rPr>
                <a:t>7</a:t>
              </a:r>
              <a:endParaRPr lang="en-US" sz="1600" i="0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376D02A-7BF4-4C89-AE84-A27EE43BC6C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75370" y="4884548"/>
              <a:ext cx="684986" cy="451614"/>
            </a:xfrm>
            <a:custGeom>
              <a:avLst/>
              <a:gdLst>
                <a:gd name="connsiteX0" fmla="*/ 675115 w 675114"/>
                <a:gd name="connsiteY0" fmla="*/ 451614 h 451614"/>
                <a:gd name="connsiteX1" fmla="*/ 675115 w 675114"/>
                <a:gd name="connsiteY1" fmla="*/ 0 h 451614"/>
                <a:gd name="connsiteX2" fmla="*/ 0 w 675114"/>
                <a:gd name="connsiteY2" fmla="*/ 0 h 451614"/>
                <a:gd name="connsiteX3" fmla="*/ 0 w 675114"/>
                <a:gd name="connsiteY3" fmla="*/ 451614 h 451614"/>
                <a:gd name="connsiteX4" fmla="*/ 675115 w 675114"/>
                <a:gd name="connsiteY4" fmla="*/ 451614 h 4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114" h="451614">
                  <a:moveTo>
                    <a:pt x="675115" y="451614"/>
                  </a:moveTo>
                  <a:lnTo>
                    <a:pt x="675115" y="0"/>
                  </a:lnTo>
                  <a:lnTo>
                    <a:pt x="0" y="0"/>
                  </a:lnTo>
                  <a:lnTo>
                    <a:pt x="0" y="451614"/>
                  </a:lnTo>
                  <a:lnTo>
                    <a:pt x="675115" y="451614"/>
                  </a:lnTo>
                  <a:close/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BE" sz="1600" i="0" dirty="0">
                  <a:solidFill>
                    <a:schemeClr val="bg1"/>
                  </a:solidFill>
                </a:rPr>
                <a:t>MAR</a:t>
              </a:r>
              <a:endParaRPr lang="en-US" sz="1600" i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4406BCD-9E6C-443D-A438-4699FC4039D2}"/>
              </a:ext>
            </a:extLst>
          </p:cNvPr>
          <p:cNvSpPr/>
          <p:nvPr userDrawn="1"/>
        </p:nvSpPr>
        <p:spPr>
          <a:xfrm>
            <a:off x="8832304" y="5765701"/>
            <a:ext cx="3359696" cy="6001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0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The square</a:t>
            </a:r>
            <a:br>
              <a:rPr lang="en-US" sz="110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</a:br>
            <a:r>
              <a:rPr lang="en-US" sz="1100" cap="all" baseline="0" dirty="0" err="1">
                <a:solidFill>
                  <a:schemeClr val="bg1"/>
                </a:solidFill>
                <a:latin typeface="EC Square Sans Pro Medium" panose="020B0500000000020004" pitchFamily="34" charset="0"/>
              </a:rPr>
              <a:t>mont</a:t>
            </a:r>
            <a:r>
              <a:rPr lang="en-US" sz="110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 des arts/</a:t>
            </a:r>
            <a:r>
              <a:rPr lang="en-US" sz="1100" cap="all" baseline="0" dirty="0" err="1">
                <a:solidFill>
                  <a:schemeClr val="bg1"/>
                </a:solidFill>
                <a:latin typeface="EC Square Sans Pro Medium" panose="020B0500000000020004" pitchFamily="34" charset="0"/>
              </a:rPr>
              <a:t>kunstberg</a:t>
            </a:r>
            <a:r>
              <a:rPr lang="en-US" sz="110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,</a:t>
            </a:r>
          </a:p>
          <a:p>
            <a:pPr>
              <a:lnSpc>
                <a:spcPct val="100000"/>
              </a:lnSpc>
            </a:pPr>
            <a:r>
              <a:rPr lang="en-US" sz="110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1000 brussels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0F5D5B-E047-4CCB-9547-E72F9E296D3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00384" y="5829149"/>
            <a:ext cx="361285" cy="454493"/>
            <a:chOff x="8400384" y="5829149"/>
            <a:chExt cx="361285" cy="45449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CC4287F-7313-4FE8-AF05-CCFDD12C3092}"/>
                </a:ext>
              </a:extLst>
            </p:cNvPr>
            <p:cNvSpPr/>
            <p:nvPr/>
          </p:nvSpPr>
          <p:spPr>
            <a:xfrm>
              <a:off x="8490971" y="5919912"/>
              <a:ext cx="179758" cy="179758"/>
            </a:xfrm>
            <a:custGeom>
              <a:avLst/>
              <a:gdLst>
                <a:gd name="connsiteX0" fmla="*/ 26362 w 179758"/>
                <a:gd name="connsiteY0" fmla="*/ 26362 h 179758"/>
                <a:gd name="connsiteX1" fmla="*/ 0 w 179758"/>
                <a:gd name="connsiteY1" fmla="*/ 89879 h 179758"/>
                <a:gd name="connsiteX2" fmla="*/ 0 w 179758"/>
                <a:gd name="connsiteY2" fmla="*/ 89879 h 179758"/>
                <a:gd name="connsiteX3" fmla="*/ 26362 w 179758"/>
                <a:gd name="connsiteY3" fmla="*/ 153396 h 179758"/>
                <a:gd name="connsiteX4" fmla="*/ 89879 w 179758"/>
                <a:gd name="connsiteY4" fmla="*/ 179758 h 179758"/>
                <a:gd name="connsiteX5" fmla="*/ 153396 w 179758"/>
                <a:gd name="connsiteY5" fmla="*/ 153396 h 179758"/>
                <a:gd name="connsiteX6" fmla="*/ 179758 w 179758"/>
                <a:gd name="connsiteY6" fmla="*/ 89879 h 179758"/>
                <a:gd name="connsiteX7" fmla="*/ 153396 w 179758"/>
                <a:gd name="connsiteY7" fmla="*/ 26362 h 179758"/>
                <a:gd name="connsiteX8" fmla="*/ 89879 w 179758"/>
                <a:gd name="connsiteY8" fmla="*/ 0 h 179758"/>
                <a:gd name="connsiteX9" fmla="*/ 26362 w 179758"/>
                <a:gd name="connsiteY9" fmla="*/ 26362 h 1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758" h="179758">
                  <a:moveTo>
                    <a:pt x="26362" y="26362"/>
                  </a:moveTo>
                  <a:cubicBezTo>
                    <a:pt x="10085" y="42639"/>
                    <a:pt x="0" y="65109"/>
                    <a:pt x="0" y="89879"/>
                  </a:cubicBezTo>
                  <a:lnTo>
                    <a:pt x="0" y="89879"/>
                  </a:lnTo>
                  <a:cubicBezTo>
                    <a:pt x="0" y="114649"/>
                    <a:pt x="10085" y="137296"/>
                    <a:pt x="26362" y="153396"/>
                  </a:cubicBezTo>
                  <a:cubicBezTo>
                    <a:pt x="42639" y="169673"/>
                    <a:pt x="65109" y="179758"/>
                    <a:pt x="89879" y="179758"/>
                  </a:cubicBezTo>
                  <a:cubicBezTo>
                    <a:pt x="114649" y="179758"/>
                    <a:pt x="137119" y="169673"/>
                    <a:pt x="153396" y="153396"/>
                  </a:cubicBezTo>
                  <a:cubicBezTo>
                    <a:pt x="169673" y="137119"/>
                    <a:pt x="179758" y="114649"/>
                    <a:pt x="179758" y="89879"/>
                  </a:cubicBezTo>
                  <a:cubicBezTo>
                    <a:pt x="179758" y="65109"/>
                    <a:pt x="169673" y="42639"/>
                    <a:pt x="153396" y="26362"/>
                  </a:cubicBezTo>
                  <a:cubicBezTo>
                    <a:pt x="137119" y="10085"/>
                    <a:pt x="114649" y="0"/>
                    <a:pt x="89879" y="0"/>
                  </a:cubicBezTo>
                  <a:cubicBezTo>
                    <a:pt x="65109" y="0"/>
                    <a:pt x="42639" y="10085"/>
                    <a:pt x="26362" y="26362"/>
                  </a:cubicBezTo>
                  <a:close/>
                </a:path>
              </a:pathLst>
            </a:custGeom>
            <a:noFill/>
            <a:ln w="24589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11D679F-605F-43B2-ABC6-FBEE398C22F9}"/>
                </a:ext>
              </a:extLst>
            </p:cNvPr>
            <p:cNvSpPr/>
            <p:nvPr/>
          </p:nvSpPr>
          <p:spPr>
            <a:xfrm>
              <a:off x="8400384" y="5829149"/>
              <a:ext cx="361285" cy="454493"/>
            </a:xfrm>
            <a:custGeom>
              <a:avLst/>
              <a:gdLst>
                <a:gd name="connsiteX0" fmla="*/ 176750 w 361285"/>
                <a:gd name="connsiteY0" fmla="*/ 452757 h 454493"/>
                <a:gd name="connsiteX1" fmla="*/ 130042 w 361285"/>
                <a:gd name="connsiteY1" fmla="*/ 400209 h 454493"/>
                <a:gd name="connsiteX2" fmla="*/ 32908 w 361285"/>
                <a:gd name="connsiteY2" fmla="*/ 284676 h 454493"/>
                <a:gd name="connsiteX3" fmla="*/ 32908 w 361285"/>
                <a:gd name="connsiteY3" fmla="*/ 284676 h 454493"/>
                <a:gd name="connsiteX4" fmla="*/ 8316 w 361285"/>
                <a:gd name="connsiteY4" fmla="*/ 234959 h 454493"/>
                <a:gd name="connsiteX5" fmla="*/ 0 w 361285"/>
                <a:gd name="connsiteY5" fmla="*/ 180643 h 454493"/>
                <a:gd name="connsiteX6" fmla="*/ 52901 w 361285"/>
                <a:gd name="connsiteY6" fmla="*/ 52901 h 454493"/>
                <a:gd name="connsiteX7" fmla="*/ 180643 w 361285"/>
                <a:gd name="connsiteY7" fmla="*/ 0 h 454493"/>
                <a:gd name="connsiteX8" fmla="*/ 308384 w 361285"/>
                <a:gd name="connsiteY8" fmla="*/ 52901 h 454493"/>
                <a:gd name="connsiteX9" fmla="*/ 361286 w 361285"/>
                <a:gd name="connsiteY9" fmla="*/ 180643 h 454493"/>
                <a:gd name="connsiteX10" fmla="*/ 361286 w 361285"/>
                <a:gd name="connsiteY10" fmla="*/ 180643 h 454493"/>
                <a:gd name="connsiteX11" fmla="*/ 352970 w 361285"/>
                <a:gd name="connsiteY11" fmla="*/ 235136 h 454493"/>
                <a:gd name="connsiteX12" fmla="*/ 328377 w 361285"/>
                <a:gd name="connsiteY12" fmla="*/ 284499 h 454493"/>
                <a:gd name="connsiteX13" fmla="*/ 231244 w 361285"/>
                <a:gd name="connsiteY13" fmla="*/ 400032 h 454493"/>
                <a:gd name="connsiteX14" fmla="*/ 184358 w 361285"/>
                <a:gd name="connsiteY14" fmla="*/ 452757 h 454493"/>
                <a:gd name="connsiteX15" fmla="*/ 177458 w 361285"/>
                <a:gd name="connsiteY15" fmla="*/ 453288 h 454493"/>
                <a:gd name="connsiteX16" fmla="*/ 176750 w 361285"/>
                <a:gd name="connsiteY16" fmla="*/ 452757 h 45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1285" h="454493">
                  <a:moveTo>
                    <a:pt x="176750" y="452757"/>
                  </a:moveTo>
                  <a:cubicBezTo>
                    <a:pt x="162419" y="436126"/>
                    <a:pt x="146496" y="418433"/>
                    <a:pt x="130042" y="400209"/>
                  </a:cubicBezTo>
                  <a:cubicBezTo>
                    <a:pt x="95187" y="361639"/>
                    <a:pt x="58209" y="320592"/>
                    <a:pt x="32908" y="284676"/>
                  </a:cubicBezTo>
                  <a:lnTo>
                    <a:pt x="32908" y="284676"/>
                  </a:lnTo>
                  <a:cubicBezTo>
                    <a:pt x="22116" y="269106"/>
                    <a:pt x="13800" y="252475"/>
                    <a:pt x="8316" y="234959"/>
                  </a:cubicBezTo>
                  <a:cubicBezTo>
                    <a:pt x="2831" y="217621"/>
                    <a:pt x="0" y="199574"/>
                    <a:pt x="0" y="180643"/>
                  </a:cubicBezTo>
                  <a:cubicBezTo>
                    <a:pt x="0" y="130749"/>
                    <a:pt x="20170" y="85633"/>
                    <a:pt x="52901" y="52901"/>
                  </a:cubicBezTo>
                  <a:cubicBezTo>
                    <a:pt x="85633" y="20170"/>
                    <a:pt x="130749" y="0"/>
                    <a:pt x="180643" y="0"/>
                  </a:cubicBezTo>
                  <a:cubicBezTo>
                    <a:pt x="230536" y="0"/>
                    <a:pt x="275653" y="20170"/>
                    <a:pt x="308384" y="52901"/>
                  </a:cubicBezTo>
                  <a:cubicBezTo>
                    <a:pt x="341116" y="85633"/>
                    <a:pt x="361286" y="130749"/>
                    <a:pt x="361286" y="180643"/>
                  </a:cubicBezTo>
                  <a:lnTo>
                    <a:pt x="361286" y="180643"/>
                  </a:lnTo>
                  <a:cubicBezTo>
                    <a:pt x="361286" y="199397"/>
                    <a:pt x="358455" y="217797"/>
                    <a:pt x="352970" y="235136"/>
                  </a:cubicBezTo>
                  <a:cubicBezTo>
                    <a:pt x="347485" y="252652"/>
                    <a:pt x="339170" y="269283"/>
                    <a:pt x="328377" y="284499"/>
                  </a:cubicBezTo>
                  <a:cubicBezTo>
                    <a:pt x="303077" y="320415"/>
                    <a:pt x="266099" y="361462"/>
                    <a:pt x="231244" y="400032"/>
                  </a:cubicBezTo>
                  <a:cubicBezTo>
                    <a:pt x="214613" y="418433"/>
                    <a:pt x="198689" y="436126"/>
                    <a:pt x="184358" y="452757"/>
                  </a:cubicBezTo>
                  <a:cubicBezTo>
                    <a:pt x="182589" y="454880"/>
                    <a:pt x="179404" y="455057"/>
                    <a:pt x="177458" y="453288"/>
                  </a:cubicBezTo>
                  <a:cubicBezTo>
                    <a:pt x="177104" y="453111"/>
                    <a:pt x="176927" y="452934"/>
                    <a:pt x="176750" y="452757"/>
                  </a:cubicBezTo>
                  <a:close/>
                </a:path>
              </a:pathLst>
            </a:custGeom>
            <a:noFill/>
            <a:ln w="24589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721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47">
          <p15:clr>
            <a:srgbClr val="FBAE40"/>
          </p15:clr>
        </p15:guide>
        <p15:guide id="2" orient="horz" pos="2352">
          <p15:clr>
            <a:srgbClr val="FBAE40"/>
          </p15:clr>
        </p15:guide>
        <p15:guide id="3" orient="horz" pos="2773">
          <p15:clr>
            <a:srgbClr val="FBAE40"/>
          </p15:clr>
        </p15:guide>
        <p15:guide id="4" orient="horz" pos="3189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4422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77348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375" y="5615384"/>
            <a:ext cx="3233936" cy="1077979"/>
          </a:xfrm>
          <a:prstGeom prst="rect">
            <a:avLst/>
          </a:prstGeom>
        </p:spPr>
      </p:pic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75364" y="6154373"/>
            <a:ext cx="843419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9787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375" y="5615384"/>
            <a:ext cx="3233936" cy="107797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3463" y="413428"/>
            <a:ext cx="11182137" cy="815933"/>
          </a:xfrm>
        </p:spPr>
        <p:txBody>
          <a:bodyPr/>
          <a:lstStyle>
            <a:lvl1pPr algn="l">
              <a:defRPr sz="320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" sz="3200" dirty="0" smtClean="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GB" sz="3200" dirty="0">
              <a:solidFill>
                <a:srgbClr val="034E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731785"/>
            <a:ext cx="11165840" cy="3633788"/>
          </a:xfrm>
        </p:spPr>
        <p:txBody>
          <a:bodyPr/>
          <a:lstStyle>
            <a:lvl1pPr marL="457189" indent="-457189">
              <a:lnSpc>
                <a:spcPct val="150000"/>
              </a:lnSpc>
              <a:spcBef>
                <a:spcPts val="0"/>
              </a:spcBef>
              <a:spcAft>
                <a:spcPts val="2133"/>
              </a:spcAft>
              <a:buClr>
                <a:srgbClr val="FFC000"/>
              </a:buClr>
              <a:buSzPct val="150000"/>
              <a:buFont typeface="Arial" pitchFamily="34" charset="0"/>
              <a:buChar char="•"/>
              <a:defRPr sz="240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buClr>
                <a:srgbClr val="FFC000"/>
              </a:buClr>
              <a:buSzPct val="150000"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0490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3165B2-F15C-4529-A68B-9103D703EB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rgbClr val="68C1B5"/>
              </a:gs>
              <a:gs pos="83000">
                <a:srgbClr val="68C1B5"/>
              </a:gs>
              <a:gs pos="100000">
                <a:srgbClr val="68C1B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A8997C-C23E-49AF-8101-B919A65E8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14" t="34956" r="69" b="13149"/>
          <a:stretch/>
        </p:blipFill>
        <p:spPr>
          <a:xfrm>
            <a:off x="-1" y="0"/>
            <a:ext cx="8040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8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47F2114-84C2-40AE-AA56-86F078E73884}"/>
              </a:ext>
            </a:extLst>
          </p:cNvPr>
          <p:cNvSpPr/>
          <p:nvPr userDrawn="1"/>
        </p:nvSpPr>
        <p:spPr>
          <a:xfrm>
            <a:off x="0" y="1000125"/>
            <a:ext cx="12192000" cy="5857875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rgbClr val="68C1B5"/>
              </a:gs>
              <a:gs pos="83000">
                <a:srgbClr val="68C1B5"/>
              </a:gs>
              <a:gs pos="100000">
                <a:srgbClr val="68C1B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A8997C-C23E-49AF-8101-B919A65E8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9043" t="34956" r="4741" b="13149"/>
          <a:stretch/>
        </p:blipFill>
        <p:spPr>
          <a:xfrm>
            <a:off x="0" y="1000124"/>
            <a:ext cx="7924800" cy="58905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2733C0-6C90-4F26-B8D1-FEF26BC9B4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2674" y="1281843"/>
            <a:ext cx="3557382" cy="557615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7531E56-743A-4B62-A936-F9336A31C4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62657" y="1994647"/>
            <a:ext cx="3601393" cy="30954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4AF712-3E2A-4360-BBDE-4695BB3D37A5}"/>
              </a:ext>
            </a:extLst>
          </p:cNvPr>
          <p:cNvSpPr/>
          <p:nvPr userDrawn="1"/>
        </p:nvSpPr>
        <p:spPr>
          <a:xfrm>
            <a:off x="7311360" y="1972863"/>
            <a:ext cx="3935760" cy="14637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300" cap="all" baseline="0" dirty="0">
                <a:solidFill>
                  <a:schemeClr val="bg1"/>
                </a:solidFill>
              </a:rPr>
              <a:t>Building</a:t>
            </a:r>
            <a:br>
              <a:rPr lang="en-US" sz="3300" cap="all" baseline="0" dirty="0">
                <a:solidFill>
                  <a:schemeClr val="bg1"/>
                </a:solidFill>
              </a:rPr>
            </a:br>
            <a:r>
              <a:rPr lang="en-US" sz="3300" cap="all" baseline="0" dirty="0">
                <a:solidFill>
                  <a:schemeClr val="bg1"/>
                </a:solidFill>
              </a:rPr>
              <a:t>the Universities</a:t>
            </a:r>
            <a:br>
              <a:rPr lang="en-US" sz="3300" cap="all" baseline="0" dirty="0">
                <a:solidFill>
                  <a:schemeClr val="bg1"/>
                </a:solidFill>
              </a:rPr>
            </a:br>
            <a:r>
              <a:rPr lang="en-US" sz="3300" cap="all" baseline="0" dirty="0">
                <a:solidFill>
                  <a:schemeClr val="bg1"/>
                </a:solidFill>
              </a:rPr>
              <a:t>of the Future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9C9AB2-A88A-45F2-979C-DE026425C660}"/>
              </a:ext>
            </a:extLst>
          </p:cNvPr>
          <p:cNvSpPr/>
          <p:nvPr userDrawn="1"/>
        </p:nvSpPr>
        <p:spPr>
          <a:xfrm>
            <a:off x="7311360" y="3555417"/>
            <a:ext cx="3935760" cy="4802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cap="none" baseline="0" dirty="0">
                <a:solidFill>
                  <a:schemeClr val="bg1"/>
                </a:solidFill>
              </a:rPr>
              <a:t>Back to basics: for an innovative, inclusive</a:t>
            </a:r>
            <a:br>
              <a:rPr lang="en-US" sz="1400" cap="none" baseline="0" dirty="0">
                <a:solidFill>
                  <a:schemeClr val="bg1"/>
                </a:solidFill>
              </a:rPr>
            </a:br>
            <a:r>
              <a:rPr lang="en-US" sz="1400" cap="none" baseline="0" dirty="0">
                <a:solidFill>
                  <a:schemeClr val="bg1"/>
                </a:solidFill>
              </a:rPr>
              <a:t>and values based education</a:t>
            </a:r>
            <a:endParaRPr lang="en-US" sz="1400" cap="none" baseline="0" dirty="0">
              <a:solidFill>
                <a:schemeClr val="bg2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809C35-B48A-469B-ABD3-B0E89D40C35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3120" y="4322022"/>
            <a:ext cx="1584000" cy="525961"/>
            <a:chOff x="8400256" y="4884548"/>
            <a:chExt cx="1360100" cy="45161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2906E93-A3BF-45E4-A901-83F69515B66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00256" y="4884548"/>
              <a:ext cx="675114" cy="451614"/>
            </a:xfrm>
            <a:custGeom>
              <a:avLst/>
              <a:gdLst>
                <a:gd name="connsiteX0" fmla="*/ 675115 w 675114"/>
                <a:gd name="connsiteY0" fmla="*/ 451614 h 451614"/>
                <a:gd name="connsiteX1" fmla="*/ 675115 w 675114"/>
                <a:gd name="connsiteY1" fmla="*/ 0 h 451614"/>
                <a:gd name="connsiteX2" fmla="*/ 0 w 675114"/>
                <a:gd name="connsiteY2" fmla="*/ 0 h 451614"/>
                <a:gd name="connsiteX3" fmla="*/ 0 w 675114"/>
                <a:gd name="connsiteY3" fmla="*/ 451614 h 451614"/>
                <a:gd name="connsiteX4" fmla="*/ 675115 w 675114"/>
                <a:gd name="connsiteY4" fmla="*/ 451614 h 4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114" h="451614">
                  <a:moveTo>
                    <a:pt x="675115" y="451614"/>
                  </a:moveTo>
                  <a:lnTo>
                    <a:pt x="675115" y="0"/>
                  </a:lnTo>
                  <a:lnTo>
                    <a:pt x="0" y="0"/>
                  </a:lnTo>
                  <a:lnTo>
                    <a:pt x="0" y="451614"/>
                  </a:lnTo>
                  <a:lnTo>
                    <a:pt x="675115" y="451614"/>
                  </a:lnTo>
                  <a:close/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BE" sz="1600" i="0" dirty="0">
                  <a:solidFill>
                    <a:schemeClr val="bg1"/>
                  </a:solidFill>
                </a:rPr>
                <a:t>7</a:t>
              </a:r>
              <a:endParaRPr lang="en-US" sz="1600" i="0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376D02A-7BF4-4C89-AE84-A27EE43BC6C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75370" y="4884548"/>
              <a:ext cx="684986" cy="451614"/>
            </a:xfrm>
            <a:custGeom>
              <a:avLst/>
              <a:gdLst>
                <a:gd name="connsiteX0" fmla="*/ 675115 w 675114"/>
                <a:gd name="connsiteY0" fmla="*/ 451614 h 451614"/>
                <a:gd name="connsiteX1" fmla="*/ 675115 w 675114"/>
                <a:gd name="connsiteY1" fmla="*/ 0 h 451614"/>
                <a:gd name="connsiteX2" fmla="*/ 0 w 675114"/>
                <a:gd name="connsiteY2" fmla="*/ 0 h 451614"/>
                <a:gd name="connsiteX3" fmla="*/ 0 w 675114"/>
                <a:gd name="connsiteY3" fmla="*/ 451614 h 451614"/>
                <a:gd name="connsiteX4" fmla="*/ 675115 w 675114"/>
                <a:gd name="connsiteY4" fmla="*/ 451614 h 4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114" h="451614">
                  <a:moveTo>
                    <a:pt x="675115" y="451614"/>
                  </a:moveTo>
                  <a:lnTo>
                    <a:pt x="675115" y="0"/>
                  </a:lnTo>
                  <a:lnTo>
                    <a:pt x="0" y="0"/>
                  </a:lnTo>
                  <a:lnTo>
                    <a:pt x="0" y="451614"/>
                  </a:lnTo>
                  <a:lnTo>
                    <a:pt x="675115" y="451614"/>
                  </a:lnTo>
                  <a:close/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BE" sz="1600" i="0" dirty="0">
                  <a:solidFill>
                    <a:schemeClr val="bg1"/>
                  </a:solidFill>
                </a:rPr>
                <a:t>NOV</a:t>
              </a:r>
              <a:endParaRPr lang="en-US" sz="1600" i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581C99-BD1C-45EB-8CC7-E55A798BC1AF}"/>
              </a:ext>
            </a:extLst>
          </p:cNvPr>
          <p:cNvGrpSpPr/>
          <p:nvPr userDrawn="1"/>
        </p:nvGrpSpPr>
        <p:grpSpPr>
          <a:xfrm>
            <a:off x="9325280" y="4310259"/>
            <a:ext cx="2866720" cy="600164"/>
            <a:chOff x="8400384" y="5016379"/>
            <a:chExt cx="2866720" cy="60016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406BCD-9E6C-443D-A438-4699FC4039D2}"/>
                </a:ext>
              </a:extLst>
            </p:cNvPr>
            <p:cNvSpPr/>
            <p:nvPr userDrawn="1"/>
          </p:nvSpPr>
          <p:spPr>
            <a:xfrm>
              <a:off x="8832304" y="5016379"/>
              <a:ext cx="2434800" cy="600164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100" cap="all" baseline="0" dirty="0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The square</a:t>
              </a:r>
              <a:br>
                <a:rPr lang="en-US" sz="1100" cap="all" baseline="0" dirty="0">
                  <a:solidFill>
                    <a:schemeClr val="bg1"/>
                  </a:solidFill>
                  <a:latin typeface="EC Square Sans Pro Medium" panose="020B0500000000020004" pitchFamily="34" charset="0"/>
                </a:rPr>
              </a:br>
              <a:r>
                <a:rPr lang="en-US" sz="1100" cap="all" baseline="0" dirty="0" err="1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mont</a:t>
              </a:r>
              <a:r>
                <a:rPr lang="en-US" sz="1100" cap="all" baseline="0" dirty="0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 des arts/</a:t>
              </a:r>
              <a:r>
                <a:rPr lang="en-US" sz="1100" cap="all" baseline="0" dirty="0" err="1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kunstberg</a:t>
              </a:r>
              <a:r>
                <a:rPr lang="en-US" sz="1100" cap="all" baseline="0" dirty="0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,</a:t>
              </a:r>
            </a:p>
            <a:p>
              <a:pPr>
                <a:lnSpc>
                  <a:spcPct val="100000"/>
                </a:lnSpc>
              </a:pPr>
              <a:r>
                <a:rPr lang="en-US" sz="1100" cap="all" baseline="0" dirty="0">
                  <a:solidFill>
                    <a:schemeClr val="bg1"/>
                  </a:solidFill>
                  <a:latin typeface="EC Square Sans Pro Medium" panose="020B0500000000020004" pitchFamily="34" charset="0"/>
                </a:rPr>
                <a:t>1000 brussels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80F5D5B-E047-4CCB-9547-E72F9E296D3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400384" y="5079827"/>
              <a:ext cx="361285" cy="454493"/>
              <a:chOff x="8400384" y="5829149"/>
              <a:chExt cx="361285" cy="454493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CC4287F-7313-4FE8-AF05-CCFDD12C3092}"/>
                  </a:ext>
                </a:extLst>
              </p:cNvPr>
              <p:cNvSpPr/>
              <p:nvPr/>
            </p:nvSpPr>
            <p:spPr>
              <a:xfrm>
                <a:off x="8490971" y="5919912"/>
                <a:ext cx="179758" cy="179758"/>
              </a:xfrm>
              <a:custGeom>
                <a:avLst/>
                <a:gdLst>
                  <a:gd name="connsiteX0" fmla="*/ 26362 w 179758"/>
                  <a:gd name="connsiteY0" fmla="*/ 26362 h 179758"/>
                  <a:gd name="connsiteX1" fmla="*/ 0 w 179758"/>
                  <a:gd name="connsiteY1" fmla="*/ 89879 h 179758"/>
                  <a:gd name="connsiteX2" fmla="*/ 0 w 179758"/>
                  <a:gd name="connsiteY2" fmla="*/ 89879 h 179758"/>
                  <a:gd name="connsiteX3" fmla="*/ 26362 w 179758"/>
                  <a:gd name="connsiteY3" fmla="*/ 153396 h 179758"/>
                  <a:gd name="connsiteX4" fmla="*/ 89879 w 179758"/>
                  <a:gd name="connsiteY4" fmla="*/ 179758 h 179758"/>
                  <a:gd name="connsiteX5" fmla="*/ 153396 w 179758"/>
                  <a:gd name="connsiteY5" fmla="*/ 153396 h 179758"/>
                  <a:gd name="connsiteX6" fmla="*/ 179758 w 179758"/>
                  <a:gd name="connsiteY6" fmla="*/ 89879 h 179758"/>
                  <a:gd name="connsiteX7" fmla="*/ 153396 w 179758"/>
                  <a:gd name="connsiteY7" fmla="*/ 26362 h 179758"/>
                  <a:gd name="connsiteX8" fmla="*/ 89879 w 179758"/>
                  <a:gd name="connsiteY8" fmla="*/ 0 h 179758"/>
                  <a:gd name="connsiteX9" fmla="*/ 26362 w 179758"/>
                  <a:gd name="connsiteY9" fmla="*/ 26362 h 179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758" h="179758">
                    <a:moveTo>
                      <a:pt x="26362" y="26362"/>
                    </a:moveTo>
                    <a:cubicBezTo>
                      <a:pt x="10085" y="42639"/>
                      <a:pt x="0" y="65109"/>
                      <a:pt x="0" y="89879"/>
                    </a:cubicBezTo>
                    <a:lnTo>
                      <a:pt x="0" y="89879"/>
                    </a:lnTo>
                    <a:cubicBezTo>
                      <a:pt x="0" y="114649"/>
                      <a:pt x="10085" y="137296"/>
                      <a:pt x="26362" y="153396"/>
                    </a:cubicBezTo>
                    <a:cubicBezTo>
                      <a:pt x="42639" y="169673"/>
                      <a:pt x="65109" y="179758"/>
                      <a:pt x="89879" y="179758"/>
                    </a:cubicBezTo>
                    <a:cubicBezTo>
                      <a:pt x="114649" y="179758"/>
                      <a:pt x="137119" y="169673"/>
                      <a:pt x="153396" y="153396"/>
                    </a:cubicBezTo>
                    <a:cubicBezTo>
                      <a:pt x="169673" y="137119"/>
                      <a:pt x="179758" y="114649"/>
                      <a:pt x="179758" y="89879"/>
                    </a:cubicBezTo>
                    <a:cubicBezTo>
                      <a:pt x="179758" y="65109"/>
                      <a:pt x="169673" y="42639"/>
                      <a:pt x="153396" y="26362"/>
                    </a:cubicBezTo>
                    <a:cubicBezTo>
                      <a:pt x="137119" y="10085"/>
                      <a:pt x="114649" y="0"/>
                      <a:pt x="89879" y="0"/>
                    </a:cubicBezTo>
                    <a:cubicBezTo>
                      <a:pt x="65109" y="0"/>
                      <a:pt x="42639" y="10085"/>
                      <a:pt x="26362" y="26362"/>
                    </a:cubicBezTo>
                    <a:close/>
                  </a:path>
                </a:pathLst>
              </a:custGeom>
              <a:noFill/>
              <a:ln w="24589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A11D679F-605F-43B2-ABC6-FBEE398C22F9}"/>
                  </a:ext>
                </a:extLst>
              </p:cNvPr>
              <p:cNvSpPr/>
              <p:nvPr/>
            </p:nvSpPr>
            <p:spPr>
              <a:xfrm>
                <a:off x="8400384" y="5829149"/>
                <a:ext cx="361285" cy="454493"/>
              </a:xfrm>
              <a:custGeom>
                <a:avLst/>
                <a:gdLst>
                  <a:gd name="connsiteX0" fmla="*/ 176750 w 361285"/>
                  <a:gd name="connsiteY0" fmla="*/ 452757 h 454493"/>
                  <a:gd name="connsiteX1" fmla="*/ 130042 w 361285"/>
                  <a:gd name="connsiteY1" fmla="*/ 400209 h 454493"/>
                  <a:gd name="connsiteX2" fmla="*/ 32908 w 361285"/>
                  <a:gd name="connsiteY2" fmla="*/ 284676 h 454493"/>
                  <a:gd name="connsiteX3" fmla="*/ 32908 w 361285"/>
                  <a:gd name="connsiteY3" fmla="*/ 284676 h 454493"/>
                  <a:gd name="connsiteX4" fmla="*/ 8316 w 361285"/>
                  <a:gd name="connsiteY4" fmla="*/ 234959 h 454493"/>
                  <a:gd name="connsiteX5" fmla="*/ 0 w 361285"/>
                  <a:gd name="connsiteY5" fmla="*/ 180643 h 454493"/>
                  <a:gd name="connsiteX6" fmla="*/ 52901 w 361285"/>
                  <a:gd name="connsiteY6" fmla="*/ 52901 h 454493"/>
                  <a:gd name="connsiteX7" fmla="*/ 180643 w 361285"/>
                  <a:gd name="connsiteY7" fmla="*/ 0 h 454493"/>
                  <a:gd name="connsiteX8" fmla="*/ 308384 w 361285"/>
                  <a:gd name="connsiteY8" fmla="*/ 52901 h 454493"/>
                  <a:gd name="connsiteX9" fmla="*/ 361286 w 361285"/>
                  <a:gd name="connsiteY9" fmla="*/ 180643 h 454493"/>
                  <a:gd name="connsiteX10" fmla="*/ 361286 w 361285"/>
                  <a:gd name="connsiteY10" fmla="*/ 180643 h 454493"/>
                  <a:gd name="connsiteX11" fmla="*/ 352970 w 361285"/>
                  <a:gd name="connsiteY11" fmla="*/ 235136 h 454493"/>
                  <a:gd name="connsiteX12" fmla="*/ 328377 w 361285"/>
                  <a:gd name="connsiteY12" fmla="*/ 284499 h 454493"/>
                  <a:gd name="connsiteX13" fmla="*/ 231244 w 361285"/>
                  <a:gd name="connsiteY13" fmla="*/ 400032 h 454493"/>
                  <a:gd name="connsiteX14" fmla="*/ 184358 w 361285"/>
                  <a:gd name="connsiteY14" fmla="*/ 452757 h 454493"/>
                  <a:gd name="connsiteX15" fmla="*/ 177458 w 361285"/>
                  <a:gd name="connsiteY15" fmla="*/ 453288 h 454493"/>
                  <a:gd name="connsiteX16" fmla="*/ 176750 w 361285"/>
                  <a:gd name="connsiteY16" fmla="*/ 452757 h 454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61285" h="454493">
                    <a:moveTo>
                      <a:pt x="176750" y="452757"/>
                    </a:moveTo>
                    <a:cubicBezTo>
                      <a:pt x="162419" y="436126"/>
                      <a:pt x="146496" y="418433"/>
                      <a:pt x="130042" y="400209"/>
                    </a:cubicBezTo>
                    <a:cubicBezTo>
                      <a:pt x="95187" y="361639"/>
                      <a:pt x="58209" y="320592"/>
                      <a:pt x="32908" y="284676"/>
                    </a:cubicBezTo>
                    <a:lnTo>
                      <a:pt x="32908" y="284676"/>
                    </a:lnTo>
                    <a:cubicBezTo>
                      <a:pt x="22116" y="269106"/>
                      <a:pt x="13800" y="252475"/>
                      <a:pt x="8316" y="234959"/>
                    </a:cubicBezTo>
                    <a:cubicBezTo>
                      <a:pt x="2831" y="217621"/>
                      <a:pt x="0" y="199574"/>
                      <a:pt x="0" y="180643"/>
                    </a:cubicBezTo>
                    <a:cubicBezTo>
                      <a:pt x="0" y="130749"/>
                      <a:pt x="20170" y="85633"/>
                      <a:pt x="52901" y="52901"/>
                    </a:cubicBezTo>
                    <a:cubicBezTo>
                      <a:pt x="85633" y="20170"/>
                      <a:pt x="130749" y="0"/>
                      <a:pt x="180643" y="0"/>
                    </a:cubicBezTo>
                    <a:cubicBezTo>
                      <a:pt x="230536" y="0"/>
                      <a:pt x="275653" y="20170"/>
                      <a:pt x="308384" y="52901"/>
                    </a:cubicBezTo>
                    <a:cubicBezTo>
                      <a:pt x="341116" y="85633"/>
                      <a:pt x="361286" y="130749"/>
                      <a:pt x="361286" y="180643"/>
                    </a:cubicBezTo>
                    <a:lnTo>
                      <a:pt x="361286" y="180643"/>
                    </a:lnTo>
                    <a:cubicBezTo>
                      <a:pt x="361286" y="199397"/>
                      <a:pt x="358455" y="217797"/>
                      <a:pt x="352970" y="235136"/>
                    </a:cubicBezTo>
                    <a:cubicBezTo>
                      <a:pt x="347485" y="252652"/>
                      <a:pt x="339170" y="269283"/>
                      <a:pt x="328377" y="284499"/>
                    </a:cubicBezTo>
                    <a:cubicBezTo>
                      <a:pt x="303077" y="320415"/>
                      <a:pt x="266099" y="361462"/>
                      <a:pt x="231244" y="400032"/>
                    </a:cubicBezTo>
                    <a:cubicBezTo>
                      <a:pt x="214613" y="418433"/>
                      <a:pt x="198689" y="436126"/>
                      <a:pt x="184358" y="452757"/>
                    </a:cubicBezTo>
                    <a:cubicBezTo>
                      <a:pt x="182589" y="454880"/>
                      <a:pt x="179404" y="455057"/>
                      <a:pt x="177458" y="453288"/>
                    </a:cubicBezTo>
                    <a:cubicBezTo>
                      <a:pt x="177104" y="453111"/>
                      <a:pt x="176927" y="452934"/>
                      <a:pt x="176750" y="452757"/>
                    </a:cubicBezTo>
                    <a:close/>
                  </a:path>
                </a:pathLst>
              </a:custGeom>
              <a:noFill/>
              <a:ln w="24589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8BE7FA1-27E7-4D59-9321-9BF1457BDF83}"/>
              </a:ext>
            </a:extLst>
          </p:cNvPr>
          <p:cNvGrpSpPr/>
          <p:nvPr userDrawn="1"/>
        </p:nvGrpSpPr>
        <p:grpSpPr>
          <a:xfrm>
            <a:off x="5312357" y="223200"/>
            <a:ext cx="1567284" cy="6634800"/>
            <a:chOff x="5312357" y="223200"/>
            <a:chExt cx="1567284" cy="663480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6E2B3D4-0EB2-466D-BB75-4ACC5A48C7D0}"/>
                </a:ext>
              </a:extLst>
            </p:cNvPr>
            <p:cNvSpPr/>
            <p:nvPr userDrawn="1"/>
          </p:nvSpPr>
          <p:spPr>
            <a:xfrm>
              <a:off x="5632674" y="6404400"/>
              <a:ext cx="675114" cy="453600"/>
            </a:xfrm>
            <a:custGeom>
              <a:avLst/>
              <a:gdLst>
                <a:gd name="connsiteX0" fmla="*/ 675115 w 675114"/>
                <a:gd name="connsiteY0" fmla="*/ 451614 h 451614"/>
                <a:gd name="connsiteX1" fmla="*/ 675115 w 675114"/>
                <a:gd name="connsiteY1" fmla="*/ 0 h 451614"/>
                <a:gd name="connsiteX2" fmla="*/ 0 w 675114"/>
                <a:gd name="connsiteY2" fmla="*/ 0 h 451614"/>
                <a:gd name="connsiteX3" fmla="*/ 0 w 675114"/>
                <a:gd name="connsiteY3" fmla="*/ 451614 h 451614"/>
                <a:gd name="connsiteX4" fmla="*/ 675115 w 675114"/>
                <a:gd name="connsiteY4" fmla="*/ 451614 h 4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114" h="451614">
                  <a:moveTo>
                    <a:pt x="675115" y="451614"/>
                  </a:moveTo>
                  <a:lnTo>
                    <a:pt x="675115" y="0"/>
                  </a:lnTo>
                  <a:lnTo>
                    <a:pt x="0" y="0"/>
                  </a:lnTo>
                  <a:lnTo>
                    <a:pt x="0" y="451614"/>
                  </a:lnTo>
                  <a:lnTo>
                    <a:pt x="675115" y="451614"/>
                  </a:lnTo>
                  <a:close/>
                </a:path>
              </a:pathLst>
            </a:custGeom>
            <a:solidFill>
              <a:srgbClr val="0088CE"/>
            </a:solidFill>
            <a:ln w="58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fr-BE" sz="600" i="1" dirty="0">
                  <a:solidFill>
                    <a:schemeClr val="bg1"/>
                  </a:solidFill>
                </a:rPr>
                <a:t>Erasmus+</a:t>
              </a:r>
              <a:endParaRPr lang="en-US" sz="600" i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E796654-A916-47FC-835F-99C6DBB53C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12357" y="223200"/>
              <a:ext cx="1567284" cy="10823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763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47">
          <p15:clr>
            <a:srgbClr val="FBAE40"/>
          </p15:clr>
        </p15:guide>
        <p15:guide id="2" orient="horz" pos="2352">
          <p15:clr>
            <a:srgbClr val="FBAE40"/>
          </p15:clr>
        </p15:guide>
        <p15:guide id="3" orient="horz" pos="2773">
          <p15:clr>
            <a:srgbClr val="FBAE40"/>
          </p15:clr>
        </p15:guide>
        <p15:guide id="4" orient="horz" pos="3189">
          <p15:clr>
            <a:srgbClr val="FBAE40"/>
          </p15:clr>
        </p15:guide>
        <p15:guide id="5" pos="3973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CE30AFE-07CB-4D0E-80EE-C77D4672E3DC}"/>
              </a:ext>
            </a:extLst>
          </p:cNvPr>
          <p:cNvSpPr/>
          <p:nvPr userDrawn="1"/>
        </p:nvSpPr>
        <p:spPr>
          <a:xfrm>
            <a:off x="0" y="1000125"/>
            <a:ext cx="12192000" cy="5857875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rgbClr val="68C1B5"/>
              </a:gs>
              <a:gs pos="83000">
                <a:srgbClr val="68C1B5"/>
              </a:gs>
              <a:gs pos="100000">
                <a:srgbClr val="68C1B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A8997C-C23E-49AF-8101-B919A65E8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14" t="39162" r="9594" b="12634"/>
          <a:stretch/>
        </p:blipFill>
        <p:spPr>
          <a:xfrm>
            <a:off x="0" y="1000124"/>
            <a:ext cx="5349240" cy="49477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AC9E14-F251-4FAC-A8C5-47EA5DCC0E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93268"/>
            <a:ext cx="3613889" cy="5664732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A8B6B1E-D483-4A1F-84D4-DDC11F5E3074}"/>
              </a:ext>
            </a:extLst>
          </p:cNvPr>
          <p:cNvSpPr/>
          <p:nvPr userDrawn="1"/>
        </p:nvSpPr>
        <p:spPr>
          <a:xfrm>
            <a:off x="-6588" y="1000124"/>
            <a:ext cx="12198588" cy="5857876"/>
          </a:xfrm>
          <a:custGeom>
            <a:avLst/>
            <a:gdLst>
              <a:gd name="connsiteX0" fmla="*/ 5103141 w 12198588"/>
              <a:gd name="connsiteY0" fmla="*/ 0 h 5857874"/>
              <a:gd name="connsiteX1" fmla="*/ 7094685 w 12198588"/>
              <a:gd name="connsiteY1" fmla="*/ 0 h 5857874"/>
              <a:gd name="connsiteX2" fmla="*/ 10207044 w 12198588"/>
              <a:gd name="connsiteY2" fmla="*/ 0 h 5857874"/>
              <a:gd name="connsiteX3" fmla="*/ 12198588 w 12198588"/>
              <a:gd name="connsiteY3" fmla="*/ 0 h 5857874"/>
              <a:gd name="connsiteX4" fmla="*/ 12198588 w 12198588"/>
              <a:gd name="connsiteY4" fmla="*/ 5104009 h 5857874"/>
              <a:gd name="connsiteX5" fmla="*/ 11444738 w 12198588"/>
              <a:gd name="connsiteY5" fmla="*/ 5857874 h 5857874"/>
              <a:gd name="connsiteX6" fmla="*/ 0 w 12198588"/>
              <a:gd name="connsiteY6" fmla="*/ 5857874 h 5857874"/>
              <a:gd name="connsiteX7" fmla="*/ 0 w 12198588"/>
              <a:gd name="connsiteY7" fmla="*/ 5104009 h 5857874"/>
              <a:gd name="connsiteX8" fmla="*/ 5103141 w 12198588"/>
              <a:gd name="connsiteY8" fmla="*/ 381 h 585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8588" h="5857874">
                <a:moveTo>
                  <a:pt x="5103141" y="0"/>
                </a:moveTo>
                <a:lnTo>
                  <a:pt x="7094685" y="0"/>
                </a:lnTo>
                <a:lnTo>
                  <a:pt x="10207044" y="0"/>
                </a:lnTo>
                <a:lnTo>
                  <a:pt x="12198588" y="0"/>
                </a:lnTo>
                <a:lnTo>
                  <a:pt x="12198588" y="5104009"/>
                </a:lnTo>
                <a:lnTo>
                  <a:pt x="11444738" y="5857874"/>
                </a:lnTo>
                <a:lnTo>
                  <a:pt x="0" y="5857874"/>
                </a:lnTo>
                <a:lnTo>
                  <a:pt x="0" y="5104009"/>
                </a:lnTo>
                <a:lnTo>
                  <a:pt x="5103141" y="381"/>
                </a:lnTo>
                <a:close/>
              </a:path>
            </a:pathLst>
          </a:custGeom>
          <a:solidFill>
            <a:schemeClr val="accent1"/>
          </a:solidFill>
          <a:ln w="218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E2B3D4-0EB2-466D-BB75-4ACC5A48C7D0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E796654-A916-47FC-835F-99C6DBB53C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7531E56-743A-4B62-A936-F9336A31C4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95126" y="1989468"/>
            <a:ext cx="3601748" cy="30957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4AF712-3E2A-4360-BBDE-4695BB3D37A5}"/>
              </a:ext>
            </a:extLst>
          </p:cNvPr>
          <p:cNvSpPr/>
          <p:nvPr userDrawn="1"/>
        </p:nvSpPr>
        <p:spPr>
          <a:xfrm>
            <a:off x="8256240" y="2447993"/>
            <a:ext cx="3935760" cy="14637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300" cap="all" baseline="0" dirty="0">
                <a:solidFill>
                  <a:schemeClr val="bg1"/>
                </a:solidFill>
              </a:rPr>
              <a:t>Building</a:t>
            </a:r>
            <a:br>
              <a:rPr lang="en-US" sz="3300" cap="all" baseline="0" dirty="0">
                <a:solidFill>
                  <a:schemeClr val="bg1"/>
                </a:solidFill>
              </a:rPr>
            </a:br>
            <a:r>
              <a:rPr lang="en-US" sz="3300" cap="all" baseline="0" dirty="0">
                <a:solidFill>
                  <a:schemeClr val="bg1"/>
                </a:solidFill>
              </a:rPr>
              <a:t>the Universities</a:t>
            </a:r>
            <a:br>
              <a:rPr lang="en-US" sz="3300" cap="all" baseline="0" dirty="0">
                <a:solidFill>
                  <a:schemeClr val="bg1"/>
                </a:solidFill>
              </a:rPr>
            </a:br>
            <a:r>
              <a:rPr lang="en-US" sz="3300" cap="all" baseline="0" dirty="0">
                <a:solidFill>
                  <a:schemeClr val="bg1"/>
                </a:solidFill>
              </a:rPr>
              <a:t>of the Future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9C9AB2-A88A-45F2-979C-DE026425C660}"/>
              </a:ext>
            </a:extLst>
          </p:cNvPr>
          <p:cNvSpPr/>
          <p:nvPr userDrawn="1"/>
        </p:nvSpPr>
        <p:spPr>
          <a:xfrm>
            <a:off x="8256240" y="4030547"/>
            <a:ext cx="3935760" cy="4802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cap="none" baseline="0" dirty="0">
                <a:solidFill>
                  <a:schemeClr val="bg1"/>
                </a:solidFill>
              </a:rPr>
              <a:t>Back to basics: for an innovative, inclusive</a:t>
            </a:r>
            <a:br>
              <a:rPr lang="en-US" sz="1400" cap="none" baseline="0" dirty="0">
                <a:solidFill>
                  <a:schemeClr val="bg1"/>
                </a:solidFill>
              </a:rPr>
            </a:br>
            <a:r>
              <a:rPr lang="en-US" sz="1400" cap="none" baseline="0" dirty="0">
                <a:solidFill>
                  <a:schemeClr val="bg1"/>
                </a:solidFill>
              </a:rPr>
              <a:t>and values based education</a:t>
            </a:r>
            <a:endParaRPr lang="en-US" sz="1400" cap="none" baseline="0" dirty="0">
              <a:solidFill>
                <a:schemeClr val="bg2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809C35-B48A-469B-ABD3-B0E89D40C35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88000" y="5071344"/>
            <a:ext cx="1584000" cy="525961"/>
            <a:chOff x="8400256" y="4884548"/>
            <a:chExt cx="1360100" cy="45161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2906E93-A3BF-45E4-A901-83F69515B66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00256" y="4884548"/>
              <a:ext cx="675114" cy="451614"/>
            </a:xfrm>
            <a:custGeom>
              <a:avLst/>
              <a:gdLst>
                <a:gd name="connsiteX0" fmla="*/ 675115 w 675114"/>
                <a:gd name="connsiteY0" fmla="*/ 451614 h 451614"/>
                <a:gd name="connsiteX1" fmla="*/ 675115 w 675114"/>
                <a:gd name="connsiteY1" fmla="*/ 0 h 451614"/>
                <a:gd name="connsiteX2" fmla="*/ 0 w 675114"/>
                <a:gd name="connsiteY2" fmla="*/ 0 h 451614"/>
                <a:gd name="connsiteX3" fmla="*/ 0 w 675114"/>
                <a:gd name="connsiteY3" fmla="*/ 451614 h 451614"/>
                <a:gd name="connsiteX4" fmla="*/ 675115 w 675114"/>
                <a:gd name="connsiteY4" fmla="*/ 451614 h 4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114" h="451614">
                  <a:moveTo>
                    <a:pt x="675115" y="451614"/>
                  </a:moveTo>
                  <a:lnTo>
                    <a:pt x="675115" y="0"/>
                  </a:lnTo>
                  <a:lnTo>
                    <a:pt x="0" y="0"/>
                  </a:lnTo>
                  <a:lnTo>
                    <a:pt x="0" y="451614"/>
                  </a:lnTo>
                  <a:lnTo>
                    <a:pt x="675115" y="451614"/>
                  </a:lnTo>
                  <a:close/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BE" sz="1600" i="0" dirty="0">
                  <a:solidFill>
                    <a:schemeClr val="bg1"/>
                  </a:solidFill>
                </a:rPr>
                <a:t>7</a:t>
              </a:r>
              <a:endParaRPr lang="en-US" sz="1600" i="0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376D02A-7BF4-4C89-AE84-A27EE43BC6C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75370" y="4884548"/>
              <a:ext cx="684986" cy="451614"/>
            </a:xfrm>
            <a:custGeom>
              <a:avLst/>
              <a:gdLst>
                <a:gd name="connsiteX0" fmla="*/ 675115 w 675114"/>
                <a:gd name="connsiteY0" fmla="*/ 451614 h 451614"/>
                <a:gd name="connsiteX1" fmla="*/ 675115 w 675114"/>
                <a:gd name="connsiteY1" fmla="*/ 0 h 451614"/>
                <a:gd name="connsiteX2" fmla="*/ 0 w 675114"/>
                <a:gd name="connsiteY2" fmla="*/ 0 h 451614"/>
                <a:gd name="connsiteX3" fmla="*/ 0 w 675114"/>
                <a:gd name="connsiteY3" fmla="*/ 451614 h 451614"/>
                <a:gd name="connsiteX4" fmla="*/ 675115 w 675114"/>
                <a:gd name="connsiteY4" fmla="*/ 451614 h 4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114" h="451614">
                  <a:moveTo>
                    <a:pt x="675115" y="451614"/>
                  </a:moveTo>
                  <a:lnTo>
                    <a:pt x="675115" y="0"/>
                  </a:lnTo>
                  <a:lnTo>
                    <a:pt x="0" y="0"/>
                  </a:lnTo>
                  <a:lnTo>
                    <a:pt x="0" y="451614"/>
                  </a:lnTo>
                  <a:lnTo>
                    <a:pt x="675115" y="451614"/>
                  </a:lnTo>
                  <a:close/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BE" sz="1600" i="0" dirty="0">
                  <a:solidFill>
                    <a:schemeClr val="bg1"/>
                  </a:solidFill>
                </a:rPr>
                <a:t>NOV</a:t>
              </a:r>
              <a:endParaRPr lang="en-US" sz="1600" i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4406BCD-9E6C-443D-A438-4699FC4039D2}"/>
              </a:ext>
            </a:extLst>
          </p:cNvPr>
          <p:cNvSpPr/>
          <p:nvPr userDrawn="1"/>
        </p:nvSpPr>
        <p:spPr>
          <a:xfrm>
            <a:off x="8832304" y="5765701"/>
            <a:ext cx="3359696" cy="6001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0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The square</a:t>
            </a:r>
            <a:br>
              <a:rPr lang="en-US" sz="110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</a:br>
            <a:r>
              <a:rPr lang="en-US" sz="1100" cap="all" baseline="0" dirty="0" err="1">
                <a:solidFill>
                  <a:schemeClr val="bg1"/>
                </a:solidFill>
                <a:latin typeface="EC Square Sans Pro Medium" panose="020B0500000000020004" pitchFamily="34" charset="0"/>
              </a:rPr>
              <a:t>mont</a:t>
            </a:r>
            <a:r>
              <a:rPr lang="en-US" sz="110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 des arts/</a:t>
            </a:r>
            <a:r>
              <a:rPr lang="en-US" sz="1100" cap="all" baseline="0" dirty="0" err="1">
                <a:solidFill>
                  <a:schemeClr val="bg1"/>
                </a:solidFill>
                <a:latin typeface="EC Square Sans Pro Medium" panose="020B0500000000020004" pitchFamily="34" charset="0"/>
              </a:rPr>
              <a:t>kunstberg</a:t>
            </a:r>
            <a:r>
              <a:rPr lang="en-US" sz="110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,</a:t>
            </a:r>
          </a:p>
          <a:p>
            <a:pPr>
              <a:lnSpc>
                <a:spcPct val="100000"/>
              </a:lnSpc>
            </a:pPr>
            <a:r>
              <a:rPr lang="en-US" sz="110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1000 brussels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0F5D5B-E047-4CCB-9547-E72F9E296D3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00384" y="5829149"/>
            <a:ext cx="361285" cy="454493"/>
            <a:chOff x="8400384" y="5829149"/>
            <a:chExt cx="361285" cy="45449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CC4287F-7313-4FE8-AF05-CCFDD12C3092}"/>
                </a:ext>
              </a:extLst>
            </p:cNvPr>
            <p:cNvSpPr/>
            <p:nvPr/>
          </p:nvSpPr>
          <p:spPr>
            <a:xfrm>
              <a:off x="8490971" y="5919912"/>
              <a:ext cx="179758" cy="179758"/>
            </a:xfrm>
            <a:custGeom>
              <a:avLst/>
              <a:gdLst>
                <a:gd name="connsiteX0" fmla="*/ 26362 w 179758"/>
                <a:gd name="connsiteY0" fmla="*/ 26362 h 179758"/>
                <a:gd name="connsiteX1" fmla="*/ 0 w 179758"/>
                <a:gd name="connsiteY1" fmla="*/ 89879 h 179758"/>
                <a:gd name="connsiteX2" fmla="*/ 0 w 179758"/>
                <a:gd name="connsiteY2" fmla="*/ 89879 h 179758"/>
                <a:gd name="connsiteX3" fmla="*/ 26362 w 179758"/>
                <a:gd name="connsiteY3" fmla="*/ 153396 h 179758"/>
                <a:gd name="connsiteX4" fmla="*/ 89879 w 179758"/>
                <a:gd name="connsiteY4" fmla="*/ 179758 h 179758"/>
                <a:gd name="connsiteX5" fmla="*/ 153396 w 179758"/>
                <a:gd name="connsiteY5" fmla="*/ 153396 h 179758"/>
                <a:gd name="connsiteX6" fmla="*/ 179758 w 179758"/>
                <a:gd name="connsiteY6" fmla="*/ 89879 h 179758"/>
                <a:gd name="connsiteX7" fmla="*/ 153396 w 179758"/>
                <a:gd name="connsiteY7" fmla="*/ 26362 h 179758"/>
                <a:gd name="connsiteX8" fmla="*/ 89879 w 179758"/>
                <a:gd name="connsiteY8" fmla="*/ 0 h 179758"/>
                <a:gd name="connsiteX9" fmla="*/ 26362 w 179758"/>
                <a:gd name="connsiteY9" fmla="*/ 26362 h 1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758" h="179758">
                  <a:moveTo>
                    <a:pt x="26362" y="26362"/>
                  </a:moveTo>
                  <a:cubicBezTo>
                    <a:pt x="10085" y="42639"/>
                    <a:pt x="0" y="65109"/>
                    <a:pt x="0" y="89879"/>
                  </a:cubicBezTo>
                  <a:lnTo>
                    <a:pt x="0" y="89879"/>
                  </a:lnTo>
                  <a:cubicBezTo>
                    <a:pt x="0" y="114649"/>
                    <a:pt x="10085" y="137296"/>
                    <a:pt x="26362" y="153396"/>
                  </a:cubicBezTo>
                  <a:cubicBezTo>
                    <a:pt x="42639" y="169673"/>
                    <a:pt x="65109" y="179758"/>
                    <a:pt x="89879" y="179758"/>
                  </a:cubicBezTo>
                  <a:cubicBezTo>
                    <a:pt x="114649" y="179758"/>
                    <a:pt x="137119" y="169673"/>
                    <a:pt x="153396" y="153396"/>
                  </a:cubicBezTo>
                  <a:cubicBezTo>
                    <a:pt x="169673" y="137119"/>
                    <a:pt x="179758" y="114649"/>
                    <a:pt x="179758" y="89879"/>
                  </a:cubicBezTo>
                  <a:cubicBezTo>
                    <a:pt x="179758" y="65109"/>
                    <a:pt x="169673" y="42639"/>
                    <a:pt x="153396" y="26362"/>
                  </a:cubicBezTo>
                  <a:cubicBezTo>
                    <a:pt x="137119" y="10085"/>
                    <a:pt x="114649" y="0"/>
                    <a:pt x="89879" y="0"/>
                  </a:cubicBezTo>
                  <a:cubicBezTo>
                    <a:pt x="65109" y="0"/>
                    <a:pt x="42639" y="10085"/>
                    <a:pt x="26362" y="26362"/>
                  </a:cubicBezTo>
                  <a:close/>
                </a:path>
              </a:pathLst>
            </a:custGeom>
            <a:noFill/>
            <a:ln w="24589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11D679F-605F-43B2-ABC6-FBEE398C22F9}"/>
                </a:ext>
              </a:extLst>
            </p:cNvPr>
            <p:cNvSpPr/>
            <p:nvPr/>
          </p:nvSpPr>
          <p:spPr>
            <a:xfrm>
              <a:off x="8400384" y="5829149"/>
              <a:ext cx="361285" cy="454493"/>
            </a:xfrm>
            <a:custGeom>
              <a:avLst/>
              <a:gdLst>
                <a:gd name="connsiteX0" fmla="*/ 176750 w 361285"/>
                <a:gd name="connsiteY0" fmla="*/ 452757 h 454493"/>
                <a:gd name="connsiteX1" fmla="*/ 130042 w 361285"/>
                <a:gd name="connsiteY1" fmla="*/ 400209 h 454493"/>
                <a:gd name="connsiteX2" fmla="*/ 32908 w 361285"/>
                <a:gd name="connsiteY2" fmla="*/ 284676 h 454493"/>
                <a:gd name="connsiteX3" fmla="*/ 32908 w 361285"/>
                <a:gd name="connsiteY3" fmla="*/ 284676 h 454493"/>
                <a:gd name="connsiteX4" fmla="*/ 8316 w 361285"/>
                <a:gd name="connsiteY4" fmla="*/ 234959 h 454493"/>
                <a:gd name="connsiteX5" fmla="*/ 0 w 361285"/>
                <a:gd name="connsiteY5" fmla="*/ 180643 h 454493"/>
                <a:gd name="connsiteX6" fmla="*/ 52901 w 361285"/>
                <a:gd name="connsiteY6" fmla="*/ 52901 h 454493"/>
                <a:gd name="connsiteX7" fmla="*/ 180643 w 361285"/>
                <a:gd name="connsiteY7" fmla="*/ 0 h 454493"/>
                <a:gd name="connsiteX8" fmla="*/ 308384 w 361285"/>
                <a:gd name="connsiteY8" fmla="*/ 52901 h 454493"/>
                <a:gd name="connsiteX9" fmla="*/ 361286 w 361285"/>
                <a:gd name="connsiteY9" fmla="*/ 180643 h 454493"/>
                <a:gd name="connsiteX10" fmla="*/ 361286 w 361285"/>
                <a:gd name="connsiteY10" fmla="*/ 180643 h 454493"/>
                <a:gd name="connsiteX11" fmla="*/ 352970 w 361285"/>
                <a:gd name="connsiteY11" fmla="*/ 235136 h 454493"/>
                <a:gd name="connsiteX12" fmla="*/ 328377 w 361285"/>
                <a:gd name="connsiteY12" fmla="*/ 284499 h 454493"/>
                <a:gd name="connsiteX13" fmla="*/ 231244 w 361285"/>
                <a:gd name="connsiteY13" fmla="*/ 400032 h 454493"/>
                <a:gd name="connsiteX14" fmla="*/ 184358 w 361285"/>
                <a:gd name="connsiteY14" fmla="*/ 452757 h 454493"/>
                <a:gd name="connsiteX15" fmla="*/ 177458 w 361285"/>
                <a:gd name="connsiteY15" fmla="*/ 453288 h 454493"/>
                <a:gd name="connsiteX16" fmla="*/ 176750 w 361285"/>
                <a:gd name="connsiteY16" fmla="*/ 452757 h 45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1285" h="454493">
                  <a:moveTo>
                    <a:pt x="176750" y="452757"/>
                  </a:moveTo>
                  <a:cubicBezTo>
                    <a:pt x="162419" y="436126"/>
                    <a:pt x="146496" y="418433"/>
                    <a:pt x="130042" y="400209"/>
                  </a:cubicBezTo>
                  <a:cubicBezTo>
                    <a:pt x="95187" y="361639"/>
                    <a:pt x="58209" y="320592"/>
                    <a:pt x="32908" y="284676"/>
                  </a:cubicBezTo>
                  <a:lnTo>
                    <a:pt x="32908" y="284676"/>
                  </a:lnTo>
                  <a:cubicBezTo>
                    <a:pt x="22116" y="269106"/>
                    <a:pt x="13800" y="252475"/>
                    <a:pt x="8316" y="234959"/>
                  </a:cubicBezTo>
                  <a:cubicBezTo>
                    <a:pt x="2831" y="217621"/>
                    <a:pt x="0" y="199574"/>
                    <a:pt x="0" y="180643"/>
                  </a:cubicBezTo>
                  <a:cubicBezTo>
                    <a:pt x="0" y="130749"/>
                    <a:pt x="20170" y="85633"/>
                    <a:pt x="52901" y="52901"/>
                  </a:cubicBezTo>
                  <a:cubicBezTo>
                    <a:pt x="85633" y="20170"/>
                    <a:pt x="130749" y="0"/>
                    <a:pt x="180643" y="0"/>
                  </a:cubicBezTo>
                  <a:cubicBezTo>
                    <a:pt x="230536" y="0"/>
                    <a:pt x="275653" y="20170"/>
                    <a:pt x="308384" y="52901"/>
                  </a:cubicBezTo>
                  <a:cubicBezTo>
                    <a:pt x="341116" y="85633"/>
                    <a:pt x="361286" y="130749"/>
                    <a:pt x="361286" y="180643"/>
                  </a:cubicBezTo>
                  <a:lnTo>
                    <a:pt x="361286" y="180643"/>
                  </a:lnTo>
                  <a:cubicBezTo>
                    <a:pt x="361286" y="199397"/>
                    <a:pt x="358455" y="217797"/>
                    <a:pt x="352970" y="235136"/>
                  </a:cubicBezTo>
                  <a:cubicBezTo>
                    <a:pt x="347485" y="252652"/>
                    <a:pt x="339170" y="269283"/>
                    <a:pt x="328377" y="284499"/>
                  </a:cubicBezTo>
                  <a:cubicBezTo>
                    <a:pt x="303077" y="320415"/>
                    <a:pt x="266099" y="361462"/>
                    <a:pt x="231244" y="400032"/>
                  </a:cubicBezTo>
                  <a:cubicBezTo>
                    <a:pt x="214613" y="418433"/>
                    <a:pt x="198689" y="436126"/>
                    <a:pt x="184358" y="452757"/>
                  </a:cubicBezTo>
                  <a:cubicBezTo>
                    <a:pt x="182589" y="454880"/>
                    <a:pt x="179404" y="455057"/>
                    <a:pt x="177458" y="453288"/>
                  </a:cubicBezTo>
                  <a:cubicBezTo>
                    <a:pt x="177104" y="453111"/>
                    <a:pt x="176927" y="452934"/>
                    <a:pt x="176750" y="452757"/>
                  </a:cubicBezTo>
                  <a:close/>
                </a:path>
              </a:pathLst>
            </a:custGeom>
            <a:noFill/>
            <a:ln w="24589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568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47">
          <p15:clr>
            <a:srgbClr val="FBAE40"/>
          </p15:clr>
        </p15:guide>
        <p15:guide id="2" orient="horz" pos="2352">
          <p15:clr>
            <a:srgbClr val="FBAE40"/>
          </p15:clr>
        </p15:guide>
        <p15:guide id="3" orient="horz" pos="2773">
          <p15:clr>
            <a:srgbClr val="FBAE40"/>
          </p15:clr>
        </p15:guide>
        <p15:guide id="4" orient="horz" pos="3189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8723733-DE12-4EAD-B1CB-B4375F8CAF99}"/>
              </a:ext>
            </a:extLst>
          </p:cNvPr>
          <p:cNvSpPr/>
          <p:nvPr userDrawn="1"/>
        </p:nvSpPr>
        <p:spPr>
          <a:xfrm>
            <a:off x="0" y="1000125"/>
            <a:ext cx="12192000" cy="5857875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rgbClr val="68C1B5"/>
              </a:gs>
              <a:gs pos="83000">
                <a:srgbClr val="68C1B5"/>
              </a:gs>
              <a:gs pos="100000">
                <a:srgbClr val="68C1B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9844CAE-CF00-4AE4-8409-80B72B810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14" t="39162" r="9594" b="12634"/>
          <a:stretch/>
        </p:blipFill>
        <p:spPr>
          <a:xfrm>
            <a:off x="0" y="1000124"/>
            <a:ext cx="5349240" cy="49477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909490-847F-47E0-BDF0-46E951A3A6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93268"/>
            <a:ext cx="3613889" cy="5664732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758B629-EFC0-4DB0-A318-2D34DE0D6175}"/>
              </a:ext>
            </a:extLst>
          </p:cNvPr>
          <p:cNvSpPr/>
          <p:nvPr userDrawn="1"/>
        </p:nvSpPr>
        <p:spPr>
          <a:xfrm>
            <a:off x="-6588" y="1000124"/>
            <a:ext cx="12198588" cy="5857876"/>
          </a:xfrm>
          <a:custGeom>
            <a:avLst/>
            <a:gdLst>
              <a:gd name="connsiteX0" fmla="*/ 5103141 w 12198588"/>
              <a:gd name="connsiteY0" fmla="*/ 0 h 5857874"/>
              <a:gd name="connsiteX1" fmla="*/ 7094685 w 12198588"/>
              <a:gd name="connsiteY1" fmla="*/ 0 h 5857874"/>
              <a:gd name="connsiteX2" fmla="*/ 10207044 w 12198588"/>
              <a:gd name="connsiteY2" fmla="*/ 0 h 5857874"/>
              <a:gd name="connsiteX3" fmla="*/ 12198588 w 12198588"/>
              <a:gd name="connsiteY3" fmla="*/ 0 h 5857874"/>
              <a:gd name="connsiteX4" fmla="*/ 12198588 w 12198588"/>
              <a:gd name="connsiteY4" fmla="*/ 5104009 h 5857874"/>
              <a:gd name="connsiteX5" fmla="*/ 11444738 w 12198588"/>
              <a:gd name="connsiteY5" fmla="*/ 5857874 h 5857874"/>
              <a:gd name="connsiteX6" fmla="*/ 0 w 12198588"/>
              <a:gd name="connsiteY6" fmla="*/ 5857874 h 5857874"/>
              <a:gd name="connsiteX7" fmla="*/ 0 w 12198588"/>
              <a:gd name="connsiteY7" fmla="*/ 5104009 h 5857874"/>
              <a:gd name="connsiteX8" fmla="*/ 5103141 w 12198588"/>
              <a:gd name="connsiteY8" fmla="*/ 381 h 585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8588" h="5857874">
                <a:moveTo>
                  <a:pt x="5103141" y="0"/>
                </a:moveTo>
                <a:lnTo>
                  <a:pt x="7094685" y="0"/>
                </a:lnTo>
                <a:lnTo>
                  <a:pt x="10207044" y="0"/>
                </a:lnTo>
                <a:lnTo>
                  <a:pt x="12198588" y="0"/>
                </a:lnTo>
                <a:lnTo>
                  <a:pt x="12198588" y="5104009"/>
                </a:lnTo>
                <a:lnTo>
                  <a:pt x="11444738" y="5857874"/>
                </a:lnTo>
                <a:lnTo>
                  <a:pt x="0" y="5857874"/>
                </a:lnTo>
                <a:lnTo>
                  <a:pt x="0" y="5104009"/>
                </a:lnTo>
                <a:lnTo>
                  <a:pt x="5103141" y="381"/>
                </a:lnTo>
                <a:close/>
              </a:path>
            </a:pathLst>
          </a:custGeom>
          <a:solidFill>
            <a:schemeClr val="accent1"/>
          </a:solidFill>
          <a:ln w="218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7A1804C-38CC-40D3-8C9E-F1823208CA8C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8EC9D69-8E5B-40F4-8BA8-DC614044EF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A44BA4-E8F4-4E66-87E0-6F1DE05E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413" y="1484784"/>
            <a:ext cx="6418187" cy="2871390"/>
          </a:xfrm>
        </p:spPr>
        <p:txBody>
          <a:bodyPr lIns="0"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8E8BB-AF51-4552-A9D8-24D32B434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78413" y="4356174"/>
            <a:ext cx="6418187" cy="1220490"/>
          </a:xfrm>
        </p:spPr>
        <p:txBody>
          <a:bodyPr lIns="0" tIns="21600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401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48">
          <p15:clr>
            <a:srgbClr val="FBAE40"/>
          </p15:clr>
        </p15:guide>
        <p15:guide id="2" pos="3199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4A8A8BD-8CF8-4038-BD12-EBFD42EA5718}"/>
              </a:ext>
            </a:extLst>
          </p:cNvPr>
          <p:cNvSpPr/>
          <p:nvPr userDrawn="1"/>
        </p:nvSpPr>
        <p:spPr>
          <a:xfrm>
            <a:off x="0" y="1000125"/>
            <a:ext cx="12192000" cy="5857875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rgbClr val="68C1B5"/>
              </a:gs>
              <a:gs pos="83000">
                <a:srgbClr val="68C1B5"/>
              </a:gs>
              <a:gs pos="100000">
                <a:srgbClr val="68C1B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6149F94-F41C-4719-95EB-EEF0E64508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14" t="39162" r="9594" b="12634"/>
          <a:stretch/>
        </p:blipFill>
        <p:spPr>
          <a:xfrm>
            <a:off x="0" y="1000124"/>
            <a:ext cx="5349240" cy="49477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BCFE21-F136-4C9E-B69B-BB91B27D24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93268"/>
            <a:ext cx="3613889" cy="5664732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758B629-EFC0-4DB0-A318-2D34DE0D6175}"/>
              </a:ext>
            </a:extLst>
          </p:cNvPr>
          <p:cNvSpPr/>
          <p:nvPr userDrawn="1"/>
        </p:nvSpPr>
        <p:spPr>
          <a:xfrm>
            <a:off x="-6588" y="1000124"/>
            <a:ext cx="12198588" cy="5857876"/>
          </a:xfrm>
          <a:custGeom>
            <a:avLst/>
            <a:gdLst>
              <a:gd name="connsiteX0" fmla="*/ 5103141 w 12198588"/>
              <a:gd name="connsiteY0" fmla="*/ 0 h 5857874"/>
              <a:gd name="connsiteX1" fmla="*/ 7094685 w 12198588"/>
              <a:gd name="connsiteY1" fmla="*/ 0 h 5857874"/>
              <a:gd name="connsiteX2" fmla="*/ 10207044 w 12198588"/>
              <a:gd name="connsiteY2" fmla="*/ 0 h 5857874"/>
              <a:gd name="connsiteX3" fmla="*/ 12198588 w 12198588"/>
              <a:gd name="connsiteY3" fmla="*/ 0 h 5857874"/>
              <a:gd name="connsiteX4" fmla="*/ 12198588 w 12198588"/>
              <a:gd name="connsiteY4" fmla="*/ 5104009 h 5857874"/>
              <a:gd name="connsiteX5" fmla="*/ 11444738 w 12198588"/>
              <a:gd name="connsiteY5" fmla="*/ 5857874 h 5857874"/>
              <a:gd name="connsiteX6" fmla="*/ 0 w 12198588"/>
              <a:gd name="connsiteY6" fmla="*/ 5857874 h 5857874"/>
              <a:gd name="connsiteX7" fmla="*/ 0 w 12198588"/>
              <a:gd name="connsiteY7" fmla="*/ 5104009 h 5857874"/>
              <a:gd name="connsiteX8" fmla="*/ 5103141 w 12198588"/>
              <a:gd name="connsiteY8" fmla="*/ 381 h 585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8588" h="5857874">
                <a:moveTo>
                  <a:pt x="5103141" y="0"/>
                </a:moveTo>
                <a:lnTo>
                  <a:pt x="7094685" y="0"/>
                </a:lnTo>
                <a:lnTo>
                  <a:pt x="10207044" y="0"/>
                </a:lnTo>
                <a:lnTo>
                  <a:pt x="12198588" y="0"/>
                </a:lnTo>
                <a:lnTo>
                  <a:pt x="12198588" y="5104009"/>
                </a:lnTo>
                <a:lnTo>
                  <a:pt x="11444738" y="5857874"/>
                </a:lnTo>
                <a:lnTo>
                  <a:pt x="0" y="5857874"/>
                </a:lnTo>
                <a:lnTo>
                  <a:pt x="0" y="5104009"/>
                </a:lnTo>
                <a:lnTo>
                  <a:pt x="5103141" y="381"/>
                </a:lnTo>
                <a:close/>
              </a:path>
            </a:pathLst>
          </a:custGeom>
          <a:solidFill>
            <a:schemeClr val="accent1"/>
          </a:solidFill>
          <a:ln w="218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7A1804C-38CC-40D3-8C9E-F1823208CA8C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8EC9D69-8E5B-40F4-8BA8-DC614044EF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B548E9-ED3F-4914-BEF8-EAD36805C317}"/>
              </a:ext>
            </a:extLst>
          </p:cNvPr>
          <p:cNvSpPr txBox="1"/>
          <p:nvPr userDrawn="1"/>
        </p:nvSpPr>
        <p:spPr>
          <a:xfrm>
            <a:off x="3287688" y="3643175"/>
            <a:ext cx="8602302" cy="877163"/>
          </a:xfrm>
          <a:prstGeom prst="rect">
            <a:avLst/>
          </a:prstGeom>
          <a:noFill/>
        </p:spPr>
        <p:txBody>
          <a:bodyPr wrap="square" lIns="0" bIns="0" rtlCol="0" anchor="b">
            <a:spAutoFit/>
          </a:bodyPr>
          <a:lstStyle/>
          <a:p>
            <a:r>
              <a:rPr lang="fr-BE" sz="5400" b="1" i="0" cap="all" baseline="0" dirty="0" err="1">
                <a:solidFill>
                  <a:schemeClr val="bg1"/>
                </a:solidFill>
                <a:latin typeface="EC Square Sans Pro Medium" panose="020B0500000000020004" pitchFamily="34" charset="0"/>
              </a:rPr>
              <a:t>European</a:t>
            </a:r>
            <a:r>
              <a:rPr lang="fr-BE" sz="5400" b="1" i="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 </a:t>
            </a:r>
            <a:r>
              <a:rPr lang="fr-BE" sz="5400" b="1" i="0" cap="all" baseline="0" dirty="0" err="1">
                <a:solidFill>
                  <a:schemeClr val="bg1"/>
                </a:solidFill>
                <a:latin typeface="EC Square Sans Pro Medium" panose="020B0500000000020004" pitchFamily="34" charset="0"/>
              </a:rPr>
              <a:t>universities</a:t>
            </a:r>
            <a:endParaRPr lang="en-US" sz="5400" b="1" i="0" cap="all" baseline="0" dirty="0">
              <a:solidFill>
                <a:schemeClr val="bg1"/>
              </a:solidFill>
              <a:latin typeface="EC Square Sans Pro Medium" panose="020B050000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06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548">
          <p15:clr>
            <a:srgbClr val="FBAE40"/>
          </p15:clr>
        </p15:guide>
        <p15:guide id="2" pos="3199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4127F-9638-4B76-A4D4-56CFC661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626534"/>
            <a:ext cx="10921182" cy="802746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9A22-8447-471D-803A-E49C71F4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1988840"/>
            <a:ext cx="10921182" cy="36004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000"/>
            </a:lvl1pPr>
            <a:lvl2pPr marL="355600" indent="-355600">
              <a:spcBef>
                <a:spcPts val="600"/>
              </a:spcBef>
              <a:spcAft>
                <a:spcPts val="600"/>
              </a:spcAft>
              <a:defRPr sz="2000"/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3pPr>
            <a:lvl4pPr marL="355600" indent="-355600">
              <a:spcBef>
                <a:spcPts val="600"/>
              </a:spcBef>
              <a:spcAft>
                <a:spcPts val="600"/>
              </a:spcAft>
              <a:defRPr sz="1800"/>
            </a:lvl4pPr>
            <a:lvl5pPr marL="0" indent="0">
              <a:spcBef>
                <a:spcPts val="1800"/>
              </a:spcBef>
              <a:spcAft>
                <a:spcPts val="1200"/>
              </a:spcAft>
              <a:buNone/>
              <a:defRPr sz="2000" b="0" cap="all" baseline="0">
                <a:solidFill>
                  <a:srgbClr val="68C1B5"/>
                </a:solidFill>
                <a:latin typeface="EC Square Sans Pro Medium" panose="020B05000000000200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7598FE1-0152-4338-8A0F-CD79C28CA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2424" y="5997381"/>
            <a:ext cx="1964910" cy="514806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1D46F7BC-F7CB-4A36-A5F2-9BB0B21746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1" y="5656973"/>
            <a:ext cx="1069345" cy="922947"/>
          </a:xfrm>
          <a:prstGeom prst="rect">
            <a:avLst/>
          </a:prstGeom>
        </p:spPr>
      </p:pic>
      <p:grpSp>
        <p:nvGrpSpPr>
          <p:cNvPr id="6" name="Graphic 9">
            <a:extLst>
              <a:ext uri="{FF2B5EF4-FFF2-40B4-BE49-F238E27FC236}">
                <a16:creationId xmlns:a16="http://schemas.microsoft.com/office/drawing/2014/main" id="{576317A4-BD12-DB46-9090-72080D235F7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0"/>
            <a:ext cx="1055440" cy="1277522"/>
            <a:chOff x="0" y="375179"/>
            <a:chExt cx="902753" cy="1092707"/>
          </a:xfrm>
          <a:solidFill>
            <a:srgbClr val="68C1B5"/>
          </a:solidFill>
        </p:grpSpPr>
        <p:sp>
          <p:nvSpPr>
            <p:cNvPr id="7" name="Freeform: Shape 24">
              <a:extLst>
                <a:ext uri="{FF2B5EF4-FFF2-40B4-BE49-F238E27FC236}">
                  <a16:creationId xmlns:a16="http://schemas.microsoft.com/office/drawing/2014/main" id="{B186B764-B001-1F46-846D-03F1C8707345}"/>
                </a:ext>
              </a:extLst>
            </p:cNvPr>
            <p:cNvSpPr/>
            <p:nvPr/>
          </p:nvSpPr>
          <p:spPr>
            <a:xfrm>
              <a:off x="178378" y="1103460"/>
              <a:ext cx="359854" cy="364426"/>
            </a:xfrm>
            <a:custGeom>
              <a:avLst/>
              <a:gdLst>
                <a:gd name="connsiteX0" fmla="*/ 177641 w 359854"/>
                <a:gd name="connsiteY0" fmla="*/ 0 h 364426"/>
                <a:gd name="connsiteX1" fmla="*/ 177641 w 359854"/>
                <a:gd name="connsiteY1" fmla="*/ 0 h 364426"/>
                <a:gd name="connsiteX2" fmla="*/ 0 w 359854"/>
                <a:gd name="connsiteY2" fmla="*/ 177641 h 364426"/>
                <a:gd name="connsiteX3" fmla="*/ 0 w 359854"/>
                <a:gd name="connsiteY3" fmla="*/ 182213 h 364426"/>
                <a:gd name="connsiteX4" fmla="*/ 177641 w 359854"/>
                <a:gd name="connsiteY4" fmla="*/ 182213 h 364426"/>
                <a:gd name="connsiteX5" fmla="*/ 177641 w 359854"/>
                <a:gd name="connsiteY5" fmla="*/ 364427 h 364426"/>
                <a:gd name="connsiteX6" fmla="*/ 359855 w 359854"/>
                <a:gd name="connsiteY6" fmla="*/ 182213 h 364426"/>
                <a:gd name="connsiteX7" fmla="*/ 359855 w 359854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854" h="364426">
                  <a:moveTo>
                    <a:pt x="177641" y="0"/>
                  </a:moveTo>
                  <a:lnTo>
                    <a:pt x="177641" y="0"/>
                  </a:lnTo>
                  <a:lnTo>
                    <a:pt x="0" y="177641"/>
                  </a:lnTo>
                  <a:lnTo>
                    <a:pt x="0" y="182213"/>
                  </a:lnTo>
                  <a:lnTo>
                    <a:pt x="177641" y="182213"/>
                  </a:lnTo>
                  <a:lnTo>
                    <a:pt x="177641" y="364427"/>
                  </a:lnTo>
                  <a:lnTo>
                    <a:pt x="359855" y="182213"/>
                  </a:lnTo>
                  <a:lnTo>
                    <a:pt x="35985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25">
              <a:extLst>
                <a:ext uri="{FF2B5EF4-FFF2-40B4-BE49-F238E27FC236}">
                  <a16:creationId xmlns:a16="http://schemas.microsoft.com/office/drawing/2014/main" id="{AD72405B-7DA5-CA49-A08D-43486CD395E3}"/>
                </a:ext>
              </a:extLst>
            </p:cNvPr>
            <p:cNvSpPr/>
            <p:nvPr/>
          </p:nvSpPr>
          <p:spPr>
            <a:xfrm>
              <a:off x="0" y="375354"/>
              <a:ext cx="183546" cy="364426"/>
            </a:xfrm>
            <a:custGeom>
              <a:avLst/>
              <a:gdLst>
                <a:gd name="connsiteX0" fmla="*/ 1334 w 183546"/>
                <a:gd name="connsiteY0" fmla="*/ 0 h 364426"/>
                <a:gd name="connsiteX1" fmla="*/ 1334 w 183546"/>
                <a:gd name="connsiteY1" fmla="*/ 0 h 364426"/>
                <a:gd name="connsiteX2" fmla="*/ 0 w 183546"/>
                <a:gd name="connsiteY2" fmla="*/ 1333 h 364426"/>
                <a:gd name="connsiteX3" fmla="*/ 0 w 183546"/>
                <a:gd name="connsiteY3" fmla="*/ 182213 h 364426"/>
                <a:gd name="connsiteX4" fmla="*/ 1334 w 183546"/>
                <a:gd name="connsiteY4" fmla="*/ 182213 h 364426"/>
                <a:gd name="connsiteX5" fmla="*/ 1334 w 183546"/>
                <a:gd name="connsiteY5" fmla="*/ 364426 h 364426"/>
                <a:gd name="connsiteX6" fmla="*/ 183547 w 183546"/>
                <a:gd name="connsiteY6" fmla="*/ 182213 h 364426"/>
                <a:gd name="connsiteX7" fmla="*/ 183547 w 183546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546" h="364426">
                  <a:moveTo>
                    <a:pt x="1334" y="0"/>
                  </a:moveTo>
                  <a:lnTo>
                    <a:pt x="1334" y="0"/>
                  </a:lnTo>
                  <a:lnTo>
                    <a:pt x="0" y="1333"/>
                  </a:lnTo>
                  <a:lnTo>
                    <a:pt x="0" y="182213"/>
                  </a:lnTo>
                  <a:lnTo>
                    <a:pt x="1334" y="182213"/>
                  </a:lnTo>
                  <a:lnTo>
                    <a:pt x="1334" y="364426"/>
                  </a:lnTo>
                  <a:lnTo>
                    <a:pt x="183547" y="182213"/>
                  </a:lnTo>
                  <a:lnTo>
                    <a:pt x="1835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26">
              <a:extLst>
                <a:ext uri="{FF2B5EF4-FFF2-40B4-BE49-F238E27FC236}">
                  <a16:creationId xmlns:a16="http://schemas.microsoft.com/office/drawing/2014/main" id="{AE5380EB-98E3-2746-83B6-14054A391389}"/>
                </a:ext>
              </a:extLst>
            </p:cNvPr>
            <p:cNvSpPr/>
            <p:nvPr/>
          </p:nvSpPr>
          <p:spPr>
            <a:xfrm>
              <a:off x="178378" y="738938"/>
              <a:ext cx="364426" cy="364521"/>
            </a:xfrm>
            <a:custGeom>
              <a:avLst/>
              <a:gdLst>
                <a:gd name="connsiteX0" fmla="*/ 364426 w 364426"/>
                <a:gd name="connsiteY0" fmla="*/ 0 h 364521"/>
                <a:gd name="connsiteX1" fmla="*/ 182213 w 364426"/>
                <a:gd name="connsiteY1" fmla="*/ 0 h 364521"/>
                <a:gd name="connsiteX2" fmla="*/ 182213 w 364426"/>
                <a:gd name="connsiteY2" fmla="*/ 0 h 364521"/>
                <a:gd name="connsiteX3" fmla="*/ 0 w 364426"/>
                <a:gd name="connsiteY3" fmla="*/ 182213 h 364521"/>
                <a:gd name="connsiteX4" fmla="*/ 182213 w 364426"/>
                <a:gd name="connsiteY4" fmla="*/ 182213 h 364521"/>
                <a:gd name="connsiteX5" fmla="*/ 182213 w 364426"/>
                <a:gd name="connsiteY5" fmla="*/ 364522 h 364521"/>
                <a:gd name="connsiteX6" fmla="*/ 364426 w 364426"/>
                <a:gd name="connsiteY6" fmla="*/ 182213 h 36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426" h="364521">
                  <a:moveTo>
                    <a:pt x="364426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522"/>
                  </a:lnTo>
                  <a:lnTo>
                    <a:pt x="364426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27">
              <a:extLst>
                <a:ext uri="{FF2B5EF4-FFF2-40B4-BE49-F238E27FC236}">
                  <a16:creationId xmlns:a16="http://schemas.microsoft.com/office/drawing/2014/main" id="{C53CCDE4-27C4-1049-A7CE-FE6E43F42F87}"/>
                </a:ext>
              </a:extLst>
            </p:cNvPr>
            <p:cNvSpPr/>
            <p:nvPr/>
          </p:nvSpPr>
          <p:spPr>
            <a:xfrm>
              <a:off x="178378" y="375179"/>
              <a:ext cx="364521" cy="364426"/>
            </a:xfrm>
            <a:custGeom>
              <a:avLst/>
              <a:gdLst>
                <a:gd name="connsiteX0" fmla="*/ 364522 w 364521"/>
                <a:gd name="connsiteY0" fmla="*/ 0 h 364426"/>
                <a:gd name="connsiteX1" fmla="*/ 182213 w 364521"/>
                <a:gd name="connsiteY1" fmla="*/ 0 h 364426"/>
                <a:gd name="connsiteX2" fmla="*/ 182213 w 364521"/>
                <a:gd name="connsiteY2" fmla="*/ 0 h 364426"/>
                <a:gd name="connsiteX3" fmla="*/ 0 w 364521"/>
                <a:gd name="connsiteY3" fmla="*/ 182213 h 364426"/>
                <a:gd name="connsiteX4" fmla="*/ 182213 w 364521"/>
                <a:gd name="connsiteY4" fmla="*/ 182213 h 364426"/>
                <a:gd name="connsiteX5" fmla="*/ 182213 w 364521"/>
                <a:gd name="connsiteY5" fmla="*/ 364426 h 364426"/>
                <a:gd name="connsiteX6" fmla="*/ 364522 w 364521"/>
                <a:gd name="connsiteY6" fmla="*/ 182213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521" h="364426">
                  <a:moveTo>
                    <a:pt x="364522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426"/>
                  </a:lnTo>
                  <a:lnTo>
                    <a:pt x="364522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id="{650FB372-A912-AE42-99C8-96F95E8EEF52}"/>
                </a:ext>
              </a:extLst>
            </p:cNvPr>
            <p:cNvSpPr/>
            <p:nvPr userDrawn="1"/>
          </p:nvSpPr>
          <p:spPr>
            <a:xfrm>
              <a:off x="0" y="737964"/>
              <a:ext cx="183546" cy="364426"/>
            </a:xfrm>
            <a:custGeom>
              <a:avLst/>
              <a:gdLst>
                <a:gd name="connsiteX0" fmla="*/ 1334 w 183546"/>
                <a:gd name="connsiteY0" fmla="*/ 0 h 364426"/>
                <a:gd name="connsiteX1" fmla="*/ 1334 w 183546"/>
                <a:gd name="connsiteY1" fmla="*/ 0 h 364426"/>
                <a:gd name="connsiteX2" fmla="*/ 0 w 183546"/>
                <a:gd name="connsiteY2" fmla="*/ 1333 h 364426"/>
                <a:gd name="connsiteX3" fmla="*/ 0 w 183546"/>
                <a:gd name="connsiteY3" fmla="*/ 182213 h 364426"/>
                <a:gd name="connsiteX4" fmla="*/ 1334 w 183546"/>
                <a:gd name="connsiteY4" fmla="*/ 182213 h 364426"/>
                <a:gd name="connsiteX5" fmla="*/ 1334 w 183546"/>
                <a:gd name="connsiteY5" fmla="*/ 364426 h 364426"/>
                <a:gd name="connsiteX6" fmla="*/ 183547 w 183546"/>
                <a:gd name="connsiteY6" fmla="*/ 182213 h 364426"/>
                <a:gd name="connsiteX7" fmla="*/ 183547 w 183546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546" h="364426">
                  <a:moveTo>
                    <a:pt x="1334" y="0"/>
                  </a:moveTo>
                  <a:lnTo>
                    <a:pt x="1334" y="0"/>
                  </a:lnTo>
                  <a:lnTo>
                    <a:pt x="0" y="1333"/>
                  </a:lnTo>
                  <a:lnTo>
                    <a:pt x="0" y="182213"/>
                  </a:lnTo>
                  <a:lnTo>
                    <a:pt x="1334" y="182213"/>
                  </a:lnTo>
                  <a:lnTo>
                    <a:pt x="1334" y="364426"/>
                  </a:lnTo>
                  <a:lnTo>
                    <a:pt x="183547" y="182213"/>
                  </a:lnTo>
                  <a:lnTo>
                    <a:pt x="1835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9">
              <a:extLst>
                <a:ext uri="{FF2B5EF4-FFF2-40B4-BE49-F238E27FC236}">
                  <a16:creationId xmlns:a16="http://schemas.microsoft.com/office/drawing/2014/main" id="{CBB7DDAE-4E80-C44C-85D8-7D6C19E25765}"/>
                </a:ext>
              </a:extLst>
            </p:cNvPr>
            <p:cNvSpPr/>
            <p:nvPr userDrawn="1"/>
          </p:nvSpPr>
          <p:spPr>
            <a:xfrm>
              <a:off x="538232" y="375179"/>
              <a:ext cx="364521" cy="364426"/>
            </a:xfrm>
            <a:custGeom>
              <a:avLst/>
              <a:gdLst>
                <a:gd name="connsiteX0" fmla="*/ 364522 w 364521"/>
                <a:gd name="connsiteY0" fmla="*/ 0 h 364426"/>
                <a:gd name="connsiteX1" fmla="*/ 182213 w 364521"/>
                <a:gd name="connsiteY1" fmla="*/ 0 h 364426"/>
                <a:gd name="connsiteX2" fmla="*/ 182213 w 364521"/>
                <a:gd name="connsiteY2" fmla="*/ 0 h 364426"/>
                <a:gd name="connsiteX3" fmla="*/ 0 w 364521"/>
                <a:gd name="connsiteY3" fmla="*/ 182213 h 364426"/>
                <a:gd name="connsiteX4" fmla="*/ 182213 w 364521"/>
                <a:gd name="connsiteY4" fmla="*/ 182213 h 364426"/>
                <a:gd name="connsiteX5" fmla="*/ 182213 w 364521"/>
                <a:gd name="connsiteY5" fmla="*/ 364426 h 364426"/>
                <a:gd name="connsiteX6" fmla="*/ 364522 w 364521"/>
                <a:gd name="connsiteY6" fmla="*/ 182213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521" h="364426">
                  <a:moveTo>
                    <a:pt x="364522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426"/>
                  </a:lnTo>
                  <a:lnTo>
                    <a:pt x="364522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420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B29BF24-5227-470D-A638-C96D3109AE54}"/>
              </a:ext>
            </a:extLst>
          </p:cNvPr>
          <p:cNvSpPr/>
          <p:nvPr userDrawn="1"/>
        </p:nvSpPr>
        <p:spPr>
          <a:xfrm>
            <a:off x="0" y="1000125"/>
            <a:ext cx="12192000" cy="5857875"/>
          </a:xfrm>
          <a:prstGeom prst="rect">
            <a:avLst/>
          </a:prstGeom>
          <a:gradFill flip="none" rotWithShape="1">
            <a:gsLst>
              <a:gs pos="0">
                <a:srgbClr val="E25487"/>
              </a:gs>
              <a:gs pos="50000">
                <a:schemeClr val="accent1"/>
              </a:gs>
              <a:gs pos="83000">
                <a:schemeClr val="accent1"/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117E7D2-4FBE-48EA-B23D-862130A38D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14" t="39162" r="9594" b="12634"/>
          <a:stretch/>
        </p:blipFill>
        <p:spPr>
          <a:xfrm>
            <a:off x="0" y="1000124"/>
            <a:ext cx="5349240" cy="49477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64FB07-A299-4B9F-8BA1-E20B9F0BCD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"/>
          <a:stretch/>
        </p:blipFill>
        <p:spPr>
          <a:xfrm>
            <a:off x="-6588" y="1340768"/>
            <a:ext cx="4060528" cy="4823932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D7D8EC1-CCF2-4219-967F-9DF6C57CE4BC}"/>
              </a:ext>
            </a:extLst>
          </p:cNvPr>
          <p:cNvSpPr/>
          <p:nvPr userDrawn="1"/>
        </p:nvSpPr>
        <p:spPr>
          <a:xfrm>
            <a:off x="-6588" y="1000124"/>
            <a:ext cx="12198588" cy="5857876"/>
          </a:xfrm>
          <a:custGeom>
            <a:avLst/>
            <a:gdLst>
              <a:gd name="connsiteX0" fmla="*/ 5103141 w 12198588"/>
              <a:gd name="connsiteY0" fmla="*/ 0 h 5857874"/>
              <a:gd name="connsiteX1" fmla="*/ 7094685 w 12198588"/>
              <a:gd name="connsiteY1" fmla="*/ 0 h 5857874"/>
              <a:gd name="connsiteX2" fmla="*/ 10207044 w 12198588"/>
              <a:gd name="connsiteY2" fmla="*/ 0 h 5857874"/>
              <a:gd name="connsiteX3" fmla="*/ 12198588 w 12198588"/>
              <a:gd name="connsiteY3" fmla="*/ 0 h 5857874"/>
              <a:gd name="connsiteX4" fmla="*/ 12198588 w 12198588"/>
              <a:gd name="connsiteY4" fmla="*/ 5104009 h 5857874"/>
              <a:gd name="connsiteX5" fmla="*/ 11444738 w 12198588"/>
              <a:gd name="connsiteY5" fmla="*/ 5857874 h 5857874"/>
              <a:gd name="connsiteX6" fmla="*/ 0 w 12198588"/>
              <a:gd name="connsiteY6" fmla="*/ 5857874 h 5857874"/>
              <a:gd name="connsiteX7" fmla="*/ 0 w 12198588"/>
              <a:gd name="connsiteY7" fmla="*/ 5104009 h 5857874"/>
              <a:gd name="connsiteX8" fmla="*/ 5103141 w 12198588"/>
              <a:gd name="connsiteY8" fmla="*/ 381 h 585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8588" h="5857874">
                <a:moveTo>
                  <a:pt x="5103141" y="0"/>
                </a:moveTo>
                <a:lnTo>
                  <a:pt x="7094685" y="0"/>
                </a:lnTo>
                <a:lnTo>
                  <a:pt x="10207044" y="0"/>
                </a:lnTo>
                <a:lnTo>
                  <a:pt x="12198588" y="0"/>
                </a:lnTo>
                <a:lnTo>
                  <a:pt x="12198588" y="5104009"/>
                </a:lnTo>
                <a:lnTo>
                  <a:pt x="11444738" y="5857874"/>
                </a:lnTo>
                <a:lnTo>
                  <a:pt x="0" y="5857874"/>
                </a:lnTo>
                <a:lnTo>
                  <a:pt x="0" y="5104009"/>
                </a:lnTo>
                <a:lnTo>
                  <a:pt x="5103141" y="381"/>
                </a:lnTo>
                <a:close/>
              </a:path>
            </a:pathLst>
          </a:custGeom>
          <a:solidFill>
            <a:schemeClr val="accent2"/>
          </a:solidFill>
          <a:ln w="218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7A1804C-38CC-40D3-8C9E-F1823208CA8C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8EC9D69-8E5B-40F4-8BA8-DC614044EF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A44BA4-E8F4-4E66-87E0-6F1DE05E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413" y="1484784"/>
            <a:ext cx="6418187" cy="2871390"/>
          </a:xfrm>
        </p:spPr>
        <p:txBody>
          <a:bodyPr lIns="0"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8E8BB-AF51-4552-A9D8-24D32B434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78413" y="4356174"/>
            <a:ext cx="6418187" cy="1220490"/>
          </a:xfrm>
        </p:spPr>
        <p:txBody>
          <a:bodyPr lIns="0" tIns="21600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682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48">
          <p15:clr>
            <a:srgbClr val="FBAE40"/>
          </p15:clr>
        </p15:guide>
        <p15:guide id="2" pos="3199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370685C-A368-4708-B951-6DCF4DB7CF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2674" y="1000125"/>
            <a:ext cx="6559326" cy="5857875"/>
          </a:xfrm>
          <a:custGeom>
            <a:avLst/>
            <a:gdLst>
              <a:gd name="connsiteX0" fmla="*/ 674464 w 6559326"/>
              <a:gd name="connsiteY0" fmla="*/ 0 h 5857875"/>
              <a:gd name="connsiteX1" fmla="*/ 6559326 w 6559326"/>
              <a:gd name="connsiteY1" fmla="*/ 0 h 5857875"/>
              <a:gd name="connsiteX2" fmla="*/ 6559326 w 6559326"/>
              <a:gd name="connsiteY2" fmla="*/ 5857875 h 5857875"/>
              <a:gd name="connsiteX3" fmla="*/ 675115 w 6559326"/>
              <a:gd name="connsiteY3" fmla="*/ 5857875 h 5857875"/>
              <a:gd name="connsiteX4" fmla="*/ 675115 w 6559326"/>
              <a:gd name="connsiteY4" fmla="*/ 5404275 h 5857875"/>
              <a:gd name="connsiteX5" fmla="*/ 0 w 6559326"/>
              <a:gd name="connsiteY5" fmla="*/ 5404275 h 5857875"/>
              <a:gd name="connsiteX6" fmla="*/ 0 w 6559326"/>
              <a:gd name="connsiteY6" fmla="*/ 304800 h 5857875"/>
              <a:gd name="connsiteX7" fmla="*/ 674464 w 6559326"/>
              <a:gd name="connsiteY7" fmla="*/ 304800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9326" h="5857875">
                <a:moveTo>
                  <a:pt x="674464" y="0"/>
                </a:moveTo>
                <a:lnTo>
                  <a:pt x="6559326" y="0"/>
                </a:lnTo>
                <a:lnTo>
                  <a:pt x="6559326" y="5857875"/>
                </a:lnTo>
                <a:lnTo>
                  <a:pt x="675115" y="5857875"/>
                </a:lnTo>
                <a:lnTo>
                  <a:pt x="675115" y="5404275"/>
                </a:lnTo>
                <a:lnTo>
                  <a:pt x="0" y="5404275"/>
                </a:lnTo>
                <a:lnTo>
                  <a:pt x="0" y="304800"/>
                </a:lnTo>
                <a:lnTo>
                  <a:pt x="674464" y="3048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4127F-9638-4B76-A4D4-56CFC661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1111442"/>
            <a:ext cx="4306672" cy="1712596"/>
          </a:xfrm>
        </p:spPr>
        <p:txBody>
          <a:bodyPr bIns="0"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9A22-8447-471D-803A-E49C71F4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3305308"/>
            <a:ext cx="4306672" cy="235166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000"/>
            </a:lvl1pPr>
            <a:lvl2pPr marL="355600" indent="-355600">
              <a:spcBef>
                <a:spcPts val="600"/>
              </a:spcBef>
              <a:spcAft>
                <a:spcPts val="600"/>
              </a:spcAft>
              <a:defRPr sz="2000"/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3pPr>
            <a:lvl4pPr marL="355600" indent="-355600">
              <a:spcBef>
                <a:spcPts val="600"/>
              </a:spcBef>
              <a:spcAft>
                <a:spcPts val="600"/>
              </a:spcAft>
              <a:defRPr sz="1800"/>
            </a:lvl4pPr>
            <a:lvl5pPr marL="0" indent="0">
              <a:spcBef>
                <a:spcPts val="1800"/>
              </a:spcBef>
              <a:spcAft>
                <a:spcPts val="1200"/>
              </a:spcAft>
              <a:buNone/>
              <a:defRPr sz="2000" b="0" cap="all" baseline="0">
                <a:solidFill>
                  <a:srgbClr val="68C1B5"/>
                </a:solidFill>
                <a:latin typeface="EC Square Sans Pro Medium" panose="020B05000000000200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2E5E52-84A2-4453-9841-FDF481C1499E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ADDBA60-4F9D-4DAF-9889-2B3A018688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A80BEB9F-BB6D-40D0-9939-075346EABC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1" y="5656973"/>
            <a:ext cx="1069345" cy="922947"/>
          </a:xfrm>
          <a:prstGeom prst="rect">
            <a:avLst/>
          </a:prstGeom>
        </p:spPr>
      </p:pic>
      <p:grpSp>
        <p:nvGrpSpPr>
          <p:cNvPr id="8" name="Graphic 9">
            <a:extLst>
              <a:ext uri="{FF2B5EF4-FFF2-40B4-BE49-F238E27FC236}">
                <a16:creationId xmlns:a16="http://schemas.microsoft.com/office/drawing/2014/main" id="{641B7A49-609A-F042-AEA9-653555F72A6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0"/>
            <a:ext cx="1055440" cy="1277522"/>
            <a:chOff x="0" y="375179"/>
            <a:chExt cx="902753" cy="1092707"/>
          </a:xfrm>
          <a:solidFill>
            <a:srgbClr val="68C1B5"/>
          </a:solidFill>
        </p:grpSpPr>
        <p:sp>
          <p:nvSpPr>
            <p:cNvPr id="9" name="Freeform: Shape 24">
              <a:extLst>
                <a:ext uri="{FF2B5EF4-FFF2-40B4-BE49-F238E27FC236}">
                  <a16:creationId xmlns:a16="http://schemas.microsoft.com/office/drawing/2014/main" id="{DDD0001A-4CF6-FE4C-B406-8B1727D693DF}"/>
                </a:ext>
              </a:extLst>
            </p:cNvPr>
            <p:cNvSpPr/>
            <p:nvPr/>
          </p:nvSpPr>
          <p:spPr>
            <a:xfrm>
              <a:off x="178378" y="1103460"/>
              <a:ext cx="359854" cy="364426"/>
            </a:xfrm>
            <a:custGeom>
              <a:avLst/>
              <a:gdLst>
                <a:gd name="connsiteX0" fmla="*/ 177641 w 359854"/>
                <a:gd name="connsiteY0" fmla="*/ 0 h 364426"/>
                <a:gd name="connsiteX1" fmla="*/ 177641 w 359854"/>
                <a:gd name="connsiteY1" fmla="*/ 0 h 364426"/>
                <a:gd name="connsiteX2" fmla="*/ 0 w 359854"/>
                <a:gd name="connsiteY2" fmla="*/ 177641 h 364426"/>
                <a:gd name="connsiteX3" fmla="*/ 0 w 359854"/>
                <a:gd name="connsiteY3" fmla="*/ 182213 h 364426"/>
                <a:gd name="connsiteX4" fmla="*/ 177641 w 359854"/>
                <a:gd name="connsiteY4" fmla="*/ 182213 h 364426"/>
                <a:gd name="connsiteX5" fmla="*/ 177641 w 359854"/>
                <a:gd name="connsiteY5" fmla="*/ 364427 h 364426"/>
                <a:gd name="connsiteX6" fmla="*/ 359855 w 359854"/>
                <a:gd name="connsiteY6" fmla="*/ 182213 h 364426"/>
                <a:gd name="connsiteX7" fmla="*/ 359855 w 359854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854" h="364426">
                  <a:moveTo>
                    <a:pt x="177641" y="0"/>
                  </a:moveTo>
                  <a:lnTo>
                    <a:pt x="177641" y="0"/>
                  </a:lnTo>
                  <a:lnTo>
                    <a:pt x="0" y="177641"/>
                  </a:lnTo>
                  <a:lnTo>
                    <a:pt x="0" y="182213"/>
                  </a:lnTo>
                  <a:lnTo>
                    <a:pt x="177641" y="182213"/>
                  </a:lnTo>
                  <a:lnTo>
                    <a:pt x="177641" y="364427"/>
                  </a:lnTo>
                  <a:lnTo>
                    <a:pt x="359855" y="182213"/>
                  </a:lnTo>
                  <a:lnTo>
                    <a:pt x="35985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25">
              <a:extLst>
                <a:ext uri="{FF2B5EF4-FFF2-40B4-BE49-F238E27FC236}">
                  <a16:creationId xmlns:a16="http://schemas.microsoft.com/office/drawing/2014/main" id="{98B9D7DE-7E11-BE48-8614-FD99ECD88E3B}"/>
                </a:ext>
              </a:extLst>
            </p:cNvPr>
            <p:cNvSpPr/>
            <p:nvPr/>
          </p:nvSpPr>
          <p:spPr>
            <a:xfrm>
              <a:off x="0" y="375354"/>
              <a:ext cx="183546" cy="364426"/>
            </a:xfrm>
            <a:custGeom>
              <a:avLst/>
              <a:gdLst>
                <a:gd name="connsiteX0" fmla="*/ 1334 w 183546"/>
                <a:gd name="connsiteY0" fmla="*/ 0 h 364426"/>
                <a:gd name="connsiteX1" fmla="*/ 1334 w 183546"/>
                <a:gd name="connsiteY1" fmla="*/ 0 h 364426"/>
                <a:gd name="connsiteX2" fmla="*/ 0 w 183546"/>
                <a:gd name="connsiteY2" fmla="*/ 1333 h 364426"/>
                <a:gd name="connsiteX3" fmla="*/ 0 w 183546"/>
                <a:gd name="connsiteY3" fmla="*/ 182213 h 364426"/>
                <a:gd name="connsiteX4" fmla="*/ 1334 w 183546"/>
                <a:gd name="connsiteY4" fmla="*/ 182213 h 364426"/>
                <a:gd name="connsiteX5" fmla="*/ 1334 w 183546"/>
                <a:gd name="connsiteY5" fmla="*/ 364426 h 364426"/>
                <a:gd name="connsiteX6" fmla="*/ 183547 w 183546"/>
                <a:gd name="connsiteY6" fmla="*/ 182213 h 364426"/>
                <a:gd name="connsiteX7" fmla="*/ 183547 w 183546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546" h="364426">
                  <a:moveTo>
                    <a:pt x="1334" y="0"/>
                  </a:moveTo>
                  <a:lnTo>
                    <a:pt x="1334" y="0"/>
                  </a:lnTo>
                  <a:lnTo>
                    <a:pt x="0" y="1333"/>
                  </a:lnTo>
                  <a:lnTo>
                    <a:pt x="0" y="182213"/>
                  </a:lnTo>
                  <a:lnTo>
                    <a:pt x="1334" y="182213"/>
                  </a:lnTo>
                  <a:lnTo>
                    <a:pt x="1334" y="364426"/>
                  </a:lnTo>
                  <a:lnTo>
                    <a:pt x="183547" y="182213"/>
                  </a:lnTo>
                  <a:lnTo>
                    <a:pt x="1835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6">
              <a:extLst>
                <a:ext uri="{FF2B5EF4-FFF2-40B4-BE49-F238E27FC236}">
                  <a16:creationId xmlns:a16="http://schemas.microsoft.com/office/drawing/2014/main" id="{5C0A3FF4-AFF9-A64D-B687-25F7FEBA71FC}"/>
                </a:ext>
              </a:extLst>
            </p:cNvPr>
            <p:cNvSpPr/>
            <p:nvPr/>
          </p:nvSpPr>
          <p:spPr>
            <a:xfrm>
              <a:off x="178378" y="738938"/>
              <a:ext cx="364426" cy="364521"/>
            </a:xfrm>
            <a:custGeom>
              <a:avLst/>
              <a:gdLst>
                <a:gd name="connsiteX0" fmla="*/ 364426 w 364426"/>
                <a:gd name="connsiteY0" fmla="*/ 0 h 364521"/>
                <a:gd name="connsiteX1" fmla="*/ 182213 w 364426"/>
                <a:gd name="connsiteY1" fmla="*/ 0 h 364521"/>
                <a:gd name="connsiteX2" fmla="*/ 182213 w 364426"/>
                <a:gd name="connsiteY2" fmla="*/ 0 h 364521"/>
                <a:gd name="connsiteX3" fmla="*/ 0 w 364426"/>
                <a:gd name="connsiteY3" fmla="*/ 182213 h 364521"/>
                <a:gd name="connsiteX4" fmla="*/ 182213 w 364426"/>
                <a:gd name="connsiteY4" fmla="*/ 182213 h 364521"/>
                <a:gd name="connsiteX5" fmla="*/ 182213 w 364426"/>
                <a:gd name="connsiteY5" fmla="*/ 364522 h 364521"/>
                <a:gd name="connsiteX6" fmla="*/ 364426 w 364426"/>
                <a:gd name="connsiteY6" fmla="*/ 182213 h 36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426" h="364521">
                  <a:moveTo>
                    <a:pt x="364426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522"/>
                  </a:lnTo>
                  <a:lnTo>
                    <a:pt x="364426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7">
              <a:extLst>
                <a:ext uri="{FF2B5EF4-FFF2-40B4-BE49-F238E27FC236}">
                  <a16:creationId xmlns:a16="http://schemas.microsoft.com/office/drawing/2014/main" id="{A9F52FF9-4A0A-9E45-96AB-71391EA7093D}"/>
                </a:ext>
              </a:extLst>
            </p:cNvPr>
            <p:cNvSpPr/>
            <p:nvPr/>
          </p:nvSpPr>
          <p:spPr>
            <a:xfrm>
              <a:off x="178378" y="375179"/>
              <a:ext cx="364521" cy="364426"/>
            </a:xfrm>
            <a:custGeom>
              <a:avLst/>
              <a:gdLst>
                <a:gd name="connsiteX0" fmla="*/ 364522 w 364521"/>
                <a:gd name="connsiteY0" fmla="*/ 0 h 364426"/>
                <a:gd name="connsiteX1" fmla="*/ 182213 w 364521"/>
                <a:gd name="connsiteY1" fmla="*/ 0 h 364426"/>
                <a:gd name="connsiteX2" fmla="*/ 182213 w 364521"/>
                <a:gd name="connsiteY2" fmla="*/ 0 h 364426"/>
                <a:gd name="connsiteX3" fmla="*/ 0 w 364521"/>
                <a:gd name="connsiteY3" fmla="*/ 182213 h 364426"/>
                <a:gd name="connsiteX4" fmla="*/ 182213 w 364521"/>
                <a:gd name="connsiteY4" fmla="*/ 182213 h 364426"/>
                <a:gd name="connsiteX5" fmla="*/ 182213 w 364521"/>
                <a:gd name="connsiteY5" fmla="*/ 364426 h 364426"/>
                <a:gd name="connsiteX6" fmla="*/ 364522 w 364521"/>
                <a:gd name="connsiteY6" fmla="*/ 182213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521" h="364426">
                  <a:moveTo>
                    <a:pt x="364522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426"/>
                  </a:lnTo>
                  <a:lnTo>
                    <a:pt x="364522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28">
              <a:extLst>
                <a:ext uri="{FF2B5EF4-FFF2-40B4-BE49-F238E27FC236}">
                  <a16:creationId xmlns:a16="http://schemas.microsoft.com/office/drawing/2014/main" id="{3608A935-1A01-F64D-9232-857CEB8F861D}"/>
                </a:ext>
              </a:extLst>
            </p:cNvPr>
            <p:cNvSpPr/>
            <p:nvPr userDrawn="1"/>
          </p:nvSpPr>
          <p:spPr>
            <a:xfrm>
              <a:off x="0" y="737964"/>
              <a:ext cx="183546" cy="364426"/>
            </a:xfrm>
            <a:custGeom>
              <a:avLst/>
              <a:gdLst>
                <a:gd name="connsiteX0" fmla="*/ 1334 w 183546"/>
                <a:gd name="connsiteY0" fmla="*/ 0 h 364426"/>
                <a:gd name="connsiteX1" fmla="*/ 1334 w 183546"/>
                <a:gd name="connsiteY1" fmla="*/ 0 h 364426"/>
                <a:gd name="connsiteX2" fmla="*/ 0 w 183546"/>
                <a:gd name="connsiteY2" fmla="*/ 1333 h 364426"/>
                <a:gd name="connsiteX3" fmla="*/ 0 w 183546"/>
                <a:gd name="connsiteY3" fmla="*/ 182213 h 364426"/>
                <a:gd name="connsiteX4" fmla="*/ 1334 w 183546"/>
                <a:gd name="connsiteY4" fmla="*/ 182213 h 364426"/>
                <a:gd name="connsiteX5" fmla="*/ 1334 w 183546"/>
                <a:gd name="connsiteY5" fmla="*/ 364426 h 364426"/>
                <a:gd name="connsiteX6" fmla="*/ 183547 w 183546"/>
                <a:gd name="connsiteY6" fmla="*/ 182213 h 364426"/>
                <a:gd name="connsiteX7" fmla="*/ 183547 w 183546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546" h="364426">
                  <a:moveTo>
                    <a:pt x="1334" y="0"/>
                  </a:moveTo>
                  <a:lnTo>
                    <a:pt x="1334" y="0"/>
                  </a:lnTo>
                  <a:lnTo>
                    <a:pt x="0" y="1333"/>
                  </a:lnTo>
                  <a:lnTo>
                    <a:pt x="0" y="182213"/>
                  </a:lnTo>
                  <a:lnTo>
                    <a:pt x="1334" y="182213"/>
                  </a:lnTo>
                  <a:lnTo>
                    <a:pt x="1334" y="364426"/>
                  </a:lnTo>
                  <a:lnTo>
                    <a:pt x="183547" y="182213"/>
                  </a:lnTo>
                  <a:lnTo>
                    <a:pt x="1835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29">
              <a:extLst>
                <a:ext uri="{FF2B5EF4-FFF2-40B4-BE49-F238E27FC236}">
                  <a16:creationId xmlns:a16="http://schemas.microsoft.com/office/drawing/2014/main" id="{2F28E8C5-F85D-E04E-84DC-49AC74B7F8FF}"/>
                </a:ext>
              </a:extLst>
            </p:cNvPr>
            <p:cNvSpPr/>
            <p:nvPr userDrawn="1"/>
          </p:nvSpPr>
          <p:spPr>
            <a:xfrm>
              <a:off x="538232" y="375179"/>
              <a:ext cx="364521" cy="364426"/>
            </a:xfrm>
            <a:custGeom>
              <a:avLst/>
              <a:gdLst>
                <a:gd name="connsiteX0" fmla="*/ 364522 w 364521"/>
                <a:gd name="connsiteY0" fmla="*/ 0 h 364426"/>
                <a:gd name="connsiteX1" fmla="*/ 182213 w 364521"/>
                <a:gd name="connsiteY1" fmla="*/ 0 h 364426"/>
                <a:gd name="connsiteX2" fmla="*/ 182213 w 364521"/>
                <a:gd name="connsiteY2" fmla="*/ 0 h 364426"/>
                <a:gd name="connsiteX3" fmla="*/ 0 w 364521"/>
                <a:gd name="connsiteY3" fmla="*/ 182213 h 364426"/>
                <a:gd name="connsiteX4" fmla="*/ 182213 w 364521"/>
                <a:gd name="connsiteY4" fmla="*/ 182213 h 364426"/>
                <a:gd name="connsiteX5" fmla="*/ 182213 w 364521"/>
                <a:gd name="connsiteY5" fmla="*/ 364426 h 364426"/>
                <a:gd name="connsiteX6" fmla="*/ 364522 w 364521"/>
                <a:gd name="connsiteY6" fmla="*/ 182213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521" h="364426">
                  <a:moveTo>
                    <a:pt x="364522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426"/>
                  </a:lnTo>
                  <a:lnTo>
                    <a:pt x="364522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48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DC8C53-53CE-48F6-A61C-A7CA9C003B84}"/>
              </a:ext>
            </a:extLst>
          </p:cNvPr>
          <p:cNvSpPr/>
          <p:nvPr userDrawn="1"/>
        </p:nvSpPr>
        <p:spPr>
          <a:xfrm>
            <a:off x="0" y="1000125"/>
            <a:ext cx="5632674" cy="5857875"/>
          </a:xfrm>
          <a:prstGeom prst="rect">
            <a:avLst/>
          </a:prstGeom>
          <a:solidFill>
            <a:srgbClr val="68C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370685C-A368-4708-B951-6DCF4DB7CF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2674" y="1000125"/>
            <a:ext cx="6559326" cy="5857875"/>
          </a:xfrm>
          <a:custGeom>
            <a:avLst/>
            <a:gdLst>
              <a:gd name="connsiteX0" fmla="*/ 674464 w 6559326"/>
              <a:gd name="connsiteY0" fmla="*/ 0 h 5857875"/>
              <a:gd name="connsiteX1" fmla="*/ 6559326 w 6559326"/>
              <a:gd name="connsiteY1" fmla="*/ 0 h 5857875"/>
              <a:gd name="connsiteX2" fmla="*/ 6559326 w 6559326"/>
              <a:gd name="connsiteY2" fmla="*/ 5857875 h 5857875"/>
              <a:gd name="connsiteX3" fmla="*/ 675115 w 6559326"/>
              <a:gd name="connsiteY3" fmla="*/ 5857875 h 5857875"/>
              <a:gd name="connsiteX4" fmla="*/ 675115 w 6559326"/>
              <a:gd name="connsiteY4" fmla="*/ 5404275 h 5857875"/>
              <a:gd name="connsiteX5" fmla="*/ 0 w 6559326"/>
              <a:gd name="connsiteY5" fmla="*/ 5404275 h 5857875"/>
              <a:gd name="connsiteX6" fmla="*/ 0 w 6559326"/>
              <a:gd name="connsiteY6" fmla="*/ 304800 h 5857875"/>
              <a:gd name="connsiteX7" fmla="*/ 674464 w 6559326"/>
              <a:gd name="connsiteY7" fmla="*/ 304800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9326" h="5857875">
                <a:moveTo>
                  <a:pt x="674464" y="0"/>
                </a:moveTo>
                <a:lnTo>
                  <a:pt x="6559326" y="0"/>
                </a:lnTo>
                <a:lnTo>
                  <a:pt x="6559326" y="5857875"/>
                </a:lnTo>
                <a:lnTo>
                  <a:pt x="675115" y="5857875"/>
                </a:lnTo>
                <a:lnTo>
                  <a:pt x="675115" y="5404275"/>
                </a:lnTo>
                <a:lnTo>
                  <a:pt x="0" y="5404275"/>
                </a:lnTo>
                <a:lnTo>
                  <a:pt x="0" y="304800"/>
                </a:lnTo>
                <a:lnTo>
                  <a:pt x="674464" y="3048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4127F-9638-4B76-A4D4-56CFC661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1111442"/>
            <a:ext cx="4378680" cy="1712596"/>
          </a:xfrm>
        </p:spPr>
        <p:txBody>
          <a:bodyPr bIns="0"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9A22-8447-471D-803A-E49C71F4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3306197"/>
            <a:ext cx="4378680" cy="2350776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</a:defRPr>
            </a:lvl1pPr>
            <a:lvl2pPr marL="355600" indent="-355600"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3pPr>
            <a:lvl4pPr marL="355600" indent="-355600">
              <a:spcBef>
                <a:spcPts val="6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 marL="0" indent="0">
              <a:spcBef>
                <a:spcPts val="1800"/>
              </a:spcBef>
              <a:spcAft>
                <a:spcPts val="1200"/>
              </a:spcAft>
              <a:buNone/>
              <a:defRPr sz="2000" b="0" cap="all" baseline="0">
                <a:solidFill>
                  <a:schemeClr val="bg1"/>
                </a:solidFill>
                <a:latin typeface="EC Square Sans Pro Medium" panose="020B05000000000200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2E5E52-84A2-4453-9841-FDF481C1499E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ADDBA60-4F9D-4DAF-9889-2B3A018688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8CA3F04-63BE-4A28-B622-E091649AC3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1" y="5656973"/>
            <a:ext cx="1069345" cy="9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2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DC8C53-53CE-48F6-A61C-A7CA9C003B84}"/>
              </a:ext>
            </a:extLst>
          </p:cNvPr>
          <p:cNvSpPr/>
          <p:nvPr userDrawn="1"/>
        </p:nvSpPr>
        <p:spPr>
          <a:xfrm>
            <a:off x="0" y="1000125"/>
            <a:ext cx="5632674" cy="5857875"/>
          </a:xfrm>
          <a:prstGeom prst="rect">
            <a:avLst/>
          </a:prstGeom>
          <a:solidFill>
            <a:srgbClr val="68C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370685C-A368-4708-B951-6DCF4DB7CF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2674" y="1000125"/>
            <a:ext cx="6559326" cy="5857875"/>
          </a:xfrm>
          <a:custGeom>
            <a:avLst/>
            <a:gdLst>
              <a:gd name="connsiteX0" fmla="*/ 674464 w 6559326"/>
              <a:gd name="connsiteY0" fmla="*/ 0 h 5857875"/>
              <a:gd name="connsiteX1" fmla="*/ 6559326 w 6559326"/>
              <a:gd name="connsiteY1" fmla="*/ 0 h 5857875"/>
              <a:gd name="connsiteX2" fmla="*/ 6559326 w 6559326"/>
              <a:gd name="connsiteY2" fmla="*/ 5857875 h 5857875"/>
              <a:gd name="connsiteX3" fmla="*/ 675115 w 6559326"/>
              <a:gd name="connsiteY3" fmla="*/ 5857875 h 5857875"/>
              <a:gd name="connsiteX4" fmla="*/ 675115 w 6559326"/>
              <a:gd name="connsiteY4" fmla="*/ 5404275 h 5857875"/>
              <a:gd name="connsiteX5" fmla="*/ 0 w 6559326"/>
              <a:gd name="connsiteY5" fmla="*/ 5404275 h 5857875"/>
              <a:gd name="connsiteX6" fmla="*/ 0 w 6559326"/>
              <a:gd name="connsiteY6" fmla="*/ 304800 h 5857875"/>
              <a:gd name="connsiteX7" fmla="*/ 674464 w 6559326"/>
              <a:gd name="connsiteY7" fmla="*/ 304800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9326" h="5857875">
                <a:moveTo>
                  <a:pt x="674464" y="0"/>
                </a:moveTo>
                <a:lnTo>
                  <a:pt x="6559326" y="0"/>
                </a:lnTo>
                <a:lnTo>
                  <a:pt x="6559326" y="5857875"/>
                </a:lnTo>
                <a:lnTo>
                  <a:pt x="675115" y="5857875"/>
                </a:lnTo>
                <a:lnTo>
                  <a:pt x="675115" y="5404275"/>
                </a:lnTo>
                <a:lnTo>
                  <a:pt x="0" y="5404275"/>
                </a:lnTo>
                <a:lnTo>
                  <a:pt x="0" y="304800"/>
                </a:lnTo>
                <a:lnTo>
                  <a:pt x="674464" y="3048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4127F-9638-4B76-A4D4-56CFC661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1111442"/>
            <a:ext cx="4378680" cy="1712596"/>
          </a:xfrm>
        </p:spPr>
        <p:txBody>
          <a:bodyPr bIns="0"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9A22-8447-471D-803A-E49C71F4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3306197"/>
            <a:ext cx="4378680" cy="313432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</a:defRPr>
            </a:lvl1pPr>
            <a:lvl2pPr marL="355600" indent="-355600"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3pPr>
            <a:lvl4pPr marL="355600" indent="-355600">
              <a:spcBef>
                <a:spcPts val="6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 marL="0" indent="0">
              <a:spcBef>
                <a:spcPts val="1800"/>
              </a:spcBef>
              <a:spcAft>
                <a:spcPts val="1200"/>
              </a:spcAft>
              <a:buNone/>
              <a:defRPr sz="2000" b="0" cap="all" baseline="0">
                <a:solidFill>
                  <a:schemeClr val="bg1"/>
                </a:solidFill>
                <a:latin typeface="EC Square Sans Pro Medium" panose="020B05000000000200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2E5E52-84A2-4453-9841-FDF481C1499E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ADDBA60-4F9D-4DAF-9889-2B3A018688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5FB4BC-DAEA-4C11-B5CC-E6310DC11BD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5734815"/>
            <a:ext cx="1127448" cy="1123185"/>
            <a:chOff x="3863752" y="5098876"/>
            <a:chExt cx="1030694" cy="1026797"/>
          </a:xfrm>
          <a:solidFill>
            <a:schemeClr val="accent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041C83A-C50E-46FD-A3DA-FA69FB81F089}"/>
                </a:ext>
              </a:extLst>
            </p:cNvPr>
            <p:cNvSpPr/>
            <p:nvPr/>
          </p:nvSpPr>
          <p:spPr>
            <a:xfrm>
              <a:off x="4305459" y="5978609"/>
              <a:ext cx="294513" cy="147064"/>
            </a:xfrm>
            <a:custGeom>
              <a:avLst/>
              <a:gdLst>
                <a:gd name="connsiteX0" fmla="*/ 147064 w 294513"/>
                <a:gd name="connsiteY0" fmla="*/ 0 h 147064"/>
                <a:gd name="connsiteX1" fmla="*/ 147064 w 294513"/>
                <a:gd name="connsiteY1" fmla="*/ 0 h 147064"/>
                <a:gd name="connsiteX2" fmla="*/ 0 w 294513"/>
                <a:gd name="connsiteY2" fmla="*/ 147064 h 147064"/>
                <a:gd name="connsiteX3" fmla="*/ 294513 w 294513"/>
                <a:gd name="connsiteY3" fmla="*/ 147064 h 147064"/>
                <a:gd name="connsiteX4" fmla="*/ 294513 w 294513"/>
                <a:gd name="connsiteY4" fmla="*/ 0 h 1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13" h="147064">
                  <a:moveTo>
                    <a:pt x="147064" y="0"/>
                  </a:moveTo>
                  <a:lnTo>
                    <a:pt x="147064" y="0"/>
                  </a:lnTo>
                  <a:lnTo>
                    <a:pt x="0" y="147064"/>
                  </a:lnTo>
                  <a:lnTo>
                    <a:pt x="294513" y="147064"/>
                  </a:lnTo>
                  <a:lnTo>
                    <a:pt x="294513" y="0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E33A2AE-2307-4DA7-9AFC-DC0E2066142E}"/>
                </a:ext>
              </a:extLst>
            </p:cNvPr>
            <p:cNvSpPr/>
            <p:nvPr/>
          </p:nvSpPr>
          <p:spPr>
            <a:xfrm>
              <a:off x="4012202" y="5978609"/>
              <a:ext cx="294436" cy="147064"/>
            </a:xfrm>
            <a:custGeom>
              <a:avLst/>
              <a:gdLst>
                <a:gd name="connsiteX0" fmla="*/ 147064 w 294436"/>
                <a:gd name="connsiteY0" fmla="*/ 0 h 147064"/>
                <a:gd name="connsiteX1" fmla="*/ 147064 w 294436"/>
                <a:gd name="connsiteY1" fmla="*/ 0 h 147064"/>
                <a:gd name="connsiteX2" fmla="*/ 0 w 294436"/>
                <a:gd name="connsiteY2" fmla="*/ 147064 h 147064"/>
                <a:gd name="connsiteX3" fmla="*/ 294436 w 294436"/>
                <a:gd name="connsiteY3" fmla="*/ 147064 h 147064"/>
                <a:gd name="connsiteX4" fmla="*/ 294436 w 294436"/>
                <a:gd name="connsiteY4" fmla="*/ 0 h 1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36" h="147064">
                  <a:moveTo>
                    <a:pt x="147064" y="0"/>
                  </a:moveTo>
                  <a:lnTo>
                    <a:pt x="147064" y="0"/>
                  </a:lnTo>
                  <a:lnTo>
                    <a:pt x="0" y="147064"/>
                  </a:lnTo>
                  <a:lnTo>
                    <a:pt x="294436" y="147064"/>
                  </a:lnTo>
                  <a:lnTo>
                    <a:pt x="294436" y="0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4A5E054-D1C8-45D3-9F49-8FBEC330788B}"/>
                </a:ext>
              </a:extLst>
            </p:cNvPr>
            <p:cNvSpPr/>
            <p:nvPr/>
          </p:nvSpPr>
          <p:spPr>
            <a:xfrm>
              <a:off x="4012356" y="5687902"/>
              <a:ext cx="294744" cy="294821"/>
            </a:xfrm>
            <a:custGeom>
              <a:avLst/>
              <a:gdLst>
                <a:gd name="connsiteX0" fmla="*/ 294745 w 294744"/>
                <a:gd name="connsiteY0" fmla="*/ 0 h 294821"/>
                <a:gd name="connsiteX1" fmla="*/ 147372 w 294744"/>
                <a:gd name="connsiteY1" fmla="*/ 0 h 294821"/>
                <a:gd name="connsiteX2" fmla="*/ 147372 w 294744"/>
                <a:gd name="connsiteY2" fmla="*/ 0 h 294821"/>
                <a:gd name="connsiteX3" fmla="*/ 0 w 294744"/>
                <a:gd name="connsiteY3" fmla="*/ 147372 h 294821"/>
                <a:gd name="connsiteX4" fmla="*/ 147372 w 294744"/>
                <a:gd name="connsiteY4" fmla="*/ 147372 h 294821"/>
                <a:gd name="connsiteX5" fmla="*/ 147372 w 294744"/>
                <a:gd name="connsiteY5" fmla="*/ 294822 h 294821"/>
                <a:gd name="connsiteX6" fmla="*/ 294745 w 294744"/>
                <a:gd name="connsiteY6" fmla="*/ 147372 h 29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744" h="294821">
                  <a:moveTo>
                    <a:pt x="294745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822"/>
                  </a:lnTo>
                  <a:lnTo>
                    <a:pt x="294745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1B57658-B9FB-410E-8A71-D130B746870D}"/>
                </a:ext>
              </a:extLst>
            </p:cNvPr>
            <p:cNvSpPr/>
            <p:nvPr/>
          </p:nvSpPr>
          <p:spPr>
            <a:xfrm>
              <a:off x="4305459" y="5687902"/>
              <a:ext cx="294821" cy="294821"/>
            </a:xfrm>
            <a:custGeom>
              <a:avLst/>
              <a:gdLst>
                <a:gd name="connsiteX0" fmla="*/ 294822 w 294821"/>
                <a:gd name="connsiteY0" fmla="*/ 0 h 294821"/>
                <a:gd name="connsiteX1" fmla="*/ 147372 w 294821"/>
                <a:gd name="connsiteY1" fmla="*/ 0 h 294821"/>
                <a:gd name="connsiteX2" fmla="*/ 147372 w 294821"/>
                <a:gd name="connsiteY2" fmla="*/ 0 h 294821"/>
                <a:gd name="connsiteX3" fmla="*/ 0 w 294821"/>
                <a:gd name="connsiteY3" fmla="*/ 147372 h 294821"/>
                <a:gd name="connsiteX4" fmla="*/ 147372 w 294821"/>
                <a:gd name="connsiteY4" fmla="*/ 147372 h 294821"/>
                <a:gd name="connsiteX5" fmla="*/ 147372 w 294821"/>
                <a:gd name="connsiteY5" fmla="*/ 294822 h 294821"/>
                <a:gd name="connsiteX6" fmla="*/ 294822 w 294821"/>
                <a:gd name="connsiteY6" fmla="*/ 147372 h 29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821" h="294821">
                  <a:moveTo>
                    <a:pt x="294822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822"/>
                  </a:lnTo>
                  <a:lnTo>
                    <a:pt x="294822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0AFA71-A21C-428C-B50D-C6353E8468A6}"/>
                </a:ext>
              </a:extLst>
            </p:cNvPr>
            <p:cNvSpPr/>
            <p:nvPr/>
          </p:nvSpPr>
          <p:spPr>
            <a:xfrm>
              <a:off x="3863752" y="5392306"/>
              <a:ext cx="148450" cy="294744"/>
            </a:xfrm>
            <a:custGeom>
              <a:avLst/>
              <a:gdLst>
                <a:gd name="connsiteX0" fmla="*/ 1079 w 148450"/>
                <a:gd name="connsiteY0" fmla="*/ 0 h 294744"/>
                <a:gd name="connsiteX1" fmla="*/ 1079 w 148450"/>
                <a:gd name="connsiteY1" fmla="*/ 0 h 294744"/>
                <a:gd name="connsiteX2" fmla="*/ 0 w 148450"/>
                <a:gd name="connsiteY2" fmla="*/ 1079 h 294744"/>
                <a:gd name="connsiteX3" fmla="*/ 0 w 148450"/>
                <a:gd name="connsiteY3" fmla="*/ 147372 h 294744"/>
                <a:gd name="connsiteX4" fmla="*/ 1079 w 148450"/>
                <a:gd name="connsiteY4" fmla="*/ 147372 h 294744"/>
                <a:gd name="connsiteX5" fmla="*/ 1079 w 148450"/>
                <a:gd name="connsiteY5" fmla="*/ 294745 h 294744"/>
                <a:gd name="connsiteX6" fmla="*/ 148451 w 148450"/>
                <a:gd name="connsiteY6" fmla="*/ 147372 h 294744"/>
                <a:gd name="connsiteX7" fmla="*/ 148451 w 148450"/>
                <a:gd name="connsiteY7" fmla="*/ 0 h 29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450" h="294744">
                  <a:moveTo>
                    <a:pt x="1079" y="0"/>
                  </a:moveTo>
                  <a:lnTo>
                    <a:pt x="1079" y="0"/>
                  </a:lnTo>
                  <a:lnTo>
                    <a:pt x="0" y="1079"/>
                  </a:lnTo>
                  <a:lnTo>
                    <a:pt x="0" y="147372"/>
                  </a:lnTo>
                  <a:lnTo>
                    <a:pt x="1079" y="147372"/>
                  </a:lnTo>
                  <a:lnTo>
                    <a:pt x="1079" y="294745"/>
                  </a:lnTo>
                  <a:lnTo>
                    <a:pt x="148451" y="147372"/>
                  </a:lnTo>
                  <a:lnTo>
                    <a:pt x="148451" y="0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82933C1-610A-4852-B4A0-E278FCE15B02}"/>
                </a:ext>
              </a:extLst>
            </p:cNvPr>
            <p:cNvSpPr/>
            <p:nvPr/>
          </p:nvSpPr>
          <p:spPr>
            <a:xfrm>
              <a:off x="4012356" y="5393081"/>
              <a:ext cx="294744" cy="294821"/>
            </a:xfrm>
            <a:custGeom>
              <a:avLst/>
              <a:gdLst>
                <a:gd name="connsiteX0" fmla="*/ 294745 w 294744"/>
                <a:gd name="connsiteY0" fmla="*/ 0 h 294821"/>
                <a:gd name="connsiteX1" fmla="*/ 147372 w 294744"/>
                <a:gd name="connsiteY1" fmla="*/ 0 h 294821"/>
                <a:gd name="connsiteX2" fmla="*/ 147372 w 294744"/>
                <a:gd name="connsiteY2" fmla="*/ 0 h 294821"/>
                <a:gd name="connsiteX3" fmla="*/ 0 w 294744"/>
                <a:gd name="connsiteY3" fmla="*/ 147372 h 294821"/>
                <a:gd name="connsiteX4" fmla="*/ 147372 w 294744"/>
                <a:gd name="connsiteY4" fmla="*/ 147372 h 294821"/>
                <a:gd name="connsiteX5" fmla="*/ 147372 w 294744"/>
                <a:gd name="connsiteY5" fmla="*/ 294822 h 294821"/>
                <a:gd name="connsiteX6" fmla="*/ 294745 w 294744"/>
                <a:gd name="connsiteY6" fmla="*/ 147372 h 29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744" h="294821">
                  <a:moveTo>
                    <a:pt x="294745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822"/>
                  </a:lnTo>
                  <a:lnTo>
                    <a:pt x="294745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1BA7BD6-1064-4300-841E-4B9F6039766D}"/>
                </a:ext>
              </a:extLst>
            </p:cNvPr>
            <p:cNvSpPr/>
            <p:nvPr/>
          </p:nvSpPr>
          <p:spPr>
            <a:xfrm>
              <a:off x="4012279" y="5098876"/>
              <a:ext cx="294821" cy="294744"/>
            </a:xfrm>
            <a:custGeom>
              <a:avLst/>
              <a:gdLst>
                <a:gd name="connsiteX0" fmla="*/ 294822 w 294821"/>
                <a:gd name="connsiteY0" fmla="*/ 0 h 294744"/>
                <a:gd name="connsiteX1" fmla="*/ 147372 w 294821"/>
                <a:gd name="connsiteY1" fmla="*/ 0 h 294744"/>
                <a:gd name="connsiteX2" fmla="*/ 147372 w 294821"/>
                <a:gd name="connsiteY2" fmla="*/ 0 h 294744"/>
                <a:gd name="connsiteX3" fmla="*/ 0 w 294821"/>
                <a:gd name="connsiteY3" fmla="*/ 147372 h 294744"/>
                <a:gd name="connsiteX4" fmla="*/ 147372 w 294821"/>
                <a:gd name="connsiteY4" fmla="*/ 147372 h 294744"/>
                <a:gd name="connsiteX5" fmla="*/ 147372 w 294821"/>
                <a:gd name="connsiteY5" fmla="*/ 294745 h 294744"/>
                <a:gd name="connsiteX6" fmla="*/ 294822 w 294821"/>
                <a:gd name="connsiteY6" fmla="*/ 147372 h 29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821" h="294744">
                  <a:moveTo>
                    <a:pt x="294822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745"/>
                  </a:lnTo>
                  <a:lnTo>
                    <a:pt x="294822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1FD4FC2-67B8-41E4-9FDA-E7FFEAAFCFEB}"/>
                </a:ext>
              </a:extLst>
            </p:cNvPr>
            <p:cNvSpPr/>
            <p:nvPr userDrawn="1"/>
          </p:nvSpPr>
          <p:spPr>
            <a:xfrm>
              <a:off x="4305343" y="5393081"/>
              <a:ext cx="294744" cy="294821"/>
            </a:xfrm>
            <a:custGeom>
              <a:avLst/>
              <a:gdLst>
                <a:gd name="connsiteX0" fmla="*/ 294745 w 294744"/>
                <a:gd name="connsiteY0" fmla="*/ 0 h 294821"/>
                <a:gd name="connsiteX1" fmla="*/ 147372 w 294744"/>
                <a:gd name="connsiteY1" fmla="*/ 0 h 294821"/>
                <a:gd name="connsiteX2" fmla="*/ 147372 w 294744"/>
                <a:gd name="connsiteY2" fmla="*/ 0 h 294821"/>
                <a:gd name="connsiteX3" fmla="*/ 0 w 294744"/>
                <a:gd name="connsiteY3" fmla="*/ 147372 h 294821"/>
                <a:gd name="connsiteX4" fmla="*/ 147372 w 294744"/>
                <a:gd name="connsiteY4" fmla="*/ 147372 h 294821"/>
                <a:gd name="connsiteX5" fmla="*/ 147372 w 294744"/>
                <a:gd name="connsiteY5" fmla="*/ 294822 h 294821"/>
                <a:gd name="connsiteX6" fmla="*/ 294745 w 294744"/>
                <a:gd name="connsiteY6" fmla="*/ 147372 h 29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744" h="294821">
                  <a:moveTo>
                    <a:pt x="294745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822"/>
                  </a:lnTo>
                  <a:lnTo>
                    <a:pt x="294745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7810A06-8933-4CE7-9C90-EBFCFB72F8BA}"/>
                </a:ext>
              </a:extLst>
            </p:cNvPr>
            <p:cNvSpPr/>
            <p:nvPr userDrawn="1"/>
          </p:nvSpPr>
          <p:spPr>
            <a:xfrm>
              <a:off x="3863752" y="5687940"/>
              <a:ext cx="148450" cy="294744"/>
            </a:xfrm>
            <a:custGeom>
              <a:avLst/>
              <a:gdLst>
                <a:gd name="connsiteX0" fmla="*/ 1079 w 148450"/>
                <a:gd name="connsiteY0" fmla="*/ 0 h 294744"/>
                <a:gd name="connsiteX1" fmla="*/ 1079 w 148450"/>
                <a:gd name="connsiteY1" fmla="*/ 0 h 294744"/>
                <a:gd name="connsiteX2" fmla="*/ 0 w 148450"/>
                <a:gd name="connsiteY2" fmla="*/ 1079 h 294744"/>
                <a:gd name="connsiteX3" fmla="*/ 0 w 148450"/>
                <a:gd name="connsiteY3" fmla="*/ 147372 h 294744"/>
                <a:gd name="connsiteX4" fmla="*/ 1079 w 148450"/>
                <a:gd name="connsiteY4" fmla="*/ 147372 h 294744"/>
                <a:gd name="connsiteX5" fmla="*/ 1079 w 148450"/>
                <a:gd name="connsiteY5" fmla="*/ 294745 h 294744"/>
                <a:gd name="connsiteX6" fmla="*/ 148451 w 148450"/>
                <a:gd name="connsiteY6" fmla="*/ 147372 h 294744"/>
                <a:gd name="connsiteX7" fmla="*/ 148451 w 148450"/>
                <a:gd name="connsiteY7" fmla="*/ 0 h 29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450" h="294744">
                  <a:moveTo>
                    <a:pt x="1079" y="0"/>
                  </a:moveTo>
                  <a:lnTo>
                    <a:pt x="1079" y="0"/>
                  </a:lnTo>
                  <a:lnTo>
                    <a:pt x="0" y="1079"/>
                  </a:lnTo>
                  <a:lnTo>
                    <a:pt x="0" y="147372"/>
                  </a:lnTo>
                  <a:lnTo>
                    <a:pt x="1079" y="147372"/>
                  </a:lnTo>
                  <a:lnTo>
                    <a:pt x="1079" y="294745"/>
                  </a:lnTo>
                  <a:lnTo>
                    <a:pt x="148451" y="147372"/>
                  </a:lnTo>
                  <a:lnTo>
                    <a:pt x="148451" y="0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E553A98-87BA-4691-BA1C-89E7EA5C2EB3}"/>
                </a:ext>
              </a:extLst>
            </p:cNvPr>
            <p:cNvSpPr/>
            <p:nvPr userDrawn="1"/>
          </p:nvSpPr>
          <p:spPr>
            <a:xfrm>
              <a:off x="3863752" y="5978609"/>
              <a:ext cx="148450" cy="147064"/>
            </a:xfrm>
            <a:custGeom>
              <a:avLst/>
              <a:gdLst>
                <a:gd name="connsiteX0" fmla="*/ 1079 w 148450"/>
                <a:gd name="connsiteY0" fmla="*/ 0 h 147064"/>
                <a:gd name="connsiteX1" fmla="*/ 148450 w 148450"/>
                <a:gd name="connsiteY1" fmla="*/ 0 h 147064"/>
                <a:gd name="connsiteX2" fmla="*/ 148450 w 148450"/>
                <a:gd name="connsiteY2" fmla="*/ 147064 h 147064"/>
                <a:gd name="connsiteX3" fmla="*/ 0 w 148450"/>
                <a:gd name="connsiteY3" fmla="*/ 147064 h 147064"/>
                <a:gd name="connsiteX4" fmla="*/ 0 w 148450"/>
                <a:gd name="connsiteY4" fmla="*/ 1079 h 1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0" h="147064">
                  <a:moveTo>
                    <a:pt x="1079" y="0"/>
                  </a:moveTo>
                  <a:lnTo>
                    <a:pt x="148450" y="0"/>
                  </a:lnTo>
                  <a:lnTo>
                    <a:pt x="148450" y="147064"/>
                  </a:lnTo>
                  <a:lnTo>
                    <a:pt x="0" y="147064"/>
                  </a:lnTo>
                  <a:lnTo>
                    <a:pt x="0" y="1079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F49F730-BE48-4903-9630-3FBBDC999C26}"/>
                </a:ext>
              </a:extLst>
            </p:cNvPr>
            <p:cNvSpPr/>
            <p:nvPr userDrawn="1"/>
          </p:nvSpPr>
          <p:spPr>
            <a:xfrm>
              <a:off x="4599625" y="5687902"/>
              <a:ext cx="294821" cy="294821"/>
            </a:xfrm>
            <a:custGeom>
              <a:avLst/>
              <a:gdLst>
                <a:gd name="connsiteX0" fmla="*/ 294822 w 294821"/>
                <a:gd name="connsiteY0" fmla="*/ 0 h 294821"/>
                <a:gd name="connsiteX1" fmla="*/ 147372 w 294821"/>
                <a:gd name="connsiteY1" fmla="*/ 0 h 294821"/>
                <a:gd name="connsiteX2" fmla="*/ 147372 w 294821"/>
                <a:gd name="connsiteY2" fmla="*/ 0 h 294821"/>
                <a:gd name="connsiteX3" fmla="*/ 0 w 294821"/>
                <a:gd name="connsiteY3" fmla="*/ 147372 h 294821"/>
                <a:gd name="connsiteX4" fmla="*/ 147372 w 294821"/>
                <a:gd name="connsiteY4" fmla="*/ 147372 h 294821"/>
                <a:gd name="connsiteX5" fmla="*/ 147372 w 294821"/>
                <a:gd name="connsiteY5" fmla="*/ 294822 h 294821"/>
                <a:gd name="connsiteX6" fmla="*/ 294822 w 294821"/>
                <a:gd name="connsiteY6" fmla="*/ 147372 h 29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821" h="294821">
                  <a:moveTo>
                    <a:pt x="294822" y="0"/>
                  </a:moveTo>
                  <a:lnTo>
                    <a:pt x="147372" y="0"/>
                  </a:lnTo>
                  <a:lnTo>
                    <a:pt x="147372" y="0"/>
                  </a:lnTo>
                  <a:lnTo>
                    <a:pt x="0" y="147372"/>
                  </a:lnTo>
                  <a:lnTo>
                    <a:pt x="147372" y="147372"/>
                  </a:lnTo>
                  <a:lnTo>
                    <a:pt x="147372" y="294822"/>
                  </a:lnTo>
                  <a:lnTo>
                    <a:pt x="294822" y="147372"/>
                  </a:lnTo>
                  <a:close/>
                </a:path>
              </a:pathLst>
            </a:custGeom>
            <a:grpFill/>
            <a:ln w="7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03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5610837-A36A-48D8-95A2-AABE28170EE6}"/>
              </a:ext>
            </a:extLst>
          </p:cNvPr>
          <p:cNvSpPr/>
          <p:nvPr userDrawn="1"/>
        </p:nvSpPr>
        <p:spPr>
          <a:xfrm>
            <a:off x="0" y="1000125"/>
            <a:ext cx="12192000" cy="5857875"/>
          </a:xfrm>
          <a:prstGeom prst="rect">
            <a:avLst/>
          </a:prstGeom>
          <a:gradFill flip="none" rotWithShape="1">
            <a:gsLst>
              <a:gs pos="0">
                <a:srgbClr val="E25487"/>
              </a:gs>
              <a:gs pos="50000">
                <a:schemeClr val="accent1"/>
              </a:gs>
              <a:gs pos="83000">
                <a:schemeClr val="accent1"/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990A048-BABF-4D2C-9D36-9AA999B83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14" t="39162" r="9594" b="12634"/>
          <a:stretch/>
        </p:blipFill>
        <p:spPr>
          <a:xfrm>
            <a:off x="0" y="1000124"/>
            <a:ext cx="5349240" cy="49477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AC0D3A-BFE8-4EA4-8AA6-BDE75B69B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"/>
          <a:stretch/>
        </p:blipFill>
        <p:spPr>
          <a:xfrm>
            <a:off x="-6588" y="1340768"/>
            <a:ext cx="4060528" cy="4823932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186B6BD-6E51-4DC8-8526-52B63622605E}"/>
              </a:ext>
            </a:extLst>
          </p:cNvPr>
          <p:cNvSpPr/>
          <p:nvPr userDrawn="1"/>
        </p:nvSpPr>
        <p:spPr>
          <a:xfrm>
            <a:off x="-6588" y="1000124"/>
            <a:ext cx="12198588" cy="5857876"/>
          </a:xfrm>
          <a:custGeom>
            <a:avLst/>
            <a:gdLst>
              <a:gd name="connsiteX0" fmla="*/ 5103141 w 12198588"/>
              <a:gd name="connsiteY0" fmla="*/ 0 h 5857874"/>
              <a:gd name="connsiteX1" fmla="*/ 7094685 w 12198588"/>
              <a:gd name="connsiteY1" fmla="*/ 0 h 5857874"/>
              <a:gd name="connsiteX2" fmla="*/ 10207044 w 12198588"/>
              <a:gd name="connsiteY2" fmla="*/ 0 h 5857874"/>
              <a:gd name="connsiteX3" fmla="*/ 12198588 w 12198588"/>
              <a:gd name="connsiteY3" fmla="*/ 0 h 5857874"/>
              <a:gd name="connsiteX4" fmla="*/ 12198588 w 12198588"/>
              <a:gd name="connsiteY4" fmla="*/ 5104009 h 5857874"/>
              <a:gd name="connsiteX5" fmla="*/ 11444738 w 12198588"/>
              <a:gd name="connsiteY5" fmla="*/ 5857874 h 5857874"/>
              <a:gd name="connsiteX6" fmla="*/ 0 w 12198588"/>
              <a:gd name="connsiteY6" fmla="*/ 5857874 h 5857874"/>
              <a:gd name="connsiteX7" fmla="*/ 0 w 12198588"/>
              <a:gd name="connsiteY7" fmla="*/ 5104009 h 5857874"/>
              <a:gd name="connsiteX8" fmla="*/ 5103141 w 12198588"/>
              <a:gd name="connsiteY8" fmla="*/ 381 h 585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8588" h="5857874">
                <a:moveTo>
                  <a:pt x="5103141" y="0"/>
                </a:moveTo>
                <a:lnTo>
                  <a:pt x="7094685" y="0"/>
                </a:lnTo>
                <a:lnTo>
                  <a:pt x="10207044" y="0"/>
                </a:lnTo>
                <a:lnTo>
                  <a:pt x="12198588" y="0"/>
                </a:lnTo>
                <a:lnTo>
                  <a:pt x="12198588" y="5104009"/>
                </a:lnTo>
                <a:lnTo>
                  <a:pt x="11444738" y="5857874"/>
                </a:lnTo>
                <a:lnTo>
                  <a:pt x="0" y="5857874"/>
                </a:lnTo>
                <a:lnTo>
                  <a:pt x="0" y="5104009"/>
                </a:lnTo>
                <a:lnTo>
                  <a:pt x="5103141" y="381"/>
                </a:lnTo>
                <a:close/>
              </a:path>
            </a:pathLst>
          </a:custGeom>
          <a:solidFill>
            <a:schemeClr val="accent2"/>
          </a:solidFill>
          <a:ln w="218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7A1804C-38CC-40D3-8C9E-F1823208CA8C}"/>
              </a:ext>
            </a:extLst>
          </p:cNvPr>
          <p:cNvSpPr/>
          <p:nvPr userDrawn="1"/>
        </p:nvSpPr>
        <p:spPr>
          <a:xfrm>
            <a:off x="5632674" y="6404400"/>
            <a:ext cx="675114" cy="453600"/>
          </a:xfrm>
          <a:custGeom>
            <a:avLst/>
            <a:gdLst>
              <a:gd name="connsiteX0" fmla="*/ 675115 w 675114"/>
              <a:gd name="connsiteY0" fmla="*/ 451614 h 451614"/>
              <a:gd name="connsiteX1" fmla="*/ 675115 w 675114"/>
              <a:gd name="connsiteY1" fmla="*/ 0 h 451614"/>
              <a:gd name="connsiteX2" fmla="*/ 0 w 675114"/>
              <a:gd name="connsiteY2" fmla="*/ 0 h 451614"/>
              <a:gd name="connsiteX3" fmla="*/ 0 w 675114"/>
              <a:gd name="connsiteY3" fmla="*/ 451614 h 451614"/>
              <a:gd name="connsiteX4" fmla="*/ 675115 w 675114"/>
              <a:gd name="connsiteY4" fmla="*/ 451614 h 4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14" h="451614">
                <a:moveTo>
                  <a:pt x="675115" y="451614"/>
                </a:moveTo>
                <a:lnTo>
                  <a:pt x="675115" y="0"/>
                </a:lnTo>
                <a:lnTo>
                  <a:pt x="0" y="0"/>
                </a:lnTo>
                <a:lnTo>
                  <a:pt x="0" y="451614"/>
                </a:lnTo>
                <a:lnTo>
                  <a:pt x="675115" y="451614"/>
                </a:lnTo>
                <a:close/>
              </a:path>
            </a:pathLst>
          </a:custGeom>
          <a:solidFill>
            <a:srgbClr val="0088CE"/>
          </a:solidFill>
          <a:ln w="58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Erasmus+</a:t>
            </a:r>
            <a:endParaRPr lang="en-US" sz="600" i="1" dirty="0">
              <a:solidFill>
                <a:schemeClr val="bg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8EC9D69-8E5B-40F4-8BA8-DC614044EF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12357" y="223200"/>
            <a:ext cx="1567284" cy="1082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A44BA4-E8F4-4E66-87E0-6F1DE05EF4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2450" y="3008502"/>
            <a:ext cx="5864150" cy="2924234"/>
          </a:xfrm>
        </p:spPr>
        <p:txBody>
          <a:bodyPr lIns="0"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B548E9-ED3F-4914-BEF8-EAD36805C317}"/>
              </a:ext>
            </a:extLst>
          </p:cNvPr>
          <p:cNvSpPr txBox="1"/>
          <p:nvPr userDrawn="1"/>
        </p:nvSpPr>
        <p:spPr>
          <a:xfrm>
            <a:off x="5632450" y="2417492"/>
            <a:ext cx="4495998" cy="353943"/>
          </a:xfrm>
          <a:prstGeom prst="rect">
            <a:avLst/>
          </a:prstGeom>
          <a:noFill/>
        </p:spPr>
        <p:txBody>
          <a:bodyPr wrap="square" lIns="0" bIns="0" rtlCol="0" anchor="b">
            <a:spAutoFit/>
          </a:bodyPr>
          <a:lstStyle/>
          <a:p>
            <a:r>
              <a:rPr lang="fr-BE" sz="2000" b="1" i="0" cap="all" baseline="0" dirty="0" err="1">
                <a:solidFill>
                  <a:schemeClr val="bg1"/>
                </a:solidFill>
                <a:latin typeface="EC Square Sans Pro Medium" panose="020B0500000000020004" pitchFamily="34" charset="0"/>
              </a:rPr>
              <a:t>European</a:t>
            </a:r>
            <a:r>
              <a:rPr lang="fr-BE" sz="2000" b="1" i="0" cap="all" baseline="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 </a:t>
            </a:r>
            <a:r>
              <a:rPr lang="fr-BE" sz="2000" b="1" i="0" cap="all" baseline="0" dirty="0" err="1">
                <a:solidFill>
                  <a:schemeClr val="bg1"/>
                </a:solidFill>
                <a:latin typeface="EC Square Sans Pro Medium" panose="020B0500000000020004" pitchFamily="34" charset="0"/>
              </a:rPr>
              <a:t>universities</a:t>
            </a:r>
            <a:endParaRPr lang="en-US" sz="2000" b="1" i="0" cap="all" baseline="0" dirty="0">
              <a:solidFill>
                <a:schemeClr val="bg1"/>
              </a:solidFill>
              <a:latin typeface="EC Square Sans Pro Medium" panose="020B050000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78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48">
          <p15:clr>
            <a:srgbClr val="FBAE40"/>
          </p15:clr>
        </p15:guide>
        <p15:guide id="2" pos="319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4127F-9638-4B76-A4D4-56CFC661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626534"/>
            <a:ext cx="10921182" cy="802746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9A22-8447-471D-803A-E49C71F4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1988840"/>
            <a:ext cx="10921182" cy="36004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000"/>
            </a:lvl1pPr>
            <a:lvl2pPr marL="355600" indent="-355600">
              <a:spcBef>
                <a:spcPts val="600"/>
              </a:spcBef>
              <a:spcAft>
                <a:spcPts val="600"/>
              </a:spcAft>
              <a:defRPr sz="2000"/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3pPr>
            <a:lvl4pPr marL="355600" indent="-355600">
              <a:spcBef>
                <a:spcPts val="600"/>
              </a:spcBef>
              <a:spcAft>
                <a:spcPts val="600"/>
              </a:spcAft>
              <a:defRPr sz="1800"/>
            </a:lvl4pPr>
            <a:lvl5pPr marL="0" indent="0">
              <a:spcBef>
                <a:spcPts val="1800"/>
              </a:spcBef>
              <a:spcAft>
                <a:spcPts val="1200"/>
              </a:spcAft>
              <a:buNone/>
              <a:defRPr sz="2000" b="0" cap="all" baseline="0">
                <a:solidFill>
                  <a:schemeClr val="accent2"/>
                </a:solidFill>
                <a:latin typeface="EC Square Sans Pro Medium" panose="020B05000000000200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BF677AB0-0E03-0C4E-A3DA-ADD4174DDC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912424" y="5997381"/>
            <a:ext cx="1964910" cy="51480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255BEB8-D41D-4174-B5DD-76D789B7F1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8601" y="5656973"/>
            <a:ext cx="1069345" cy="922947"/>
          </a:xfrm>
          <a:prstGeom prst="rect">
            <a:avLst/>
          </a:prstGeom>
        </p:spPr>
      </p:pic>
      <p:grpSp>
        <p:nvGrpSpPr>
          <p:cNvPr id="6" name="Graphic 9">
            <a:extLst>
              <a:ext uri="{FF2B5EF4-FFF2-40B4-BE49-F238E27FC236}">
                <a16:creationId xmlns:a16="http://schemas.microsoft.com/office/drawing/2014/main" id="{6EDAE50D-D7F7-904F-BDE7-76DA679FFBD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0"/>
            <a:ext cx="1055440" cy="1277522"/>
            <a:chOff x="0" y="375179"/>
            <a:chExt cx="902753" cy="1092707"/>
          </a:xfrm>
          <a:solidFill>
            <a:srgbClr val="903795"/>
          </a:solidFill>
        </p:grpSpPr>
        <p:sp>
          <p:nvSpPr>
            <p:cNvPr id="7" name="Freeform: Shape 24">
              <a:extLst>
                <a:ext uri="{FF2B5EF4-FFF2-40B4-BE49-F238E27FC236}">
                  <a16:creationId xmlns:a16="http://schemas.microsoft.com/office/drawing/2014/main" id="{94695724-BF9E-6D4F-B50C-CC5DDE944096}"/>
                </a:ext>
              </a:extLst>
            </p:cNvPr>
            <p:cNvSpPr/>
            <p:nvPr/>
          </p:nvSpPr>
          <p:spPr>
            <a:xfrm>
              <a:off x="178378" y="1103460"/>
              <a:ext cx="359854" cy="364426"/>
            </a:xfrm>
            <a:custGeom>
              <a:avLst/>
              <a:gdLst>
                <a:gd name="connsiteX0" fmla="*/ 177641 w 359854"/>
                <a:gd name="connsiteY0" fmla="*/ 0 h 364426"/>
                <a:gd name="connsiteX1" fmla="*/ 177641 w 359854"/>
                <a:gd name="connsiteY1" fmla="*/ 0 h 364426"/>
                <a:gd name="connsiteX2" fmla="*/ 0 w 359854"/>
                <a:gd name="connsiteY2" fmla="*/ 177641 h 364426"/>
                <a:gd name="connsiteX3" fmla="*/ 0 w 359854"/>
                <a:gd name="connsiteY3" fmla="*/ 182213 h 364426"/>
                <a:gd name="connsiteX4" fmla="*/ 177641 w 359854"/>
                <a:gd name="connsiteY4" fmla="*/ 182213 h 364426"/>
                <a:gd name="connsiteX5" fmla="*/ 177641 w 359854"/>
                <a:gd name="connsiteY5" fmla="*/ 364427 h 364426"/>
                <a:gd name="connsiteX6" fmla="*/ 359855 w 359854"/>
                <a:gd name="connsiteY6" fmla="*/ 182213 h 364426"/>
                <a:gd name="connsiteX7" fmla="*/ 359855 w 359854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854" h="364426">
                  <a:moveTo>
                    <a:pt x="177641" y="0"/>
                  </a:moveTo>
                  <a:lnTo>
                    <a:pt x="177641" y="0"/>
                  </a:lnTo>
                  <a:lnTo>
                    <a:pt x="0" y="177641"/>
                  </a:lnTo>
                  <a:lnTo>
                    <a:pt x="0" y="182213"/>
                  </a:lnTo>
                  <a:lnTo>
                    <a:pt x="177641" y="182213"/>
                  </a:lnTo>
                  <a:lnTo>
                    <a:pt x="177641" y="364427"/>
                  </a:lnTo>
                  <a:lnTo>
                    <a:pt x="359855" y="182213"/>
                  </a:lnTo>
                  <a:lnTo>
                    <a:pt x="35985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25">
              <a:extLst>
                <a:ext uri="{FF2B5EF4-FFF2-40B4-BE49-F238E27FC236}">
                  <a16:creationId xmlns:a16="http://schemas.microsoft.com/office/drawing/2014/main" id="{3F77B4F4-CA03-3549-AB0A-DC1D039B3862}"/>
                </a:ext>
              </a:extLst>
            </p:cNvPr>
            <p:cNvSpPr/>
            <p:nvPr/>
          </p:nvSpPr>
          <p:spPr>
            <a:xfrm>
              <a:off x="0" y="375354"/>
              <a:ext cx="183546" cy="364426"/>
            </a:xfrm>
            <a:custGeom>
              <a:avLst/>
              <a:gdLst>
                <a:gd name="connsiteX0" fmla="*/ 1334 w 183546"/>
                <a:gd name="connsiteY0" fmla="*/ 0 h 364426"/>
                <a:gd name="connsiteX1" fmla="*/ 1334 w 183546"/>
                <a:gd name="connsiteY1" fmla="*/ 0 h 364426"/>
                <a:gd name="connsiteX2" fmla="*/ 0 w 183546"/>
                <a:gd name="connsiteY2" fmla="*/ 1333 h 364426"/>
                <a:gd name="connsiteX3" fmla="*/ 0 w 183546"/>
                <a:gd name="connsiteY3" fmla="*/ 182213 h 364426"/>
                <a:gd name="connsiteX4" fmla="*/ 1334 w 183546"/>
                <a:gd name="connsiteY4" fmla="*/ 182213 h 364426"/>
                <a:gd name="connsiteX5" fmla="*/ 1334 w 183546"/>
                <a:gd name="connsiteY5" fmla="*/ 364426 h 364426"/>
                <a:gd name="connsiteX6" fmla="*/ 183547 w 183546"/>
                <a:gd name="connsiteY6" fmla="*/ 182213 h 364426"/>
                <a:gd name="connsiteX7" fmla="*/ 183547 w 183546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546" h="364426">
                  <a:moveTo>
                    <a:pt x="1334" y="0"/>
                  </a:moveTo>
                  <a:lnTo>
                    <a:pt x="1334" y="0"/>
                  </a:lnTo>
                  <a:lnTo>
                    <a:pt x="0" y="1333"/>
                  </a:lnTo>
                  <a:lnTo>
                    <a:pt x="0" y="182213"/>
                  </a:lnTo>
                  <a:lnTo>
                    <a:pt x="1334" y="182213"/>
                  </a:lnTo>
                  <a:lnTo>
                    <a:pt x="1334" y="364426"/>
                  </a:lnTo>
                  <a:lnTo>
                    <a:pt x="183547" y="182213"/>
                  </a:lnTo>
                  <a:lnTo>
                    <a:pt x="1835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26">
              <a:extLst>
                <a:ext uri="{FF2B5EF4-FFF2-40B4-BE49-F238E27FC236}">
                  <a16:creationId xmlns:a16="http://schemas.microsoft.com/office/drawing/2014/main" id="{B3675F09-B22B-1541-A71C-7C4DF9602CBE}"/>
                </a:ext>
              </a:extLst>
            </p:cNvPr>
            <p:cNvSpPr/>
            <p:nvPr/>
          </p:nvSpPr>
          <p:spPr>
            <a:xfrm>
              <a:off x="178378" y="738938"/>
              <a:ext cx="364426" cy="364521"/>
            </a:xfrm>
            <a:custGeom>
              <a:avLst/>
              <a:gdLst>
                <a:gd name="connsiteX0" fmla="*/ 364426 w 364426"/>
                <a:gd name="connsiteY0" fmla="*/ 0 h 364521"/>
                <a:gd name="connsiteX1" fmla="*/ 182213 w 364426"/>
                <a:gd name="connsiteY1" fmla="*/ 0 h 364521"/>
                <a:gd name="connsiteX2" fmla="*/ 182213 w 364426"/>
                <a:gd name="connsiteY2" fmla="*/ 0 h 364521"/>
                <a:gd name="connsiteX3" fmla="*/ 0 w 364426"/>
                <a:gd name="connsiteY3" fmla="*/ 182213 h 364521"/>
                <a:gd name="connsiteX4" fmla="*/ 182213 w 364426"/>
                <a:gd name="connsiteY4" fmla="*/ 182213 h 364521"/>
                <a:gd name="connsiteX5" fmla="*/ 182213 w 364426"/>
                <a:gd name="connsiteY5" fmla="*/ 364522 h 364521"/>
                <a:gd name="connsiteX6" fmla="*/ 364426 w 364426"/>
                <a:gd name="connsiteY6" fmla="*/ 182213 h 36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426" h="364521">
                  <a:moveTo>
                    <a:pt x="364426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522"/>
                  </a:lnTo>
                  <a:lnTo>
                    <a:pt x="364426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27">
              <a:extLst>
                <a:ext uri="{FF2B5EF4-FFF2-40B4-BE49-F238E27FC236}">
                  <a16:creationId xmlns:a16="http://schemas.microsoft.com/office/drawing/2014/main" id="{61D97E55-4091-534F-8447-855355CD9039}"/>
                </a:ext>
              </a:extLst>
            </p:cNvPr>
            <p:cNvSpPr/>
            <p:nvPr/>
          </p:nvSpPr>
          <p:spPr>
            <a:xfrm>
              <a:off x="178378" y="375179"/>
              <a:ext cx="364521" cy="364426"/>
            </a:xfrm>
            <a:custGeom>
              <a:avLst/>
              <a:gdLst>
                <a:gd name="connsiteX0" fmla="*/ 364522 w 364521"/>
                <a:gd name="connsiteY0" fmla="*/ 0 h 364426"/>
                <a:gd name="connsiteX1" fmla="*/ 182213 w 364521"/>
                <a:gd name="connsiteY1" fmla="*/ 0 h 364426"/>
                <a:gd name="connsiteX2" fmla="*/ 182213 w 364521"/>
                <a:gd name="connsiteY2" fmla="*/ 0 h 364426"/>
                <a:gd name="connsiteX3" fmla="*/ 0 w 364521"/>
                <a:gd name="connsiteY3" fmla="*/ 182213 h 364426"/>
                <a:gd name="connsiteX4" fmla="*/ 182213 w 364521"/>
                <a:gd name="connsiteY4" fmla="*/ 182213 h 364426"/>
                <a:gd name="connsiteX5" fmla="*/ 182213 w 364521"/>
                <a:gd name="connsiteY5" fmla="*/ 364426 h 364426"/>
                <a:gd name="connsiteX6" fmla="*/ 364522 w 364521"/>
                <a:gd name="connsiteY6" fmla="*/ 182213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521" h="364426">
                  <a:moveTo>
                    <a:pt x="364522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426"/>
                  </a:lnTo>
                  <a:lnTo>
                    <a:pt x="364522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28">
              <a:extLst>
                <a:ext uri="{FF2B5EF4-FFF2-40B4-BE49-F238E27FC236}">
                  <a16:creationId xmlns:a16="http://schemas.microsoft.com/office/drawing/2014/main" id="{87F290B5-40D4-F648-92D2-C1CF30B3F7E5}"/>
                </a:ext>
              </a:extLst>
            </p:cNvPr>
            <p:cNvSpPr/>
            <p:nvPr userDrawn="1"/>
          </p:nvSpPr>
          <p:spPr>
            <a:xfrm>
              <a:off x="0" y="737964"/>
              <a:ext cx="183546" cy="364426"/>
            </a:xfrm>
            <a:custGeom>
              <a:avLst/>
              <a:gdLst>
                <a:gd name="connsiteX0" fmla="*/ 1334 w 183546"/>
                <a:gd name="connsiteY0" fmla="*/ 0 h 364426"/>
                <a:gd name="connsiteX1" fmla="*/ 1334 w 183546"/>
                <a:gd name="connsiteY1" fmla="*/ 0 h 364426"/>
                <a:gd name="connsiteX2" fmla="*/ 0 w 183546"/>
                <a:gd name="connsiteY2" fmla="*/ 1333 h 364426"/>
                <a:gd name="connsiteX3" fmla="*/ 0 w 183546"/>
                <a:gd name="connsiteY3" fmla="*/ 182213 h 364426"/>
                <a:gd name="connsiteX4" fmla="*/ 1334 w 183546"/>
                <a:gd name="connsiteY4" fmla="*/ 182213 h 364426"/>
                <a:gd name="connsiteX5" fmla="*/ 1334 w 183546"/>
                <a:gd name="connsiteY5" fmla="*/ 364426 h 364426"/>
                <a:gd name="connsiteX6" fmla="*/ 183547 w 183546"/>
                <a:gd name="connsiteY6" fmla="*/ 182213 h 364426"/>
                <a:gd name="connsiteX7" fmla="*/ 183547 w 183546"/>
                <a:gd name="connsiteY7" fmla="*/ 0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546" h="364426">
                  <a:moveTo>
                    <a:pt x="1334" y="0"/>
                  </a:moveTo>
                  <a:lnTo>
                    <a:pt x="1334" y="0"/>
                  </a:lnTo>
                  <a:lnTo>
                    <a:pt x="0" y="1333"/>
                  </a:lnTo>
                  <a:lnTo>
                    <a:pt x="0" y="182213"/>
                  </a:lnTo>
                  <a:lnTo>
                    <a:pt x="1334" y="182213"/>
                  </a:lnTo>
                  <a:lnTo>
                    <a:pt x="1334" y="364426"/>
                  </a:lnTo>
                  <a:lnTo>
                    <a:pt x="183547" y="182213"/>
                  </a:lnTo>
                  <a:lnTo>
                    <a:pt x="1835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9">
              <a:extLst>
                <a:ext uri="{FF2B5EF4-FFF2-40B4-BE49-F238E27FC236}">
                  <a16:creationId xmlns:a16="http://schemas.microsoft.com/office/drawing/2014/main" id="{FBFBA6DE-160C-6445-89E1-9B4EFBE7AFA4}"/>
                </a:ext>
              </a:extLst>
            </p:cNvPr>
            <p:cNvSpPr/>
            <p:nvPr userDrawn="1"/>
          </p:nvSpPr>
          <p:spPr>
            <a:xfrm>
              <a:off x="538232" y="375179"/>
              <a:ext cx="364521" cy="364426"/>
            </a:xfrm>
            <a:custGeom>
              <a:avLst/>
              <a:gdLst>
                <a:gd name="connsiteX0" fmla="*/ 364522 w 364521"/>
                <a:gd name="connsiteY0" fmla="*/ 0 h 364426"/>
                <a:gd name="connsiteX1" fmla="*/ 182213 w 364521"/>
                <a:gd name="connsiteY1" fmla="*/ 0 h 364426"/>
                <a:gd name="connsiteX2" fmla="*/ 182213 w 364521"/>
                <a:gd name="connsiteY2" fmla="*/ 0 h 364426"/>
                <a:gd name="connsiteX3" fmla="*/ 0 w 364521"/>
                <a:gd name="connsiteY3" fmla="*/ 182213 h 364426"/>
                <a:gd name="connsiteX4" fmla="*/ 182213 w 364521"/>
                <a:gd name="connsiteY4" fmla="*/ 182213 h 364426"/>
                <a:gd name="connsiteX5" fmla="*/ 182213 w 364521"/>
                <a:gd name="connsiteY5" fmla="*/ 364426 h 364426"/>
                <a:gd name="connsiteX6" fmla="*/ 364522 w 364521"/>
                <a:gd name="connsiteY6" fmla="*/ 182213 h 36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521" h="364426">
                  <a:moveTo>
                    <a:pt x="364522" y="0"/>
                  </a:moveTo>
                  <a:lnTo>
                    <a:pt x="182213" y="0"/>
                  </a:lnTo>
                  <a:lnTo>
                    <a:pt x="182213" y="0"/>
                  </a:lnTo>
                  <a:lnTo>
                    <a:pt x="0" y="182213"/>
                  </a:lnTo>
                  <a:lnTo>
                    <a:pt x="182213" y="182213"/>
                  </a:lnTo>
                  <a:lnTo>
                    <a:pt x="182213" y="364426"/>
                  </a:lnTo>
                  <a:lnTo>
                    <a:pt x="364522" y="1822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917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13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44;p5">
            <a:extLst>
              <a:ext uri="{FF2B5EF4-FFF2-40B4-BE49-F238E27FC236}">
                <a16:creationId xmlns:a16="http://schemas.microsoft.com/office/drawing/2014/main" id="{C1C23734-DFC1-354E-84C5-11BCC0F87CF6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14922" y="836613"/>
            <a:ext cx="10204449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>
              <a:sym typeface="Arial" panose="020B0604020202020204" pitchFamily="34" charset="0"/>
            </a:endParaRPr>
          </a:p>
        </p:txBody>
      </p:sp>
      <p:sp>
        <p:nvSpPr>
          <p:cNvPr id="2051" name="Google Shape;45;p5">
            <a:extLst>
              <a:ext uri="{FF2B5EF4-FFF2-40B4-BE49-F238E27FC236}">
                <a16:creationId xmlns:a16="http://schemas.microsoft.com/office/drawing/2014/main" id="{1FD5E323-FB2C-584B-9483-8D7B4EC4FB16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814922" y="2492382"/>
            <a:ext cx="1056216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>
              <a:sym typeface="Arial" panose="020B0604020202020204" pitchFamily="34" charset="0"/>
            </a:endParaRPr>
          </a:p>
        </p:txBody>
      </p:sp>
      <p:sp>
        <p:nvSpPr>
          <p:cNvPr id="2052" name="Google Shape;46;p5">
            <a:extLst>
              <a:ext uri="{FF2B5EF4-FFF2-40B4-BE49-F238E27FC236}">
                <a16:creationId xmlns:a16="http://schemas.microsoft.com/office/drawing/2014/main" id="{515B96CA-1DBB-0D4E-827D-F30F3358E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77085" y="5"/>
            <a:ext cx="480483" cy="5492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>
            <a:lvl1pPr marL="3175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F5494"/>
              </a:buClr>
              <a:buSzPts val="1200"/>
              <a:buFont typeface="Verdana" panose="020B0604030504040204" pitchFamily="34" charset="0"/>
              <a:buNone/>
            </a:pPr>
            <a:endParaRPr lang="fr-FR" altLang="fr-FR" sz="900" b="1" kern="1200">
              <a:solidFill>
                <a:srgbClr val="0F5494"/>
              </a:solidFill>
              <a:latin typeface="Verdana" panose="020B0604030504040204" pitchFamily="34" charset="0"/>
              <a:ea typeface="+mn-ea"/>
              <a:sym typeface="Verdana" panose="020B0604030504040204" pitchFamily="34" charset="0"/>
            </a:endParaRPr>
          </a:p>
        </p:txBody>
      </p:sp>
      <p:pic>
        <p:nvPicPr>
          <p:cNvPr id="2053" name="Google Shape;47;p5">
            <a:extLst>
              <a:ext uri="{FF2B5EF4-FFF2-40B4-BE49-F238E27FC236}">
                <a16:creationId xmlns:a16="http://schemas.microsoft.com/office/drawing/2014/main" id="{AEC051C2-6EA5-A44E-94F6-3F37F2B81DB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767" y="6021395"/>
            <a:ext cx="26543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Google Shape;48;p5">
            <a:extLst>
              <a:ext uri="{FF2B5EF4-FFF2-40B4-BE49-F238E27FC236}">
                <a16:creationId xmlns:a16="http://schemas.microsoft.com/office/drawing/2014/main" id="{31B6C644-951B-4146-AF87-B5D6F6C398F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 bwMode="auto">
          <a:xfrm>
            <a:off x="11377085" y="188913"/>
            <a:ext cx="48048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9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2A4CBD-0B10-CA49-B6B0-4AA75E896D71}" type="slidenum">
              <a:rPr lang="en-GB" altLang="fr-FR" b="1" kern="1200">
                <a:latin typeface="Verdana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r-FR" altLang="fr-FR" b="1" kern="120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328044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9DBA42-786D-4B8E-9F25-2B172A67B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0412A-EB9E-456B-A243-A4600992B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FBAA6-59D7-4910-9289-400A72D26A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E7205-0D8E-46CF-A34C-23F47A4F24DF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E871A-DD76-4E5F-81E4-66E7BF34AA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4F133-28A2-4F40-941B-7E200968FB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9079E-2BC8-44ED-8379-DE36A2A69A58}" type="slidenum">
              <a:rPr lang="en-US" smtClean="0"/>
              <a:t>‹#›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525FA8-03E8-4D25-9993-51D34049B17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659698" y="-477287"/>
            <a:ext cx="1532301" cy="383075"/>
            <a:chOff x="10659698" y="-477287"/>
            <a:chExt cx="1532301" cy="38307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F33BEA-D726-4787-BB9E-35D88981CDDC}"/>
                </a:ext>
              </a:extLst>
            </p:cNvPr>
            <p:cNvSpPr/>
            <p:nvPr/>
          </p:nvSpPr>
          <p:spPr>
            <a:xfrm>
              <a:off x="10659698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88D6BF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BA13802-BB4A-4E76-8511-5D5FAA834B47}"/>
                </a:ext>
              </a:extLst>
            </p:cNvPr>
            <p:cNvSpPr/>
            <p:nvPr/>
          </p:nvSpPr>
          <p:spPr>
            <a:xfrm>
              <a:off x="10851235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F99C2E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88849C2-EC61-4D44-A2F9-D720A6CAB8BA}"/>
                </a:ext>
              </a:extLst>
            </p:cNvPr>
            <p:cNvSpPr/>
            <p:nvPr/>
          </p:nvSpPr>
          <p:spPr>
            <a:xfrm>
              <a:off x="11042773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DB2866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AF4AC05-3443-41EF-82FF-0CB8865708E0}"/>
                </a:ext>
              </a:extLst>
            </p:cNvPr>
            <p:cNvSpPr/>
            <p:nvPr/>
          </p:nvSpPr>
          <p:spPr>
            <a:xfrm>
              <a:off x="11234311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903895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DB0BA6C-7CA0-4204-9C39-9E4139AF6876}"/>
                </a:ext>
              </a:extLst>
            </p:cNvPr>
            <p:cNvSpPr/>
            <p:nvPr/>
          </p:nvSpPr>
          <p:spPr>
            <a:xfrm>
              <a:off x="11425849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F26A37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C98BB34-5E45-4107-B8AD-248177B0E258}"/>
                </a:ext>
              </a:extLst>
            </p:cNvPr>
            <p:cNvSpPr/>
            <p:nvPr/>
          </p:nvSpPr>
          <p:spPr>
            <a:xfrm>
              <a:off x="11617386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1E75BB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3A5AC5F-8A9B-4CD8-93F8-ACA3562BA810}"/>
                </a:ext>
              </a:extLst>
            </p:cNvPr>
            <p:cNvSpPr/>
            <p:nvPr/>
          </p:nvSpPr>
          <p:spPr>
            <a:xfrm>
              <a:off x="11808924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00AEEF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9EBCD35-FCAC-4A49-9C45-9DFCDEC1137E}"/>
                </a:ext>
              </a:extLst>
            </p:cNvPr>
            <p:cNvSpPr/>
            <p:nvPr/>
          </p:nvSpPr>
          <p:spPr>
            <a:xfrm>
              <a:off x="12000462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8DC63F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D13B2A-A248-435E-A8BC-2A5B33110733}"/>
                </a:ext>
              </a:extLst>
            </p:cNvPr>
            <p:cNvSpPr/>
            <p:nvPr/>
          </p:nvSpPr>
          <p:spPr>
            <a:xfrm>
              <a:off x="10659698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BBE2DD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9166F15-EE65-4B2C-9C23-6DDAFC739196}"/>
                </a:ext>
              </a:extLst>
            </p:cNvPr>
            <p:cNvSpPr/>
            <p:nvPr/>
          </p:nvSpPr>
          <p:spPr>
            <a:xfrm>
              <a:off x="10851235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FBCB8C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DD8593A-6009-44F2-8E2A-6813FF9EF96A}"/>
                </a:ext>
              </a:extLst>
            </p:cNvPr>
            <p:cNvSpPr/>
            <p:nvPr/>
          </p:nvSpPr>
          <p:spPr>
            <a:xfrm>
              <a:off x="11042773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E8959F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5B611D0-8A23-4627-A77B-C4433F99B700}"/>
                </a:ext>
              </a:extLst>
            </p:cNvPr>
            <p:cNvSpPr/>
            <p:nvPr/>
          </p:nvSpPr>
          <p:spPr>
            <a:xfrm>
              <a:off x="11234311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BE8EB9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4A5572-B546-4D50-95FD-C321A4D54FDA}"/>
                </a:ext>
              </a:extLst>
            </p:cNvPr>
            <p:cNvSpPr/>
            <p:nvPr/>
          </p:nvSpPr>
          <p:spPr>
            <a:xfrm>
              <a:off x="11425849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F6AB83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61C03BB-E5CA-4ABC-AACB-F9487C5E9039}"/>
                </a:ext>
              </a:extLst>
            </p:cNvPr>
            <p:cNvSpPr/>
            <p:nvPr/>
          </p:nvSpPr>
          <p:spPr>
            <a:xfrm>
              <a:off x="11617386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8FA7D4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0F194B5-6DBA-406F-A777-7EDB54402E9F}"/>
                </a:ext>
              </a:extLst>
            </p:cNvPr>
            <p:cNvSpPr/>
            <p:nvPr/>
          </p:nvSpPr>
          <p:spPr>
            <a:xfrm>
              <a:off x="11808924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9CC4E8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F109BB0-CEA8-4E08-8CC8-DACAF89A03A2}"/>
                </a:ext>
              </a:extLst>
            </p:cNvPr>
            <p:cNvSpPr/>
            <p:nvPr/>
          </p:nvSpPr>
          <p:spPr>
            <a:xfrm>
              <a:off x="12000462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C7DC98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462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80">
          <p15:clr>
            <a:srgbClr val="F26B43"/>
          </p15:clr>
        </p15:guide>
        <p15:guide id="2">
          <p15:clr>
            <a:srgbClr val="F26B43"/>
          </p15:clr>
        </p15:guide>
        <p15:guide id="3" orient="horz" pos="4320">
          <p15:clr>
            <a:srgbClr val="F26B43"/>
          </p15:clr>
        </p15:guide>
        <p15:guide id="4" orient="horz">
          <p15:clr>
            <a:srgbClr val="F26B43"/>
          </p15:clr>
        </p15:guide>
        <p15:guide id="5" orient="horz" pos="63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44;p5">
            <a:extLst>
              <a:ext uri="{FF2B5EF4-FFF2-40B4-BE49-F238E27FC236}">
                <a16:creationId xmlns:a16="http://schemas.microsoft.com/office/drawing/2014/main" id="{C1C23734-DFC1-354E-84C5-11BCC0F87CF6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14922" y="836613"/>
            <a:ext cx="10204449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>
              <a:sym typeface="Arial" panose="020B0604020202020204" pitchFamily="34" charset="0"/>
            </a:endParaRPr>
          </a:p>
        </p:txBody>
      </p:sp>
      <p:sp>
        <p:nvSpPr>
          <p:cNvPr id="2051" name="Google Shape;45;p5">
            <a:extLst>
              <a:ext uri="{FF2B5EF4-FFF2-40B4-BE49-F238E27FC236}">
                <a16:creationId xmlns:a16="http://schemas.microsoft.com/office/drawing/2014/main" id="{1FD5E323-FB2C-584B-9483-8D7B4EC4FB16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814922" y="2492382"/>
            <a:ext cx="1056216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>
              <a:sym typeface="Arial" panose="020B0604020202020204" pitchFamily="34" charset="0"/>
            </a:endParaRPr>
          </a:p>
        </p:txBody>
      </p:sp>
      <p:sp>
        <p:nvSpPr>
          <p:cNvPr id="2052" name="Google Shape;46;p5">
            <a:extLst>
              <a:ext uri="{FF2B5EF4-FFF2-40B4-BE49-F238E27FC236}">
                <a16:creationId xmlns:a16="http://schemas.microsoft.com/office/drawing/2014/main" id="{515B96CA-1DBB-0D4E-827D-F30F3358E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77085" y="5"/>
            <a:ext cx="480483" cy="5492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>
            <a:lvl1pPr marL="3175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F5494"/>
              </a:buClr>
              <a:buSzPts val="1200"/>
              <a:buFont typeface="Verdana" panose="020B0604030504040204" pitchFamily="34" charset="0"/>
              <a:buNone/>
            </a:pPr>
            <a:endParaRPr lang="fr-FR" altLang="fr-FR" sz="900" b="1" kern="1200">
              <a:solidFill>
                <a:srgbClr val="0F5494"/>
              </a:solidFill>
              <a:latin typeface="Verdana" panose="020B0604030504040204" pitchFamily="34" charset="0"/>
              <a:ea typeface="+mn-ea"/>
              <a:sym typeface="Verdana" panose="020B0604030504040204" pitchFamily="34" charset="0"/>
            </a:endParaRPr>
          </a:p>
        </p:txBody>
      </p:sp>
      <p:pic>
        <p:nvPicPr>
          <p:cNvPr id="2053" name="Google Shape;47;p5">
            <a:extLst>
              <a:ext uri="{FF2B5EF4-FFF2-40B4-BE49-F238E27FC236}">
                <a16:creationId xmlns:a16="http://schemas.microsoft.com/office/drawing/2014/main" id="{AEC051C2-6EA5-A44E-94F6-3F37F2B81DB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767" y="6021395"/>
            <a:ext cx="26543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Google Shape;48;p5">
            <a:extLst>
              <a:ext uri="{FF2B5EF4-FFF2-40B4-BE49-F238E27FC236}">
                <a16:creationId xmlns:a16="http://schemas.microsoft.com/office/drawing/2014/main" id="{31B6C644-951B-4146-AF87-B5D6F6C398F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 bwMode="auto">
          <a:xfrm>
            <a:off x="11377085" y="188913"/>
            <a:ext cx="48048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9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2A4CBD-0B10-CA49-B6B0-4AA75E896D71}" type="slidenum">
              <a:rPr lang="en-GB" altLang="fr-FR" b="1" kern="1200">
                <a:latin typeface="Verdana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r-FR" altLang="fr-FR" b="1" kern="120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604090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9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44;p5">
            <a:extLst>
              <a:ext uri="{FF2B5EF4-FFF2-40B4-BE49-F238E27FC236}">
                <a16:creationId xmlns:a16="http://schemas.microsoft.com/office/drawing/2014/main" id="{C1C23734-DFC1-354E-84C5-11BCC0F87CF6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14922" y="836613"/>
            <a:ext cx="10204449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>
              <a:sym typeface="Arial" panose="020B0604020202020204" pitchFamily="34" charset="0"/>
            </a:endParaRPr>
          </a:p>
        </p:txBody>
      </p:sp>
      <p:sp>
        <p:nvSpPr>
          <p:cNvPr id="2051" name="Google Shape;45;p5">
            <a:extLst>
              <a:ext uri="{FF2B5EF4-FFF2-40B4-BE49-F238E27FC236}">
                <a16:creationId xmlns:a16="http://schemas.microsoft.com/office/drawing/2014/main" id="{1FD5E323-FB2C-584B-9483-8D7B4EC4FB16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814922" y="2492382"/>
            <a:ext cx="1056216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>
              <a:sym typeface="Arial" panose="020B0604020202020204" pitchFamily="34" charset="0"/>
            </a:endParaRPr>
          </a:p>
        </p:txBody>
      </p:sp>
      <p:sp>
        <p:nvSpPr>
          <p:cNvPr id="2052" name="Google Shape;46;p5">
            <a:extLst>
              <a:ext uri="{FF2B5EF4-FFF2-40B4-BE49-F238E27FC236}">
                <a16:creationId xmlns:a16="http://schemas.microsoft.com/office/drawing/2014/main" id="{515B96CA-1DBB-0D4E-827D-F30F3358E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77085" y="5"/>
            <a:ext cx="480483" cy="5492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>
            <a:lvl1pPr marL="3175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F5494"/>
              </a:buClr>
              <a:buSzPts val="1200"/>
              <a:buFont typeface="Verdana" panose="020B0604030504040204" pitchFamily="34" charset="0"/>
              <a:buNone/>
            </a:pPr>
            <a:endParaRPr lang="fr-FR" altLang="fr-FR" sz="900" b="1" kern="1200">
              <a:solidFill>
                <a:srgbClr val="0F5494"/>
              </a:solidFill>
              <a:latin typeface="Verdana" panose="020B0604030504040204" pitchFamily="34" charset="0"/>
              <a:ea typeface="+mn-ea"/>
              <a:sym typeface="Verdana" panose="020B0604030504040204" pitchFamily="34" charset="0"/>
            </a:endParaRPr>
          </a:p>
        </p:txBody>
      </p:sp>
      <p:pic>
        <p:nvPicPr>
          <p:cNvPr id="2053" name="Google Shape;47;p5">
            <a:extLst>
              <a:ext uri="{FF2B5EF4-FFF2-40B4-BE49-F238E27FC236}">
                <a16:creationId xmlns:a16="http://schemas.microsoft.com/office/drawing/2014/main" id="{AEC051C2-6EA5-A44E-94F6-3F37F2B81DB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767" y="6021395"/>
            <a:ext cx="26543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Google Shape;48;p5">
            <a:extLst>
              <a:ext uri="{FF2B5EF4-FFF2-40B4-BE49-F238E27FC236}">
                <a16:creationId xmlns:a16="http://schemas.microsoft.com/office/drawing/2014/main" id="{31B6C644-951B-4146-AF87-B5D6F6C398F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 bwMode="auto">
          <a:xfrm>
            <a:off x="11377085" y="188913"/>
            <a:ext cx="48048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9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2A4CBD-0B10-CA49-B6B0-4AA75E896D71}" type="slidenum">
              <a:rPr lang="en-GB" altLang="fr-FR" b="1" kern="1200">
                <a:latin typeface="Verdana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r-FR" altLang="fr-FR" b="1" kern="120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484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45" r:id="rId1"/>
    <p:sldLayoutId id="2147483946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9DBA42-786D-4B8E-9F25-2B172A67B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0412A-EB9E-456B-A243-A4600992B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FBAA6-59D7-4910-9289-400A72D26A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E7205-0D8E-46CF-A34C-23F47A4F24DF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E871A-DD76-4E5F-81E4-66E7BF34AA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4F133-28A2-4F40-941B-7E200968FB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9079E-2BC8-44ED-8379-DE36A2A69A58}" type="slidenum">
              <a:rPr lang="en-US" smtClean="0"/>
              <a:t>‹#›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525FA8-03E8-4D25-9993-51D34049B17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659698" y="-477287"/>
            <a:ext cx="1532301" cy="383075"/>
            <a:chOff x="10659698" y="-477287"/>
            <a:chExt cx="1532301" cy="38307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F33BEA-D726-4787-BB9E-35D88981CDDC}"/>
                </a:ext>
              </a:extLst>
            </p:cNvPr>
            <p:cNvSpPr/>
            <p:nvPr/>
          </p:nvSpPr>
          <p:spPr>
            <a:xfrm>
              <a:off x="10659698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88D6BF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BA13802-BB4A-4E76-8511-5D5FAA834B47}"/>
                </a:ext>
              </a:extLst>
            </p:cNvPr>
            <p:cNvSpPr/>
            <p:nvPr/>
          </p:nvSpPr>
          <p:spPr>
            <a:xfrm>
              <a:off x="10851235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F99C2E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88849C2-EC61-4D44-A2F9-D720A6CAB8BA}"/>
                </a:ext>
              </a:extLst>
            </p:cNvPr>
            <p:cNvSpPr/>
            <p:nvPr/>
          </p:nvSpPr>
          <p:spPr>
            <a:xfrm>
              <a:off x="11042773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DB2866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AF4AC05-3443-41EF-82FF-0CB8865708E0}"/>
                </a:ext>
              </a:extLst>
            </p:cNvPr>
            <p:cNvSpPr/>
            <p:nvPr/>
          </p:nvSpPr>
          <p:spPr>
            <a:xfrm>
              <a:off x="11234311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903895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DB0BA6C-7CA0-4204-9C39-9E4139AF6876}"/>
                </a:ext>
              </a:extLst>
            </p:cNvPr>
            <p:cNvSpPr/>
            <p:nvPr/>
          </p:nvSpPr>
          <p:spPr>
            <a:xfrm>
              <a:off x="11425849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F26A37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C98BB34-5E45-4107-B8AD-248177B0E258}"/>
                </a:ext>
              </a:extLst>
            </p:cNvPr>
            <p:cNvSpPr/>
            <p:nvPr/>
          </p:nvSpPr>
          <p:spPr>
            <a:xfrm>
              <a:off x="11617386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1E75BB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3A5AC5F-8A9B-4CD8-93F8-ACA3562BA810}"/>
                </a:ext>
              </a:extLst>
            </p:cNvPr>
            <p:cNvSpPr/>
            <p:nvPr/>
          </p:nvSpPr>
          <p:spPr>
            <a:xfrm>
              <a:off x="11808924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00AEEF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9EBCD35-FCAC-4A49-9C45-9DFCDEC1137E}"/>
                </a:ext>
              </a:extLst>
            </p:cNvPr>
            <p:cNvSpPr/>
            <p:nvPr/>
          </p:nvSpPr>
          <p:spPr>
            <a:xfrm>
              <a:off x="12000462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8DC63F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D13B2A-A248-435E-A8BC-2A5B33110733}"/>
                </a:ext>
              </a:extLst>
            </p:cNvPr>
            <p:cNvSpPr/>
            <p:nvPr/>
          </p:nvSpPr>
          <p:spPr>
            <a:xfrm>
              <a:off x="10659698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BBE2DD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9166F15-EE65-4B2C-9C23-6DDAFC739196}"/>
                </a:ext>
              </a:extLst>
            </p:cNvPr>
            <p:cNvSpPr/>
            <p:nvPr/>
          </p:nvSpPr>
          <p:spPr>
            <a:xfrm>
              <a:off x="10851235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FBCB8C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DD8593A-6009-44F2-8E2A-6813FF9EF96A}"/>
                </a:ext>
              </a:extLst>
            </p:cNvPr>
            <p:cNvSpPr/>
            <p:nvPr/>
          </p:nvSpPr>
          <p:spPr>
            <a:xfrm>
              <a:off x="11042773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E8959F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5B611D0-8A23-4627-A77B-C4433F99B700}"/>
                </a:ext>
              </a:extLst>
            </p:cNvPr>
            <p:cNvSpPr/>
            <p:nvPr/>
          </p:nvSpPr>
          <p:spPr>
            <a:xfrm>
              <a:off x="11234311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BE8EB9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4A5572-B546-4D50-95FD-C321A4D54FDA}"/>
                </a:ext>
              </a:extLst>
            </p:cNvPr>
            <p:cNvSpPr/>
            <p:nvPr/>
          </p:nvSpPr>
          <p:spPr>
            <a:xfrm>
              <a:off x="11425849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F6AB83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61C03BB-E5CA-4ABC-AACB-F9487C5E9039}"/>
                </a:ext>
              </a:extLst>
            </p:cNvPr>
            <p:cNvSpPr/>
            <p:nvPr/>
          </p:nvSpPr>
          <p:spPr>
            <a:xfrm>
              <a:off x="11617386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8FA7D4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0F194B5-6DBA-406F-A777-7EDB54402E9F}"/>
                </a:ext>
              </a:extLst>
            </p:cNvPr>
            <p:cNvSpPr/>
            <p:nvPr/>
          </p:nvSpPr>
          <p:spPr>
            <a:xfrm>
              <a:off x="11808924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9CC4E8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F109BB0-CEA8-4E08-8CC8-DACAF89A03A2}"/>
                </a:ext>
              </a:extLst>
            </p:cNvPr>
            <p:cNvSpPr/>
            <p:nvPr/>
          </p:nvSpPr>
          <p:spPr>
            <a:xfrm>
              <a:off x="12000462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C7DC98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194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80">
          <p15:clr>
            <a:srgbClr val="F26B43"/>
          </p15:clr>
        </p15:guide>
        <p15:guide id="2">
          <p15:clr>
            <a:srgbClr val="F26B43"/>
          </p15:clr>
        </p15:guide>
        <p15:guide id="3" orient="horz" pos="4320">
          <p15:clr>
            <a:srgbClr val="F26B43"/>
          </p15:clr>
        </p15:guide>
        <p15:guide id="4" orient="horz">
          <p15:clr>
            <a:srgbClr val="F26B43"/>
          </p15:clr>
        </p15:guide>
        <p15:guide id="5" orient="horz" pos="63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4089" r:id="rId20"/>
    <p:sldLayoutId id="2147484095" r:id="rId21"/>
    <p:sldLayoutId id="2147484096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9DBA42-786D-4B8E-9F25-2B172A67B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0412A-EB9E-456B-A243-A4600992B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FBAA6-59D7-4910-9289-400A72D26A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E7205-0D8E-46CF-A34C-23F47A4F24DF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E871A-DD76-4E5F-81E4-66E7BF34AA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4F133-28A2-4F40-941B-7E200968FB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9079E-2BC8-44ED-8379-DE36A2A69A58}" type="slidenum">
              <a:rPr lang="en-US" smtClean="0"/>
              <a:t>‹#›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525FA8-03E8-4D25-9993-51D34049B17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659698" y="-477287"/>
            <a:ext cx="1532301" cy="383075"/>
            <a:chOff x="10659698" y="-477287"/>
            <a:chExt cx="1532301" cy="38307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F33BEA-D726-4787-BB9E-35D88981CDDC}"/>
                </a:ext>
              </a:extLst>
            </p:cNvPr>
            <p:cNvSpPr/>
            <p:nvPr/>
          </p:nvSpPr>
          <p:spPr>
            <a:xfrm>
              <a:off x="10659698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88D6BF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BA13802-BB4A-4E76-8511-5D5FAA834B47}"/>
                </a:ext>
              </a:extLst>
            </p:cNvPr>
            <p:cNvSpPr/>
            <p:nvPr/>
          </p:nvSpPr>
          <p:spPr>
            <a:xfrm>
              <a:off x="10851235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F99C2E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88849C2-EC61-4D44-A2F9-D720A6CAB8BA}"/>
                </a:ext>
              </a:extLst>
            </p:cNvPr>
            <p:cNvSpPr/>
            <p:nvPr/>
          </p:nvSpPr>
          <p:spPr>
            <a:xfrm>
              <a:off x="11042773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DB2866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AF4AC05-3443-41EF-82FF-0CB8865708E0}"/>
                </a:ext>
              </a:extLst>
            </p:cNvPr>
            <p:cNvSpPr/>
            <p:nvPr/>
          </p:nvSpPr>
          <p:spPr>
            <a:xfrm>
              <a:off x="11234311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903895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DB0BA6C-7CA0-4204-9C39-9E4139AF6876}"/>
                </a:ext>
              </a:extLst>
            </p:cNvPr>
            <p:cNvSpPr/>
            <p:nvPr/>
          </p:nvSpPr>
          <p:spPr>
            <a:xfrm>
              <a:off x="11425849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F26A37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C98BB34-5E45-4107-B8AD-248177B0E258}"/>
                </a:ext>
              </a:extLst>
            </p:cNvPr>
            <p:cNvSpPr/>
            <p:nvPr/>
          </p:nvSpPr>
          <p:spPr>
            <a:xfrm>
              <a:off x="11617386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1E75BB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3A5AC5F-8A9B-4CD8-93F8-ACA3562BA810}"/>
                </a:ext>
              </a:extLst>
            </p:cNvPr>
            <p:cNvSpPr/>
            <p:nvPr/>
          </p:nvSpPr>
          <p:spPr>
            <a:xfrm>
              <a:off x="11808924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00AEEF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9EBCD35-FCAC-4A49-9C45-9DFCDEC1137E}"/>
                </a:ext>
              </a:extLst>
            </p:cNvPr>
            <p:cNvSpPr/>
            <p:nvPr/>
          </p:nvSpPr>
          <p:spPr>
            <a:xfrm>
              <a:off x="12000462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8DC63F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D13B2A-A248-435E-A8BC-2A5B33110733}"/>
                </a:ext>
              </a:extLst>
            </p:cNvPr>
            <p:cNvSpPr/>
            <p:nvPr/>
          </p:nvSpPr>
          <p:spPr>
            <a:xfrm>
              <a:off x="10659698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BBE2DD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9166F15-EE65-4B2C-9C23-6DDAFC739196}"/>
                </a:ext>
              </a:extLst>
            </p:cNvPr>
            <p:cNvSpPr/>
            <p:nvPr/>
          </p:nvSpPr>
          <p:spPr>
            <a:xfrm>
              <a:off x="10851235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FBCB8C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DD8593A-6009-44F2-8E2A-6813FF9EF96A}"/>
                </a:ext>
              </a:extLst>
            </p:cNvPr>
            <p:cNvSpPr/>
            <p:nvPr/>
          </p:nvSpPr>
          <p:spPr>
            <a:xfrm>
              <a:off x="11042773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E8959F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5B611D0-8A23-4627-A77B-C4433F99B700}"/>
                </a:ext>
              </a:extLst>
            </p:cNvPr>
            <p:cNvSpPr/>
            <p:nvPr/>
          </p:nvSpPr>
          <p:spPr>
            <a:xfrm>
              <a:off x="11234311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BE8EB9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4A5572-B546-4D50-95FD-C321A4D54FDA}"/>
                </a:ext>
              </a:extLst>
            </p:cNvPr>
            <p:cNvSpPr/>
            <p:nvPr/>
          </p:nvSpPr>
          <p:spPr>
            <a:xfrm>
              <a:off x="11425849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F6AB83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61C03BB-E5CA-4ABC-AACB-F9487C5E9039}"/>
                </a:ext>
              </a:extLst>
            </p:cNvPr>
            <p:cNvSpPr/>
            <p:nvPr/>
          </p:nvSpPr>
          <p:spPr>
            <a:xfrm>
              <a:off x="11617386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8FA7D4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0F194B5-6DBA-406F-A777-7EDB54402E9F}"/>
                </a:ext>
              </a:extLst>
            </p:cNvPr>
            <p:cNvSpPr/>
            <p:nvPr/>
          </p:nvSpPr>
          <p:spPr>
            <a:xfrm>
              <a:off x="11808924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9CC4E8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F109BB0-CEA8-4E08-8CC8-DACAF89A03A2}"/>
                </a:ext>
              </a:extLst>
            </p:cNvPr>
            <p:cNvSpPr/>
            <p:nvPr/>
          </p:nvSpPr>
          <p:spPr>
            <a:xfrm>
              <a:off x="12000462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C7DC98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52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80">
          <p15:clr>
            <a:srgbClr val="F26B43"/>
          </p15:clr>
        </p15:guide>
        <p15:guide id="2">
          <p15:clr>
            <a:srgbClr val="F26B43"/>
          </p15:clr>
        </p15:guide>
        <p15:guide id="3" orient="horz" pos="4320">
          <p15:clr>
            <a:srgbClr val="F26B43"/>
          </p15:clr>
        </p15:guide>
        <p15:guide id="4" orient="horz">
          <p15:clr>
            <a:srgbClr val="F26B43"/>
          </p15:clr>
        </p15:guide>
        <p15:guide id="5" orient="horz" pos="63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9DBA42-786D-4B8E-9F25-2B172A67B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0412A-EB9E-456B-A243-A4600992B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FBAA6-59D7-4910-9289-400A72D26A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E7205-0D8E-46CF-A34C-23F47A4F24DF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E871A-DD76-4E5F-81E4-66E7BF34AA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4F133-28A2-4F40-941B-7E200968FB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9079E-2BC8-44ED-8379-DE36A2A69A58}" type="slidenum">
              <a:rPr lang="en-US" smtClean="0"/>
              <a:t>‹#›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525FA8-03E8-4D25-9993-51D34049B17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659698" y="-477287"/>
            <a:ext cx="1532301" cy="383075"/>
            <a:chOff x="10659698" y="-477287"/>
            <a:chExt cx="1532301" cy="38307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F33BEA-D726-4787-BB9E-35D88981CDDC}"/>
                </a:ext>
              </a:extLst>
            </p:cNvPr>
            <p:cNvSpPr/>
            <p:nvPr/>
          </p:nvSpPr>
          <p:spPr>
            <a:xfrm>
              <a:off x="10659698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88D6BF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BA13802-BB4A-4E76-8511-5D5FAA834B47}"/>
                </a:ext>
              </a:extLst>
            </p:cNvPr>
            <p:cNvSpPr/>
            <p:nvPr/>
          </p:nvSpPr>
          <p:spPr>
            <a:xfrm>
              <a:off x="10851235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F99C2E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88849C2-EC61-4D44-A2F9-D720A6CAB8BA}"/>
                </a:ext>
              </a:extLst>
            </p:cNvPr>
            <p:cNvSpPr/>
            <p:nvPr/>
          </p:nvSpPr>
          <p:spPr>
            <a:xfrm>
              <a:off x="11042773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DB2866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AF4AC05-3443-41EF-82FF-0CB8865708E0}"/>
                </a:ext>
              </a:extLst>
            </p:cNvPr>
            <p:cNvSpPr/>
            <p:nvPr/>
          </p:nvSpPr>
          <p:spPr>
            <a:xfrm>
              <a:off x="11234311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903895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DB0BA6C-7CA0-4204-9C39-9E4139AF6876}"/>
                </a:ext>
              </a:extLst>
            </p:cNvPr>
            <p:cNvSpPr/>
            <p:nvPr/>
          </p:nvSpPr>
          <p:spPr>
            <a:xfrm>
              <a:off x="11425849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F26A37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C98BB34-5E45-4107-B8AD-248177B0E258}"/>
                </a:ext>
              </a:extLst>
            </p:cNvPr>
            <p:cNvSpPr/>
            <p:nvPr/>
          </p:nvSpPr>
          <p:spPr>
            <a:xfrm>
              <a:off x="11617386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1E75BB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3A5AC5F-8A9B-4CD8-93F8-ACA3562BA810}"/>
                </a:ext>
              </a:extLst>
            </p:cNvPr>
            <p:cNvSpPr/>
            <p:nvPr/>
          </p:nvSpPr>
          <p:spPr>
            <a:xfrm>
              <a:off x="11808924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00AEEF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9EBCD35-FCAC-4A49-9C45-9DFCDEC1137E}"/>
                </a:ext>
              </a:extLst>
            </p:cNvPr>
            <p:cNvSpPr/>
            <p:nvPr/>
          </p:nvSpPr>
          <p:spPr>
            <a:xfrm>
              <a:off x="12000462" y="-477287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8DC63F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D13B2A-A248-435E-A8BC-2A5B33110733}"/>
                </a:ext>
              </a:extLst>
            </p:cNvPr>
            <p:cNvSpPr/>
            <p:nvPr/>
          </p:nvSpPr>
          <p:spPr>
            <a:xfrm>
              <a:off x="10659698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BBE2DD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9166F15-EE65-4B2C-9C23-6DDAFC739196}"/>
                </a:ext>
              </a:extLst>
            </p:cNvPr>
            <p:cNvSpPr/>
            <p:nvPr/>
          </p:nvSpPr>
          <p:spPr>
            <a:xfrm>
              <a:off x="10851235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FBCB8C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DD8593A-6009-44F2-8E2A-6813FF9EF96A}"/>
                </a:ext>
              </a:extLst>
            </p:cNvPr>
            <p:cNvSpPr/>
            <p:nvPr/>
          </p:nvSpPr>
          <p:spPr>
            <a:xfrm>
              <a:off x="11042773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E8959F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5B611D0-8A23-4627-A77B-C4433F99B700}"/>
                </a:ext>
              </a:extLst>
            </p:cNvPr>
            <p:cNvSpPr/>
            <p:nvPr/>
          </p:nvSpPr>
          <p:spPr>
            <a:xfrm>
              <a:off x="11234311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BE8EB9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4A5572-B546-4D50-95FD-C321A4D54FDA}"/>
                </a:ext>
              </a:extLst>
            </p:cNvPr>
            <p:cNvSpPr/>
            <p:nvPr/>
          </p:nvSpPr>
          <p:spPr>
            <a:xfrm>
              <a:off x="11425849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F6AB83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61C03BB-E5CA-4ABC-AACB-F9487C5E9039}"/>
                </a:ext>
              </a:extLst>
            </p:cNvPr>
            <p:cNvSpPr/>
            <p:nvPr/>
          </p:nvSpPr>
          <p:spPr>
            <a:xfrm>
              <a:off x="11617386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8FA7D4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0F194B5-6DBA-406F-A777-7EDB54402E9F}"/>
                </a:ext>
              </a:extLst>
            </p:cNvPr>
            <p:cNvSpPr/>
            <p:nvPr/>
          </p:nvSpPr>
          <p:spPr>
            <a:xfrm>
              <a:off x="11808924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9CC4E8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F109BB0-CEA8-4E08-8CC8-DACAF89A03A2}"/>
                </a:ext>
              </a:extLst>
            </p:cNvPr>
            <p:cNvSpPr/>
            <p:nvPr/>
          </p:nvSpPr>
          <p:spPr>
            <a:xfrm>
              <a:off x="12000462" y="-285749"/>
              <a:ext cx="191537" cy="191537"/>
            </a:xfrm>
            <a:custGeom>
              <a:avLst/>
              <a:gdLst>
                <a:gd name="connsiteX0" fmla="*/ 0 w 191537"/>
                <a:gd name="connsiteY0" fmla="*/ 0 h 191537"/>
                <a:gd name="connsiteX1" fmla="*/ 191538 w 191537"/>
                <a:gd name="connsiteY1" fmla="*/ 0 h 191537"/>
                <a:gd name="connsiteX2" fmla="*/ 191538 w 191537"/>
                <a:gd name="connsiteY2" fmla="*/ 191538 h 191537"/>
                <a:gd name="connsiteX3" fmla="*/ 0 w 191537"/>
                <a:gd name="connsiteY3" fmla="*/ 191538 h 19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37" h="191537">
                  <a:moveTo>
                    <a:pt x="0" y="0"/>
                  </a:moveTo>
                  <a:lnTo>
                    <a:pt x="191538" y="0"/>
                  </a:lnTo>
                  <a:lnTo>
                    <a:pt x="191538" y="191538"/>
                  </a:lnTo>
                  <a:lnTo>
                    <a:pt x="0" y="191538"/>
                  </a:lnTo>
                  <a:close/>
                </a:path>
              </a:pathLst>
            </a:custGeom>
            <a:solidFill>
              <a:srgbClr val="C7DC98"/>
            </a:solidFill>
            <a:ln w="22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828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80">
          <p15:clr>
            <a:srgbClr val="F26B43"/>
          </p15:clr>
        </p15:guide>
        <p15:guide id="2">
          <p15:clr>
            <a:srgbClr val="F26B43"/>
          </p15:clr>
        </p15:guide>
        <p15:guide id="3" orient="horz" pos="4320">
          <p15:clr>
            <a:srgbClr val="F26B43"/>
          </p15:clr>
        </p15:guide>
        <p15:guide id="4" orient="horz">
          <p15:clr>
            <a:srgbClr val="F26B43"/>
          </p15:clr>
        </p15:guide>
        <p15:guide id="5" orient="horz" pos="63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" name="Google Shape;16;p1"/>
          <p:cNvSpPr txBox="1"/>
          <p:nvPr/>
        </p:nvSpPr>
        <p:spPr>
          <a:xfrm>
            <a:off x="8913091" y="101241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19074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91" r:id="rId7"/>
    <p:sldLayoutId id="2147484092" r:id="rId8"/>
    <p:sldLayoutId id="2147484093" r:id="rId9"/>
    <p:sldLayoutId id="2147484094" r:id="rId10"/>
  </p:sldLayoutIdLst>
  <p:transition spd="slow">
    <p:randomBar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4" Type="http://schemas.openxmlformats.org/officeDocument/2006/relationships/hyperlink" Target="https://europa.eu/europass/select-language?destination=/node/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F54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19336" y="1196752"/>
            <a:ext cx="11953328" cy="2304256"/>
          </a:xfrm>
        </p:spPr>
        <p:txBody>
          <a:bodyPr/>
          <a:lstStyle/>
          <a:p>
            <a:pPr algn="ctr"/>
            <a:r>
              <a:rPr lang="en-US" altLang="en-US" b="1" dirty="0" smtClean="0">
                <a:solidFill>
                  <a:schemeClr val="accent4"/>
                </a:solidFill>
              </a:rPr>
              <a:t/>
            </a:r>
            <a:br>
              <a:rPr lang="en-US" altLang="en-US" b="1" dirty="0" smtClean="0">
                <a:solidFill>
                  <a:schemeClr val="accent4"/>
                </a:solidFill>
              </a:rPr>
            </a:br>
            <a:r>
              <a:rPr lang="en-US" altLang="en-US" b="1" i="1" dirty="0" smtClean="0">
                <a:solidFill>
                  <a:schemeClr val="accent4"/>
                </a:solidFill>
              </a:rPr>
              <a:t>Achieving </a:t>
            </a:r>
            <a:r>
              <a:rPr lang="en-US" altLang="en-US" b="1" i="1" dirty="0">
                <a:solidFill>
                  <a:schemeClr val="accent4"/>
                </a:solidFill>
              </a:rPr>
              <a:t>the </a:t>
            </a:r>
            <a:r>
              <a:rPr lang="en-US" altLang="en-US" b="1" i="1" dirty="0" smtClean="0">
                <a:solidFill>
                  <a:schemeClr val="accent4"/>
                </a:solidFill>
              </a:rPr>
              <a:t>implementation of the Council recommendation on automatic recognition</a:t>
            </a:r>
            <a:r>
              <a:rPr lang="en-US" altLang="en-US" sz="6000" b="1" i="1" dirty="0">
                <a:solidFill>
                  <a:schemeClr val="accent4"/>
                </a:solidFill>
              </a:rPr>
              <a:t/>
            </a:r>
            <a:br>
              <a:rPr lang="en-US" altLang="en-US" sz="6000" b="1" i="1" dirty="0">
                <a:solidFill>
                  <a:schemeClr val="accent4"/>
                </a:solidFill>
              </a:rPr>
            </a:br>
            <a:endParaRPr lang="en-GB" altLang="en-US" sz="6000" b="1" i="1" dirty="0">
              <a:solidFill>
                <a:schemeClr val="accent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1504" y="4221090"/>
            <a:ext cx="871296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BE" sz="3200" dirty="0" smtClean="0">
                <a:solidFill>
                  <a:srgbClr val="FFFFFF"/>
                </a:solidFill>
                <a:ea typeface="Verdana" panose="020B0604030504040204" pitchFamily="34" charset="0"/>
              </a:rPr>
              <a:t>Lucie </a:t>
            </a:r>
            <a:r>
              <a:rPr lang="fr-BE" sz="3200" dirty="0" err="1" smtClean="0">
                <a:solidFill>
                  <a:srgbClr val="FFFFFF"/>
                </a:solidFill>
                <a:ea typeface="Verdana" panose="020B0604030504040204" pitchFamily="34" charset="0"/>
              </a:rPr>
              <a:t>Trojanova</a:t>
            </a:r>
            <a:endParaRPr lang="fr-BE" sz="3200" dirty="0" smtClean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lvl="0" algn="ctr">
              <a:defRPr/>
            </a:pPr>
            <a:r>
              <a:rPr lang="fr-BE" sz="3200" dirty="0" smtClean="0">
                <a:solidFill>
                  <a:schemeClr val="bg1"/>
                </a:solidFill>
                <a:latin typeface="EC Square Sans Pro" panose="020B0506040000020004" pitchFamily="34" charset="0"/>
                <a:ea typeface="Verdana" panose="020B0604030504040204" pitchFamily="34" charset="0"/>
              </a:rPr>
              <a:t>Policy </a:t>
            </a:r>
            <a:r>
              <a:rPr lang="fr-BE" sz="3200" dirty="0" err="1" smtClean="0">
                <a:solidFill>
                  <a:schemeClr val="bg1"/>
                </a:solidFill>
                <a:latin typeface="EC Square Sans Pro" panose="020B0506040000020004" pitchFamily="34" charset="0"/>
                <a:ea typeface="Verdana" panose="020B0604030504040204" pitchFamily="34" charset="0"/>
              </a:rPr>
              <a:t>officer</a:t>
            </a:r>
            <a:endParaRPr lang="fr-BE" sz="3200" dirty="0" smtClean="0">
              <a:solidFill>
                <a:schemeClr val="bg1"/>
              </a:solidFill>
              <a:latin typeface="EC Square Sans Pro" panose="020B0506040000020004" pitchFamily="34" charset="0"/>
              <a:ea typeface="Verdana" panose="020B0604030504040204" pitchFamily="34" charset="0"/>
            </a:endParaRPr>
          </a:p>
          <a:p>
            <a:pPr lvl="0" algn="ctr">
              <a:defRPr/>
            </a:pPr>
            <a:r>
              <a:rPr lang="fr-BE" sz="3200" dirty="0" smtClean="0">
                <a:solidFill>
                  <a:schemeClr val="bg1"/>
                </a:solidFill>
                <a:latin typeface="EC Square Sans Pro" panose="020B0506040000020004" pitchFamily="34" charset="0"/>
                <a:ea typeface="Verdana" panose="020B0604030504040204" pitchFamily="34" charset="0"/>
              </a:rPr>
              <a:t>DG EAC</a:t>
            </a:r>
            <a:endParaRPr lang="fr-BE" sz="2800" dirty="0">
              <a:solidFill>
                <a:srgbClr val="0356B1"/>
              </a:solidFill>
              <a:latin typeface="EC Square Sans Pro" panose="020B0506040000020004" pitchFamily="34" charset="0"/>
            </a:endParaRPr>
          </a:p>
          <a:p>
            <a:pPr lvl="0" algn="ctr">
              <a:defRPr/>
            </a:pPr>
            <a:r>
              <a:rPr lang="fr-BE" sz="3200" dirty="0" err="1" smtClean="0">
                <a:solidFill>
                  <a:srgbClr val="FFC000"/>
                </a:solidFill>
                <a:latin typeface="EC Square Sans Pro" panose="020B0506040000020004" pitchFamily="34" charset="0"/>
              </a:rPr>
              <a:t>Higher</a:t>
            </a:r>
            <a:r>
              <a:rPr lang="fr-BE" sz="3200" dirty="0" smtClean="0">
                <a:solidFill>
                  <a:srgbClr val="FFC000"/>
                </a:solidFill>
                <a:latin typeface="EC Square Sans Pro" panose="020B0506040000020004" pitchFamily="34" charset="0"/>
              </a:rPr>
              <a:t> </a:t>
            </a:r>
            <a:r>
              <a:rPr lang="fr-BE" sz="3200" dirty="0" err="1">
                <a:solidFill>
                  <a:srgbClr val="FFC000"/>
                </a:solidFill>
                <a:latin typeface="EC Square Sans Pro" panose="020B0506040000020004" pitchFamily="34" charset="0"/>
              </a:rPr>
              <a:t>Education</a:t>
            </a:r>
            <a:r>
              <a:rPr lang="fr-BE" sz="3200" dirty="0">
                <a:solidFill>
                  <a:srgbClr val="FFC000"/>
                </a:solidFill>
                <a:latin typeface="EC Square Sans Pro" panose="020B0506040000020004" pitchFamily="34" charset="0"/>
              </a:rPr>
              <a:t> Unit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Director</a:t>
            </a: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for </a:t>
            </a:r>
            <a:r>
              <a:rPr kumimoji="0" lang="fr-B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Youth</a:t>
            </a: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Education and Erasmus+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European</a:t>
            </a: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fr-B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Commission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BE" sz="2400" b="0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BE" sz="2400" b="0" dirty="0" smtClean="0">
                <a:solidFill>
                  <a:schemeClr val="bg1"/>
                </a:solidFill>
              </a:rPr>
              <a:t>5 </a:t>
            </a:r>
            <a:r>
              <a:rPr lang="fr-BE" sz="2400" b="0" dirty="0" err="1" smtClean="0">
                <a:solidFill>
                  <a:schemeClr val="bg1"/>
                </a:solidFill>
              </a:rPr>
              <a:t>November</a:t>
            </a:r>
            <a:r>
              <a:rPr lang="fr-BE" sz="2400" b="0" dirty="0" smtClean="0">
                <a:solidFill>
                  <a:schemeClr val="bg1"/>
                </a:solidFill>
              </a:rPr>
              <a:t> 2020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330" y="6006652"/>
            <a:ext cx="2252335" cy="590954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906023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0"/>
          <a:stretch/>
        </p:blipFill>
        <p:spPr>
          <a:xfrm flipH="1">
            <a:off x="0" y="-73155"/>
            <a:ext cx="12192000" cy="692971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idx="4294967295"/>
          </p:nvPr>
        </p:nvSpPr>
        <p:spPr>
          <a:xfrm>
            <a:off x="3892528" y="2262665"/>
            <a:ext cx="5060133" cy="1842241"/>
          </a:xfrm>
        </p:spPr>
        <p:txBody>
          <a:bodyPr/>
          <a:lstStyle/>
          <a:p>
            <a:pPr algn="ctr"/>
            <a:r>
              <a:rPr lang="fr-BE" sz="42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fr-BE" sz="42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42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r-BE" sz="42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BE" sz="42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r-BE" sz="42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attention!</a:t>
            </a:r>
            <a:endParaRPr lang="en-GB" sz="42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382" y="5799288"/>
            <a:ext cx="2766780" cy="72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1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14940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E2CB19-FDEF-8740-9132-77E8D3D6B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/>
            </a:r>
            <a:br>
              <a:rPr lang="en-GB" dirty="0"/>
            </a:br>
            <a:endParaRPr lang="en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5920" y="188640"/>
            <a:ext cx="6624736" cy="6552728"/>
          </a:xfrm>
        </p:spPr>
        <p:txBody>
          <a:bodyPr>
            <a:normAutofit fontScale="47500" lnSpcReduction="20000"/>
          </a:bodyPr>
          <a:lstStyle/>
          <a:p>
            <a:pPr marL="1257300" lvl="2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►"/>
              <a:defRPr/>
            </a:pPr>
            <a:endParaRPr lang="en-GB" sz="40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►"/>
              <a:defRPr/>
            </a:pPr>
            <a:r>
              <a:rPr lang="en-GB" sz="4200" b="1" dirty="0"/>
              <a:t>Communication on 'Strengthening European Identity through Education and </a:t>
            </a:r>
            <a:r>
              <a:rPr lang="en-GB" sz="4200" b="1" dirty="0" smtClean="0"/>
              <a:t>Culture</a:t>
            </a:r>
          </a:p>
          <a:p>
            <a:pPr marL="914400" lvl="2" indent="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None/>
              <a:defRPr/>
            </a:pPr>
            <a:endParaRPr lang="en-GB" sz="4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►"/>
              <a:defRPr/>
            </a:pPr>
            <a:r>
              <a:rPr lang="en-GB" sz="4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 </a:t>
            </a:r>
            <a:r>
              <a:rPr lang="en-GB" sz="4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 </a:t>
            </a:r>
            <a:r>
              <a:rPr lang="en-GB" sz="4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</a:p>
          <a:p>
            <a:pPr lvl="2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defRPr/>
            </a:pPr>
            <a:endParaRPr lang="en-GB" sz="4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►"/>
              <a:defRPr/>
            </a:pPr>
            <a:r>
              <a:rPr lang="en-GB" sz="4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 </a:t>
            </a:r>
            <a:r>
              <a:rPr lang="en-GB" sz="4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achieving the European Education Area by </a:t>
            </a:r>
            <a:r>
              <a:rPr lang="en-GB" sz="4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  <a:p>
            <a:pPr marL="914400" lvl="2" indent="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None/>
              <a:defRPr/>
            </a:pPr>
            <a:endParaRPr lang="en-GB" sz="42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►"/>
              <a:defRPr/>
            </a:pPr>
            <a:r>
              <a:rPr lang="en-GB" sz="4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Bologna Process (Rome Communique)</a:t>
            </a:r>
          </a:p>
          <a:p>
            <a:pPr marL="914400" lvl="2" indent="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None/>
              <a:defRPr/>
            </a:pPr>
            <a:endParaRPr lang="en-GB" sz="4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►"/>
              <a:defRPr/>
            </a:pPr>
            <a:r>
              <a:rPr lang="en-US" sz="4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Covid-19 </a:t>
            </a:r>
            <a:r>
              <a:rPr lang="en-US" sz="4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pandemic</a:t>
            </a:r>
            <a:endParaRPr lang="en-GB" sz="4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None/>
              <a:defRPr/>
            </a:pPr>
            <a:endParaRPr lang="en-GB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PT" sz="4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 smtClean="0">
              <a:cs typeface="Calibri" panose="020F0502020204030204" pitchFamily="34" charset="0"/>
            </a:endParaRPr>
          </a:p>
          <a:p>
            <a:endParaRPr lang="en-GB" dirty="0">
              <a:cs typeface="Calibri" panose="020F0502020204030204" pitchFamily="34" charset="0"/>
            </a:endParaRPr>
          </a:p>
          <a:p>
            <a:endParaRPr lang="en-GB" dirty="0">
              <a:solidFill>
                <a:srgbClr val="084A9B"/>
              </a:solidFill>
              <a:latin typeface="EC Square Sans Cond Pro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48380" y="703094"/>
            <a:ext cx="4197532" cy="11242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84A9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Key priorities for </a:t>
            </a:r>
            <a:r>
              <a:rPr kumimoji="0" lang="en-GB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Higher Education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68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87596" y="1142836"/>
            <a:ext cx="6858000" cy="4572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3791" y="466138"/>
            <a:ext cx="7968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355" indent="-478355" defTabSz="914354" eaLnBrk="0" hangingPunct="0">
              <a:buClr>
                <a:srgbClr val="000000"/>
              </a:buClr>
              <a:defRPr/>
            </a:pPr>
            <a:r>
              <a:rPr lang="is-IS" sz="3200" dirty="0" smtClean="0">
                <a:solidFill>
                  <a:srgbClr val="034EA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The </a:t>
            </a:r>
            <a:r>
              <a:rPr lang="is-IS" sz="3200" dirty="0" err="1" smtClean="0">
                <a:solidFill>
                  <a:srgbClr val="034EA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concept</a:t>
            </a:r>
            <a:r>
              <a:rPr lang="is-IS" sz="3200" dirty="0">
                <a:solidFill>
                  <a:srgbClr val="034EA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:</a:t>
            </a:r>
            <a:endParaRPr lang="en-GB" sz="3200" dirty="0">
              <a:solidFill>
                <a:srgbClr val="034EA2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23792" y="1050913"/>
            <a:ext cx="7968209" cy="5965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dirty="0" smtClean="0">
                <a:solidFill>
                  <a:schemeClr val="tx1"/>
                </a:solidFill>
                <a:latin typeface="+mn-lt"/>
              </a:rPr>
              <a:t>a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qualification at higher education level gained in one Member State is automatically recognised in any other Member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State</a:t>
            </a:r>
          </a:p>
          <a:p>
            <a:pPr lvl="0"/>
            <a:endParaRPr lang="pt-PT" sz="1600" dirty="0">
              <a:solidFill>
                <a:schemeClr val="tx1"/>
              </a:solidFill>
              <a:latin typeface="+mn-lt"/>
            </a:endParaRPr>
          </a:p>
          <a:p>
            <a:pPr lvl="0"/>
            <a:r>
              <a:rPr lang="en-GB" sz="1600" dirty="0">
                <a:solidFill>
                  <a:schemeClr val="tx1"/>
                </a:solidFill>
                <a:latin typeface="+mn-lt"/>
              </a:rPr>
              <a:t>all credits gained during the period of study abroad or during the virtual mobility – as agreed in the Learning Agreement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should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be transferred without delay and counted towards the student’s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degree</a:t>
            </a:r>
          </a:p>
          <a:p>
            <a:pPr lvl="0"/>
            <a:endParaRPr lang="pt-PT" sz="1600" dirty="0">
              <a:solidFill>
                <a:schemeClr val="tx1"/>
              </a:solidFill>
              <a:latin typeface="+mn-lt"/>
            </a:endParaRPr>
          </a:p>
          <a:p>
            <a:pPr lvl="0"/>
            <a:r>
              <a:rPr lang="en-GB" sz="1600" dirty="0">
                <a:solidFill>
                  <a:schemeClr val="tx1"/>
                </a:solidFill>
                <a:latin typeface="+mn-lt"/>
              </a:rPr>
              <a:t>an upper secondary qualification giving access to higher education in one Member State is automatically recognised in any other Member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State</a:t>
            </a:r>
          </a:p>
          <a:p>
            <a:pPr lvl="0"/>
            <a:endParaRPr lang="pt-PT" sz="1600" dirty="0">
              <a:solidFill>
                <a:schemeClr val="tx1"/>
              </a:solidFill>
              <a:latin typeface="+mn-lt"/>
            </a:endParaRPr>
          </a:p>
          <a:p>
            <a:pPr lvl="0"/>
            <a:r>
              <a:rPr lang="en-GB" sz="1600" dirty="0">
                <a:solidFill>
                  <a:schemeClr val="tx1"/>
                </a:solidFill>
                <a:latin typeface="+mn-lt"/>
              </a:rPr>
              <a:t>the learning outcomes at upper secondary level from a learning period abroad in one Member State recognised in the country of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origin</a:t>
            </a:r>
          </a:p>
          <a:p>
            <a:pPr lvl="0"/>
            <a:endParaRPr lang="en-GB" sz="1600" dirty="0" smtClean="0">
              <a:solidFill>
                <a:schemeClr val="tx1"/>
              </a:solidFill>
              <a:latin typeface="+mn-lt"/>
            </a:endParaRPr>
          </a:p>
          <a:p>
            <a:r>
              <a:rPr lang="en-GB" sz="1600" dirty="0" smtClean="0">
                <a:solidFill>
                  <a:schemeClr val="tx1"/>
                </a:solidFill>
                <a:latin typeface="+mn-lt"/>
              </a:rPr>
              <a:t>The Recommendation </a:t>
            </a:r>
            <a:r>
              <a:rPr lang="en-GB" sz="1600" dirty="0" smtClean="0">
                <a:solidFill>
                  <a:srgbClr val="962F88"/>
                </a:solidFill>
                <a:latin typeface="+mn-lt"/>
              </a:rPr>
              <a:t>does not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prejudice the right of the other Member States' authorities to verify the authenticity and the level of the qualification. </a:t>
            </a:r>
          </a:p>
          <a:p>
            <a:endParaRPr lang="en-GB" sz="1600" dirty="0" smtClean="0">
              <a:solidFill>
                <a:schemeClr val="tx1"/>
              </a:solidFill>
              <a:latin typeface="+mn-lt"/>
            </a:endParaRPr>
          </a:p>
          <a:p>
            <a:r>
              <a:rPr lang="en-GB" sz="1600" dirty="0" smtClean="0">
                <a:solidFill>
                  <a:schemeClr val="tx1"/>
                </a:solidFill>
                <a:latin typeface="+mn-lt"/>
              </a:rPr>
              <a:t>Higher education institutions remain </a:t>
            </a:r>
            <a:r>
              <a:rPr lang="en-GB" sz="1600" dirty="0" smtClean="0">
                <a:solidFill>
                  <a:srgbClr val="962F88"/>
                </a:solidFill>
                <a:latin typeface="+mn-lt"/>
              </a:rPr>
              <a:t>free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 to set specific criteria for admission to their specific programmes.</a:t>
            </a:r>
            <a:endParaRPr lang="pt-PT" sz="1600" dirty="0" smtClean="0">
              <a:solidFill>
                <a:schemeClr val="tx1"/>
              </a:solidFill>
              <a:latin typeface="+mn-lt"/>
            </a:endParaRPr>
          </a:p>
          <a:p>
            <a:pPr marL="1200114" lvl="2" indent="-285737" defTabSz="914354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endParaRPr lang="en-US" sz="1600" b="0" kern="0" dirty="0" smtClean="0">
              <a:solidFill>
                <a:srgbClr val="002060"/>
              </a:solidFill>
              <a:latin typeface="Arial"/>
              <a:cs typeface="Arial"/>
              <a:sym typeface="Arial"/>
            </a:endParaRP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 </a:t>
            </a:r>
            <a:endParaRPr lang="pt-PT" sz="1600" dirty="0">
              <a:solidFill>
                <a:schemeClr val="tx1"/>
              </a:solidFill>
              <a:latin typeface="+mn-lt"/>
            </a:endParaRPr>
          </a:p>
          <a:p>
            <a:pPr marL="742925" lvl="1" indent="-285737" defTabSz="914354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endParaRPr lang="en-US" sz="2133" b="0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  <a:p>
            <a:pPr defTabSz="914354">
              <a:buClr>
                <a:schemeClr val="accent1"/>
              </a:buClr>
              <a:defRPr/>
            </a:pPr>
            <a:endParaRPr lang="en-US" sz="2133" b="0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  <a:p>
            <a:pPr defTabSz="914354">
              <a:buClr>
                <a:srgbClr val="FFC000"/>
              </a:buClr>
              <a:defRPr/>
            </a:pPr>
            <a:endParaRPr lang="en-US" sz="1900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245383" y="416929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ight Arrow 5"/>
          <p:cNvSpPr/>
          <p:nvPr/>
        </p:nvSpPr>
        <p:spPr>
          <a:xfrm>
            <a:off x="3245383" y="499638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453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6317" y="486579"/>
            <a:ext cx="7796548" cy="878924"/>
          </a:xfrm>
        </p:spPr>
        <p:txBody>
          <a:bodyPr/>
          <a:lstStyle/>
          <a:p>
            <a:r>
              <a:rPr lang="en-IE" dirty="0" smtClean="0"/>
              <a:t>State of play: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9"/>
          <a:stretch/>
        </p:blipFill>
        <p:spPr>
          <a:xfrm>
            <a:off x="-1524000" y="-270589"/>
            <a:ext cx="5515253" cy="7128589"/>
          </a:xfrm>
        </p:spPr>
      </p:pic>
      <p:sp>
        <p:nvSpPr>
          <p:cNvPr id="3" name="TextBox 2"/>
          <p:cNvSpPr txBox="1"/>
          <p:nvPr/>
        </p:nvSpPr>
        <p:spPr>
          <a:xfrm>
            <a:off x="4453528" y="1352394"/>
            <a:ext cx="696390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C000"/>
              </a:buClr>
            </a:pPr>
            <a:r>
              <a:rPr lang="en-GB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Developments at national </a:t>
            </a:r>
          </a:p>
          <a:p>
            <a:pPr>
              <a:buClr>
                <a:srgbClr val="FFC000"/>
              </a:buClr>
            </a:pPr>
            <a:endParaRPr lang="en-GB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C000"/>
              </a:buClr>
            </a:pPr>
            <a:r>
              <a:rPr lang="en-GB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Legislative 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at national </a:t>
            </a:r>
            <a:r>
              <a:rPr lang="en-GB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levels</a:t>
            </a:r>
          </a:p>
          <a:p>
            <a:pPr>
              <a:buClr>
                <a:srgbClr val="FFC000"/>
              </a:buClr>
            </a:pPr>
            <a:endParaRPr lang="en-GB" sz="2000" dirty="0" smtClean="0">
              <a:solidFill>
                <a:srgbClr val="962F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C000"/>
              </a:buClr>
            </a:pPr>
            <a:r>
              <a:rPr lang="en-GB" sz="2000" dirty="0" smtClean="0">
                <a:solidFill>
                  <a:srgbClr val="962F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Introducing </a:t>
            </a:r>
            <a:r>
              <a:rPr lang="en-GB" sz="2000" dirty="0">
                <a:solidFill>
                  <a:srgbClr val="962F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recognition in national legislations provides a strong and sound basis for the implementation of the Council Recommendation</a:t>
            </a:r>
          </a:p>
          <a:p>
            <a:pPr>
              <a:buClr>
                <a:srgbClr val="FFC000"/>
              </a:buClr>
            </a:pPr>
            <a:endParaRPr lang="en-GB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Clr>
                <a:srgbClr val="FFC000"/>
              </a:buClr>
            </a:pPr>
            <a:r>
              <a:rPr lang="en-GB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Improvements at institutional level</a:t>
            </a:r>
          </a:p>
          <a:p>
            <a:pPr>
              <a:buClr>
                <a:srgbClr val="FFC000"/>
              </a:buClr>
            </a:pPr>
            <a:endParaRPr lang="en-GB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 smtClean="0">
                <a:solidFill>
                  <a:srgbClr val="962F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Improvement of understanding </a:t>
            </a:r>
            <a:r>
              <a:rPr lang="en-GB" sz="2000" dirty="0">
                <a:solidFill>
                  <a:srgbClr val="962F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concept of the automatic </a:t>
            </a:r>
            <a:r>
              <a:rPr lang="en-GB" sz="2000" dirty="0" smtClean="0">
                <a:solidFill>
                  <a:srgbClr val="962F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recognition is leading to </a:t>
            </a:r>
            <a:r>
              <a:rPr lang="en-GB" sz="2000" dirty="0">
                <a:solidFill>
                  <a:srgbClr val="962F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larger acceptance among the credential evaluators,   students and staff in higher education </a:t>
            </a:r>
            <a:r>
              <a:rPr lang="en-GB" sz="2000" dirty="0" smtClean="0">
                <a:solidFill>
                  <a:srgbClr val="962F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institutions</a:t>
            </a:r>
            <a:endParaRPr lang="pt-PT" sz="2000" dirty="0">
              <a:solidFill>
                <a:srgbClr val="962F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6198">
              <a:buClr>
                <a:srgbClr val="FFC000"/>
              </a:buClr>
            </a:pPr>
            <a:endParaRPr lang="en-GB" sz="1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471523" y="1989002"/>
            <a:ext cx="78160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ight Arrow 5"/>
          <p:cNvSpPr/>
          <p:nvPr/>
        </p:nvSpPr>
        <p:spPr>
          <a:xfrm>
            <a:off x="4518385" y="3721317"/>
            <a:ext cx="7816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791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9937" y="1"/>
            <a:ext cx="7992928" cy="980727"/>
          </a:xfrm>
        </p:spPr>
        <p:txBody>
          <a:bodyPr/>
          <a:lstStyle/>
          <a:p>
            <a:r>
              <a:rPr lang="en-IE" dirty="0" smtClean="0"/>
              <a:t>State of play: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9"/>
          <a:stretch/>
        </p:blipFill>
        <p:spPr>
          <a:xfrm>
            <a:off x="-1524000" y="-270589"/>
            <a:ext cx="5515253" cy="7128589"/>
          </a:xfrm>
        </p:spPr>
      </p:pic>
      <p:sp>
        <p:nvSpPr>
          <p:cNvPr id="3" name="TextBox 2"/>
          <p:cNvSpPr txBox="1"/>
          <p:nvPr/>
        </p:nvSpPr>
        <p:spPr>
          <a:xfrm>
            <a:off x="3999937" y="692696"/>
            <a:ext cx="8215393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Changing </a:t>
            </a:r>
            <a:r>
              <a:rPr lang="en-GB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role of the NARICs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962F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NARIC’s centres have </a:t>
            </a:r>
            <a:r>
              <a:rPr lang="en-GB" sz="2000" dirty="0">
                <a:solidFill>
                  <a:srgbClr val="962F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become more prominent in several Member </a:t>
            </a:r>
            <a:r>
              <a:rPr lang="en-GB" sz="2000" dirty="0" smtClean="0">
                <a:solidFill>
                  <a:srgbClr val="962F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States.  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962F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NARIC’S plays </a:t>
            </a:r>
            <a:r>
              <a:rPr lang="en-GB" sz="2000" dirty="0">
                <a:solidFill>
                  <a:srgbClr val="962F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more central role and to reinforce their relationships with the higher education institutions. </a:t>
            </a:r>
            <a:endParaRPr lang="en-GB" sz="2000" dirty="0" smtClean="0">
              <a:solidFill>
                <a:srgbClr val="962F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962F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</a:t>
            </a:r>
            <a:r>
              <a:rPr lang="en-GB" sz="2000" dirty="0">
                <a:solidFill>
                  <a:srgbClr val="962F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NARICs </a:t>
            </a:r>
            <a:r>
              <a:rPr lang="en-GB" sz="2000" dirty="0" smtClean="0">
                <a:solidFill>
                  <a:srgbClr val="962F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GB" sz="2000" dirty="0">
                <a:solidFill>
                  <a:srgbClr val="962F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considering extension of their activities in the recognition of secondary education and VET qualifications</a:t>
            </a:r>
            <a:endParaRPr lang="en-GB" sz="2000" dirty="0" smtClean="0">
              <a:solidFill>
                <a:srgbClr val="962F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C000"/>
              </a:buClr>
            </a:pPr>
            <a:r>
              <a:rPr lang="en-GB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Commission’s </a:t>
            </a:r>
            <a:r>
              <a:rPr lang="en-GB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</a:p>
          <a:p>
            <a:pPr marL="380990" indent="-38099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of digital transparency </a:t>
            </a:r>
            <a:r>
              <a:rPr lang="en-GB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962F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GB" sz="2000" dirty="0" smtClean="0">
                <a:solidFill>
                  <a:srgbClr val="962F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ew </a:t>
            </a:r>
            <a:r>
              <a:rPr lang="en-GB" sz="2000" u="sng" dirty="0">
                <a:solidFill>
                  <a:srgbClr val="962F88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Europass</a:t>
            </a:r>
            <a:r>
              <a:rPr lang="en-GB" sz="2000" dirty="0">
                <a:solidFill>
                  <a:srgbClr val="962F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launched in July 2020 </a:t>
            </a:r>
            <a:endParaRPr lang="en-GB" sz="2000" dirty="0">
              <a:solidFill>
                <a:srgbClr val="962F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962F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</a:t>
            </a:r>
            <a:r>
              <a:rPr lang="en-GB" sz="2000" dirty="0">
                <a:solidFill>
                  <a:srgbClr val="962F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Credentials </a:t>
            </a:r>
            <a:r>
              <a:rPr lang="en-GB" sz="2000" dirty="0" smtClean="0">
                <a:solidFill>
                  <a:srgbClr val="962F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with greater higher education community (Bologna Process)</a:t>
            </a:r>
          </a:p>
          <a:p>
            <a:pPr>
              <a:buClr>
                <a:srgbClr val="FFC000"/>
              </a:buClr>
            </a:pPr>
            <a:endParaRPr lang="en-GB" dirty="0"/>
          </a:p>
        </p:txBody>
      </p:sp>
      <p:sp>
        <p:nvSpPr>
          <p:cNvPr id="9" name="Right Arrow 8"/>
          <p:cNvSpPr/>
          <p:nvPr/>
        </p:nvSpPr>
        <p:spPr>
          <a:xfrm>
            <a:off x="4223791" y="974915"/>
            <a:ext cx="717852" cy="562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ight Arrow 9"/>
          <p:cNvSpPr/>
          <p:nvPr/>
        </p:nvSpPr>
        <p:spPr>
          <a:xfrm>
            <a:off x="4223791" y="3872216"/>
            <a:ext cx="70078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883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smtClean="0">
                <a:solidFill>
                  <a:srgbClr val="002060"/>
                </a:solidFill>
              </a:rPr>
              <a:t>Commission’s support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624230" y="1584000"/>
            <a:ext cx="8537400" cy="470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defRPr/>
            </a:pPr>
            <a:endParaRPr lang="en-US" sz="2000" b="0" kern="0" dirty="0">
              <a:solidFill>
                <a:srgbClr val="4D4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en-US" sz="24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Funding through the Erasmus+ </a:t>
            </a:r>
            <a:r>
              <a:rPr lang="en-US" sz="2400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24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rgbClr val="962F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Creation of the Technical Support Team with the objectives of providing support to ENIC-NARIC Networks</a:t>
            </a:r>
          </a:p>
          <a:p>
            <a:pPr>
              <a:buClrTx/>
              <a:defRPr/>
            </a:pPr>
            <a:endParaRPr lang="en-US" sz="24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defRPr/>
            </a:pPr>
            <a:r>
              <a:rPr lang="en-US" sz="24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Policy support</a:t>
            </a:r>
          </a:p>
          <a:p>
            <a:pPr>
              <a:buClrTx/>
              <a:defRPr/>
            </a:pPr>
            <a:r>
              <a:rPr lang="en-US" sz="2400" kern="0" dirty="0" smtClean="0">
                <a:solidFill>
                  <a:srgbClr val="962F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Peer support events, NARIC Annual meeting, ENIC-NARIC Annual meeting, webinars, workshops</a:t>
            </a:r>
            <a:endParaRPr lang="en-US" sz="2400" kern="0" dirty="0" smtClean="0">
              <a:solidFill>
                <a:srgbClr val="962F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962F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400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400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duotone>
              <a:srgbClr val="5CB7E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63" y="1709264"/>
            <a:ext cx="807474" cy="807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duotone>
              <a:srgbClr val="F6894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63" y="3386229"/>
            <a:ext cx="807474" cy="8074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duotone>
              <a:srgbClr val="5CB7E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63" y="5445224"/>
            <a:ext cx="864096" cy="86409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567608" y="1709264"/>
            <a:ext cx="0" cy="4600056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Arrow 2"/>
          <p:cNvSpPr/>
          <p:nvPr/>
        </p:nvSpPr>
        <p:spPr>
          <a:xfrm>
            <a:off x="2711624" y="1870685"/>
            <a:ext cx="85888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ight Arrow 4"/>
          <p:cNvSpPr/>
          <p:nvPr/>
        </p:nvSpPr>
        <p:spPr>
          <a:xfrm>
            <a:off x="2711624" y="3380809"/>
            <a:ext cx="83439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464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12776"/>
            <a:ext cx="11166000" cy="4320480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182353" y="1044443"/>
            <a:ext cx="969384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 defTabSz="914377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implementation is uneven amongst the Member States.</a:t>
            </a:r>
          </a:p>
          <a:p>
            <a:pPr defTabSz="914377">
              <a:defRPr/>
            </a:pP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defTabSz="914377">
              <a:defRPr/>
            </a:pPr>
            <a:r>
              <a:rPr lang="fr-BE" sz="2000" dirty="0">
                <a:solidFill>
                  <a:srgbClr val="00206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State of </a:t>
            </a:r>
            <a:r>
              <a:rPr lang="fr-BE" sz="2000" dirty="0" err="1">
                <a:solidFill>
                  <a:srgbClr val="00206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play</a:t>
            </a:r>
            <a:r>
              <a:rPr lang="fr-BE" sz="2000" dirty="0">
                <a:solidFill>
                  <a:srgbClr val="00206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: </a:t>
            </a:r>
            <a:endParaRPr lang="fr-BE" sz="2000" dirty="0">
              <a:solidFill>
                <a:srgbClr val="00206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380990" indent="-38099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GB" sz="2000" kern="0" dirty="0" smtClean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15 successful submissions </a:t>
            </a:r>
            <a:r>
              <a:rPr lang="en-GB" sz="20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of NARIC projects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GB" sz="2000" kern="0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Current developments:</a:t>
            </a:r>
          </a:p>
          <a:p>
            <a:pPr marL="228594" indent="-228594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Baltic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Benelux cooperation on automatic recognition of higher education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qualifications</a:t>
            </a:r>
          </a:p>
          <a:p>
            <a:pPr marL="228594" indent="-228594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Portugal automatic recognition basing on the list of agreed countries</a:t>
            </a:r>
          </a:p>
          <a:p>
            <a:pPr marL="228594" indent="-228594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Finland </a:t>
            </a:r>
            <a:r>
              <a:rPr lang="en-US" sz="2000" kern="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defacto</a:t>
            </a:r>
            <a:r>
              <a:rPr lang="en-US" sz="20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 automatic recognition</a:t>
            </a:r>
          </a:p>
          <a:p>
            <a:pPr marL="228594" indent="-228594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Scandinavian region multilateral agreement on automatic recognition</a:t>
            </a:r>
          </a:p>
          <a:p>
            <a:pPr marL="228594" indent="-228594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kern="0" dirty="0" smtClean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Several Member States are </a:t>
            </a:r>
            <a:r>
              <a:rPr lang="en-US" sz="20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introducing new amendment to its legislation for the automatic recognition</a:t>
            </a:r>
          </a:p>
          <a:p>
            <a:pPr marL="228594" indent="-228594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en-GB" sz="2000" kern="0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GB" sz="2000" kern="0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2" name="Google Shape;230;p20">
            <a:extLst>
              <a:ext uri="{FF2B5EF4-FFF2-40B4-BE49-F238E27FC236}">
                <a16:creationId xmlns:a16="http://schemas.microsoft.com/office/drawing/2014/main" id="{66792CAA-70D1-534A-AA18-632676F0764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79616" y="1134387"/>
            <a:ext cx="0" cy="5406887"/>
          </a:xfrm>
          <a:prstGeom prst="straightConnector1">
            <a:avLst/>
          </a:prstGeom>
          <a:noFill/>
          <a:ln w="19050">
            <a:solidFill>
              <a:srgbClr val="034EA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1920830" y="176179"/>
            <a:ext cx="4533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 smtClean="0">
                <a:solidFill>
                  <a:srgbClr val="034EA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developments</a:t>
            </a:r>
            <a:endParaRPr lang="en-GB" sz="3200" dirty="0">
              <a:solidFill>
                <a:srgbClr val="034EA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98" y="1407878"/>
            <a:ext cx="838900" cy="838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96" y="3769516"/>
            <a:ext cx="912483" cy="9124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62" y="5008449"/>
            <a:ext cx="908975" cy="9089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89" y="2644772"/>
            <a:ext cx="783096" cy="78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1952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202042"/>
            <a:ext cx="11221278" cy="2146838"/>
          </a:xfrm>
        </p:spPr>
        <p:txBody>
          <a:bodyPr/>
          <a:lstStyle/>
          <a:p>
            <a:r>
              <a:rPr lang="en-IE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 you noticed any changes in your recognition practices in your country following the CR on automatic recognition?</a:t>
            </a:r>
            <a:r>
              <a:rPr lang="en-GB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17" y="4869160"/>
            <a:ext cx="2517866" cy="1639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653" y="4869160"/>
            <a:ext cx="2517866" cy="1639966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-24680" y="0"/>
            <a:ext cx="790967" cy="6858000"/>
          </a:xfrm>
          <a:prstGeom prst="rect">
            <a:avLst/>
          </a:prstGeom>
          <a:gradFill>
            <a:gsLst>
              <a:gs pos="57498">
                <a:srgbClr val="9AE4E9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GB" b="0" dirty="0"/>
          </a:p>
        </p:txBody>
      </p:sp>
      <p:graphicFrame>
        <p:nvGraphicFramePr>
          <p:cNvPr id="29" name="Chart 28"/>
          <p:cNvGraphicFramePr/>
          <p:nvPr>
            <p:extLst/>
          </p:nvPr>
        </p:nvGraphicFramePr>
        <p:xfrm>
          <a:off x="2952180" y="2455564"/>
          <a:ext cx="6888236" cy="3781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1415480" y="519876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17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6" r="17201"/>
          <a:stretch/>
        </p:blipFill>
        <p:spPr>
          <a:xfrm>
            <a:off x="0" y="1362685"/>
            <a:ext cx="4277896" cy="54953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12328"/>
            <a:ext cx="6374063" cy="716013"/>
          </a:xfrm>
        </p:spPr>
        <p:txBody>
          <a:bodyPr/>
          <a:lstStyle/>
          <a:p>
            <a:r>
              <a:rPr lang="en-GB" sz="4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next:</a:t>
            </a:r>
            <a:endParaRPr lang="en-GB" sz="4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7897" y="378940"/>
            <a:ext cx="7914103" cy="6326659"/>
          </a:xfrm>
        </p:spPr>
        <p:txBody>
          <a:bodyPr/>
          <a:lstStyle/>
          <a:p>
            <a:pPr defTabSz="914377">
              <a:lnSpc>
                <a:spcPct val="100000"/>
              </a:lnSpc>
              <a:defRPr/>
            </a:pPr>
            <a:endParaRPr lang="en-GB" u="sng" dirty="0" smtClean="0"/>
          </a:p>
          <a:p>
            <a:pPr defTabSz="914377">
              <a:lnSpc>
                <a:spcPct val="100000"/>
              </a:lnSpc>
              <a:defRPr/>
            </a:pPr>
            <a:endParaRPr lang="en-GB" u="sng" dirty="0"/>
          </a:p>
          <a:p>
            <a:pPr defTabSz="914377">
              <a:lnSpc>
                <a:spcPct val="100000"/>
              </a:lnSpc>
              <a:defRPr/>
            </a:pPr>
            <a:r>
              <a:rPr lang="en-GB" b="1" dirty="0" smtClean="0">
                <a:solidFill>
                  <a:srgbClr val="002060"/>
                </a:solidFill>
              </a:rPr>
              <a:t>Support of </a:t>
            </a:r>
            <a:r>
              <a:rPr lang="en-GB" b="1" dirty="0">
                <a:solidFill>
                  <a:srgbClr val="002060"/>
                </a:solidFill>
              </a:rPr>
              <a:t>the ENIC-NARIC network and online information services</a:t>
            </a:r>
            <a:endParaRPr lang="pt-PT" b="1" dirty="0">
              <a:solidFill>
                <a:srgbClr val="002060"/>
              </a:solidFill>
            </a:endParaRPr>
          </a:p>
          <a:p>
            <a:pPr defTabSz="914377">
              <a:lnSpc>
                <a:spcPct val="100000"/>
              </a:lnSpc>
              <a:defRPr/>
            </a:pPr>
            <a:r>
              <a:rPr lang="en-GB" b="1" dirty="0">
                <a:solidFill>
                  <a:srgbClr val="002060"/>
                </a:solidFill>
              </a:rPr>
              <a:t>Continue further political cooperation </a:t>
            </a:r>
            <a:endParaRPr lang="pt-PT" b="1" dirty="0">
              <a:solidFill>
                <a:srgbClr val="002060"/>
              </a:solidFill>
            </a:endParaRPr>
          </a:p>
          <a:p>
            <a:pPr defTabSz="914377">
              <a:lnSpc>
                <a:spcPct val="100000"/>
              </a:lnSpc>
              <a:defRPr/>
            </a:pPr>
            <a:r>
              <a:rPr lang="en-GB" b="1" dirty="0">
                <a:solidFill>
                  <a:srgbClr val="002060"/>
                </a:solidFill>
              </a:rPr>
              <a:t>Study on the level of implementation of the automatic recognition</a:t>
            </a:r>
            <a:endParaRPr lang="pt-PT" b="1" dirty="0">
              <a:solidFill>
                <a:srgbClr val="002060"/>
              </a:solidFill>
            </a:endParaRPr>
          </a:p>
          <a:p>
            <a:pPr defTabSz="914377">
              <a:lnSpc>
                <a:spcPct val="100000"/>
              </a:lnSpc>
              <a:defRPr/>
            </a:pPr>
            <a:r>
              <a:rPr lang="en-GB" b="1" dirty="0">
                <a:solidFill>
                  <a:srgbClr val="002060"/>
                </a:solidFill>
              </a:rPr>
              <a:t>Further supportive measures for facilitating recognition of learning period abroad</a:t>
            </a:r>
            <a:endParaRPr lang="pt-PT" b="1" dirty="0">
              <a:solidFill>
                <a:srgbClr val="002060"/>
              </a:solidFill>
            </a:endParaRPr>
          </a:p>
          <a:p>
            <a:pPr defTabSz="914377">
              <a:lnSpc>
                <a:spcPct val="100000"/>
              </a:lnSpc>
              <a:defRPr/>
            </a:pPr>
            <a:endParaRPr lang="en-US" sz="1733" dirty="0"/>
          </a:p>
          <a:p>
            <a:pPr defTabSz="914377">
              <a:lnSpc>
                <a:spcPct val="100000"/>
              </a:lnSpc>
              <a:defRPr/>
            </a:pPr>
            <a:endParaRPr lang="en-US" sz="1733" dirty="0"/>
          </a:p>
          <a:p>
            <a:pPr defTabSz="914377">
              <a:lnSpc>
                <a:spcPct val="100000"/>
              </a:lnSpc>
              <a:defRPr/>
            </a:pPr>
            <a:endParaRPr lang="en-US" sz="1733" dirty="0"/>
          </a:p>
          <a:p>
            <a:pPr defTabSz="914377">
              <a:defRPr/>
            </a:pPr>
            <a:endParaRPr lang="en-US" dirty="0">
              <a:solidFill>
                <a:srgbClr val="0F5494"/>
              </a:solidFill>
            </a:endParaRPr>
          </a:p>
          <a:p>
            <a:pPr defTabSz="914377">
              <a:defRPr/>
            </a:pPr>
            <a:endParaRPr lang="en-US" dirty="0">
              <a:solidFill>
                <a:srgbClr val="0F5494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48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Blank">
  <a:themeElements>
    <a:clrScheme name="EAC Colour Pallette">
      <a:dk1>
        <a:srgbClr val="404040"/>
      </a:dk1>
      <a:lt1>
        <a:srgbClr val="FFFFFF"/>
      </a:lt1>
      <a:dk2>
        <a:srgbClr val="034EA2"/>
      </a:dk2>
      <a:lt2>
        <a:srgbClr val="FFFFFF"/>
      </a:lt2>
      <a:accent1>
        <a:srgbClr val="FFC000"/>
      </a:accent1>
      <a:accent2>
        <a:srgbClr val="5CB7E7"/>
      </a:accent2>
      <a:accent3>
        <a:srgbClr val="6497CA"/>
      </a:accent3>
      <a:accent4>
        <a:srgbClr val="C6E3FF"/>
      </a:accent4>
      <a:accent5>
        <a:srgbClr val="D1D3D4"/>
      </a:accent5>
      <a:accent6>
        <a:srgbClr val="F6894D"/>
      </a:accent6>
      <a:hlink>
        <a:srgbClr val="034EA2"/>
      </a:hlink>
      <a:folHlink>
        <a:srgbClr val="5CB7E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EC EUROPEAN UNIVERSITIES">
      <a:dk1>
        <a:srgbClr val="1C1C1C"/>
      </a:dk1>
      <a:lt1>
        <a:sysClr val="window" lastClr="FFFFFF"/>
      </a:lt1>
      <a:dk2>
        <a:srgbClr val="88D6BF"/>
      </a:dk2>
      <a:lt2>
        <a:srgbClr val="F99C2E"/>
      </a:lt2>
      <a:accent1>
        <a:srgbClr val="DB2866"/>
      </a:accent1>
      <a:accent2>
        <a:srgbClr val="903895"/>
      </a:accent2>
      <a:accent3>
        <a:srgbClr val="F26A37"/>
      </a:accent3>
      <a:accent4>
        <a:srgbClr val="1E75BB"/>
      </a:accent4>
      <a:accent5>
        <a:srgbClr val="00AEEF"/>
      </a:accent5>
      <a:accent6>
        <a:srgbClr val="8DC63F"/>
      </a:accent6>
      <a:hlink>
        <a:srgbClr val="0563C1"/>
      </a:hlink>
      <a:folHlink>
        <a:srgbClr val="954F72"/>
      </a:folHlink>
    </a:clrScheme>
    <a:fontScheme name="EUROPEAN COMMISSION">
      <a:majorFont>
        <a:latin typeface="EC Square Sans Pro"/>
        <a:ea typeface=""/>
        <a:cs typeface=""/>
      </a:majorFont>
      <a:minorFont>
        <a:latin typeface="EC Squar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Blank">
  <a:themeElements>
    <a:clrScheme name="EAC Colour Pallette">
      <a:dk1>
        <a:srgbClr val="404040"/>
      </a:dk1>
      <a:lt1>
        <a:srgbClr val="FFFFFF"/>
      </a:lt1>
      <a:dk2>
        <a:srgbClr val="034EA2"/>
      </a:dk2>
      <a:lt2>
        <a:srgbClr val="FFFFFF"/>
      </a:lt2>
      <a:accent1>
        <a:srgbClr val="FFC000"/>
      </a:accent1>
      <a:accent2>
        <a:srgbClr val="5CB7E7"/>
      </a:accent2>
      <a:accent3>
        <a:srgbClr val="6497CA"/>
      </a:accent3>
      <a:accent4>
        <a:srgbClr val="C6E3FF"/>
      </a:accent4>
      <a:accent5>
        <a:srgbClr val="D1D3D4"/>
      </a:accent5>
      <a:accent6>
        <a:srgbClr val="F6894D"/>
      </a:accent6>
      <a:hlink>
        <a:srgbClr val="034EA2"/>
      </a:hlink>
      <a:folHlink>
        <a:srgbClr val="5CB7E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Blank">
  <a:themeElements>
    <a:clrScheme name="EAC Colour Pallette">
      <a:dk1>
        <a:srgbClr val="404040"/>
      </a:dk1>
      <a:lt1>
        <a:srgbClr val="FFFFFF"/>
      </a:lt1>
      <a:dk2>
        <a:srgbClr val="034EA2"/>
      </a:dk2>
      <a:lt2>
        <a:srgbClr val="FFFFFF"/>
      </a:lt2>
      <a:accent1>
        <a:srgbClr val="FFC000"/>
      </a:accent1>
      <a:accent2>
        <a:srgbClr val="5CB7E7"/>
      </a:accent2>
      <a:accent3>
        <a:srgbClr val="6497CA"/>
      </a:accent3>
      <a:accent4>
        <a:srgbClr val="C6E3FF"/>
      </a:accent4>
      <a:accent5>
        <a:srgbClr val="D1D3D4"/>
      </a:accent5>
      <a:accent6>
        <a:srgbClr val="F6894D"/>
      </a:accent6>
      <a:hlink>
        <a:srgbClr val="034EA2"/>
      </a:hlink>
      <a:folHlink>
        <a:srgbClr val="5CB7E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EC EUROPEAN UNIVERSITIES">
      <a:dk1>
        <a:srgbClr val="1C1C1C"/>
      </a:dk1>
      <a:lt1>
        <a:sysClr val="window" lastClr="FFFFFF"/>
      </a:lt1>
      <a:dk2>
        <a:srgbClr val="88D6BF"/>
      </a:dk2>
      <a:lt2>
        <a:srgbClr val="F99C2E"/>
      </a:lt2>
      <a:accent1>
        <a:srgbClr val="DB2866"/>
      </a:accent1>
      <a:accent2>
        <a:srgbClr val="903895"/>
      </a:accent2>
      <a:accent3>
        <a:srgbClr val="F26A37"/>
      </a:accent3>
      <a:accent4>
        <a:srgbClr val="1E75BB"/>
      </a:accent4>
      <a:accent5>
        <a:srgbClr val="00AEEF"/>
      </a:accent5>
      <a:accent6>
        <a:srgbClr val="8DC63F"/>
      </a:accent6>
      <a:hlink>
        <a:srgbClr val="0563C1"/>
      </a:hlink>
      <a:folHlink>
        <a:srgbClr val="954F72"/>
      </a:folHlink>
    </a:clrScheme>
    <a:fontScheme name="EUROPEAN COMMISSION">
      <a:majorFont>
        <a:latin typeface="EC Square Sans Pro"/>
        <a:ea typeface=""/>
        <a:cs typeface=""/>
      </a:majorFont>
      <a:minorFont>
        <a:latin typeface="EC Squar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7.xml><?xml version="1.0" encoding="utf-8"?>
<a:theme xmlns:a="http://schemas.openxmlformats.org/drawingml/2006/main" name="5_Office Theme">
  <a:themeElements>
    <a:clrScheme name="EC EUROPEAN UNIVERSITIES">
      <a:dk1>
        <a:srgbClr val="1C1C1C"/>
      </a:dk1>
      <a:lt1>
        <a:sysClr val="window" lastClr="FFFFFF"/>
      </a:lt1>
      <a:dk2>
        <a:srgbClr val="88D6BF"/>
      </a:dk2>
      <a:lt2>
        <a:srgbClr val="F99C2E"/>
      </a:lt2>
      <a:accent1>
        <a:srgbClr val="DB2866"/>
      </a:accent1>
      <a:accent2>
        <a:srgbClr val="903895"/>
      </a:accent2>
      <a:accent3>
        <a:srgbClr val="F26A37"/>
      </a:accent3>
      <a:accent4>
        <a:srgbClr val="1E75BB"/>
      </a:accent4>
      <a:accent5>
        <a:srgbClr val="00AEEF"/>
      </a:accent5>
      <a:accent6>
        <a:srgbClr val="8DC63F"/>
      </a:accent6>
      <a:hlink>
        <a:srgbClr val="0563C1"/>
      </a:hlink>
      <a:folHlink>
        <a:srgbClr val="954F72"/>
      </a:folHlink>
    </a:clrScheme>
    <a:fontScheme name="EUROPEAN COMMISSION">
      <a:majorFont>
        <a:latin typeface="EC Square Sans Pro"/>
        <a:ea typeface=""/>
        <a:cs typeface=""/>
      </a:majorFont>
      <a:minorFont>
        <a:latin typeface="EC Squar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EC EUROPEAN UNIVERSITIES">
      <a:dk1>
        <a:srgbClr val="1C1C1C"/>
      </a:dk1>
      <a:lt1>
        <a:sysClr val="window" lastClr="FFFFFF"/>
      </a:lt1>
      <a:dk2>
        <a:srgbClr val="88D6BF"/>
      </a:dk2>
      <a:lt2>
        <a:srgbClr val="F99C2E"/>
      </a:lt2>
      <a:accent1>
        <a:srgbClr val="DB2866"/>
      </a:accent1>
      <a:accent2>
        <a:srgbClr val="903895"/>
      </a:accent2>
      <a:accent3>
        <a:srgbClr val="F26A37"/>
      </a:accent3>
      <a:accent4>
        <a:srgbClr val="1E75BB"/>
      </a:accent4>
      <a:accent5>
        <a:srgbClr val="00AEEF"/>
      </a:accent5>
      <a:accent6>
        <a:srgbClr val="8DC63F"/>
      </a:accent6>
      <a:hlink>
        <a:srgbClr val="0563C1"/>
      </a:hlink>
      <a:folHlink>
        <a:srgbClr val="954F72"/>
      </a:folHlink>
    </a:clrScheme>
    <a:fontScheme name="EUROPEAN COMMISSION">
      <a:majorFont>
        <a:latin typeface="EC Square Sans Pro"/>
        <a:ea typeface=""/>
        <a:cs typeface=""/>
      </a:majorFont>
      <a:minorFont>
        <a:latin typeface="EC Squar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pening slides and council recommendation Vaness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opic xmlns="134554b2-fa8c-407b-b04e-356c8bd4a3b0">07 DG HE</Topic>
    <EC_Collab_DocumentLanguage xmlns="134554b2-fa8c-407b-b04e-356c8bd4a3b0">EN</EC_Collab_DocumentLanguage>
    <EC_Collab_Reference xmlns="134554b2-fa8c-407b-b04e-356c8bd4a3b0" xsi:nil="true"/>
    <Sub_x0020_Topic xmlns="134554b2-fa8c-407b-b04e-356c8bd4a3b0" xsi:nil="true"/>
    <EC_Collab_Status xmlns="134554b2-fa8c-407b-b04e-356c8bd4a3b0">Not Started</EC_Collab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C Document" ma:contentTypeID="0x010100258AA79CEB83498886A3A086811232500091B092EC8FF7F9468239233E20E9CC98" ma:contentTypeVersion="13" ma:contentTypeDescription="Create a new document in this library." ma:contentTypeScope="" ma:versionID="c2fede85d7a638091cf2c81066e78a28">
  <xsd:schema xmlns:xsd="http://www.w3.org/2001/XMLSchema" xmlns:xs="http://www.w3.org/2001/XMLSchema" xmlns:p="http://schemas.microsoft.com/office/2006/metadata/properties" xmlns:ns2="134554b2-fa8c-407b-b04e-356c8bd4a3b0" targetNamespace="http://schemas.microsoft.com/office/2006/metadata/properties" ma:root="true" ma:fieldsID="9b027d0aae2c665a2459517e525d76bb" ns2:_="">
    <xsd:import namespace="134554b2-fa8c-407b-b04e-356c8bd4a3b0"/>
    <xsd:element name="properties">
      <xsd:complexType>
        <xsd:sequence>
          <xsd:element name="documentManagement">
            <xsd:complexType>
              <xsd:all>
                <xsd:element ref="ns2:Topic" minOccurs="0"/>
                <xsd:element ref="ns2:EC_Collab_Reference" minOccurs="0"/>
                <xsd:element ref="ns2:EC_Collab_DocumentLanguage"/>
                <xsd:element ref="ns2:EC_Collab_Status"/>
                <xsd:element ref="ns2:Sub_x0020_Topi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4554b2-fa8c-407b-b04e-356c8bd4a3b0" elementFormDefault="qualified">
    <xsd:import namespace="http://schemas.microsoft.com/office/2006/documentManagement/types"/>
    <xsd:import namespace="http://schemas.microsoft.com/office/infopath/2007/PartnerControls"/>
    <xsd:element name="Topic" ma:index="1" nillable="true" ma:displayName="Topic" ma:format="RadioButtons" ma:internalName="Topic">
      <xsd:simpleType>
        <xsd:restriction base="dms:Choice">
          <xsd:enumeration value="00 European Universities Initiatives"/>
          <xsd:enumeration value="001b Post ET 2020 cooperation"/>
          <xsd:enumeration value="01 Management - Planning"/>
          <xsd:enumeration value="02 Procedures - How to"/>
          <xsd:enumeration value="03 Templates"/>
          <xsd:enumeration value="04 Useful tools"/>
          <xsd:enumeration value="05 Breaking down Silos"/>
          <xsd:enumeration value="06 Covid 19"/>
          <xsd:enumeration value="07 DG HE"/>
          <xsd:enumeration value="001a ET 2020 DG HE"/>
        </xsd:restriction>
      </xsd:simpleType>
    </xsd:element>
    <xsd:element name="EC_Collab_Reference" ma:index="7" nillable="true" ma:displayName="Reference" ma:internalName="EC_Collab_Reference">
      <xsd:simpleType>
        <xsd:restriction base="dms:Text"/>
      </xsd:simpleType>
    </xsd:element>
    <xsd:element name="EC_Collab_DocumentLanguage" ma:index="8" ma:displayName="Language" ma:default="EN" ma:internalName="EC_Collab_DocumentLanguage">
      <xsd:simpleType>
        <xsd:restriction base="dms:Choice">
          <xsd:enumeration value="BG"/>
          <xsd:enumeration value="ES"/>
          <xsd:enumeration value="CS"/>
          <xsd:enumeration value="DA"/>
          <xsd:enumeration value="DE"/>
          <xsd:enumeration value="ET"/>
          <xsd:enumeration value="EL"/>
          <xsd:enumeration value="EN"/>
          <xsd:enumeration value="FR"/>
          <xsd:enumeration value="GA"/>
          <xsd:enumeration value="IT"/>
          <xsd:enumeration value="LT"/>
          <xsd:enumeration value="LV"/>
          <xsd:enumeration value="HU"/>
          <xsd:enumeration value="MT"/>
          <xsd:enumeration value="NL"/>
          <xsd:enumeration value="PL"/>
          <xsd:enumeration value="PT"/>
          <xsd:enumeration value="RO"/>
          <xsd:enumeration value="SK"/>
          <xsd:enumeration value="SL"/>
          <xsd:enumeration value="FI"/>
          <xsd:enumeration value="SV"/>
          <xsd:enumeration value="HR"/>
          <xsd:enumeration value="MK"/>
          <xsd:enumeration value="TR"/>
          <xsd:enumeration value="EU"/>
          <xsd:enumeration value="CA"/>
          <xsd:enumeration value="GL"/>
          <xsd:enumeration value="AB"/>
          <xsd:enumeration value="AA"/>
          <xsd:enumeration value="AF"/>
          <xsd:enumeration value="AK"/>
          <xsd:enumeration value="SQ"/>
          <xsd:enumeration value="AM"/>
          <xsd:enumeration value="AR"/>
          <xsd:enumeration value="AN"/>
          <xsd:enumeration value="HY"/>
          <xsd:enumeration value="AS"/>
          <xsd:enumeration value="AV"/>
          <xsd:enumeration value="AE"/>
          <xsd:enumeration value="AY"/>
          <xsd:enumeration value="AZ"/>
          <xsd:enumeration value="BM"/>
          <xsd:enumeration value="BA"/>
          <xsd:enumeration value="BE"/>
          <xsd:enumeration value="BN"/>
          <xsd:enumeration value="BH"/>
          <xsd:enumeration value="BI"/>
          <xsd:enumeration value="NB"/>
          <xsd:enumeration value="BS"/>
          <xsd:enumeration value="BR"/>
          <xsd:enumeration value="MY"/>
          <xsd:enumeration value="KM"/>
          <xsd:enumeration value="CH"/>
          <xsd:enumeration value="CE"/>
          <xsd:enumeration value="NY"/>
          <xsd:enumeration value="ZH"/>
          <xsd:enumeration value="CU"/>
          <xsd:enumeration value="CV"/>
          <xsd:enumeration value="KW"/>
          <xsd:enumeration value="CO"/>
          <xsd:enumeration value="CR"/>
          <xsd:enumeration value="DV"/>
          <xsd:enumeration value="DZ"/>
          <xsd:enumeration value="EO"/>
          <xsd:enumeration value="EE"/>
          <xsd:enumeration value="FO"/>
          <xsd:enumeration value="FJ"/>
          <xsd:enumeration value="FF"/>
          <xsd:enumeration value="GD"/>
          <xsd:enumeration value="LG"/>
          <xsd:enumeration value="KA"/>
          <xsd:enumeration value="GN"/>
          <xsd:enumeration value="GU"/>
          <xsd:enumeration value="HT"/>
          <xsd:enumeration value="HA"/>
          <xsd:enumeration value="HE"/>
          <xsd:enumeration value="HZ"/>
          <xsd:enumeration value="HI"/>
          <xsd:enumeration value="HO"/>
          <xsd:enumeration value="IS"/>
          <xsd:enumeration value="IO"/>
          <xsd:enumeration value="IG"/>
          <xsd:enumeration value="ID"/>
          <xsd:enumeration value="IA"/>
          <xsd:enumeration value="IE"/>
          <xsd:enumeration value="IU"/>
          <xsd:enumeration value="IK"/>
          <xsd:enumeration value="JA"/>
          <xsd:enumeration value="JV"/>
          <xsd:enumeration value="KL"/>
          <xsd:enumeration value="KN"/>
          <xsd:enumeration value="KR"/>
          <xsd:enumeration value="KS"/>
          <xsd:enumeration value="KK"/>
          <xsd:enumeration value="KI"/>
          <xsd:enumeration value="RW"/>
          <xsd:enumeration value="KY"/>
          <xsd:enumeration value="KV"/>
          <xsd:enumeration value="KG"/>
          <xsd:enumeration value="KO"/>
          <xsd:enumeration value="KJ"/>
          <xsd:enumeration value="KU"/>
          <xsd:enumeration value="LO"/>
          <xsd:enumeration value="LA"/>
          <xsd:enumeration value="LI"/>
          <xsd:enumeration value="LN"/>
          <xsd:enumeration value="LU"/>
          <xsd:enumeration value="LB"/>
          <xsd:enumeration value="MG"/>
          <xsd:enumeration value="MS"/>
          <xsd:enumeration value="ML"/>
          <xsd:enumeration value="GV"/>
          <xsd:enumeration value="MI"/>
          <xsd:enumeration value="MR"/>
          <xsd:enumeration value="MH"/>
          <xsd:enumeration value="MN"/>
          <xsd:enumeration value="NA"/>
          <xsd:enumeration value="NV"/>
          <xsd:enumeration value="ND"/>
          <xsd:enumeration value="NR"/>
          <xsd:enumeration value="NG"/>
          <xsd:enumeration value="NE"/>
          <xsd:enumeration value="SE"/>
          <xsd:enumeration value="NO"/>
          <xsd:enumeration value="NN"/>
          <xsd:enumeration value="OC"/>
          <xsd:enumeration value="OJ"/>
          <xsd:enumeration value="OR"/>
          <xsd:enumeration value="OM"/>
          <xsd:enumeration value="OS"/>
          <xsd:enumeration value="PI"/>
          <xsd:enumeration value="PA"/>
          <xsd:enumeration value="FA"/>
          <xsd:enumeration value="PS"/>
          <xsd:enumeration value="QU"/>
          <xsd:enumeration value="RM"/>
          <xsd:enumeration value="RN"/>
          <xsd:enumeration value="RU"/>
          <xsd:enumeration value="SM"/>
          <xsd:enumeration value="SG"/>
          <xsd:enumeration value="SA"/>
          <xsd:enumeration value="SC"/>
          <xsd:enumeration value="SR"/>
          <xsd:enumeration value="SN"/>
          <xsd:enumeration value="II"/>
          <xsd:enumeration value="SD"/>
          <xsd:enumeration value="SI"/>
          <xsd:enumeration value="SO"/>
          <xsd:enumeration value="ST"/>
          <xsd:enumeration value="SU"/>
          <xsd:enumeration value="SW"/>
          <xsd:enumeration value="SS"/>
          <xsd:enumeration value="TL"/>
          <xsd:enumeration value="TY"/>
          <xsd:enumeration value="TG"/>
          <xsd:enumeration value="TA"/>
          <xsd:enumeration value="TT"/>
          <xsd:enumeration value="TE"/>
          <xsd:enumeration value="TH"/>
          <xsd:enumeration value="BO"/>
          <xsd:enumeration value="TI"/>
          <xsd:enumeration value="TO"/>
          <xsd:enumeration value="TS"/>
          <xsd:enumeration value="TN"/>
          <xsd:enumeration value="TK"/>
          <xsd:enumeration value="TW"/>
          <xsd:enumeration value="UG"/>
          <xsd:enumeration value="UK"/>
          <xsd:enumeration value="UR"/>
          <xsd:enumeration value="UZ"/>
          <xsd:enumeration value="VE"/>
          <xsd:enumeration value="VI"/>
          <xsd:enumeration value="VO"/>
          <xsd:enumeration value="WA"/>
          <xsd:enumeration value="CY"/>
          <xsd:enumeration value="FY"/>
          <xsd:enumeration value="WO"/>
          <xsd:enumeration value="XH"/>
          <xsd:enumeration value="YI"/>
          <xsd:enumeration value="YO"/>
          <xsd:enumeration value="ZA"/>
          <xsd:enumeration value="ZU"/>
        </xsd:restriction>
      </xsd:simpleType>
    </xsd:element>
    <xsd:element name="EC_Collab_Status" ma:index="9" ma:displayName="EC Status" ma:default="Not Started" ma:internalName="EC_Collab_Status">
      <xsd:simpleType>
        <xsd:restriction base="dms:Choice">
          <xsd:enumeration value="Not Started"/>
          <xsd:enumeration value="Draft"/>
          <xsd:enumeration value="Reviewed"/>
          <xsd:enumeration value="Scheduled"/>
          <xsd:enumeration value="Published"/>
          <xsd:enumeration value="Final"/>
          <xsd:enumeration value="Expired"/>
        </xsd:restriction>
      </xsd:simpleType>
    </xsd:element>
    <xsd:element name="Sub_x0020_Topic" ma:index="10" nillable="true" ma:displayName="Sub Topic" ma:format="Dropdown" ma:internalName="Sub_x0020_Topic">
      <xsd:simpleType>
        <xsd:restriction base="dms:Choice">
          <xsd:enumeration value="Enter Choice #1"/>
          <xsd:enumeration value="Enter Choice #2"/>
          <xsd:enumeration value="Enter Choice #3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4" ma:displayName="Author"/>
        <xsd:element ref="dcterms:created" minOccurs="0" maxOccurs="1"/>
        <xsd:element ref="dc:identifier" minOccurs="0" maxOccurs="1"/>
        <xsd:element name="contentType" minOccurs="0" maxOccurs="1" type="xsd:string" ma:index="12" ma:displayName="Content Type"/>
        <xsd:element ref="dc:title" minOccurs="0" maxOccurs="1" ma:index="2" ma:displayName="Title"/>
        <xsd:element ref="dc:subject" minOccurs="0" maxOccurs="1" ma:index="3" ma:displayName="Subject"/>
        <xsd:element ref="dc:description" minOccurs="0" maxOccurs="1" ma:index="6" ma:displayName="Comments"/>
        <xsd:element name="keywords" minOccurs="0" maxOccurs="1" type="xsd:string" ma:index="5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045C08-BA1B-4F24-908F-0D28268E9569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134554b2-fa8c-407b-b04e-356c8bd4a3b0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387953E-DC0A-4F63-9A1C-9A359D1681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4554b2-fa8c-407b-b04e-356c8bd4a3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0657831-01DE-4EF4-B32E-F129C06C9E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11108</TotalTime>
  <Words>748</Words>
  <Application>Microsoft Office PowerPoint</Application>
  <PresentationFormat>Widescreen</PresentationFormat>
  <Paragraphs>127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Arial</vt:lpstr>
      <vt:lpstr>Calibri</vt:lpstr>
      <vt:lpstr>EC Square Sans Cond Pro</vt:lpstr>
      <vt:lpstr>EC Square Sans Pro</vt:lpstr>
      <vt:lpstr>Verdana</vt:lpstr>
      <vt:lpstr>Wingdings</vt:lpstr>
      <vt:lpstr>8_Blank</vt:lpstr>
      <vt:lpstr>10_Blank</vt:lpstr>
      <vt:lpstr>Conception personnalisée</vt:lpstr>
      <vt:lpstr>11_Blank</vt:lpstr>
      <vt:lpstr>4_Office Theme</vt:lpstr>
      <vt:lpstr>1_Office Theme</vt:lpstr>
      <vt:lpstr>5_Office Theme</vt:lpstr>
      <vt:lpstr>6_Office Theme</vt:lpstr>
      <vt:lpstr>Opening slides and council recommendation Vanessa</vt:lpstr>
      <vt:lpstr>7_Office Theme</vt:lpstr>
      <vt:lpstr> Achieving the implementation of the Council recommendation on automatic recognition </vt:lpstr>
      <vt:lpstr> </vt:lpstr>
      <vt:lpstr>PowerPoint Presentation</vt:lpstr>
      <vt:lpstr>State of play:</vt:lpstr>
      <vt:lpstr>State of play:</vt:lpstr>
      <vt:lpstr>Commission’s support</vt:lpstr>
      <vt:lpstr>PowerPoint Presentation</vt:lpstr>
      <vt:lpstr>Have you noticed any changes in your recognition practices in your country following the CR on automatic recognition? </vt:lpstr>
      <vt:lpstr>What is next:</vt:lpstr>
      <vt:lpstr>Thank you for your attention!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Universities</dc:title>
  <dc:subject/>
  <dc:creator>Tess van den Brink</dc:creator>
  <cp:keywords/>
  <dc:description/>
  <cp:lastModifiedBy>TROJANOVA Lucie (EAC)</cp:lastModifiedBy>
  <cp:revision>1026</cp:revision>
  <cp:lastPrinted>2019-09-27T14:33:03Z</cp:lastPrinted>
  <dcterms:created xsi:type="dcterms:W3CDTF">2018-04-06T12:07:14Z</dcterms:created>
  <dcterms:modified xsi:type="dcterms:W3CDTF">2021-03-25T20:45:42Z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0x010100258AA79CEB83498886A3A086811232500091B092EC8FF7F9468239233E20E9CC98</vt:lpwstr>
  </property>
</Properties>
</file>