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handoutMasterIdLst>
    <p:handoutMasterId r:id="rId14"/>
  </p:handoutMasterIdLst>
  <p:sldIdLst>
    <p:sldId id="256" r:id="rId2"/>
    <p:sldId id="314" r:id="rId3"/>
    <p:sldId id="272" r:id="rId4"/>
    <p:sldId id="257" r:id="rId5"/>
    <p:sldId id="273" r:id="rId6"/>
    <p:sldId id="306" r:id="rId7"/>
    <p:sldId id="315" r:id="rId8"/>
    <p:sldId id="316" r:id="rId9"/>
    <p:sldId id="317" r:id="rId10"/>
    <p:sldId id="318" r:id="rId11"/>
    <p:sldId id="259" r:id="rId12"/>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userDrawn="1">
          <p15:clr>
            <a:srgbClr val="A4A3A4"/>
          </p15:clr>
        </p15:guide>
        <p15:guide id="2" pos="907" userDrawn="1">
          <p15:clr>
            <a:srgbClr val="A4A3A4"/>
          </p15:clr>
        </p15:guide>
        <p15:guide id="3" pos="2132" userDrawn="1">
          <p15:clr>
            <a:srgbClr val="A4A3A4"/>
          </p15:clr>
        </p15:guide>
        <p15:guide id="4" pos="3379" userDrawn="1">
          <p15:clr>
            <a:srgbClr val="A4A3A4"/>
          </p15:clr>
        </p15:guide>
        <p15:guide id="5" pos="462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za Vintrová" initials="TV" lastIdx="8" clrIdx="0">
    <p:extLst>
      <p:ext uri="{19B8F6BF-5375-455C-9EA6-DF929625EA0E}">
        <p15:presenceInfo xmlns:p15="http://schemas.microsoft.com/office/powerpoint/2012/main" userId="S::Tereza.Vintrova@odienevents.com::5bf52b53-3900-4334-b42e-6da5837752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83860" autoAdjust="0"/>
  </p:normalViewPr>
  <p:slideViewPr>
    <p:cSldViewPr snapToGrid="0" showGuides="1">
      <p:cViewPr varScale="1">
        <p:scale>
          <a:sx n="68" d="100"/>
          <a:sy n="68" d="100"/>
        </p:scale>
        <p:origin x="988" y="48"/>
      </p:cViewPr>
      <p:guideLst>
        <p:guide orient="horz" pos="3657"/>
        <p:guide pos="907"/>
        <p:guide pos="2132"/>
        <p:guide pos="3379"/>
        <p:guide pos="462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1" Type="http://schemas.openxmlformats.org/officeDocument/2006/relationships/hyperlink" Target="https://eur-lex.europa.eu/legal-content/EN/TXT/?qid=1568891859235&amp;uri=CELEX:32018H1210(01)"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eur-lex.europa.eu/legal-content/EN/TXT/PDF/?uri=uriserv:OJ.C_.2021.066.01.0001.01.ENG"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eur-lex.europa.eu/legal-content/EN/TXT/?qid=1568891859235&amp;uri=CELEX:32018H1210(01)"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eur-lex.europa.eu/legal-content/EN/TXT/PDF/?uri=uriserv:OJ.C_.2021.066.01.0001.01.ENG"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20E573-8DA6-4644-8281-CA228E211924}"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cs-CZ"/>
        </a:p>
      </dgm:t>
    </dgm:pt>
    <dgm:pt modelId="{BDFEAB2B-36AE-442D-846A-2BAAA4DAA95C}">
      <dgm:prSet/>
      <dgm:spPr/>
      <dgm:t>
        <a:bodyPr/>
        <a:lstStyle/>
        <a:p>
          <a:r>
            <a:rPr lang="en-GB" baseline="0" dirty="0"/>
            <a:t>to </a:t>
          </a:r>
          <a:r>
            <a:rPr lang="en-GB" b="1" baseline="0" dirty="0"/>
            <a:t>contribute to the objectives of the European Education Area by 2025</a:t>
          </a:r>
          <a:r>
            <a:rPr lang="cs-CZ" b="1" baseline="0" dirty="0"/>
            <a:t>                                                                                                                          </a:t>
          </a:r>
          <a:r>
            <a:rPr lang="en-GB" baseline="0" dirty="0"/>
            <a:t> </a:t>
          </a:r>
          <a:r>
            <a:rPr lang="cs-CZ" baseline="0" dirty="0"/>
            <a:t>to </a:t>
          </a:r>
          <a:r>
            <a:rPr lang="en-GB" b="1" baseline="0" dirty="0"/>
            <a:t>strengthen the implementation of the Council Recommendation on promoting automatic mutual recognition of qualifications obtained in higher education and upper secondary education and training and learning outcomes</a:t>
          </a:r>
          <a:r>
            <a:rPr lang="cs-CZ" b="1" baseline="0" dirty="0"/>
            <a:t>.</a:t>
          </a:r>
          <a:endParaRPr lang="cs-CZ" dirty="0"/>
        </a:p>
      </dgm:t>
    </dgm:pt>
    <dgm:pt modelId="{2C9123FE-BA39-49B4-9782-703E399DCB8F}" type="parTrans" cxnId="{79619AFD-849A-4B5B-9B17-0EE4013F0882}">
      <dgm:prSet/>
      <dgm:spPr/>
      <dgm:t>
        <a:bodyPr/>
        <a:lstStyle/>
        <a:p>
          <a:endParaRPr lang="cs-CZ"/>
        </a:p>
      </dgm:t>
    </dgm:pt>
    <dgm:pt modelId="{55F17BDD-B3FB-46E4-8CBA-2F6C9EC3053E}" type="sibTrans" cxnId="{79619AFD-849A-4B5B-9B17-0EE4013F0882}">
      <dgm:prSet/>
      <dgm:spPr/>
      <dgm:t>
        <a:bodyPr/>
        <a:lstStyle/>
        <a:p>
          <a:endParaRPr lang="cs-CZ"/>
        </a:p>
      </dgm:t>
    </dgm:pt>
    <dgm:pt modelId="{58C4CEE4-9ABC-434B-916F-7AB0321CE7B5}" type="pres">
      <dgm:prSet presAssocID="{E820E573-8DA6-4644-8281-CA228E211924}" presName="Name0" presStyleCnt="0">
        <dgm:presLayoutVars>
          <dgm:dir/>
          <dgm:animLvl val="lvl"/>
          <dgm:resizeHandles val="exact"/>
        </dgm:presLayoutVars>
      </dgm:prSet>
      <dgm:spPr/>
    </dgm:pt>
    <dgm:pt modelId="{235AE399-5BE2-4089-B5CC-D3D319054AE2}" type="pres">
      <dgm:prSet presAssocID="{BDFEAB2B-36AE-442D-846A-2BAAA4DAA95C}" presName="linNode" presStyleCnt="0"/>
      <dgm:spPr/>
    </dgm:pt>
    <dgm:pt modelId="{CB1C715C-FF53-4F64-86AE-A707CCF6DA6F}" type="pres">
      <dgm:prSet presAssocID="{BDFEAB2B-36AE-442D-846A-2BAAA4DAA95C}" presName="parentText" presStyleLbl="node1" presStyleIdx="0" presStyleCnt="1" custScaleX="211175">
        <dgm:presLayoutVars>
          <dgm:chMax val="1"/>
          <dgm:bulletEnabled val="1"/>
        </dgm:presLayoutVars>
      </dgm:prSet>
      <dgm:spPr/>
    </dgm:pt>
  </dgm:ptLst>
  <dgm:cxnLst>
    <dgm:cxn modelId="{C8DE133D-AE58-4D9A-89CB-5E67FFBF3CC7}" type="presOf" srcId="{BDFEAB2B-36AE-442D-846A-2BAAA4DAA95C}" destId="{CB1C715C-FF53-4F64-86AE-A707CCF6DA6F}" srcOrd="0" destOrd="0" presId="urn:microsoft.com/office/officeart/2005/8/layout/vList5"/>
    <dgm:cxn modelId="{82ABA283-D409-45CE-917D-01515B6AAF72}" type="presOf" srcId="{E820E573-8DA6-4644-8281-CA228E211924}" destId="{58C4CEE4-9ABC-434B-916F-7AB0321CE7B5}" srcOrd="0" destOrd="0" presId="urn:microsoft.com/office/officeart/2005/8/layout/vList5"/>
    <dgm:cxn modelId="{79619AFD-849A-4B5B-9B17-0EE4013F0882}" srcId="{E820E573-8DA6-4644-8281-CA228E211924}" destId="{BDFEAB2B-36AE-442D-846A-2BAAA4DAA95C}" srcOrd="0" destOrd="0" parTransId="{2C9123FE-BA39-49B4-9782-703E399DCB8F}" sibTransId="{55F17BDD-B3FB-46E4-8CBA-2F6C9EC3053E}"/>
    <dgm:cxn modelId="{43CD1919-5828-4C5B-9D32-5C3F591AF345}" type="presParOf" srcId="{58C4CEE4-9ABC-434B-916F-7AB0321CE7B5}" destId="{235AE399-5BE2-4089-B5CC-D3D319054AE2}" srcOrd="0" destOrd="0" presId="urn:microsoft.com/office/officeart/2005/8/layout/vList5"/>
    <dgm:cxn modelId="{A12732A3-B17A-40D5-A80D-AF96404E03E7}" type="presParOf" srcId="{235AE399-5BE2-4089-B5CC-D3D319054AE2}" destId="{CB1C715C-FF53-4F64-86AE-A707CCF6DA6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86B88D-84DE-4D3F-A806-9D07B8E6A1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00E2C6B9-1736-4FB8-A139-4B7BE1ED51EF}">
      <dgm:prSet custT="1">
        <dgm:style>
          <a:lnRef idx="1">
            <a:schemeClr val="accent1"/>
          </a:lnRef>
          <a:fillRef idx="2">
            <a:schemeClr val="accent1"/>
          </a:fillRef>
          <a:effectRef idx="1">
            <a:schemeClr val="accent1"/>
          </a:effectRef>
          <a:fontRef idx="minor">
            <a:schemeClr val="dk1"/>
          </a:fontRef>
        </dgm:style>
      </dgm:prSet>
      <dgm:spPr/>
      <dgm:t>
        <a:bodyPr/>
        <a:lstStyle/>
        <a:p>
          <a:r>
            <a:rPr lang="en-GB" sz="2000" b="1" baseline="0" dirty="0"/>
            <a:t>Sharing experiences and best practices in the application of European instruments in the field of automatic recognition of secondary and higher education/qualifications between NARIC </a:t>
          </a:r>
          <a:r>
            <a:rPr lang="en-GB" sz="2000" b="1" baseline="0" dirty="0" err="1"/>
            <a:t>centers</a:t>
          </a:r>
          <a:r>
            <a:rPr lang="en-GB" sz="2000" b="1" baseline="0" dirty="0"/>
            <a:t>, higher education institutions</a:t>
          </a:r>
          <a:r>
            <a:rPr lang="cs-CZ" sz="2000" b="1" baseline="0" dirty="0"/>
            <a:t> (</a:t>
          </a:r>
          <a:r>
            <a:rPr lang="cs-CZ" sz="2000" b="1" baseline="0" dirty="0" err="1"/>
            <a:t>HEIs</a:t>
          </a:r>
          <a:r>
            <a:rPr lang="cs-CZ" sz="2000" b="1" baseline="0" dirty="0"/>
            <a:t>)</a:t>
          </a:r>
          <a:r>
            <a:rPr lang="en-GB" sz="2000" b="1" baseline="0" dirty="0"/>
            <a:t> and other stakeholders. </a:t>
          </a:r>
          <a:endParaRPr lang="cs-CZ" sz="2000" b="1" dirty="0"/>
        </a:p>
      </dgm:t>
    </dgm:pt>
    <dgm:pt modelId="{2DEB067A-CA86-4DB2-A79C-D7E5159ACC87}" type="parTrans" cxnId="{38CEC427-DD52-439F-A5AA-19E94FE01AD7}">
      <dgm:prSet/>
      <dgm:spPr/>
      <dgm:t>
        <a:bodyPr/>
        <a:lstStyle/>
        <a:p>
          <a:endParaRPr lang="cs-CZ"/>
        </a:p>
      </dgm:t>
    </dgm:pt>
    <dgm:pt modelId="{42CC8F8B-DBED-4F1C-9AD3-E9FE6C2BBA08}" type="sibTrans" cxnId="{38CEC427-DD52-439F-A5AA-19E94FE01AD7}">
      <dgm:prSet/>
      <dgm:spPr/>
      <dgm:t>
        <a:bodyPr/>
        <a:lstStyle/>
        <a:p>
          <a:endParaRPr lang="cs-CZ"/>
        </a:p>
      </dgm:t>
    </dgm:pt>
    <dgm:pt modelId="{956EB9C4-2333-4DE2-8B1B-0DBCBFFBC8BB}">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sz="2000" b="1" baseline="0" dirty="0"/>
            <a:t>Organizing seminars/webinars and training on methods and approaches to automatic recognition at the secondary and higher levels of education</a:t>
          </a:r>
          <a:r>
            <a:rPr lang="en-GB" sz="1900" baseline="0" dirty="0"/>
            <a:t>. </a:t>
          </a:r>
          <a:endParaRPr lang="cs-CZ" sz="1900" dirty="0"/>
        </a:p>
      </dgm:t>
    </dgm:pt>
    <dgm:pt modelId="{4B3022EE-C232-4AA1-B873-F7CA8368B141}" type="parTrans" cxnId="{B5E85281-2C84-4453-BBEE-602CD049C84B}">
      <dgm:prSet/>
      <dgm:spPr/>
      <dgm:t>
        <a:bodyPr/>
        <a:lstStyle/>
        <a:p>
          <a:endParaRPr lang="cs-CZ"/>
        </a:p>
      </dgm:t>
    </dgm:pt>
    <dgm:pt modelId="{94B5A46E-EC37-4938-9DDC-72B5E6793882}" type="sibTrans" cxnId="{B5E85281-2C84-4453-BBEE-602CD049C84B}">
      <dgm:prSet/>
      <dgm:spPr/>
      <dgm:t>
        <a:bodyPr/>
        <a:lstStyle/>
        <a:p>
          <a:endParaRPr lang="cs-CZ"/>
        </a:p>
      </dgm:t>
    </dgm:pt>
    <dgm:pt modelId="{D197F5E2-9784-4D54-8ADD-2ED24D12783F}">
      <dgm:prSet custT="1">
        <dgm:style>
          <a:lnRef idx="1">
            <a:schemeClr val="accent1"/>
          </a:lnRef>
          <a:fillRef idx="2">
            <a:schemeClr val="accent1"/>
          </a:fillRef>
          <a:effectRef idx="1">
            <a:schemeClr val="accent1"/>
          </a:effectRef>
          <a:fontRef idx="minor">
            <a:schemeClr val="dk1"/>
          </a:fontRef>
        </dgm:style>
      </dgm:prSet>
      <dgm:spPr/>
      <dgm:t>
        <a:bodyPr/>
        <a:lstStyle/>
        <a:p>
          <a:r>
            <a:rPr lang="en-GB" sz="2000" b="1" baseline="0" dirty="0"/>
            <a:t>Initiating an information and awareness campaign to strengthen the implementation of automatic recognition in the Czech Republic and other countries.</a:t>
          </a:r>
          <a:endParaRPr lang="cs-CZ" sz="2000" b="1" dirty="0"/>
        </a:p>
      </dgm:t>
    </dgm:pt>
    <dgm:pt modelId="{15820878-A3AE-4E54-B789-27A1FB2F9424}" type="parTrans" cxnId="{DA81EEE1-7F64-40F0-8E2F-42DFC6286C37}">
      <dgm:prSet/>
      <dgm:spPr/>
      <dgm:t>
        <a:bodyPr/>
        <a:lstStyle/>
        <a:p>
          <a:endParaRPr lang="cs-CZ"/>
        </a:p>
      </dgm:t>
    </dgm:pt>
    <dgm:pt modelId="{CF7990A6-B2E8-4B68-B603-45BE64087BEC}" type="sibTrans" cxnId="{DA81EEE1-7F64-40F0-8E2F-42DFC6286C37}">
      <dgm:prSet/>
      <dgm:spPr/>
      <dgm:t>
        <a:bodyPr/>
        <a:lstStyle/>
        <a:p>
          <a:endParaRPr lang="cs-CZ"/>
        </a:p>
      </dgm:t>
    </dgm:pt>
    <dgm:pt modelId="{7951803E-5A5D-4079-944E-4A0FC1F1F44A}" type="pres">
      <dgm:prSet presAssocID="{0A86B88D-84DE-4D3F-A806-9D07B8E6A1A7}" presName="linear" presStyleCnt="0">
        <dgm:presLayoutVars>
          <dgm:animLvl val="lvl"/>
          <dgm:resizeHandles val="exact"/>
        </dgm:presLayoutVars>
      </dgm:prSet>
      <dgm:spPr/>
    </dgm:pt>
    <dgm:pt modelId="{173A650C-570F-4A54-AF32-AFA82C9F44CB}" type="pres">
      <dgm:prSet presAssocID="{00E2C6B9-1736-4FB8-A139-4B7BE1ED51EF}" presName="parentText" presStyleLbl="node1" presStyleIdx="0" presStyleCnt="3">
        <dgm:presLayoutVars>
          <dgm:chMax val="0"/>
          <dgm:bulletEnabled val="1"/>
        </dgm:presLayoutVars>
      </dgm:prSet>
      <dgm:spPr/>
    </dgm:pt>
    <dgm:pt modelId="{32E4EDB2-8553-43DD-9064-A68D2EFB59FD}" type="pres">
      <dgm:prSet presAssocID="{42CC8F8B-DBED-4F1C-9AD3-E9FE6C2BBA08}" presName="spacer" presStyleCnt="0"/>
      <dgm:spPr/>
    </dgm:pt>
    <dgm:pt modelId="{5CBB86F9-E156-4524-A775-90ABBF620773}" type="pres">
      <dgm:prSet presAssocID="{956EB9C4-2333-4DE2-8B1B-0DBCBFFBC8BB}" presName="parentText" presStyleLbl="node1" presStyleIdx="1" presStyleCnt="3">
        <dgm:presLayoutVars>
          <dgm:chMax val="0"/>
          <dgm:bulletEnabled val="1"/>
        </dgm:presLayoutVars>
      </dgm:prSet>
      <dgm:spPr/>
    </dgm:pt>
    <dgm:pt modelId="{9FD9EB79-288B-4C3B-8234-4D5FB083C2BB}" type="pres">
      <dgm:prSet presAssocID="{94B5A46E-EC37-4938-9DDC-72B5E6793882}" presName="spacer" presStyleCnt="0"/>
      <dgm:spPr/>
    </dgm:pt>
    <dgm:pt modelId="{2F71194A-43C3-449F-8120-1FB7F0CDC99A}" type="pres">
      <dgm:prSet presAssocID="{D197F5E2-9784-4D54-8ADD-2ED24D12783F}" presName="parentText" presStyleLbl="node1" presStyleIdx="2" presStyleCnt="3">
        <dgm:presLayoutVars>
          <dgm:chMax val="0"/>
          <dgm:bulletEnabled val="1"/>
        </dgm:presLayoutVars>
      </dgm:prSet>
      <dgm:spPr/>
    </dgm:pt>
  </dgm:ptLst>
  <dgm:cxnLst>
    <dgm:cxn modelId="{19C7B518-AEDC-4D0E-9ED9-702156F5A76C}" type="presOf" srcId="{0A86B88D-84DE-4D3F-A806-9D07B8E6A1A7}" destId="{7951803E-5A5D-4079-944E-4A0FC1F1F44A}" srcOrd="0" destOrd="0" presId="urn:microsoft.com/office/officeart/2005/8/layout/vList2"/>
    <dgm:cxn modelId="{38CEC427-DD52-439F-A5AA-19E94FE01AD7}" srcId="{0A86B88D-84DE-4D3F-A806-9D07B8E6A1A7}" destId="{00E2C6B9-1736-4FB8-A139-4B7BE1ED51EF}" srcOrd="0" destOrd="0" parTransId="{2DEB067A-CA86-4DB2-A79C-D7E5159ACC87}" sibTransId="{42CC8F8B-DBED-4F1C-9AD3-E9FE6C2BBA08}"/>
    <dgm:cxn modelId="{159BAA3F-0681-45B0-ABB0-63C4AD932CFF}" type="presOf" srcId="{00E2C6B9-1736-4FB8-A139-4B7BE1ED51EF}" destId="{173A650C-570F-4A54-AF32-AFA82C9F44CB}" srcOrd="0" destOrd="0" presId="urn:microsoft.com/office/officeart/2005/8/layout/vList2"/>
    <dgm:cxn modelId="{66CBE77C-054C-495B-9A64-840D8F9C9BD1}" type="presOf" srcId="{956EB9C4-2333-4DE2-8B1B-0DBCBFFBC8BB}" destId="{5CBB86F9-E156-4524-A775-90ABBF620773}" srcOrd="0" destOrd="0" presId="urn:microsoft.com/office/officeart/2005/8/layout/vList2"/>
    <dgm:cxn modelId="{B5E85281-2C84-4453-BBEE-602CD049C84B}" srcId="{0A86B88D-84DE-4D3F-A806-9D07B8E6A1A7}" destId="{956EB9C4-2333-4DE2-8B1B-0DBCBFFBC8BB}" srcOrd="1" destOrd="0" parTransId="{4B3022EE-C232-4AA1-B873-F7CA8368B141}" sibTransId="{94B5A46E-EC37-4938-9DDC-72B5E6793882}"/>
    <dgm:cxn modelId="{B8391596-BF3E-4925-B874-98CE0BF71037}" type="presOf" srcId="{D197F5E2-9784-4D54-8ADD-2ED24D12783F}" destId="{2F71194A-43C3-449F-8120-1FB7F0CDC99A}" srcOrd="0" destOrd="0" presId="urn:microsoft.com/office/officeart/2005/8/layout/vList2"/>
    <dgm:cxn modelId="{DA81EEE1-7F64-40F0-8E2F-42DFC6286C37}" srcId="{0A86B88D-84DE-4D3F-A806-9D07B8E6A1A7}" destId="{D197F5E2-9784-4D54-8ADD-2ED24D12783F}" srcOrd="2" destOrd="0" parTransId="{15820878-A3AE-4E54-B789-27A1FB2F9424}" sibTransId="{CF7990A6-B2E8-4B68-B603-45BE64087BEC}"/>
    <dgm:cxn modelId="{5A609A14-8FBE-41DA-ADBD-6FC5C48AED97}" type="presParOf" srcId="{7951803E-5A5D-4079-944E-4A0FC1F1F44A}" destId="{173A650C-570F-4A54-AF32-AFA82C9F44CB}" srcOrd="0" destOrd="0" presId="urn:microsoft.com/office/officeart/2005/8/layout/vList2"/>
    <dgm:cxn modelId="{1CAB087F-F8DF-4DB4-B485-A694551904CD}" type="presParOf" srcId="{7951803E-5A5D-4079-944E-4A0FC1F1F44A}" destId="{32E4EDB2-8553-43DD-9064-A68D2EFB59FD}" srcOrd="1" destOrd="0" presId="urn:microsoft.com/office/officeart/2005/8/layout/vList2"/>
    <dgm:cxn modelId="{56E8BA3D-2C27-475E-92EE-1F356FF4C4AC}" type="presParOf" srcId="{7951803E-5A5D-4079-944E-4A0FC1F1F44A}" destId="{5CBB86F9-E156-4524-A775-90ABBF620773}" srcOrd="2" destOrd="0" presId="urn:microsoft.com/office/officeart/2005/8/layout/vList2"/>
    <dgm:cxn modelId="{E25A8480-2E01-4995-B89E-6DB3AAA943CD}" type="presParOf" srcId="{7951803E-5A5D-4079-944E-4A0FC1F1F44A}" destId="{9FD9EB79-288B-4C3B-8234-4D5FB083C2BB}" srcOrd="3" destOrd="0" presId="urn:microsoft.com/office/officeart/2005/8/layout/vList2"/>
    <dgm:cxn modelId="{2F917916-97EF-47B4-A80F-C01E02FD9E61}" type="presParOf" srcId="{7951803E-5A5D-4079-944E-4A0FC1F1F44A}" destId="{2F71194A-43C3-449F-8120-1FB7F0CDC99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274181-C9DE-4DE8-AE0B-48F31F1B8FA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BF349648-E458-438A-9E79-88B46AEB69B0}">
      <dgm:prSe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baseline="0" dirty="0"/>
            <a:t>seminars/webinars on automatic recognition</a:t>
          </a:r>
          <a:endParaRPr lang="cs-CZ" dirty="0"/>
        </a:p>
      </dgm:t>
    </dgm:pt>
    <dgm:pt modelId="{02ECA5DF-A24F-4339-921C-B3FB402BA966}" type="parTrans" cxnId="{BC414BF2-04BC-4118-9F50-90480A079B6A}">
      <dgm:prSet/>
      <dgm:spPr/>
      <dgm:t>
        <a:bodyPr/>
        <a:lstStyle/>
        <a:p>
          <a:endParaRPr lang="cs-CZ"/>
        </a:p>
      </dgm:t>
    </dgm:pt>
    <dgm:pt modelId="{E857E297-63B5-492A-BE04-1BD409D1CA3F}" type="sibTrans" cxnId="{BC414BF2-04BC-4118-9F50-90480A079B6A}">
      <dgm:prSet/>
      <dgm:spPr/>
      <dgm:t>
        <a:bodyPr/>
        <a:lstStyle/>
        <a:p>
          <a:endParaRPr lang="cs-CZ"/>
        </a:p>
      </dgm:t>
    </dgm:pt>
    <dgm:pt modelId="{2706E3CC-F2E6-40A7-8688-D0C59D629C7D}">
      <dgm:prSet custT="1"/>
      <dgm:spPr/>
      <dgm:t>
        <a:bodyPr/>
        <a:lstStyle/>
        <a:p>
          <a:r>
            <a:rPr lang="en-US" sz="1400" baseline="0" dirty="0"/>
            <a:t>The seminars/webinars will target graduates and students with foreign qualifications, higher education institutions, employers, national recognition authorities, professional </a:t>
          </a:r>
          <a:r>
            <a:rPr lang="en-US" sz="1400" baseline="0" dirty="0" err="1"/>
            <a:t>organisations</a:t>
          </a:r>
          <a:r>
            <a:rPr lang="en-US" sz="1400" baseline="0" dirty="0"/>
            <a:t>, and other stakeholders. Webinars allow large groups of participants to engage in online discussions or training events and share audio, video, documents or slides.</a:t>
          </a:r>
          <a:endParaRPr lang="cs-CZ" sz="1400" dirty="0"/>
        </a:p>
      </dgm:t>
    </dgm:pt>
    <dgm:pt modelId="{F80690D9-B846-4197-8E1E-F11EBE8DDEF0}" type="parTrans" cxnId="{00005523-BC97-4C6A-BC94-3A5CC9028B65}">
      <dgm:prSet/>
      <dgm:spPr/>
      <dgm:t>
        <a:bodyPr/>
        <a:lstStyle/>
        <a:p>
          <a:endParaRPr lang="cs-CZ"/>
        </a:p>
      </dgm:t>
    </dgm:pt>
    <dgm:pt modelId="{F5303F46-ABA8-43C9-A851-EF73FCFF6310}" type="sibTrans" cxnId="{00005523-BC97-4C6A-BC94-3A5CC9028B65}">
      <dgm:prSet/>
      <dgm:spPr/>
      <dgm:t>
        <a:bodyPr/>
        <a:lstStyle/>
        <a:p>
          <a:endParaRPr lang="cs-CZ"/>
        </a:p>
      </dgm:t>
    </dgm:pt>
    <dgm:pt modelId="{72445376-47AA-419C-B6DF-CEFE60E95866}">
      <dgm:prSet/>
      <dgm:spPr/>
      <dgm:t>
        <a:bodyPr/>
        <a:lstStyle/>
        <a:p>
          <a:r>
            <a:rPr lang="cs-CZ" b="1" baseline="0" dirty="0"/>
            <a:t>o</a:t>
          </a:r>
          <a:r>
            <a:rPr lang="en-US" b="1" baseline="0" dirty="0" err="1"/>
            <a:t>nline</a:t>
          </a:r>
          <a:r>
            <a:rPr lang="en-US" b="1" baseline="0" dirty="0"/>
            <a:t> instructional video</a:t>
          </a:r>
          <a:endParaRPr lang="cs-CZ" dirty="0"/>
        </a:p>
      </dgm:t>
    </dgm:pt>
    <dgm:pt modelId="{D6065F53-C5D3-445A-9F2F-09E6DDF57966}" type="parTrans" cxnId="{96C6DCBB-03A2-4D42-A71C-9B5140A0E14A}">
      <dgm:prSet/>
      <dgm:spPr/>
      <dgm:t>
        <a:bodyPr/>
        <a:lstStyle/>
        <a:p>
          <a:endParaRPr lang="cs-CZ"/>
        </a:p>
      </dgm:t>
    </dgm:pt>
    <dgm:pt modelId="{9B910277-A4CA-4E26-B00E-640A530161A2}" type="sibTrans" cxnId="{96C6DCBB-03A2-4D42-A71C-9B5140A0E14A}">
      <dgm:prSet/>
      <dgm:spPr/>
      <dgm:t>
        <a:bodyPr/>
        <a:lstStyle/>
        <a:p>
          <a:endParaRPr lang="cs-CZ"/>
        </a:p>
      </dgm:t>
    </dgm:pt>
    <dgm:pt modelId="{95D6FE86-33AD-49AE-8A09-E065830D5D58}">
      <dgm:prSet custT="1"/>
      <dgm:spPr/>
      <dgm:t>
        <a:bodyPr/>
        <a:lstStyle/>
        <a:p>
          <a:r>
            <a:rPr lang="en-US" sz="1400" baseline="0" dirty="0"/>
            <a:t>The goal is to develop an on-line video for students and general public on automatic recognition.</a:t>
          </a:r>
          <a:endParaRPr lang="cs-CZ" sz="1400" dirty="0"/>
        </a:p>
      </dgm:t>
    </dgm:pt>
    <dgm:pt modelId="{ECDDBB15-98A2-416E-8147-1A59B8DA9565}" type="parTrans" cxnId="{E141B029-1FF4-4217-A66A-C08A9E9E2F7F}">
      <dgm:prSet/>
      <dgm:spPr/>
      <dgm:t>
        <a:bodyPr/>
        <a:lstStyle/>
        <a:p>
          <a:endParaRPr lang="cs-CZ"/>
        </a:p>
      </dgm:t>
    </dgm:pt>
    <dgm:pt modelId="{CE7D8791-891B-4FAB-B2C4-8C8BD77135DB}" type="sibTrans" cxnId="{E141B029-1FF4-4217-A66A-C08A9E9E2F7F}">
      <dgm:prSet/>
      <dgm:spPr/>
      <dgm:t>
        <a:bodyPr/>
        <a:lstStyle/>
        <a:p>
          <a:endParaRPr lang="cs-CZ"/>
        </a:p>
      </dgm:t>
    </dgm:pt>
    <dgm:pt modelId="{FE53C1D2-3378-4FC8-B725-211D204637B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cs-CZ" b="1" baseline="0" dirty="0"/>
            <a:t>m</a:t>
          </a:r>
          <a:r>
            <a:rPr lang="en-US" b="1" baseline="0" dirty="0" err="1"/>
            <a:t>odel</a:t>
          </a:r>
          <a:r>
            <a:rPr lang="en-US" b="1" baseline="0" dirty="0"/>
            <a:t> guidance on automatic recognition</a:t>
          </a:r>
          <a:endParaRPr lang="cs-CZ" dirty="0"/>
        </a:p>
      </dgm:t>
    </dgm:pt>
    <dgm:pt modelId="{7117B3BB-D00E-47E6-A6E1-CF584C3BF21B}" type="parTrans" cxnId="{B46599F8-6C69-41CD-87D9-656EC20B16B6}">
      <dgm:prSet/>
      <dgm:spPr/>
      <dgm:t>
        <a:bodyPr/>
        <a:lstStyle/>
        <a:p>
          <a:endParaRPr lang="cs-CZ"/>
        </a:p>
      </dgm:t>
    </dgm:pt>
    <dgm:pt modelId="{5AAA1CAC-03EF-4B70-8229-AF8F28DDA296}" type="sibTrans" cxnId="{B46599F8-6C69-41CD-87D9-656EC20B16B6}">
      <dgm:prSet/>
      <dgm:spPr/>
      <dgm:t>
        <a:bodyPr/>
        <a:lstStyle/>
        <a:p>
          <a:endParaRPr lang="cs-CZ"/>
        </a:p>
      </dgm:t>
    </dgm:pt>
    <dgm:pt modelId="{DDC32E19-23F7-4A57-8263-283B3AFAD77B}">
      <dgm:prSet custT="1"/>
      <dgm:spPr/>
      <dgm:t>
        <a:bodyPr/>
        <a:lstStyle/>
        <a:p>
          <a:r>
            <a:rPr lang="en-US" sz="1400" baseline="0" dirty="0"/>
            <a:t>The guidelines will present the principles of transparency, fairness and non-discrimination, combined with the explanation of substantial difference rule. It will clarify the criteria for recognition for students, academic staff and professional evaluators. Preparation of brochure on guidelines of automatic recognition for higher education institutions.</a:t>
          </a:r>
          <a:endParaRPr lang="cs-CZ" sz="1400" dirty="0"/>
        </a:p>
      </dgm:t>
    </dgm:pt>
    <dgm:pt modelId="{6DB79487-2760-425B-94D9-EE7331DA1390}" type="parTrans" cxnId="{B5999DC7-EE91-41CD-B084-7ABD49470B2E}">
      <dgm:prSet/>
      <dgm:spPr/>
      <dgm:t>
        <a:bodyPr/>
        <a:lstStyle/>
        <a:p>
          <a:endParaRPr lang="cs-CZ"/>
        </a:p>
      </dgm:t>
    </dgm:pt>
    <dgm:pt modelId="{5334DF3F-A338-4B78-90F3-2053358B2F08}" type="sibTrans" cxnId="{B5999DC7-EE91-41CD-B084-7ABD49470B2E}">
      <dgm:prSet/>
      <dgm:spPr/>
      <dgm:t>
        <a:bodyPr/>
        <a:lstStyle/>
        <a:p>
          <a:endParaRPr lang="cs-CZ"/>
        </a:p>
      </dgm:t>
    </dgm:pt>
    <dgm:pt modelId="{782E7ACC-4427-4164-BFF4-336C6D0CB91E}">
      <dgm:prSet/>
      <dgm:spPr/>
      <dgm:t>
        <a:bodyPr/>
        <a:lstStyle/>
        <a:p>
          <a:r>
            <a:rPr lang="cs-CZ" b="1" baseline="0" dirty="0"/>
            <a:t>c</a:t>
          </a:r>
          <a:r>
            <a:rPr lang="en-US" b="1" baseline="0" dirty="0" err="1"/>
            <a:t>ommunication</a:t>
          </a:r>
          <a:r>
            <a:rPr lang="en-US" b="1" baseline="0" dirty="0"/>
            <a:t> </a:t>
          </a:r>
          <a:r>
            <a:rPr lang="cs-CZ" b="1" baseline="0" dirty="0"/>
            <a:t>s</a:t>
          </a:r>
          <a:r>
            <a:rPr lang="en-US" b="1" baseline="0" dirty="0" err="1"/>
            <a:t>trategy</a:t>
          </a:r>
          <a:r>
            <a:rPr lang="en-US" b="1" baseline="0" dirty="0"/>
            <a:t> for Implementation of Automatic Recognition</a:t>
          </a:r>
          <a:endParaRPr lang="cs-CZ" dirty="0"/>
        </a:p>
      </dgm:t>
    </dgm:pt>
    <dgm:pt modelId="{068F75AB-E0D4-44C1-8D74-470267BF031A}" type="parTrans" cxnId="{7C775D63-8081-4A6A-A6FF-C24998BB55BE}">
      <dgm:prSet/>
      <dgm:spPr/>
      <dgm:t>
        <a:bodyPr/>
        <a:lstStyle/>
        <a:p>
          <a:endParaRPr lang="cs-CZ"/>
        </a:p>
      </dgm:t>
    </dgm:pt>
    <dgm:pt modelId="{9C280CB3-DD08-4238-AE38-9F2D4775196E}" type="sibTrans" cxnId="{7C775D63-8081-4A6A-A6FF-C24998BB55BE}">
      <dgm:prSet/>
      <dgm:spPr/>
      <dgm:t>
        <a:bodyPr/>
        <a:lstStyle/>
        <a:p>
          <a:endParaRPr lang="cs-CZ"/>
        </a:p>
      </dgm:t>
    </dgm:pt>
    <dgm:pt modelId="{214692A1-EE2E-4A8E-B03C-D9B740F13E00}">
      <dgm:prSet custT="1"/>
      <dgm:spPr/>
      <dgm:t>
        <a:bodyPr/>
        <a:lstStyle/>
        <a:p>
          <a:r>
            <a:rPr lang="en-US" sz="1400" baseline="0" dirty="0"/>
            <a:t>The communication strategy aims to strengthen the automatic recognition position, increases the awareness, promotes the results that NARICs deliver, and presents the benefits of automatic recognition for ordinary people. The vision of the strategy will be a modern and smart communication that supports the implementation of automatic recognition.</a:t>
          </a:r>
          <a:endParaRPr lang="cs-CZ" sz="1400" dirty="0"/>
        </a:p>
      </dgm:t>
    </dgm:pt>
    <dgm:pt modelId="{D08A1444-FCB7-4D77-950E-3B5AABDFCCF7}" type="parTrans" cxnId="{242343F7-3128-4B80-8028-2944A8298E1A}">
      <dgm:prSet/>
      <dgm:spPr/>
      <dgm:t>
        <a:bodyPr/>
        <a:lstStyle/>
        <a:p>
          <a:endParaRPr lang="cs-CZ"/>
        </a:p>
      </dgm:t>
    </dgm:pt>
    <dgm:pt modelId="{6A03B08B-251D-47D2-A0AC-99C26F124CCF}" type="sibTrans" cxnId="{242343F7-3128-4B80-8028-2944A8298E1A}">
      <dgm:prSet/>
      <dgm:spPr/>
      <dgm:t>
        <a:bodyPr/>
        <a:lstStyle/>
        <a:p>
          <a:endParaRPr lang="cs-CZ"/>
        </a:p>
      </dgm:t>
    </dgm:pt>
    <dgm:pt modelId="{9612772A-7511-4940-9CDF-F8B7B9A653ED}" type="pres">
      <dgm:prSet presAssocID="{38274181-C9DE-4DE8-AE0B-48F31F1B8FA7}" presName="Name0" presStyleCnt="0">
        <dgm:presLayoutVars>
          <dgm:dir/>
          <dgm:animLvl val="lvl"/>
          <dgm:resizeHandles val="exact"/>
        </dgm:presLayoutVars>
      </dgm:prSet>
      <dgm:spPr/>
    </dgm:pt>
    <dgm:pt modelId="{FB4BB66C-BC06-44E7-A59B-FA3BCE2690D9}" type="pres">
      <dgm:prSet presAssocID="{BF349648-E458-438A-9E79-88B46AEB69B0}" presName="linNode" presStyleCnt="0"/>
      <dgm:spPr/>
    </dgm:pt>
    <dgm:pt modelId="{50D4868B-410F-4729-B212-CB16D262EE47}" type="pres">
      <dgm:prSet presAssocID="{BF349648-E458-438A-9E79-88B46AEB69B0}" presName="parentText" presStyleLbl="node1" presStyleIdx="0" presStyleCnt="4">
        <dgm:presLayoutVars>
          <dgm:chMax val="1"/>
          <dgm:bulletEnabled val="1"/>
        </dgm:presLayoutVars>
      </dgm:prSet>
      <dgm:spPr/>
    </dgm:pt>
    <dgm:pt modelId="{F5FE280F-4EAA-4701-9225-D9529328374B}" type="pres">
      <dgm:prSet presAssocID="{BF349648-E458-438A-9E79-88B46AEB69B0}" presName="descendantText" presStyleLbl="alignAccFollowNode1" presStyleIdx="0" presStyleCnt="4" custScaleY="132790" custLinFactNeighborX="-1321" custLinFactNeighborY="-9661">
        <dgm:presLayoutVars>
          <dgm:bulletEnabled val="1"/>
        </dgm:presLayoutVars>
      </dgm:prSet>
      <dgm:spPr/>
    </dgm:pt>
    <dgm:pt modelId="{386F90D1-D972-4E71-8AF6-CAD03F31E01D}" type="pres">
      <dgm:prSet presAssocID="{E857E297-63B5-492A-BE04-1BD409D1CA3F}" presName="sp" presStyleCnt="0"/>
      <dgm:spPr/>
    </dgm:pt>
    <dgm:pt modelId="{93872A36-B1C1-4A56-99A1-15ECE351A2BD}" type="pres">
      <dgm:prSet presAssocID="{72445376-47AA-419C-B6DF-CEFE60E95866}" presName="linNode" presStyleCnt="0"/>
      <dgm:spPr/>
    </dgm:pt>
    <dgm:pt modelId="{94BD0C62-B804-400B-8031-80852E40E579}" type="pres">
      <dgm:prSet presAssocID="{72445376-47AA-419C-B6DF-CEFE60E95866}" presName="parentText" presStyleLbl="node1" presStyleIdx="1" presStyleCnt="4">
        <dgm:presLayoutVars>
          <dgm:chMax val="1"/>
          <dgm:bulletEnabled val="1"/>
        </dgm:presLayoutVars>
      </dgm:prSet>
      <dgm:spPr/>
    </dgm:pt>
    <dgm:pt modelId="{EC0F0D5A-1E1A-4447-9A6A-23F965BBA7E1}" type="pres">
      <dgm:prSet presAssocID="{72445376-47AA-419C-B6DF-CEFE60E95866}" presName="descendantText" presStyleLbl="alignAccFollowNode1" presStyleIdx="1" presStyleCnt="4" custScaleY="140039">
        <dgm:presLayoutVars>
          <dgm:bulletEnabled val="1"/>
        </dgm:presLayoutVars>
      </dgm:prSet>
      <dgm:spPr/>
    </dgm:pt>
    <dgm:pt modelId="{28190FC3-5CC1-4C9F-8269-F04402EDCD2D}" type="pres">
      <dgm:prSet presAssocID="{9B910277-A4CA-4E26-B00E-640A530161A2}" presName="sp" presStyleCnt="0"/>
      <dgm:spPr/>
    </dgm:pt>
    <dgm:pt modelId="{7AE79213-77EC-45A3-8215-8E81622F5769}" type="pres">
      <dgm:prSet presAssocID="{FE53C1D2-3378-4FC8-B725-211D204637B4}" presName="linNode" presStyleCnt="0"/>
      <dgm:spPr/>
    </dgm:pt>
    <dgm:pt modelId="{70B3E26C-677C-491F-9034-78EE8ED13DEC}" type="pres">
      <dgm:prSet presAssocID="{FE53C1D2-3378-4FC8-B725-211D204637B4}" presName="parentText" presStyleLbl="node1" presStyleIdx="2" presStyleCnt="4">
        <dgm:presLayoutVars>
          <dgm:chMax val="1"/>
          <dgm:bulletEnabled val="1"/>
        </dgm:presLayoutVars>
      </dgm:prSet>
      <dgm:spPr/>
    </dgm:pt>
    <dgm:pt modelId="{B861731C-75BE-408E-BE77-4971E5440BB0}" type="pres">
      <dgm:prSet presAssocID="{FE53C1D2-3378-4FC8-B725-211D204637B4}" presName="descendantText" presStyleLbl="alignAccFollowNode1" presStyleIdx="2" presStyleCnt="4" custScaleY="143966" custLinFactNeighborX="543" custLinFactNeighborY="4646">
        <dgm:presLayoutVars>
          <dgm:bulletEnabled val="1"/>
        </dgm:presLayoutVars>
      </dgm:prSet>
      <dgm:spPr/>
    </dgm:pt>
    <dgm:pt modelId="{7B85AAE9-E74E-457A-8D05-4CAB0CB9C339}" type="pres">
      <dgm:prSet presAssocID="{5AAA1CAC-03EF-4B70-8229-AF8F28DDA296}" presName="sp" presStyleCnt="0"/>
      <dgm:spPr/>
    </dgm:pt>
    <dgm:pt modelId="{B1EC888D-38AA-4E9B-A7EA-7BFDF0F6AC79}" type="pres">
      <dgm:prSet presAssocID="{782E7ACC-4427-4164-BFF4-336C6D0CB91E}" presName="linNode" presStyleCnt="0"/>
      <dgm:spPr/>
    </dgm:pt>
    <dgm:pt modelId="{AECF76E9-29AD-469A-920B-4099CFD5AA41}" type="pres">
      <dgm:prSet presAssocID="{782E7ACC-4427-4164-BFF4-336C6D0CB91E}" presName="parentText" presStyleLbl="node1" presStyleIdx="3" presStyleCnt="4">
        <dgm:presLayoutVars>
          <dgm:chMax val="1"/>
          <dgm:bulletEnabled val="1"/>
        </dgm:presLayoutVars>
      </dgm:prSet>
      <dgm:spPr/>
    </dgm:pt>
    <dgm:pt modelId="{30C3014B-93C1-4648-9095-33C4328F7495}" type="pres">
      <dgm:prSet presAssocID="{782E7ACC-4427-4164-BFF4-336C6D0CB91E}" presName="descendantText" presStyleLbl="alignAccFollowNode1" presStyleIdx="3" presStyleCnt="4" custScaleY="124382">
        <dgm:presLayoutVars>
          <dgm:bulletEnabled val="1"/>
        </dgm:presLayoutVars>
      </dgm:prSet>
      <dgm:spPr/>
    </dgm:pt>
  </dgm:ptLst>
  <dgm:cxnLst>
    <dgm:cxn modelId="{7F6B5420-BF45-4380-AE3B-2028A4A152F4}" type="presOf" srcId="{214692A1-EE2E-4A8E-B03C-D9B740F13E00}" destId="{30C3014B-93C1-4648-9095-33C4328F7495}" srcOrd="0" destOrd="0" presId="urn:microsoft.com/office/officeart/2005/8/layout/vList5"/>
    <dgm:cxn modelId="{00005523-BC97-4C6A-BC94-3A5CC9028B65}" srcId="{BF349648-E458-438A-9E79-88B46AEB69B0}" destId="{2706E3CC-F2E6-40A7-8688-D0C59D629C7D}" srcOrd="0" destOrd="0" parTransId="{F80690D9-B846-4197-8E1E-F11EBE8DDEF0}" sibTransId="{F5303F46-ABA8-43C9-A851-EF73FCFF6310}"/>
    <dgm:cxn modelId="{E141B029-1FF4-4217-A66A-C08A9E9E2F7F}" srcId="{72445376-47AA-419C-B6DF-CEFE60E95866}" destId="{95D6FE86-33AD-49AE-8A09-E065830D5D58}" srcOrd="0" destOrd="0" parTransId="{ECDDBB15-98A2-416E-8147-1A59B8DA9565}" sibTransId="{CE7D8791-891B-4FAB-B2C4-8C8BD77135DB}"/>
    <dgm:cxn modelId="{7C775D63-8081-4A6A-A6FF-C24998BB55BE}" srcId="{38274181-C9DE-4DE8-AE0B-48F31F1B8FA7}" destId="{782E7ACC-4427-4164-BFF4-336C6D0CB91E}" srcOrd="3" destOrd="0" parTransId="{068F75AB-E0D4-44C1-8D74-470267BF031A}" sibTransId="{9C280CB3-DD08-4238-AE38-9F2D4775196E}"/>
    <dgm:cxn modelId="{74B44848-C6F4-4C4B-9872-E78857F1668B}" type="presOf" srcId="{95D6FE86-33AD-49AE-8A09-E065830D5D58}" destId="{EC0F0D5A-1E1A-4447-9A6A-23F965BBA7E1}" srcOrd="0" destOrd="0" presId="urn:microsoft.com/office/officeart/2005/8/layout/vList5"/>
    <dgm:cxn modelId="{7AAC1269-8E15-4111-8A8B-B88A87CE8528}" type="presOf" srcId="{FE53C1D2-3378-4FC8-B725-211D204637B4}" destId="{70B3E26C-677C-491F-9034-78EE8ED13DEC}" srcOrd="0" destOrd="0" presId="urn:microsoft.com/office/officeart/2005/8/layout/vList5"/>
    <dgm:cxn modelId="{AF0A8C70-13C3-466A-97A4-C7960812205E}" type="presOf" srcId="{BF349648-E458-438A-9E79-88B46AEB69B0}" destId="{50D4868B-410F-4729-B212-CB16D262EE47}" srcOrd="0" destOrd="0" presId="urn:microsoft.com/office/officeart/2005/8/layout/vList5"/>
    <dgm:cxn modelId="{41E76875-D517-477E-9793-207B6A5F1941}" type="presOf" srcId="{38274181-C9DE-4DE8-AE0B-48F31F1B8FA7}" destId="{9612772A-7511-4940-9CDF-F8B7B9A653ED}" srcOrd="0" destOrd="0" presId="urn:microsoft.com/office/officeart/2005/8/layout/vList5"/>
    <dgm:cxn modelId="{1F78D9A1-7DCB-40D6-8573-52095FE2CA91}" type="presOf" srcId="{782E7ACC-4427-4164-BFF4-336C6D0CB91E}" destId="{AECF76E9-29AD-469A-920B-4099CFD5AA41}" srcOrd="0" destOrd="0" presId="urn:microsoft.com/office/officeart/2005/8/layout/vList5"/>
    <dgm:cxn modelId="{FCA1D7AA-35D2-4E86-B2BD-F6F6B01B43A8}" type="presOf" srcId="{72445376-47AA-419C-B6DF-CEFE60E95866}" destId="{94BD0C62-B804-400B-8031-80852E40E579}" srcOrd="0" destOrd="0" presId="urn:microsoft.com/office/officeart/2005/8/layout/vList5"/>
    <dgm:cxn modelId="{96C6DCBB-03A2-4D42-A71C-9B5140A0E14A}" srcId="{38274181-C9DE-4DE8-AE0B-48F31F1B8FA7}" destId="{72445376-47AA-419C-B6DF-CEFE60E95866}" srcOrd="1" destOrd="0" parTransId="{D6065F53-C5D3-445A-9F2F-09E6DDF57966}" sibTransId="{9B910277-A4CA-4E26-B00E-640A530161A2}"/>
    <dgm:cxn modelId="{B5999DC7-EE91-41CD-B084-7ABD49470B2E}" srcId="{FE53C1D2-3378-4FC8-B725-211D204637B4}" destId="{DDC32E19-23F7-4A57-8263-283B3AFAD77B}" srcOrd="0" destOrd="0" parTransId="{6DB79487-2760-425B-94D9-EE7331DA1390}" sibTransId="{5334DF3F-A338-4B78-90F3-2053358B2F08}"/>
    <dgm:cxn modelId="{15A9ECD0-550D-4C6D-A7E2-F6A68F724CBC}" type="presOf" srcId="{DDC32E19-23F7-4A57-8263-283B3AFAD77B}" destId="{B861731C-75BE-408E-BE77-4971E5440BB0}" srcOrd="0" destOrd="0" presId="urn:microsoft.com/office/officeart/2005/8/layout/vList5"/>
    <dgm:cxn modelId="{BC414BF2-04BC-4118-9F50-90480A079B6A}" srcId="{38274181-C9DE-4DE8-AE0B-48F31F1B8FA7}" destId="{BF349648-E458-438A-9E79-88B46AEB69B0}" srcOrd="0" destOrd="0" parTransId="{02ECA5DF-A24F-4339-921C-B3FB402BA966}" sibTransId="{E857E297-63B5-492A-BE04-1BD409D1CA3F}"/>
    <dgm:cxn modelId="{242343F7-3128-4B80-8028-2944A8298E1A}" srcId="{782E7ACC-4427-4164-BFF4-336C6D0CB91E}" destId="{214692A1-EE2E-4A8E-B03C-D9B740F13E00}" srcOrd="0" destOrd="0" parTransId="{D08A1444-FCB7-4D77-950E-3B5AABDFCCF7}" sibTransId="{6A03B08B-251D-47D2-A0AC-99C26F124CCF}"/>
    <dgm:cxn modelId="{B46599F8-6C69-41CD-87D9-656EC20B16B6}" srcId="{38274181-C9DE-4DE8-AE0B-48F31F1B8FA7}" destId="{FE53C1D2-3378-4FC8-B725-211D204637B4}" srcOrd="2" destOrd="0" parTransId="{7117B3BB-D00E-47E6-A6E1-CF584C3BF21B}" sibTransId="{5AAA1CAC-03EF-4B70-8229-AF8F28DDA296}"/>
    <dgm:cxn modelId="{AD8D25FB-C90B-414D-8B24-8C0F385FF3A3}" type="presOf" srcId="{2706E3CC-F2E6-40A7-8688-D0C59D629C7D}" destId="{F5FE280F-4EAA-4701-9225-D9529328374B}" srcOrd="0" destOrd="0" presId="urn:microsoft.com/office/officeart/2005/8/layout/vList5"/>
    <dgm:cxn modelId="{4EC12347-276B-4C35-9EFD-DB738F787131}" type="presParOf" srcId="{9612772A-7511-4940-9CDF-F8B7B9A653ED}" destId="{FB4BB66C-BC06-44E7-A59B-FA3BCE2690D9}" srcOrd="0" destOrd="0" presId="urn:microsoft.com/office/officeart/2005/8/layout/vList5"/>
    <dgm:cxn modelId="{924ABDAD-DD4E-4B64-882F-7E1DF27EFC14}" type="presParOf" srcId="{FB4BB66C-BC06-44E7-A59B-FA3BCE2690D9}" destId="{50D4868B-410F-4729-B212-CB16D262EE47}" srcOrd="0" destOrd="0" presId="urn:microsoft.com/office/officeart/2005/8/layout/vList5"/>
    <dgm:cxn modelId="{2A411C95-57B0-46D8-B854-E7AF4D125DB6}" type="presParOf" srcId="{FB4BB66C-BC06-44E7-A59B-FA3BCE2690D9}" destId="{F5FE280F-4EAA-4701-9225-D9529328374B}" srcOrd="1" destOrd="0" presId="urn:microsoft.com/office/officeart/2005/8/layout/vList5"/>
    <dgm:cxn modelId="{C8CBA5B6-CE3A-4DDA-9346-1C3612C39E0F}" type="presParOf" srcId="{9612772A-7511-4940-9CDF-F8B7B9A653ED}" destId="{386F90D1-D972-4E71-8AF6-CAD03F31E01D}" srcOrd="1" destOrd="0" presId="urn:microsoft.com/office/officeart/2005/8/layout/vList5"/>
    <dgm:cxn modelId="{B60B8A90-5D7E-4C7F-B883-5D4AF9C3A599}" type="presParOf" srcId="{9612772A-7511-4940-9CDF-F8B7B9A653ED}" destId="{93872A36-B1C1-4A56-99A1-15ECE351A2BD}" srcOrd="2" destOrd="0" presId="urn:microsoft.com/office/officeart/2005/8/layout/vList5"/>
    <dgm:cxn modelId="{7F26E899-07FF-4FF1-888B-2D147E75C590}" type="presParOf" srcId="{93872A36-B1C1-4A56-99A1-15ECE351A2BD}" destId="{94BD0C62-B804-400B-8031-80852E40E579}" srcOrd="0" destOrd="0" presId="urn:microsoft.com/office/officeart/2005/8/layout/vList5"/>
    <dgm:cxn modelId="{C2A7A0EB-464B-4233-B91C-1034678F2F07}" type="presParOf" srcId="{93872A36-B1C1-4A56-99A1-15ECE351A2BD}" destId="{EC0F0D5A-1E1A-4447-9A6A-23F965BBA7E1}" srcOrd="1" destOrd="0" presId="urn:microsoft.com/office/officeart/2005/8/layout/vList5"/>
    <dgm:cxn modelId="{98AC1A09-37FC-4476-B7DB-D40A47745958}" type="presParOf" srcId="{9612772A-7511-4940-9CDF-F8B7B9A653ED}" destId="{28190FC3-5CC1-4C9F-8269-F04402EDCD2D}" srcOrd="3" destOrd="0" presId="urn:microsoft.com/office/officeart/2005/8/layout/vList5"/>
    <dgm:cxn modelId="{64BC5F38-DD05-4EB4-AB20-DC9D0B7B40D4}" type="presParOf" srcId="{9612772A-7511-4940-9CDF-F8B7B9A653ED}" destId="{7AE79213-77EC-45A3-8215-8E81622F5769}" srcOrd="4" destOrd="0" presId="urn:microsoft.com/office/officeart/2005/8/layout/vList5"/>
    <dgm:cxn modelId="{8E7C2550-FD13-44CD-806D-CB943FE2F309}" type="presParOf" srcId="{7AE79213-77EC-45A3-8215-8E81622F5769}" destId="{70B3E26C-677C-491F-9034-78EE8ED13DEC}" srcOrd="0" destOrd="0" presId="urn:microsoft.com/office/officeart/2005/8/layout/vList5"/>
    <dgm:cxn modelId="{34B9C34A-759E-4334-88A4-F87C7201D22F}" type="presParOf" srcId="{7AE79213-77EC-45A3-8215-8E81622F5769}" destId="{B861731C-75BE-408E-BE77-4971E5440BB0}" srcOrd="1" destOrd="0" presId="urn:microsoft.com/office/officeart/2005/8/layout/vList5"/>
    <dgm:cxn modelId="{B868C5A0-F226-4BBC-A99F-0575C9DF3234}" type="presParOf" srcId="{9612772A-7511-4940-9CDF-F8B7B9A653ED}" destId="{7B85AAE9-E74E-457A-8D05-4CAB0CB9C339}" srcOrd="5" destOrd="0" presId="urn:microsoft.com/office/officeart/2005/8/layout/vList5"/>
    <dgm:cxn modelId="{53AEEBD9-6C64-4536-AF9F-EFF636CBCB78}" type="presParOf" srcId="{9612772A-7511-4940-9CDF-F8B7B9A653ED}" destId="{B1EC888D-38AA-4E9B-A7EA-7BFDF0F6AC79}" srcOrd="6" destOrd="0" presId="urn:microsoft.com/office/officeart/2005/8/layout/vList5"/>
    <dgm:cxn modelId="{8A70938A-5396-45DF-82A7-A9DE47555D39}" type="presParOf" srcId="{B1EC888D-38AA-4E9B-A7EA-7BFDF0F6AC79}" destId="{AECF76E9-29AD-469A-920B-4099CFD5AA41}" srcOrd="0" destOrd="0" presId="urn:microsoft.com/office/officeart/2005/8/layout/vList5"/>
    <dgm:cxn modelId="{BFC6FE30-C12D-442C-9F72-9D3BFE5BCE19}" type="presParOf" srcId="{B1EC888D-38AA-4E9B-A7EA-7BFDF0F6AC79}" destId="{30C3014B-93C1-4648-9095-33C4328F749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4F63A-7890-4102-B65C-A934CF1184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2A03A7FA-F5CC-4317-BA01-8727348D5C1D}">
      <dgm:prSet custT="1"/>
      <dgm:spPr/>
      <dgm:t>
        <a:bodyPr/>
        <a:lstStyle/>
        <a:p>
          <a:r>
            <a:rPr lang="cs-CZ" sz="1800" b="1" baseline="0" dirty="0"/>
            <a:t>„</a:t>
          </a:r>
          <a:r>
            <a:rPr lang="en-US" sz="1800" b="1" baseline="0" dirty="0"/>
            <a:t>Automatic mutual recognition of a qualification: the right for holders of a qualification of a certain level that has been issued by one Member State to be considered for entry to a higher education </a:t>
          </a:r>
          <a:r>
            <a:rPr lang="en-US" sz="1800" b="1" baseline="0" dirty="0" err="1"/>
            <a:t>programme</a:t>
          </a:r>
          <a:r>
            <a:rPr lang="en-US" sz="1800" b="1" baseline="0" dirty="0"/>
            <a:t> in the next level in any other Member State, without having to go through any separate recognition procedure</a:t>
          </a:r>
          <a:r>
            <a:rPr lang="en-US" sz="1800" baseline="0" dirty="0"/>
            <a:t>.</a:t>
          </a:r>
          <a:r>
            <a:rPr lang="cs-CZ" sz="1800" baseline="0" dirty="0"/>
            <a:t> </a:t>
          </a:r>
          <a:r>
            <a:rPr lang="en-US" sz="1800" baseline="0" dirty="0"/>
            <a:t> This shall not prejudice the right of a higher education institution or the competent authorities to set specific evaluation and admission criteria for a specific </a:t>
          </a:r>
          <a:r>
            <a:rPr lang="en-US" sz="1800" baseline="0" dirty="0" err="1"/>
            <a:t>programme</a:t>
          </a:r>
          <a:r>
            <a:rPr lang="en-US" sz="1800" baseline="0" dirty="0"/>
            <a:t>. It does not prejudice the right to check, if the qualification is authentic and, in case of an upper secondary education and training qualification, if it really gives access to higher education in the Member State of issuance or, in duly justified cases</a:t>
          </a:r>
          <a:r>
            <a:rPr lang="en-US" sz="1800" b="1" baseline="0" dirty="0"/>
            <a:t>, </a:t>
          </a:r>
          <a:r>
            <a:rPr lang="en-US" sz="1800" b="0" baseline="0" dirty="0"/>
            <a:t>if the granted qualification meets the requirements for accessing a specific higher education </a:t>
          </a:r>
          <a:r>
            <a:rPr lang="en-US" sz="1800" b="0" baseline="0" dirty="0" err="1"/>
            <a:t>programme</a:t>
          </a:r>
          <a:r>
            <a:rPr lang="en-US" sz="1800" b="0" baseline="0" dirty="0"/>
            <a:t> in the </a:t>
          </a:r>
          <a:r>
            <a:rPr lang="en-US" sz="1800" b="0" baseline="0" dirty="0" err="1"/>
            <a:t>rece</a:t>
          </a:r>
          <a:r>
            <a:rPr lang="cs-CZ" sz="1800" b="0" baseline="0" dirty="0"/>
            <a:t>i</a:t>
          </a:r>
          <a:r>
            <a:rPr lang="en-US" sz="1800" b="0" baseline="0" dirty="0" err="1"/>
            <a:t>ving</a:t>
          </a:r>
          <a:r>
            <a:rPr lang="en-US" sz="1800" b="0" baseline="0" dirty="0"/>
            <a:t> Member State</a:t>
          </a:r>
          <a:r>
            <a:rPr lang="cs-CZ" sz="1800" b="0" baseline="0" dirty="0"/>
            <a:t>“.</a:t>
          </a:r>
          <a:endParaRPr lang="cs-CZ" sz="1800" b="0" dirty="0"/>
        </a:p>
      </dgm:t>
    </dgm:pt>
    <dgm:pt modelId="{864AF986-6A96-45D9-AEFE-5D257D258786}" type="parTrans" cxnId="{7D943C66-4DCA-45AE-9096-92BE5392C611}">
      <dgm:prSet/>
      <dgm:spPr/>
      <dgm:t>
        <a:bodyPr/>
        <a:lstStyle/>
        <a:p>
          <a:endParaRPr lang="cs-CZ"/>
        </a:p>
      </dgm:t>
    </dgm:pt>
    <dgm:pt modelId="{8AA11F71-EB63-4EB9-A65C-78F7CA6980F6}" type="sibTrans" cxnId="{7D943C66-4DCA-45AE-9096-92BE5392C611}">
      <dgm:prSet/>
      <dgm:spPr/>
      <dgm:t>
        <a:bodyPr/>
        <a:lstStyle/>
        <a:p>
          <a:endParaRPr lang="cs-CZ"/>
        </a:p>
      </dgm:t>
    </dgm:pt>
    <dgm:pt modelId="{0B7DA3D8-0937-4089-83BC-120543FD5AB3}">
      <dgm:prSet custT="1">
        <dgm:style>
          <a:lnRef idx="3">
            <a:schemeClr val="lt1"/>
          </a:lnRef>
          <a:fillRef idx="1">
            <a:schemeClr val="accent5"/>
          </a:fillRef>
          <a:effectRef idx="1">
            <a:schemeClr val="accent5"/>
          </a:effectRef>
          <a:fontRef idx="minor">
            <a:schemeClr val="lt1"/>
          </a:fontRef>
        </dgm:style>
      </dgm:prSet>
      <dgm:spPr/>
      <dgm:t>
        <a:bodyPr/>
        <a:lstStyle/>
        <a:p>
          <a:r>
            <a:rPr lang="en-US" sz="1800" b="0" baseline="0" dirty="0">
              <a:solidFill>
                <a:schemeClr val="bg1"/>
              </a:solidFill>
            </a:rPr>
            <a:t>Council Recommendation on promoting automatic mutual recognition of higher education and upper secondary education diplomas and the outcomes of learning periods abroad was adopted by the Council in November 2018</a:t>
          </a:r>
          <a:r>
            <a:rPr lang="cs-CZ" sz="1800" b="0" baseline="0" dirty="0">
              <a:solidFill>
                <a:schemeClr val="bg1"/>
              </a:solidFill>
            </a:rPr>
            <a:t> </a:t>
          </a:r>
          <a:r>
            <a:rPr lang="cs-CZ" sz="1800" b="1" baseline="0" dirty="0">
              <a:solidFill>
                <a:schemeClr val="bg1"/>
              </a:solidFill>
            </a:rPr>
            <a:t>- </a:t>
          </a:r>
          <a:r>
            <a:rPr lang="cs-CZ" sz="180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https://eur-lex.europa.eu/</a:t>
          </a:r>
          <a:r>
            <a:rPr lang="cs-CZ" sz="1800" baseline="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legal-content</a:t>
          </a:r>
          <a:r>
            <a:rPr lang="cs-CZ" sz="180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/EN/TXT/?</a:t>
          </a:r>
          <a:r>
            <a:rPr lang="cs-CZ" sz="1800" baseline="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qid</a:t>
          </a:r>
          <a:r>
            <a:rPr lang="cs-CZ" sz="180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=1568891859235&amp;uri=CELEX:32018H1210(01)</a:t>
          </a:r>
          <a:r>
            <a:rPr lang="cs-CZ" sz="1800" baseline="0" dirty="0">
              <a:solidFill>
                <a:schemeClr val="bg1"/>
              </a:solidFill>
            </a:rPr>
            <a:t>. </a:t>
          </a:r>
          <a:endParaRPr lang="cs-CZ" sz="1800" dirty="0">
            <a:solidFill>
              <a:schemeClr val="bg1"/>
            </a:solidFill>
          </a:endParaRPr>
        </a:p>
      </dgm:t>
    </dgm:pt>
    <dgm:pt modelId="{100AE08D-7541-47A7-A411-2C6E27CE2975}" type="parTrans" cxnId="{AAF8564F-B27C-456B-BB6E-D90C5BC4788B}">
      <dgm:prSet/>
      <dgm:spPr/>
      <dgm:t>
        <a:bodyPr/>
        <a:lstStyle/>
        <a:p>
          <a:endParaRPr lang="cs-CZ"/>
        </a:p>
      </dgm:t>
    </dgm:pt>
    <dgm:pt modelId="{0979C941-F9E0-4468-A0FC-94F61C3A3972}" type="sibTrans" cxnId="{AAF8564F-B27C-456B-BB6E-D90C5BC4788B}">
      <dgm:prSet/>
      <dgm:spPr/>
      <dgm:t>
        <a:bodyPr/>
        <a:lstStyle/>
        <a:p>
          <a:endParaRPr lang="cs-CZ"/>
        </a:p>
      </dgm:t>
    </dgm:pt>
    <dgm:pt modelId="{FBA6C349-30B0-4D5F-817F-3A54E9E350D6}" type="pres">
      <dgm:prSet presAssocID="{7F44F63A-7890-4102-B65C-A934CF118467}" presName="linear" presStyleCnt="0">
        <dgm:presLayoutVars>
          <dgm:animLvl val="lvl"/>
          <dgm:resizeHandles val="exact"/>
        </dgm:presLayoutVars>
      </dgm:prSet>
      <dgm:spPr/>
    </dgm:pt>
    <dgm:pt modelId="{04BD1879-EDDD-4344-ABDF-B59FBF087FF2}" type="pres">
      <dgm:prSet presAssocID="{2A03A7FA-F5CC-4317-BA01-8727348D5C1D}" presName="parentText" presStyleLbl="node1" presStyleIdx="0" presStyleCnt="2" custScaleY="113175">
        <dgm:presLayoutVars>
          <dgm:chMax val="0"/>
          <dgm:bulletEnabled val="1"/>
        </dgm:presLayoutVars>
      </dgm:prSet>
      <dgm:spPr/>
    </dgm:pt>
    <dgm:pt modelId="{A6C1B9A5-2955-4B0A-A825-9515944EE63B}" type="pres">
      <dgm:prSet presAssocID="{8AA11F71-EB63-4EB9-A65C-78F7CA6980F6}" presName="spacer" presStyleCnt="0"/>
      <dgm:spPr/>
    </dgm:pt>
    <dgm:pt modelId="{12A7175F-934C-4984-AC33-0F3115A3049F}" type="pres">
      <dgm:prSet presAssocID="{0B7DA3D8-0937-4089-83BC-120543FD5AB3}" presName="parentText" presStyleLbl="node1" presStyleIdx="1" presStyleCnt="2" custScaleX="119449" custScaleY="54613" custLinFactY="1457" custLinFactNeighborX="1524" custLinFactNeighborY="100000">
        <dgm:presLayoutVars>
          <dgm:chMax val="0"/>
          <dgm:bulletEnabled val="1"/>
        </dgm:presLayoutVars>
      </dgm:prSet>
      <dgm:spPr/>
    </dgm:pt>
  </dgm:ptLst>
  <dgm:cxnLst>
    <dgm:cxn modelId="{3416C819-119C-4F4F-9679-1E6CFE9D6C8C}" type="presOf" srcId="{0B7DA3D8-0937-4089-83BC-120543FD5AB3}" destId="{12A7175F-934C-4984-AC33-0F3115A3049F}" srcOrd="0" destOrd="0" presId="urn:microsoft.com/office/officeart/2005/8/layout/vList2"/>
    <dgm:cxn modelId="{BE0D3533-97CB-4AC1-823C-4423B5779A51}" type="presOf" srcId="{7F44F63A-7890-4102-B65C-A934CF118467}" destId="{FBA6C349-30B0-4D5F-817F-3A54E9E350D6}" srcOrd="0" destOrd="0" presId="urn:microsoft.com/office/officeart/2005/8/layout/vList2"/>
    <dgm:cxn modelId="{7D943C66-4DCA-45AE-9096-92BE5392C611}" srcId="{7F44F63A-7890-4102-B65C-A934CF118467}" destId="{2A03A7FA-F5CC-4317-BA01-8727348D5C1D}" srcOrd="0" destOrd="0" parTransId="{864AF986-6A96-45D9-AEFE-5D257D258786}" sibTransId="{8AA11F71-EB63-4EB9-A65C-78F7CA6980F6}"/>
    <dgm:cxn modelId="{AAF8564F-B27C-456B-BB6E-D90C5BC4788B}" srcId="{7F44F63A-7890-4102-B65C-A934CF118467}" destId="{0B7DA3D8-0937-4089-83BC-120543FD5AB3}" srcOrd="1" destOrd="0" parTransId="{100AE08D-7541-47A7-A411-2C6E27CE2975}" sibTransId="{0979C941-F9E0-4468-A0FC-94F61C3A3972}"/>
    <dgm:cxn modelId="{E4BE43AD-AA17-45E0-A9BC-EDF8DF845BDF}" type="presOf" srcId="{2A03A7FA-F5CC-4317-BA01-8727348D5C1D}" destId="{04BD1879-EDDD-4344-ABDF-B59FBF087FF2}" srcOrd="0" destOrd="0" presId="urn:microsoft.com/office/officeart/2005/8/layout/vList2"/>
    <dgm:cxn modelId="{0C20EB4B-F39C-4F64-849D-A63ADE438C80}" type="presParOf" srcId="{FBA6C349-30B0-4D5F-817F-3A54E9E350D6}" destId="{04BD1879-EDDD-4344-ABDF-B59FBF087FF2}" srcOrd="0" destOrd="0" presId="urn:microsoft.com/office/officeart/2005/8/layout/vList2"/>
    <dgm:cxn modelId="{25CF5202-75DE-4F14-BD22-C660325894C2}" type="presParOf" srcId="{FBA6C349-30B0-4D5F-817F-3A54E9E350D6}" destId="{A6C1B9A5-2955-4B0A-A825-9515944EE63B}" srcOrd="1" destOrd="0" presId="urn:microsoft.com/office/officeart/2005/8/layout/vList2"/>
    <dgm:cxn modelId="{11023D5A-37BE-4944-ABF1-1BF7DC4A61D1}" type="presParOf" srcId="{FBA6C349-30B0-4D5F-817F-3A54E9E350D6}" destId="{12A7175F-934C-4984-AC33-0F3115A3049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4E5008-BA2B-4ACC-B466-D8113FD272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D429D184-FC2B-484D-B9C6-C0D11569320F}">
      <dgm:prSet custT="1"/>
      <dgm:spPr/>
      <dgm:t>
        <a:bodyPr anchor="t"/>
        <a:lstStyle/>
        <a:p>
          <a:r>
            <a:rPr lang="en-US" sz="1800" b="1" baseline="0" dirty="0"/>
            <a:t>Put in place, by 2025, the steps necessary to </a:t>
          </a:r>
          <a:endParaRPr lang="cs-CZ" sz="1800" b="1" dirty="0"/>
        </a:p>
      </dgm:t>
    </dgm:pt>
    <dgm:pt modelId="{427AA1F6-E708-43F2-ABC0-8C693410E39D}" type="parTrans" cxnId="{2C2D24C7-BCA3-43BE-8A03-1E92652A42AF}">
      <dgm:prSet/>
      <dgm:spPr/>
      <dgm:t>
        <a:bodyPr/>
        <a:lstStyle/>
        <a:p>
          <a:endParaRPr lang="cs-CZ"/>
        </a:p>
      </dgm:t>
    </dgm:pt>
    <dgm:pt modelId="{8ADE3F2C-E8CF-4C13-A331-DFFE44DBFFEF}" type="sibTrans" cxnId="{2C2D24C7-BCA3-43BE-8A03-1E92652A42AF}">
      <dgm:prSet/>
      <dgm:spPr/>
      <dgm:t>
        <a:bodyPr/>
        <a:lstStyle/>
        <a:p>
          <a:endParaRPr lang="cs-CZ"/>
        </a:p>
      </dgm:t>
    </dgm:pt>
    <dgm:pt modelId="{DDB2D432-79C1-432D-9A39-861B2A564E57}">
      <dgm:prSet custT="1">
        <dgm:style>
          <a:lnRef idx="3">
            <a:schemeClr val="lt1"/>
          </a:lnRef>
          <a:fillRef idx="1">
            <a:schemeClr val="accent4"/>
          </a:fillRef>
          <a:effectRef idx="1">
            <a:schemeClr val="accent4"/>
          </a:effectRef>
          <a:fontRef idx="minor">
            <a:schemeClr val="lt1"/>
          </a:fontRef>
        </dgm:style>
      </dgm:prSet>
      <dgm:spPr/>
      <dgm:t>
        <a:bodyPr/>
        <a:lstStyle/>
        <a:p>
          <a:r>
            <a:rPr lang="en-US" sz="1800" b="1" baseline="0" dirty="0"/>
            <a:t>a)</a:t>
          </a:r>
          <a:r>
            <a:rPr lang="cs-CZ" sz="1800" b="1" baseline="0" dirty="0"/>
            <a:t> </a:t>
          </a:r>
          <a:r>
            <a:rPr lang="en-US" sz="1800" b="1" baseline="0" dirty="0"/>
            <a:t>achieve automatic mutual recognition  for the purpose of further learning without having to go through a separate recognition procedure, so that:</a:t>
          </a:r>
          <a:endParaRPr lang="cs-CZ" sz="1800" b="1" dirty="0"/>
        </a:p>
      </dgm:t>
    </dgm:pt>
    <dgm:pt modelId="{62659512-41F7-4F18-94A9-DB1E99FD9CBF}" type="parTrans" cxnId="{29F5CAE3-FD51-429E-BE9E-AFA3F0C0659E}">
      <dgm:prSet/>
      <dgm:spPr/>
      <dgm:t>
        <a:bodyPr/>
        <a:lstStyle/>
        <a:p>
          <a:endParaRPr lang="cs-CZ"/>
        </a:p>
      </dgm:t>
    </dgm:pt>
    <dgm:pt modelId="{2579CC1A-82F7-4006-8C57-300FC6052BF1}" type="sibTrans" cxnId="{29F5CAE3-FD51-429E-BE9E-AFA3F0C0659E}">
      <dgm:prSet/>
      <dgm:spPr/>
      <dgm:t>
        <a:bodyPr/>
        <a:lstStyle/>
        <a:p>
          <a:endParaRPr lang="cs-CZ"/>
        </a:p>
      </dgm:t>
    </dgm:pt>
    <dgm:pt modelId="{4B41A805-3C6A-4F88-ACC6-4B0D04FA00ED}">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cs-CZ" sz="1800" baseline="0" dirty="0"/>
            <a:t>i) </a:t>
          </a:r>
          <a:r>
            <a:rPr lang="en-US" sz="1800" baseline="0" dirty="0"/>
            <a:t>a higher education qualification acquired in one Member State is automatically </a:t>
          </a:r>
          <a:r>
            <a:rPr lang="en-US" sz="1800" baseline="0" dirty="0" err="1"/>
            <a:t>recognised</a:t>
          </a:r>
          <a:r>
            <a:rPr lang="en-US" sz="1800" baseline="0" dirty="0"/>
            <a:t> (9) at the same level, for the purpose of accessing further studies, in the others, without prejudicing a higher education institution's or the competent authorities' right to set specific admission criteria</a:t>
          </a:r>
          <a:r>
            <a:rPr lang="cs-CZ" sz="1800" baseline="0" dirty="0"/>
            <a:t> </a:t>
          </a:r>
          <a:r>
            <a:rPr lang="en-US" sz="1800" baseline="0" dirty="0"/>
            <a:t> for specific </a:t>
          </a:r>
          <a:r>
            <a:rPr lang="en-US" sz="1800" baseline="0" dirty="0" err="1"/>
            <a:t>programmes</a:t>
          </a:r>
          <a:r>
            <a:rPr lang="en-US" sz="1800" baseline="0" dirty="0"/>
            <a:t> or to check the authenticity of documents</a:t>
          </a:r>
          <a:endParaRPr lang="cs-CZ" sz="1800" dirty="0"/>
        </a:p>
      </dgm:t>
    </dgm:pt>
    <dgm:pt modelId="{08CB386E-E006-436A-A806-7CC78DD4DE72}" type="parTrans" cxnId="{891A01BB-72A9-4CA6-B146-EBC8E7A73085}">
      <dgm:prSet/>
      <dgm:spPr/>
      <dgm:t>
        <a:bodyPr/>
        <a:lstStyle/>
        <a:p>
          <a:endParaRPr lang="cs-CZ"/>
        </a:p>
      </dgm:t>
    </dgm:pt>
    <dgm:pt modelId="{DFA1CE14-4C76-489C-87D3-EC0233541855}" type="sibTrans" cxnId="{891A01BB-72A9-4CA6-B146-EBC8E7A73085}">
      <dgm:prSet/>
      <dgm:spPr/>
      <dgm:t>
        <a:bodyPr/>
        <a:lstStyle/>
        <a:p>
          <a:endParaRPr lang="cs-CZ"/>
        </a:p>
      </dgm:t>
    </dgm:pt>
    <dgm:pt modelId="{16F7A8DB-0834-4134-A69F-DAD8D0B905D4}">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b="1" baseline="0" dirty="0"/>
            <a:t>b)</a:t>
          </a:r>
          <a:r>
            <a:rPr lang="cs-CZ" sz="1800" b="1" baseline="0" dirty="0"/>
            <a:t> </a:t>
          </a:r>
          <a:r>
            <a:rPr lang="en-US" sz="1800" b="1" baseline="0" dirty="0"/>
            <a:t>make substantial progress towards the automatic mutual recognition for the purpose of further learning, so that:</a:t>
          </a:r>
          <a:endParaRPr lang="cs-CZ" sz="1800" b="1" dirty="0"/>
        </a:p>
      </dgm:t>
    </dgm:pt>
    <dgm:pt modelId="{0892DDE7-63DB-453A-A74C-2EDF77E55725}" type="parTrans" cxnId="{E1C4AED3-FA46-451C-B223-81E02B5AB874}">
      <dgm:prSet/>
      <dgm:spPr/>
      <dgm:t>
        <a:bodyPr/>
        <a:lstStyle/>
        <a:p>
          <a:endParaRPr lang="cs-CZ"/>
        </a:p>
      </dgm:t>
    </dgm:pt>
    <dgm:pt modelId="{CF9DB293-F725-4964-B3CE-B8185A4107F1}" type="sibTrans" cxnId="{E1C4AED3-FA46-451C-B223-81E02B5AB874}">
      <dgm:prSet/>
      <dgm:spPr/>
      <dgm:t>
        <a:bodyPr/>
        <a:lstStyle/>
        <a:p>
          <a:endParaRPr lang="cs-CZ"/>
        </a:p>
      </dgm:t>
    </dgm:pt>
    <dgm:pt modelId="{ADCD31F2-8108-4DC4-976F-95C104AD8CF8}">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800" baseline="0" dirty="0" err="1"/>
            <a:t>i</a:t>
          </a:r>
          <a:r>
            <a:rPr lang="en-US" sz="1800" baseline="0" dirty="0"/>
            <a:t>)</a:t>
          </a:r>
          <a:r>
            <a:rPr lang="cs-CZ" sz="1800" baseline="0" dirty="0"/>
            <a:t> </a:t>
          </a:r>
          <a:r>
            <a:rPr lang="en-US" sz="1800" baseline="0" dirty="0"/>
            <a:t>an upper secondary education and training qualification giving access to higher education in the Member State where this qualification was granted is </a:t>
          </a:r>
          <a:r>
            <a:rPr lang="en-US" sz="1800" baseline="0" dirty="0" err="1"/>
            <a:t>recognised</a:t>
          </a:r>
          <a:r>
            <a:rPr lang="en-US" sz="1800" baseline="0" dirty="0"/>
            <a:t>, only for the purpose of giving access to higher education, in the other Member States, without prejudicing a higher education institution's or the competent authorities' right to set specific admission criteria for specific </a:t>
          </a:r>
          <a:r>
            <a:rPr lang="en-US" sz="1800" baseline="0" dirty="0" err="1"/>
            <a:t>programmes</a:t>
          </a:r>
          <a:r>
            <a:rPr lang="en-US" sz="1800" baseline="0" dirty="0"/>
            <a:t> or to check the authenticity of documents</a:t>
          </a:r>
          <a:endParaRPr lang="cs-CZ" sz="1800" dirty="0"/>
        </a:p>
      </dgm:t>
    </dgm:pt>
    <dgm:pt modelId="{E1A8B7B2-FF1B-4FA3-B52C-95858FC9A0AF}" type="parTrans" cxnId="{A4032430-FEED-4E4A-9942-DEC98297E229}">
      <dgm:prSet/>
      <dgm:spPr/>
      <dgm:t>
        <a:bodyPr/>
        <a:lstStyle/>
        <a:p>
          <a:endParaRPr lang="cs-CZ"/>
        </a:p>
      </dgm:t>
    </dgm:pt>
    <dgm:pt modelId="{3F9BDF2E-AFF0-4F2B-9ADA-F49F492EC928}" type="sibTrans" cxnId="{A4032430-FEED-4E4A-9942-DEC98297E229}">
      <dgm:prSet/>
      <dgm:spPr/>
      <dgm:t>
        <a:bodyPr/>
        <a:lstStyle/>
        <a:p>
          <a:endParaRPr lang="cs-CZ"/>
        </a:p>
      </dgm:t>
    </dgm:pt>
    <dgm:pt modelId="{95D1FED2-096B-4EE3-948B-29C4D570E857}" type="pres">
      <dgm:prSet presAssocID="{EA4E5008-BA2B-4ACC-B466-D8113FD27289}" presName="linear" presStyleCnt="0">
        <dgm:presLayoutVars>
          <dgm:animLvl val="lvl"/>
          <dgm:resizeHandles val="exact"/>
        </dgm:presLayoutVars>
      </dgm:prSet>
      <dgm:spPr/>
    </dgm:pt>
    <dgm:pt modelId="{9C301494-07BE-4601-9F12-76A5BEB24BA5}" type="pres">
      <dgm:prSet presAssocID="{D429D184-FC2B-484D-B9C6-C0D11569320F}" presName="parentText" presStyleLbl="node1" presStyleIdx="0" presStyleCnt="5" custScaleX="109822" custScaleY="38230" custLinFactY="-4503" custLinFactNeighborX="-24218" custLinFactNeighborY="-100000">
        <dgm:presLayoutVars>
          <dgm:chMax val="0"/>
          <dgm:bulletEnabled val="1"/>
        </dgm:presLayoutVars>
      </dgm:prSet>
      <dgm:spPr/>
    </dgm:pt>
    <dgm:pt modelId="{1579ECA7-7404-45FD-A79F-E367B0999DEE}" type="pres">
      <dgm:prSet presAssocID="{8ADE3F2C-E8CF-4C13-A331-DFFE44DBFFEF}" presName="spacer" presStyleCnt="0"/>
      <dgm:spPr/>
    </dgm:pt>
    <dgm:pt modelId="{5D27158E-661F-4DAD-920B-ED0208244066}" type="pres">
      <dgm:prSet presAssocID="{DDB2D432-79C1-432D-9A39-861B2A564E57}" presName="parentText" presStyleLbl="node1" presStyleIdx="1" presStyleCnt="5" custScaleY="72878" custLinFactY="1904" custLinFactNeighborY="100000">
        <dgm:presLayoutVars>
          <dgm:chMax val="0"/>
          <dgm:bulletEnabled val="1"/>
        </dgm:presLayoutVars>
      </dgm:prSet>
      <dgm:spPr/>
    </dgm:pt>
    <dgm:pt modelId="{B82009EA-32AE-47F6-A798-8E5B82C8D37C}" type="pres">
      <dgm:prSet presAssocID="{2579CC1A-82F7-4006-8C57-300FC6052BF1}" presName="spacer" presStyleCnt="0"/>
      <dgm:spPr/>
    </dgm:pt>
    <dgm:pt modelId="{7E2E6916-2B00-498C-A848-AAD399FD19F2}" type="pres">
      <dgm:prSet presAssocID="{4B41A805-3C6A-4F88-ACC6-4B0D04FA00ED}" presName="parentText" presStyleLbl="node1" presStyleIdx="2" presStyleCnt="5" custLinFactY="-35" custLinFactNeighborY="-100000">
        <dgm:presLayoutVars>
          <dgm:chMax val="0"/>
          <dgm:bulletEnabled val="1"/>
        </dgm:presLayoutVars>
      </dgm:prSet>
      <dgm:spPr/>
    </dgm:pt>
    <dgm:pt modelId="{9C602E37-4010-4124-A9F6-0ED6F712517E}" type="pres">
      <dgm:prSet presAssocID="{DFA1CE14-4C76-489C-87D3-EC0233541855}" presName="spacer" presStyleCnt="0"/>
      <dgm:spPr/>
    </dgm:pt>
    <dgm:pt modelId="{11991619-7131-4510-AB8E-CE05ECF37965}" type="pres">
      <dgm:prSet presAssocID="{16F7A8DB-0834-4134-A69F-DAD8D0B905D4}" presName="parentText" presStyleLbl="node1" presStyleIdx="3" presStyleCnt="5" custLinFactY="-1345" custLinFactNeighborY="-100000">
        <dgm:presLayoutVars>
          <dgm:chMax val="0"/>
          <dgm:bulletEnabled val="1"/>
        </dgm:presLayoutVars>
      </dgm:prSet>
      <dgm:spPr/>
    </dgm:pt>
    <dgm:pt modelId="{1A735AA7-058C-4246-965E-A6FCEB7B12AA}" type="pres">
      <dgm:prSet presAssocID="{CF9DB293-F725-4964-B3CE-B8185A4107F1}" presName="spacer" presStyleCnt="0"/>
      <dgm:spPr/>
    </dgm:pt>
    <dgm:pt modelId="{E637F23A-6EA9-4ADF-AF1C-DC4CD07D7D82}" type="pres">
      <dgm:prSet presAssocID="{ADCD31F2-8108-4DC4-976F-95C104AD8CF8}" presName="parentText" presStyleLbl="node1" presStyleIdx="4" presStyleCnt="5" custLinFactY="87" custLinFactNeighborY="100000">
        <dgm:presLayoutVars>
          <dgm:chMax val="0"/>
          <dgm:bulletEnabled val="1"/>
        </dgm:presLayoutVars>
      </dgm:prSet>
      <dgm:spPr/>
    </dgm:pt>
  </dgm:ptLst>
  <dgm:cxnLst>
    <dgm:cxn modelId="{5E03E206-D1CB-47CC-915E-1A44D2A05246}" type="presOf" srcId="{ADCD31F2-8108-4DC4-976F-95C104AD8CF8}" destId="{E637F23A-6EA9-4ADF-AF1C-DC4CD07D7D82}" srcOrd="0" destOrd="0" presId="urn:microsoft.com/office/officeart/2005/8/layout/vList2"/>
    <dgm:cxn modelId="{6692B218-5F3D-43E1-973D-308FC759FFE9}" type="presOf" srcId="{DDB2D432-79C1-432D-9A39-861B2A564E57}" destId="{5D27158E-661F-4DAD-920B-ED0208244066}" srcOrd="0" destOrd="0" presId="urn:microsoft.com/office/officeart/2005/8/layout/vList2"/>
    <dgm:cxn modelId="{A4032430-FEED-4E4A-9942-DEC98297E229}" srcId="{EA4E5008-BA2B-4ACC-B466-D8113FD27289}" destId="{ADCD31F2-8108-4DC4-976F-95C104AD8CF8}" srcOrd="4" destOrd="0" parTransId="{E1A8B7B2-FF1B-4FA3-B52C-95858FC9A0AF}" sibTransId="{3F9BDF2E-AFF0-4F2B-9ADA-F49F492EC928}"/>
    <dgm:cxn modelId="{BF911EA2-6852-4BC1-BE8B-0A851FA0EB17}" type="presOf" srcId="{16F7A8DB-0834-4134-A69F-DAD8D0B905D4}" destId="{11991619-7131-4510-AB8E-CE05ECF37965}" srcOrd="0" destOrd="0" presId="urn:microsoft.com/office/officeart/2005/8/layout/vList2"/>
    <dgm:cxn modelId="{B960D5B1-AD66-453C-88F0-436D49B8F283}" type="presOf" srcId="{D429D184-FC2B-484D-B9C6-C0D11569320F}" destId="{9C301494-07BE-4601-9F12-76A5BEB24BA5}" srcOrd="0" destOrd="0" presId="urn:microsoft.com/office/officeart/2005/8/layout/vList2"/>
    <dgm:cxn modelId="{891A01BB-72A9-4CA6-B146-EBC8E7A73085}" srcId="{EA4E5008-BA2B-4ACC-B466-D8113FD27289}" destId="{4B41A805-3C6A-4F88-ACC6-4B0D04FA00ED}" srcOrd="2" destOrd="0" parTransId="{08CB386E-E006-436A-A806-7CC78DD4DE72}" sibTransId="{DFA1CE14-4C76-489C-87D3-EC0233541855}"/>
    <dgm:cxn modelId="{2C2D24C7-BCA3-43BE-8A03-1E92652A42AF}" srcId="{EA4E5008-BA2B-4ACC-B466-D8113FD27289}" destId="{D429D184-FC2B-484D-B9C6-C0D11569320F}" srcOrd="0" destOrd="0" parTransId="{427AA1F6-E708-43F2-ABC0-8C693410E39D}" sibTransId="{8ADE3F2C-E8CF-4C13-A331-DFFE44DBFFEF}"/>
    <dgm:cxn modelId="{3DA73CCC-1F58-422A-9FC0-BFDE2096DB75}" type="presOf" srcId="{4B41A805-3C6A-4F88-ACC6-4B0D04FA00ED}" destId="{7E2E6916-2B00-498C-A848-AAD399FD19F2}" srcOrd="0" destOrd="0" presId="urn:microsoft.com/office/officeart/2005/8/layout/vList2"/>
    <dgm:cxn modelId="{31D996D0-307C-4359-B0DE-401A8DC55A2F}" type="presOf" srcId="{EA4E5008-BA2B-4ACC-B466-D8113FD27289}" destId="{95D1FED2-096B-4EE3-948B-29C4D570E857}" srcOrd="0" destOrd="0" presId="urn:microsoft.com/office/officeart/2005/8/layout/vList2"/>
    <dgm:cxn modelId="{E1C4AED3-FA46-451C-B223-81E02B5AB874}" srcId="{EA4E5008-BA2B-4ACC-B466-D8113FD27289}" destId="{16F7A8DB-0834-4134-A69F-DAD8D0B905D4}" srcOrd="3" destOrd="0" parTransId="{0892DDE7-63DB-453A-A74C-2EDF77E55725}" sibTransId="{CF9DB293-F725-4964-B3CE-B8185A4107F1}"/>
    <dgm:cxn modelId="{29F5CAE3-FD51-429E-BE9E-AFA3F0C0659E}" srcId="{EA4E5008-BA2B-4ACC-B466-D8113FD27289}" destId="{DDB2D432-79C1-432D-9A39-861B2A564E57}" srcOrd="1" destOrd="0" parTransId="{62659512-41F7-4F18-94A9-DB1E99FD9CBF}" sibTransId="{2579CC1A-82F7-4006-8C57-300FC6052BF1}"/>
    <dgm:cxn modelId="{144A8A1A-26EA-40B9-80FE-616FA4FC92F7}" type="presParOf" srcId="{95D1FED2-096B-4EE3-948B-29C4D570E857}" destId="{9C301494-07BE-4601-9F12-76A5BEB24BA5}" srcOrd="0" destOrd="0" presId="urn:microsoft.com/office/officeart/2005/8/layout/vList2"/>
    <dgm:cxn modelId="{CFB06C9C-B45C-4DB3-815B-CC3D862DA901}" type="presParOf" srcId="{95D1FED2-096B-4EE3-948B-29C4D570E857}" destId="{1579ECA7-7404-45FD-A79F-E367B0999DEE}" srcOrd="1" destOrd="0" presId="urn:microsoft.com/office/officeart/2005/8/layout/vList2"/>
    <dgm:cxn modelId="{B645A23E-E2E2-4A04-8EBF-7B0A6FEA2311}" type="presParOf" srcId="{95D1FED2-096B-4EE3-948B-29C4D570E857}" destId="{5D27158E-661F-4DAD-920B-ED0208244066}" srcOrd="2" destOrd="0" presId="urn:microsoft.com/office/officeart/2005/8/layout/vList2"/>
    <dgm:cxn modelId="{7097F06C-87B2-45EE-A0C9-92656DBE6E6A}" type="presParOf" srcId="{95D1FED2-096B-4EE3-948B-29C4D570E857}" destId="{B82009EA-32AE-47F6-A798-8E5B82C8D37C}" srcOrd="3" destOrd="0" presId="urn:microsoft.com/office/officeart/2005/8/layout/vList2"/>
    <dgm:cxn modelId="{EEAD2556-5EE9-4BBF-9C03-CFD702EFED74}" type="presParOf" srcId="{95D1FED2-096B-4EE3-948B-29C4D570E857}" destId="{7E2E6916-2B00-498C-A848-AAD399FD19F2}" srcOrd="4" destOrd="0" presId="urn:microsoft.com/office/officeart/2005/8/layout/vList2"/>
    <dgm:cxn modelId="{62B7241F-F263-4D72-A167-2D0A35175EAF}" type="presParOf" srcId="{95D1FED2-096B-4EE3-948B-29C4D570E857}" destId="{9C602E37-4010-4124-A9F6-0ED6F712517E}" srcOrd="5" destOrd="0" presId="urn:microsoft.com/office/officeart/2005/8/layout/vList2"/>
    <dgm:cxn modelId="{C65733DD-1B1C-4336-A8AF-D8E7EF415BE6}" type="presParOf" srcId="{95D1FED2-096B-4EE3-948B-29C4D570E857}" destId="{11991619-7131-4510-AB8E-CE05ECF37965}" srcOrd="6" destOrd="0" presId="urn:microsoft.com/office/officeart/2005/8/layout/vList2"/>
    <dgm:cxn modelId="{371481F8-4401-4206-BCE0-1B94E29A0415}" type="presParOf" srcId="{95D1FED2-096B-4EE3-948B-29C4D570E857}" destId="{1A735AA7-058C-4246-965E-A6FCEB7B12AA}" srcOrd="7" destOrd="0" presId="urn:microsoft.com/office/officeart/2005/8/layout/vList2"/>
    <dgm:cxn modelId="{87A84DD1-32EE-4893-BA0F-28FC78B2ACBC}" type="presParOf" srcId="{95D1FED2-096B-4EE3-948B-29C4D570E857}" destId="{E637F23A-6EA9-4ADF-AF1C-DC4CD07D7D8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C94245-C5CF-4237-BF51-5964FF7366A9}"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cs-CZ"/>
        </a:p>
      </dgm:t>
    </dgm:pt>
    <dgm:pt modelId="{31DBACD7-B009-4E97-AE57-0A71271EA5DE}">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cs-CZ" b="1" u="sng" baseline="0" dirty="0" err="1">
              <a:solidFill>
                <a:schemeClr val="bg1"/>
              </a:solidFill>
            </a:rPr>
            <a:t>Member</a:t>
          </a:r>
          <a:r>
            <a:rPr lang="cs-CZ" b="1" u="sng" baseline="0" dirty="0">
              <a:solidFill>
                <a:schemeClr val="bg1"/>
              </a:solidFill>
            </a:rPr>
            <a:t> </a:t>
          </a:r>
          <a:r>
            <a:rPr lang="cs-CZ" b="1" u="sng" baseline="0" dirty="0" err="1">
              <a:solidFill>
                <a:schemeClr val="bg1"/>
              </a:solidFill>
            </a:rPr>
            <a:t>States</a:t>
          </a:r>
          <a:r>
            <a:rPr lang="cs-CZ" b="1" u="sng" baseline="0" dirty="0">
              <a:solidFill>
                <a:schemeClr val="bg1"/>
              </a:solidFill>
            </a:rPr>
            <a:t> </a:t>
          </a:r>
          <a:r>
            <a:rPr lang="cs-CZ" b="1" u="sng" baseline="0" dirty="0" err="1">
              <a:solidFill>
                <a:schemeClr val="bg1"/>
              </a:solidFill>
            </a:rPr>
            <a:t>will</a:t>
          </a:r>
          <a:r>
            <a:rPr lang="cs-CZ" b="1" u="sng" baseline="0" dirty="0">
              <a:solidFill>
                <a:schemeClr val="bg1"/>
              </a:solidFill>
            </a:rPr>
            <a:t> </a:t>
          </a:r>
          <a:r>
            <a:rPr lang="cs-CZ" b="1" u="sng" baseline="0" dirty="0" err="1">
              <a:solidFill>
                <a:schemeClr val="bg1"/>
              </a:solidFill>
            </a:rPr>
            <a:t>fulfill</a:t>
          </a:r>
          <a:r>
            <a:rPr lang="cs-CZ" b="1" u="sng" baseline="0" dirty="0">
              <a:solidFill>
                <a:schemeClr val="bg1"/>
              </a:solidFill>
            </a:rPr>
            <a:t> the </a:t>
          </a:r>
          <a:r>
            <a:rPr lang="cs-CZ" b="1" u="sng" baseline="0" dirty="0" err="1">
              <a:solidFill>
                <a:schemeClr val="bg1"/>
              </a:solidFill>
            </a:rPr>
            <a:t>following</a:t>
          </a:r>
          <a:r>
            <a:rPr lang="cs-CZ" b="1" u="sng" baseline="0" dirty="0">
              <a:solidFill>
                <a:schemeClr val="bg1"/>
              </a:solidFill>
            </a:rPr>
            <a:t> </a:t>
          </a:r>
          <a:r>
            <a:rPr lang="cs-CZ" b="1" u="sng" baseline="0" dirty="0" err="1">
              <a:solidFill>
                <a:schemeClr val="bg1"/>
              </a:solidFill>
            </a:rPr>
            <a:t>conditions</a:t>
          </a:r>
          <a:r>
            <a:rPr lang="cs-CZ" b="1" u="sng" baseline="0" dirty="0">
              <a:solidFill>
                <a:schemeClr val="bg1"/>
              </a:solidFill>
            </a:rPr>
            <a:t>: </a:t>
          </a:r>
          <a:endParaRPr lang="cs-CZ" u="sng" dirty="0">
            <a:solidFill>
              <a:schemeClr val="bg1"/>
            </a:solidFill>
          </a:endParaRPr>
        </a:p>
      </dgm:t>
    </dgm:pt>
    <dgm:pt modelId="{CD69336D-F6DF-4C6D-B43C-CD5D428D9C42}" type="parTrans" cxnId="{60BE51A2-7059-4425-8279-716F44B225C5}">
      <dgm:prSet/>
      <dgm:spPr/>
      <dgm:t>
        <a:bodyPr/>
        <a:lstStyle/>
        <a:p>
          <a:endParaRPr lang="cs-CZ"/>
        </a:p>
      </dgm:t>
    </dgm:pt>
    <dgm:pt modelId="{BE274172-6FE9-4231-84EB-7C9737F4208E}" type="sibTrans" cxnId="{60BE51A2-7059-4425-8279-716F44B225C5}">
      <dgm:prSet/>
      <dgm:spPr/>
      <dgm:t>
        <a:bodyPr/>
        <a:lstStyle/>
        <a:p>
          <a:endParaRPr lang="cs-CZ"/>
        </a:p>
      </dgm:t>
    </dgm:pt>
    <dgm:pt modelId="{C974AA8A-2C06-41C3-80AE-92347E40CA7D}">
      <dgm:prSet>
        <dgm:style>
          <a:lnRef idx="3">
            <a:schemeClr val="lt1"/>
          </a:lnRef>
          <a:fillRef idx="1">
            <a:schemeClr val="accent5"/>
          </a:fillRef>
          <a:effectRef idx="1">
            <a:schemeClr val="accent5"/>
          </a:effectRef>
          <a:fontRef idx="minor">
            <a:schemeClr val="lt1"/>
          </a:fontRef>
        </dgm:style>
      </dgm:prSet>
      <dgm:spPr/>
      <dgm:t>
        <a:bodyPr/>
        <a:lstStyle/>
        <a:p>
          <a:r>
            <a:rPr lang="cs-CZ" baseline="0" dirty="0">
              <a:solidFill>
                <a:schemeClr val="bg1"/>
              </a:solidFill>
            </a:rPr>
            <a:t>- </a:t>
          </a:r>
          <a:r>
            <a:rPr lang="en-US" baseline="0" dirty="0">
              <a:solidFill>
                <a:schemeClr val="bg1"/>
              </a:solidFill>
            </a:rPr>
            <a:t>fostering transparency and building trust in each other's higher education systems to achieve automatic mutual </a:t>
          </a:r>
          <a:r>
            <a:rPr lang="en-US" baseline="0" dirty="0" err="1">
              <a:solidFill>
                <a:schemeClr val="bg1"/>
              </a:solidFill>
            </a:rPr>
            <a:t>recognitio</a:t>
          </a:r>
          <a:r>
            <a:rPr lang="cs-CZ" baseline="0" dirty="0">
              <a:solidFill>
                <a:schemeClr val="bg1"/>
              </a:solidFill>
            </a:rPr>
            <a:t>n, </a:t>
          </a:r>
          <a:endParaRPr lang="cs-CZ" dirty="0">
            <a:solidFill>
              <a:schemeClr val="bg1"/>
            </a:solidFill>
          </a:endParaRPr>
        </a:p>
      </dgm:t>
    </dgm:pt>
    <dgm:pt modelId="{6E1B6295-FF33-48F6-AD35-5E391D54DD35}" type="parTrans" cxnId="{D9B49C07-8AB4-4082-A953-86FBD476E457}">
      <dgm:prSet/>
      <dgm:spPr/>
      <dgm:t>
        <a:bodyPr/>
        <a:lstStyle/>
        <a:p>
          <a:endParaRPr lang="cs-CZ"/>
        </a:p>
      </dgm:t>
    </dgm:pt>
    <dgm:pt modelId="{A8337E77-957B-4968-AA64-3BF9EA41FFCA}" type="sibTrans" cxnId="{D9B49C07-8AB4-4082-A953-86FBD476E457}">
      <dgm:prSet/>
      <dgm:spPr/>
      <dgm:t>
        <a:bodyPr/>
        <a:lstStyle/>
        <a:p>
          <a:endParaRPr lang="cs-CZ"/>
        </a:p>
      </dgm:t>
    </dgm:pt>
    <dgm:pt modelId="{56829BB2-B16E-4934-B43D-500739B9E108}">
      <dgm:prSe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cs-CZ" baseline="0" dirty="0">
              <a:solidFill>
                <a:schemeClr val="bg1"/>
              </a:solidFill>
            </a:rPr>
            <a:t>- </a:t>
          </a:r>
          <a:r>
            <a:rPr lang="en-US" baseline="0" dirty="0">
              <a:solidFill>
                <a:schemeClr val="bg1"/>
              </a:solidFill>
            </a:rPr>
            <a:t>national qualifications frameworks or systems are referenced to the European Qualifications Framework</a:t>
          </a:r>
          <a:r>
            <a:rPr lang="cs-CZ" baseline="0" dirty="0">
              <a:solidFill>
                <a:schemeClr val="bg1"/>
              </a:solidFill>
            </a:rPr>
            <a:t>,</a:t>
          </a:r>
          <a:endParaRPr lang="cs-CZ" dirty="0">
            <a:solidFill>
              <a:schemeClr val="bg1"/>
            </a:solidFill>
          </a:endParaRPr>
        </a:p>
      </dgm:t>
    </dgm:pt>
    <dgm:pt modelId="{01FAB506-3315-44E9-A822-AAFBE455413C}" type="parTrans" cxnId="{474E245A-0A89-4908-A737-3EFC8D127287}">
      <dgm:prSet/>
      <dgm:spPr/>
      <dgm:t>
        <a:bodyPr/>
        <a:lstStyle/>
        <a:p>
          <a:endParaRPr lang="cs-CZ"/>
        </a:p>
      </dgm:t>
    </dgm:pt>
    <dgm:pt modelId="{B2EF8471-F2C8-4680-BAF8-43D6925E5857}" type="sibTrans" cxnId="{474E245A-0A89-4908-A737-3EFC8D127287}">
      <dgm:prSet/>
      <dgm:spPr/>
      <dgm:t>
        <a:bodyPr/>
        <a:lstStyle/>
        <a:p>
          <a:endParaRPr lang="cs-CZ"/>
        </a:p>
      </dgm:t>
    </dgm:pt>
    <dgm:pt modelId="{7517F72E-4D87-4042-B67B-9DEF0D96FE5B}">
      <dgm:prSet>
        <dgm:style>
          <a:lnRef idx="3">
            <a:schemeClr val="lt1"/>
          </a:lnRef>
          <a:fillRef idx="1">
            <a:schemeClr val="accent5"/>
          </a:fillRef>
          <a:effectRef idx="1">
            <a:schemeClr val="accent5"/>
          </a:effectRef>
          <a:fontRef idx="minor">
            <a:schemeClr val="lt1"/>
          </a:fontRef>
        </dgm:style>
      </dgm:prSet>
      <dgm:spPr/>
      <dgm:t>
        <a:bodyPr/>
        <a:lstStyle/>
        <a:p>
          <a:r>
            <a:rPr lang="cs-CZ" baseline="0" dirty="0">
              <a:solidFill>
                <a:schemeClr val="bg1"/>
              </a:solidFill>
            </a:rPr>
            <a:t>- </a:t>
          </a:r>
          <a:r>
            <a:rPr lang="en-US" baseline="0" dirty="0">
              <a:solidFill>
                <a:schemeClr val="bg1"/>
              </a:solidFill>
            </a:rPr>
            <a:t>higher education systems are </a:t>
          </a:r>
          <a:r>
            <a:rPr lang="en-US" baseline="0" dirty="0" err="1">
              <a:solidFill>
                <a:schemeClr val="bg1"/>
              </a:solidFill>
            </a:rPr>
            <a:t>organised</a:t>
          </a:r>
          <a:r>
            <a:rPr lang="en-US" baseline="0" dirty="0">
              <a:solidFill>
                <a:schemeClr val="bg1"/>
              </a:solidFill>
            </a:rPr>
            <a:t> in line with Bologna Process structures and principles, comprising a three-cycle Framework</a:t>
          </a:r>
          <a:r>
            <a:rPr lang="cs-CZ" baseline="0" dirty="0">
              <a:solidFill>
                <a:schemeClr val="bg1"/>
              </a:solidFill>
            </a:rPr>
            <a:t>,</a:t>
          </a:r>
          <a:endParaRPr lang="cs-CZ" dirty="0">
            <a:solidFill>
              <a:schemeClr val="bg1"/>
            </a:solidFill>
          </a:endParaRPr>
        </a:p>
      </dgm:t>
    </dgm:pt>
    <dgm:pt modelId="{6C000F93-BBF9-44FB-9FE1-53F655ECAA24}" type="parTrans" cxnId="{38D990BC-8D1C-469C-B254-32FB8E8D2A2C}">
      <dgm:prSet/>
      <dgm:spPr/>
      <dgm:t>
        <a:bodyPr/>
        <a:lstStyle/>
        <a:p>
          <a:endParaRPr lang="cs-CZ"/>
        </a:p>
      </dgm:t>
    </dgm:pt>
    <dgm:pt modelId="{C2DB5668-3AEA-4A5F-BB8D-48646F241334}" type="sibTrans" cxnId="{38D990BC-8D1C-469C-B254-32FB8E8D2A2C}">
      <dgm:prSet/>
      <dgm:spPr/>
      <dgm:t>
        <a:bodyPr/>
        <a:lstStyle/>
        <a:p>
          <a:endParaRPr lang="cs-CZ"/>
        </a:p>
      </dgm:t>
    </dgm:pt>
    <dgm:pt modelId="{4AEF33FC-F209-493A-9E59-1A92923EA0CD}">
      <dgm:prSe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cs-CZ" baseline="0" dirty="0">
              <a:solidFill>
                <a:schemeClr val="bg1"/>
              </a:solidFill>
            </a:rPr>
            <a:t>- </a:t>
          </a:r>
          <a:r>
            <a:rPr lang="en-US" baseline="0" dirty="0">
              <a:solidFill>
                <a:schemeClr val="bg1"/>
              </a:solidFill>
            </a:rPr>
            <a:t>external quality assurance is carried out by independent quality assurance agencies registered</a:t>
          </a:r>
          <a:r>
            <a:rPr lang="cs-CZ" baseline="0" dirty="0">
              <a:solidFill>
                <a:schemeClr val="bg1"/>
              </a:solidFill>
            </a:rPr>
            <a:t>,</a:t>
          </a:r>
          <a:endParaRPr lang="cs-CZ" dirty="0">
            <a:solidFill>
              <a:schemeClr val="bg1"/>
            </a:solidFill>
          </a:endParaRPr>
        </a:p>
      </dgm:t>
    </dgm:pt>
    <dgm:pt modelId="{1C47AA11-6D5E-4B8B-AEB7-D915C693EF5E}" type="parTrans" cxnId="{53B9AF7B-7DA3-4DEF-BB29-B58AD7DCE866}">
      <dgm:prSet/>
      <dgm:spPr/>
      <dgm:t>
        <a:bodyPr/>
        <a:lstStyle/>
        <a:p>
          <a:endParaRPr lang="cs-CZ"/>
        </a:p>
      </dgm:t>
    </dgm:pt>
    <dgm:pt modelId="{725B8480-5B01-49C8-82DF-C85B39D78EA1}" type="sibTrans" cxnId="{53B9AF7B-7DA3-4DEF-BB29-B58AD7DCE866}">
      <dgm:prSet/>
      <dgm:spPr/>
      <dgm:t>
        <a:bodyPr/>
        <a:lstStyle/>
        <a:p>
          <a:endParaRPr lang="cs-CZ"/>
        </a:p>
      </dgm:t>
    </dgm:pt>
    <dgm:pt modelId="{3398F4C3-2682-4017-B67E-15BA01B79861}">
      <dgm:prSet>
        <dgm:style>
          <a:lnRef idx="3">
            <a:schemeClr val="lt1"/>
          </a:lnRef>
          <a:fillRef idx="1">
            <a:schemeClr val="accent5"/>
          </a:fillRef>
          <a:effectRef idx="1">
            <a:schemeClr val="accent5"/>
          </a:effectRef>
          <a:fontRef idx="minor">
            <a:schemeClr val="lt1"/>
          </a:fontRef>
        </dgm:style>
      </dgm:prSet>
      <dgm:spPr/>
      <dgm:t>
        <a:bodyPr/>
        <a:lstStyle/>
        <a:p>
          <a:r>
            <a:rPr lang="cs-CZ" baseline="0" dirty="0">
              <a:solidFill>
                <a:schemeClr val="bg1"/>
              </a:solidFill>
            </a:rPr>
            <a:t>- </a:t>
          </a:r>
          <a:r>
            <a:rPr lang="en-US" baseline="0" dirty="0">
              <a:solidFill>
                <a:schemeClr val="bg1"/>
              </a:solidFill>
            </a:rPr>
            <a:t>transparency tools</a:t>
          </a:r>
          <a:r>
            <a:rPr lang="cs-CZ" baseline="0" dirty="0">
              <a:solidFill>
                <a:schemeClr val="bg1"/>
              </a:solidFill>
            </a:rPr>
            <a:t>/</a:t>
          </a:r>
          <a:r>
            <a:rPr lang="en-US" baseline="0" dirty="0">
              <a:solidFill>
                <a:schemeClr val="bg1"/>
              </a:solidFill>
            </a:rPr>
            <a:t> criteria for recognition that are applied throughout each higher education institution</a:t>
          </a:r>
          <a:r>
            <a:rPr lang="cs-CZ" baseline="0" dirty="0">
              <a:solidFill>
                <a:schemeClr val="bg1"/>
              </a:solidFill>
            </a:rPr>
            <a:t>,</a:t>
          </a:r>
          <a:endParaRPr lang="cs-CZ" dirty="0">
            <a:solidFill>
              <a:schemeClr val="bg1"/>
            </a:solidFill>
          </a:endParaRPr>
        </a:p>
      </dgm:t>
    </dgm:pt>
    <dgm:pt modelId="{81DC0554-9DC4-43FA-B8B6-2E99E34E90E9}" type="parTrans" cxnId="{228CEE21-23B5-4E3F-A7DC-AC923CB9B808}">
      <dgm:prSet/>
      <dgm:spPr/>
      <dgm:t>
        <a:bodyPr/>
        <a:lstStyle/>
        <a:p>
          <a:endParaRPr lang="cs-CZ"/>
        </a:p>
      </dgm:t>
    </dgm:pt>
    <dgm:pt modelId="{6608E620-15E0-4FA7-88A5-CA0AC191DDC0}" type="sibTrans" cxnId="{228CEE21-23B5-4E3F-A7DC-AC923CB9B808}">
      <dgm:prSet/>
      <dgm:spPr/>
      <dgm:t>
        <a:bodyPr/>
        <a:lstStyle/>
        <a:p>
          <a:endParaRPr lang="cs-CZ"/>
        </a:p>
      </dgm:t>
    </dgm:pt>
    <dgm:pt modelId="{F108050C-CF42-402D-A4D5-0F4781DD2FA7}">
      <dgm:prSet>
        <dgm:style>
          <a:lnRef idx="0">
            <a:schemeClr val="accent4"/>
          </a:lnRef>
          <a:fillRef idx="3">
            <a:schemeClr val="accent4"/>
          </a:fillRef>
          <a:effectRef idx="3">
            <a:schemeClr val="accent4"/>
          </a:effectRef>
          <a:fontRef idx="minor">
            <a:schemeClr val="lt1"/>
          </a:fontRef>
        </dgm:style>
      </dgm:prSet>
      <dgm:spPr/>
      <dgm:t>
        <a:bodyPr/>
        <a:lstStyle/>
        <a:p>
          <a:r>
            <a:rPr lang="cs-CZ" baseline="0" dirty="0">
              <a:solidFill>
                <a:schemeClr val="bg1"/>
              </a:solidFill>
            </a:rPr>
            <a:t>- </a:t>
          </a:r>
          <a:r>
            <a:rPr lang="cs-CZ" baseline="0" dirty="0" err="1">
              <a:solidFill>
                <a:schemeClr val="bg1"/>
              </a:solidFill>
            </a:rPr>
            <a:t>NARICs</a:t>
          </a:r>
          <a:r>
            <a:rPr lang="cs-CZ" baseline="0" dirty="0">
              <a:solidFill>
                <a:schemeClr val="bg1"/>
              </a:solidFill>
            </a:rPr>
            <a:t> </a:t>
          </a:r>
          <a:r>
            <a:rPr lang="cs-CZ" baseline="0" dirty="0" err="1">
              <a:solidFill>
                <a:schemeClr val="bg1"/>
              </a:solidFill>
            </a:rPr>
            <a:t>will</a:t>
          </a:r>
          <a:r>
            <a:rPr lang="cs-CZ" baseline="0" dirty="0">
              <a:solidFill>
                <a:schemeClr val="bg1"/>
              </a:solidFill>
            </a:rPr>
            <a:t> </a:t>
          </a:r>
          <a:r>
            <a:rPr lang="en-US" baseline="0" dirty="0">
              <a:solidFill>
                <a:schemeClr val="bg1"/>
              </a:solidFill>
            </a:rPr>
            <a:t>provide expert support and training to higher education institutions to implement such national guidance, and monitor its implementation</a:t>
          </a:r>
          <a:r>
            <a:rPr lang="cs-CZ" baseline="0" dirty="0">
              <a:solidFill>
                <a:schemeClr val="bg1"/>
              </a:solidFill>
            </a:rPr>
            <a:t>.</a:t>
          </a:r>
          <a:endParaRPr lang="cs-CZ" dirty="0">
            <a:solidFill>
              <a:schemeClr val="bg1"/>
            </a:solidFill>
          </a:endParaRPr>
        </a:p>
      </dgm:t>
    </dgm:pt>
    <dgm:pt modelId="{EEE42FAD-21B6-4CC4-82E3-5D0D88C9710A}" type="parTrans" cxnId="{31459544-87DD-41C9-9D6C-288803B4C834}">
      <dgm:prSet/>
      <dgm:spPr/>
      <dgm:t>
        <a:bodyPr/>
        <a:lstStyle/>
        <a:p>
          <a:endParaRPr lang="cs-CZ"/>
        </a:p>
      </dgm:t>
    </dgm:pt>
    <dgm:pt modelId="{53988925-EB00-423D-A20B-CCDE09601DCF}" type="sibTrans" cxnId="{31459544-87DD-41C9-9D6C-288803B4C834}">
      <dgm:prSet/>
      <dgm:spPr/>
      <dgm:t>
        <a:bodyPr/>
        <a:lstStyle/>
        <a:p>
          <a:endParaRPr lang="cs-CZ"/>
        </a:p>
      </dgm:t>
    </dgm:pt>
    <dgm:pt modelId="{4448AA38-988C-47A8-B942-752738325EB2}" type="pres">
      <dgm:prSet presAssocID="{9CC94245-C5CF-4237-BF51-5964FF7366A9}" presName="vert0" presStyleCnt="0">
        <dgm:presLayoutVars>
          <dgm:dir/>
          <dgm:animOne val="branch"/>
          <dgm:animLvl val="lvl"/>
        </dgm:presLayoutVars>
      </dgm:prSet>
      <dgm:spPr/>
    </dgm:pt>
    <dgm:pt modelId="{E37956BE-DA14-41BD-BAA9-86B504193D2D}" type="pres">
      <dgm:prSet presAssocID="{31DBACD7-B009-4E97-AE57-0A71271EA5DE}" presName="thickLine" presStyleLbl="alignNode1" presStyleIdx="0" presStyleCnt="7"/>
      <dgm:spPr/>
    </dgm:pt>
    <dgm:pt modelId="{914E7F72-F300-4C53-972D-E69AA6A109E8}" type="pres">
      <dgm:prSet presAssocID="{31DBACD7-B009-4E97-AE57-0A71271EA5DE}" presName="horz1" presStyleCnt="0"/>
      <dgm:spPr/>
    </dgm:pt>
    <dgm:pt modelId="{ED582171-8752-42BD-B240-9CF132F0D973}" type="pres">
      <dgm:prSet presAssocID="{31DBACD7-B009-4E97-AE57-0A71271EA5DE}" presName="tx1" presStyleLbl="revTx" presStyleIdx="0" presStyleCnt="7" custScaleY="61229"/>
      <dgm:spPr/>
    </dgm:pt>
    <dgm:pt modelId="{4661628B-A7A7-4EC6-A494-2266810C9D71}" type="pres">
      <dgm:prSet presAssocID="{31DBACD7-B009-4E97-AE57-0A71271EA5DE}" presName="vert1" presStyleCnt="0"/>
      <dgm:spPr/>
    </dgm:pt>
    <dgm:pt modelId="{785D376F-BE86-456D-A667-589FC5FE5037}" type="pres">
      <dgm:prSet presAssocID="{C974AA8A-2C06-41C3-80AE-92347E40CA7D}" presName="thickLine" presStyleLbl="alignNode1" presStyleIdx="1" presStyleCnt="7"/>
      <dgm:spPr/>
    </dgm:pt>
    <dgm:pt modelId="{01C4AE21-CCCD-4981-9C8F-36D5CFB975D5}" type="pres">
      <dgm:prSet presAssocID="{C974AA8A-2C06-41C3-80AE-92347E40CA7D}" presName="horz1" presStyleCnt="0"/>
      <dgm:spPr/>
    </dgm:pt>
    <dgm:pt modelId="{3B2B693F-C841-4E96-8605-1D1055FFAB7A}" type="pres">
      <dgm:prSet presAssocID="{C974AA8A-2C06-41C3-80AE-92347E40CA7D}" presName="tx1" presStyleLbl="revTx" presStyleIdx="1" presStyleCnt="7"/>
      <dgm:spPr/>
    </dgm:pt>
    <dgm:pt modelId="{53A00EF8-5AE1-4B8E-9D5A-C38F4C8E7B3A}" type="pres">
      <dgm:prSet presAssocID="{C974AA8A-2C06-41C3-80AE-92347E40CA7D}" presName="vert1" presStyleCnt="0"/>
      <dgm:spPr/>
    </dgm:pt>
    <dgm:pt modelId="{230A58FC-2A93-4DB4-BCA6-5079659E664D}" type="pres">
      <dgm:prSet presAssocID="{56829BB2-B16E-4934-B43D-500739B9E108}" presName="thickLine" presStyleLbl="alignNode1" presStyleIdx="2" presStyleCnt="7"/>
      <dgm:spPr/>
    </dgm:pt>
    <dgm:pt modelId="{A1C556A7-A29F-4DBD-8CAC-CFB103A4B533}" type="pres">
      <dgm:prSet presAssocID="{56829BB2-B16E-4934-B43D-500739B9E108}" presName="horz1" presStyleCnt="0"/>
      <dgm:spPr/>
    </dgm:pt>
    <dgm:pt modelId="{9993C2FB-DB84-45A4-BF45-F5DBB6AEE3A8}" type="pres">
      <dgm:prSet presAssocID="{56829BB2-B16E-4934-B43D-500739B9E108}" presName="tx1" presStyleLbl="revTx" presStyleIdx="2" presStyleCnt="7"/>
      <dgm:spPr/>
    </dgm:pt>
    <dgm:pt modelId="{1DC43E02-09E3-4B1A-A39D-634874C769DD}" type="pres">
      <dgm:prSet presAssocID="{56829BB2-B16E-4934-B43D-500739B9E108}" presName="vert1" presStyleCnt="0"/>
      <dgm:spPr/>
    </dgm:pt>
    <dgm:pt modelId="{CDF5B299-7C5E-4526-A34C-7D1A259162D4}" type="pres">
      <dgm:prSet presAssocID="{7517F72E-4D87-4042-B67B-9DEF0D96FE5B}" presName="thickLine" presStyleLbl="alignNode1" presStyleIdx="3" presStyleCnt="7"/>
      <dgm:spPr/>
    </dgm:pt>
    <dgm:pt modelId="{ECA9DBB5-BA0B-4257-AABB-E09FA89761B7}" type="pres">
      <dgm:prSet presAssocID="{7517F72E-4D87-4042-B67B-9DEF0D96FE5B}" presName="horz1" presStyleCnt="0"/>
      <dgm:spPr/>
    </dgm:pt>
    <dgm:pt modelId="{7C78C22D-0E67-4CFC-A861-CE447492AE40}" type="pres">
      <dgm:prSet presAssocID="{7517F72E-4D87-4042-B67B-9DEF0D96FE5B}" presName="tx1" presStyleLbl="revTx" presStyleIdx="3" presStyleCnt="7"/>
      <dgm:spPr/>
    </dgm:pt>
    <dgm:pt modelId="{F0339957-B0EE-4D71-9DEA-3F665F7DB550}" type="pres">
      <dgm:prSet presAssocID="{7517F72E-4D87-4042-B67B-9DEF0D96FE5B}" presName="vert1" presStyleCnt="0"/>
      <dgm:spPr/>
    </dgm:pt>
    <dgm:pt modelId="{5960F009-DE14-4FA1-8AC6-5694F6F145ED}" type="pres">
      <dgm:prSet presAssocID="{4AEF33FC-F209-493A-9E59-1A92923EA0CD}" presName="thickLine" presStyleLbl="alignNode1" presStyleIdx="4" presStyleCnt="7"/>
      <dgm:spPr/>
    </dgm:pt>
    <dgm:pt modelId="{A5CDC776-167A-45D7-B657-FAD835D29361}" type="pres">
      <dgm:prSet presAssocID="{4AEF33FC-F209-493A-9E59-1A92923EA0CD}" presName="horz1" presStyleCnt="0"/>
      <dgm:spPr/>
    </dgm:pt>
    <dgm:pt modelId="{39C38592-810F-4BEB-A061-EBB7B58C2B17}" type="pres">
      <dgm:prSet presAssocID="{4AEF33FC-F209-493A-9E59-1A92923EA0CD}" presName="tx1" presStyleLbl="revTx" presStyleIdx="4" presStyleCnt="7" custLinFactNeighborX="242" custLinFactNeighborY="-4426"/>
      <dgm:spPr/>
    </dgm:pt>
    <dgm:pt modelId="{88B18ADE-19EC-4B6B-82F9-C13D1936A79D}" type="pres">
      <dgm:prSet presAssocID="{4AEF33FC-F209-493A-9E59-1A92923EA0CD}" presName="vert1" presStyleCnt="0"/>
      <dgm:spPr/>
    </dgm:pt>
    <dgm:pt modelId="{CF879C92-4A38-46AD-A8AF-72E338EE02FC}" type="pres">
      <dgm:prSet presAssocID="{3398F4C3-2682-4017-B67E-15BA01B79861}" presName="thickLine" presStyleLbl="alignNode1" presStyleIdx="5" presStyleCnt="7"/>
      <dgm:spPr/>
    </dgm:pt>
    <dgm:pt modelId="{E36ECFCA-E1FD-4D8B-9BCF-F42C52AD9CBE}" type="pres">
      <dgm:prSet presAssocID="{3398F4C3-2682-4017-B67E-15BA01B79861}" presName="horz1" presStyleCnt="0"/>
      <dgm:spPr/>
    </dgm:pt>
    <dgm:pt modelId="{F01330AB-81A8-46E8-8669-7B16EDC275F8}" type="pres">
      <dgm:prSet presAssocID="{3398F4C3-2682-4017-B67E-15BA01B79861}" presName="tx1" presStyleLbl="revTx" presStyleIdx="5" presStyleCnt="7"/>
      <dgm:spPr/>
    </dgm:pt>
    <dgm:pt modelId="{768BD6DD-CBAE-4841-86D8-9212DD563997}" type="pres">
      <dgm:prSet presAssocID="{3398F4C3-2682-4017-B67E-15BA01B79861}" presName="vert1" presStyleCnt="0"/>
      <dgm:spPr/>
    </dgm:pt>
    <dgm:pt modelId="{F110C873-9A8F-4082-87C0-C2C7408E3AFF}" type="pres">
      <dgm:prSet presAssocID="{F108050C-CF42-402D-A4D5-0F4781DD2FA7}" presName="thickLine" presStyleLbl="alignNode1" presStyleIdx="6" presStyleCnt="7"/>
      <dgm:spPr/>
    </dgm:pt>
    <dgm:pt modelId="{513B2096-F777-4A5B-AFF8-836B50ECD920}" type="pres">
      <dgm:prSet presAssocID="{F108050C-CF42-402D-A4D5-0F4781DD2FA7}" presName="horz1" presStyleCnt="0"/>
      <dgm:spPr/>
    </dgm:pt>
    <dgm:pt modelId="{B1EE42FB-2945-4790-9F4D-9CC10A1EA98D}" type="pres">
      <dgm:prSet presAssocID="{F108050C-CF42-402D-A4D5-0F4781DD2FA7}" presName="tx1" presStyleLbl="revTx" presStyleIdx="6" presStyleCnt="7"/>
      <dgm:spPr/>
    </dgm:pt>
    <dgm:pt modelId="{0C69DF58-45B0-4337-9E54-10D1D29D4833}" type="pres">
      <dgm:prSet presAssocID="{F108050C-CF42-402D-A4D5-0F4781DD2FA7}" presName="vert1" presStyleCnt="0"/>
      <dgm:spPr/>
    </dgm:pt>
  </dgm:ptLst>
  <dgm:cxnLst>
    <dgm:cxn modelId="{D9B49C07-8AB4-4082-A953-86FBD476E457}" srcId="{9CC94245-C5CF-4237-BF51-5964FF7366A9}" destId="{C974AA8A-2C06-41C3-80AE-92347E40CA7D}" srcOrd="1" destOrd="0" parTransId="{6E1B6295-FF33-48F6-AD35-5E391D54DD35}" sibTransId="{A8337E77-957B-4968-AA64-3BF9EA41FFCA}"/>
    <dgm:cxn modelId="{AD8BD30A-1C7B-4FC9-BE90-A3C47DB84418}" type="presOf" srcId="{C974AA8A-2C06-41C3-80AE-92347E40CA7D}" destId="{3B2B693F-C841-4E96-8605-1D1055FFAB7A}" srcOrd="0" destOrd="0" presId="urn:microsoft.com/office/officeart/2008/layout/LinedList"/>
    <dgm:cxn modelId="{EB47DC0E-6AD7-4FA4-A24F-862D52A3348C}" type="presOf" srcId="{56829BB2-B16E-4934-B43D-500739B9E108}" destId="{9993C2FB-DB84-45A4-BF45-F5DBB6AEE3A8}" srcOrd="0" destOrd="0" presId="urn:microsoft.com/office/officeart/2008/layout/LinedList"/>
    <dgm:cxn modelId="{228CEE21-23B5-4E3F-A7DC-AC923CB9B808}" srcId="{9CC94245-C5CF-4237-BF51-5964FF7366A9}" destId="{3398F4C3-2682-4017-B67E-15BA01B79861}" srcOrd="5" destOrd="0" parTransId="{81DC0554-9DC4-43FA-B8B6-2E99E34E90E9}" sibTransId="{6608E620-15E0-4FA7-88A5-CA0AC191DDC0}"/>
    <dgm:cxn modelId="{31459544-87DD-41C9-9D6C-288803B4C834}" srcId="{9CC94245-C5CF-4237-BF51-5964FF7366A9}" destId="{F108050C-CF42-402D-A4D5-0F4781DD2FA7}" srcOrd="6" destOrd="0" parTransId="{EEE42FAD-21B6-4CC4-82E3-5D0D88C9710A}" sibTransId="{53988925-EB00-423D-A20B-CCDE09601DCF}"/>
    <dgm:cxn modelId="{1F7F7249-60B3-4F01-81A1-905ADF564AD3}" type="presOf" srcId="{4AEF33FC-F209-493A-9E59-1A92923EA0CD}" destId="{39C38592-810F-4BEB-A061-EBB7B58C2B17}" srcOrd="0" destOrd="0" presId="urn:microsoft.com/office/officeart/2008/layout/LinedList"/>
    <dgm:cxn modelId="{AC745D54-A7D8-4365-AA14-BC2CECBF8FD0}" type="presOf" srcId="{F108050C-CF42-402D-A4D5-0F4781DD2FA7}" destId="{B1EE42FB-2945-4790-9F4D-9CC10A1EA98D}" srcOrd="0" destOrd="0" presId="urn:microsoft.com/office/officeart/2008/layout/LinedList"/>
    <dgm:cxn modelId="{474E245A-0A89-4908-A737-3EFC8D127287}" srcId="{9CC94245-C5CF-4237-BF51-5964FF7366A9}" destId="{56829BB2-B16E-4934-B43D-500739B9E108}" srcOrd="2" destOrd="0" parTransId="{01FAB506-3315-44E9-A822-AAFBE455413C}" sibTransId="{B2EF8471-F2C8-4680-BAF8-43D6925E5857}"/>
    <dgm:cxn modelId="{53B9AF7B-7DA3-4DEF-BB29-B58AD7DCE866}" srcId="{9CC94245-C5CF-4237-BF51-5964FF7366A9}" destId="{4AEF33FC-F209-493A-9E59-1A92923EA0CD}" srcOrd="4" destOrd="0" parTransId="{1C47AA11-6D5E-4B8B-AEB7-D915C693EF5E}" sibTransId="{725B8480-5B01-49C8-82DF-C85B39D78EA1}"/>
    <dgm:cxn modelId="{C5D7F97C-A7E3-478B-BFB4-150D897AC663}" type="presOf" srcId="{3398F4C3-2682-4017-B67E-15BA01B79861}" destId="{F01330AB-81A8-46E8-8669-7B16EDC275F8}" srcOrd="0" destOrd="0" presId="urn:microsoft.com/office/officeart/2008/layout/LinedList"/>
    <dgm:cxn modelId="{5296DD92-179F-40FA-8811-561E28EA5D34}" type="presOf" srcId="{7517F72E-4D87-4042-B67B-9DEF0D96FE5B}" destId="{7C78C22D-0E67-4CFC-A861-CE447492AE40}" srcOrd="0" destOrd="0" presId="urn:microsoft.com/office/officeart/2008/layout/LinedList"/>
    <dgm:cxn modelId="{ADC24DA0-70C0-4242-B69B-764DAFDD48FE}" type="presOf" srcId="{9CC94245-C5CF-4237-BF51-5964FF7366A9}" destId="{4448AA38-988C-47A8-B942-752738325EB2}" srcOrd="0" destOrd="0" presId="urn:microsoft.com/office/officeart/2008/layout/LinedList"/>
    <dgm:cxn modelId="{60BE51A2-7059-4425-8279-716F44B225C5}" srcId="{9CC94245-C5CF-4237-BF51-5964FF7366A9}" destId="{31DBACD7-B009-4E97-AE57-0A71271EA5DE}" srcOrd="0" destOrd="0" parTransId="{CD69336D-F6DF-4C6D-B43C-CD5D428D9C42}" sibTransId="{BE274172-6FE9-4231-84EB-7C9737F4208E}"/>
    <dgm:cxn modelId="{38D990BC-8D1C-469C-B254-32FB8E8D2A2C}" srcId="{9CC94245-C5CF-4237-BF51-5964FF7366A9}" destId="{7517F72E-4D87-4042-B67B-9DEF0D96FE5B}" srcOrd="3" destOrd="0" parTransId="{6C000F93-BBF9-44FB-9FE1-53F655ECAA24}" sibTransId="{C2DB5668-3AEA-4A5F-BB8D-48646F241334}"/>
    <dgm:cxn modelId="{F7A504F7-6371-4ECA-A334-EC1EE0ACB7C7}" type="presOf" srcId="{31DBACD7-B009-4E97-AE57-0A71271EA5DE}" destId="{ED582171-8752-42BD-B240-9CF132F0D973}" srcOrd="0" destOrd="0" presId="urn:microsoft.com/office/officeart/2008/layout/LinedList"/>
    <dgm:cxn modelId="{4894FD1E-2588-4E64-9ED6-ECF6B9C709F5}" type="presParOf" srcId="{4448AA38-988C-47A8-B942-752738325EB2}" destId="{E37956BE-DA14-41BD-BAA9-86B504193D2D}" srcOrd="0" destOrd="0" presId="urn:microsoft.com/office/officeart/2008/layout/LinedList"/>
    <dgm:cxn modelId="{52561D13-6F2A-494B-B170-633F0E61CC63}" type="presParOf" srcId="{4448AA38-988C-47A8-B942-752738325EB2}" destId="{914E7F72-F300-4C53-972D-E69AA6A109E8}" srcOrd="1" destOrd="0" presId="urn:microsoft.com/office/officeart/2008/layout/LinedList"/>
    <dgm:cxn modelId="{61C90F02-0A92-40E5-B218-D7D7A10C7F71}" type="presParOf" srcId="{914E7F72-F300-4C53-972D-E69AA6A109E8}" destId="{ED582171-8752-42BD-B240-9CF132F0D973}" srcOrd="0" destOrd="0" presId="urn:microsoft.com/office/officeart/2008/layout/LinedList"/>
    <dgm:cxn modelId="{F57B4DE4-FD0A-4BE8-86D9-C8B9ED3317A7}" type="presParOf" srcId="{914E7F72-F300-4C53-972D-E69AA6A109E8}" destId="{4661628B-A7A7-4EC6-A494-2266810C9D71}" srcOrd="1" destOrd="0" presId="urn:microsoft.com/office/officeart/2008/layout/LinedList"/>
    <dgm:cxn modelId="{4DDAC9D0-19E3-4BFB-85F0-0406EEFDA173}" type="presParOf" srcId="{4448AA38-988C-47A8-B942-752738325EB2}" destId="{785D376F-BE86-456D-A667-589FC5FE5037}" srcOrd="2" destOrd="0" presId="urn:microsoft.com/office/officeart/2008/layout/LinedList"/>
    <dgm:cxn modelId="{D629E1BC-0FB3-4354-AFEE-83F9390636F2}" type="presParOf" srcId="{4448AA38-988C-47A8-B942-752738325EB2}" destId="{01C4AE21-CCCD-4981-9C8F-36D5CFB975D5}" srcOrd="3" destOrd="0" presId="urn:microsoft.com/office/officeart/2008/layout/LinedList"/>
    <dgm:cxn modelId="{ADE99611-001E-45AC-85A8-B15D21817B39}" type="presParOf" srcId="{01C4AE21-CCCD-4981-9C8F-36D5CFB975D5}" destId="{3B2B693F-C841-4E96-8605-1D1055FFAB7A}" srcOrd="0" destOrd="0" presId="urn:microsoft.com/office/officeart/2008/layout/LinedList"/>
    <dgm:cxn modelId="{C7CE3005-CBE7-4339-98B5-47A83688DC7E}" type="presParOf" srcId="{01C4AE21-CCCD-4981-9C8F-36D5CFB975D5}" destId="{53A00EF8-5AE1-4B8E-9D5A-C38F4C8E7B3A}" srcOrd="1" destOrd="0" presId="urn:microsoft.com/office/officeart/2008/layout/LinedList"/>
    <dgm:cxn modelId="{EEDFC599-297B-401F-8F70-BBCDAAC3346E}" type="presParOf" srcId="{4448AA38-988C-47A8-B942-752738325EB2}" destId="{230A58FC-2A93-4DB4-BCA6-5079659E664D}" srcOrd="4" destOrd="0" presId="urn:microsoft.com/office/officeart/2008/layout/LinedList"/>
    <dgm:cxn modelId="{1F9C4CB1-C30B-411F-95E0-2C57FBBBF3A9}" type="presParOf" srcId="{4448AA38-988C-47A8-B942-752738325EB2}" destId="{A1C556A7-A29F-4DBD-8CAC-CFB103A4B533}" srcOrd="5" destOrd="0" presId="urn:microsoft.com/office/officeart/2008/layout/LinedList"/>
    <dgm:cxn modelId="{B1319CE3-4306-4BB1-A901-8835E0E3F520}" type="presParOf" srcId="{A1C556A7-A29F-4DBD-8CAC-CFB103A4B533}" destId="{9993C2FB-DB84-45A4-BF45-F5DBB6AEE3A8}" srcOrd="0" destOrd="0" presId="urn:microsoft.com/office/officeart/2008/layout/LinedList"/>
    <dgm:cxn modelId="{BBBD0880-7005-4A01-A703-5B490024B2C4}" type="presParOf" srcId="{A1C556A7-A29F-4DBD-8CAC-CFB103A4B533}" destId="{1DC43E02-09E3-4B1A-A39D-634874C769DD}" srcOrd="1" destOrd="0" presId="urn:microsoft.com/office/officeart/2008/layout/LinedList"/>
    <dgm:cxn modelId="{947224AF-2253-4F6C-B9E9-3044AF74F10D}" type="presParOf" srcId="{4448AA38-988C-47A8-B942-752738325EB2}" destId="{CDF5B299-7C5E-4526-A34C-7D1A259162D4}" srcOrd="6" destOrd="0" presId="urn:microsoft.com/office/officeart/2008/layout/LinedList"/>
    <dgm:cxn modelId="{C4AF41E7-FEE9-4C7A-8A30-B7E159812C08}" type="presParOf" srcId="{4448AA38-988C-47A8-B942-752738325EB2}" destId="{ECA9DBB5-BA0B-4257-AABB-E09FA89761B7}" srcOrd="7" destOrd="0" presId="urn:microsoft.com/office/officeart/2008/layout/LinedList"/>
    <dgm:cxn modelId="{AFC03DA6-480E-4B29-A42A-2C5BFF7CA465}" type="presParOf" srcId="{ECA9DBB5-BA0B-4257-AABB-E09FA89761B7}" destId="{7C78C22D-0E67-4CFC-A861-CE447492AE40}" srcOrd="0" destOrd="0" presId="urn:microsoft.com/office/officeart/2008/layout/LinedList"/>
    <dgm:cxn modelId="{38D36135-44A7-4D4F-B552-2B6E000C0CD8}" type="presParOf" srcId="{ECA9DBB5-BA0B-4257-AABB-E09FA89761B7}" destId="{F0339957-B0EE-4D71-9DEA-3F665F7DB550}" srcOrd="1" destOrd="0" presId="urn:microsoft.com/office/officeart/2008/layout/LinedList"/>
    <dgm:cxn modelId="{E64AF855-9549-4262-935D-7AC481B85FD3}" type="presParOf" srcId="{4448AA38-988C-47A8-B942-752738325EB2}" destId="{5960F009-DE14-4FA1-8AC6-5694F6F145ED}" srcOrd="8" destOrd="0" presId="urn:microsoft.com/office/officeart/2008/layout/LinedList"/>
    <dgm:cxn modelId="{FA93C3F9-CC07-4FE8-A3CA-31042A93F0E5}" type="presParOf" srcId="{4448AA38-988C-47A8-B942-752738325EB2}" destId="{A5CDC776-167A-45D7-B657-FAD835D29361}" srcOrd="9" destOrd="0" presId="urn:microsoft.com/office/officeart/2008/layout/LinedList"/>
    <dgm:cxn modelId="{3B042E94-8F33-4BC2-8CCC-B439770384B8}" type="presParOf" srcId="{A5CDC776-167A-45D7-B657-FAD835D29361}" destId="{39C38592-810F-4BEB-A061-EBB7B58C2B17}" srcOrd="0" destOrd="0" presId="urn:microsoft.com/office/officeart/2008/layout/LinedList"/>
    <dgm:cxn modelId="{738B1F51-5003-4C6A-8E57-3E0EB750E4B5}" type="presParOf" srcId="{A5CDC776-167A-45D7-B657-FAD835D29361}" destId="{88B18ADE-19EC-4B6B-82F9-C13D1936A79D}" srcOrd="1" destOrd="0" presId="urn:microsoft.com/office/officeart/2008/layout/LinedList"/>
    <dgm:cxn modelId="{FDEDCF1B-F118-462D-91D4-6AD18F05549D}" type="presParOf" srcId="{4448AA38-988C-47A8-B942-752738325EB2}" destId="{CF879C92-4A38-46AD-A8AF-72E338EE02FC}" srcOrd="10" destOrd="0" presId="urn:microsoft.com/office/officeart/2008/layout/LinedList"/>
    <dgm:cxn modelId="{02EB6D92-9D30-4A4B-9806-2B8A445E347A}" type="presParOf" srcId="{4448AA38-988C-47A8-B942-752738325EB2}" destId="{E36ECFCA-E1FD-4D8B-9BCF-F42C52AD9CBE}" srcOrd="11" destOrd="0" presId="urn:microsoft.com/office/officeart/2008/layout/LinedList"/>
    <dgm:cxn modelId="{D2033FB5-3EC4-45BD-B795-D7CB2BBA6F40}" type="presParOf" srcId="{E36ECFCA-E1FD-4D8B-9BCF-F42C52AD9CBE}" destId="{F01330AB-81A8-46E8-8669-7B16EDC275F8}" srcOrd="0" destOrd="0" presId="urn:microsoft.com/office/officeart/2008/layout/LinedList"/>
    <dgm:cxn modelId="{A060722C-11CB-423B-893A-92DEC04D37A1}" type="presParOf" srcId="{E36ECFCA-E1FD-4D8B-9BCF-F42C52AD9CBE}" destId="{768BD6DD-CBAE-4841-86D8-9212DD563997}" srcOrd="1" destOrd="0" presId="urn:microsoft.com/office/officeart/2008/layout/LinedList"/>
    <dgm:cxn modelId="{E98B8FC7-52C1-4C50-9315-EA923291D8BD}" type="presParOf" srcId="{4448AA38-988C-47A8-B942-752738325EB2}" destId="{F110C873-9A8F-4082-87C0-C2C7408E3AFF}" srcOrd="12" destOrd="0" presId="urn:microsoft.com/office/officeart/2008/layout/LinedList"/>
    <dgm:cxn modelId="{62B59DFE-6079-441D-BAD3-097847C779CF}" type="presParOf" srcId="{4448AA38-988C-47A8-B942-752738325EB2}" destId="{513B2096-F777-4A5B-AFF8-836B50ECD920}" srcOrd="13" destOrd="0" presId="urn:microsoft.com/office/officeart/2008/layout/LinedList"/>
    <dgm:cxn modelId="{7ABC2B58-D762-4675-97FC-88E433DDA36D}" type="presParOf" srcId="{513B2096-F777-4A5B-AFF8-836B50ECD920}" destId="{B1EE42FB-2945-4790-9F4D-9CC10A1EA98D}" srcOrd="0" destOrd="0" presId="urn:microsoft.com/office/officeart/2008/layout/LinedList"/>
    <dgm:cxn modelId="{A1825513-A3B5-47D7-96B6-9F95EE6914F2}" type="presParOf" srcId="{513B2096-F777-4A5B-AFF8-836B50ECD920}" destId="{0C69DF58-45B0-4337-9E54-10D1D29D48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C94245-C5CF-4237-BF51-5964FF7366A9}"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cs-CZ"/>
        </a:p>
      </dgm:t>
    </dgm:pt>
    <dgm:pt modelId="{31DBACD7-B009-4E97-AE57-0A71271EA5DE}">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cs-CZ" sz="1900" b="1" u="sng" baseline="0" dirty="0" err="1">
              <a:solidFill>
                <a:schemeClr val="bg1"/>
              </a:solidFill>
            </a:rPr>
            <a:t>Member</a:t>
          </a:r>
          <a:r>
            <a:rPr lang="cs-CZ" sz="1900" b="1" u="sng" baseline="0" dirty="0">
              <a:solidFill>
                <a:schemeClr val="bg1"/>
              </a:solidFill>
            </a:rPr>
            <a:t> </a:t>
          </a:r>
          <a:r>
            <a:rPr lang="cs-CZ" sz="1900" b="1" u="sng" baseline="0" dirty="0" err="1">
              <a:solidFill>
                <a:schemeClr val="bg1"/>
              </a:solidFill>
            </a:rPr>
            <a:t>States</a:t>
          </a:r>
          <a:r>
            <a:rPr lang="cs-CZ" sz="1900" b="1" u="sng" baseline="0" dirty="0">
              <a:solidFill>
                <a:schemeClr val="bg1"/>
              </a:solidFill>
            </a:rPr>
            <a:t> </a:t>
          </a:r>
          <a:r>
            <a:rPr lang="cs-CZ" sz="1900" b="1" u="sng" baseline="0" dirty="0" err="1">
              <a:solidFill>
                <a:schemeClr val="bg1"/>
              </a:solidFill>
            </a:rPr>
            <a:t>will</a:t>
          </a:r>
          <a:r>
            <a:rPr lang="cs-CZ" sz="1900" b="1" u="sng" baseline="0" dirty="0">
              <a:solidFill>
                <a:schemeClr val="bg1"/>
              </a:solidFill>
            </a:rPr>
            <a:t> </a:t>
          </a:r>
          <a:r>
            <a:rPr lang="cs-CZ" sz="1900" b="1" u="sng" baseline="0" dirty="0" err="1">
              <a:solidFill>
                <a:schemeClr val="bg1"/>
              </a:solidFill>
            </a:rPr>
            <a:t>fulfill</a:t>
          </a:r>
          <a:r>
            <a:rPr lang="cs-CZ" sz="1900" b="1" u="sng" baseline="0" dirty="0">
              <a:solidFill>
                <a:schemeClr val="bg1"/>
              </a:solidFill>
            </a:rPr>
            <a:t> the </a:t>
          </a:r>
          <a:r>
            <a:rPr lang="cs-CZ" sz="1900" b="1" u="sng" baseline="0" dirty="0" err="1">
              <a:solidFill>
                <a:schemeClr val="bg1"/>
              </a:solidFill>
            </a:rPr>
            <a:t>following</a:t>
          </a:r>
          <a:r>
            <a:rPr lang="cs-CZ" sz="1900" b="1" u="sng" baseline="0" dirty="0">
              <a:solidFill>
                <a:schemeClr val="bg1"/>
              </a:solidFill>
            </a:rPr>
            <a:t> </a:t>
          </a:r>
          <a:r>
            <a:rPr lang="cs-CZ" sz="1900" b="1" u="sng" baseline="0" dirty="0" err="1">
              <a:solidFill>
                <a:schemeClr val="bg1"/>
              </a:solidFill>
            </a:rPr>
            <a:t>conditions</a:t>
          </a:r>
          <a:r>
            <a:rPr lang="cs-CZ" sz="1900" b="1" u="sng" baseline="0" dirty="0">
              <a:solidFill>
                <a:schemeClr val="bg1"/>
              </a:solidFill>
            </a:rPr>
            <a:t>: </a:t>
          </a:r>
          <a:endParaRPr lang="cs-CZ" sz="1900" u="sng" dirty="0">
            <a:solidFill>
              <a:schemeClr val="bg1"/>
            </a:solidFill>
          </a:endParaRPr>
        </a:p>
      </dgm:t>
    </dgm:pt>
    <dgm:pt modelId="{CD69336D-F6DF-4C6D-B43C-CD5D428D9C42}" type="parTrans" cxnId="{60BE51A2-7059-4425-8279-716F44B225C5}">
      <dgm:prSet/>
      <dgm:spPr/>
      <dgm:t>
        <a:bodyPr/>
        <a:lstStyle/>
        <a:p>
          <a:endParaRPr lang="cs-CZ"/>
        </a:p>
      </dgm:t>
    </dgm:pt>
    <dgm:pt modelId="{BE274172-6FE9-4231-84EB-7C9737F4208E}" type="sibTrans" cxnId="{60BE51A2-7059-4425-8279-716F44B225C5}">
      <dgm:prSet/>
      <dgm:spPr/>
      <dgm:t>
        <a:bodyPr/>
        <a:lstStyle/>
        <a:p>
          <a:endParaRPr lang="cs-CZ"/>
        </a:p>
      </dgm:t>
    </dgm:pt>
    <dgm:pt modelId="{C974AA8A-2C06-41C3-80AE-92347E40CA7D}">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cs-CZ" sz="2600" baseline="0" dirty="0">
              <a:solidFill>
                <a:schemeClr val="bg1"/>
              </a:solidFill>
            </a:rPr>
            <a:t>- </a:t>
          </a:r>
          <a:r>
            <a:rPr lang="en-US" sz="1900" b="0" i="0" u="none" dirty="0">
              <a:solidFill>
                <a:schemeClr val="bg1"/>
              </a:solidFill>
            </a:rPr>
            <a:t>ensuring that national qualifications frameworks or systems are referenced to the European Qualifications Framework</a:t>
          </a:r>
          <a:endParaRPr lang="cs-CZ" sz="1900" dirty="0">
            <a:solidFill>
              <a:schemeClr val="bg1"/>
            </a:solidFill>
          </a:endParaRPr>
        </a:p>
      </dgm:t>
    </dgm:pt>
    <dgm:pt modelId="{6E1B6295-FF33-48F6-AD35-5E391D54DD35}" type="parTrans" cxnId="{D9B49C07-8AB4-4082-A953-86FBD476E457}">
      <dgm:prSet/>
      <dgm:spPr/>
      <dgm:t>
        <a:bodyPr/>
        <a:lstStyle/>
        <a:p>
          <a:endParaRPr lang="cs-CZ"/>
        </a:p>
      </dgm:t>
    </dgm:pt>
    <dgm:pt modelId="{A8337E77-957B-4968-AA64-3BF9EA41FFCA}" type="sibTrans" cxnId="{D9B49C07-8AB4-4082-A953-86FBD476E457}">
      <dgm:prSet/>
      <dgm:spPr/>
      <dgm:t>
        <a:bodyPr/>
        <a:lstStyle/>
        <a:p>
          <a:endParaRPr lang="cs-CZ"/>
        </a:p>
      </dgm:t>
    </dgm:pt>
    <dgm:pt modelId="{56829BB2-B16E-4934-B43D-500739B9E108}">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cs-CZ" sz="2600" b="0" i="0" u="none" dirty="0">
              <a:solidFill>
                <a:schemeClr val="bg1"/>
              </a:solidFill>
            </a:rPr>
            <a:t>- </a:t>
          </a:r>
          <a:r>
            <a:rPr lang="en-US" sz="1900" b="0" i="0" u="none" dirty="0">
              <a:solidFill>
                <a:schemeClr val="bg1"/>
              </a:solidFill>
            </a:rPr>
            <a:t>exchanging information and promoting mutual learning on quality assurance systems in school education</a:t>
          </a:r>
          <a:endParaRPr lang="cs-CZ" sz="1900" dirty="0">
            <a:solidFill>
              <a:schemeClr val="bg1"/>
            </a:solidFill>
          </a:endParaRPr>
        </a:p>
      </dgm:t>
    </dgm:pt>
    <dgm:pt modelId="{01FAB506-3315-44E9-A822-AAFBE455413C}" type="parTrans" cxnId="{474E245A-0A89-4908-A737-3EFC8D127287}">
      <dgm:prSet/>
      <dgm:spPr/>
      <dgm:t>
        <a:bodyPr/>
        <a:lstStyle/>
        <a:p>
          <a:endParaRPr lang="cs-CZ"/>
        </a:p>
      </dgm:t>
    </dgm:pt>
    <dgm:pt modelId="{B2EF8471-F2C8-4680-BAF8-43D6925E5857}" type="sibTrans" cxnId="{474E245A-0A89-4908-A737-3EFC8D127287}">
      <dgm:prSet/>
      <dgm:spPr/>
      <dgm:t>
        <a:bodyPr/>
        <a:lstStyle/>
        <a:p>
          <a:endParaRPr lang="cs-CZ"/>
        </a:p>
      </dgm:t>
    </dgm:pt>
    <dgm:pt modelId="{7517F72E-4D87-4042-B67B-9DEF0D96FE5B}">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cs-CZ" sz="2200" baseline="0" dirty="0">
              <a:solidFill>
                <a:schemeClr val="bg1"/>
              </a:solidFill>
            </a:rPr>
            <a:t>- </a:t>
          </a:r>
          <a:r>
            <a:rPr lang="en-US" sz="1900" baseline="0" dirty="0">
              <a:solidFill>
                <a:schemeClr val="bg1"/>
              </a:solidFill>
            </a:rPr>
            <a:t>developing further quality assurance instruments in vocational education and training in line with the European Framework for Quality Assurance in Vocational Education and Training and its further developments</a:t>
          </a:r>
          <a:endParaRPr lang="cs-CZ" sz="1900" dirty="0">
            <a:solidFill>
              <a:schemeClr val="bg1"/>
            </a:solidFill>
          </a:endParaRPr>
        </a:p>
      </dgm:t>
    </dgm:pt>
    <dgm:pt modelId="{6C000F93-BBF9-44FB-9FE1-53F655ECAA24}" type="parTrans" cxnId="{38D990BC-8D1C-469C-B254-32FB8E8D2A2C}">
      <dgm:prSet/>
      <dgm:spPr/>
      <dgm:t>
        <a:bodyPr/>
        <a:lstStyle/>
        <a:p>
          <a:endParaRPr lang="cs-CZ"/>
        </a:p>
      </dgm:t>
    </dgm:pt>
    <dgm:pt modelId="{C2DB5668-3AEA-4A5F-BB8D-48646F241334}" type="sibTrans" cxnId="{38D990BC-8D1C-469C-B254-32FB8E8D2A2C}">
      <dgm:prSet/>
      <dgm:spPr/>
      <dgm:t>
        <a:bodyPr/>
        <a:lstStyle/>
        <a:p>
          <a:endParaRPr lang="cs-CZ"/>
        </a:p>
      </dgm:t>
    </dgm:pt>
    <dgm:pt modelId="{4448AA38-988C-47A8-B942-752738325EB2}" type="pres">
      <dgm:prSet presAssocID="{9CC94245-C5CF-4237-BF51-5964FF7366A9}" presName="vert0" presStyleCnt="0">
        <dgm:presLayoutVars>
          <dgm:dir/>
          <dgm:animOne val="branch"/>
          <dgm:animLvl val="lvl"/>
        </dgm:presLayoutVars>
      </dgm:prSet>
      <dgm:spPr/>
    </dgm:pt>
    <dgm:pt modelId="{E37956BE-DA14-41BD-BAA9-86B504193D2D}" type="pres">
      <dgm:prSet presAssocID="{31DBACD7-B009-4E97-AE57-0A71271EA5DE}" presName="thickLine" presStyleLbl="alignNode1" presStyleIdx="0" presStyleCnt="4"/>
      <dgm:spPr/>
    </dgm:pt>
    <dgm:pt modelId="{914E7F72-F300-4C53-972D-E69AA6A109E8}" type="pres">
      <dgm:prSet presAssocID="{31DBACD7-B009-4E97-AE57-0A71271EA5DE}" presName="horz1" presStyleCnt="0"/>
      <dgm:spPr/>
    </dgm:pt>
    <dgm:pt modelId="{ED582171-8752-42BD-B240-9CF132F0D973}" type="pres">
      <dgm:prSet presAssocID="{31DBACD7-B009-4E97-AE57-0A71271EA5DE}" presName="tx1" presStyleLbl="revTx" presStyleIdx="0" presStyleCnt="4" custScaleY="31962"/>
      <dgm:spPr/>
    </dgm:pt>
    <dgm:pt modelId="{4661628B-A7A7-4EC6-A494-2266810C9D71}" type="pres">
      <dgm:prSet presAssocID="{31DBACD7-B009-4E97-AE57-0A71271EA5DE}" presName="vert1" presStyleCnt="0"/>
      <dgm:spPr/>
    </dgm:pt>
    <dgm:pt modelId="{785D376F-BE86-456D-A667-589FC5FE5037}" type="pres">
      <dgm:prSet presAssocID="{C974AA8A-2C06-41C3-80AE-92347E40CA7D}" presName="thickLine" presStyleLbl="alignNode1" presStyleIdx="1" presStyleCnt="4"/>
      <dgm:spPr/>
    </dgm:pt>
    <dgm:pt modelId="{01C4AE21-CCCD-4981-9C8F-36D5CFB975D5}" type="pres">
      <dgm:prSet presAssocID="{C974AA8A-2C06-41C3-80AE-92347E40CA7D}" presName="horz1" presStyleCnt="0"/>
      <dgm:spPr/>
    </dgm:pt>
    <dgm:pt modelId="{3B2B693F-C841-4E96-8605-1D1055FFAB7A}" type="pres">
      <dgm:prSet presAssocID="{C974AA8A-2C06-41C3-80AE-92347E40CA7D}" presName="tx1" presStyleLbl="revTx" presStyleIdx="1" presStyleCnt="4" custScaleY="89572"/>
      <dgm:spPr/>
    </dgm:pt>
    <dgm:pt modelId="{53A00EF8-5AE1-4B8E-9D5A-C38F4C8E7B3A}" type="pres">
      <dgm:prSet presAssocID="{C974AA8A-2C06-41C3-80AE-92347E40CA7D}" presName="vert1" presStyleCnt="0"/>
      <dgm:spPr/>
    </dgm:pt>
    <dgm:pt modelId="{230A58FC-2A93-4DB4-BCA6-5079659E664D}" type="pres">
      <dgm:prSet presAssocID="{56829BB2-B16E-4934-B43D-500739B9E108}" presName="thickLine" presStyleLbl="alignNode1" presStyleIdx="2" presStyleCnt="4"/>
      <dgm:spPr/>
    </dgm:pt>
    <dgm:pt modelId="{A1C556A7-A29F-4DBD-8CAC-CFB103A4B533}" type="pres">
      <dgm:prSet presAssocID="{56829BB2-B16E-4934-B43D-500739B9E108}" presName="horz1" presStyleCnt="0"/>
      <dgm:spPr/>
    </dgm:pt>
    <dgm:pt modelId="{9993C2FB-DB84-45A4-BF45-F5DBB6AEE3A8}" type="pres">
      <dgm:prSet presAssocID="{56829BB2-B16E-4934-B43D-500739B9E108}" presName="tx1" presStyleLbl="revTx" presStyleIdx="2" presStyleCnt="4"/>
      <dgm:spPr/>
    </dgm:pt>
    <dgm:pt modelId="{1DC43E02-09E3-4B1A-A39D-634874C769DD}" type="pres">
      <dgm:prSet presAssocID="{56829BB2-B16E-4934-B43D-500739B9E108}" presName="vert1" presStyleCnt="0"/>
      <dgm:spPr/>
    </dgm:pt>
    <dgm:pt modelId="{CDF5B299-7C5E-4526-A34C-7D1A259162D4}" type="pres">
      <dgm:prSet presAssocID="{7517F72E-4D87-4042-B67B-9DEF0D96FE5B}" presName="thickLine" presStyleLbl="alignNode1" presStyleIdx="3" presStyleCnt="4"/>
      <dgm:spPr/>
    </dgm:pt>
    <dgm:pt modelId="{ECA9DBB5-BA0B-4257-AABB-E09FA89761B7}" type="pres">
      <dgm:prSet presAssocID="{7517F72E-4D87-4042-B67B-9DEF0D96FE5B}" presName="horz1" presStyleCnt="0"/>
      <dgm:spPr/>
    </dgm:pt>
    <dgm:pt modelId="{7C78C22D-0E67-4CFC-A861-CE447492AE40}" type="pres">
      <dgm:prSet presAssocID="{7517F72E-4D87-4042-B67B-9DEF0D96FE5B}" presName="tx1" presStyleLbl="revTx" presStyleIdx="3" presStyleCnt="4"/>
      <dgm:spPr/>
    </dgm:pt>
    <dgm:pt modelId="{F0339957-B0EE-4D71-9DEA-3F665F7DB550}" type="pres">
      <dgm:prSet presAssocID="{7517F72E-4D87-4042-B67B-9DEF0D96FE5B}" presName="vert1" presStyleCnt="0"/>
      <dgm:spPr/>
    </dgm:pt>
  </dgm:ptLst>
  <dgm:cxnLst>
    <dgm:cxn modelId="{D9B49C07-8AB4-4082-A953-86FBD476E457}" srcId="{9CC94245-C5CF-4237-BF51-5964FF7366A9}" destId="{C974AA8A-2C06-41C3-80AE-92347E40CA7D}" srcOrd="1" destOrd="0" parTransId="{6E1B6295-FF33-48F6-AD35-5E391D54DD35}" sibTransId="{A8337E77-957B-4968-AA64-3BF9EA41FFCA}"/>
    <dgm:cxn modelId="{AD8BD30A-1C7B-4FC9-BE90-A3C47DB84418}" type="presOf" srcId="{C974AA8A-2C06-41C3-80AE-92347E40CA7D}" destId="{3B2B693F-C841-4E96-8605-1D1055FFAB7A}" srcOrd="0" destOrd="0" presId="urn:microsoft.com/office/officeart/2008/layout/LinedList"/>
    <dgm:cxn modelId="{EB47DC0E-6AD7-4FA4-A24F-862D52A3348C}" type="presOf" srcId="{56829BB2-B16E-4934-B43D-500739B9E108}" destId="{9993C2FB-DB84-45A4-BF45-F5DBB6AEE3A8}" srcOrd="0" destOrd="0" presId="urn:microsoft.com/office/officeart/2008/layout/LinedList"/>
    <dgm:cxn modelId="{474E245A-0A89-4908-A737-3EFC8D127287}" srcId="{9CC94245-C5CF-4237-BF51-5964FF7366A9}" destId="{56829BB2-B16E-4934-B43D-500739B9E108}" srcOrd="2" destOrd="0" parTransId="{01FAB506-3315-44E9-A822-AAFBE455413C}" sibTransId="{B2EF8471-F2C8-4680-BAF8-43D6925E5857}"/>
    <dgm:cxn modelId="{5296DD92-179F-40FA-8811-561E28EA5D34}" type="presOf" srcId="{7517F72E-4D87-4042-B67B-9DEF0D96FE5B}" destId="{7C78C22D-0E67-4CFC-A861-CE447492AE40}" srcOrd="0" destOrd="0" presId="urn:microsoft.com/office/officeart/2008/layout/LinedList"/>
    <dgm:cxn modelId="{ADC24DA0-70C0-4242-B69B-764DAFDD48FE}" type="presOf" srcId="{9CC94245-C5CF-4237-BF51-5964FF7366A9}" destId="{4448AA38-988C-47A8-B942-752738325EB2}" srcOrd="0" destOrd="0" presId="urn:microsoft.com/office/officeart/2008/layout/LinedList"/>
    <dgm:cxn modelId="{60BE51A2-7059-4425-8279-716F44B225C5}" srcId="{9CC94245-C5CF-4237-BF51-5964FF7366A9}" destId="{31DBACD7-B009-4E97-AE57-0A71271EA5DE}" srcOrd="0" destOrd="0" parTransId="{CD69336D-F6DF-4C6D-B43C-CD5D428D9C42}" sibTransId="{BE274172-6FE9-4231-84EB-7C9737F4208E}"/>
    <dgm:cxn modelId="{38D990BC-8D1C-469C-B254-32FB8E8D2A2C}" srcId="{9CC94245-C5CF-4237-BF51-5964FF7366A9}" destId="{7517F72E-4D87-4042-B67B-9DEF0D96FE5B}" srcOrd="3" destOrd="0" parTransId="{6C000F93-BBF9-44FB-9FE1-53F655ECAA24}" sibTransId="{C2DB5668-3AEA-4A5F-BB8D-48646F241334}"/>
    <dgm:cxn modelId="{F7A504F7-6371-4ECA-A334-EC1EE0ACB7C7}" type="presOf" srcId="{31DBACD7-B009-4E97-AE57-0A71271EA5DE}" destId="{ED582171-8752-42BD-B240-9CF132F0D973}" srcOrd="0" destOrd="0" presId="urn:microsoft.com/office/officeart/2008/layout/LinedList"/>
    <dgm:cxn modelId="{4894FD1E-2588-4E64-9ED6-ECF6B9C709F5}" type="presParOf" srcId="{4448AA38-988C-47A8-B942-752738325EB2}" destId="{E37956BE-DA14-41BD-BAA9-86B504193D2D}" srcOrd="0" destOrd="0" presId="urn:microsoft.com/office/officeart/2008/layout/LinedList"/>
    <dgm:cxn modelId="{52561D13-6F2A-494B-B170-633F0E61CC63}" type="presParOf" srcId="{4448AA38-988C-47A8-B942-752738325EB2}" destId="{914E7F72-F300-4C53-972D-E69AA6A109E8}" srcOrd="1" destOrd="0" presId="urn:microsoft.com/office/officeart/2008/layout/LinedList"/>
    <dgm:cxn modelId="{61C90F02-0A92-40E5-B218-D7D7A10C7F71}" type="presParOf" srcId="{914E7F72-F300-4C53-972D-E69AA6A109E8}" destId="{ED582171-8752-42BD-B240-9CF132F0D973}" srcOrd="0" destOrd="0" presId="urn:microsoft.com/office/officeart/2008/layout/LinedList"/>
    <dgm:cxn modelId="{F57B4DE4-FD0A-4BE8-86D9-C8B9ED3317A7}" type="presParOf" srcId="{914E7F72-F300-4C53-972D-E69AA6A109E8}" destId="{4661628B-A7A7-4EC6-A494-2266810C9D71}" srcOrd="1" destOrd="0" presId="urn:microsoft.com/office/officeart/2008/layout/LinedList"/>
    <dgm:cxn modelId="{4DDAC9D0-19E3-4BFB-85F0-0406EEFDA173}" type="presParOf" srcId="{4448AA38-988C-47A8-B942-752738325EB2}" destId="{785D376F-BE86-456D-A667-589FC5FE5037}" srcOrd="2" destOrd="0" presId="urn:microsoft.com/office/officeart/2008/layout/LinedList"/>
    <dgm:cxn modelId="{D629E1BC-0FB3-4354-AFEE-83F9390636F2}" type="presParOf" srcId="{4448AA38-988C-47A8-B942-752738325EB2}" destId="{01C4AE21-CCCD-4981-9C8F-36D5CFB975D5}" srcOrd="3" destOrd="0" presId="urn:microsoft.com/office/officeart/2008/layout/LinedList"/>
    <dgm:cxn modelId="{ADE99611-001E-45AC-85A8-B15D21817B39}" type="presParOf" srcId="{01C4AE21-CCCD-4981-9C8F-36D5CFB975D5}" destId="{3B2B693F-C841-4E96-8605-1D1055FFAB7A}" srcOrd="0" destOrd="0" presId="urn:microsoft.com/office/officeart/2008/layout/LinedList"/>
    <dgm:cxn modelId="{C7CE3005-CBE7-4339-98B5-47A83688DC7E}" type="presParOf" srcId="{01C4AE21-CCCD-4981-9C8F-36D5CFB975D5}" destId="{53A00EF8-5AE1-4B8E-9D5A-C38F4C8E7B3A}" srcOrd="1" destOrd="0" presId="urn:microsoft.com/office/officeart/2008/layout/LinedList"/>
    <dgm:cxn modelId="{EEDFC599-297B-401F-8F70-BBCDAAC3346E}" type="presParOf" srcId="{4448AA38-988C-47A8-B942-752738325EB2}" destId="{230A58FC-2A93-4DB4-BCA6-5079659E664D}" srcOrd="4" destOrd="0" presId="urn:microsoft.com/office/officeart/2008/layout/LinedList"/>
    <dgm:cxn modelId="{1F9C4CB1-C30B-411F-95E0-2C57FBBBF3A9}" type="presParOf" srcId="{4448AA38-988C-47A8-B942-752738325EB2}" destId="{A1C556A7-A29F-4DBD-8CAC-CFB103A4B533}" srcOrd="5" destOrd="0" presId="urn:microsoft.com/office/officeart/2008/layout/LinedList"/>
    <dgm:cxn modelId="{B1319CE3-4306-4BB1-A901-8835E0E3F520}" type="presParOf" srcId="{A1C556A7-A29F-4DBD-8CAC-CFB103A4B533}" destId="{9993C2FB-DB84-45A4-BF45-F5DBB6AEE3A8}" srcOrd="0" destOrd="0" presId="urn:microsoft.com/office/officeart/2008/layout/LinedList"/>
    <dgm:cxn modelId="{BBBD0880-7005-4A01-A703-5B490024B2C4}" type="presParOf" srcId="{A1C556A7-A29F-4DBD-8CAC-CFB103A4B533}" destId="{1DC43E02-09E3-4B1A-A39D-634874C769DD}" srcOrd="1" destOrd="0" presId="urn:microsoft.com/office/officeart/2008/layout/LinedList"/>
    <dgm:cxn modelId="{947224AF-2253-4F6C-B9E9-3044AF74F10D}" type="presParOf" srcId="{4448AA38-988C-47A8-B942-752738325EB2}" destId="{CDF5B299-7C5E-4526-A34C-7D1A259162D4}" srcOrd="6" destOrd="0" presId="urn:microsoft.com/office/officeart/2008/layout/LinedList"/>
    <dgm:cxn modelId="{C4AF41E7-FEE9-4C7A-8A30-B7E159812C08}" type="presParOf" srcId="{4448AA38-988C-47A8-B942-752738325EB2}" destId="{ECA9DBB5-BA0B-4257-AABB-E09FA89761B7}" srcOrd="7" destOrd="0" presId="urn:microsoft.com/office/officeart/2008/layout/LinedList"/>
    <dgm:cxn modelId="{AFC03DA6-480E-4B29-A42A-2C5BFF7CA465}" type="presParOf" srcId="{ECA9DBB5-BA0B-4257-AABB-E09FA89761B7}" destId="{7C78C22D-0E67-4CFC-A861-CE447492AE40}" srcOrd="0" destOrd="0" presId="urn:microsoft.com/office/officeart/2008/layout/LinedList"/>
    <dgm:cxn modelId="{38D36135-44A7-4D4F-B552-2B6E000C0CD8}" type="presParOf" srcId="{ECA9DBB5-BA0B-4257-AABB-E09FA89761B7}" destId="{F0339957-B0EE-4D71-9DEA-3F665F7DB55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942882-F4C6-4196-995C-85448A876BC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cs-CZ"/>
        </a:p>
      </dgm:t>
    </dgm:pt>
    <dgm:pt modelId="{A8A955B0-8E8D-449E-84C6-DEF4FB11F345}">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1" baseline="0" dirty="0"/>
            <a:t>Priority area 2 - Lifelong learning and mobility</a:t>
          </a:r>
          <a:endParaRPr lang="cs-CZ" dirty="0"/>
        </a:p>
      </dgm:t>
    </dgm:pt>
    <dgm:pt modelId="{E9E7902B-2C06-43E0-B968-5C8EE9DDB7E0}" type="parTrans" cxnId="{1C49CBE5-6E32-4090-8E1C-56B9ED26A4AD}">
      <dgm:prSet/>
      <dgm:spPr/>
      <dgm:t>
        <a:bodyPr/>
        <a:lstStyle/>
        <a:p>
          <a:endParaRPr lang="cs-CZ"/>
        </a:p>
      </dgm:t>
    </dgm:pt>
    <dgm:pt modelId="{1BB3ECAE-6B47-4F42-96AE-C7B2D228ED24}" type="sibTrans" cxnId="{1C49CBE5-6E32-4090-8E1C-56B9ED26A4AD}">
      <dgm:prSet/>
      <dgm:spPr/>
      <dgm:t>
        <a:bodyPr/>
        <a:lstStyle/>
        <a:p>
          <a:endParaRPr lang="cs-CZ"/>
        </a:p>
      </dgm:t>
    </dgm:pt>
    <dgm:pt modelId="{19200079-F07F-4D99-ABAC-8162652F61E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aseline="0" dirty="0">
              <a:solidFill>
                <a:schemeClr val="bg1"/>
              </a:solidFill>
            </a:rPr>
            <a:t>Continue working towards </a:t>
          </a:r>
          <a:r>
            <a:rPr lang="en-US" b="1" baseline="0" dirty="0">
              <a:solidFill>
                <a:schemeClr val="bg1"/>
              </a:solidFill>
            </a:rPr>
            <a:t>the full implementation of the Council Recommendation on promoting automatic mutual recognition of higher education and upper secondary education and training qualifications and the outcomes of learning periods aboard</a:t>
          </a:r>
          <a:r>
            <a:rPr lang="en-US" baseline="0" dirty="0">
              <a:solidFill>
                <a:schemeClr val="bg1"/>
              </a:solidFill>
            </a:rPr>
            <a:t> (26 November 2018). </a:t>
          </a:r>
          <a:endParaRPr lang="cs-CZ" dirty="0">
            <a:solidFill>
              <a:schemeClr val="bg1"/>
            </a:solidFill>
          </a:endParaRPr>
        </a:p>
      </dgm:t>
    </dgm:pt>
    <dgm:pt modelId="{B6E09E93-B23F-40B2-AD22-50A80507C1BA}" type="parTrans" cxnId="{410BF52C-8DAB-4C0E-A63F-AC0197565888}">
      <dgm:prSet/>
      <dgm:spPr/>
      <dgm:t>
        <a:bodyPr/>
        <a:lstStyle/>
        <a:p>
          <a:endParaRPr lang="cs-CZ"/>
        </a:p>
      </dgm:t>
    </dgm:pt>
    <dgm:pt modelId="{A81D407F-652A-4412-82E4-218FCE6871DB}" type="sibTrans" cxnId="{410BF52C-8DAB-4C0E-A63F-AC0197565888}">
      <dgm:prSet/>
      <dgm:spPr/>
      <dgm:t>
        <a:bodyPr/>
        <a:lstStyle/>
        <a:p>
          <a:endParaRPr lang="cs-CZ"/>
        </a:p>
      </dgm:t>
    </dgm:pt>
    <dgm:pt modelId="{E047DA74-686A-4556-A5F6-BE0E362B7C40}">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cs-CZ"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https://eur-lex.europa.eu/legal-content/EN/TXT/PDF/?uri=uriserv:OJ.C_.2021.066.01.0001.01.ENG</a:t>
          </a:r>
          <a:r>
            <a:rPr lang="cs-CZ" baseline="0" dirty="0">
              <a:solidFill>
                <a:schemeClr val="bg1"/>
              </a:solidFill>
            </a:rPr>
            <a:t> </a:t>
          </a:r>
          <a:endParaRPr lang="cs-CZ" dirty="0">
            <a:solidFill>
              <a:schemeClr val="bg1"/>
            </a:solidFill>
          </a:endParaRPr>
        </a:p>
      </dgm:t>
    </dgm:pt>
    <dgm:pt modelId="{5AB4DEAA-978F-426E-B657-391BD39A5683}" type="parTrans" cxnId="{9CD83BE4-A2FE-495D-8585-8D985E2008C7}">
      <dgm:prSet/>
      <dgm:spPr/>
      <dgm:t>
        <a:bodyPr/>
        <a:lstStyle/>
        <a:p>
          <a:endParaRPr lang="cs-CZ"/>
        </a:p>
      </dgm:t>
    </dgm:pt>
    <dgm:pt modelId="{60B74DF1-6AC5-4C6D-BC04-F2B581495E11}" type="sibTrans" cxnId="{9CD83BE4-A2FE-495D-8585-8D985E2008C7}">
      <dgm:prSet/>
      <dgm:spPr/>
      <dgm:t>
        <a:bodyPr/>
        <a:lstStyle/>
        <a:p>
          <a:endParaRPr lang="cs-CZ"/>
        </a:p>
      </dgm:t>
    </dgm:pt>
    <dgm:pt modelId="{CDCA5E4D-5A89-47B5-B598-7CBE8792AA19}" type="pres">
      <dgm:prSet presAssocID="{DE942882-F4C6-4196-995C-85448A876BC9}" presName="linear" presStyleCnt="0">
        <dgm:presLayoutVars>
          <dgm:animLvl val="lvl"/>
          <dgm:resizeHandles val="exact"/>
        </dgm:presLayoutVars>
      </dgm:prSet>
      <dgm:spPr/>
    </dgm:pt>
    <dgm:pt modelId="{C33BDEA3-FAD3-474A-A745-2631ACAB674C}" type="pres">
      <dgm:prSet presAssocID="{A8A955B0-8E8D-449E-84C6-DEF4FB11F345}" presName="parentText" presStyleLbl="node1" presStyleIdx="0" presStyleCnt="3">
        <dgm:presLayoutVars>
          <dgm:chMax val="0"/>
          <dgm:bulletEnabled val="1"/>
        </dgm:presLayoutVars>
      </dgm:prSet>
      <dgm:spPr/>
    </dgm:pt>
    <dgm:pt modelId="{A78DD49D-36EC-4971-9E65-4C7E08E81506}" type="pres">
      <dgm:prSet presAssocID="{1BB3ECAE-6B47-4F42-96AE-C7B2D228ED24}" presName="spacer" presStyleCnt="0"/>
      <dgm:spPr/>
    </dgm:pt>
    <dgm:pt modelId="{C0B4DBC8-4567-45F1-9A86-CA125AA5DB64}" type="pres">
      <dgm:prSet presAssocID="{19200079-F07F-4D99-ABAC-8162652F61EA}" presName="parentText" presStyleLbl="node1" presStyleIdx="1" presStyleCnt="3">
        <dgm:presLayoutVars>
          <dgm:chMax val="0"/>
          <dgm:bulletEnabled val="1"/>
        </dgm:presLayoutVars>
      </dgm:prSet>
      <dgm:spPr/>
    </dgm:pt>
    <dgm:pt modelId="{BFD62992-2C0E-437A-80FB-B389E44BE501}" type="pres">
      <dgm:prSet presAssocID="{A81D407F-652A-4412-82E4-218FCE6871DB}" presName="spacer" presStyleCnt="0"/>
      <dgm:spPr/>
    </dgm:pt>
    <dgm:pt modelId="{78398E97-C157-4D1E-88B2-4820746E6882}" type="pres">
      <dgm:prSet presAssocID="{E047DA74-686A-4556-A5F6-BE0E362B7C40}" presName="parentText" presStyleLbl="node1" presStyleIdx="2" presStyleCnt="3">
        <dgm:presLayoutVars>
          <dgm:chMax val="0"/>
          <dgm:bulletEnabled val="1"/>
        </dgm:presLayoutVars>
      </dgm:prSet>
      <dgm:spPr/>
    </dgm:pt>
  </dgm:ptLst>
  <dgm:cxnLst>
    <dgm:cxn modelId="{410BF52C-8DAB-4C0E-A63F-AC0197565888}" srcId="{DE942882-F4C6-4196-995C-85448A876BC9}" destId="{19200079-F07F-4D99-ABAC-8162652F61EA}" srcOrd="1" destOrd="0" parTransId="{B6E09E93-B23F-40B2-AD22-50A80507C1BA}" sibTransId="{A81D407F-652A-4412-82E4-218FCE6871DB}"/>
    <dgm:cxn modelId="{257CFD51-8FBF-47E8-B5FB-25E5D6503F3A}" type="presOf" srcId="{19200079-F07F-4D99-ABAC-8162652F61EA}" destId="{C0B4DBC8-4567-45F1-9A86-CA125AA5DB64}" srcOrd="0" destOrd="0" presId="urn:microsoft.com/office/officeart/2005/8/layout/vList2"/>
    <dgm:cxn modelId="{5E7F0472-F807-4BD6-9FB9-C807E495EB45}" type="presOf" srcId="{A8A955B0-8E8D-449E-84C6-DEF4FB11F345}" destId="{C33BDEA3-FAD3-474A-A745-2631ACAB674C}" srcOrd="0" destOrd="0" presId="urn:microsoft.com/office/officeart/2005/8/layout/vList2"/>
    <dgm:cxn modelId="{ACEFD3B0-F54E-4542-BEF0-0121294AF7AE}" type="presOf" srcId="{DE942882-F4C6-4196-995C-85448A876BC9}" destId="{CDCA5E4D-5A89-47B5-B598-7CBE8792AA19}" srcOrd="0" destOrd="0" presId="urn:microsoft.com/office/officeart/2005/8/layout/vList2"/>
    <dgm:cxn modelId="{813B50B1-C03C-4C8F-AE4A-3BDB94695AA2}" type="presOf" srcId="{E047DA74-686A-4556-A5F6-BE0E362B7C40}" destId="{78398E97-C157-4D1E-88B2-4820746E6882}" srcOrd="0" destOrd="0" presId="urn:microsoft.com/office/officeart/2005/8/layout/vList2"/>
    <dgm:cxn modelId="{9CD83BE4-A2FE-495D-8585-8D985E2008C7}" srcId="{DE942882-F4C6-4196-995C-85448A876BC9}" destId="{E047DA74-686A-4556-A5F6-BE0E362B7C40}" srcOrd="2" destOrd="0" parTransId="{5AB4DEAA-978F-426E-B657-391BD39A5683}" sibTransId="{60B74DF1-6AC5-4C6D-BC04-F2B581495E11}"/>
    <dgm:cxn modelId="{1C49CBE5-6E32-4090-8E1C-56B9ED26A4AD}" srcId="{DE942882-F4C6-4196-995C-85448A876BC9}" destId="{A8A955B0-8E8D-449E-84C6-DEF4FB11F345}" srcOrd="0" destOrd="0" parTransId="{E9E7902B-2C06-43E0-B968-5C8EE9DDB7E0}" sibTransId="{1BB3ECAE-6B47-4F42-96AE-C7B2D228ED24}"/>
    <dgm:cxn modelId="{2DFA221C-C5DE-44F8-A5DA-945A7C80428F}" type="presParOf" srcId="{CDCA5E4D-5A89-47B5-B598-7CBE8792AA19}" destId="{C33BDEA3-FAD3-474A-A745-2631ACAB674C}" srcOrd="0" destOrd="0" presId="urn:microsoft.com/office/officeart/2005/8/layout/vList2"/>
    <dgm:cxn modelId="{B734F577-8BBE-4DCC-97C8-580A00F96DAC}" type="presParOf" srcId="{CDCA5E4D-5A89-47B5-B598-7CBE8792AA19}" destId="{A78DD49D-36EC-4971-9E65-4C7E08E81506}" srcOrd="1" destOrd="0" presId="urn:microsoft.com/office/officeart/2005/8/layout/vList2"/>
    <dgm:cxn modelId="{1C522358-3937-4CBB-A23E-A60F99809FE7}" type="presParOf" srcId="{CDCA5E4D-5A89-47B5-B598-7CBE8792AA19}" destId="{C0B4DBC8-4567-45F1-9A86-CA125AA5DB64}" srcOrd="2" destOrd="0" presId="urn:microsoft.com/office/officeart/2005/8/layout/vList2"/>
    <dgm:cxn modelId="{75D85912-9BD5-4C19-A38A-E7482CB047DF}" type="presParOf" srcId="{CDCA5E4D-5A89-47B5-B598-7CBE8792AA19}" destId="{BFD62992-2C0E-437A-80FB-B389E44BE501}" srcOrd="3" destOrd="0" presId="urn:microsoft.com/office/officeart/2005/8/layout/vList2"/>
    <dgm:cxn modelId="{D7EC1D56-69AB-4D9F-9B1B-708826FEF77A}" type="presParOf" srcId="{CDCA5E4D-5A89-47B5-B598-7CBE8792AA19}" destId="{78398E97-C157-4D1E-88B2-4820746E68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C715C-FF53-4F64-86AE-A707CCF6DA6F}">
      <dsp:nvSpPr>
        <dsp:cNvPr id="0" name=""/>
        <dsp:cNvSpPr/>
      </dsp:nvSpPr>
      <dsp:spPr>
        <a:xfrm>
          <a:off x="980394" y="0"/>
          <a:ext cx="6217002" cy="22604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baseline="0" dirty="0"/>
            <a:t>to </a:t>
          </a:r>
          <a:r>
            <a:rPr lang="en-GB" sz="2000" b="1" kern="1200" baseline="0" dirty="0"/>
            <a:t>contribute to the objectives of the European Education Area by 2025</a:t>
          </a:r>
          <a:r>
            <a:rPr lang="cs-CZ" sz="2000" b="1" kern="1200" baseline="0" dirty="0"/>
            <a:t>                                                                                                                          </a:t>
          </a:r>
          <a:r>
            <a:rPr lang="en-GB" sz="2000" kern="1200" baseline="0" dirty="0"/>
            <a:t> </a:t>
          </a:r>
          <a:r>
            <a:rPr lang="cs-CZ" sz="2000" kern="1200" baseline="0" dirty="0"/>
            <a:t>to </a:t>
          </a:r>
          <a:r>
            <a:rPr lang="en-GB" sz="2000" b="1" kern="1200" baseline="0" dirty="0"/>
            <a:t>strengthen the implementation of the Council Recommendation on promoting automatic mutual recognition of qualifications obtained in higher education and upper secondary education and training and learning outcomes</a:t>
          </a:r>
          <a:r>
            <a:rPr lang="cs-CZ" sz="2000" b="1" kern="1200" baseline="0" dirty="0"/>
            <a:t>.</a:t>
          </a:r>
          <a:endParaRPr lang="cs-CZ" sz="2000" kern="1200" dirty="0"/>
        </a:p>
      </dsp:txBody>
      <dsp:txXfrm>
        <a:off x="1090740" y="110346"/>
        <a:ext cx="5996310" cy="2039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A650C-570F-4A54-AF32-AFA82C9F44CB}">
      <dsp:nvSpPr>
        <dsp:cNvPr id="0" name=""/>
        <dsp:cNvSpPr/>
      </dsp:nvSpPr>
      <dsp:spPr>
        <a:xfrm>
          <a:off x="0" y="116877"/>
          <a:ext cx="8554108" cy="1406924"/>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baseline="0" dirty="0"/>
            <a:t>Sharing experiences and best practices in the application of European instruments in the field of automatic recognition of secondary and higher education/qualifications between NARIC </a:t>
          </a:r>
          <a:r>
            <a:rPr lang="en-GB" sz="2000" b="1" kern="1200" baseline="0" dirty="0" err="1"/>
            <a:t>centers</a:t>
          </a:r>
          <a:r>
            <a:rPr lang="en-GB" sz="2000" b="1" kern="1200" baseline="0" dirty="0"/>
            <a:t>, higher education institutions</a:t>
          </a:r>
          <a:r>
            <a:rPr lang="cs-CZ" sz="2000" b="1" kern="1200" baseline="0" dirty="0"/>
            <a:t> (</a:t>
          </a:r>
          <a:r>
            <a:rPr lang="cs-CZ" sz="2000" b="1" kern="1200" baseline="0" dirty="0" err="1"/>
            <a:t>HEIs</a:t>
          </a:r>
          <a:r>
            <a:rPr lang="cs-CZ" sz="2000" b="1" kern="1200" baseline="0" dirty="0"/>
            <a:t>)</a:t>
          </a:r>
          <a:r>
            <a:rPr lang="en-GB" sz="2000" b="1" kern="1200" baseline="0" dirty="0"/>
            <a:t> and other stakeholders. </a:t>
          </a:r>
          <a:endParaRPr lang="cs-CZ" sz="2000" b="1" kern="1200" dirty="0"/>
        </a:p>
      </dsp:txBody>
      <dsp:txXfrm>
        <a:off x="68680" y="185557"/>
        <a:ext cx="8416748" cy="1269564"/>
      </dsp:txXfrm>
    </dsp:sp>
    <dsp:sp modelId="{5CBB86F9-E156-4524-A775-90ABBF620773}">
      <dsp:nvSpPr>
        <dsp:cNvPr id="0" name=""/>
        <dsp:cNvSpPr/>
      </dsp:nvSpPr>
      <dsp:spPr>
        <a:xfrm>
          <a:off x="0" y="1711002"/>
          <a:ext cx="8554108" cy="1406924"/>
        </a:xfrm>
        <a:prstGeom prst="round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baseline="0" dirty="0"/>
            <a:t>Organizing seminars/webinars and training on methods and approaches to automatic recognition at the secondary and higher levels of education</a:t>
          </a:r>
          <a:r>
            <a:rPr lang="en-GB" sz="1900" kern="1200" baseline="0" dirty="0"/>
            <a:t>. </a:t>
          </a:r>
          <a:endParaRPr lang="cs-CZ" sz="1900" kern="1200" dirty="0"/>
        </a:p>
      </dsp:txBody>
      <dsp:txXfrm>
        <a:off x="68680" y="1779682"/>
        <a:ext cx="8416748" cy="1269564"/>
      </dsp:txXfrm>
    </dsp:sp>
    <dsp:sp modelId="{2F71194A-43C3-449F-8120-1FB7F0CDC99A}">
      <dsp:nvSpPr>
        <dsp:cNvPr id="0" name=""/>
        <dsp:cNvSpPr/>
      </dsp:nvSpPr>
      <dsp:spPr>
        <a:xfrm>
          <a:off x="0" y="3305127"/>
          <a:ext cx="8554108" cy="1406924"/>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baseline="0" dirty="0"/>
            <a:t>Initiating an information and awareness campaign to strengthen the implementation of automatic recognition in the Czech Republic and other countries.</a:t>
          </a:r>
          <a:endParaRPr lang="cs-CZ" sz="2000" b="1" kern="1200" dirty="0"/>
        </a:p>
      </dsp:txBody>
      <dsp:txXfrm>
        <a:off x="68680" y="3373807"/>
        <a:ext cx="8416748" cy="1269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E280F-4EAA-4701-9225-D9529328374B}">
      <dsp:nvSpPr>
        <dsp:cNvPr id="0" name=""/>
        <dsp:cNvSpPr/>
      </dsp:nvSpPr>
      <dsp:spPr>
        <a:xfrm rot="5400000">
          <a:off x="4977007" y="-2001950"/>
          <a:ext cx="1355891" cy="53597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baseline="0" dirty="0"/>
            <a:t>The seminars/webinars will target graduates and students with foreign qualifications, higher education institutions, employers, national recognition authorities, professional </a:t>
          </a:r>
          <a:r>
            <a:rPr lang="en-US" sz="1400" kern="1200" baseline="0" dirty="0" err="1"/>
            <a:t>organisations</a:t>
          </a:r>
          <a:r>
            <a:rPr lang="en-US" sz="1400" kern="1200" baseline="0" dirty="0"/>
            <a:t>, and other stakeholders. Webinars allow large groups of participants to engage in online discussions or training events and share audio, video, documents or slides.</a:t>
          </a:r>
          <a:endParaRPr lang="cs-CZ" sz="1400" kern="1200" dirty="0"/>
        </a:p>
      </dsp:txBody>
      <dsp:txXfrm rot="-5400000">
        <a:off x="2975057" y="66189"/>
        <a:ext cx="5293604" cy="1223513"/>
      </dsp:txXfrm>
    </dsp:sp>
    <dsp:sp modelId="{50D4868B-410F-4729-B212-CB16D262EE47}">
      <dsp:nvSpPr>
        <dsp:cNvPr id="0" name=""/>
        <dsp:cNvSpPr/>
      </dsp:nvSpPr>
      <dsp:spPr>
        <a:xfrm>
          <a:off x="0" y="41014"/>
          <a:ext cx="3014883" cy="1276349"/>
        </a:xfrm>
        <a:prstGeom prst="round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baseline="0" dirty="0"/>
            <a:t>seminars/webinars on automatic recognition</a:t>
          </a:r>
          <a:endParaRPr lang="cs-CZ" sz="2100" kern="1200" dirty="0"/>
        </a:p>
      </dsp:txBody>
      <dsp:txXfrm>
        <a:off x="62306" y="103320"/>
        <a:ext cx="2890271" cy="1151737"/>
      </dsp:txXfrm>
    </dsp:sp>
    <dsp:sp modelId="{EC0F0D5A-1E1A-4447-9A6A-23F965BBA7E1}">
      <dsp:nvSpPr>
        <dsp:cNvPr id="0" name=""/>
        <dsp:cNvSpPr/>
      </dsp:nvSpPr>
      <dsp:spPr>
        <a:xfrm rot="5400000">
          <a:off x="4979825" y="-543989"/>
          <a:ext cx="1429909" cy="53597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baseline="0" dirty="0"/>
            <a:t>The goal is to develop an on-line video for students and general public on automatic recognition.</a:t>
          </a:r>
          <a:endParaRPr lang="cs-CZ" sz="1400" kern="1200" dirty="0"/>
        </a:p>
      </dsp:txBody>
      <dsp:txXfrm rot="-5400000">
        <a:off x="3014883" y="1490755"/>
        <a:ext cx="5289991" cy="1290305"/>
      </dsp:txXfrm>
    </dsp:sp>
    <dsp:sp modelId="{94BD0C62-B804-400B-8031-80852E40E579}">
      <dsp:nvSpPr>
        <dsp:cNvPr id="0" name=""/>
        <dsp:cNvSpPr/>
      </dsp:nvSpPr>
      <dsp:spPr>
        <a:xfrm>
          <a:off x="0" y="1497732"/>
          <a:ext cx="3014883" cy="12763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cs-CZ" sz="2100" b="1" kern="1200" baseline="0" dirty="0"/>
            <a:t>o</a:t>
          </a:r>
          <a:r>
            <a:rPr lang="en-US" sz="2100" b="1" kern="1200" baseline="0" dirty="0" err="1"/>
            <a:t>nline</a:t>
          </a:r>
          <a:r>
            <a:rPr lang="en-US" sz="2100" b="1" kern="1200" baseline="0" dirty="0"/>
            <a:t> instructional video</a:t>
          </a:r>
          <a:endParaRPr lang="cs-CZ" sz="2100" kern="1200" dirty="0"/>
        </a:p>
      </dsp:txBody>
      <dsp:txXfrm>
        <a:off x="62306" y="1560038"/>
        <a:ext cx="2890271" cy="1151737"/>
      </dsp:txXfrm>
    </dsp:sp>
    <dsp:sp modelId="{B861731C-75BE-408E-BE77-4971E5440BB0}">
      <dsp:nvSpPr>
        <dsp:cNvPr id="0" name=""/>
        <dsp:cNvSpPr/>
      </dsp:nvSpPr>
      <dsp:spPr>
        <a:xfrm rot="5400000">
          <a:off x="4967962" y="1017225"/>
          <a:ext cx="1470007" cy="53597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baseline="0" dirty="0"/>
            <a:t>The guidelines will present the principles of transparency, fairness and non-discrimination, combined with the explanation of substantial difference rule. It will clarify the criteria for recognition for students, academic staff and professional evaluators. Preparation of brochure on guidelines of automatic recognition for higher education institutions.</a:t>
          </a:r>
          <a:endParaRPr lang="cs-CZ" sz="1400" kern="1200" dirty="0"/>
        </a:p>
      </dsp:txBody>
      <dsp:txXfrm rot="-5400000">
        <a:off x="3023069" y="3033878"/>
        <a:ext cx="5288033" cy="1326487"/>
      </dsp:txXfrm>
    </dsp:sp>
    <dsp:sp modelId="{70B3E26C-677C-491F-9034-78EE8ED13DEC}">
      <dsp:nvSpPr>
        <dsp:cNvPr id="0" name=""/>
        <dsp:cNvSpPr/>
      </dsp:nvSpPr>
      <dsp:spPr>
        <a:xfrm>
          <a:off x="0" y="3011508"/>
          <a:ext cx="3014883" cy="1276349"/>
        </a:xfrm>
        <a:prstGeom prst="round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cs-CZ" sz="2100" b="1" kern="1200" baseline="0" dirty="0"/>
            <a:t>m</a:t>
          </a:r>
          <a:r>
            <a:rPr lang="en-US" sz="2100" b="1" kern="1200" baseline="0" dirty="0" err="1"/>
            <a:t>odel</a:t>
          </a:r>
          <a:r>
            <a:rPr lang="en-US" sz="2100" b="1" kern="1200" baseline="0" dirty="0"/>
            <a:t> guidance on automatic recognition</a:t>
          </a:r>
          <a:endParaRPr lang="cs-CZ" sz="2100" kern="1200" dirty="0"/>
        </a:p>
      </dsp:txBody>
      <dsp:txXfrm>
        <a:off x="62306" y="3073814"/>
        <a:ext cx="2890271" cy="1151737"/>
      </dsp:txXfrm>
    </dsp:sp>
    <dsp:sp modelId="{30C3014B-93C1-4648-9095-33C4328F7495}">
      <dsp:nvSpPr>
        <dsp:cNvPr id="0" name=""/>
        <dsp:cNvSpPr/>
      </dsp:nvSpPr>
      <dsp:spPr>
        <a:xfrm rot="5400000">
          <a:off x="5065327" y="2404162"/>
          <a:ext cx="1270038" cy="5365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baseline="0" dirty="0"/>
            <a:t>The communication strategy aims to strengthen the automatic recognition position, increases the awareness, promotes the results that NARICs deliver, and presents the benefits of automatic recognition for ordinary people. The vision of the strategy will be a modern and smart communication that supports the implementation of automatic recognition.</a:t>
          </a:r>
          <a:endParaRPr lang="cs-CZ" sz="1400" kern="1200" dirty="0"/>
        </a:p>
      </dsp:txBody>
      <dsp:txXfrm rot="-5400000">
        <a:off x="3017830" y="4513657"/>
        <a:ext cx="5303034" cy="1146042"/>
      </dsp:txXfrm>
    </dsp:sp>
    <dsp:sp modelId="{AECF76E9-29AD-469A-920B-4099CFD5AA41}">
      <dsp:nvSpPr>
        <dsp:cNvPr id="0" name=""/>
        <dsp:cNvSpPr/>
      </dsp:nvSpPr>
      <dsp:spPr>
        <a:xfrm>
          <a:off x="0" y="4448504"/>
          <a:ext cx="3017830" cy="12763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cs-CZ" sz="2100" b="1" kern="1200" baseline="0" dirty="0"/>
            <a:t>c</a:t>
          </a:r>
          <a:r>
            <a:rPr lang="en-US" sz="2100" b="1" kern="1200" baseline="0" dirty="0" err="1"/>
            <a:t>ommunication</a:t>
          </a:r>
          <a:r>
            <a:rPr lang="en-US" sz="2100" b="1" kern="1200" baseline="0" dirty="0"/>
            <a:t> </a:t>
          </a:r>
          <a:r>
            <a:rPr lang="cs-CZ" sz="2100" b="1" kern="1200" baseline="0" dirty="0"/>
            <a:t>s</a:t>
          </a:r>
          <a:r>
            <a:rPr lang="en-US" sz="2100" b="1" kern="1200" baseline="0" dirty="0" err="1"/>
            <a:t>trategy</a:t>
          </a:r>
          <a:r>
            <a:rPr lang="en-US" sz="2100" b="1" kern="1200" baseline="0" dirty="0"/>
            <a:t> for Implementation of Automatic Recognition</a:t>
          </a:r>
          <a:endParaRPr lang="cs-CZ" sz="2100" kern="1200" dirty="0"/>
        </a:p>
      </dsp:txBody>
      <dsp:txXfrm>
        <a:off x="62306" y="4510810"/>
        <a:ext cx="2893218" cy="11517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D1879-EDDD-4344-ABDF-B59FBF087FF2}">
      <dsp:nvSpPr>
        <dsp:cNvPr id="0" name=""/>
        <dsp:cNvSpPr/>
      </dsp:nvSpPr>
      <dsp:spPr>
        <a:xfrm>
          <a:off x="0" y="1094"/>
          <a:ext cx="8128626" cy="3672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1" kern="1200" baseline="0" dirty="0"/>
            <a:t>„</a:t>
          </a:r>
          <a:r>
            <a:rPr lang="en-US" sz="1800" b="1" kern="1200" baseline="0" dirty="0"/>
            <a:t>Automatic mutual recognition of a qualification: the right for holders of a qualification of a certain level that has been issued by one Member State to be considered for entry to a higher education </a:t>
          </a:r>
          <a:r>
            <a:rPr lang="en-US" sz="1800" b="1" kern="1200" baseline="0" dirty="0" err="1"/>
            <a:t>programme</a:t>
          </a:r>
          <a:r>
            <a:rPr lang="en-US" sz="1800" b="1" kern="1200" baseline="0" dirty="0"/>
            <a:t> in the next level in any other Member State, without having to go through any separate recognition procedure</a:t>
          </a:r>
          <a:r>
            <a:rPr lang="en-US" sz="1800" kern="1200" baseline="0" dirty="0"/>
            <a:t>.</a:t>
          </a:r>
          <a:r>
            <a:rPr lang="cs-CZ" sz="1800" kern="1200" baseline="0" dirty="0"/>
            <a:t> </a:t>
          </a:r>
          <a:r>
            <a:rPr lang="en-US" sz="1800" kern="1200" baseline="0" dirty="0"/>
            <a:t> This shall not prejudice the right of a higher education institution or the competent authorities to set specific evaluation and admission criteria for a specific </a:t>
          </a:r>
          <a:r>
            <a:rPr lang="en-US" sz="1800" kern="1200" baseline="0" dirty="0" err="1"/>
            <a:t>programme</a:t>
          </a:r>
          <a:r>
            <a:rPr lang="en-US" sz="1800" kern="1200" baseline="0" dirty="0"/>
            <a:t>. It does not prejudice the right to check, if the qualification is authentic and, in case of an upper secondary education and training qualification, if it really gives access to higher education in the Member State of issuance or, in duly justified cases</a:t>
          </a:r>
          <a:r>
            <a:rPr lang="en-US" sz="1800" b="1" kern="1200" baseline="0" dirty="0"/>
            <a:t>, </a:t>
          </a:r>
          <a:r>
            <a:rPr lang="en-US" sz="1800" b="0" kern="1200" baseline="0" dirty="0"/>
            <a:t>if the granted qualification meets the requirements for accessing a specific higher education </a:t>
          </a:r>
          <a:r>
            <a:rPr lang="en-US" sz="1800" b="0" kern="1200" baseline="0" dirty="0" err="1"/>
            <a:t>programme</a:t>
          </a:r>
          <a:r>
            <a:rPr lang="en-US" sz="1800" b="0" kern="1200" baseline="0" dirty="0"/>
            <a:t> in the </a:t>
          </a:r>
          <a:r>
            <a:rPr lang="en-US" sz="1800" b="0" kern="1200" baseline="0" dirty="0" err="1"/>
            <a:t>rece</a:t>
          </a:r>
          <a:r>
            <a:rPr lang="cs-CZ" sz="1800" b="0" kern="1200" baseline="0" dirty="0"/>
            <a:t>i</a:t>
          </a:r>
          <a:r>
            <a:rPr lang="en-US" sz="1800" b="0" kern="1200" baseline="0" dirty="0" err="1"/>
            <a:t>ving</a:t>
          </a:r>
          <a:r>
            <a:rPr lang="en-US" sz="1800" b="0" kern="1200" baseline="0" dirty="0"/>
            <a:t> Member State</a:t>
          </a:r>
          <a:r>
            <a:rPr lang="cs-CZ" sz="1800" b="0" kern="1200" baseline="0" dirty="0"/>
            <a:t>“.</a:t>
          </a:r>
          <a:endParaRPr lang="cs-CZ" sz="1800" b="0" kern="1200" dirty="0"/>
        </a:p>
      </dsp:txBody>
      <dsp:txXfrm>
        <a:off x="179291" y="180385"/>
        <a:ext cx="7770044" cy="3314206"/>
      </dsp:txXfrm>
    </dsp:sp>
    <dsp:sp modelId="{12A7175F-934C-4984-AC33-0F3115A3049F}">
      <dsp:nvSpPr>
        <dsp:cNvPr id="0" name=""/>
        <dsp:cNvSpPr/>
      </dsp:nvSpPr>
      <dsp:spPr>
        <a:xfrm>
          <a:off x="0" y="3682767"/>
          <a:ext cx="8128626" cy="1772317"/>
        </a:xfrm>
        <a:prstGeom prst="roundRect">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baseline="0" dirty="0">
              <a:solidFill>
                <a:schemeClr val="bg1"/>
              </a:solidFill>
            </a:rPr>
            <a:t>Council Recommendation on promoting automatic mutual recognition of higher education and upper secondary education diplomas and the outcomes of learning periods abroad was adopted by the Council in November 2018</a:t>
          </a:r>
          <a:r>
            <a:rPr lang="cs-CZ" sz="1800" b="0" kern="1200" baseline="0" dirty="0">
              <a:solidFill>
                <a:schemeClr val="bg1"/>
              </a:solidFill>
            </a:rPr>
            <a:t> </a:t>
          </a:r>
          <a:r>
            <a:rPr lang="cs-CZ" sz="1800" b="1" kern="1200" baseline="0" dirty="0">
              <a:solidFill>
                <a:schemeClr val="bg1"/>
              </a:solidFill>
            </a:rPr>
            <a:t>- </a:t>
          </a:r>
          <a:r>
            <a:rPr lang="cs-CZ" sz="1800" kern="120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https://eur-lex.europa.eu/</a:t>
          </a:r>
          <a:r>
            <a:rPr lang="cs-CZ" sz="1800" kern="1200" baseline="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legal-content</a:t>
          </a:r>
          <a:r>
            <a:rPr lang="cs-CZ" sz="1800" kern="120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/EN/TXT/?</a:t>
          </a:r>
          <a:r>
            <a:rPr lang="cs-CZ" sz="1800" kern="1200" baseline="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qid</a:t>
          </a:r>
          <a:r>
            <a:rPr lang="cs-CZ" sz="1800" kern="120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=1568891859235&amp;uri=CELEX:32018H1210(01)</a:t>
          </a:r>
          <a:r>
            <a:rPr lang="cs-CZ" sz="1800" kern="1200" baseline="0" dirty="0">
              <a:solidFill>
                <a:schemeClr val="bg1"/>
              </a:solidFill>
            </a:rPr>
            <a:t>. </a:t>
          </a:r>
          <a:endParaRPr lang="cs-CZ" sz="1800" kern="1200" dirty="0">
            <a:solidFill>
              <a:schemeClr val="bg1"/>
            </a:solidFill>
          </a:endParaRPr>
        </a:p>
      </dsp:txBody>
      <dsp:txXfrm>
        <a:off x="86517" y="3769284"/>
        <a:ext cx="7955592" cy="1599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01494-07BE-4601-9F12-76A5BEB24BA5}">
      <dsp:nvSpPr>
        <dsp:cNvPr id="0" name=""/>
        <dsp:cNvSpPr/>
      </dsp:nvSpPr>
      <dsp:spPr>
        <a:xfrm>
          <a:off x="0" y="0"/>
          <a:ext cx="8370554" cy="5321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baseline="0" dirty="0"/>
            <a:t>Put in place, by 2025, the steps necessary to </a:t>
          </a:r>
          <a:endParaRPr lang="cs-CZ" sz="1800" b="1" kern="1200" dirty="0"/>
        </a:p>
      </dsp:txBody>
      <dsp:txXfrm>
        <a:off x="25979" y="25979"/>
        <a:ext cx="8318596" cy="480228"/>
      </dsp:txXfrm>
    </dsp:sp>
    <dsp:sp modelId="{5D27158E-661F-4DAD-920B-ED0208244066}">
      <dsp:nvSpPr>
        <dsp:cNvPr id="0" name=""/>
        <dsp:cNvSpPr/>
      </dsp:nvSpPr>
      <dsp:spPr>
        <a:xfrm>
          <a:off x="0" y="578051"/>
          <a:ext cx="8370554" cy="1014508"/>
        </a:xfrm>
        <a:prstGeom prst="roundRect">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dirty="0"/>
            <a:t>a)</a:t>
          </a:r>
          <a:r>
            <a:rPr lang="cs-CZ" sz="1800" b="1" kern="1200" baseline="0" dirty="0"/>
            <a:t> </a:t>
          </a:r>
          <a:r>
            <a:rPr lang="en-US" sz="1800" b="1" kern="1200" baseline="0" dirty="0"/>
            <a:t>achieve automatic mutual recognition  for the purpose of further learning without having to go through a separate recognition procedure, so that:</a:t>
          </a:r>
          <a:endParaRPr lang="cs-CZ" sz="1800" b="1" kern="1200" dirty="0"/>
        </a:p>
      </dsp:txBody>
      <dsp:txXfrm>
        <a:off x="49524" y="627575"/>
        <a:ext cx="8271506" cy="915460"/>
      </dsp:txXfrm>
    </dsp:sp>
    <dsp:sp modelId="{7E2E6916-2B00-498C-A848-AAD399FD19F2}">
      <dsp:nvSpPr>
        <dsp:cNvPr id="0" name=""/>
        <dsp:cNvSpPr/>
      </dsp:nvSpPr>
      <dsp:spPr>
        <a:xfrm>
          <a:off x="0" y="1557719"/>
          <a:ext cx="8370554" cy="1392064"/>
        </a:xfrm>
        <a:prstGeom prst="round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baseline="0" dirty="0"/>
            <a:t>i) </a:t>
          </a:r>
          <a:r>
            <a:rPr lang="en-US" sz="1800" kern="1200" baseline="0" dirty="0"/>
            <a:t>a higher education qualification acquired in one Member State is automatically </a:t>
          </a:r>
          <a:r>
            <a:rPr lang="en-US" sz="1800" kern="1200" baseline="0" dirty="0" err="1"/>
            <a:t>recognised</a:t>
          </a:r>
          <a:r>
            <a:rPr lang="en-US" sz="1800" kern="1200" baseline="0" dirty="0"/>
            <a:t> (9) at the same level, for the purpose of accessing further studies, in the others, without prejudicing a higher education institution's or the competent authorities' right to set specific admission criteria</a:t>
          </a:r>
          <a:r>
            <a:rPr lang="cs-CZ" sz="1800" kern="1200" baseline="0" dirty="0"/>
            <a:t> </a:t>
          </a:r>
          <a:r>
            <a:rPr lang="en-US" sz="1800" kern="1200" baseline="0" dirty="0"/>
            <a:t> for specific </a:t>
          </a:r>
          <a:r>
            <a:rPr lang="en-US" sz="1800" kern="1200" baseline="0" dirty="0" err="1"/>
            <a:t>programmes</a:t>
          </a:r>
          <a:r>
            <a:rPr lang="en-US" sz="1800" kern="1200" baseline="0" dirty="0"/>
            <a:t> or to check the authenticity of documents</a:t>
          </a:r>
          <a:endParaRPr lang="cs-CZ" sz="1800" kern="1200" dirty="0"/>
        </a:p>
      </dsp:txBody>
      <dsp:txXfrm>
        <a:off x="67955" y="1625674"/>
        <a:ext cx="8234644" cy="1256154"/>
      </dsp:txXfrm>
    </dsp:sp>
    <dsp:sp modelId="{11991619-7131-4510-AB8E-CE05ECF37965}">
      <dsp:nvSpPr>
        <dsp:cNvPr id="0" name=""/>
        <dsp:cNvSpPr/>
      </dsp:nvSpPr>
      <dsp:spPr>
        <a:xfrm>
          <a:off x="0" y="2939395"/>
          <a:ext cx="8370554" cy="1392064"/>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baseline="0" dirty="0"/>
            <a:t>b)</a:t>
          </a:r>
          <a:r>
            <a:rPr lang="cs-CZ" sz="1800" b="1" kern="1200" baseline="0" dirty="0"/>
            <a:t> </a:t>
          </a:r>
          <a:r>
            <a:rPr lang="en-US" sz="1800" b="1" kern="1200" baseline="0" dirty="0"/>
            <a:t>make substantial progress towards the automatic mutual recognition for the purpose of further learning, so that:</a:t>
          </a:r>
          <a:endParaRPr lang="cs-CZ" sz="1800" b="1" kern="1200" dirty="0"/>
        </a:p>
      </dsp:txBody>
      <dsp:txXfrm>
        <a:off x="67955" y="3007350"/>
        <a:ext cx="8234644" cy="1256154"/>
      </dsp:txXfrm>
    </dsp:sp>
    <dsp:sp modelId="{E637F23A-6EA9-4ADF-AF1C-DC4CD07D7D82}">
      <dsp:nvSpPr>
        <dsp:cNvPr id="0" name=""/>
        <dsp:cNvSpPr/>
      </dsp:nvSpPr>
      <dsp:spPr>
        <a:xfrm>
          <a:off x="0" y="4369543"/>
          <a:ext cx="8370554" cy="1392064"/>
        </a:xfrm>
        <a:prstGeom prst="round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err="1"/>
            <a:t>i</a:t>
          </a:r>
          <a:r>
            <a:rPr lang="en-US" sz="1800" kern="1200" baseline="0" dirty="0"/>
            <a:t>)</a:t>
          </a:r>
          <a:r>
            <a:rPr lang="cs-CZ" sz="1800" kern="1200" baseline="0" dirty="0"/>
            <a:t> </a:t>
          </a:r>
          <a:r>
            <a:rPr lang="en-US" sz="1800" kern="1200" baseline="0" dirty="0"/>
            <a:t>an upper secondary education and training qualification giving access to higher education in the Member State where this qualification was granted is </a:t>
          </a:r>
          <a:r>
            <a:rPr lang="en-US" sz="1800" kern="1200" baseline="0" dirty="0" err="1"/>
            <a:t>recognised</a:t>
          </a:r>
          <a:r>
            <a:rPr lang="en-US" sz="1800" kern="1200" baseline="0" dirty="0"/>
            <a:t>, only for the purpose of giving access to higher education, in the other Member States, without prejudicing a higher education institution's or the competent authorities' right to set specific admission criteria for specific </a:t>
          </a:r>
          <a:r>
            <a:rPr lang="en-US" sz="1800" kern="1200" baseline="0" dirty="0" err="1"/>
            <a:t>programmes</a:t>
          </a:r>
          <a:r>
            <a:rPr lang="en-US" sz="1800" kern="1200" baseline="0" dirty="0"/>
            <a:t> or to check the authenticity of documents</a:t>
          </a:r>
          <a:endParaRPr lang="cs-CZ" sz="1800" kern="1200" dirty="0"/>
        </a:p>
      </dsp:txBody>
      <dsp:txXfrm>
        <a:off x="67955" y="4437498"/>
        <a:ext cx="8234644" cy="1256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956BE-DA14-41BD-BAA9-86B504193D2D}">
      <dsp:nvSpPr>
        <dsp:cNvPr id="0" name=""/>
        <dsp:cNvSpPr/>
      </dsp:nvSpPr>
      <dsp:spPr>
        <a:xfrm>
          <a:off x="0" y="2052"/>
          <a:ext cx="835623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82171-8752-42BD-B240-9CF132F0D973}">
      <dsp:nvSpPr>
        <dsp:cNvPr id="0" name=""/>
        <dsp:cNvSpPr/>
      </dsp:nvSpPr>
      <dsp:spPr>
        <a:xfrm>
          <a:off x="0" y="2052"/>
          <a:ext cx="8356230" cy="5199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b="1" u="sng" kern="1200" baseline="0" dirty="0" err="1">
              <a:solidFill>
                <a:schemeClr val="bg1"/>
              </a:solidFill>
            </a:rPr>
            <a:t>Member</a:t>
          </a:r>
          <a:r>
            <a:rPr lang="cs-CZ" sz="1900" b="1" u="sng" kern="1200" baseline="0" dirty="0">
              <a:solidFill>
                <a:schemeClr val="bg1"/>
              </a:solidFill>
            </a:rPr>
            <a:t> </a:t>
          </a:r>
          <a:r>
            <a:rPr lang="cs-CZ" sz="1900" b="1" u="sng" kern="1200" baseline="0" dirty="0" err="1">
              <a:solidFill>
                <a:schemeClr val="bg1"/>
              </a:solidFill>
            </a:rPr>
            <a:t>States</a:t>
          </a:r>
          <a:r>
            <a:rPr lang="cs-CZ" sz="1900" b="1" u="sng" kern="1200" baseline="0" dirty="0">
              <a:solidFill>
                <a:schemeClr val="bg1"/>
              </a:solidFill>
            </a:rPr>
            <a:t> </a:t>
          </a:r>
          <a:r>
            <a:rPr lang="cs-CZ" sz="1900" b="1" u="sng" kern="1200" baseline="0" dirty="0" err="1">
              <a:solidFill>
                <a:schemeClr val="bg1"/>
              </a:solidFill>
            </a:rPr>
            <a:t>will</a:t>
          </a:r>
          <a:r>
            <a:rPr lang="cs-CZ" sz="1900" b="1" u="sng" kern="1200" baseline="0" dirty="0">
              <a:solidFill>
                <a:schemeClr val="bg1"/>
              </a:solidFill>
            </a:rPr>
            <a:t> </a:t>
          </a:r>
          <a:r>
            <a:rPr lang="cs-CZ" sz="1900" b="1" u="sng" kern="1200" baseline="0" dirty="0" err="1">
              <a:solidFill>
                <a:schemeClr val="bg1"/>
              </a:solidFill>
            </a:rPr>
            <a:t>fulfill</a:t>
          </a:r>
          <a:r>
            <a:rPr lang="cs-CZ" sz="1900" b="1" u="sng" kern="1200" baseline="0" dirty="0">
              <a:solidFill>
                <a:schemeClr val="bg1"/>
              </a:solidFill>
            </a:rPr>
            <a:t> the </a:t>
          </a:r>
          <a:r>
            <a:rPr lang="cs-CZ" sz="1900" b="1" u="sng" kern="1200" baseline="0" dirty="0" err="1">
              <a:solidFill>
                <a:schemeClr val="bg1"/>
              </a:solidFill>
            </a:rPr>
            <a:t>following</a:t>
          </a:r>
          <a:r>
            <a:rPr lang="cs-CZ" sz="1900" b="1" u="sng" kern="1200" baseline="0" dirty="0">
              <a:solidFill>
                <a:schemeClr val="bg1"/>
              </a:solidFill>
            </a:rPr>
            <a:t> </a:t>
          </a:r>
          <a:r>
            <a:rPr lang="cs-CZ" sz="1900" b="1" u="sng" kern="1200" baseline="0" dirty="0" err="1">
              <a:solidFill>
                <a:schemeClr val="bg1"/>
              </a:solidFill>
            </a:rPr>
            <a:t>conditions</a:t>
          </a:r>
          <a:r>
            <a:rPr lang="cs-CZ" sz="1900" b="1" u="sng" kern="1200" baseline="0" dirty="0">
              <a:solidFill>
                <a:schemeClr val="bg1"/>
              </a:solidFill>
            </a:rPr>
            <a:t>: </a:t>
          </a:r>
          <a:endParaRPr lang="cs-CZ" sz="1900" u="sng" kern="1200" dirty="0">
            <a:solidFill>
              <a:schemeClr val="bg1"/>
            </a:solidFill>
          </a:endParaRPr>
        </a:p>
      </dsp:txBody>
      <dsp:txXfrm>
        <a:off x="0" y="2052"/>
        <a:ext cx="8356230" cy="519960"/>
      </dsp:txXfrm>
    </dsp:sp>
    <dsp:sp modelId="{785D376F-BE86-456D-A667-589FC5FE5037}">
      <dsp:nvSpPr>
        <dsp:cNvPr id="0" name=""/>
        <dsp:cNvSpPr/>
      </dsp:nvSpPr>
      <dsp:spPr>
        <a:xfrm>
          <a:off x="0" y="522012"/>
          <a:ext cx="835623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B693F-C841-4E96-8605-1D1055FFAB7A}">
      <dsp:nvSpPr>
        <dsp:cNvPr id="0" name=""/>
        <dsp:cNvSpPr/>
      </dsp:nvSpPr>
      <dsp:spPr>
        <a:xfrm>
          <a:off x="0" y="522012"/>
          <a:ext cx="8356230" cy="849205"/>
        </a:xfrm>
        <a:prstGeom prst="rect">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baseline="0" dirty="0">
              <a:solidFill>
                <a:schemeClr val="bg1"/>
              </a:solidFill>
            </a:rPr>
            <a:t>- </a:t>
          </a:r>
          <a:r>
            <a:rPr lang="en-US" sz="1900" kern="1200" baseline="0" dirty="0">
              <a:solidFill>
                <a:schemeClr val="bg1"/>
              </a:solidFill>
            </a:rPr>
            <a:t>fostering transparency and building trust in each other's higher education systems to achieve automatic mutual </a:t>
          </a:r>
          <a:r>
            <a:rPr lang="en-US" sz="1900" kern="1200" baseline="0" dirty="0" err="1">
              <a:solidFill>
                <a:schemeClr val="bg1"/>
              </a:solidFill>
            </a:rPr>
            <a:t>recognitio</a:t>
          </a:r>
          <a:r>
            <a:rPr lang="cs-CZ" sz="1900" kern="1200" baseline="0" dirty="0">
              <a:solidFill>
                <a:schemeClr val="bg1"/>
              </a:solidFill>
            </a:rPr>
            <a:t>n, </a:t>
          </a:r>
          <a:endParaRPr lang="cs-CZ" sz="1900" kern="1200" dirty="0">
            <a:solidFill>
              <a:schemeClr val="bg1"/>
            </a:solidFill>
          </a:endParaRPr>
        </a:p>
      </dsp:txBody>
      <dsp:txXfrm>
        <a:off x="0" y="522012"/>
        <a:ext cx="8356230" cy="849205"/>
      </dsp:txXfrm>
    </dsp:sp>
    <dsp:sp modelId="{230A58FC-2A93-4DB4-BCA6-5079659E664D}">
      <dsp:nvSpPr>
        <dsp:cNvPr id="0" name=""/>
        <dsp:cNvSpPr/>
      </dsp:nvSpPr>
      <dsp:spPr>
        <a:xfrm>
          <a:off x="0" y="1371218"/>
          <a:ext cx="835623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3C2FB-DB84-45A4-BF45-F5DBB6AEE3A8}">
      <dsp:nvSpPr>
        <dsp:cNvPr id="0" name=""/>
        <dsp:cNvSpPr/>
      </dsp:nvSpPr>
      <dsp:spPr>
        <a:xfrm>
          <a:off x="0" y="1371218"/>
          <a:ext cx="8356230" cy="849205"/>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baseline="0" dirty="0">
              <a:solidFill>
                <a:schemeClr val="bg1"/>
              </a:solidFill>
            </a:rPr>
            <a:t>- </a:t>
          </a:r>
          <a:r>
            <a:rPr lang="en-US" sz="1900" kern="1200" baseline="0" dirty="0">
              <a:solidFill>
                <a:schemeClr val="bg1"/>
              </a:solidFill>
            </a:rPr>
            <a:t>national qualifications frameworks or systems are referenced to the European Qualifications Framework</a:t>
          </a:r>
          <a:r>
            <a:rPr lang="cs-CZ" sz="1900" kern="1200" baseline="0" dirty="0">
              <a:solidFill>
                <a:schemeClr val="bg1"/>
              </a:solidFill>
            </a:rPr>
            <a:t>,</a:t>
          </a:r>
          <a:endParaRPr lang="cs-CZ" sz="1900" kern="1200" dirty="0">
            <a:solidFill>
              <a:schemeClr val="bg1"/>
            </a:solidFill>
          </a:endParaRPr>
        </a:p>
      </dsp:txBody>
      <dsp:txXfrm>
        <a:off x="0" y="1371218"/>
        <a:ext cx="8356230" cy="849205"/>
      </dsp:txXfrm>
    </dsp:sp>
    <dsp:sp modelId="{CDF5B299-7C5E-4526-A34C-7D1A259162D4}">
      <dsp:nvSpPr>
        <dsp:cNvPr id="0" name=""/>
        <dsp:cNvSpPr/>
      </dsp:nvSpPr>
      <dsp:spPr>
        <a:xfrm>
          <a:off x="0" y="2220424"/>
          <a:ext cx="835623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8C22D-0E67-4CFC-A861-CE447492AE40}">
      <dsp:nvSpPr>
        <dsp:cNvPr id="0" name=""/>
        <dsp:cNvSpPr/>
      </dsp:nvSpPr>
      <dsp:spPr>
        <a:xfrm>
          <a:off x="0" y="2220424"/>
          <a:ext cx="8356230" cy="849205"/>
        </a:xfrm>
        <a:prstGeom prst="rect">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baseline="0" dirty="0">
              <a:solidFill>
                <a:schemeClr val="bg1"/>
              </a:solidFill>
            </a:rPr>
            <a:t>- </a:t>
          </a:r>
          <a:r>
            <a:rPr lang="en-US" sz="1900" kern="1200" baseline="0" dirty="0">
              <a:solidFill>
                <a:schemeClr val="bg1"/>
              </a:solidFill>
            </a:rPr>
            <a:t>higher education systems are </a:t>
          </a:r>
          <a:r>
            <a:rPr lang="en-US" sz="1900" kern="1200" baseline="0" dirty="0" err="1">
              <a:solidFill>
                <a:schemeClr val="bg1"/>
              </a:solidFill>
            </a:rPr>
            <a:t>organised</a:t>
          </a:r>
          <a:r>
            <a:rPr lang="en-US" sz="1900" kern="1200" baseline="0" dirty="0">
              <a:solidFill>
                <a:schemeClr val="bg1"/>
              </a:solidFill>
            </a:rPr>
            <a:t> in line with Bologna Process structures and principles, comprising a three-cycle Framework</a:t>
          </a:r>
          <a:r>
            <a:rPr lang="cs-CZ" sz="1900" kern="1200" baseline="0" dirty="0">
              <a:solidFill>
                <a:schemeClr val="bg1"/>
              </a:solidFill>
            </a:rPr>
            <a:t>,</a:t>
          </a:r>
          <a:endParaRPr lang="cs-CZ" sz="1900" kern="1200" dirty="0">
            <a:solidFill>
              <a:schemeClr val="bg1"/>
            </a:solidFill>
          </a:endParaRPr>
        </a:p>
      </dsp:txBody>
      <dsp:txXfrm>
        <a:off x="0" y="2220424"/>
        <a:ext cx="8356230" cy="849205"/>
      </dsp:txXfrm>
    </dsp:sp>
    <dsp:sp modelId="{5960F009-DE14-4FA1-8AC6-5694F6F145ED}">
      <dsp:nvSpPr>
        <dsp:cNvPr id="0" name=""/>
        <dsp:cNvSpPr/>
      </dsp:nvSpPr>
      <dsp:spPr>
        <a:xfrm>
          <a:off x="0" y="3069630"/>
          <a:ext cx="835623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38592-810F-4BEB-A061-EBB7B58C2B17}">
      <dsp:nvSpPr>
        <dsp:cNvPr id="0" name=""/>
        <dsp:cNvSpPr/>
      </dsp:nvSpPr>
      <dsp:spPr>
        <a:xfrm>
          <a:off x="0" y="3032044"/>
          <a:ext cx="8356230" cy="849205"/>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baseline="0" dirty="0">
              <a:solidFill>
                <a:schemeClr val="bg1"/>
              </a:solidFill>
            </a:rPr>
            <a:t>- </a:t>
          </a:r>
          <a:r>
            <a:rPr lang="en-US" sz="1900" kern="1200" baseline="0" dirty="0">
              <a:solidFill>
                <a:schemeClr val="bg1"/>
              </a:solidFill>
            </a:rPr>
            <a:t>external quality assurance is carried out by independent quality assurance agencies registered</a:t>
          </a:r>
          <a:r>
            <a:rPr lang="cs-CZ" sz="1900" kern="1200" baseline="0" dirty="0">
              <a:solidFill>
                <a:schemeClr val="bg1"/>
              </a:solidFill>
            </a:rPr>
            <a:t>,</a:t>
          </a:r>
          <a:endParaRPr lang="cs-CZ" sz="1900" kern="1200" dirty="0">
            <a:solidFill>
              <a:schemeClr val="bg1"/>
            </a:solidFill>
          </a:endParaRPr>
        </a:p>
      </dsp:txBody>
      <dsp:txXfrm>
        <a:off x="0" y="3032044"/>
        <a:ext cx="8356230" cy="849205"/>
      </dsp:txXfrm>
    </dsp:sp>
    <dsp:sp modelId="{CF879C92-4A38-46AD-A8AF-72E338EE02FC}">
      <dsp:nvSpPr>
        <dsp:cNvPr id="0" name=""/>
        <dsp:cNvSpPr/>
      </dsp:nvSpPr>
      <dsp:spPr>
        <a:xfrm>
          <a:off x="0" y="3918836"/>
          <a:ext cx="835623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330AB-81A8-46E8-8669-7B16EDC275F8}">
      <dsp:nvSpPr>
        <dsp:cNvPr id="0" name=""/>
        <dsp:cNvSpPr/>
      </dsp:nvSpPr>
      <dsp:spPr>
        <a:xfrm>
          <a:off x="0" y="3918836"/>
          <a:ext cx="8356230" cy="849205"/>
        </a:xfrm>
        <a:prstGeom prst="rect">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baseline="0" dirty="0">
              <a:solidFill>
                <a:schemeClr val="bg1"/>
              </a:solidFill>
            </a:rPr>
            <a:t>- </a:t>
          </a:r>
          <a:r>
            <a:rPr lang="en-US" sz="1900" kern="1200" baseline="0" dirty="0">
              <a:solidFill>
                <a:schemeClr val="bg1"/>
              </a:solidFill>
            </a:rPr>
            <a:t>transparency tools</a:t>
          </a:r>
          <a:r>
            <a:rPr lang="cs-CZ" sz="1900" kern="1200" baseline="0" dirty="0">
              <a:solidFill>
                <a:schemeClr val="bg1"/>
              </a:solidFill>
            </a:rPr>
            <a:t>/</a:t>
          </a:r>
          <a:r>
            <a:rPr lang="en-US" sz="1900" kern="1200" baseline="0" dirty="0">
              <a:solidFill>
                <a:schemeClr val="bg1"/>
              </a:solidFill>
            </a:rPr>
            <a:t> criteria for recognition that are applied throughout each higher education institution</a:t>
          </a:r>
          <a:r>
            <a:rPr lang="cs-CZ" sz="1900" kern="1200" baseline="0" dirty="0">
              <a:solidFill>
                <a:schemeClr val="bg1"/>
              </a:solidFill>
            </a:rPr>
            <a:t>,</a:t>
          </a:r>
          <a:endParaRPr lang="cs-CZ" sz="1900" kern="1200" dirty="0">
            <a:solidFill>
              <a:schemeClr val="bg1"/>
            </a:solidFill>
          </a:endParaRPr>
        </a:p>
      </dsp:txBody>
      <dsp:txXfrm>
        <a:off x="0" y="3918836"/>
        <a:ext cx="8356230" cy="849205"/>
      </dsp:txXfrm>
    </dsp:sp>
    <dsp:sp modelId="{F110C873-9A8F-4082-87C0-C2C7408E3AFF}">
      <dsp:nvSpPr>
        <dsp:cNvPr id="0" name=""/>
        <dsp:cNvSpPr/>
      </dsp:nvSpPr>
      <dsp:spPr>
        <a:xfrm>
          <a:off x="0" y="4768042"/>
          <a:ext cx="835623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EE42FB-2945-4790-9F4D-9CC10A1EA98D}">
      <dsp:nvSpPr>
        <dsp:cNvPr id="0" name=""/>
        <dsp:cNvSpPr/>
      </dsp:nvSpPr>
      <dsp:spPr>
        <a:xfrm>
          <a:off x="0" y="4768042"/>
          <a:ext cx="8356230" cy="849205"/>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baseline="0" dirty="0">
              <a:solidFill>
                <a:schemeClr val="bg1"/>
              </a:solidFill>
            </a:rPr>
            <a:t>- </a:t>
          </a:r>
          <a:r>
            <a:rPr lang="cs-CZ" sz="1900" kern="1200" baseline="0" dirty="0" err="1">
              <a:solidFill>
                <a:schemeClr val="bg1"/>
              </a:solidFill>
            </a:rPr>
            <a:t>NARICs</a:t>
          </a:r>
          <a:r>
            <a:rPr lang="cs-CZ" sz="1900" kern="1200" baseline="0" dirty="0">
              <a:solidFill>
                <a:schemeClr val="bg1"/>
              </a:solidFill>
            </a:rPr>
            <a:t> </a:t>
          </a:r>
          <a:r>
            <a:rPr lang="cs-CZ" sz="1900" kern="1200" baseline="0" dirty="0" err="1">
              <a:solidFill>
                <a:schemeClr val="bg1"/>
              </a:solidFill>
            </a:rPr>
            <a:t>will</a:t>
          </a:r>
          <a:r>
            <a:rPr lang="cs-CZ" sz="1900" kern="1200" baseline="0" dirty="0">
              <a:solidFill>
                <a:schemeClr val="bg1"/>
              </a:solidFill>
            </a:rPr>
            <a:t> </a:t>
          </a:r>
          <a:r>
            <a:rPr lang="en-US" sz="1900" kern="1200" baseline="0" dirty="0">
              <a:solidFill>
                <a:schemeClr val="bg1"/>
              </a:solidFill>
            </a:rPr>
            <a:t>provide expert support and training to higher education institutions to implement such national guidance, and monitor its implementation</a:t>
          </a:r>
          <a:r>
            <a:rPr lang="cs-CZ" sz="1900" kern="1200" baseline="0" dirty="0">
              <a:solidFill>
                <a:schemeClr val="bg1"/>
              </a:solidFill>
            </a:rPr>
            <a:t>.</a:t>
          </a:r>
          <a:endParaRPr lang="cs-CZ" sz="1900" kern="1200" dirty="0">
            <a:solidFill>
              <a:schemeClr val="bg1"/>
            </a:solidFill>
          </a:endParaRPr>
        </a:p>
      </dsp:txBody>
      <dsp:txXfrm>
        <a:off x="0" y="4768042"/>
        <a:ext cx="8356230" cy="8492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956BE-DA14-41BD-BAA9-86B504193D2D}">
      <dsp:nvSpPr>
        <dsp:cNvPr id="0" name=""/>
        <dsp:cNvSpPr/>
      </dsp:nvSpPr>
      <dsp:spPr>
        <a:xfrm>
          <a:off x="0" y="3712"/>
          <a:ext cx="854068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82171-8752-42BD-B240-9CF132F0D973}">
      <dsp:nvSpPr>
        <dsp:cNvPr id="0" name=""/>
        <dsp:cNvSpPr/>
      </dsp:nvSpPr>
      <dsp:spPr>
        <a:xfrm>
          <a:off x="0" y="3712"/>
          <a:ext cx="8540684" cy="495908"/>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b="1" u="sng" kern="1200" baseline="0" dirty="0" err="1">
              <a:solidFill>
                <a:schemeClr val="bg1"/>
              </a:solidFill>
            </a:rPr>
            <a:t>Member</a:t>
          </a:r>
          <a:r>
            <a:rPr lang="cs-CZ" sz="1900" b="1" u="sng" kern="1200" baseline="0" dirty="0">
              <a:solidFill>
                <a:schemeClr val="bg1"/>
              </a:solidFill>
            </a:rPr>
            <a:t> </a:t>
          </a:r>
          <a:r>
            <a:rPr lang="cs-CZ" sz="1900" b="1" u="sng" kern="1200" baseline="0" dirty="0" err="1">
              <a:solidFill>
                <a:schemeClr val="bg1"/>
              </a:solidFill>
            </a:rPr>
            <a:t>States</a:t>
          </a:r>
          <a:r>
            <a:rPr lang="cs-CZ" sz="1900" b="1" u="sng" kern="1200" baseline="0" dirty="0">
              <a:solidFill>
                <a:schemeClr val="bg1"/>
              </a:solidFill>
            </a:rPr>
            <a:t> </a:t>
          </a:r>
          <a:r>
            <a:rPr lang="cs-CZ" sz="1900" b="1" u="sng" kern="1200" baseline="0" dirty="0" err="1">
              <a:solidFill>
                <a:schemeClr val="bg1"/>
              </a:solidFill>
            </a:rPr>
            <a:t>will</a:t>
          </a:r>
          <a:r>
            <a:rPr lang="cs-CZ" sz="1900" b="1" u="sng" kern="1200" baseline="0" dirty="0">
              <a:solidFill>
                <a:schemeClr val="bg1"/>
              </a:solidFill>
            </a:rPr>
            <a:t> </a:t>
          </a:r>
          <a:r>
            <a:rPr lang="cs-CZ" sz="1900" b="1" u="sng" kern="1200" baseline="0" dirty="0" err="1">
              <a:solidFill>
                <a:schemeClr val="bg1"/>
              </a:solidFill>
            </a:rPr>
            <a:t>fulfill</a:t>
          </a:r>
          <a:r>
            <a:rPr lang="cs-CZ" sz="1900" b="1" u="sng" kern="1200" baseline="0" dirty="0">
              <a:solidFill>
                <a:schemeClr val="bg1"/>
              </a:solidFill>
            </a:rPr>
            <a:t> the </a:t>
          </a:r>
          <a:r>
            <a:rPr lang="cs-CZ" sz="1900" b="1" u="sng" kern="1200" baseline="0" dirty="0" err="1">
              <a:solidFill>
                <a:schemeClr val="bg1"/>
              </a:solidFill>
            </a:rPr>
            <a:t>following</a:t>
          </a:r>
          <a:r>
            <a:rPr lang="cs-CZ" sz="1900" b="1" u="sng" kern="1200" baseline="0" dirty="0">
              <a:solidFill>
                <a:schemeClr val="bg1"/>
              </a:solidFill>
            </a:rPr>
            <a:t> </a:t>
          </a:r>
          <a:r>
            <a:rPr lang="cs-CZ" sz="1900" b="1" u="sng" kern="1200" baseline="0" dirty="0" err="1">
              <a:solidFill>
                <a:schemeClr val="bg1"/>
              </a:solidFill>
            </a:rPr>
            <a:t>conditions</a:t>
          </a:r>
          <a:r>
            <a:rPr lang="cs-CZ" sz="1900" b="1" u="sng" kern="1200" baseline="0" dirty="0">
              <a:solidFill>
                <a:schemeClr val="bg1"/>
              </a:solidFill>
            </a:rPr>
            <a:t>: </a:t>
          </a:r>
          <a:endParaRPr lang="cs-CZ" sz="1900" u="sng" kern="1200" dirty="0">
            <a:solidFill>
              <a:schemeClr val="bg1"/>
            </a:solidFill>
          </a:endParaRPr>
        </a:p>
      </dsp:txBody>
      <dsp:txXfrm>
        <a:off x="0" y="3712"/>
        <a:ext cx="8540684" cy="495908"/>
      </dsp:txXfrm>
    </dsp:sp>
    <dsp:sp modelId="{785D376F-BE86-456D-A667-589FC5FE5037}">
      <dsp:nvSpPr>
        <dsp:cNvPr id="0" name=""/>
        <dsp:cNvSpPr/>
      </dsp:nvSpPr>
      <dsp:spPr>
        <a:xfrm>
          <a:off x="0" y="499620"/>
          <a:ext cx="854068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B693F-C841-4E96-8605-1D1055FFAB7A}">
      <dsp:nvSpPr>
        <dsp:cNvPr id="0" name=""/>
        <dsp:cNvSpPr/>
      </dsp:nvSpPr>
      <dsp:spPr>
        <a:xfrm>
          <a:off x="0" y="499620"/>
          <a:ext cx="8540684" cy="1389759"/>
        </a:xfrm>
        <a:prstGeom prst="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baseline="0" dirty="0">
              <a:solidFill>
                <a:schemeClr val="bg1"/>
              </a:solidFill>
            </a:rPr>
            <a:t>- </a:t>
          </a:r>
          <a:r>
            <a:rPr lang="en-US" sz="1900" b="0" i="0" u="none" kern="1200" dirty="0">
              <a:solidFill>
                <a:schemeClr val="bg1"/>
              </a:solidFill>
            </a:rPr>
            <a:t>ensuring that national qualifications frameworks or systems are referenced to the European Qualifications Framework</a:t>
          </a:r>
          <a:endParaRPr lang="cs-CZ" sz="1900" kern="1200" dirty="0">
            <a:solidFill>
              <a:schemeClr val="bg1"/>
            </a:solidFill>
          </a:endParaRPr>
        </a:p>
      </dsp:txBody>
      <dsp:txXfrm>
        <a:off x="0" y="499620"/>
        <a:ext cx="8540684" cy="1389759"/>
      </dsp:txXfrm>
    </dsp:sp>
    <dsp:sp modelId="{230A58FC-2A93-4DB4-BCA6-5079659E664D}">
      <dsp:nvSpPr>
        <dsp:cNvPr id="0" name=""/>
        <dsp:cNvSpPr/>
      </dsp:nvSpPr>
      <dsp:spPr>
        <a:xfrm>
          <a:off x="0" y="1889380"/>
          <a:ext cx="854068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3C2FB-DB84-45A4-BF45-F5DBB6AEE3A8}">
      <dsp:nvSpPr>
        <dsp:cNvPr id="0" name=""/>
        <dsp:cNvSpPr/>
      </dsp:nvSpPr>
      <dsp:spPr>
        <a:xfrm>
          <a:off x="0" y="1889380"/>
          <a:ext cx="8540684" cy="1551555"/>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b="0" i="0" u="none" kern="1200" dirty="0">
              <a:solidFill>
                <a:schemeClr val="bg1"/>
              </a:solidFill>
            </a:rPr>
            <a:t>- </a:t>
          </a:r>
          <a:r>
            <a:rPr lang="en-US" sz="1900" b="0" i="0" u="none" kern="1200" dirty="0">
              <a:solidFill>
                <a:schemeClr val="bg1"/>
              </a:solidFill>
            </a:rPr>
            <a:t>exchanging information and promoting mutual learning on quality assurance systems in school education</a:t>
          </a:r>
          <a:endParaRPr lang="cs-CZ" sz="1900" kern="1200" dirty="0">
            <a:solidFill>
              <a:schemeClr val="bg1"/>
            </a:solidFill>
          </a:endParaRPr>
        </a:p>
      </dsp:txBody>
      <dsp:txXfrm>
        <a:off x="0" y="1889380"/>
        <a:ext cx="8540684" cy="1551555"/>
      </dsp:txXfrm>
    </dsp:sp>
    <dsp:sp modelId="{CDF5B299-7C5E-4526-A34C-7D1A259162D4}">
      <dsp:nvSpPr>
        <dsp:cNvPr id="0" name=""/>
        <dsp:cNvSpPr/>
      </dsp:nvSpPr>
      <dsp:spPr>
        <a:xfrm>
          <a:off x="0" y="3440936"/>
          <a:ext cx="854068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8C22D-0E67-4CFC-A861-CE447492AE40}">
      <dsp:nvSpPr>
        <dsp:cNvPr id="0" name=""/>
        <dsp:cNvSpPr/>
      </dsp:nvSpPr>
      <dsp:spPr>
        <a:xfrm>
          <a:off x="0" y="3440936"/>
          <a:ext cx="8540684" cy="1551555"/>
        </a:xfrm>
        <a:prstGeom prst="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baseline="0" dirty="0">
              <a:solidFill>
                <a:schemeClr val="bg1"/>
              </a:solidFill>
            </a:rPr>
            <a:t>- </a:t>
          </a:r>
          <a:r>
            <a:rPr lang="en-US" sz="1900" kern="1200" baseline="0" dirty="0">
              <a:solidFill>
                <a:schemeClr val="bg1"/>
              </a:solidFill>
            </a:rPr>
            <a:t>developing further quality assurance instruments in vocational education and training in line with the European Framework for Quality Assurance in Vocational Education and Training and its further developments</a:t>
          </a:r>
          <a:endParaRPr lang="cs-CZ" sz="1900" kern="1200" dirty="0">
            <a:solidFill>
              <a:schemeClr val="bg1"/>
            </a:solidFill>
          </a:endParaRPr>
        </a:p>
      </dsp:txBody>
      <dsp:txXfrm>
        <a:off x="0" y="3440936"/>
        <a:ext cx="8540684" cy="15515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BDEA3-FAD3-474A-A745-2631ACAB674C}">
      <dsp:nvSpPr>
        <dsp:cNvPr id="0" name=""/>
        <dsp:cNvSpPr/>
      </dsp:nvSpPr>
      <dsp:spPr>
        <a:xfrm>
          <a:off x="0" y="4390"/>
          <a:ext cx="7886700" cy="1409118"/>
        </a:xfrm>
        <a:prstGeom prst="roundRect">
          <a:avLst/>
        </a:prstGeom>
        <a:solidFill>
          <a:schemeClr val="accent1"/>
        </a:solidFill>
        <a:ln w="12700" cap="flat" cmpd="sng" algn="ctr">
          <a:solidFill>
            <a:schemeClr val="accent1">
              <a:shade val="50000"/>
            </a:schemeClr>
          </a:solidFill>
          <a:prstDash val="solid"/>
          <a:miter lim="800000"/>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Priority area 2 - Lifelong learning and mobility</a:t>
          </a:r>
          <a:endParaRPr lang="cs-CZ" sz="2000" kern="1200" dirty="0"/>
        </a:p>
      </dsp:txBody>
      <dsp:txXfrm>
        <a:off x="68787" y="73177"/>
        <a:ext cx="7749126" cy="1271544"/>
      </dsp:txXfrm>
    </dsp:sp>
    <dsp:sp modelId="{C0B4DBC8-4567-45F1-9A86-CA125AA5DB64}">
      <dsp:nvSpPr>
        <dsp:cNvPr id="0" name=""/>
        <dsp:cNvSpPr/>
      </dsp:nvSpPr>
      <dsp:spPr>
        <a:xfrm>
          <a:off x="0" y="1471109"/>
          <a:ext cx="7886700" cy="1409118"/>
        </a:xfrm>
        <a:prstGeom prst="roundRect">
          <a:avLst/>
        </a:prstGeom>
        <a:solidFill>
          <a:schemeClr val="accent1"/>
        </a:solidFill>
        <a:ln w="12700" cap="flat" cmpd="sng" algn="ctr">
          <a:solidFill>
            <a:schemeClr val="accent1">
              <a:shade val="50000"/>
            </a:schemeClr>
          </a:solidFill>
          <a:prstDash val="solid"/>
          <a:miter lim="800000"/>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bg1"/>
              </a:solidFill>
            </a:rPr>
            <a:t>Continue working towards </a:t>
          </a:r>
          <a:r>
            <a:rPr lang="en-US" sz="2000" b="1" kern="1200" baseline="0" dirty="0">
              <a:solidFill>
                <a:schemeClr val="bg1"/>
              </a:solidFill>
            </a:rPr>
            <a:t>the full implementation of the Council Recommendation on promoting automatic mutual recognition of higher education and upper secondary education and training qualifications and the outcomes of learning periods aboard</a:t>
          </a:r>
          <a:r>
            <a:rPr lang="en-US" sz="2000" kern="1200" baseline="0" dirty="0">
              <a:solidFill>
                <a:schemeClr val="bg1"/>
              </a:solidFill>
            </a:rPr>
            <a:t> (26 November 2018). </a:t>
          </a:r>
          <a:endParaRPr lang="cs-CZ" sz="2000" kern="1200" dirty="0">
            <a:solidFill>
              <a:schemeClr val="bg1"/>
            </a:solidFill>
          </a:endParaRPr>
        </a:p>
      </dsp:txBody>
      <dsp:txXfrm>
        <a:off x="68787" y="1539896"/>
        <a:ext cx="7749126" cy="1271544"/>
      </dsp:txXfrm>
    </dsp:sp>
    <dsp:sp modelId="{78398E97-C157-4D1E-88B2-4820746E6882}">
      <dsp:nvSpPr>
        <dsp:cNvPr id="0" name=""/>
        <dsp:cNvSpPr/>
      </dsp:nvSpPr>
      <dsp:spPr>
        <a:xfrm>
          <a:off x="0" y="2937828"/>
          <a:ext cx="7886700" cy="1409118"/>
        </a:xfrm>
        <a:prstGeom prst="roundRect">
          <a:avLst/>
        </a:prstGeom>
        <a:solidFill>
          <a:schemeClr val="accent1"/>
        </a:solidFill>
        <a:ln w="12700" cap="flat" cmpd="sng" algn="ctr">
          <a:solidFill>
            <a:schemeClr val="accent1">
              <a:shade val="50000"/>
            </a:schemeClr>
          </a:solidFill>
          <a:prstDash val="solid"/>
          <a:miter lim="800000"/>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kern="120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https://eur-lex.europa.eu/legal-content/EN/TXT/PDF/?uri=uriserv:OJ.C_.2021.066.01.0001.01.ENG</a:t>
          </a:r>
          <a:r>
            <a:rPr lang="cs-CZ" sz="2000" kern="1200" baseline="0" dirty="0">
              <a:solidFill>
                <a:schemeClr val="bg1"/>
              </a:solidFill>
            </a:rPr>
            <a:t> </a:t>
          </a:r>
          <a:endParaRPr lang="cs-CZ" sz="2000" kern="1200" dirty="0">
            <a:solidFill>
              <a:schemeClr val="bg1"/>
            </a:solidFill>
          </a:endParaRPr>
        </a:p>
      </dsp:txBody>
      <dsp:txXfrm>
        <a:off x="68787" y="3006615"/>
        <a:ext cx="7749126" cy="12715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4B26128-E6F4-4423-8FD5-3E79F44F0350}" type="datetimeFigureOut">
              <a:rPr lang="cs-CZ" smtClean="0"/>
              <a:t>12.04.2021</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AF51EE1-A014-4F2F-96E8-7CB9DB5330AD}" type="slidenum">
              <a:rPr lang="cs-CZ" smtClean="0"/>
              <a:t>‹#›</a:t>
            </a:fld>
            <a:endParaRPr lang="cs-CZ"/>
          </a:p>
        </p:txBody>
      </p:sp>
    </p:spTree>
    <p:extLst>
      <p:ext uri="{BB962C8B-B14F-4D97-AF65-F5344CB8AC3E}">
        <p14:creationId xmlns:p14="http://schemas.microsoft.com/office/powerpoint/2010/main" val="2629472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D5C28F8-2A4C-4B5C-AD71-7E3F3501D1BF}" type="datetimeFigureOut">
              <a:rPr lang="cs-CZ" smtClean="0"/>
              <a:t>12.04.2021</a:t>
            </a:fld>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C0D27D2-B476-4B72-8499-807986377061}" type="slidenum">
              <a:rPr lang="cs-CZ" smtClean="0"/>
              <a:t>‹#›</a:t>
            </a:fld>
            <a:endParaRPr lang="cs-CZ"/>
          </a:p>
        </p:txBody>
      </p:sp>
    </p:spTree>
    <p:extLst>
      <p:ext uri="{BB962C8B-B14F-4D97-AF65-F5344CB8AC3E}">
        <p14:creationId xmlns:p14="http://schemas.microsoft.com/office/powerpoint/2010/main" val="105264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dirty="0"/>
          </a:p>
        </p:txBody>
      </p:sp>
      <p:sp>
        <p:nvSpPr>
          <p:cNvPr id="4" name="Zástupný symbol pro číslo snímku 3"/>
          <p:cNvSpPr>
            <a:spLocks noGrp="1"/>
          </p:cNvSpPr>
          <p:nvPr>
            <p:ph type="sldNum" sz="quarter" idx="5"/>
          </p:nvPr>
        </p:nvSpPr>
        <p:spPr/>
        <p:txBody>
          <a:bodyPr/>
          <a:lstStyle/>
          <a:p>
            <a:fld id="{EC0D27D2-B476-4B72-8499-807986377061}" type="slidenum">
              <a:rPr lang="cs-CZ" smtClean="0"/>
              <a:t>1</a:t>
            </a:fld>
            <a:endParaRPr lang="cs-CZ"/>
          </a:p>
        </p:txBody>
      </p:sp>
    </p:spTree>
    <p:extLst>
      <p:ext uri="{BB962C8B-B14F-4D97-AF65-F5344CB8AC3E}">
        <p14:creationId xmlns:p14="http://schemas.microsoft.com/office/powerpoint/2010/main" val="312220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0D27D2-B476-4B72-8499-80798637706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43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0D27D2-B476-4B72-8499-807986377061}" type="slidenum">
              <a:rPr lang="cs-CZ" smtClean="0"/>
              <a:t>4</a:t>
            </a:fld>
            <a:endParaRPr lang="cs-CZ"/>
          </a:p>
        </p:txBody>
      </p:sp>
    </p:spTree>
    <p:extLst>
      <p:ext uri="{BB962C8B-B14F-4D97-AF65-F5344CB8AC3E}">
        <p14:creationId xmlns:p14="http://schemas.microsoft.com/office/powerpoint/2010/main" val="18649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C0D27D2-B476-4B72-8499-807986377061}" type="slidenum">
              <a:rPr lang="cs-CZ" smtClean="0"/>
              <a:t>11</a:t>
            </a:fld>
            <a:endParaRPr lang="cs-CZ"/>
          </a:p>
        </p:txBody>
      </p:sp>
    </p:spTree>
    <p:extLst>
      <p:ext uri="{BB962C8B-B14F-4D97-AF65-F5344CB8AC3E}">
        <p14:creationId xmlns:p14="http://schemas.microsoft.com/office/powerpoint/2010/main" val="1958436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576000" y="1224000"/>
            <a:ext cx="5868000" cy="1522800"/>
          </a:xfrm>
        </p:spPr>
        <p:txBody>
          <a:bodyPr lIns="0" tIns="0" rIns="0" bIns="0" anchor="b">
            <a:noAutofit/>
          </a:bodyPr>
          <a:lstStyle>
            <a:lvl1pPr algn="l">
              <a:defRPr sz="3400" cap="small" baseline="0">
                <a:solidFill>
                  <a:srgbClr val="87888A"/>
                </a:solidFill>
                <a:latin typeface="Calibri" panose="020F0502020204030204" pitchFamily="34" charset="0"/>
              </a:defRPr>
            </a:lvl1pPr>
          </a:lstStyle>
          <a:p>
            <a:r>
              <a:rPr lang="cs-CZ" dirty="0"/>
              <a:t>Kliknutím lze </a:t>
            </a:r>
            <a:br>
              <a:rPr lang="cs-CZ" dirty="0"/>
            </a:br>
            <a:r>
              <a:rPr lang="cs-CZ" dirty="0"/>
              <a:t>upravit styl.</a:t>
            </a:r>
          </a:p>
        </p:txBody>
      </p:sp>
      <p:sp>
        <p:nvSpPr>
          <p:cNvPr id="3" name="Podnadpis 2"/>
          <p:cNvSpPr>
            <a:spLocks noGrp="1"/>
          </p:cNvSpPr>
          <p:nvPr>
            <p:ph type="subTitle" idx="1"/>
          </p:nvPr>
        </p:nvSpPr>
        <p:spPr>
          <a:xfrm>
            <a:off x="576000" y="6022800"/>
            <a:ext cx="3886272" cy="415200"/>
          </a:xfrm>
        </p:spPr>
        <p:txBody>
          <a:bodyPr lIns="0" tIns="0" rIns="0" bIns="0"/>
          <a:lstStyle>
            <a:lvl1pPr marL="0" indent="0" algn="l">
              <a:lnSpc>
                <a:spcPct val="100000"/>
              </a:lnSpc>
              <a:spcBef>
                <a:spcPts val="0"/>
              </a:spcBef>
              <a:buNone/>
              <a:defRPr sz="1600" cap="small" baseline="0">
                <a:solidFill>
                  <a:srgbClr val="87888A"/>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Tree>
    <p:extLst>
      <p:ext uri="{BB962C8B-B14F-4D97-AF65-F5344CB8AC3E}">
        <p14:creationId xmlns:p14="http://schemas.microsoft.com/office/powerpoint/2010/main" val="116964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a:xfrm>
            <a:off x="547199" y="1825625"/>
            <a:ext cx="7886700" cy="4351338"/>
          </a:xfrm>
        </p:spPr>
        <p:txBody>
          <a:bodyPr>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p:cNvSpPr>
            <a:spLocks noGrp="1"/>
          </p:cNvSpPr>
          <p:nvPr>
            <p:ph type="sldNum" sz="quarter" idx="12"/>
          </p:nvPr>
        </p:nvSpPr>
        <p:spPr/>
        <p:txBody>
          <a:bodyPr/>
          <a:lstStyle/>
          <a:p>
            <a:fld id="{323BD8D3-A9DD-40CB-A396-ADCE34852C74}" type="slidenum">
              <a:rPr lang="cs-CZ" smtClean="0"/>
              <a:t>‹#›</a:t>
            </a:fld>
            <a:endParaRPr lang="cs-CZ" dirty="0"/>
          </a:p>
        </p:txBody>
      </p:sp>
    </p:spTree>
    <p:extLst>
      <p:ext uri="{BB962C8B-B14F-4D97-AF65-F5344CB8AC3E}">
        <p14:creationId xmlns:p14="http://schemas.microsoft.com/office/powerpoint/2010/main" val="117680481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ulka">
    <p:spTree>
      <p:nvGrpSpPr>
        <p:cNvPr id="1" name=""/>
        <p:cNvGrpSpPr/>
        <p:nvPr/>
      </p:nvGrpSpPr>
      <p:grpSpPr>
        <a:xfrm>
          <a:off x="0" y="0"/>
          <a:ext cx="0" cy="0"/>
          <a:chOff x="0" y="0"/>
          <a:chExt cx="0" cy="0"/>
        </a:xfrm>
      </p:grpSpPr>
      <p:sp>
        <p:nvSpPr>
          <p:cNvPr id="2" name="Nadpis 1"/>
          <p:cNvSpPr>
            <a:spLocks noGrp="1"/>
          </p:cNvSpPr>
          <p:nvPr>
            <p:ph type="title"/>
          </p:nvPr>
        </p:nvSpPr>
        <p:spPr>
          <a:xfrm>
            <a:off x="539750" y="944563"/>
            <a:ext cx="7886700" cy="609917"/>
          </a:xfrm>
        </p:spPr>
        <p:txBody>
          <a:bodyPr anchor="t" anchorCtr="0">
            <a:noAutofit/>
          </a:bodyPr>
          <a:lstStyle>
            <a:lvl1pPr>
              <a:lnSpc>
                <a:spcPct val="100000"/>
              </a:lnSpc>
              <a:defRPr sz="2100" baseline="0"/>
            </a:lvl1pPr>
          </a:lstStyle>
          <a:p>
            <a:r>
              <a:rPr lang="cs-CZ" dirty="0"/>
              <a:t>Kliknutím lze upravit styl.</a:t>
            </a:r>
          </a:p>
        </p:txBody>
      </p:sp>
      <p:sp>
        <p:nvSpPr>
          <p:cNvPr id="6" name="Zástupný symbol pro číslo snímku 5"/>
          <p:cNvSpPr>
            <a:spLocks noGrp="1"/>
          </p:cNvSpPr>
          <p:nvPr>
            <p:ph type="sldNum" sz="quarter" idx="12"/>
          </p:nvPr>
        </p:nvSpPr>
        <p:spPr/>
        <p:txBody>
          <a:bodyPr/>
          <a:lstStyle/>
          <a:p>
            <a:fld id="{323BD8D3-A9DD-40CB-A396-ADCE34852C74}" type="slidenum">
              <a:rPr lang="cs-CZ" smtClean="0"/>
              <a:t>‹#›</a:t>
            </a:fld>
            <a:endParaRPr lang="cs-CZ"/>
          </a:p>
        </p:txBody>
      </p:sp>
      <p:graphicFrame>
        <p:nvGraphicFramePr>
          <p:cNvPr id="7" name="Tabulka 6"/>
          <p:cNvGraphicFramePr>
            <a:graphicFrameLocks noGrp="1"/>
          </p:cNvGraphicFramePr>
          <p:nvPr userDrawn="1">
            <p:extLst>
              <p:ext uri="{D42A27DB-BD31-4B8C-83A1-F6EECF244321}">
                <p14:modId xmlns:p14="http://schemas.microsoft.com/office/powerpoint/2010/main" val="1471507400"/>
              </p:ext>
            </p:extLst>
          </p:nvPr>
        </p:nvGraphicFramePr>
        <p:xfrm>
          <a:off x="547199" y="3546686"/>
          <a:ext cx="7886700" cy="74168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3532208531"/>
                    </a:ext>
                  </a:extLst>
                </a:gridCol>
                <a:gridCol w="1314450">
                  <a:extLst>
                    <a:ext uri="{9D8B030D-6E8A-4147-A177-3AD203B41FA5}">
                      <a16:colId xmlns:a16="http://schemas.microsoft.com/office/drawing/2014/main" val="2446159533"/>
                    </a:ext>
                  </a:extLst>
                </a:gridCol>
                <a:gridCol w="1314450">
                  <a:extLst>
                    <a:ext uri="{9D8B030D-6E8A-4147-A177-3AD203B41FA5}">
                      <a16:colId xmlns:a16="http://schemas.microsoft.com/office/drawing/2014/main" val="3828646843"/>
                    </a:ext>
                  </a:extLst>
                </a:gridCol>
                <a:gridCol w="1314450">
                  <a:extLst>
                    <a:ext uri="{9D8B030D-6E8A-4147-A177-3AD203B41FA5}">
                      <a16:colId xmlns:a16="http://schemas.microsoft.com/office/drawing/2014/main" val="2071330293"/>
                    </a:ext>
                  </a:extLst>
                </a:gridCol>
                <a:gridCol w="1314450">
                  <a:extLst>
                    <a:ext uri="{9D8B030D-6E8A-4147-A177-3AD203B41FA5}">
                      <a16:colId xmlns:a16="http://schemas.microsoft.com/office/drawing/2014/main" val="3500415985"/>
                    </a:ext>
                  </a:extLst>
                </a:gridCol>
                <a:gridCol w="1314450">
                  <a:extLst>
                    <a:ext uri="{9D8B030D-6E8A-4147-A177-3AD203B41FA5}">
                      <a16:colId xmlns:a16="http://schemas.microsoft.com/office/drawing/2014/main" val="1800194414"/>
                    </a:ext>
                  </a:extLst>
                </a:gridCol>
              </a:tblGrid>
              <a:tr h="370840">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1398266416"/>
                  </a:ext>
                </a:extLst>
              </a:tr>
              <a:tr h="370840">
                <a:tc>
                  <a:txBody>
                    <a:bodyPr/>
                    <a:lstStyle/>
                    <a:p>
                      <a:endParaRPr lang="cs-CZ"/>
                    </a:p>
                  </a:txBody>
                  <a:tcPr/>
                </a:tc>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2215755881"/>
                  </a:ext>
                </a:extLst>
              </a:tr>
            </a:tbl>
          </a:graphicData>
        </a:graphic>
      </p:graphicFrame>
      <p:sp>
        <p:nvSpPr>
          <p:cNvPr id="8" name="Zástupný symbol pro obsah 2"/>
          <p:cNvSpPr>
            <a:spLocks noGrp="1"/>
          </p:cNvSpPr>
          <p:nvPr>
            <p:ph idx="13"/>
          </p:nvPr>
        </p:nvSpPr>
        <p:spPr>
          <a:xfrm>
            <a:off x="547199" y="1825625"/>
            <a:ext cx="8201514" cy="1472776"/>
          </a:xfrm>
        </p:spPr>
        <p:txBody>
          <a:bodyPr>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9" name="Zástupný symbol pro obsah 2"/>
          <p:cNvSpPr>
            <a:spLocks noGrp="1"/>
          </p:cNvSpPr>
          <p:nvPr>
            <p:ph idx="14"/>
          </p:nvPr>
        </p:nvSpPr>
        <p:spPr>
          <a:xfrm>
            <a:off x="539750" y="4636559"/>
            <a:ext cx="8201514" cy="1472776"/>
          </a:xfrm>
        </p:spPr>
        <p:txBody>
          <a:bodyPr>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334275518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sz="half" idx="1"/>
          </p:nvPr>
        </p:nvSpPr>
        <p:spPr>
          <a:xfrm>
            <a:off x="547199" y="1849437"/>
            <a:ext cx="3867150" cy="435133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4710723" y="1849437"/>
            <a:ext cx="3867150" cy="435133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6"/>
          <p:cNvSpPr>
            <a:spLocks noGrp="1"/>
          </p:cNvSpPr>
          <p:nvPr>
            <p:ph type="sldNum" sz="quarter" idx="12"/>
          </p:nvPr>
        </p:nvSpPr>
        <p:spPr/>
        <p:txBody>
          <a:bodyPr/>
          <a:lstStyle/>
          <a:p>
            <a:fld id="{323BD8D3-A9DD-40CB-A396-ADCE34852C74}" type="slidenum">
              <a:rPr lang="cs-CZ" smtClean="0"/>
              <a:t>‹#›</a:t>
            </a:fld>
            <a:endParaRPr lang="cs-CZ"/>
          </a:p>
        </p:txBody>
      </p:sp>
    </p:spTree>
    <p:extLst>
      <p:ext uri="{BB962C8B-B14F-4D97-AF65-F5344CB8AC3E}">
        <p14:creationId xmlns:p14="http://schemas.microsoft.com/office/powerpoint/2010/main" val="12779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5" name="Zástupný symbol pro číslo snímku 4"/>
          <p:cNvSpPr>
            <a:spLocks noGrp="1"/>
          </p:cNvSpPr>
          <p:nvPr>
            <p:ph type="sldNum" sz="quarter" idx="12"/>
          </p:nvPr>
        </p:nvSpPr>
        <p:spPr/>
        <p:txBody>
          <a:bodyPr/>
          <a:lstStyle/>
          <a:p>
            <a:fld id="{323BD8D3-A9DD-40CB-A396-ADCE34852C74}" type="slidenum">
              <a:rPr lang="cs-CZ" smtClean="0"/>
              <a:t>‹#›</a:t>
            </a:fld>
            <a:endParaRPr lang="cs-CZ"/>
          </a:p>
        </p:txBody>
      </p:sp>
    </p:spTree>
    <p:extLst>
      <p:ext uri="{BB962C8B-B14F-4D97-AF65-F5344CB8AC3E}">
        <p14:creationId xmlns:p14="http://schemas.microsoft.com/office/powerpoint/2010/main" val="37501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323BD8D3-A9DD-40CB-A396-ADCE34852C74}" type="slidenum">
              <a:rPr lang="cs-CZ" smtClean="0"/>
              <a:t>‹#›</a:t>
            </a:fld>
            <a:endParaRPr lang="cs-CZ"/>
          </a:p>
        </p:txBody>
      </p:sp>
    </p:spTree>
    <p:extLst>
      <p:ext uri="{BB962C8B-B14F-4D97-AF65-F5344CB8AC3E}">
        <p14:creationId xmlns:p14="http://schemas.microsoft.com/office/powerpoint/2010/main" val="418760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slední stránk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65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547199" y="936001"/>
            <a:ext cx="8128627" cy="622138"/>
          </a:xfrm>
          <a:prstGeom prst="rect">
            <a:avLst/>
          </a:prstGeom>
        </p:spPr>
        <p:txBody>
          <a:bodyPr vert="horz" lIns="0" tIns="0" rIns="0" bIns="0" rtlCol="0" anchor="t" anchorCtr="0">
            <a:normAutofit/>
          </a:bodyPr>
          <a:lstStyle/>
          <a:p>
            <a:r>
              <a:rPr lang="cs-CZ" dirty="0"/>
              <a:t>Kliknutím lze upravit styl.</a:t>
            </a:r>
          </a:p>
        </p:txBody>
      </p:sp>
      <p:sp>
        <p:nvSpPr>
          <p:cNvPr id="3" name="Zástupný symbol pro text 2"/>
          <p:cNvSpPr>
            <a:spLocks noGrp="1"/>
          </p:cNvSpPr>
          <p:nvPr>
            <p:ph type="body" idx="1"/>
          </p:nvPr>
        </p:nvSpPr>
        <p:spPr>
          <a:xfrm>
            <a:off x="547200" y="1825625"/>
            <a:ext cx="7886700" cy="4351338"/>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p:cNvSpPr>
            <a:spLocks noGrp="1"/>
          </p:cNvSpPr>
          <p:nvPr>
            <p:ph type="sldNum" sz="quarter" idx="4"/>
          </p:nvPr>
        </p:nvSpPr>
        <p:spPr>
          <a:xfrm>
            <a:off x="8770924" y="101217"/>
            <a:ext cx="373075" cy="365125"/>
          </a:xfrm>
          <a:prstGeom prst="rect">
            <a:avLst/>
          </a:prstGeom>
        </p:spPr>
        <p:txBody>
          <a:bodyPr vert="horz" lIns="91440" tIns="45720" rIns="91440" bIns="45720" rtlCol="0" anchor="ctr"/>
          <a:lstStyle>
            <a:lvl1pPr algn="ctr">
              <a:defRPr sz="1200" baseline="0">
                <a:solidFill>
                  <a:schemeClr val="bg1">
                    <a:lumMod val="75000"/>
                  </a:schemeClr>
                </a:solidFill>
              </a:defRPr>
            </a:lvl1pPr>
          </a:lstStyle>
          <a:p>
            <a:fld id="{323BD8D3-A9DD-40CB-A396-ADCE34852C74}" type="slidenum">
              <a:rPr lang="cs-CZ" smtClean="0"/>
              <a:pPr/>
              <a:t>‹#›</a:t>
            </a:fld>
            <a:endParaRPr lang="cs-CZ" dirty="0"/>
          </a:p>
        </p:txBody>
      </p:sp>
    </p:spTree>
    <p:extLst>
      <p:ext uri="{BB962C8B-B14F-4D97-AF65-F5344CB8AC3E}">
        <p14:creationId xmlns:p14="http://schemas.microsoft.com/office/powerpoint/2010/main" val="1235072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77" r:id="rId7"/>
  </p:sldLayoutIdLst>
  <p:hf hdr="0" ftr="0" dt="0"/>
  <p:txStyles>
    <p:titleStyle>
      <a:lvl1pPr algn="l" defTabSz="914400" rtl="0" eaLnBrk="1" latinLnBrk="0" hangingPunct="1">
        <a:lnSpc>
          <a:spcPct val="90000"/>
        </a:lnSpc>
        <a:spcBef>
          <a:spcPct val="0"/>
        </a:spcBef>
        <a:buNone/>
        <a:defRPr sz="2100" kern="1200" cap="all" baseline="0">
          <a:solidFill>
            <a:srgbClr val="428D96"/>
          </a:solidFill>
          <a:latin typeface="Calibri" panose="020F0502020204030204" pitchFamily="34" charset="0"/>
          <a:ea typeface="+mj-ea"/>
          <a:cs typeface="+mj-cs"/>
        </a:defRPr>
      </a:lvl1pPr>
    </p:titleStyle>
    <p:body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5534" userDrawn="1">
          <p15:clr>
            <a:srgbClr val="F26B43"/>
          </p15:clr>
        </p15:guide>
        <p15:guide id="3" orient="horz" pos="595" userDrawn="1">
          <p15:clr>
            <a:srgbClr val="F26B43"/>
          </p15:clr>
        </p15:guide>
        <p15:guide id="4"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oogle.cz/maps/place/Karmelitsk%C3%A1+529/5,+118+00+Praha+1-Mal%C3%A1+Strana/@50.0852785,14.401439,17z/data=!3m1!4b1!4m5!3m4!1s0x470b94e3028a6d63:0xc245e5c6bd645e50!8m2!3d50.0852785!4d14.4036277"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7970" y="-1"/>
            <a:ext cx="6176030" cy="3242821"/>
          </a:xfrm>
        </p:spPr>
        <p:txBody>
          <a:bodyPr/>
          <a:lstStyle/>
          <a:p>
            <a:br>
              <a:rPr lang="cs-CZ" dirty="0"/>
            </a:br>
            <a:br>
              <a:rPr lang="cs-CZ" dirty="0"/>
            </a:br>
            <a:br>
              <a:rPr lang="cs-CZ" dirty="0"/>
            </a:br>
            <a:r>
              <a:rPr lang="en-US" dirty="0"/>
              <a:t>t</a:t>
            </a:r>
            <a:br>
              <a:rPr lang="en-US" dirty="0"/>
            </a:br>
            <a:br>
              <a:rPr lang="cs-CZ" dirty="0"/>
            </a:br>
            <a:br>
              <a:rPr lang="cs-CZ" dirty="0"/>
            </a:br>
            <a:br>
              <a:rPr lang="cs-CZ" dirty="0"/>
            </a:br>
            <a:br>
              <a:rPr lang="cs-CZ" dirty="0"/>
            </a:br>
            <a:r>
              <a:rPr lang="cs-CZ" b="1" dirty="0"/>
              <a:t>The </a:t>
            </a:r>
            <a:r>
              <a:rPr lang="cs-CZ" b="1" dirty="0" err="1"/>
              <a:t>SeARcH</a:t>
            </a:r>
            <a:r>
              <a:rPr lang="cs-CZ" b="1" dirty="0"/>
              <a:t> ENGINE Project and </a:t>
            </a:r>
            <a:r>
              <a:rPr lang="cs-CZ" b="1" dirty="0" err="1"/>
              <a:t>its</a:t>
            </a:r>
            <a:r>
              <a:rPr lang="cs-CZ" b="1" dirty="0"/>
              <a:t> </a:t>
            </a:r>
            <a:r>
              <a:rPr lang="cs-CZ" b="1" dirty="0" err="1"/>
              <a:t>goals</a:t>
            </a:r>
            <a:r>
              <a:rPr lang="cs-CZ" b="1" dirty="0"/>
              <a:t>, </a:t>
            </a:r>
            <a:r>
              <a:rPr lang="cs-CZ" b="1" dirty="0" err="1"/>
              <a:t>introduction</a:t>
            </a:r>
            <a:r>
              <a:rPr lang="cs-CZ" b="1" dirty="0"/>
              <a:t> to the </a:t>
            </a:r>
            <a:r>
              <a:rPr lang="cs-CZ" b="1" dirty="0" err="1"/>
              <a:t>concept</a:t>
            </a:r>
            <a:r>
              <a:rPr lang="cs-CZ" b="1" dirty="0"/>
              <a:t> of </a:t>
            </a:r>
            <a:r>
              <a:rPr lang="cs-CZ" b="1" dirty="0" err="1"/>
              <a:t>automatic</a:t>
            </a:r>
            <a:r>
              <a:rPr lang="cs-CZ" b="1" dirty="0"/>
              <a:t> recognition of </a:t>
            </a:r>
            <a:r>
              <a:rPr lang="cs-CZ" b="1" dirty="0" err="1"/>
              <a:t>foreign</a:t>
            </a:r>
            <a:r>
              <a:rPr lang="cs-CZ" b="1" dirty="0"/>
              <a:t> </a:t>
            </a:r>
            <a:r>
              <a:rPr lang="cs-CZ" b="1" dirty="0" err="1"/>
              <a:t>education</a:t>
            </a:r>
            <a:br>
              <a:rPr lang="cs-CZ" sz="2800" b="1" dirty="0"/>
            </a:br>
            <a:br>
              <a:rPr lang="cs-CZ" dirty="0"/>
            </a:br>
            <a:endParaRPr lang="cs-CZ" dirty="0"/>
          </a:p>
        </p:txBody>
      </p:sp>
      <p:sp>
        <p:nvSpPr>
          <p:cNvPr id="3" name="Podnadpis 2"/>
          <p:cNvSpPr>
            <a:spLocks noGrp="1"/>
          </p:cNvSpPr>
          <p:nvPr>
            <p:ph type="subTitle" idx="1"/>
          </p:nvPr>
        </p:nvSpPr>
        <p:spPr>
          <a:xfrm>
            <a:off x="417689" y="5801360"/>
            <a:ext cx="8523111" cy="1127760"/>
          </a:xfrm>
        </p:spPr>
        <p:txBody>
          <a:bodyPr>
            <a:normAutofit/>
          </a:bodyPr>
          <a:lstStyle/>
          <a:p>
            <a:pPr algn="ctr"/>
            <a:r>
              <a:rPr lang="cs-CZ" sz="2800" b="1" dirty="0"/>
              <a:t>25th of </a:t>
            </a:r>
            <a:r>
              <a:rPr lang="cs-CZ" sz="2800" b="1" dirty="0" err="1"/>
              <a:t>March</a:t>
            </a:r>
            <a:r>
              <a:rPr lang="cs-CZ" sz="2800" b="1" dirty="0"/>
              <a:t> 2021 </a:t>
            </a:r>
          </a:p>
          <a:p>
            <a:pPr algn="ctr"/>
            <a:r>
              <a:rPr lang="cs-CZ" sz="1800" b="1" dirty="0"/>
              <a:t>Lenka Škrábalová</a:t>
            </a:r>
          </a:p>
          <a:p>
            <a:pPr algn="ctr"/>
            <a:endParaRPr lang="cs-CZ" sz="2800" b="1" dirty="0"/>
          </a:p>
          <a:p>
            <a:pPr algn="ctr"/>
            <a:endParaRPr lang="cs-CZ" sz="2800" b="1" dirty="0"/>
          </a:p>
          <a:p>
            <a:pPr algn="ctr"/>
            <a:endParaRPr lang="en-GB" sz="2800" b="1" dirty="0"/>
          </a:p>
        </p:txBody>
      </p:sp>
      <p:pic>
        <p:nvPicPr>
          <p:cNvPr id="4" name="obrázek 1" descr="logo AJ">
            <a:extLst>
              <a:ext uri="{FF2B5EF4-FFF2-40B4-BE49-F238E27FC236}">
                <a16:creationId xmlns:a16="http://schemas.microsoft.com/office/drawing/2014/main" id="{DBC3D43C-046D-4F96-9EDE-782FA16268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7970" y="2250440"/>
            <a:ext cx="5499100" cy="1127760"/>
          </a:xfrm>
          <a:prstGeom prst="rect">
            <a:avLst/>
          </a:prstGeom>
          <a:noFill/>
          <a:ln>
            <a:noFill/>
          </a:ln>
        </p:spPr>
      </p:pic>
    </p:spTree>
    <p:extLst>
      <p:ext uri="{BB962C8B-B14F-4D97-AF65-F5344CB8AC3E}">
        <p14:creationId xmlns:p14="http://schemas.microsoft.com/office/powerpoint/2010/main" val="43616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7449AC-7B33-48C7-99F0-D1CB70763243}"/>
              </a:ext>
            </a:extLst>
          </p:cNvPr>
          <p:cNvSpPr>
            <a:spLocks noGrp="1"/>
          </p:cNvSpPr>
          <p:nvPr>
            <p:ph type="title"/>
          </p:nvPr>
        </p:nvSpPr>
        <p:spPr>
          <a:xfrm>
            <a:off x="329939" y="537328"/>
            <a:ext cx="8345888" cy="1020811"/>
          </a:xfrm>
        </p:spPr>
        <p:txBody>
          <a:bodyPr>
            <a:normAutofit/>
          </a:bodyPr>
          <a:lstStyle/>
          <a:p>
            <a:r>
              <a:rPr lang="en-US" b="1" dirty="0"/>
              <a:t>Council Resolution on a strategic framework for European cooperation in education and training towards the European Education Area and beyond (2021-2030)</a:t>
            </a:r>
            <a:r>
              <a:rPr lang="cs-CZ" b="1" dirty="0"/>
              <a:t> - (2021/C 66/01) </a:t>
            </a:r>
          </a:p>
        </p:txBody>
      </p:sp>
      <p:graphicFrame>
        <p:nvGraphicFramePr>
          <p:cNvPr id="5" name="Zástupný symbol pro obsah 4">
            <a:extLst>
              <a:ext uri="{FF2B5EF4-FFF2-40B4-BE49-F238E27FC236}">
                <a16:creationId xmlns:a16="http://schemas.microsoft.com/office/drawing/2014/main" id="{D92F1DB3-DDEA-45D4-9CED-87340B232728}"/>
              </a:ext>
            </a:extLst>
          </p:cNvPr>
          <p:cNvGraphicFramePr>
            <a:graphicFrameLocks noGrp="1"/>
          </p:cNvGraphicFramePr>
          <p:nvPr>
            <p:ph idx="1"/>
            <p:extLst>
              <p:ext uri="{D42A27DB-BD31-4B8C-83A1-F6EECF244321}">
                <p14:modId xmlns:p14="http://schemas.microsoft.com/office/powerpoint/2010/main" val="951653620"/>
              </p:ext>
            </p:extLst>
          </p:nvPr>
        </p:nvGraphicFramePr>
        <p:xfrm>
          <a:off x="547199"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a:extLst>
              <a:ext uri="{FF2B5EF4-FFF2-40B4-BE49-F238E27FC236}">
                <a16:creationId xmlns:a16="http://schemas.microsoft.com/office/drawing/2014/main" id="{17A9B906-C667-4EDD-9EB3-33B7B2544FE4}"/>
              </a:ext>
            </a:extLst>
          </p:cNvPr>
          <p:cNvSpPr>
            <a:spLocks noGrp="1"/>
          </p:cNvSpPr>
          <p:nvPr>
            <p:ph type="sldNum" sz="quarter" idx="12"/>
          </p:nvPr>
        </p:nvSpPr>
        <p:spPr/>
        <p:txBody>
          <a:bodyPr/>
          <a:lstStyle/>
          <a:p>
            <a:fld id="{323BD8D3-A9DD-40CB-A396-ADCE34852C74}" type="slidenum">
              <a:rPr lang="cs-CZ" smtClean="0"/>
              <a:t>10</a:t>
            </a:fld>
            <a:endParaRPr lang="cs-CZ" dirty="0"/>
          </a:p>
        </p:txBody>
      </p:sp>
    </p:spTree>
    <p:extLst>
      <p:ext uri="{BB962C8B-B14F-4D97-AF65-F5344CB8AC3E}">
        <p14:creationId xmlns:p14="http://schemas.microsoft.com/office/powerpoint/2010/main" val="186421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Obrázek 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9863" y="5429351"/>
            <a:ext cx="373569" cy="377814"/>
          </a:xfrm>
          <a:prstGeom prst="rect">
            <a:avLst/>
          </a:prstGeom>
        </p:spPr>
      </p:pic>
    </p:spTree>
    <p:extLst>
      <p:ext uri="{BB962C8B-B14F-4D97-AF65-F5344CB8AC3E}">
        <p14:creationId xmlns:p14="http://schemas.microsoft.com/office/powerpoint/2010/main" val="283593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9481E0-F11C-40AC-BABB-184ABABAF3CE}"/>
              </a:ext>
            </a:extLst>
          </p:cNvPr>
          <p:cNvSpPr>
            <a:spLocks noGrp="1"/>
          </p:cNvSpPr>
          <p:nvPr>
            <p:ph type="title"/>
          </p:nvPr>
        </p:nvSpPr>
        <p:spPr>
          <a:xfrm>
            <a:off x="377072" y="577783"/>
            <a:ext cx="8125904" cy="515726"/>
          </a:xfrm>
        </p:spPr>
        <p:txBody>
          <a:bodyPr/>
          <a:lstStyle/>
          <a:p>
            <a:r>
              <a:rPr lang="cs-CZ" b="1" dirty="0" err="1"/>
              <a:t>Introduction</a:t>
            </a:r>
            <a:r>
              <a:rPr lang="cs-CZ" b="1" dirty="0"/>
              <a:t> of the </a:t>
            </a:r>
            <a:r>
              <a:rPr lang="cs-CZ" b="1" dirty="0" err="1"/>
              <a:t>SeARcH</a:t>
            </a:r>
            <a:r>
              <a:rPr lang="cs-CZ" b="1" dirty="0"/>
              <a:t> </a:t>
            </a:r>
            <a:r>
              <a:rPr lang="cs-CZ" b="1" dirty="0" err="1"/>
              <a:t>engine</a:t>
            </a:r>
            <a:r>
              <a:rPr lang="cs-CZ" b="1" dirty="0"/>
              <a:t> </a:t>
            </a:r>
            <a:r>
              <a:rPr lang="cs-CZ" b="1" dirty="0" err="1"/>
              <a:t>project</a:t>
            </a:r>
            <a:endParaRPr lang="cs-CZ" b="1" dirty="0"/>
          </a:p>
        </p:txBody>
      </p:sp>
      <p:sp>
        <p:nvSpPr>
          <p:cNvPr id="8" name="Volný tvar: obrazec 7">
            <a:extLst>
              <a:ext uri="{FF2B5EF4-FFF2-40B4-BE49-F238E27FC236}">
                <a16:creationId xmlns:a16="http://schemas.microsoft.com/office/drawing/2014/main" id="{78A41372-F70E-4B3C-906A-B83E05487120}"/>
              </a:ext>
            </a:extLst>
          </p:cNvPr>
          <p:cNvSpPr/>
          <p:nvPr/>
        </p:nvSpPr>
        <p:spPr>
          <a:xfrm>
            <a:off x="377072" y="1300900"/>
            <a:ext cx="8056827" cy="2473778"/>
          </a:xfrm>
          <a:custGeom>
            <a:avLst/>
            <a:gdLst>
              <a:gd name="connsiteX0" fmla="*/ 0 w 7965725"/>
              <a:gd name="connsiteY0" fmla="*/ 376747 h 2260439"/>
              <a:gd name="connsiteX1" fmla="*/ 376747 w 7965725"/>
              <a:gd name="connsiteY1" fmla="*/ 0 h 2260439"/>
              <a:gd name="connsiteX2" fmla="*/ 7588978 w 7965725"/>
              <a:gd name="connsiteY2" fmla="*/ 0 h 2260439"/>
              <a:gd name="connsiteX3" fmla="*/ 7965725 w 7965725"/>
              <a:gd name="connsiteY3" fmla="*/ 376747 h 2260439"/>
              <a:gd name="connsiteX4" fmla="*/ 7965725 w 7965725"/>
              <a:gd name="connsiteY4" fmla="*/ 1883692 h 2260439"/>
              <a:gd name="connsiteX5" fmla="*/ 7588978 w 7965725"/>
              <a:gd name="connsiteY5" fmla="*/ 2260439 h 2260439"/>
              <a:gd name="connsiteX6" fmla="*/ 376747 w 7965725"/>
              <a:gd name="connsiteY6" fmla="*/ 2260439 h 2260439"/>
              <a:gd name="connsiteX7" fmla="*/ 0 w 7965725"/>
              <a:gd name="connsiteY7" fmla="*/ 1883692 h 2260439"/>
              <a:gd name="connsiteX8" fmla="*/ 0 w 7965725"/>
              <a:gd name="connsiteY8" fmla="*/ 376747 h 22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725" h="2260439">
                <a:moveTo>
                  <a:pt x="0" y="376747"/>
                </a:moveTo>
                <a:cubicBezTo>
                  <a:pt x="0" y="168675"/>
                  <a:pt x="168675" y="0"/>
                  <a:pt x="376747" y="0"/>
                </a:cubicBezTo>
                <a:lnTo>
                  <a:pt x="7588978" y="0"/>
                </a:lnTo>
                <a:cubicBezTo>
                  <a:pt x="7797050" y="0"/>
                  <a:pt x="7965725" y="168675"/>
                  <a:pt x="7965725" y="376747"/>
                </a:cubicBezTo>
                <a:lnTo>
                  <a:pt x="7965725" y="1883692"/>
                </a:lnTo>
                <a:cubicBezTo>
                  <a:pt x="7965725" y="2091764"/>
                  <a:pt x="7797050" y="2260439"/>
                  <a:pt x="7588978" y="2260439"/>
                </a:cubicBezTo>
                <a:lnTo>
                  <a:pt x="376747" y="2260439"/>
                </a:lnTo>
                <a:cubicBezTo>
                  <a:pt x="168675" y="2260439"/>
                  <a:pt x="0" y="2091764"/>
                  <a:pt x="0" y="1883692"/>
                </a:cubicBezTo>
                <a:lnTo>
                  <a:pt x="0" y="3767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356" tIns="190356" rIns="190356" bIns="190356" numCol="1" spcCol="1270" anchor="ctr" anchorCtr="0">
            <a:noAutofit/>
          </a:bodyPr>
          <a:lstStyle/>
          <a:p>
            <a:pPr marL="0" lvl="0" indent="0" algn="l" defTabSz="933450">
              <a:lnSpc>
                <a:spcPct val="90000"/>
              </a:lnSpc>
              <a:spcBef>
                <a:spcPct val="0"/>
              </a:spcBef>
              <a:spcAft>
                <a:spcPct val="35000"/>
              </a:spcAft>
              <a:buNone/>
            </a:pPr>
            <a:r>
              <a:rPr lang="en-US" sz="2100" b="1" kern="1200" baseline="0" dirty="0"/>
              <a:t>Project </a:t>
            </a:r>
            <a:r>
              <a:rPr lang="en-US" sz="2100" b="1" kern="1200" baseline="0" dirty="0" err="1"/>
              <a:t>SeARcH</a:t>
            </a:r>
            <a:r>
              <a:rPr lang="en-US" sz="2100" b="1" kern="1200" baseline="0" dirty="0"/>
              <a:t> ENGINE: </a:t>
            </a:r>
            <a:r>
              <a:rPr lang="en-US" sz="2100" kern="1200" baseline="0" dirty="0"/>
              <a:t>Strengthening Educational and </a:t>
            </a:r>
            <a:r>
              <a:rPr lang="en-US" sz="2100" kern="1200" baseline="0" dirty="0" err="1"/>
              <a:t>AwaReness</a:t>
            </a:r>
            <a:r>
              <a:rPr lang="en-US" sz="2100" kern="1200" baseline="0" dirty="0"/>
              <a:t> Campaign n Automatic Recognition for Higher Education Institutions – </a:t>
            </a:r>
            <a:r>
              <a:rPr lang="cs-CZ" sz="2100" kern="1200" baseline="0" dirty="0"/>
              <a:t>E</a:t>
            </a:r>
            <a:r>
              <a:rPr lang="en-US" sz="2100" b="1" kern="1200" baseline="0" dirty="0"/>
              <a:t>NGAGE</a:t>
            </a:r>
            <a:r>
              <a:rPr lang="cs-CZ" sz="2100" b="1" kern="1200" baseline="0" dirty="0"/>
              <a:t>/</a:t>
            </a:r>
            <a:r>
              <a:rPr lang="en-US" sz="2100" b="1" kern="1200" baseline="0" dirty="0"/>
              <a:t>INFORM</a:t>
            </a:r>
            <a:r>
              <a:rPr lang="cs-CZ" sz="2100" b="1" kern="1200" baseline="0" dirty="0"/>
              <a:t>/</a:t>
            </a:r>
            <a:r>
              <a:rPr lang="en-US" sz="2100" b="1" kern="1200" baseline="0" dirty="0"/>
              <a:t>IMPLEMENT</a:t>
            </a:r>
            <a:endParaRPr lang="cs-CZ" sz="2100" b="1" kern="1200" baseline="0" dirty="0"/>
          </a:p>
          <a:p>
            <a:pPr marL="0" lvl="0" indent="0" algn="l" defTabSz="933450">
              <a:lnSpc>
                <a:spcPct val="90000"/>
              </a:lnSpc>
              <a:spcBef>
                <a:spcPct val="0"/>
              </a:spcBef>
              <a:spcAft>
                <a:spcPct val="35000"/>
              </a:spcAft>
              <a:buNone/>
            </a:pPr>
            <a:r>
              <a:rPr lang="cs-CZ" sz="2100" b="0" kern="1200" baseline="0" dirty="0" err="1"/>
              <a:t>is</a:t>
            </a:r>
            <a:r>
              <a:rPr lang="cs-CZ" sz="2100" b="0" kern="1200" baseline="0" dirty="0"/>
              <a:t> </a:t>
            </a:r>
            <a:r>
              <a:rPr lang="en-US" sz="2100" b="0" kern="1200" baseline="0" dirty="0"/>
              <a:t> supported by the European Commission and coordinated by the Ministry of Education</a:t>
            </a:r>
            <a:r>
              <a:rPr lang="cs-CZ" sz="2100" b="0" kern="1200" baseline="0" dirty="0"/>
              <a:t>, </a:t>
            </a:r>
            <a:r>
              <a:rPr lang="cs-CZ" sz="2100" b="0" kern="1200" baseline="0" dirty="0" err="1"/>
              <a:t>Youth</a:t>
            </a:r>
            <a:r>
              <a:rPr lang="cs-CZ" sz="2100" b="0" kern="1200" baseline="0" dirty="0"/>
              <a:t> and </a:t>
            </a:r>
            <a:r>
              <a:rPr lang="cs-CZ" sz="2100" b="0" kern="1200" baseline="0" dirty="0" err="1"/>
              <a:t>Sports</a:t>
            </a:r>
            <a:r>
              <a:rPr lang="en-US" sz="2100" b="0" kern="1200" baseline="0" dirty="0"/>
              <a:t> in cooperation with the Czech National Agency for International Education and Research.</a:t>
            </a:r>
            <a:endParaRPr lang="cs-CZ" sz="2100" b="0" kern="1200" dirty="0"/>
          </a:p>
        </p:txBody>
      </p:sp>
      <p:graphicFrame>
        <p:nvGraphicFramePr>
          <p:cNvPr id="3" name="Diagram 2">
            <a:extLst>
              <a:ext uri="{FF2B5EF4-FFF2-40B4-BE49-F238E27FC236}">
                <a16:creationId xmlns:a16="http://schemas.microsoft.com/office/drawing/2014/main" id="{C756B7E9-45C2-4486-9CB7-DDAA502EFC45}"/>
              </a:ext>
            </a:extLst>
          </p:cNvPr>
          <p:cNvGraphicFramePr/>
          <p:nvPr>
            <p:extLst>
              <p:ext uri="{D42A27DB-BD31-4B8C-83A1-F6EECF244321}">
                <p14:modId xmlns:p14="http://schemas.microsoft.com/office/powerpoint/2010/main" val="3509695509"/>
              </p:ext>
            </p:extLst>
          </p:nvPr>
        </p:nvGraphicFramePr>
        <p:xfrm>
          <a:off x="377072" y="3929426"/>
          <a:ext cx="8177791" cy="226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a:extLst>
              <a:ext uri="{FF2B5EF4-FFF2-40B4-BE49-F238E27FC236}">
                <a16:creationId xmlns:a16="http://schemas.microsoft.com/office/drawing/2014/main" id="{F5310C92-71F3-42DE-807A-DB689701DB3B}"/>
              </a:ext>
            </a:extLst>
          </p:cNvPr>
          <p:cNvSpPr>
            <a:spLocks noGrp="1"/>
          </p:cNvSpPr>
          <p:nvPr>
            <p:ph type="sldNum" sz="quarter" idx="12"/>
          </p:nvPr>
        </p:nvSpPr>
        <p:spPr/>
        <p:txBody>
          <a:bodyPr/>
          <a:lstStyle/>
          <a:p>
            <a:fld id="{323BD8D3-A9DD-40CB-A396-ADCE34852C74}" type="slidenum">
              <a:rPr lang="cs-CZ" smtClean="0"/>
              <a:t>2</a:t>
            </a:fld>
            <a:endParaRPr lang="cs-CZ" dirty="0"/>
          </a:p>
        </p:txBody>
      </p:sp>
    </p:spTree>
    <p:extLst>
      <p:ext uri="{BB962C8B-B14F-4D97-AF65-F5344CB8AC3E}">
        <p14:creationId xmlns:p14="http://schemas.microsoft.com/office/powerpoint/2010/main" val="321741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628650" y="705092"/>
            <a:ext cx="7886700" cy="599233"/>
          </a:xfrm>
        </p:spPr>
        <p:txBody>
          <a:bodyPr>
            <a:normAutofit/>
          </a:bodyPr>
          <a:lstStyle/>
          <a:p>
            <a:r>
              <a:rPr lang="en-US" b="1" dirty="0"/>
              <a:t>Project team</a:t>
            </a:r>
          </a:p>
        </p:txBody>
      </p:sp>
      <p:pic>
        <p:nvPicPr>
          <p:cNvPr id="5" name="Zástupný symbol pro obsah 4">
            <a:extLst>
              <a:ext uri="{FF2B5EF4-FFF2-40B4-BE49-F238E27FC236}">
                <a16:creationId xmlns:a16="http://schemas.microsoft.com/office/drawing/2014/main" id="{803216FF-DD3E-46DD-AE1E-E9B6B8C3C1A5}"/>
              </a:ext>
            </a:extLst>
          </p:cNvPr>
          <p:cNvPicPr>
            <a:picLocks noGrp="1" noChangeAspect="1"/>
          </p:cNvPicPr>
          <p:nvPr>
            <p:ph idx="1"/>
          </p:nvPr>
        </p:nvPicPr>
        <p:blipFill>
          <a:blip r:embed="rId3"/>
          <a:stretch>
            <a:fillRect/>
          </a:stretch>
        </p:blipFill>
        <p:spPr>
          <a:xfrm>
            <a:off x="527900" y="1093509"/>
            <a:ext cx="7987449" cy="5262841"/>
          </a:xfrm>
          <a:prstGeom prst="rect">
            <a:avLst/>
          </a:prstGeom>
        </p:spPr>
      </p:pic>
      <p:sp>
        <p:nvSpPr>
          <p:cNvPr id="4" name="Zástupný symbol pro číslo snímku 3"/>
          <p:cNvSpPr>
            <a:spLocks noGrp="1"/>
          </p:cNvSpPr>
          <p:nvPr>
            <p:ph type="sldNum" sz="quarter" idx="12"/>
          </p:nvPr>
        </p:nvSpPr>
        <p:spPr>
          <a:xfrm>
            <a:off x="6457950" y="6356350"/>
            <a:ext cx="20574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323BD8D3-A9DD-40CB-A396-ADCE34852C74}" type="slidenum">
              <a:rPr kumimoji="0" lang="cs-CZ" sz="1200" b="0" i="0" u="none" strike="noStrike" kern="1200" cap="none" spc="0" normalizeH="0" baseline="0" noProof="0" smtClean="0">
                <a:ln>
                  <a:noFill/>
                </a:ln>
                <a:solidFill>
                  <a:prstClr val="white">
                    <a:lumMod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a:t>
            </a:fld>
            <a:endParaRPr kumimoji="0" lang="cs-CZ" sz="1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24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7686" y="964281"/>
            <a:ext cx="8128627" cy="622138"/>
          </a:xfrm>
        </p:spPr>
        <p:txBody>
          <a:bodyPr/>
          <a:lstStyle/>
          <a:p>
            <a:r>
              <a:rPr lang="en-GB" b="1" dirty="0"/>
              <a:t>Goals of the project</a:t>
            </a:r>
          </a:p>
        </p:txBody>
      </p:sp>
      <p:graphicFrame>
        <p:nvGraphicFramePr>
          <p:cNvPr id="5" name="Zástupný obsah 4">
            <a:extLst>
              <a:ext uri="{FF2B5EF4-FFF2-40B4-BE49-F238E27FC236}">
                <a16:creationId xmlns:a16="http://schemas.microsoft.com/office/drawing/2014/main" id="{F944B430-31D6-41E3-8D94-B3F79EAD4BC0}"/>
              </a:ext>
            </a:extLst>
          </p:cNvPr>
          <p:cNvGraphicFramePr>
            <a:graphicFrameLocks noGrp="1"/>
          </p:cNvGraphicFramePr>
          <p:nvPr>
            <p:ph idx="1"/>
            <p:extLst>
              <p:ext uri="{D42A27DB-BD31-4B8C-83A1-F6EECF244321}">
                <p14:modId xmlns:p14="http://schemas.microsoft.com/office/powerpoint/2010/main" val="100243740"/>
              </p:ext>
            </p:extLst>
          </p:nvPr>
        </p:nvGraphicFramePr>
        <p:xfrm>
          <a:off x="216816" y="1348033"/>
          <a:ext cx="8554108" cy="482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p:cNvSpPr>
            <a:spLocks noGrp="1"/>
          </p:cNvSpPr>
          <p:nvPr>
            <p:ph type="sldNum" sz="quarter" idx="12"/>
          </p:nvPr>
        </p:nvSpPr>
        <p:spPr/>
        <p:txBody>
          <a:bodyPr/>
          <a:lstStyle/>
          <a:p>
            <a:fld id="{323BD8D3-A9DD-40CB-A396-ADCE34852C74}" type="slidenum">
              <a:rPr lang="cs-CZ" smtClean="0"/>
              <a:t>4</a:t>
            </a:fld>
            <a:endParaRPr lang="cs-CZ" dirty="0"/>
          </a:p>
        </p:txBody>
      </p:sp>
    </p:spTree>
    <p:extLst>
      <p:ext uri="{BB962C8B-B14F-4D97-AF65-F5344CB8AC3E}">
        <p14:creationId xmlns:p14="http://schemas.microsoft.com/office/powerpoint/2010/main" val="36788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2963" y="266330"/>
            <a:ext cx="8382863" cy="461639"/>
          </a:xfrm>
        </p:spPr>
        <p:txBody>
          <a:bodyPr/>
          <a:lstStyle/>
          <a:p>
            <a:r>
              <a:rPr lang="en-US" b="1" dirty="0"/>
              <a:t>Project activities</a:t>
            </a:r>
          </a:p>
        </p:txBody>
      </p:sp>
      <p:graphicFrame>
        <p:nvGraphicFramePr>
          <p:cNvPr id="5" name="Zástupný symbol pro obsah 4">
            <a:extLst>
              <a:ext uri="{FF2B5EF4-FFF2-40B4-BE49-F238E27FC236}">
                <a16:creationId xmlns:a16="http://schemas.microsoft.com/office/drawing/2014/main" id="{714B8C08-916B-4D87-B8D1-176F5C5A09B1}"/>
              </a:ext>
            </a:extLst>
          </p:cNvPr>
          <p:cNvGraphicFramePr>
            <a:graphicFrameLocks noGrp="1"/>
          </p:cNvGraphicFramePr>
          <p:nvPr>
            <p:ph idx="1"/>
            <p:extLst>
              <p:ext uri="{D42A27DB-BD31-4B8C-83A1-F6EECF244321}">
                <p14:modId xmlns:p14="http://schemas.microsoft.com/office/powerpoint/2010/main" val="3093222789"/>
              </p:ext>
            </p:extLst>
          </p:nvPr>
        </p:nvGraphicFramePr>
        <p:xfrm>
          <a:off x="388061" y="603682"/>
          <a:ext cx="8382863" cy="5726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23BD8D3-A9DD-40CB-A396-ADCE34852C74}" type="slidenum">
              <a:rPr kumimoji="0" lang="cs-CZ" sz="1200" b="0" i="0" u="none" strike="noStrike" kern="1200" cap="none" spc="0" normalizeH="0" baseline="0" noProof="0" smtClean="0">
                <a:ln>
                  <a:noFill/>
                </a:ln>
                <a:solidFill>
                  <a:prstClr val="white">
                    <a:lumMod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10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6ED7B8-5E27-4FF3-ADB1-B86B25B1D820}"/>
              </a:ext>
            </a:extLst>
          </p:cNvPr>
          <p:cNvSpPr>
            <a:spLocks noGrp="1"/>
          </p:cNvSpPr>
          <p:nvPr>
            <p:ph type="title"/>
          </p:nvPr>
        </p:nvSpPr>
        <p:spPr>
          <a:xfrm>
            <a:off x="254524" y="329938"/>
            <a:ext cx="8421303" cy="754144"/>
          </a:xfrm>
        </p:spPr>
        <p:txBody>
          <a:bodyPr>
            <a:normAutofit/>
          </a:bodyPr>
          <a:lstStyle/>
          <a:p>
            <a:pPr algn="just"/>
            <a:r>
              <a:rPr lang="cs-CZ" b="1" dirty="0"/>
              <a:t>the </a:t>
            </a:r>
            <a:r>
              <a:rPr lang="cs-CZ" b="1" dirty="0" err="1"/>
              <a:t>concept</a:t>
            </a:r>
            <a:r>
              <a:rPr lang="cs-CZ" b="1" dirty="0"/>
              <a:t> of </a:t>
            </a:r>
            <a:r>
              <a:rPr lang="cs-CZ" b="1" dirty="0" err="1"/>
              <a:t>Automatic</a:t>
            </a:r>
            <a:r>
              <a:rPr lang="cs-CZ" b="1" dirty="0"/>
              <a:t> recognition/</a:t>
            </a:r>
            <a:r>
              <a:rPr lang="cs-CZ" b="1" dirty="0" err="1"/>
              <a:t>Automatic</a:t>
            </a:r>
            <a:r>
              <a:rPr lang="cs-CZ" b="1" dirty="0"/>
              <a:t> </a:t>
            </a:r>
            <a:r>
              <a:rPr lang="cs-CZ" b="1" dirty="0" err="1"/>
              <a:t>mutual</a:t>
            </a:r>
            <a:r>
              <a:rPr lang="cs-CZ" b="1" dirty="0"/>
              <a:t> Recognition </a:t>
            </a:r>
          </a:p>
        </p:txBody>
      </p:sp>
      <p:graphicFrame>
        <p:nvGraphicFramePr>
          <p:cNvPr id="5" name="Zástupný symbol pro obsah 4">
            <a:extLst>
              <a:ext uri="{FF2B5EF4-FFF2-40B4-BE49-F238E27FC236}">
                <a16:creationId xmlns:a16="http://schemas.microsoft.com/office/drawing/2014/main" id="{DB0C6BFA-6610-4A27-8397-FBCC40436DB6}"/>
              </a:ext>
            </a:extLst>
          </p:cNvPr>
          <p:cNvGraphicFramePr>
            <a:graphicFrameLocks noGrp="1"/>
          </p:cNvGraphicFramePr>
          <p:nvPr>
            <p:ph idx="1"/>
            <p:extLst>
              <p:ext uri="{D42A27DB-BD31-4B8C-83A1-F6EECF244321}">
                <p14:modId xmlns:p14="http://schemas.microsoft.com/office/powerpoint/2010/main" val="2304461653"/>
              </p:ext>
            </p:extLst>
          </p:nvPr>
        </p:nvGraphicFramePr>
        <p:xfrm>
          <a:off x="426237" y="936573"/>
          <a:ext cx="8128626" cy="5455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a:extLst>
              <a:ext uri="{FF2B5EF4-FFF2-40B4-BE49-F238E27FC236}">
                <a16:creationId xmlns:a16="http://schemas.microsoft.com/office/drawing/2014/main" id="{D703ACCA-5575-4A3E-96DB-F29E6703A8EB}"/>
              </a:ext>
            </a:extLst>
          </p:cNvPr>
          <p:cNvSpPr>
            <a:spLocks noGrp="1"/>
          </p:cNvSpPr>
          <p:nvPr>
            <p:ph type="sldNum" sz="quarter" idx="12"/>
          </p:nvPr>
        </p:nvSpPr>
        <p:spPr/>
        <p:txBody>
          <a:bodyPr/>
          <a:lstStyle/>
          <a:p>
            <a:fld id="{323BD8D3-A9DD-40CB-A396-ADCE34852C74}" type="slidenum">
              <a:rPr lang="cs-CZ" smtClean="0"/>
              <a:t>6</a:t>
            </a:fld>
            <a:endParaRPr lang="cs-CZ" dirty="0"/>
          </a:p>
        </p:txBody>
      </p:sp>
    </p:spTree>
    <p:extLst>
      <p:ext uri="{BB962C8B-B14F-4D97-AF65-F5344CB8AC3E}">
        <p14:creationId xmlns:p14="http://schemas.microsoft.com/office/powerpoint/2010/main" val="255538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FD99C9-2E91-4A13-8F32-D1082FE4712D}"/>
              </a:ext>
            </a:extLst>
          </p:cNvPr>
          <p:cNvSpPr>
            <a:spLocks noGrp="1"/>
          </p:cNvSpPr>
          <p:nvPr>
            <p:ph type="title"/>
          </p:nvPr>
        </p:nvSpPr>
        <p:spPr>
          <a:xfrm>
            <a:off x="223824" y="283779"/>
            <a:ext cx="8370554" cy="790877"/>
          </a:xfrm>
        </p:spPr>
        <p:txBody>
          <a:bodyPr/>
          <a:lstStyle/>
          <a:p>
            <a:r>
              <a:rPr lang="cs-CZ" b="1" dirty="0" err="1"/>
              <a:t>Key</a:t>
            </a:r>
            <a:r>
              <a:rPr lang="cs-CZ" b="1" dirty="0"/>
              <a:t> </a:t>
            </a:r>
            <a:r>
              <a:rPr lang="cs-CZ" b="1" dirty="0" err="1"/>
              <a:t>principle</a:t>
            </a:r>
            <a:r>
              <a:rPr lang="cs-CZ" b="1" dirty="0"/>
              <a:t> </a:t>
            </a:r>
            <a:r>
              <a:rPr lang="cs-CZ" b="1" dirty="0" err="1"/>
              <a:t>laid</a:t>
            </a:r>
            <a:r>
              <a:rPr lang="cs-CZ" b="1" dirty="0"/>
              <a:t> </a:t>
            </a:r>
            <a:r>
              <a:rPr lang="cs-CZ" b="1" dirty="0" err="1"/>
              <a:t>down</a:t>
            </a:r>
            <a:r>
              <a:rPr lang="cs-CZ" b="1" dirty="0"/>
              <a:t> by the </a:t>
            </a:r>
            <a:r>
              <a:rPr lang="cs-CZ" b="1" dirty="0" err="1"/>
              <a:t>Council</a:t>
            </a:r>
            <a:r>
              <a:rPr lang="cs-CZ" b="1" dirty="0"/>
              <a:t> </a:t>
            </a:r>
            <a:r>
              <a:rPr lang="cs-CZ" b="1" dirty="0" err="1"/>
              <a:t>recommendation</a:t>
            </a:r>
            <a:endParaRPr lang="cs-CZ" b="1" dirty="0"/>
          </a:p>
        </p:txBody>
      </p:sp>
      <p:graphicFrame>
        <p:nvGraphicFramePr>
          <p:cNvPr id="8" name="Zástupný symbol pro obsah 7">
            <a:extLst>
              <a:ext uri="{FF2B5EF4-FFF2-40B4-BE49-F238E27FC236}">
                <a16:creationId xmlns:a16="http://schemas.microsoft.com/office/drawing/2014/main" id="{2E6698C5-B0FC-4BBC-9264-F219A331FADE}"/>
              </a:ext>
            </a:extLst>
          </p:cNvPr>
          <p:cNvGraphicFramePr>
            <a:graphicFrameLocks noGrp="1"/>
          </p:cNvGraphicFramePr>
          <p:nvPr>
            <p:ph idx="1"/>
            <p:extLst>
              <p:ext uri="{D42A27DB-BD31-4B8C-83A1-F6EECF244321}">
                <p14:modId xmlns:p14="http://schemas.microsoft.com/office/powerpoint/2010/main" val="3837705329"/>
              </p:ext>
            </p:extLst>
          </p:nvPr>
        </p:nvGraphicFramePr>
        <p:xfrm>
          <a:off x="223824" y="559293"/>
          <a:ext cx="8370554" cy="5761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a:extLst>
              <a:ext uri="{FF2B5EF4-FFF2-40B4-BE49-F238E27FC236}">
                <a16:creationId xmlns:a16="http://schemas.microsoft.com/office/drawing/2014/main" id="{BFD0B8C0-98D8-4B2C-BFCB-D471B7E5223E}"/>
              </a:ext>
            </a:extLst>
          </p:cNvPr>
          <p:cNvSpPr>
            <a:spLocks noGrp="1"/>
          </p:cNvSpPr>
          <p:nvPr>
            <p:ph type="sldNum" sz="quarter" idx="12"/>
          </p:nvPr>
        </p:nvSpPr>
        <p:spPr/>
        <p:txBody>
          <a:bodyPr/>
          <a:lstStyle/>
          <a:p>
            <a:fld id="{323BD8D3-A9DD-40CB-A396-ADCE34852C74}" type="slidenum">
              <a:rPr lang="cs-CZ" smtClean="0"/>
              <a:t>7</a:t>
            </a:fld>
            <a:endParaRPr lang="cs-CZ" dirty="0"/>
          </a:p>
        </p:txBody>
      </p:sp>
    </p:spTree>
    <p:extLst>
      <p:ext uri="{BB962C8B-B14F-4D97-AF65-F5344CB8AC3E}">
        <p14:creationId xmlns:p14="http://schemas.microsoft.com/office/powerpoint/2010/main" val="57994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17D4A8-88C4-4E7F-9B3C-BCB606DACB17}"/>
              </a:ext>
            </a:extLst>
          </p:cNvPr>
          <p:cNvSpPr>
            <a:spLocks noGrp="1"/>
          </p:cNvSpPr>
          <p:nvPr>
            <p:ph type="title"/>
          </p:nvPr>
        </p:nvSpPr>
        <p:spPr>
          <a:xfrm>
            <a:off x="468174" y="466342"/>
            <a:ext cx="8128627" cy="622138"/>
          </a:xfrm>
        </p:spPr>
        <p:txBody>
          <a:bodyPr/>
          <a:lstStyle/>
          <a:p>
            <a:r>
              <a:rPr lang="cs-CZ" b="1" dirty="0" err="1"/>
              <a:t>Higher</a:t>
            </a:r>
            <a:r>
              <a:rPr lang="cs-CZ" b="1" dirty="0"/>
              <a:t> </a:t>
            </a:r>
            <a:r>
              <a:rPr lang="cs-CZ" b="1" dirty="0" err="1"/>
              <a:t>Education</a:t>
            </a:r>
            <a:r>
              <a:rPr lang="cs-CZ" b="1" dirty="0"/>
              <a:t> </a:t>
            </a:r>
            <a:r>
              <a:rPr lang="en-GB" b="1" dirty="0"/>
              <a:t>Institutions</a:t>
            </a:r>
            <a:r>
              <a:rPr lang="cs-CZ" b="1" dirty="0"/>
              <a:t> </a:t>
            </a:r>
          </a:p>
        </p:txBody>
      </p:sp>
      <p:graphicFrame>
        <p:nvGraphicFramePr>
          <p:cNvPr id="7" name="Zástupný symbol pro obsah 6">
            <a:extLst>
              <a:ext uri="{FF2B5EF4-FFF2-40B4-BE49-F238E27FC236}">
                <a16:creationId xmlns:a16="http://schemas.microsoft.com/office/drawing/2014/main" id="{4A57F880-F238-4B02-90AE-1364553DB25A}"/>
              </a:ext>
            </a:extLst>
          </p:cNvPr>
          <p:cNvGraphicFramePr>
            <a:graphicFrameLocks noGrp="1"/>
          </p:cNvGraphicFramePr>
          <p:nvPr>
            <p:ph idx="1"/>
            <p:extLst>
              <p:ext uri="{D42A27DB-BD31-4B8C-83A1-F6EECF244321}">
                <p14:modId xmlns:p14="http://schemas.microsoft.com/office/powerpoint/2010/main" val="1963065064"/>
              </p:ext>
            </p:extLst>
          </p:nvPr>
        </p:nvGraphicFramePr>
        <p:xfrm>
          <a:off x="319596" y="772357"/>
          <a:ext cx="8356230" cy="5619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a:extLst>
              <a:ext uri="{FF2B5EF4-FFF2-40B4-BE49-F238E27FC236}">
                <a16:creationId xmlns:a16="http://schemas.microsoft.com/office/drawing/2014/main" id="{F22D2723-C6D0-49FF-896C-80CAC5DADD51}"/>
              </a:ext>
            </a:extLst>
          </p:cNvPr>
          <p:cNvSpPr>
            <a:spLocks noGrp="1"/>
          </p:cNvSpPr>
          <p:nvPr>
            <p:ph type="sldNum" sz="quarter" idx="12"/>
          </p:nvPr>
        </p:nvSpPr>
        <p:spPr/>
        <p:txBody>
          <a:bodyPr/>
          <a:lstStyle/>
          <a:p>
            <a:fld id="{323BD8D3-A9DD-40CB-A396-ADCE34852C74}" type="slidenum">
              <a:rPr lang="cs-CZ" smtClean="0"/>
              <a:t>8</a:t>
            </a:fld>
            <a:endParaRPr lang="cs-CZ" dirty="0"/>
          </a:p>
        </p:txBody>
      </p:sp>
    </p:spTree>
    <p:extLst>
      <p:ext uri="{BB962C8B-B14F-4D97-AF65-F5344CB8AC3E}">
        <p14:creationId xmlns:p14="http://schemas.microsoft.com/office/powerpoint/2010/main" val="82059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17D4A8-88C4-4E7F-9B3C-BCB606DACB17}"/>
              </a:ext>
            </a:extLst>
          </p:cNvPr>
          <p:cNvSpPr>
            <a:spLocks noGrp="1"/>
          </p:cNvSpPr>
          <p:nvPr>
            <p:ph type="title"/>
          </p:nvPr>
        </p:nvSpPr>
        <p:spPr>
          <a:xfrm>
            <a:off x="339366" y="466342"/>
            <a:ext cx="8257435" cy="622138"/>
          </a:xfrm>
        </p:spPr>
        <p:txBody>
          <a:bodyPr/>
          <a:lstStyle/>
          <a:p>
            <a:r>
              <a:rPr lang="cs-CZ" b="1" dirty="0" err="1"/>
              <a:t>Secondary</a:t>
            </a:r>
            <a:r>
              <a:rPr lang="cs-CZ" b="1" dirty="0"/>
              <a:t> </a:t>
            </a:r>
            <a:r>
              <a:rPr lang="cs-CZ" b="1" dirty="0" err="1"/>
              <a:t>education</a:t>
            </a:r>
            <a:endParaRPr lang="cs-CZ" b="1" dirty="0"/>
          </a:p>
        </p:txBody>
      </p:sp>
      <p:graphicFrame>
        <p:nvGraphicFramePr>
          <p:cNvPr id="7" name="Zástupný symbol pro obsah 6">
            <a:extLst>
              <a:ext uri="{FF2B5EF4-FFF2-40B4-BE49-F238E27FC236}">
                <a16:creationId xmlns:a16="http://schemas.microsoft.com/office/drawing/2014/main" id="{4A57F880-F238-4B02-90AE-1364553DB25A}"/>
              </a:ext>
            </a:extLst>
          </p:cNvPr>
          <p:cNvGraphicFramePr>
            <a:graphicFrameLocks noGrp="1"/>
          </p:cNvGraphicFramePr>
          <p:nvPr>
            <p:ph idx="1"/>
            <p:extLst>
              <p:ext uri="{D42A27DB-BD31-4B8C-83A1-F6EECF244321}">
                <p14:modId xmlns:p14="http://schemas.microsoft.com/office/powerpoint/2010/main" val="3648511395"/>
              </p:ext>
            </p:extLst>
          </p:nvPr>
        </p:nvGraphicFramePr>
        <p:xfrm>
          <a:off x="339366" y="886121"/>
          <a:ext cx="8540684" cy="499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a:extLst>
              <a:ext uri="{FF2B5EF4-FFF2-40B4-BE49-F238E27FC236}">
                <a16:creationId xmlns:a16="http://schemas.microsoft.com/office/drawing/2014/main" id="{F22D2723-C6D0-49FF-896C-80CAC5DADD51}"/>
              </a:ext>
            </a:extLst>
          </p:cNvPr>
          <p:cNvSpPr>
            <a:spLocks noGrp="1"/>
          </p:cNvSpPr>
          <p:nvPr>
            <p:ph type="sldNum" sz="quarter" idx="12"/>
          </p:nvPr>
        </p:nvSpPr>
        <p:spPr/>
        <p:txBody>
          <a:bodyPr/>
          <a:lstStyle/>
          <a:p>
            <a:fld id="{323BD8D3-A9DD-40CB-A396-ADCE34852C74}" type="slidenum">
              <a:rPr lang="cs-CZ" smtClean="0"/>
              <a:t>9</a:t>
            </a:fld>
            <a:endParaRPr lang="cs-CZ" dirty="0"/>
          </a:p>
        </p:txBody>
      </p:sp>
    </p:spTree>
    <p:extLst>
      <p:ext uri="{BB962C8B-B14F-4D97-AF65-F5344CB8AC3E}">
        <p14:creationId xmlns:p14="http://schemas.microsoft.com/office/powerpoint/2010/main" val="349563300"/>
      </p:ext>
    </p:extLst>
  </p:cSld>
  <p:clrMapOvr>
    <a:masterClrMapping/>
  </p:clrMapOvr>
</p:sld>
</file>

<file path=ppt/theme/theme1.xml><?xml version="1.0" encoding="utf-8"?>
<a:theme xmlns:a="http://schemas.openxmlformats.org/drawingml/2006/main" name="Vlastní návrh">
  <a:themeElements>
    <a:clrScheme name="Vlastní 1">
      <a:dk1>
        <a:sysClr val="windowText" lastClr="000000"/>
      </a:dk1>
      <a:lt1>
        <a:sysClr val="window" lastClr="FFFFFF"/>
      </a:lt1>
      <a:dk2>
        <a:srgbClr val="44546A"/>
      </a:dk2>
      <a:lt2>
        <a:srgbClr val="E7E6E6"/>
      </a:lt2>
      <a:accent1>
        <a:srgbClr val="428D96"/>
      </a:accent1>
      <a:accent2>
        <a:srgbClr val="CFDBDD"/>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1469</TotalTime>
  <Words>1108</Words>
  <Application>Microsoft Office PowerPoint</Application>
  <PresentationFormat>Předvádění na obrazovce (4:3)</PresentationFormat>
  <Paragraphs>61</Paragraphs>
  <Slides>11</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Arial</vt:lpstr>
      <vt:lpstr>Calibri</vt:lpstr>
      <vt:lpstr>Calibri Light</vt:lpstr>
      <vt:lpstr>Vlastní návrh</vt:lpstr>
      <vt:lpstr>   t     The SeARcH ENGINE Project and its goals, introduction to the concept of automatic recognition of foreign education  </vt:lpstr>
      <vt:lpstr>Introduction of the SeARcH engine project</vt:lpstr>
      <vt:lpstr>Project team</vt:lpstr>
      <vt:lpstr>Goals of the project</vt:lpstr>
      <vt:lpstr>Project activities</vt:lpstr>
      <vt:lpstr>the concept of Automatic recognition/Automatic mutual Recognition </vt:lpstr>
      <vt:lpstr>Key principle laid down by the Council recommendation</vt:lpstr>
      <vt:lpstr>Higher Education Institutions </vt:lpstr>
      <vt:lpstr>Secondary education</vt:lpstr>
      <vt:lpstr>Council Resolution on a strategic framework for European cooperation in education and training towards the European Education Area and beyond (2021-2030) - (2021/C 66/01) </vt:lpstr>
      <vt:lpstr>Prezentace aplikace PowerPoint</vt:lpstr>
    </vt:vector>
  </TitlesOfParts>
  <Company>Ministerstvo školství, mládeže a tělovýchovy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Kuchařová Veronika</dc:creator>
  <cp:lastModifiedBy>Škrábalová Lenka, PhDr., Ph.D.</cp:lastModifiedBy>
  <cp:revision>172</cp:revision>
  <cp:lastPrinted>2020-11-25T16:27:00Z</cp:lastPrinted>
  <dcterms:created xsi:type="dcterms:W3CDTF">2018-05-30T11:05:07Z</dcterms:created>
  <dcterms:modified xsi:type="dcterms:W3CDTF">2021-04-12T07:34:19Z</dcterms:modified>
</cp:coreProperties>
</file>