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  <p:sldMasterId id="2147483660" r:id="rId2"/>
    <p:sldMasterId id="2147483668" r:id="rId3"/>
  </p:sldMasterIdLst>
  <p:notesMasterIdLst>
    <p:notesMasterId r:id="rId23"/>
  </p:notesMasterIdLst>
  <p:handoutMasterIdLst>
    <p:handoutMasterId r:id="rId24"/>
  </p:handoutMasterIdLst>
  <p:sldIdLst>
    <p:sldId id="568" r:id="rId4"/>
    <p:sldId id="622" r:id="rId5"/>
    <p:sldId id="632" r:id="rId6"/>
    <p:sldId id="628" r:id="rId7"/>
    <p:sldId id="629" r:id="rId8"/>
    <p:sldId id="630" r:id="rId9"/>
    <p:sldId id="631" r:id="rId10"/>
    <p:sldId id="633" r:id="rId11"/>
    <p:sldId id="634" r:id="rId12"/>
    <p:sldId id="635" r:id="rId13"/>
    <p:sldId id="636" r:id="rId14"/>
    <p:sldId id="637" r:id="rId15"/>
    <p:sldId id="626" r:id="rId16"/>
    <p:sldId id="597" r:id="rId17"/>
    <p:sldId id="582" r:id="rId18"/>
    <p:sldId id="599" r:id="rId19"/>
    <p:sldId id="602" r:id="rId20"/>
    <p:sldId id="638" r:id="rId21"/>
    <p:sldId id="616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D" initials="KD" lastIdx="5" clrIdx="1">
    <p:extLst>
      <p:ext uri="{19B8F6BF-5375-455C-9EA6-DF929625EA0E}">
        <p15:presenceInfo xmlns:p15="http://schemas.microsoft.com/office/powerpoint/2012/main" userId="K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19" autoAdjust="0"/>
  </p:normalViewPr>
  <p:slideViewPr>
    <p:cSldViewPr>
      <p:cViewPr varScale="1">
        <p:scale>
          <a:sx n="99" d="100"/>
          <a:sy n="99" d="100"/>
        </p:scale>
        <p:origin x="18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dinskam\AppData\Local\Microsoft\Windows\INetCache\Content.Outlook\QY2NYX4J\Z%2034%20Martina%20M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dinskam\AppData\Local\Microsoft\Windows\INetCache\Content.Outlook\QY2NYX4J\Z%2034%20Martina%20M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Hlavní důvod příchodu klienta do střediska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'2001-2007'!$A$42</c:f>
              <c:strCache>
                <c:ptCount val="1"/>
                <c:pt idx="0">
                  <c:v>Rodinné problémy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'2001-2007'!$B$42:$J$42</c:f>
              <c:numCache>
                <c:formatCode>General</c:formatCode>
                <c:ptCount val="9"/>
                <c:pt idx="0">
                  <c:v>2722</c:v>
                </c:pt>
                <c:pt idx="1">
                  <c:v>3191</c:v>
                </c:pt>
                <c:pt idx="2">
                  <c:v>3546</c:v>
                </c:pt>
                <c:pt idx="3">
                  <c:v>3336</c:v>
                </c:pt>
                <c:pt idx="4">
                  <c:v>3573</c:v>
                </c:pt>
                <c:pt idx="5">
                  <c:v>3981</c:v>
                </c:pt>
                <c:pt idx="6">
                  <c:v>3353</c:v>
                </c:pt>
                <c:pt idx="7">
                  <c:v>3873</c:v>
                </c:pt>
                <c:pt idx="8">
                  <c:v>4297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FE-4EED-8076-784FDE7639EE}"/>
            </c:ext>
          </c:extLst>
        </c:ser>
        <c:ser>
          <c:idx val="1"/>
          <c:order val="1"/>
          <c:tx>
            <c:strRef>
              <c:f>'2001-2007'!$A$43</c:f>
              <c:strCache>
                <c:ptCount val="1"/>
                <c:pt idx="0">
                  <c:v>Školní problémy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'2001-2007'!$B$43:$J$43</c:f>
              <c:numCache>
                <c:formatCode>General</c:formatCode>
                <c:ptCount val="9"/>
                <c:pt idx="0">
                  <c:v>4760</c:v>
                </c:pt>
                <c:pt idx="1">
                  <c:v>4968</c:v>
                </c:pt>
                <c:pt idx="2">
                  <c:v>5304</c:v>
                </c:pt>
                <c:pt idx="3">
                  <c:v>5445</c:v>
                </c:pt>
                <c:pt idx="4">
                  <c:v>5292</c:v>
                </c:pt>
                <c:pt idx="5">
                  <c:v>5413</c:v>
                </c:pt>
                <c:pt idx="6">
                  <c:v>4640</c:v>
                </c:pt>
                <c:pt idx="7">
                  <c:v>4006</c:v>
                </c:pt>
                <c:pt idx="8">
                  <c:v>5094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FE-4EED-8076-784FDE7639EE}"/>
            </c:ext>
          </c:extLst>
        </c:ser>
        <c:ser>
          <c:idx val="2"/>
          <c:order val="2"/>
          <c:tx>
            <c:strRef>
              <c:f>'2001-2007'!$A$44</c:f>
              <c:strCache>
                <c:ptCount val="1"/>
                <c:pt idx="0">
                  <c:v>Osobnostní problémy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'2001-2007'!$B$44:$J$44</c:f>
              <c:numCache>
                <c:formatCode>General</c:formatCode>
                <c:ptCount val="9"/>
                <c:pt idx="0">
                  <c:v>1919</c:v>
                </c:pt>
                <c:pt idx="1">
                  <c:v>2245</c:v>
                </c:pt>
                <c:pt idx="2">
                  <c:v>2449</c:v>
                </c:pt>
                <c:pt idx="3">
                  <c:v>2667</c:v>
                </c:pt>
                <c:pt idx="4">
                  <c:v>2941</c:v>
                </c:pt>
                <c:pt idx="5">
                  <c:v>3240</c:v>
                </c:pt>
                <c:pt idx="6">
                  <c:v>3147</c:v>
                </c:pt>
                <c:pt idx="7">
                  <c:v>3173</c:v>
                </c:pt>
                <c:pt idx="8">
                  <c:v>3941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FE-4EED-8076-784FDE7639EE}"/>
            </c:ext>
          </c:extLst>
        </c:ser>
        <c:ser>
          <c:idx val="3"/>
          <c:order val="3"/>
          <c:tx>
            <c:strRef>
              <c:f>'2001-2007'!$A$45</c:f>
              <c:strCache>
                <c:ptCount val="1"/>
                <c:pt idx="0">
                  <c:v>Prekriminální a kriminální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'2001-2007'!$B$45:$J$45</c:f>
              <c:numCache>
                <c:formatCode>General</c:formatCode>
                <c:ptCount val="9"/>
                <c:pt idx="0">
                  <c:v>624</c:v>
                </c:pt>
                <c:pt idx="1">
                  <c:v>718</c:v>
                </c:pt>
                <c:pt idx="2">
                  <c:v>653</c:v>
                </c:pt>
                <c:pt idx="3">
                  <c:v>718</c:v>
                </c:pt>
                <c:pt idx="4">
                  <c:v>674</c:v>
                </c:pt>
                <c:pt idx="5">
                  <c:v>713</c:v>
                </c:pt>
                <c:pt idx="6">
                  <c:v>592</c:v>
                </c:pt>
                <c:pt idx="7">
                  <c:v>483</c:v>
                </c:pt>
                <c:pt idx="8">
                  <c:v>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FE-4EED-8076-784FDE7639EE}"/>
            </c:ext>
          </c:extLst>
        </c:ser>
        <c:ser>
          <c:idx val="4"/>
          <c:order val="4"/>
          <c:tx>
            <c:strRef>
              <c:f>'2001-2007'!$A$46</c:f>
              <c:strCache>
                <c:ptCount val="1"/>
                <c:pt idx="0">
                  <c:v>Zneužívání návykových látek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'2001-2007'!$B$46:$J$46</c:f>
              <c:numCache>
                <c:formatCode>General</c:formatCode>
                <c:ptCount val="9"/>
                <c:pt idx="0">
                  <c:v>305</c:v>
                </c:pt>
                <c:pt idx="1">
                  <c:v>246</c:v>
                </c:pt>
                <c:pt idx="2">
                  <c:v>300</c:v>
                </c:pt>
                <c:pt idx="3">
                  <c:v>255</c:v>
                </c:pt>
                <c:pt idx="4">
                  <c:v>321</c:v>
                </c:pt>
                <c:pt idx="5">
                  <c:v>299</c:v>
                </c:pt>
                <c:pt idx="6">
                  <c:v>311</c:v>
                </c:pt>
                <c:pt idx="7">
                  <c:v>261</c:v>
                </c:pt>
                <c:pt idx="8">
                  <c:v>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FE-4EED-8076-784FDE7639EE}"/>
            </c:ext>
          </c:extLst>
        </c:ser>
        <c:ser>
          <c:idx val="5"/>
          <c:order val="5"/>
          <c:tx>
            <c:strRef>
              <c:f>'2001-2007'!$A$47</c:f>
              <c:strCache>
                <c:ptCount val="1"/>
                <c:pt idx="0">
                  <c:v>Jiný důvod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'2001-2007'!$B$47:$J$47</c:f>
              <c:numCache>
                <c:formatCode>General</c:formatCode>
                <c:ptCount val="9"/>
                <c:pt idx="0">
                  <c:v>22</c:v>
                </c:pt>
                <c:pt idx="1">
                  <c:v>36</c:v>
                </c:pt>
                <c:pt idx="2">
                  <c:v>58</c:v>
                </c:pt>
                <c:pt idx="3">
                  <c:v>54</c:v>
                </c:pt>
                <c:pt idx="4">
                  <c:v>98</c:v>
                </c:pt>
                <c:pt idx="5">
                  <c:v>54</c:v>
                </c:pt>
                <c:pt idx="6">
                  <c:v>39</c:v>
                </c:pt>
                <c:pt idx="7">
                  <c:v>56</c:v>
                </c:pt>
                <c:pt idx="8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5FE-4EED-8076-784FDE763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9573888"/>
        <c:axId val="919574432"/>
      </c:lineChart>
      <c:catAx>
        <c:axId val="91957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574432"/>
        <c:crosses val="autoZero"/>
        <c:auto val="1"/>
        <c:lblAlgn val="ctr"/>
        <c:lblOffset val="100"/>
        <c:noMultiLvlLbl val="0"/>
      </c:catAx>
      <c:valAx>
        <c:axId val="91957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57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</a:t>
            </a:r>
            <a:r>
              <a:rPr lang="cs-CZ" baseline="0"/>
              <a:t> dětí v DD, DDŠ, VÚ a DÚ k 31. 10. daného roku</a:t>
            </a:r>
            <a:endParaRPr lang="cs-CZ"/>
          </a:p>
        </c:rich>
      </c:tx>
      <c:layout>
        <c:manualLayout>
          <c:xMode val="edge"/>
          <c:yMode val="edge"/>
          <c:x val="0.1353240740740741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981481481481489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4D-4F56-9D58-59829D213BC0}"/>
                </c:ext>
              </c:extLst>
            </c:dLbl>
            <c:dLbl>
              <c:idx val="1"/>
              <c:layout>
                <c:manualLayout>
                  <c:x val="-3.9351851851851874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D-4F56-9D58-59829D213BC0}"/>
                </c:ext>
              </c:extLst>
            </c:dLbl>
            <c:dLbl>
              <c:idx val="2"/>
              <c:layout>
                <c:manualLayout>
                  <c:x val="-4.3981481481481524E-2"/>
                  <c:y val="-3.571428571428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4D-4F56-9D58-59829D213BC0}"/>
                </c:ext>
              </c:extLst>
            </c:dLbl>
            <c:dLbl>
              <c:idx val="3"/>
              <c:layout>
                <c:manualLayout>
                  <c:x val="-3.4722222222222265E-2"/>
                  <c:y val="-3.5714285714285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4D-4F56-9D58-59829D213BC0}"/>
                </c:ext>
              </c:extLst>
            </c:dLbl>
            <c:dLbl>
              <c:idx val="4"/>
              <c:layout>
                <c:manualLayout>
                  <c:x val="-3.9351851851851853E-2"/>
                  <c:y val="-3.968253968253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4D-4F56-9D58-59829D213BC0}"/>
                </c:ext>
              </c:extLst>
            </c:dLbl>
            <c:dLbl>
              <c:idx val="5"/>
              <c:layout>
                <c:manualLayout>
                  <c:x val="-3.9351851851851853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4D-4F56-9D58-59829D213BC0}"/>
                </c:ext>
              </c:extLst>
            </c:dLbl>
            <c:dLbl>
              <c:idx val="6"/>
              <c:layout>
                <c:manualLayout>
                  <c:x val="-4.3981481481481483E-2"/>
                  <c:y val="-3.174603174603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4D-4F56-9D58-59829D213BC0}"/>
                </c:ext>
              </c:extLst>
            </c:dLbl>
            <c:dLbl>
              <c:idx val="7"/>
              <c:layout>
                <c:manualLayout>
                  <c:x val="-3.7037037037037035E-2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4D-4F56-9D58-59829D213BC0}"/>
                </c:ext>
              </c:extLst>
            </c:dLbl>
            <c:dLbl>
              <c:idx val="8"/>
              <c:layout>
                <c:manualLayout>
                  <c:x val="-3.4722222222222307E-2"/>
                  <c:y val="-4.36507936507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4D-4F56-9D58-59829D213BC0}"/>
                </c:ext>
              </c:extLst>
            </c:dLbl>
            <c:dLbl>
              <c:idx val="9"/>
              <c:layout>
                <c:manualLayout>
                  <c:x val="-4.1666666666666664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4D-4F56-9D58-59829D213BC0}"/>
                </c:ext>
              </c:extLst>
            </c:dLbl>
            <c:dLbl>
              <c:idx val="10"/>
              <c:layout>
                <c:manualLayout>
                  <c:x val="-5.0925925925925923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4D-4F56-9D58-59829D213BC0}"/>
                </c:ext>
              </c:extLst>
            </c:dLbl>
            <c:dLbl>
              <c:idx val="11"/>
              <c:layout>
                <c:manualLayout>
                  <c:x val="-4.8611111111111278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4D-4F56-9D58-59829D213BC0}"/>
                </c:ext>
              </c:extLst>
            </c:dLbl>
            <c:dLbl>
              <c:idx val="12"/>
              <c:layout>
                <c:manualLayout>
                  <c:x val="-4.8611111111111112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4D-4F56-9D58-59829D213BC0}"/>
                </c:ext>
              </c:extLst>
            </c:dLbl>
            <c:dLbl>
              <c:idx val="13"/>
              <c:layout>
                <c:manualLayout>
                  <c:x val="-3.0092592592592591E-2"/>
                  <c:y val="-3.174603174603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4D-4F56-9D58-59829D213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List1!$B$2:$B$15</c:f>
              <c:numCache>
                <c:formatCode>General</c:formatCode>
                <c:ptCount val="14"/>
                <c:pt idx="0">
                  <c:v>4739</c:v>
                </c:pt>
                <c:pt idx="1">
                  <c:v>4704</c:v>
                </c:pt>
                <c:pt idx="2">
                  <c:v>4628</c:v>
                </c:pt>
                <c:pt idx="3">
                  <c:v>4451</c:v>
                </c:pt>
                <c:pt idx="4">
                  <c:v>4442</c:v>
                </c:pt>
                <c:pt idx="5">
                  <c:v>4253</c:v>
                </c:pt>
                <c:pt idx="6">
                  <c:v>4314</c:v>
                </c:pt>
                <c:pt idx="7">
                  <c:v>4260</c:v>
                </c:pt>
                <c:pt idx="8">
                  <c:v>4270</c:v>
                </c:pt>
                <c:pt idx="9">
                  <c:v>4262</c:v>
                </c:pt>
                <c:pt idx="10">
                  <c:v>4248</c:v>
                </c:pt>
                <c:pt idx="11">
                  <c:v>4345</c:v>
                </c:pt>
                <c:pt idx="12">
                  <c:v>4303</c:v>
                </c:pt>
                <c:pt idx="13">
                  <c:v>4247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D4D-4F56-9D58-59829D213BC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DDŠ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462962962962962E-2"/>
                  <c:y val="-3.1746031746031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4D-4F56-9D58-59829D213BC0}"/>
                </c:ext>
              </c:extLst>
            </c:dLbl>
            <c:dLbl>
              <c:idx val="1"/>
              <c:layout>
                <c:manualLayout>
                  <c:x val="-3.0092592592592636E-2"/>
                  <c:y val="-3.174603174603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4D-4F56-9D58-59829D213BC0}"/>
                </c:ext>
              </c:extLst>
            </c:dLbl>
            <c:dLbl>
              <c:idx val="2"/>
              <c:layout>
                <c:manualLayout>
                  <c:x val="-3.0092592592592591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4D-4F56-9D58-59829D213BC0}"/>
                </c:ext>
              </c:extLst>
            </c:dLbl>
            <c:dLbl>
              <c:idx val="3"/>
              <c:layout>
                <c:manualLayout>
                  <c:x val="-3.4722222222222265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D4D-4F56-9D58-59829D213BC0}"/>
                </c:ext>
              </c:extLst>
            </c:dLbl>
            <c:dLbl>
              <c:idx val="4"/>
              <c:layout>
                <c:manualLayout>
                  <c:x val="-4.1666666666666623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4D-4F56-9D58-59829D213BC0}"/>
                </c:ext>
              </c:extLst>
            </c:dLbl>
            <c:dLbl>
              <c:idx val="5"/>
              <c:layout>
                <c:manualLayout>
                  <c:x val="-3.7037037037037035E-2"/>
                  <c:y val="-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D4D-4F56-9D58-59829D213BC0}"/>
                </c:ext>
              </c:extLst>
            </c:dLbl>
            <c:dLbl>
              <c:idx val="6"/>
              <c:layout>
                <c:manualLayout>
                  <c:x val="-3.9351851851851853E-2"/>
                  <c:y val="-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D4D-4F56-9D58-59829D213BC0}"/>
                </c:ext>
              </c:extLst>
            </c:dLbl>
            <c:dLbl>
              <c:idx val="7"/>
              <c:layout>
                <c:manualLayout>
                  <c:x val="-3.4722222222222224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D4D-4F56-9D58-59829D213BC0}"/>
                </c:ext>
              </c:extLst>
            </c:dLbl>
            <c:dLbl>
              <c:idx val="8"/>
              <c:layout>
                <c:manualLayout>
                  <c:x val="-3.4722222222222307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D4D-4F56-9D58-59829D213BC0}"/>
                </c:ext>
              </c:extLst>
            </c:dLbl>
            <c:dLbl>
              <c:idx val="9"/>
              <c:layout>
                <c:manualLayout>
                  <c:x val="-3.4722222222222224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D4D-4F56-9D58-59829D213BC0}"/>
                </c:ext>
              </c:extLst>
            </c:dLbl>
            <c:dLbl>
              <c:idx val="10"/>
              <c:layout>
                <c:manualLayout>
                  <c:x val="-3.7036961656045017E-2"/>
                  <c:y val="2.035623409669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D4D-4F56-9D58-59829D213BC0}"/>
                </c:ext>
              </c:extLst>
            </c:dLbl>
            <c:dLbl>
              <c:idx val="11"/>
              <c:layout>
                <c:manualLayout>
                  <c:x val="-3.9351885465827102E-2"/>
                  <c:y val="2.1100190062449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D4D-4F56-9D58-59829D213BC0}"/>
                </c:ext>
              </c:extLst>
            </c:dLbl>
            <c:dLbl>
              <c:idx val="12"/>
              <c:layout>
                <c:manualLayout>
                  <c:x val="-3.9351885465827102E-2"/>
                  <c:y val="1.442254200983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D4D-4F56-9D58-59829D213BC0}"/>
                </c:ext>
              </c:extLst>
            </c:dLbl>
            <c:dLbl>
              <c:idx val="13"/>
              <c:layout>
                <c:manualLayout>
                  <c:x val="-1.4864072038690073E-2"/>
                  <c:y val="-1.123869520156247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D4D-4F56-9D58-59829D213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List1!$C$2:$C$15</c:f>
              <c:numCache>
                <c:formatCode>General</c:formatCode>
                <c:ptCount val="14"/>
                <c:pt idx="0">
                  <c:v>793</c:v>
                </c:pt>
                <c:pt idx="1">
                  <c:v>853</c:v>
                </c:pt>
                <c:pt idx="2">
                  <c:v>760</c:v>
                </c:pt>
                <c:pt idx="3">
                  <c:v>761</c:v>
                </c:pt>
                <c:pt idx="4">
                  <c:v>713</c:v>
                </c:pt>
                <c:pt idx="5">
                  <c:v>697</c:v>
                </c:pt>
                <c:pt idx="6">
                  <c:v>679</c:v>
                </c:pt>
                <c:pt idx="7">
                  <c:v>741</c:v>
                </c:pt>
                <c:pt idx="8">
                  <c:v>730</c:v>
                </c:pt>
                <c:pt idx="9">
                  <c:v>696</c:v>
                </c:pt>
                <c:pt idx="10">
                  <c:v>759</c:v>
                </c:pt>
                <c:pt idx="11">
                  <c:v>805</c:v>
                </c:pt>
                <c:pt idx="12">
                  <c:v>740</c:v>
                </c:pt>
                <c:pt idx="13">
                  <c:v>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BD4D-4F56-9D58-59829D213BC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VÚ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407407407407406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D4D-4F56-9D58-59829D213BC0}"/>
                </c:ext>
              </c:extLst>
            </c:dLbl>
            <c:dLbl>
              <c:idx val="1"/>
              <c:layout>
                <c:manualLayout>
                  <c:x val="-3.2407407407407426E-2"/>
                  <c:y val="-4.3650793650793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D4D-4F56-9D58-59829D213BC0}"/>
                </c:ext>
              </c:extLst>
            </c:dLbl>
            <c:dLbl>
              <c:idx val="2"/>
              <c:layout>
                <c:manualLayout>
                  <c:x val="-3.2407407407407447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D4D-4F56-9D58-59829D213BC0}"/>
                </c:ext>
              </c:extLst>
            </c:dLbl>
            <c:dLbl>
              <c:idx val="3"/>
              <c:layout>
                <c:manualLayout>
                  <c:x val="-3.935185185185185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D4D-4F56-9D58-59829D213BC0}"/>
                </c:ext>
              </c:extLst>
            </c:dLbl>
            <c:dLbl>
              <c:idx val="4"/>
              <c:layout>
                <c:manualLayout>
                  <c:x val="-3.4722222222222224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D4D-4F56-9D58-59829D213BC0}"/>
                </c:ext>
              </c:extLst>
            </c:dLbl>
            <c:dLbl>
              <c:idx val="5"/>
              <c:layout>
                <c:manualLayout>
                  <c:x val="-4.1666666666666664E-2"/>
                  <c:y val="-3.9682539682539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D4D-4F56-9D58-59829D213BC0}"/>
                </c:ext>
              </c:extLst>
            </c:dLbl>
            <c:dLbl>
              <c:idx val="6"/>
              <c:layout>
                <c:manualLayout>
                  <c:x val="-4.3981481481481483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D4D-4F56-9D58-59829D213BC0}"/>
                </c:ext>
              </c:extLst>
            </c:dLbl>
            <c:dLbl>
              <c:idx val="7"/>
              <c:layout>
                <c:manualLayout>
                  <c:x val="-4.3981481481481566E-2"/>
                  <c:y val="-3.174603174603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D4D-4F56-9D58-59829D213BC0}"/>
                </c:ext>
              </c:extLst>
            </c:dLbl>
            <c:dLbl>
              <c:idx val="8"/>
              <c:layout>
                <c:manualLayout>
                  <c:x val="-3.9351851851851936E-2"/>
                  <c:y val="-2.380952380952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D4D-4F56-9D58-59829D213BC0}"/>
                </c:ext>
              </c:extLst>
            </c:dLbl>
            <c:dLbl>
              <c:idx val="9"/>
              <c:layout>
                <c:manualLayout>
                  <c:x val="-3.7037037037037035E-2"/>
                  <c:y val="-3.9682539682539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D4D-4F56-9D58-59829D213BC0}"/>
                </c:ext>
              </c:extLst>
            </c:dLbl>
            <c:dLbl>
              <c:idx val="10"/>
              <c:layout>
                <c:manualLayout>
                  <c:x val="-3.703703703703712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D4D-4F56-9D58-59829D213BC0}"/>
                </c:ext>
              </c:extLst>
            </c:dLbl>
            <c:dLbl>
              <c:idx val="11"/>
              <c:layout>
                <c:manualLayout>
                  <c:x val="-4.6296296296296294E-2"/>
                  <c:y val="-3.571428571428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D4D-4F56-9D58-59829D213BC0}"/>
                </c:ext>
              </c:extLst>
            </c:dLbl>
            <c:dLbl>
              <c:idx val="12"/>
              <c:layout>
                <c:manualLayout>
                  <c:x val="-4.6296296296296467E-2"/>
                  <c:y val="-3.571428571428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D4D-4F56-9D58-59829D213BC0}"/>
                </c:ext>
              </c:extLst>
            </c:dLbl>
            <c:dLbl>
              <c:idx val="13"/>
              <c:layout>
                <c:manualLayout>
                  <c:x val="-3.4722222222222224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D4D-4F56-9D58-59829D213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List1!$D$2:$D$15</c:f>
              <c:numCache>
                <c:formatCode>General</c:formatCode>
                <c:ptCount val="14"/>
                <c:pt idx="0">
                  <c:v>1536</c:v>
                </c:pt>
                <c:pt idx="1">
                  <c:v>1534</c:v>
                </c:pt>
                <c:pt idx="2">
                  <c:v>1445</c:v>
                </c:pt>
                <c:pt idx="3">
                  <c:v>1395</c:v>
                </c:pt>
                <c:pt idx="4">
                  <c:v>1269</c:v>
                </c:pt>
                <c:pt idx="5">
                  <c:v>1146</c:v>
                </c:pt>
                <c:pt idx="6">
                  <c:v>1081</c:v>
                </c:pt>
                <c:pt idx="7">
                  <c:v>1089</c:v>
                </c:pt>
                <c:pt idx="8">
                  <c:v>1096</c:v>
                </c:pt>
                <c:pt idx="9">
                  <c:v>1004</c:v>
                </c:pt>
                <c:pt idx="10">
                  <c:v>993</c:v>
                </c:pt>
                <c:pt idx="11">
                  <c:v>1012</c:v>
                </c:pt>
                <c:pt idx="12">
                  <c:v>1035</c:v>
                </c:pt>
                <c:pt idx="13">
                  <c:v>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BD4D-4F56-9D58-59829D213BC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DÚ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833333333333332E-2"/>
                  <c:y val="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D4D-4F56-9D58-59829D213BC0}"/>
                </c:ext>
              </c:extLst>
            </c:dLbl>
            <c:dLbl>
              <c:idx val="1"/>
              <c:layout>
                <c:manualLayout>
                  <c:x val="-3.7037037037037056E-2"/>
                  <c:y val="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D4D-4F56-9D58-59829D213BC0}"/>
                </c:ext>
              </c:extLst>
            </c:dLbl>
            <c:dLbl>
              <c:idx val="2"/>
              <c:layout>
                <c:manualLayout>
                  <c:x val="-3.9351851851851853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D4D-4F56-9D58-59829D213BC0}"/>
                </c:ext>
              </c:extLst>
            </c:dLbl>
            <c:dLbl>
              <c:idx val="3"/>
              <c:layout>
                <c:manualLayout>
                  <c:x val="-3.4722222222222265E-2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D4D-4F56-9D58-59829D213BC0}"/>
                </c:ext>
              </c:extLst>
            </c:dLbl>
            <c:dLbl>
              <c:idx val="4"/>
              <c:layout>
                <c:manualLayout>
                  <c:x val="-3.9351851851851853E-2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D4D-4F56-9D58-59829D213BC0}"/>
                </c:ext>
              </c:extLst>
            </c:dLbl>
            <c:dLbl>
              <c:idx val="5"/>
              <c:layout>
                <c:manualLayout>
                  <c:x val="-3.2407407407407489E-2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D4D-4F56-9D58-59829D213BC0}"/>
                </c:ext>
              </c:extLst>
            </c:dLbl>
            <c:dLbl>
              <c:idx val="6"/>
              <c:layout>
                <c:manualLayout>
                  <c:x val="-3.0092592592592591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D4D-4F56-9D58-59829D213BC0}"/>
                </c:ext>
              </c:extLst>
            </c:dLbl>
            <c:dLbl>
              <c:idx val="7"/>
              <c:layout>
                <c:manualLayout>
                  <c:x val="-3.0092592592592591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D4D-4F56-9D58-59829D213BC0}"/>
                </c:ext>
              </c:extLst>
            </c:dLbl>
            <c:dLbl>
              <c:idx val="8"/>
              <c:layout>
                <c:manualLayout>
                  <c:x val="-2.5462962962963048E-2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D4D-4F56-9D58-59829D213BC0}"/>
                </c:ext>
              </c:extLst>
            </c:dLbl>
            <c:dLbl>
              <c:idx val="9"/>
              <c:layout>
                <c:manualLayout>
                  <c:x val="-2.5462962962962962E-2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D4D-4F56-9D58-59829D213BC0}"/>
                </c:ext>
              </c:extLst>
            </c:dLbl>
            <c:dLbl>
              <c:idx val="10"/>
              <c:layout>
                <c:manualLayout>
                  <c:x val="-2.7777777777777863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D4D-4F56-9D58-59829D213BC0}"/>
                </c:ext>
              </c:extLst>
            </c:dLbl>
            <c:dLbl>
              <c:idx val="11"/>
              <c:layout>
                <c:manualLayout>
                  <c:x val="-4.1666666666666664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D4D-4F56-9D58-59829D213BC0}"/>
                </c:ext>
              </c:extLst>
            </c:dLbl>
            <c:dLbl>
              <c:idx val="12"/>
              <c:layout>
                <c:manualLayout>
                  <c:x val="-4.6296296296296467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D4D-4F56-9D58-59829D213BC0}"/>
                </c:ext>
              </c:extLst>
            </c:dLbl>
            <c:dLbl>
              <c:idx val="13"/>
              <c:layout>
                <c:manualLayout>
                  <c:x val="-3.4722222222222224E-2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D4D-4F56-9D58-59829D213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List1!$E$2:$E$15</c:f>
              <c:numCache>
                <c:formatCode>General</c:formatCode>
                <c:ptCount val="14"/>
                <c:pt idx="0">
                  <c:v>742</c:v>
                </c:pt>
                <c:pt idx="1">
                  <c:v>787</c:v>
                </c:pt>
                <c:pt idx="2">
                  <c:v>564</c:v>
                </c:pt>
                <c:pt idx="3">
                  <c:v>543</c:v>
                </c:pt>
                <c:pt idx="4">
                  <c:v>517</c:v>
                </c:pt>
                <c:pt idx="5">
                  <c:v>453</c:v>
                </c:pt>
                <c:pt idx="6">
                  <c:v>421</c:v>
                </c:pt>
                <c:pt idx="7">
                  <c:v>392</c:v>
                </c:pt>
                <c:pt idx="8">
                  <c:v>404</c:v>
                </c:pt>
                <c:pt idx="9">
                  <c:v>383</c:v>
                </c:pt>
                <c:pt idx="10">
                  <c:v>394</c:v>
                </c:pt>
                <c:pt idx="11">
                  <c:v>391</c:v>
                </c:pt>
                <c:pt idx="12">
                  <c:v>368</c:v>
                </c:pt>
                <c:pt idx="13">
                  <c:v>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BD4D-4F56-9D58-59829D213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84402096"/>
        <c:axId val="-1784401552"/>
      </c:lineChart>
      <c:catAx>
        <c:axId val="-178440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784401552"/>
        <c:crosses val="autoZero"/>
        <c:auto val="1"/>
        <c:lblAlgn val="ctr"/>
        <c:lblOffset val="100"/>
        <c:noMultiLvlLbl val="0"/>
      </c:catAx>
      <c:valAx>
        <c:axId val="-178440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784402096"/>
        <c:crosses val="autoZero"/>
        <c:crossBetween val="between"/>
        <c:majorUnit val="500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Hlavní důvod příchodu klienta do zařízení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'2001-2007'!$A$42</c:f>
              <c:strCache>
                <c:ptCount val="1"/>
                <c:pt idx="0">
                  <c:v>Rodinné problémy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'2001-2007'!$B$42:$J$42</c:f>
              <c:numCache>
                <c:formatCode>General</c:formatCode>
                <c:ptCount val="9"/>
                <c:pt idx="0">
                  <c:v>2722</c:v>
                </c:pt>
                <c:pt idx="1">
                  <c:v>3191</c:v>
                </c:pt>
                <c:pt idx="2">
                  <c:v>3546</c:v>
                </c:pt>
                <c:pt idx="3">
                  <c:v>3336</c:v>
                </c:pt>
                <c:pt idx="4">
                  <c:v>3573</c:v>
                </c:pt>
                <c:pt idx="5">
                  <c:v>3981</c:v>
                </c:pt>
                <c:pt idx="6">
                  <c:v>3353</c:v>
                </c:pt>
                <c:pt idx="7">
                  <c:v>3873</c:v>
                </c:pt>
                <c:pt idx="8">
                  <c:v>4297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CD-4BCF-918B-7B9B59FF37C7}"/>
            </c:ext>
          </c:extLst>
        </c:ser>
        <c:ser>
          <c:idx val="1"/>
          <c:order val="1"/>
          <c:tx>
            <c:strRef>
              <c:f>'2001-2007'!$A$43</c:f>
              <c:strCache>
                <c:ptCount val="1"/>
                <c:pt idx="0">
                  <c:v>Školní problémy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'2001-2007'!$B$43:$J$43</c:f>
              <c:numCache>
                <c:formatCode>General</c:formatCode>
                <c:ptCount val="9"/>
                <c:pt idx="0">
                  <c:v>4760</c:v>
                </c:pt>
                <c:pt idx="1">
                  <c:v>4968</c:v>
                </c:pt>
                <c:pt idx="2">
                  <c:v>5304</c:v>
                </c:pt>
                <c:pt idx="3">
                  <c:v>5445</c:v>
                </c:pt>
                <c:pt idx="4">
                  <c:v>5292</c:v>
                </c:pt>
                <c:pt idx="5">
                  <c:v>5413</c:v>
                </c:pt>
                <c:pt idx="6">
                  <c:v>4640</c:v>
                </c:pt>
                <c:pt idx="7">
                  <c:v>4006</c:v>
                </c:pt>
                <c:pt idx="8">
                  <c:v>5094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CD-4BCF-918B-7B9B59FF37C7}"/>
            </c:ext>
          </c:extLst>
        </c:ser>
        <c:ser>
          <c:idx val="2"/>
          <c:order val="2"/>
          <c:tx>
            <c:strRef>
              <c:f>'2001-2007'!$A$44</c:f>
              <c:strCache>
                <c:ptCount val="1"/>
                <c:pt idx="0">
                  <c:v>Osobnostní problémy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'2001-2007'!$B$44:$J$44</c:f>
              <c:numCache>
                <c:formatCode>General</c:formatCode>
                <c:ptCount val="9"/>
                <c:pt idx="0">
                  <c:v>1919</c:v>
                </c:pt>
                <c:pt idx="1">
                  <c:v>2245</c:v>
                </c:pt>
                <c:pt idx="2">
                  <c:v>2449</c:v>
                </c:pt>
                <c:pt idx="3">
                  <c:v>2667</c:v>
                </c:pt>
                <c:pt idx="4">
                  <c:v>2941</c:v>
                </c:pt>
                <c:pt idx="5">
                  <c:v>3240</c:v>
                </c:pt>
                <c:pt idx="6">
                  <c:v>3147</c:v>
                </c:pt>
                <c:pt idx="7">
                  <c:v>3173</c:v>
                </c:pt>
                <c:pt idx="8">
                  <c:v>3941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CD-4BCF-918B-7B9B59FF37C7}"/>
            </c:ext>
          </c:extLst>
        </c:ser>
        <c:ser>
          <c:idx val="3"/>
          <c:order val="3"/>
          <c:tx>
            <c:strRef>
              <c:f>'2001-2007'!$A$45</c:f>
              <c:strCache>
                <c:ptCount val="1"/>
                <c:pt idx="0">
                  <c:v>Prekriminální a kriminální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'2001-2007'!$B$45:$J$45</c:f>
              <c:numCache>
                <c:formatCode>General</c:formatCode>
                <c:ptCount val="9"/>
                <c:pt idx="0">
                  <c:v>624</c:v>
                </c:pt>
                <c:pt idx="1">
                  <c:v>718</c:v>
                </c:pt>
                <c:pt idx="2">
                  <c:v>653</c:v>
                </c:pt>
                <c:pt idx="3">
                  <c:v>718</c:v>
                </c:pt>
                <c:pt idx="4">
                  <c:v>674</c:v>
                </c:pt>
                <c:pt idx="5">
                  <c:v>713</c:v>
                </c:pt>
                <c:pt idx="6">
                  <c:v>592</c:v>
                </c:pt>
                <c:pt idx="7">
                  <c:v>483</c:v>
                </c:pt>
                <c:pt idx="8">
                  <c:v>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CD-4BCF-918B-7B9B59FF37C7}"/>
            </c:ext>
          </c:extLst>
        </c:ser>
        <c:ser>
          <c:idx val="4"/>
          <c:order val="4"/>
          <c:tx>
            <c:strRef>
              <c:f>'2001-2007'!$A$46</c:f>
              <c:strCache>
                <c:ptCount val="1"/>
                <c:pt idx="0">
                  <c:v>Zneužívání návykových látek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'2001-2007'!$B$46:$J$46</c:f>
              <c:numCache>
                <c:formatCode>General</c:formatCode>
                <c:ptCount val="9"/>
                <c:pt idx="0">
                  <c:v>305</c:v>
                </c:pt>
                <c:pt idx="1">
                  <c:v>246</c:v>
                </c:pt>
                <c:pt idx="2">
                  <c:v>300</c:v>
                </c:pt>
                <c:pt idx="3">
                  <c:v>255</c:v>
                </c:pt>
                <c:pt idx="4">
                  <c:v>321</c:v>
                </c:pt>
                <c:pt idx="5">
                  <c:v>299</c:v>
                </c:pt>
                <c:pt idx="6">
                  <c:v>311</c:v>
                </c:pt>
                <c:pt idx="7">
                  <c:v>261</c:v>
                </c:pt>
                <c:pt idx="8">
                  <c:v>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CD-4BCF-918B-7B9B59FF37C7}"/>
            </c:ext>
          </c:extLst>
        </c:ser>
        <c:ser>
          <c:idx val="5"/>
          <c:order val="5"/>
          <c:tx>
            <c:strRef>
              <c:f>'2001-2007'!$A$47</c:f>
              <c:strCache>
                <c:ptCount val="1"/>
                <c:pt idx="0">
                  <c:v>Jiný důvod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'2001-2007'!$B$41:$J$41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'2001-2007'!$B$47:$J$47</c:f>
              <c:numCache>
                <c:formatCode>General</c:formatCode>
                <c:ptCount val="9"/>
                <c:pt idx="0">
                  <c:v>22</c:v>
                </c:pt>
                <c:pt idx="1">
                  <c:v>36</c:v>
                </c:pt>
                <c:pt idx="2">
                  <c:v>58</c:v>
                </c:pt>
                <c:pt idx="3">
                  <c:v>54</c:v>
                </c:pt>
                <c:pt idx="4">
                  <c:v>98</c:v>
                </c:pt>
                <c:pt idx="5">
                  <c:v>54</c:v>
                </c:pt>
                <c:pt idx="6">
                  <c:v>39</c:v>
                </c:pt>
                <c:pt idx="7">
                  <c:v>56</c:v>
                </c:pt>
                <c:pt idx="8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CD-4BCF-918B-7B9B59FF3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5659968"/>
        <c:axId val="2015516112"/>
      </c:lineChart>
      <c:catAx>
        <c:axId val="20056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15516112"/>
        <c:crosses val="autoZero"/>
        <c:auto val="1"/>
        <c:lblAlgn val="ctr"/>
        <c:lblOffset val="100"/>
        <c:noMultiLvlLbl val="0"/>
      </c:catAx>
      <c:valAx>
        <c:axId val="201551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56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E896-CEDC-4D45-96A3-7CCCD8F587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A28DA2-2DE9-45E9-9BEF-D39CE6F5B1D8}">
      <dgm:prSet phldrT="[Text]"/>
      <dgm:spPr/>
      <dgm:t>
        <a:bodyPr/>
        <a:lstStyle/>
        <a:p>
          <a:r>
            <a:rPr lang="cs-CZ" dirty="0"/>
            <a:t>dítě má problém (zjištěný ve škole) </a:t>
          </a:r>
        </a:p>
      </dgm:t>
    </dgm:pt>
    <dgm:pt modelId="{B86F7256-3974-4E3E-990D-515112B2A55F}" type="parTrans" cxnId="{29F2D7D0-2AE9-4D72-A338-D2C12D9F68AD}">
      <dgm:prSet/>
      <dgm:spPr/>
      <dgm:t>
        <a:bodyPr/>
        <a:lstStyle/>
        <a:p>
          <a:endParaRPr lang="cs-CZ"/>
        </a:p>
      </dgm:t>
    </dgm:pt>
    <dgm:pt modelId="{8DBCFD01-7519-45AA-8BB9-3B06667438B1}" type="sibTrans" cxnId="{29F2D7D0-2AE9-4D72-A338-D2C12D9F68AD}">
      <dgm:prSet/>
      <dgm:spPr/>
      <dgm:t>
        <a:bodyPr/>
        <a:lstStyle/>
        <a:p>
          <a:endParaRPr lang="cs-CZ"/>
        </a:p>
      </dgm:t>
    </dgm:pt>
    <dgm:pt modelId="{3C78093D-ECC8-4DEF-A50A-DCC144F68D86}">
      <dgm:prSet phldrT="[Text]"/>
      <dgm:spPr/>
      <dgm:t>
        <a:bodyPr/>
        <a:lstStyle/>
        <a:p>
          <a:r>
            <a:rPr lang="cs-CZ" dirty="0"/>
            <a:t>od začátku - náhle/nově</a:t>
          </a:r>
        </a:p>
        <a:p>
          <a:r>
            <a:rPr lang="cs-CZ" dirty="0"/>
            <a:t>pouze ve škole – pouze doma – doma + škola - jinde</a:t>
          </a:r>
        </a:p>
      </dgm:t>
    </dgm:pt>
    <dgm:pt modelId="{AA8B6B64-29F4-4FCA-9E6A-A0048CB94BC1}" type="parTrans" cxnId="{834BDC47-6B98-4268-ADB4-5279A10D170C}">
      <dgm:prSet/>
      <dgm:spPr/>
      <dgm:t>
        <a:bodyPr/>
        <a:lstStyle/>
        <a:p>
          <a:endParaRPr lang="cs-CZ"/>
        </a:p>
      </dgm:t>
    </dgm:pt>
    <dgm:pt modelId="{7056785E-5B0F-46FE-A38A-3F211FD77517}" type="sibTrans" cxnId="{834BDC47-6B98-4268-ADB4-5279A10D170C}">
      <dgm:prSet/>
      <dgm:spPr/>
      <dgm:t>
        <a:bodyPr/>
        <a:lstStyle/>
        <a:p>
          <a:endParaRPr lang="cs-CZ"/>
        </a:p>
      </dgm:t>
    </dgm:pt>
    <dgm:pt modelId="{7BE4DE79-765C-4EBB-95A6-FC713858C99A}">
      <dgm:prSet phldrT="[Text]"/>
      <dgm:spPr/>
      <dgm:t>
        <a:bodyPr/>
        <a:lstStyle/>
        <a:p>
          <a:r>
            <a:rPr lang="cs-CZ" dirty="0"/>
            <a:t>ZZ</a:t>
          </a:r>
        </a:p>
      </dgm:t>
    </dgm:pt>
    <dgm:pt modelId="{58B40DEE-E65A-4029-9AE9-AB05BC757CC6}" type="parTrans" cxnId="{0FC91DD4-D105-4B7A-8963-231DEE30252C}">
      <dgm:prSet/>
      <dgm:spPr/>
      <dgm:t>
        <a:bodyPr/>
        <a:lstStyle/>
        <a:p>
          <a:endParaRPr lang="cs-CZ"/>
        </a:p>
      </dgm:t>
    </dgm:pt>
    <dgm:pt modelId="{BB9676EC-DC56-4741-B364-577BAB1D9C61}" type="sibTrans" cxnId="{0FC91DD4-D105-4B7A-8963-231DEE30252C}">
      <dgm:prSet/>
      <dgm:spPr/>
      <dgm:t>
        <a:bodyPr/>
        <a:lstStyle/>
        <a:p>
          <a:endParaRPr lang="cs-CZ"/>
        </a:p>
      </dgm:t>
    </dgm:pt>
    <dgm:pt modelId="{9F83B5C5-9AE1-4DC6-AED1-EEE6871DDF8F}">
      <dgm:prSet/>
      <dgm:spPr/>
      <dgm:t>
        <a:bodyPr/>
        <a:lstStyle/>
        <a:p>
          <a:r>
            <a:rPr lang="cs-CZ" dirty="0"/>
            <a:t>ŠPZ</a:t>
          </a:r>
        </a:p>
      </dgm:t>
    </dgm:pt>
    <dgm:pt modelId="{03FA83D3-42D7-4095-9A68-C83F7D3406D6}" type="parTrans" cxnId="{6E747AA8-00E7-499C-8572-4FFB272421C2}">
      <dgm:prSet/>
      <dgm:spPr/>
      <dgm:t>
        <a:bodyPr/>
        <a:lstStyle/>
        <a:p>
          <a:endParaRPr lang="cs-CZ"/>
        </a:p>
      </dgm:t>
    </dgm:pt>
    <dgm:pt modelId="{22C82BF6-C2D4-4B3D-A368-D914F7C6009A}" type="sibTrans" cxnId="{6E747AA8-00E7-499C-8572-4FFB272421C2}">
      <dgm:prSet/>
      <dgm:spPr/>
      <dgm:t>
        <a:bodyPr/>
        <a:lstStyle/>
        <a:p>
          <a:endParaRPr lang="cs-CZ"/>
        </a:p>
      </dgm:t>
    </dgm:pt>
    <dgm:pt modelId="{ADF5B87D-86F7-46F5-8562-D869AB87F19B}">
      <dgm:prSet/>
      <dgm:spPr/>
      <dgm:t>
        <a:bodyPr/>
        <a:lstStyle/>
        <a:p>
          <a:r>
            <a:rPr lang="cs-CZ" dirty="0"/>
            <a:t>SVP</a:t>
          </a:r>
        </a:p>
      </dgm:t>
    </dgm:pt>
    <dgm:pt modelId="{5C1C9C91-CD7A-4F29-8D33-A5A2593078D7}" type="parTrans" cxnId="{F5A35119-BA37-4B55-81D2-D284F2CAEF14}">
      <dgm:prSet/>
      <dgm:spPr/>
      <dgm:t>
        <a:bodyPr/>
        <a:lstStyle/>
        <a:p>
          <a:endParaRPr lang="cs-CZ"/>
        </a:p>
      </dgm:t>
    </dgm:pt>
    <dgm:pt modelId="{C736D0D6-0276-4C92-99A8-C0B9034459EB}" type="sibTrans" cxnId="{F5A35119-BA37-4B55-81D2-D284F2CAEF14}">
      <dgm:prSet/>
      <dgm:spPr/>
      <dgm:t>
        <a:bodyPr/>
        <a:lstStyle/>
        <a:p>
          <a:endParaRPr lang="cs-CZ"/>
        </a:p>
      </dgm:t>
    </dgm:pt>
    <dgm:pt modelId="{DBC0CA55-F763-424A-B224-C4E0665E7812}">
      <dgm:prSet/>
      <dgm:spPr/>
      <dgm:t>
        <a:bodyPr/>
        <a:lstStyle/>
        <a:p>
          <a:r>
            <a:rPr lang="cs-CZ" dirty="0"/>
            <a:t>OSPOD</a:t>
          </a:r>
        </a:p>
      </dgm:t>
    </dgm:pt>
    <dgm:pt modelId="{AC3B22A1-7798-4610-A188-5DEB33DD3AC9}" type="parTrans" cxnId="{0A6B093E-0217-4798-8907-904813740966}">
      <dgm:prSet/>
      <dgm:spPr/>
      <dgm:t>
        <a:bodyPr/>
        <a:lstStyle/>
        <a:p>
          <a:endParaRPr lang="cs-CZ"/>
        </a:p>
      </dgm:t>
    </dgm:pt>
    <dgm:pt modelId="{3186F965-53F0-4147-96A2-E0C9CCFBFB37}" type="sibTrans" cxnId="{0A6B093E-0217-4798-8907-904813740966}">
      <dgm:prSet/>
      <dgm:spPr/>
      <dgm:t>
        <a:bodyPr/>
        <a:lstStyle/>
        <a:p>
          <a:endParaRPr lang="cs-CZ"/>
        </a:p>
      </dgm:t>
    </dgm:pt>
    <dgm:pt modelId="{632015D3-AA78-4AB7-8CAA-562E8A449279}">
      <dgm:prSet/>
      <dgm:spPr/>
      <dgm:t>
        <a:bodyPr/>
        <a:lstStyle/>
        <a:p>
          <a:r>
            <a:rPr lang="cs-CZ" dirty="0"/>
            <a:t>ŠPZ</a:t>
          </a:r>
        </a:p>
      </dgm:t>
    </dgm:pt>
    <dgm:pt modelId="{78E1A452-3B65-43DE-A198-86086474BBA5}" type="parTrans" cxnId="{438746C5-6572-469D-9791-526E0060FEF2}">
      <dgm:prSet/>
      <dgm:spPr/>
      <dgm:t>
        <a:bodyPr/>
        <a:lstStyle/>
        <a:p>
          <a:endParaRPr lang="cs-CZ"/>
        </a:p>
      </dgm:t>
    </dgm:pt>
    <dgm:pt modelId="{B9CA61B8-3C2D-4D43-A00A-757FE8CCD9EF}" type="sibTrans" cxnId="{438746C5-6572-469D-9791-526E0060FEF2}">
      <dgm:prSet/>
      <dgm:spPr/>
      <dgm:t>
        <a:bodyPr/>
        <a:lstStyle/>
        <a:p>
          <a:endParaRPr lang="cs-CZ"/>
        </a:p>
      </dgm:t>
    </dgm:pt>
    <dgm:pt modelId="{CF627CEF-DEF8-4147-A3AA-A76FD2BFE89C}">
      <dgm:prSet/>
      <dgm:spPr/>
      <dgm:t>
        <a:bodyPr/>
        <a:lstStyle/>
        <a:p>
          <a:r>
            <a:rPr lang="cs-CZ" dirty="0"/>
            <a:t>SVP</a:t>
          </a:r>
        </a:p>
      </dgm:t>
    </dgm:pt>
    <dgm:pt modelId="{61026D35-CD1A-46EE-835C-5F14EA8F562A}" type="parTrans" cxnId="{EF2C89D4-34F5-424F-8599-9D1CB66BDDC2}">
      <dgm:prSet/>
      <dgm:spPr/>
      <dgm:t>
        <a:bodyPr/>
        <a:lstStyle/>
        <a:p>
          <a:endParaRPr lang="cs-CZ"/>
        </a:p>
      </dgm:t>
    </dgm:pt>
    <dgm:pt modelId="{D1AF7F3B-38FA-4523-BE8F-C40A074D00CA}" type="sibTrans" cxnId="{EF2C89D4-34F5-424F-8599-9D1CB66BDDC2}">
      <dgm:prSet/>
      <dgm:spPr/>
      <dgm:t>
        <a:bodyPr/>
        <a:lstStyle/>
        <a:p>
          <a:endParaRPr lang="cs-CZ"/>
        </a:p>
      </dgm:t>
    </dgm:pt>
    <dgm:pt modelId="{4DDC0E6E-C7D4-48A8-8A49-EA758BFA9ACE}">
      <dgm:prSet/>
      <dgm:spPr/>
      <dgm:t>
        <a:bodyPr/>
        <a:lstStyle/>
        <a:p>
          <a:r>
            <a:rPr lang="cs-CZ" dirty="0"/>
            <a:t>pediatr</a:t>
          </a:r>
        </a:p>
      </dgm:t>
    </dgm:pt>
    <dgm:pt modelId="{3D6487AD-5F39-498E-894C-164A81BD3F7A}" type="parTrans" cxnId="{55334EDE-9BB1-4118-A349-D8FEA08F978C}">
      <dgm:prSet/>
      <dgm:spPr/>
      <dgm:t>
        <a:bodyPr/>
        <a:lstStyle/>
        <a:p>
          <a:endParaRPr lang="cs-CZ"/>
        </a:p>
      </dgm:t>
    </dgm:pt>
    <dgm:pt modelId="{8897BB88-D818-44A5-9BB2-2DE0F5FA4CE1}" type="sibTrans" cxnId="{55334EDE-9BB1-4118-A349-D8FEA08F978C}">
      <dgm:prSet/>
      <dgm:spPr/>
      <dgm:t>
        <a:bodyPr/>
        <a:lstStyle/>
        <a:p>
          <a:endParaRPr lang="cs-CZ"/>
        </a:p>
      </dgm:t>
    </dgm:pt>
    <dgm:pt modelId="{72306771-C5C2-42DD-97F2-C73881E31A11}" type="pres">
      <dgm:prSet presAssocID="{1263E896-CEDC-4D45-96A3-7CCCD8F587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D74DEC-1049-4E3C-91D2-E3C08F6EBFB9}" type="pres">
      <dgm:prSet presAssocID="{9FA28DA2-2DE9-45E9-9BEF-D39CE6F5B1D8}" presName="hierRoot1" presStyleCnt="0"/>
      <dgm:spPr/>
    </dgm:pt>
    <dgm:pt modelId="{105B8649-B0FD-4769-B63E-FBDCF44A9BBB}" type="pres">
      <dgm:prSet presAssocID="{9FA28DA2-2DE9-45E9-9BEF-D39CE6F5B1D8}" presName="composite" presStyleCnt="0"/>
      <dgm:spPr/>
    </dgm:pt>
    <dgm:pt modelId="{1AFECDC7-9ACE-4BCD-8B3B-AF95A4ADF157}" type="pres">
      <dgm:prSet presAssocID="{9FA28DA2-2DE9-45E9-9BEF-D39CE6F5B1D8}" presName="background" presStyleLbl="node0" presStyleIdx="0" presStyleCnt="1"/>
      <dgm:spPr>
        <a:solidFill>
          <a:schemeClr val="accent5">
            <a:lumMod val="75000"/>
          </a:schemeClr>
        </a:solidFill>
      </dgm:spPr>
    </dgm:pt>
    <dgm:pt modelId="{4BE4ADBC-542B-472E-8083-5FA00F5BEAEE}" type="pres">
      <dgm:prSet presAssocID="{9FA28DA2-2DE9-45E9-9BEF-D39CE6F5B1D8}" presName="text" presStyleLbl="fgAcc0" presStyleIdx="0" presStyleCnt="1" custScaleX="196986" custLinFactNeighborY="-2142">
        <dgm:presLayoutVars>
          <dgm:chPref val="3"/>
        </dgm:presLayoutVars>
      </dgm:prSet>
      <dgm:spPr/>
    </dgm:pt>
    <dgm:pt modelId="{81BCE51B-196D-4B2F-9653-915E1F2B347A}" type="pres">
      <dgm:prSet presAssocID="{9FA28DA2-2DE9-45E9-9BEF-D39CE6F5B1D8}" presName="hierChild2" presStyleCnt="0"/>
      <dgm:spPr/>
    </dgm:pt>
    <dgm:pt modelId="{F2E77F84-0FB6-469B-BB2C-16740AF72992}" type="pres">
      <dgm:prSet presAssocID="{AA8B6B64-29F4-4FCA-9E6A-A0048CB94BC1}" presName="Name10" presStyleLbl="parChTrans1D2" presStyleIdx="0" presStyleCnt="1"/>
      <dgm:spPr/>
    </dgm:pt>
    <dgm:pt modelId="{731032E0-5BC3-4769-9EEC-B7F936A2919D}" type="pres">
      <dgm:prSet presAssocID="{3C78093D-ECC8-4DEF-A50A-DCC144F68D86}" presName="hierRoot2" presStyleCnt="0"/>
      <dgm:spPr/>
    </dgm:pt>
    <dgm:pt modelId="{5B5697A4-597F-4CEB-9B11-CCEDA41F8682}" type="pres">
      <dgm:prSet presAssocID="{3C78093D-ECC8-4DEF-A50A-DCC144F68D86}" presName="composite2" presStyleCnt="0"/>
      <dgm:spPr/>
    </dgm:pt>
    <dgm:pt modelId="{166F0C97-1A18-43A9-A823-ABFA2FD5CD93}" type="pres">
      <dgm:prSet presAssocID="{3C78093D-ECC8-4DEF-A50A-DCC144F68D86}" presName="background2" presStyleLbl="node2" presStyleIdx="0" presStyleCnt="1"/>
      <dgm:spPr/>
    </dgm:pt>
    <dgm:pt modelId="{1BE891C3-BE36-47BF-8834-9935C01B3747}" type="pres">
      <dgm:prSet presAssocID="{3C78093D-ECC8-4DEF-A50A-DCC144F68D86}" presName="text2" presStyleLbl="fgAcc2" presStyleIdx="0" presStyleCnt="1" custScaleX="484520">
        <dgm:presLayoutVars>
          <dgm:chPref val="3"/>
        </dgm:presLayoutVars>
      </dgm:prSet>
      <dgm:spPr/>
    </dgm:pt>
    <dgm:pt modelId="{6812D80C-863C-4D56-BE9D-10D36091B91E}" type="pres">
      <dgm:prSet presAssocID="{3C78093D-ECC8-4DEF-A50A-DCC144F68D86}" presName="hierChild3" presStyleCnt="0"/>
      <dgm:spPr/>
    </dgm:pt>
    <dgm:pt modelId="{DC8733C0-9221-40BF-8C2E-A25CBA225015}" type="pres">
      <dgm:prSet presAssocID="{58B40DEE-E65A-4029-9AE9-AB05BC757CC6}" presName="Name17" presStyleLbl="parChTrans1D3" presStyleIdx="0" presStyleCnt="4"/>
      <dgm:spPr/>
    </dgm:pt>
    <dgm:pt modelId="{41418A28-6BC4-45B3-B523-D23F8EB234DE}" type="pres">
      <dgm:prSet presAssocID="{7BE4DE79-765C-4EBB-95A6-FC713858C99A}" presName="hierRoot3" presStyleCnt="0"/>
      <dgm:spPr/>
    </dgm:pt>
    <dgm:pt modelId="{9FF87A2C-3BE5-4F31-B6A7-31DDC0FD174C}" type="pres">
      <dgm:prSet presAssocID="{7BE4DE79-765C-4EBB-95A6-FC713858C99A}" presName="composite3" presStyleCnt="0"/>
      <dgm:spPr/>
    </dgm:pt>
    <dgm:pt modelId="{D0127AE3-B2AA-4E2F-99F3-351F1F9C9B25}" type="pres">
      <dgm:prSet presAssocID="{7BE4DE79-765C-4EBB-95A6-FC713858C99A}" presName="background3" presStyleLbl="node3" presStyleIdx="0" presStyleCnt="4"/>
      <dgm:spPr>
        <a:solidFill>
          <a:schemeClr val="accent5">
            <a:lumMod val="75000"/>
          </a:schemeClr>
        </a:solidFill>
      </dgm:spPr>
    </dgm:pt>
    <dgm:pt modelId="{A3ECC8FD-5C79-499F-8152-01CDC71DF9B4}" type="pres">
      <dgm:prSet presAssocID="{7BE4DE79-765C-4EBB-95A6-FC713858C99A}" presName="text3" presStyleLbl="fgAcc3" presStyleIdx="0" presStyleCnt="4">
        <dgm:presLayoutVars>
          <dgm:chPref val="3"/>
        </dgm:presLayoutVars>
      </dgm:prSet>
      <dgm:spPr/>
    </dgm:pt>
    <dgm:pt modelId="{89E11947-55D6-409A-8F84-A12DCA303C8A}" type="pres">
      <dgm:prSet presAssocID="{7BE4DE79-765C-4EBB-95A6-FC713858C99A}" presName="hierChild4" presStyleCnt="0"/>
      <dgm:spPr/>
    </dgm:pt>
    <dgm:pt modelId="{8EC573A4-B4C9-4996-8873-8BD5EC002FB7}" type="pres">
      <dgm:prSet presAssocID="{78E1A452-3B65-43DE-A198-86086474BBA5}" presName="Name23" presStyleLbl="parChTrans1D4" presStyleIdx="0" presStyleCnt="3"/>
      <dgm:spPr/>
    </dgm:pt>
    <dgm:pt modelId="{5DDED48A-5AFE-416D-A438-1D02F1984709}" type="pres">
      <dgm:prSet presAssocID="{632015D3-AA78-4AB7-8CAA-562E8A449279}" presName="hierRoot4" presStyleCnt="0"/>
      <dgm:spPr/>
    </dgm:pt>
    <dgm:pt modelId="{0C8B3E49-C8C0-4335-8E2C-A235998FC8BC}" type="pres">
      <dgm:prSet presAssocID="{632015D3-AA78-4AB7-8CAA-562E8A449279}" presName="composite4" presStyleCnt="0"/>
      <dgm:spPr/>
    </dgm:pt>
    <dgm:pt modelId="{1617579D-DCFB-4C1B-A43C-7BA917863BC8}" type="pres">
      <dgm:prSet presAssocID="{632015D3-AA78-4AB7-8CAA-562E8A449279}" presName="background4" presStyleLbl="node4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13C9689B-1B13-43F9-BBF2-5501ED76A629}" type="pres">
      <dgm:prSet presAssocID="{632015D3-AA78-4AB7-8CAA-562E8A449279}" presName="text4" presStyleLbl="fgAcc4" presStyleIdx="0" presStyleCnt="3">
        <dgm:presLayoutVars>
          <dgm:chPref val="3"/>
        </dgm:presLayoutVars>
      </dgm:prSet>
      <dgm:spPr/>
    </dgm:pt>
    <dgm:pt modelId="{94B83ADC-FE4E-464B-BCD2-A4636569EA1B}" type="pres">
      <dgm:prSet presAssocID="{632015D3-AA78-4AB7-8CAA-562E8A449279}" presName="hierChild5" presStyleCnt="0"/>
      <dgm:spPr/>
    </dgm:pt>
    <dgm:pt modelId="{EF234B1C-4243-415D-9B6F-EFBD7C2C4999}" type="pres">
      <dgm:prSet presAssocID="{61026D35-CD1A-46EE-835C-5F14EA8F562A}" presName="Name23" presStyleLbl="parChTrans1D4" presStyleIdx="1" presStyleCnt="3"/>
      <dgm:spPr/>
    </dgm:pt>
    <dgm:pt modelId="{1DA0F207-05CE-4B3C-B3EB-4EFB316AAD6F}" type="pres">
      <dgm:prSet presAssocID="{CF627CEF-DEF8-4147-A3AA-A76FD2BFE89C}" presName="hierRoot4" presStyleCnt="0"/>
      <dgm:spPr/>
    </dgm:pt>
    <dgm:pt modelId="{745E9DE5-EEF6-4582-887A-C7F9A3D69B48}" type="pres">
      <dgm:prSet presAssocID="{CF627CEF-DEF8-4147-A3AA-A76FD2BFE89C}" presName="composite4" presStyleCnt="0"/>
      <dgm:spPr/>
    </dgm:pt>
    <dgm:pt modelId="{945D9CCC-5148-4EE8-8905-21A7177C84DC}" type="pres">
      <dgm:prSet presAssocID="{CF627CEF-DEF8-4147-A3AA-A76FD2BFE89C}" presName="background4" presStyleLbl="node4" presStyleIdx="1" presStyleCnt="3"/>
      <dgm:spPr>
        <a:solidFill>
          <a:schemeClr val="accent4">
            <a:lumMod val="40000"/>
            <a:lumOff val="60000"/>
          </a:schemeClr>
        </a:solidFill>
      </dgm:spPr>
    </dgm:pt>
    <dgm:pt modelId="{1484879B-E0CF-4045-B503-1317A41D188B}" type="pres">
      <dgm:prSet presAssocID="{CF627CEF-DEF8-4147-A3AA-A76FD2BFE89C}" presName="text4" presStyleLbl="fgAcc4" presStyleIdx="1" presStyleCnt="3">
        <dgm:presLayoutVars>
          <dgm:chPref val="3"/>
        </dgm:presLayoutVars>
      </dgm:prSet>
      <dgm:spPr/>
    </dgm:pt>
    <dgm:pt modelId="{9C9C4F36-1DC0-4E5B-8902-2616C77D242B}" type="pres">
      <dgm:prSet presAssocID="{CF627CEF-DEF8-4147-A3AA-A76FD2BFE89C}" presName="hierChild5" presStyleCnt="0"/>
      <dgm:spPr/>
    </dgm:pt>
    <dgm:pt modelId="{A1BB3F34-D463-4F6A-B060-A56B27DBA3BF}" type="pres">
      <dgm:prSet presAssocID="{3D6487AD-5F39-498E-894C-164A81BD3F7A}" presName="Name23" presStyleLbl="parChTrans1D4" presStyleIdx="2" presStyleCnt="3"/>
      <dgm:spPr/>
    </dgm:pt>
    <dgm:pt modelId="{F6D41FDA-92AC-405D-902C-1F3AC7B5A624}" type="pres">
      <dgm:prSet presAssocID="{4DDC0E6E-C7D4-48A8-8A49-EA758BFA9ACE}" presName="hierRoot4" presStyleCnt="0"/>
      <dgm:spPr/>
    </dgm:pt>
    <dgm:pt modelId="{A11AE6F3-1169-4075-AA22-16DE3501DA65}" type="pres">
      <dgm:prSet presAssocID="{4DDC0E6E-C7D4-48A8-8A49-EA758BFA9ACE}" presName="composite4" presStyleCnt="0"/>
      <dgm:spPr/>
    </dgm:pt>
    <dgm:pt modelId="{3DA598FA-72C7-491A-BA8C-2A57A8A56F98}" type="pres">
      <dgm:prSet presAssocID="{4DDC0E6E-C7D4-48A8-8A49-EA758BFA9ACE}" presName="background4" presStyleLbl="node4" presStyleIdx="2" presStyleCnt="3"/>
      <dgm:spPr>
        <a:solidFill>
          <a:schemeClr val="accent4">
            <a:lumMod val="40000"/>
            <a:lumOff val="60000"/>
          </a:schemeClr>
        </a:solidFill>
      </dgm:spPr>
    </dgm:pt>
    <dgm:pt modelId="{F54D6C71-256D-421A-85E0-CE299F238FE6}" type="pres">
      <dgm:prSet presAssocID="{4DDC0E6E-C7D4-48A8-8A49-EA758BFA9ACE}" presName="text4" presStyleLbl="fgAcc4" presStyleIdx="2" presStyleCnt="3">
        <dgm:presLayoutVars>
          <dgm:chPref val="3"/>
        </dgm:presLayoutVars>
      </dgm:prSet>
      <dgm:spPr/>
    </dgm:pt>
    <dgm:pt modelId="{0E3B4F01-10FF-49DF-9479-37FBFB6EDEAA}" type="pres">
      <dgm:prSet presAssocID="{4DDC0E6E-C7D4-48A8-8A49-EA758BFA9ACE}" presName="hierChild5" presStyleCnt="0"/>
      <dgm:spPr/>
    </dgm:pt>
    <dgm:pt modelId="{4013411D-D445-4455-AAA8-89C964280932}" type="pres">
      <dgm:prSet presAssocID="{03FA83D3-42D7-4095-9A68-C83F7D3406D6}" presName="Name17" presStyleLbl="parChTrans1D3" presStyleIdx="1" presStyleCnt="4"/>
      <dgm:spPr/>
    </dgm:pt>
    <dgm:pt modelId="{02A4C3F4-CAAE-4988-A8ED-5F9735008206}" type="pres">
      <dgm:prSet presAssocID="{9F83B5C5-9AE1-4DC6-AED1-EEE6871DDF8F}" presName="hierRoot3" presStyleCnt="0"/>
      <dgm:spPr/>
    </dgm:pt>
    <dgm:pt modelId="{90137150-6726-43C6-95C7-5514C2CD60FD}" type="pres">
      <dgm:prSet presAssocID="{9F83B5C5-9AE1-4DC6-AED1-EEE6871DDF8F}" presName="composite3" presStyleCnt="0"/>
      <dgm:spPr/>
    </dgm:pt>
    <dgm:pt modelId="{21789B10-A288-4AB4-A97F-1DF9D9C15C47}" type="pres">
      <dgm:prSet presAssocID="{9F83B5C5-9AE1-4DC6-AED1-EEE6871DDF8F}" presName="background3" presStyleLbl="node3" presStyleIdx="1" presStyleCnt="4"/>
      <dgm:spPr/>
    </dgm:pt>
    <dgm:pt modelId="{9DF4E7EC-93B5-4398-AFE6-164024D54999}" type="pres">
      <dgm:prSet presAssocID="{9F83B5C5-9AE1-4DC6-AED1-EEE6871DDF8F}" presName="text3" presStyleLbl="fgAcc3" presStyleIdx="1" presStyleCnt="4">
        <dgm:presLayoutVars>
          <dgm:chPref val="3"/>
        </dgm:presLayoutVars>
      </dgm:prSet>
      <dgm:spPr/>
    </dgm:pt>
    <dgm:pt modelId="{EF258E5B-DDAE-445A-B4BA-7D60B5035692}" type="pres">
      <dgm:prSet presAssocID="{9F83B5C5-9AE1-4DC6-AED1-EEE6871DDF8F}" presName="hierChild4" presStyleCnt="0"/>
      <dgm:spPr/>
    </dgm:pt>
    <dgm:pt modelId="{5DFE8766-929C-41DE-B681-77061B8FCF2C}" type="pres">
      <dgm:prSet presAssocID="{5C1C9C91-CD7A-4F29-8D33-A5A2593078D7}" presName="Name17" presStyleLbl="parChTrans1D3" presStyleIdx="2" presStyleCnt="4"/>
      <dgm:spPr/>
    </dgm:pt>
    <dgm:pt modelId="{6D9C6C03-5AAA-4F86-A3FC-B41AF06F64DD}" type="pres">
      <dgm:prSet presAssocID="{ADF5B87D-86F7-46F5-8562-D869AB87F19B}" presName="hierRoot3" presStyleCnt="0"/>
      <dgm:spPr/>
    </dgm:pt>
    <dgm:pt modelId="{5E1E600B-13ED-4A43-B5D2-7F335E18E2D0}" type="pres">
      <dgm:prSet presAssocID="{ADF5B87D-86F7-46F5-8562-D869AB87F19B}" presName="composite3" presStyleCnt="0"/>
      <dgm:spPr/>
    </dgm:pt>
    <dgm:pt modelId="{0BB9E3AA-A025-416A-97C8-338B1DB53F7D}" type="pres">
      <dgm:prSet presAssocID="{ADF5B87D-86F7-46F5-8562-D869AB87F19B}" presName="background3" presStyleLbl="node3" presStyleIdx="2" presStyleCnt="4"/>
      <dgm:spPr/>
    </dgm:pt>
    <dgm:pt modelId="{085C910E-E082-4704-B62B-35256E7DA43B}" type="pres">
      <dgm:prSet presAssocID="{ADF5B87D-86F7-46F5-8562-D869AB87F19B}" presName="text3" presStyleLbl="fgAcc3" presStyleIdx="2" presStyleCnt="4">
        <dgm:presLayoutVars>
          <dgm:chPref val="3"/>
        </dgm:presLayoutVars>
      </dgm:prSet>
      <dgm:spPr/>
    </dgm:pt>
    <dgm:pt modelId="{482CCBBB-6385-435E-A95C-88D092BA70CB}" type="pres">
      <dgm:prSet presAssocID="{ADF5B87D-86F7-46F5-8562-D869AB87F19B}" presName="hierChild4" presStyleCnt="0"/>
      <dgm:spPr/>
    </dgm:pt>
    <dgm:pt modelId="{085BDDA8-8884-49BF-98C2-CCDBEE6B72A3}" type="pres">
      <dgm:prSet presAssocID="{AC3B22A1-7798-4610-A188-5DEB33DD3AC9}" presName="Name17" presStyleLbl="parChTrans1D3" presStyleIdx="3" presStyleCnt="4"/>
      <dgm:spPr/>
    </dgm:pt>
    <dgm:pt modelId="{4F78AEB0-F868-402B-AE4F-5FAD13B22CA3}" type="pres">
      <dgm:prSet presAssocID="{DBC0CA55-F763-424A-B224-C4E0665E7812}" presName="hierRoot3" presStyleCnt="0"/>
      <dgm:spPr/>
    </dgm:pt>
    <dgm:pt modelId="{E1E58C83-B5A5-4FB7-A945-A9E3731A5470}" type="pres">
      <dgm:prSet presAssocID="{DBC0CA55-F763-424A-B224-C4E0665E7812}" presName="composite3" presStyleCnt="0"/>
      <dgm:spPr/>
    </dgm:pt>
    <dgm:pt modelId="{3DDA9CA3-4907-47B5-B3E6-4598D2A62028}" type="pres">
      <dgm:prSet presAssocID="{DBC0CA55-F763-424A-B224-C4E0665E7812}" presName="background3" presStyleLbl="node3" presStyleIdx="3" presStyleCnt="4"/>
      <dgm:spPr/>
    </dgm:pt>
    <dgm:pt modelId="{43D236A7-DCDC-42F8-BAB3-6B929B290FFD}" type="pres">
      <dgm:prSet presAssocID="{DBC0CA55-F763-424A-B224-C4E0665E7812}" presName="text3" presStyleLbl="fgAcc3" presStyleIdx="3" presStyleCnt="4">
        <dgm:presLayoutVars>
          <dgm:chPref val="3"/>
        </dgm:presLayoutVars>
      </dgm:prSet>
      <dgm:spPr/>
    </dgm:pt>
    <dgm:pt modelId="{2B29C184-5D5A-4756-B3DB-A881F367ECA1}" type="pres">
      <dgm:prSet presAssocID="{DBC0CA55-F763-424A-B224-C4E0665E7812}" presName="hierChild4" presStyleCnt="0"/>
      <dgm:spPr/>
    </dgm:pt>
  </dgm:ptLst>
  <dgm:cxnLst>
    <dgm:cxn modelId="{A5B1930F-47B1-4F28-AF8B-9592CB4BB680}" type="presOf" srcId="{ADF5B87D-86F7-46F5-8562-D869AB87F19B}" destId="{085C910E-E082-4704-B62B-35256E7DA43B}" srcOrd="0" destOrd="0" presId="urn:microsoft.com/office/officeart/2005/8/layout/hierarchy1"/>
    <dgm:cxn modelId="{F2CB8916-D9CC-4356-A85D-398EA7B0790F}" type="presOf" srcId="{58B40DEE-E65A-4029-9AE9-AB05BC757CC6}" destId="{DC8733C0-9221-40BF-8C2E-A25CBA225015}" srcOrd="0" destOrd="0" presId="urn:microsoft.com/office/officeart/2005/8/layout/hierarchy1"/>
    <dgm:cxn modelId="{4DA7B717-9F30-440E-BDB3-D1413F80BF2B}" type="presOf" srcId="{5C1C9C91-CD7A-4F29-8D33-A5A2593078D7}" destId="{5DFE8766-929C-41DE-B681-77061B8FCF2C}" srcOrd="0" destOrd="0" presId="urn:microsoft.com/office/officeart/2005/8/layout/hierarchy1"/>
    <dgm:cxn modelId="{6B170218-37FF-481B-9DFE-BD0A17DAB3AF}" type="presOf" srcId="{DBC0CA55-F763-424A-B224-C4E0665E7812}" destId="{43D236A7-DCDC-42F8-BAB3-6B929B290FFD}" srcOrd="0" destOrd="0" presId="urn:microsoft.com/office/officeart/2005/8/layout/hierarchy1"/>
    <dgm:cxn modelId="{F5A35119-BA37-4B55-81D2-D284F2CAEF14}" srcId="{3C78093D-ECC8-4DEF-A50A-DCC144F68D86}" destId="{ADF5B87D-86F7-46F5-8562-D869AB87F19B}" srcOrd="2" destOrd="0" parTransId="{5C1C9C91-CD7A-4F29-8D33-A5A2593078D7}" sibTransId="{C736D0D6-0276-4C92-99A8-C0B9034459EB}"/>
    <dgm:cxn modelId="{B95EC327-8881-4840-AA61-816D35201F34}" type="presOf" srcId="{AA8B6B64-29F4-4FCA-9E6A-A0048CB94BC1}" destId="{F2E77F84-0FB6-469B-BB2C-16740AF72992}" srcOrd="0" destOrd="0" presId="urn:microsoft.com/office/officeart/2005/8/layout/hierarchy1"/>
    <dgm:cxn modelId="{0A6B093E-0217-4798-8907-904813740966}" srcId="{3C78093D-ECC8-4DEF-A50A-DCC144F68D86}" destId="{DBC0CA55-F763-424A-B224-C4E0665E7812}" srcOrd="3" destOrd="0" parTransId="{AC3B22A1-7798-4610-A188-5DEB33DD3AC9}" sibTransId="{3186F965-53F0-4147-96A2-E0C9CCFBFB37}"/>
    <dgm:cxn modelId="{F0BC5A5F-104F-4B85-A772-F09A874884E3}" type="presOf" srcId="{03FA83D3-42D7-4095-9A68-C83F7D3406D6}" destId="{4013411D-D445-4455-AAA8-89C964280932}" srcOrd="0" destOrd="0" presId="urn:microsoft.com/office/officeart/2005/8/layout/hierarchy1"/>
    <dgm:cxn modelId="{F56C0767-ABFB-4378-B24B-B269E6F268F5}" type="presOf" srcId="{3C78093D-ECC8-4DEF-A50A-DCC144F68D86}" destId="{1BE891C3-BE36-47BF-8834-9935C01B3747}" srcOrd="0" destOrd="0" presId="urn:microsoft.com/office/officeart/2005/8/layout/hierarchy1"/>
    <dgm:cxn modelId="{834BDC47-6B98-4268-ADB4-5279A10D170C}" srcId="{9FA28DA2-2DE9-45E9-9BEF-D39CE6F5B1D8}" destId="{3C78093D-ECC8-4DEF-A50A-DCC144F68D86}" srcOrd="0" destOrd="0" parTransId="{AA8B6B64-29F4-4FCA-9E6A-A0048CB94BC1}" sibTransId="{7056785E-5B0F-46FE-A38A-3F211FD77517}"/>
    <dgm:cxn modelId="{F82F4171-58F4-4B9B-BEC5-39FD057E2836}" type="presOf" srcId="{7BE4DE79-765C-4EBB-95A6-FC713858C99A}" destId="{A3ECC8FD-5C79-499F-8152-01CDC71DF9B4}" srcOrd="0" destOrd="0" presId="urn:microsoft.com/office/officeart/2005/8/layout/hierarchy1"/>
    <dgm:cxn modelId="{510DD474-72B2-4253-9949-B43487F70452}" type="presOf" srcId="{AC3B22A1-7798-4610-A188-5DEB33DD3AC9}" destId="{085BDDA8-8884-49BF-98C2-CCDBEE6B72A3}" srcOrd="0" destOrd="0" presId="urn:microsoft.com/office/officeart/2005/8/layout/hierarchy1"/>
    <dgm:cxn modelId="{E77FBD80-1FE6-4A7B-9C1B-7FD2BBC0B908}" type="presOf" srcId="{4DDC0E6E-C7D4-48A8-8A49-EA758BFA9ACE}" destId="{F54D6C71-256D-421A-85E0-CE299F238FE6}" srcOrd="0" destOrd="0" presId="urn:microsoft.com/office/officeart/2005/8/layout/hierarchy1"/>
    <dgm:cxn modelId="{42725B98-A308-4812-9E61-15573A0E4286}" type="presOf" srcId="{632015D3-AA78-4AB7-8CAA-562E8A449279}" destId="{13C9689B-1B13-43F9-BBF2-5501ED76A629}" srcOrd="0" destOrd="0" presId="urn:microsoft.com/office/officeart/2005/8/layout/hierarchy1"/>
    <dgm:cxn modelId="{D7ABD19C-9B91-4103-AE4E-C3EA6CAD8C35}" type="presOf" srcId="{61026D35-CD1A-46EE-835C-5F14EA8F562A}" destId="{EF234B1C-4243-415D-9B6F-EFBD7C2C4999}" srcOrd="0" destOrd="0" presId="urn:microsoft.com/office/officeart/2005/8/layout/hierarchy1"/>
    <dgm:cxn modelId="{6E747AA8-00E7-499C-8572-4FFB272421C2}" srcId="{3C78093D-ECC8-4DEF-A50A-DCC144F68D86}" destId="{9F83B5C5-9AE1-4DC6-AED1-EEE6871DDF8F}" srcOrd="1" destOrd="0" parTransId="{03FA83D3-42D7-4095-9A68-C83F7D3406D6}" sibTransId="{22C82BF6-C2D4-4B3D-A368-D914F7C6009A}"/>
    <dgm:cxn modelId="{438746C5-6572-469D-9791-526E0060FEF2}" srcId="{7BE4DE79-765C-4EBB-95A6-FC713858C99A}" destId="{632015D3-AA78-4AB7-8CAA-562E8A449279}" srcOrd="0" destOrd="0" parTransId="{78E1A452-3B65-43DE-A198-86086474BBA5}" sibTransId="{B9CA61B8-3C2D-4D43-A00A-757FE8CCD9EF}"/>
    <dgm:cxn modelId="{A47CD2D0-071A-401E-812F-F1EA874A85B0}" type="presOf" srcId="{3D6487AD-5F39-498E-894C-164A81BD3F7A}" destId="{A1BB3F34-D463-4F6A-B060-A56B27DBA3BF}" srcOrd="0" destOrd="0" presId="urn:microsoft.com/office/officeart/2005/8/layout/hierarchy1"/>
    <dgm:cxn modelId="{29F2D7D0-2AE9-4D72-A338-D2C12D9F68AD}" srcId="{1263E896-CEDC-4D45-96A3-7CCCD8F587EE}" destId="{9FA28DA2-2DE9-45E9-9BEF-D39CE6F5B1D8}" srcOrd="0" destOrd="0" parTransId="{B86F7256-3974-4E3E-990D-515112B2A55F}" sibTransId="{8DBCFD01-7519-45AA-8BB9-3B06667438B1}"/>
    <dgm:cxn modelId="{0FC91DD4-D105-4B7A-8963-231DEE30252C}" srcId="{3C78093D-ECC8-4DEF-A50A-DCC144F68D86}" destId="{7BE4DE79-765C-4EBB-95A6-FC713858C99A}" srcOrd="0" destOrd="0" parTransId="{58B40DEE-E65A-4029-9AE9-AB05BC757CC6}" sibTransId="{BB9676EC-DC56-4741-B364-577BAB1D9C61}"/>
    <dgm:cxn modelId="{EF2C89D4-34F5-424F-8599-9D1CB66BDDC2}" srcId="{7BE4DE79-765C-4EBB-95A6-FC713858C99A}" destId="{CF627CEF-DEF8-4147-A3AA-A76FD2BFE89C}" srcOrd="1" destOrd="0" parTransId="{61026D35-CD1A-46EE-835C-5F14EA8F562A}" sibTransId="{D1AF7F3B-38FA-4523-BE8F-C40A074D00CA}"/>
    <dgm:cxn modelId="{55334EDE-9BB1-4118-A349-D8FEA08F978C}" srcId="{7BE4DE79-765C-4EBB-95A6-FC713858C99A}" destId="{4DDC0E6E-C7D4-48A8-8A49-EA758BFA9ACE}" srcOrd="2" destOrd="0" parTransId="{3D6487AD-5F39-498E-894C-164A81BD3F7A}" sibTransId="{8897BB88-D818-44A5-9BB2-2DE0F5FA4CE1}"/>
    <dgm:cxn modelId="{6AB12CE7-9F76-44DC-91ED-559E74D18A6E}" type="presOf" srcId="{CF627CEF-DEF8-4147-A3AA-A76FD2BFE89C}" destId="{1484879B-E0CF-4045-B503-1317A41D188B}" srcOrd="0" destOrd="0" presId="urn:microsoft.com/office/officeart/2005/8/layout/hierarchy1"/>
    <dgm:cxn modelId="{AFD239EF-DDEA-4C4F-924C-5BBE5711BE55}" type="presOf" srcId="{78E1A452-3B65-43DE-A198-86086474BBA5}" destId="{8EC573A4-B4C9-4996-8873-8BD5EC002FB7}" srcOrd="0" destOrd="0" presId="urn:microsoft.com/office/officeart/2005/8/layout/hierarchy1"/>
    <dgm:cxn modelId="{553FC6EF-3D72-427D-BC40-FF993A49582A}" type="presOf" srcId="{9F83B5C5-9AE1-4DC6-AED1-EEE6871DDF8F}" destId="{9DF4E7EC-93B5-4398-AFE6-164024D54999}" srcOrd="0" destOrd="0" presId="urn:microsoft.com/office/officeart/2005/8/layout/hierarchy1"/>
    <dgm:cxn modelId="{2D48D6F5-CD61-4DE2-99B3-4F0DE689C847}" type="presOf" srcId="{1263E896-CEDC-4D45-96A3-7CCCD8F587EE}" destId="{72306771-C5C2-42DD-97F2-C73881E31A11}" srcOrd="0" destOrd="0" presId="urn:microsoft.com/office/officeart/2005/8/layout/hierarchy1"/>
    <dgm:cxn modelId="{59FC5CFC-A63D-4488-A653-915EEB1FFB1A}" type="presOf" srcId="{9FA28DA2-2DE9-45E9-9BEF-D39CE6F5B1D8}" destId="{4BE4ADBC-542B-472E-8083-5FA00F5BEAEE}" srcOrd="0" destOrd="0" presId="urn:microsoft.com/office/officeart/2005/8/layout/hierarchy1"/>
    <dgm:cxn modelId="{7C436EE5-BCF7-47C1-B669-8FD5BA7AF4DB}" type="presParOf" srcId="{72306771-C5C2-42DD-97F2-C73881E31A11}" destId="{38D74DEC-1049-4E3C-91D2-E3C08F6EBFB9}" srcOrd="0" destOrd="0" presId="urn:microsoft.com/office/officeart/2005/8/layout/hierarchy1"/>
    <dgm:cxn modelId="{BF58AFBE-895C-4A64-BBF3-9C0F780A064A}" type="presParOf" srcId="{38D74DEC-1049-4E3C-91D2-E3C08F6EBFB9}" destId="{105B8649-B0FD-4769-B63E-FBDCF44A9BBB}" srcOrd="0" destOrd="0" presId="urn:microsoft.com/office/officeart/2005/8/layout/hierarchy1"/>
    <dgm:cxn modelId="{AD3ADCE4-4295-4130-AFE7-B0F417C8AEDF}" type="presParOf" srcId="{105B8649-B0FD-4769-B63E-FBDCF44A9BBB}" destId="{1AFECDC7-9ACE-4BCD-8B3B-AF95A4ADF157}" srcOrd="0" destOrd="0" presId="urn:microsoft.com/office/officeart/2005/8/layout/hierarchy1"/>
    <dgm:cxn modelId="{75B118DE-A2E2-4283-A898-42912649700E}" type="presParOf" srcId="{105B8649-B0FD-4769-B63E-FBDCF44A9BBB}" destId="{4BE4ADBC-542B-472E-8083-5FA00F5BEAEE}" srcOrd="1" destOrd="0" presId="urn:microsoft.com/office/officeart/2005/8/layout/hierarchy1"/>
    <dgm:cxn modelId="{5B701E83-9929-4E68-90A7-DB9757EF5911}" type="presParOf" srcId="{38D74DEC-1049-4E3C-91D2-E3C08F6EBFB9}" destId="{81BCE51B-196D-4B2F-9653-915E1F2B347A}" srcOrd="1" destOrd="0" presId="urn:microsoft.com/office/officeart/2005/8/layout/hierarchy1"/>
    <dgm:cxn modelId="{CF4B8EAD-059E-474F-B1BB-03D0A0CC25EF}" type="presParOf" srcId="{81BCE51B-196D-4B2F-9653-915E1F2B347A}" destId="{F2E77F84-0FB6-469B-BB2C-16740AF72992}" srcOrd="0" destOrd="0" presId="urn:microsoft.com/office/officeart/2005/8/layout/hierarchy1"/>
    <dgm:cxn modelId="{D836FE8F-4A46-49D9-8212-71D893930338}" type="presParOf" srcId="{81BCE51B-196D-4B2F-9653-915E1F2B347A}" destId="{731032E0-5BC3-4769-9EEC-B7F936A2919D}" srcOrd="1" destOrd="0" presId="urn:microsoft.com/office/officeart/2005/8/layout/hierarchy1"/>
    <dgm:cxn modelId="{FECCA9CB-5B96-4B9C-A878-F3722C823A02}" type="presParOf" srcId="{731032E0-5BC3-4769-9EEC-B7F936A2919D}" destId="{5B5697A4-597F-4CEB-9B11-CCEDA41F8682}" srcOrd="0" destOrd="0" presId="urn:microsoft.com/office/officeart/2005/8/layout/hierarchy1"/>
    <dgm:cxn modelId="{26A23CE5-6049-4F68-B38D-4824AA39C432}" type="presParOf" srcId="{5B5697A4-597F-4CEB-9B11-CCEDA41F8682}" destId="{166F0C97-1A18-43A9-A823-ABFA2FD5CD93}" srcOrd="0" destOrd="0" presId="urn:microsoft.com/office/officeart/2005/8/layout/hierarchy1"/>
    <dgm:cxn modelId="{011E7F90-F768-423E-98B7-0F7408D6566D}" type="presParOf" srcId="{5B5697A4-597F-4CEB-9B11-CCEDA41F8682}" destId="{1BE891C3-BE36-47BF-8834-9935C01B3747}" srcOrd="1" destOrd="0" presId="urn:microsoft.com/office/officeart/2005/8/layout/hierarchy1"/>
    <dgm:cxn modelId="{A8824307-B42C-441C-949F-0F5914A52F15}" type="presParOf" srcId="{731032E0-5BC3-4769-9EEC-B7F936A2919D}" destId="{6812D80C-863C-4D56-BE9D-10D36091B91E}" srcOrd="1" destOrd="0" presId="urn:microsoft.com/office/officeart/2005/8/layout/hierarchy1"/>
    <dgm:cxn modelId="{7859870E-B745-43A3-86F0-6495A0B7D50D}" type="presParOf" srcId="{6812D80C-863C-4D56-BE9D-10D36091B91E}" destId="{DC8733C0-9221-40BF-8C2E-A25CBA225015}" srcOrd="0" destOrd="0" presId="urn:microsoft.com/office/officeart/2005/8/layout/hierarchy1"/>
    <dgm:cxn modelId="{BCC4A94B-3373-4CF9-8A6E-6F9904284C55}" type="presParOf" srcId="{6812D80C-863C-4D56-BE9D-10D36091B91E}" destId="{41418A28-6BC4-45B3-B523-D23F8EB234DE}" srcOrd="1" destOrd="0" presId="urn:microsoft.com/office/officeart/2005/8/layout/hierarchy1"/>
    <dgm:cxn modelId="{7962A602-FB46-4E9A-BC90-4076F33BE460}" type="presParOf" srcId="{41418A28-6BC4-45B3-B523-D23F8EB234DE}" destId="{9FF87A2C-3BE5-4F31-B6A7-31DDC0FD174C}" srcOrd="0" destOrd="0" presId="urn:microsoft.com/office/officeart/2005/8/layout/hierarchy1"/>
    <dgm:cxn modelId="{085D23E5-1086-47CB-A556-5BE561C0500B}" type="presParOf" srcId="{9FF87A2C-3BE5-4F31-B6A7-31DDC0FD174C}" destId="{D0127AE3-B2AA-4E2F-99F3-351F1F9C9B25}" srcOrd="0" destOrd="0" presId="urn:microsoft.com/office/officeart/2005/8/layout/hierarchy1"/>
    <dgm:cxn modelId="{B04B614B-B6FF-4F41-B787-D4B7CB6194FE}" type="presParOf" srcId="{9FF87A2C-3BE5-4F31-B6A7-31DDC0FD174C}" destId="{A3ECC8FD-5C79-499F-8152-01CDC71DF9B4}" srcOrd="1" destOrd="0" presId="urn:microsoft.com/office/officeart/2005/8/layout/hierarchy1"/>
    <dgm:cxn modelId="{27710B12-2963-490B-9539-0D833DB4ADE0}" type="presParOf" srcId="{41418A28-6BC4-45B3-B523-D23F8EB234DE}" destId="{89E11947-55D6-409A-8F84-A12DCA303C8A}" srcOrd="1" destOrd="0" presId="urn:microsoft.com/office/officeart/2005/8/layout/hierarchy1"/>
    <dgm:cxn modelId="{06EC9138-A3C2-482A-B81F-68E972E1FD2E}" type="presParOf" srcId="{89E11947-55D6-409A-8F84-A12DCA303C8A}" destId="{8EC573A4-B4C9-4996-8873-8BD5EC002FB7}" srcOrd="0" destOrd="0" presId="urn:microsoft.com/office/officeart/2005/8/layout/hierarchy1"/>
    <dgm:cxn modelId="{75EBF25A-355F-49DF-AF36-5810538D4D67}" type="presParOf" srcId="{89E11947-55D6-409A-8F84-A12DCA303C8A}" destId="{5DDED48A-5AFE-416D-A438-1D02F1984709}" srcOrd="1" destOrd="0" presId="urn:microsoft.com/office/officeart/2005/8/layout/hierarchy1"/>
    <dgm:cxn modelId="{A6082053-4432-4D0B-9270-ED7FA128E6D3}" type="presParOf" srcId="{5DDED48A-5AFE-416D-A438-1D02F1984709}" destId="{0C8B3E49-C8C0-4335-8E2C-A235998FC8BC}" srcOrd="0" destOrd="0" presId="urn:microsoft.com/office/officeart/2005/8/layout/hierarchy1"/>
    <dgm:cxn modelId="{28451A0B-B194-4329-A8C2-D1322CCB8523}" type="presParOf" srcId="{0C8B3E49-C8C0-4335-8E2C-A235998FC8BC}" destId="{1617579D-DCFB-4C1B-A43C-7BA917863BC8}" srcOrd="0" destOrd="0" presId="urn:microsoft.com/office/officeart/2005/8/layout/hierarchy1"/>
    <dgm:cxn modelId="{5E1BBC3F-2A40-424D-BC49-1066DE2C7A97}" type="presParOf" srcId="{0C8B3E49-C8C0-4335-8E2C-A235998FC8BC}" destId="{13C9689B-1B13-43F9-BBF2-5501ED76A629}" srcOrd="1" destOrd="0" presId="urn:microsoft.com/office/officeart/2005/8/layout/hierarchy1"/>
    <dgm:cxn modelId="{11A02A98-FF4B-4ACC-AEA9-FF6D14F6592E}" type="presParOf" srcId="{5DDED48A-5AFE-416D-A438-1D02F1984709}" destId="{94B83ADC-FE4E-464B-BCD2-A4636569EA1B}" srcOrd="1" destOrd="0" presId="urn:microsoft.com/office/officeart/2005/8/layout/hierarchy1"/>
    <dgm:cxn modelId="{60448CDF-1C92-4A4D-8956-C309968BE59B}" type="presParOf" srcId="{89E11947-55D6-409A-8F84-A12DCA303C8A}" destId="{EF234B1C-4243-415D-9B6F-EFBD7C2C4999}" srcOrd="2" destOrd="0" presId="urn:microsoft.com/office/officeart/2005/8/layout/hierarchy1"/>
    <dgm:cxn modelId="{93362D28-1E06-4793-B469-DE9D506DBF07}" type="presParOf" srcId="{89E11947-55D6-409A-8F84-A12DCA303C8A}" destId="{1DA0F207-05CE-4B3C-B3EB-4EFB316AAD6F}" srcOrd="3" destOrd="0" presId="urn:microsoft.com/office/officeart/2005/8/layout/hierarchy1"/>
    <dgm:cxn modelId="{839281BD-4C21-41EE-907D-8D241FA53D59}" type="presParOf" srcId="{1DA0F207-05CE-4B3C-B3EB-4EFB316AAD6F}" destId="{745E9DE5-EEF6-4582-887A-C7F9A3D69B48}" srcOrd="0" destOrd="0" presId="urn:microsoft.com/office/officeart/2005/8/layout/hierarchy1"/>
    <dgm:cxn modelId="{F505F791-94FD-440A-8D9F-0805AE8F0ABE}" type="presParOf" srcId="{745E9DE5-EEF6-4582-887A-C7F9A3D69B48}" destId="{945D9CCC-5148-4EE8-8905-21A7177C84DC}" srcOrd="0" destOrd="0" presId="urn:microsoft.com/office/officeart/2005/8/layout/hierarchy1"/>
    <dgm:cxn modelId="{D0BB5143-1C97-4CFE-9ACE-8273BCCE4203}" type="presParOf" srcId="{745E9DE5-EEF6-4582-887A-C7F9A3D69B48}" destId="{1484879B-E0CF-4045-B503-1317A41D188B}" srcOrd="1" destOrd="0" presId="urn:microsoft.com/office/officeart/2005/8/layout/hierarchy1"/>
    <dgm:cxn modelId="{AA91FE1C-5CB8-4BF1-91BE-98CFCAF80DA7}" type="presParOf" srcId="{1DA0F207-05CE-4B3C-B3EB-4EFB316AAD6F}" destId="{9C9C4F36-1DC0-4E5B-8902-2616C77D242B}" srcOrd="1" destOrd="0" presId="urn:microsoft.com/office/officeart/2005/8/layout/hierarchy1"/>
    <dgm:cxn modelId="{CAACF402-5D9F-4D7B-8C26-FB15840AAF5B}" type="presParOf" srcId="{89E11947-55D6-409A-8F84-A12DCA303C8A}" destId="{A1BB3F34-D463-4F6A-B060-A56B27DBA3BF}" srcOrd="4" destOrd="0" presId="urn:microsoft.com/office/officeart/2005/8/layout/hierarchy1"/>
    <dgm:cxn modelId="{9D06D3C6-6E75-4583-83C5-2C95B83489E2}" type="presParOf" srcId="{89E11947-55D6-409A-8F84-A12DCA303C8A}" destId="{F6D41FDA-92AC-405D-902C-1F3AC7B5A624}" srcOrd="5" destOrd="0" presId="urn:microsoft.com/office/officeart/2005/8/layout/hierarchy1"/>
    <dgm:cxn modelId="{68CC3988-A522-4117-8EA1-01A88C99844B}" type="presParOf" srcId="{F6D41FDA-92AC-405D-902C-1F3AC7B5A624}" destId="{A11AE6F3-1169-4075-AA22-16DE3501DA65}" srcOrd="0" destOrd="0" presId="urn:microsoft.com/office/officeart/2005/8/layout/hierarchy1"/>
    <dgm:cxn modelId="{4E643194-3026-4F94-BF32-F9438AD474C9}" type="presParOf" srcId="{A11AE6F3-1169-4075-AA22-16DE3501DA65}" destId="{3DA598FA-72C7-491A-BA8C-2A57A8A56F98}" srcOrd="0" destOrd="0" presId="urn:microsoft.com/office/officeart/2005/8/layout/hierarchy1"/>
    <dgm:cxn modelId="{362BB3B0-D8E6-447C-8D94-EB0CE1C12BFA}" type="presParOf" srcId="{A11AE6F3-1169-4075-AA22-16DE3501DA65}" destId="{F54D6C71-256D-421A-85E0-CE299F238FE6}" srcOrd="1" destOrd="0" presId="urn:microsoft.com/office/officeart/2005/8/layout/hierarchy1"/>
    <dgm:cxn modelId="{A5AABD09-EC6F-4E10-AF3D-5A17D028EAF3}" type="presParOf" srcId="{F6D41FDA-92AC-405D-902C-1F3AC7B5A624}" destId="{0E3B4F01-10FF-49DF-9479-37FBFB6EDEAA}" srcOrd="1" destOrd="0" presId="urn:microsoft.com/office/officeart/2005/8/layout/hierarchy1"/>
    <dgm:cxn modelId="{42497073-D3A9-4232-BAE9-D963F33FA25E}" type="presParOf" srcId="{6812D80C-863C-4D56-BE9D-10D36091B91E}" destId="{4013411D-D445-4455-AAA8-89C964280932}" srcOrd="2" destOrd="0" presId="urn:microsoft.com/office/officeart/2005/8/layout/hierarchy1"/>
    <dgm:cxn modelId="{FECF0556-7905-4936-9978-61E3B2F31F94}" type="presParOf" srcId="{6812D80C-863C-4D56-BE9D-10D36091B91E}" destId="{02A4C3F4-CAAE-4988-A8ED-5F9735008206}" srcOrd="3" destOrd="0" presId="urn:microsoft.com/office/officeart/2005/8/layout/hierarchy1"/>
    <dgm:cxn modelId="{6A44034E-AE39-432B-8EE2-1270E7CD431C}" type="presParOf" srcId="{02A4C3F4-CAAE-4988-A8ED-5F9735008206}" destId="{90137150-6726-43C6-95C7-5514C2CD60FD}" srcOrd="0" destOrd="0" presId="urn:microsoft.com/office/officeart/2005/8/layout/hierarchy1"/>
    <dgm:cxn modelId="{0159D04C-0D54-4F07-9514-026E373D8B4D}" type="presParOf" srcId="{90137150-6726-43C6-95C7-5514C2CD60FD}" destId="{21789B10-A288-4AB4-A97F-1DF9D9C15C47}" srcOrd="0" destOrd="0" presId="urn:microsoft.com/office/officeart/2005/8/layout/hierarchy1"/>
    <dgm:cxn modelId="{4079C588-539F-47B3-B887-9CDC343371C0}" type="presParOf" srcId="{90137150-6726-43C6-95C7-5514C2CD60FD}" destId="{9DF4E7EC-93B5-4398-AFE6-164024D54999}" srcOrd="1" destOrd="0" presId="urn:microsoft.com/office/officeart/2005/8/layout/hierarchy1"/>
    <dgm:cxn modelId="{ABF69396-C806-4AC4-A9E2-7C31DE74B9E1}" type="presParOf" srcId="{02A4C3F4-CAAE-4988-A8ED-5F9735008206}" destId="{EF258E5B-DDAE-445A-B4BA-7D60B5035692}" srcOrd="1" destOrd="0" presId="urn:microsoft.com/office/officeart/2005/8/layout/hierarchy1"/>
    <dgm:cxn modelId="{E0CC1B37-778D-4E6C-B853-C042EF3F55DB}" type="presParOf" srcId="{6812D80C-863C-4D56-BE9D-10D36091B91E}" destId="{5DFE8766-929C-41DE-B681-77061B8FCF2C}" srcOrd="4" destOrd="0" presId="urn:microsoft.com/office/officeart/2005/8/layout/hierarchy1"/>
    <dgm:cxn modelId="{0469787F-B41C-4FBE-860D-680A697ED059}" type="presParOf" srcId="{6812D80C-863C-4D56-BE9D-10D36091B91E}" destId="{6D9C6C03-5AAA-4F86-A3FC-B41AF06F64DD}" srcOrd="5" destOrd="0" presId="urn:microsoft.com/office/officeart/2005/8/layout/hierarchy1"/>
    <dgm:cxn modelId="{2B505E9F-59B8-424C-81DE-82D4636B18B7}" type="presParOf" srcId="{6D9C6C03-5AAA-4F86-A3FC-B41AF06F64DD}" destId="{5E1E600B-13ED-4A43-B5D2-7F335E18E2D0}" srcOrd="0" destOrd="0" presId="urn:microsoft.com/office/officeart/2005/8/layout/hierarchy1"/>
    <dgm:cxn modelId="{61146E49-28D0-4230-AB5F-CFB2396FC560}" type="presParOf" srcId="{5E1E600B-13ED-4A43-B5D2-7F335E18E2D0}" destId="{0BB9E3AA-A025-416A-97C8-338B1DB53F7D}" srcOrd="0" destOrd="0" presId="urn:microsoft.com/office/officeart/2005/8/layout/hierarchy1"/>
    <dgm:cxn modelId="{ED15B99C-C83E-40A8-96D8-4761F730E632}" type="presParOf" srcId="{5E1E600B-13ED-4A43-B5D2-7F335E18E2D0}" destId="{085C910E-E082-4704-B62B-35256E7DA43B}" srcOrd="1" destOrd="0" presId="urn:microsoft.com/office/officeart/2005/8/layout/hierarchy1"/>
    <dgm:cxn modelId="{77C6AD74-138A-4D23-8ED1-D97FE0C4C4DA}" type="presParOf" srcId="{6D9C6C03-5AAA-4F86-A3FC-B41AF06F64DD}" destId="{482CCBBB-6385-435E-A95C-88D092BA70CB}" srcOrd="1" destOrd="0" presId="urn:microsoft.com/office/officeart/2005/8/layout/hierarchy1"/>
    <dgm:cxn modelId="{7D68C3D0-5631-4F8E-926D-9037EC3D4DD9}" type="presParOf" srcId="{6812D80C-863C-4D56-BE9D-10D36091B91E}" destId="{085BDDA8-8884-49BF-98C2-CCDBEE6B72A3}" srcOrd="6" destOrd="0" presId="urn:microsoft.com/office/officeart/2005/8/layout/hierarchy1"/>
    <dgm:cxn modelId="{062CE562-FFD8-43DB-91BA-99D0B253F2AE}" type="presParOf" srcId="{6812D80C-863C-4D56-BE9D-10D36091B91E}" destId="{4F78AEB0-F868-402B-AE4F-5FAD13B22CA3}" srcOrd="7" destOrd="0" presId="urn:microsoft.com/office/officeart/2005/8/layout/hierarchy1"/>
    <dgm:cxn modelId="{CD06E270-D50C-4025-82A8-A2824A2C6763}" type="presParOf" srcId="{4F78AEB0-F868-402B-AE4F-5FAD13B22CA3}" destId="{E1E58C83-B5A5-4FB7-A945-A9E3731A5470}" srcOrd="0" destOrd="0" presId="urn:microsoft.com/office/officeart/2005/8/layout/hierarchy1"/>
    <dgm:cxn modelId="{BDAA6089-5029-4DF9-8F49-639B9278CDAB}" type="presParOf" srcId="{E1E58C83-B5A5-4FB7-A945-A9E3731A5470}" destId="{3DDA9CA3-4907-47B5-B3E6-4598D2A62028}" srcOrd="0" destOrd="0" presId="urn:microsoft.com/office/officeart/2005/8/layout/hierarchy1"/>
    <dgm:cxn modelId="{1F77E0A9-F1BD-4BEC-86A0-32DD6C81511B}" type="presParOf" srcId="{E1E58C83-B5A5-4FB7-A945-A9E3731A5470}" destId="{43D236A7-DCDC-42F8-BAB3-6B929B290FFD}" srcOrd="1" destOrd="0" presId="urn:microsoft.com/office/officeart/2005/8/layout/hierarchy1"/>
    <dgm:cxn modelId="{02C40E38-A5F5-4BB2-A228-34788138FB9A}" type="presParOf" srcId="{4F78AEB0-F868-402B-AE4F-5FAD13B22CA3}" destId="{2B29C184-5D5A-4756-B3DB-A881F367EC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40F40-7D4A-4F0A-982E-191B49F387E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D2FEE7-EB74-4E55-82B1-79866F6D4418}">
      <dgm:prSet phldrT="[Text]"/>
      <dgm:spPr/>
      <dgm:t>
        <a:bodyPr/>
        <a:lstStyle/>
        <a:p>
          <a:r>
            <a:rPr lang="cs-CZ" dirty="0"/>
            <a:t>PREVENCE</a:t>
          </a:r>
        </a:p>
      </dgm:t>
    </dgm:pt>
    <dgm:pt modelId="{C8F8ED28-D253-49CD-BB32-8935355A0F7E}" type="parTrans" cxnId="{D13AA930-2B3A-428D-A936-DF6B8DCA68EA}">
      <dgm:prSet/>
      <dgm:spPr/>
      <dgm:t>
        <a:bodyPr/>
        <a:lstStyle/>
        <a:p>
          <a:endParaRPr lang="cs-CZ"/>
        </a:p>
      </dgm:t>
    </dgm:pt>
    <dgm:pt modelId="{4B0E3B9D-35AA-4939-B372-F42444D23148}" type="sibTrans" cxnId="{D13AA930-2B3A-428D-A936-DF6B8DCA68EA}">
      <dgm:prSet/>
      <dgm:spPr/>
      <dgm:t>
        <a:bodyPr/>
        <a:lstStyle/>
        <a:p>
          <a:endParaRPr lang="cs-CZ"/>
        </a:p>
      </dgm:t>
    </dgm:pt>
    <dgm:pt modelId="{0C693F38-DF19-46EB-B4F3-8F8C267ECBEB}">
      <dgm:prSet phldrT="[Text]"/>
      <dgm:spPr/>
      <dgm:t>
        <a:bodyPr/>
        <a:lstStyle/>
        <a:p>
          <a:r>
            <a:rPr lang="cs-CZ" dirty="0"/>
            <a:t>MPSV – rodina</a:t>
          </a:r>
        </a:p>
        <a:p>
          <a:r>
            <a:rPr lang="cs-CZ" dirty="0"/>
            <a:t>MŠMT – škola, ŠPZ, SVP, DC</a:t>
          </a:r>
        </a:p>
        <a:p>
          <a:r>
            <a:rPr lang="cs-CZ" dirty="0"/>
            <a:t>MZ – pediatři, dětští specialisté</a:t>
          </a:r>
        </a:p>
      </dgm:t>
    </dgm:pt>
    <dgm:pt modelId="{48A1F1C2-4799-4F3A-8993-1012132E9464}" type="parTrans" cxnId="{9DDBF4E5-756F-4781-8BBE-1574988A2B05}">
      <dgm:prSet/>
      <dgm:spPr/>
      <dgm:t>
        <a:bodyPr/>
        <a:lstStyle/>
        <a:p>
          <a:endParaRPr lang="cs-CZ"/>
        </a:p>
      </dgm:t>
    </dgm:pt>
    <dgm:pt modelId="{7485DAA8-E262-4E4A-94C5-A3B8A9BAFCED}" type="sibTrans" cxnId="{9DDBF4E5-756F-4781-8BBE-1574988A2B05}">
      <dgm:prSet/>
      <dgm:spPr/>
      <dgm:t>
        <a:bodyPr/>
        <a:lstStyle/>
        <a:p>
          <a:endParaRPr lang="cs-CZ"/>
        </a:p>
      </dgm:t>
    </dgm:pt>
    <dgm:pt modelId="{90E0CB10-E6D1-42CE-8F60-BE3D04B335F6}">
      <dgm:prSet phldrT="[Text]"/>
      <dgm:spPr/>
      <dgm:t>
        <a:bodyPr/>
        <a:lstStyle/>
        <a:p>
          <a:r>
            <a:rPr lang="cs-CZ" dirty="0"/>
            <a:t>INTERVENCE</a:t>
          </a:r>
        </a:p>
      </dgm:t>
    </dgm:pt>
    <dgm:pt modelId="{E2FC0D8C-93C4-482F-9297-B8FF01FE3060}" type="parTrans" cxnId="{3F15E727-C4BD-40CE-97BF-407334C5CEB2}">
      <dgm:prSet/>
      <dgm:spPr/>
      <dgm:t>
        <a:bodyPr/>
        <a:lstStyle/>
        <a:p>
          <a:endParaRPr lang="cs-CZ"/>
        </a:p>
      </dgm:t>
    </dgm:pt>
    <dgm:pt modelId="{265B2C69-6771-4D21-9864-84CD9F7AC802}" type="sibTrans" cxnId="{3F15E727-C4BD-40CE-97BF-407334C5CEB2}">
      <dgm:prSet/>
      <dgm:spPr/>
      <dgm:t>
        <a:bodyPr/>
        <a:lstStyle/>
        <a:p>
          <a:endParaRPr lang="cs-CZ"/>
        </a:p>
      </dgm:t>
    </dgm:pt>
    <dgm:pt modelId="{3D791025-742B-41BB-9E87-D34A8B2DD7B9}">
      <dgm:prSet phldrT="[Text]"/>
      <dgm:spPr/>
      <dgm:t>
        <a:bodyPr/>
        <a:lstStyle/>
        <a:p>
          <a:r>
            <a:rPr lang="cs-CZ" dirty="0"/>
            <a:t>MPSV - sanace rodiny</a:t>
          </a:r>
        </a:p>
        <a:p>
          <a:r>
            <a:rPr lang="cs-CZ" dirty="0"/>
            <a:t>MŠMT – zařízení náhradní výchovné péče</a:t>
          </a:r>
        </a:p>
        <a:p>
          <a:r>
            <a:rPr lang="cs-CZ" dirty="0"/>
            <a:t>MZ – lůžková péče (</a:t>
          </a:r>
          <a:r>
            <a:rPr lang="cs-CZ" dirty="0" err="1"/>
            <a:t>pedopsychiatrie</a:t>
          </a:r>
          <a:r>
            <a:rPr lang="cs-CZ" dirty="0"/>
            <a:t>, apod.)</a:t>
          </a:r>
        </a:p>
      </dgm:t>
    </dgm:pt>
    <dgm:pt modelId="{26A53889-E63C-47B4-9FA2-8928297E7636}" type="parTrans" cxnId="{377C7697-0DCD-4A3A-9A6D-BB3701522B79}">
      <dgm:prSet/>
      <dgm:spPr/>
      <dgm:t>
        <a:bodyPr/>
        <a:lstStyle/>
        <a:p>
          <a:endParaRPr lang="cs-CZ"/>
        </a:p>
      </dgm:t>
    </dgm:pt>
    <dgm:pt modelId="{0C0E383F-93C1-437C-88E9-13AB9117E93B}" type="sibTrans" cxnId="{377C7697-0DCD-4A3A-9A6D-BB3701522B79}">
      <dgm:prSet/>
      <dgm:spPr/>
      <dgm:t>
        <a:bodyPr/>
        <a:lstStyle/>
        <a:p>
          <a:endParaRPr lang="cs-CZ"/>
        </a:p>
      </dgm:t>
    </dgm:pt>
    <dgm:pt modelId="{6B3CDDD4-97DA-4C60-8785-F2988A44D476}">
      <dgm:prSet phldrT="[Text]"/>
      <dgm:spPr/>
      <dgm:t>
        <a:bodyPr/>
        <a:lstStyle/>
        <a:p>
          <a:r>
            <a:rPr lang="cs-CZ" dirty="0"/>
            <a:t>NÁSLEDNÁ PÉČE</a:t>
          </a:r>
        </a:p>
      </dgm:t>
    </dgm:pt>
    <dgm:pt modelId="{6B13C4BE-F9B3-4786-B098-5A907B096455}" type="parTrans" cxnId="{7AD521DB-7FE1-4E7E-8105-8534D79E70F2}">
      <dgm:prSet/>
      <dgm:spPr/>
      <dgm:t>
        <a:bodyPr/>
        <a:lstStyle/>
        <a:p>
          <a:endParaRPr lang="cs-CZ"/>
        </a:p>
      </dgm:t>
    </dgm:pt>
    <dgm:pt modelId="{3084FDB2-E74A-4B15-AAC8-DD2A45F8156D}" type="sibTrans" cxnId="{7AD521DB-7FE1-4E7E-8105-8534D79E70F2}">
      <dgm:prSet/>
      <dgm:spPr/>
      <dgm:t>
        <a:bodyPr/>
        <a:lstStyle/>
        <a:p>
          <a:endParaRPr lang="cs-CZ"/>
        </a:p>
      </dgm:t>
    </dgm:pt>
    <dgm:pt modelId="{AE19E66E-6A6B-4C1D-897E-657C9B75D491}">
      <dgm:prSet phldrT="[Text]"/>
      <dgm:spPr/>
      <dgm:t>
        <a:bodyPr/>
        <a:lstStyle/>
        <a:p>
          <a:r>
            <a:rPr lang="cs-CZ" dirty="0"/>
            <a:t>MPSV – doprovázení osob, rodin</a:t>
          </a:r>
        </a:p>
        <a:p>
          <a:r>
            <a:rPr lang="cs-CZ" dirty="0"/>
            <a:t>MŠMT – podpora osob</a:t>
          </a:r>
        </a:p>
        <a:p>
          <a:r>
            <a:rPr lang="cs-CZ" dirty="0"/>
            <a:t>MZ – doléčení, sledování</a:t>
          </a:r>
        </a:p>
      </dgm:t>
    </dgm:pt>
    <dgm:pt modelId="{5D5E4F51-29F7-4614-8D7B-61E3162AB8EF}" type="parTrans" cxnId="{38763B2F-6930-4E52-AA98-EEE5465B4BB4}">
      <dgm:prSet/>
      <dgm:spPr/>
      <dgm:t>
        <a:bodyPr/>
        <a:lstStyle/>
        <a:p>
          <a:endParaRPr lang="cs-CZ"/>
        </a:p>
      </dgm:t>
    </dgm:pt>
    <dgm:pt modelId="{AB3D4463-6347-4742-943F-A1DAD846A06D}" type="sibTrans" cxnId="{38763B2F-6930-4E52-AA98-EEE5465B4BB4}">
      <dgm:prSet/>
      <dgm:spPr/>
      <dgm:t>
        <a:bodyPr/>
        <a:lstStyle/>
        <a:p>
          <a:endParaRPr lang="cs-CZ"/>
        </a:p>
      </dgm:t>
    </dgm:pt>
    <dgm:pt modelId="{3FFD7091-E648-4C52-B5F5-432DEE597DEF}" type="pres">
      <dgm:prSet presAssocID="{B3D40F40-7D4A-4F0A-982E-191B49F387E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03ED06D-8E30-4E97-96FA-DA34EADFEAE3}" type="pres">
      <dgm:prSet presAssocID="{BDD2FEE7-EB74-4E55-82B1-79866F6D4418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E556D16-E0BB-4CA8-A998-D9273AA6DEC4}" type="pres">
      <dgm:prSet presAssocID="{BDD2FEE7-EB74-4E55-82B1-79866F6D441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AC9BD0C-6074-47F2-8A71-1D1E8EE67BCE}" type="pres">
      <dgm:prSet presAssocID="{90E0CB10-E6D1-42CE-8F60-BE3D04B335F6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F88D2071-E241-4888-94E2-7170E82A3EAC}" type="pres">
      <dgm:prSet presAssocID="{90E0CB10-E6D1-42CE-8F60-BE3D04B335F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E6492E8E-2683-469A-9D35-CFED5FD6C79A}" type="pres">
      <dgm:prSet presAssocID="{6B3CDDD4-97DA-4C60-8785-F2988A44D47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BDA0D08-0A96-43A2-8B14-760C83BD5097}" type="pres">
      <dgm:prSet presAssocID="{6B3CDDD4-97DA-4C60-8785-F2988A44D47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9475109-1B06-42D6-8854-889EE3A13B0C}" type="presOf" srcId="{0C693F38-DF19-46EB-B4F3-8F8C267ECBEB}" destId="{8E556D16-E0BB-4CA8-A998-D9273AA6DEC4}" srcOrd="0" destOrd="0" presId="urn:microsoft.com/office/officeart/2009/3/layout/IncreasingArrowsProcess"/>
    <dgm:cxn modelId="{3F15E727-C4BD-40CE-97BF-407334C5CEB2}" srcId="{B3D40F40-7D4A-4F0A-982E-191B49F387ED}" destId="{90E0CB10-E6D1-42CE-8F60-BE3D04B335F6}" srcOrd="1" destOrd="0" parTransId="{E2FC0D8C-93C4-482F-9297-B8FF01FE3060}" sibTransId="{265B2C69-6771-4D21-9864-84CD9F7AC802}"/>
    <dgm:cxn modelId="{38763B2F-6930-4E52-AA98-EEE5465B4BB4}" srcId="{6B3CDDD4-97DA-4C60-8785-F2988A44D476}" destId="{AE19E66E-6A6B-4C1D-897E-657C9B75D491}" srcOrd="0" destOrd="0" parTransId="{5D5E4F51-29F7-4614-8D7B-61E3162AB8EF}" sibTransId="{AB3D4463-6347-4742-943F-A1DAD846A06D}"/>
    <dgm:cxn modelId="{D13AA930-2B3A-428D-A936-DF6B8DCA68EA}" srcId="{B3D40F40-7D4A-4F0A-982E-191B49F387ED}" destId="{BDD2FEE7-EB74-4E55-82B1-79866F6D4418}" srcOrd="0" destOrd="0" parTransId="{C8F8ED28-D253-49CD-BB32-8935355A0F7E}" sibTransId="{4B0E3B9D-35AA-4939-B372-F42444D23148}"/>
    <dgm:cxn modelId="{775AFB3B-CB26-4572-8597-F4C23419AD41}" type="presOf" srcId="{BDD2FEE7-EB74-4E55-82B1-79866F6D4418}" destId="{003ED06D-8E30-4E97-96FA-DA34EADFEAE3}" srcOrd="0" destOrd="0" presId="urn:microsoft.com/office/officeart/2009/3/layout/IncreasingArrowsProcess"/>
    <dgm:cxn modelId="{EE95F46F-45AF-49CA-A52F-653E5F249E9C}" type="presOf" srcId="{AE19E66E-6A6B-4C1D-897E-657C9B75D491}" destId="{BBDA0D08-0A96-43A2-8B14-760C83BD5097}" srcOrd="0" destOrd="0" presId="urn:microsoft.com/office/officeart/2009/3/layout/IncreasingArrowsProcess"/>
    <dgm:cxn modelId="{E1BB6A78-8DC3-4180-B025-570DF43F0A1F}" type="presOf" srcId="{3D791025-742B-41BB-9E87-D34A8B2DD7B9}" destId="{F88D2071-E241-4888-94E2-7170E82A3EAC}" srcOrd="0" destOrd="0" presId="urn:microsoft.com/office/officeart/2009/3/layout/IncreasingArrowsProcess"/>
    <dgm:cxn modelId="{9D00D783-54D6-4DA0-96C5-5FE210E9A834}" type="presOf" srcId="{90E0CB10-E6D1-42CE-8F60-BE3D04B335F6}" destId="{6AC9BD0C-6074-47F2-8A71-1D1E8EE67BCE}" srcOrd="0" destOrd="0" presId="urn:microsoft.com/office/officeart/2009/3/layout/IncreasingArrowsProcess"/>
    <dgm:cxn modelId="{F368D78A-E6C7-4098-91E3-06B18752BC26}" type="presOf" srcId="{6B3CDDD4-97DA-4C60-8785-F2988A44D476}" destId="{E6492E8E-2683-469A-9D35-CFED5FD6C79A}" srcOrd="0" destOrd="0" presId="urn:microsoft.com/office/officeart/2009/3/layout/IncreasingArrowsProcess"/>
    <dgm:cxn modelId="{377C7697-0DCD-4A3A-9A6D-BB3701522B79}" srcId="{90E0CB10-E6D1-42CE-8F60-BE3D04B335F6}" destId="{3D791025-742B-41BB-9E87-D34A8B2DD7B9}" srcOrd="0" destOrd="0" parTransId="{26A53889-E63C-47B4-9FA2-8928297E7636}" sibTransId="{0C0E383F-93C1-437C-88E9-13AB9117E93B}"/>
    <dgm:cxn modelId="{962C44AC-E2E3-4410-A1D2-634FD19CFC0A}" type="presOf" srcId="{B3D40F40-7D4A-4F0A-982E-191B49F387ED}" destId="{3FFD7091-E648-4C52-B5F5-432DEE597DEF}" srcOrd="0" destOrd="0" presId="urn:microsoft.com/office/officeart/2009/3/layout/IncreasingArrowsProcess"/>
    <dgm:cxn modelId="{7AD521DB-7FE1-4E7E-8105-8534D79E70F2}" srcId="{B3D40F40-7D4A-4F0A-982E-191B49F387ED}" destId="{6B3CDDD4-97DA-4C60-8785-F2988A44D476}" srcOrd="2" destOrd="0" parTransId="{6B13C4BE-F9B3-4786-B098-5A907B096455}" sibTransId="{3084FDB2-E74A-4B15-AAC8-DD2A45F8156D}"/>
    <dgm:cxn modelId="{9DDBF4E5-756F-4781-8BBE-1574988A2B05}" srcId="{BDD2FEE7-EB74-4E55-82B1-79866F6D4418}" destId="{0C693F38-DF19-46EB-B4F3-8F8C267ECBEB}" srcOrd="0" destOrd="0" parTransId="{48A1F1C2-4799-4F3A-8993-1012132E9464}" sibTransId="{7485DAA8-E262-4E4A-94C5-A3B8A9BAFCED}"/>
    <dgm:cxn modelId="{08F39E2A-6832-4372-AE62-23F7C8926994}" type="presParOf" srcId="{3FFD7091-E648-4C52-B5F5-432DEE597DEF}" destId="{003ED06D-8E30-4E97-96FA-DA34EADFEAE3}" srcOrd="0" destOrd="0" presId="urn:microsoft.com/office/officeart/2009/3/layout/IncreasingArrowsProcess"/>
    <dgm:cxn modelId="{A7412BF9-A07B-44DE-8434-F4550F2E5B3E}" type="presParOf" srcId="{3FFD7091-E648-4C52-B5F5-432DEE597DEF}" destId="{8E556D16-E0BB-4CA8-A998-D9273AA6DEC4}" srcOrd="1" destOrd="0" presId="urn:microsoft.com/office/officeart/2009/3/layout/IncreasingArrowsProcess"/>
    <dgm:cxn modelId="{DF754F72-D667-44CD-A842-F771D60A6D49}" type="presParOf" srcId="{3FFD7091-E648-4C52-B5F5-432DEE597DEF}" destId="{6AC9BD0C-6074-47F2-8A71-1D1E8EE67BCE}" srcOrd="2" destOrd="0" presId="urn:microsoft.com/office/officeart/2009/3/layout/IncreasingArrowsProcess"/>
    <dgm:cxn modelId="{F46082C1-98AA-40EA-831A-5557E39ADEDB}" type="presParOf" srcId="{3FFD7091-E648-4C52-B5F5-432DEE597DEF}" destId="{F88D2071-E241-4888-94E2-7170E82A3EAC}" srcOrd="3" destOrd="0" presId="urn:microsoft.com/office/officeart/2009/3/layout/IncreasingArrowsProcess"/>
    <dgm:cxn modelId="{DE5B9F5D-020E-4717-B1D5-D81290B0B7A5}" type="presParOf" srcId="{3FFD7091-E648-4C52-B5F5-432DEE597DEF}" destId="{E6492E8E-2683-469A-9D35-CFED5FD6C79A}" srcOrd="4" destOrd="0" presId="urn:microsoft.com/office/officeart/2009/3/layout/IncreasingArrowsProcess"/>
    <dgm:cxn modelId="{64046E07-42B2-4F87-8BC3-DCC28394845B}" type="presParOf" srcId="{3FFD7091-E648-4C52-B5F5-432DEE597DEF}" destId="{BBDA0D08-0A96-43A2-8B14-760C83BD509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0E9B6-6541-4ACE-8DAB-92C07BDC8160}" type="doc">
      <dgm:prSet loTypeId="urn:microsoft.com/office/officeart/2005/8/layout/pyramid1" loCatId="pyramid" qsTypeId="urn:microsoft.com/office/officeart/2005/8/quickstyle/3d4" qsCatId="3D" csTypeId="urn:microsoft.com/office/officeart/2005/8/colors/colorful2" csCatId="colorful" phldr="1"/>
      <dgm:spPr/>
    </dgm:pt>
    <dgm:pt modelId="{C2CE9D65-6A42-4D51-A1CB-29A34471DD83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endParaRPr lang="cs-CZ" sz="1100" dirty="0"/>
        </a:p>
        <a:p>
          <a:pPr algn="ctr"/>
          <a:endParaRPr lang="cs-CZ" sz="1100" dirty="0"/>
        </a:p>
        <a:p>
          <a:pPr algn="ctr"/>
          <a:endParaRPr lang="cs-CZ" sz="1100" dirty="0"/>
        </a:p>
        <a:p>
          <a:pPr algn="ctr"/>
          <a:r>
            <a:rPr lang="cs-CZ" sz="1200" b="1" dirty="0"/>
            <a:t>DÍTĚ</a:t>
          </a:r>
        </a:p>
        <a:p>
          <a:pPr algn="ctr"/>
          <a:endParaRPr lang="cs-CZ" sz="1100" dirty="0"/>
        </a:p>
        <a:p>
          <a:pPr algn="ctr"/>
          <a:endParaRPr lang="cs-CZ" sz="1100" dirty="0"/>
        </a:p>
      </dgm:t>
    </dgm:pt>
    <dgm:pt modelId="{946B2EF7-48C3-4C2D-9846-DB804DE9AEA3}" type="parTrans" cxnId="{7FA49A81-E50C-48F8-AEE2-565E890FF0D5}">
      <dgm:prSet/>
      <dgm:spPr/>
      <dgm:t>
        <a:bodyPr/>
        <a:lstStyle/>
        <a:p>
          <a:pPr algn="ctr"/>
          <a:endParaRPr lang="cs-CZ"/>
        </a:p>
      </dgm:t>
    </dgm:pt>
    <dgm:pt modelId="{35AB7FF3-E90F-498F-B424-0A8FEAD76C12}" type="sibTrans" cxnId="{7FA49A81-E50C-48F8-AEE2-565E890FF0D5}">
      <dgm:prSet/>
      <dgm:spPr/>
      <dgm:t>
        <a:bodyPr/>
        <a:lstStyle/>
        <a:p>
          <a:pPr algn="ctr"/>
          <a:endParaRPr lang="cs-CZ"/>
        </a:p>
      </dgm:t>
    </dgm:pt>
    <dgm:pt modelId="{3C64B37F-333E-4E21-A12B-8A5AE6F2E595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endParaRPr lang="cs-CZ" sz="1200"/>
        </a:p>
        <a:p>
          <a:pPr algn="ctr"/>
          <a:r>
            <a:rPr lang="cs-CZ" sz="1200" b="1"/>
            <a:t>RODINA</a:t>
          </a:r>
          <a:endParaRPr lang="cs-CZ" sz="1400" b="1"/>
        </a:p>
        <a:p>
          <a:pPr algn="ctr"/>
          <a:endParaRPr lang="cs-CZ" sz="1200"/>
        </a:p>
      </dgm:t>
    </dgm:pt>
    <dgm:pt modelId="{8D7D6DDB-401C-4773-903E-81108F769BA3}" type="parTrans" cxnId="{817A73B3-2F43-443B-B3C7-998B2DE1BDF9}">
      <dgm:prSet/>
      <dgm:spPr/>
      <dgm:t>
        <a:bodyPr/>
        <a:lstStyle/>
        <a:p>
          <a:pPr algn="ctr"/>
          <a:endParaRPr lang="cs-CZ"/>
        </a:p>
      </dgm:t>
    </dgm:pt>
    <dgm:pt modelId="{58090138-CE49-4CA9-BDB7-D0CEC719CB38}" type="sibTrans" cxnId="{817A73B3-2F43-443B-B3C7-998B2DE1BDF9}">
      <dgm:prSet/>
      <dgm:spPr/>
      <dgm:t>
        <a:bodyPr/>
        <a:lstStyle/>
        <a:p>
          <a:pPr algn="ctr"/>
          <a:endParaRPr lang="cs-CZ"/>
        </a:p>
      </dgm:t>
    </dgm:pt>
    <dgm:pt modelId="{F9017F20-994C-4F98-8700-461A86BA387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ct val="0"/>
            </a:spcBef>
            <a:spcAft>
              <a:spcPts val="600"/>
            </a:spcAft>
          </a:pPr>
          <a:r>
            <a:rPr lang="cs-CZ" sz="1600" b="1">
              <a:solidFill>
                <a:sysClr val="windowText" lastClr="000000"/>
              </a:solidFill>
            </a:rPr>
            <a:t>ŠKOLA</a:t>
          </a:r>
          <a:r>
            <a:rPr lang="cs-CZ" sz="1600" b="1">
              <a:solidFill>
                <a:srgbClr val="C00000"/>
              </a:solidFill>
            </a:rPr>
            <a:t>  </a:t>
          </a:r>
          <a:r>
            <a:rPr lang="cs-CZ" sz="1600" b="1"/>
            <a:t> </a:t>
          </a:r>
          <a:r>
            <a:rPr lang="cs-CZ" sz="1200"/>
            <a:t>                       </a:t>
          </a:r>
        </a:p>
        <a:p>
          <a:pPr algn="ctr">
            <a:spcBef>
              <a:spcPts val="300"/>
            </a:spcBef>
            <a:spcAft>
              <a:spcPts val="600"/>
            </a:spcAft>
          </a:pPr>
          <a:r>
            <a:rPr lang="cs-CZ" sz="700"/>
            <a:t>nastavení včasného rozpoznání rizikového chování                a návazná spolupráce s dalšími aktéry                                           VŠEOBECNÁ A SELEKTIVNÍ PRIMÁRNÍ PREVENCE.                                                                                             </a:t>
          </a:r>
          <a:r>
            <a:rPr lang="cs-CZ" sz="700">
              <a:solidFill>
                <a:sysClr val="windowText" lastClr="000000"/>
              </a:solidFill>
            </a:rPr>
            <a:t>INDIKOVANÁ PREVENCE </a:t>
          </a:r>
        </a:p>
        <a:p>
          <a:pPr algn="ctr">
            <a:spcBef>
              <a:spcPct val="0"/>
            </a:spcBef>
            <a:spcAft>
              <a:spcPts val="600"/>
            </a:spcAft>
          </a:pPr>
          <a:r>
            <a:rPr lang="cs-CZ" sz="700" b="0"/>
            <a:t>Škola ve spolupráci s OSPOD, NNO, ŠPZ, PPP, SVP</a:t>
          </a:r>
          <a:endParaRPr lang="cs-CZ" sz="700"/>
        </a:p>
      </dgm:t>
    </dgm:pt>
    <dgm:pt modelId="{7FFC43F7-6F41-406D-B040-C94787A9B0B9}" type="parTrans" cxnId="{359C5CA3-2441-42DC-A0BA-AC6CFB05B0B8}">
      <dgm:prSet/>
      <dgm:spPr/>
      <dgm:t>
        <a:bodyPr/>
        <a:lstStyle/>
        <a:p>
          <a:pPr algn="ctr"/>
          <a:endParaRPr lang="cs-CZ"/>
        </a:p>
      </dgm:t>
    </dgm:pt>
    <dgm:pt modelId="{8A45FAE9-8C3E-4105-AB1D-5B9BEA5D1BEE}" type="sibTrans" cxnId="{359C5CA3-2441-42DC-A0BA-AC6CFB05B0B8}">
      <dgm:prSet/>
      <dgm:spPr/>
      <dgm:t>
        <a:bodyPr/>
        <a:lstStyle/>
        <a:p>
          <a:pPr algn="ctr"/>
          <a:endParaRPr lang="cs-CZ"/>
        </a:p>
      </dgm:t>
    </dgm:pt>
    <dgm:pt modelId="{9AB4B89A-75BC-4C45-8919-FE290A611E3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100"/>
            </a:spcAft>
          </a:pPr>
          <a:r>
            <a:rPr lang="cs-CZ" sz="1400" b="1">
              <a:solidFill>
                <a:sysClr val="windowText" lastClr="000000"/>
              </a:solidFill>
            </a:rPr>
            <a:t>PREVENTIVNĚ VÝCHOVNÁ PÉČE                         Středisko výchovné péče                       </a:t>
          </a:r>
          <a:r>
            <a:rPr lang="cs-CZ" sz="700"/>
            <a:t>forma terénní, ambulantní, stacionář, pobyt. Dobrovolná báze spolupráce.</a:t>
          </a:r>
        </a:p>
        <a:p>
          <a:pPr algn="ctr">
            <a:spcAft>
              <a:spcPts val="100"/>
            </a:spcAft>
          </a:pPr>
          <a:r>
            <a:rPr lang="cs-CZ" sz="700"/>
            <a:t>Závazné doporučení pro úzkou spolupráci se školou a rodinou</a:t>
          </a:r>
        </a:p>
      </dgm:t>
    </dgm:pt>
    <dgm:pt modelId="{A658276D-D3BF-4148-AC98-E6E68AD54D2D}" type="parTrans" cxnId="{E0449C2E-F362-4025-A121-9F29A4B4B712}">
      <dgm:prSet/>
      <dgm:spPr/>
      <dgm:t>
        <a:bodyPr/>
        <a:lstStyle/>
        <a:p>
          <a:pPr algn="ctr"/>
          <a:endParaRPr lang="cs-CZ"/>
        </a:p>
      </dgm:t>
    </dgm:pt>
    <dgm:pt modelId="{85DDFA29-EBF7-47A9-AAD5-C890C9644B87}" type="sibTrans" cxnId="{E0449C2E-F362-4025-A121-9F29A4B4B712}">
      <dgm:prSet/>
      <dgm:spPr/>
      <dgm:t>
        <a:bodyPr/>
        <a:lstStyle/>
        <a:p>
          <a:pPr algn="ctr"/>
          <a:endParaRPr lang="cs-CZ"/>
        </a:p>
      </dgm:t>
    </dgm:pt>
    <dgm:pt modelId="{34B9EF1C-A0FE-4398-A0AB-DBA06CC0294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100"/>
            </a:spcAft>
          </a:pPr>
          <a:r>
            <a:rPr lang="cs-CZ" sz="1400" b="1">
              <a:solidFill>
                <a:schemeClr val="tx1"/>
              </a:solidFill>
            </a:rPr>
            <a:t>DIAGNOSTICKÉ CENTRUM</a:t>
          </a:r>
        </a:p>
        <a:p>
          <a:pPr algn="ctr">
            <a:spcAft>
              <a:spcPts val="100"/>
            </a:spcAft>
          </a:pPr>
          <a:r>
            <a:rPr lang="cs-CZ" sz="700">
              <a:solidFill>
                <a:schemeClr val="tx1"/>
              </a:solidFill>
            </a:rPr>
            <a:t>Preventivně výchovná péče na úrovni nařízení soudu formou VO + PO</a:t>
          </a:r>
        </a:p>
        <a:p>
          <a:pPr algn="ctr">
            <a:spcAft>
              <a:spcPts val="100"/>
            </a:spcAft>
          </a:pPr>
          <a:r>
            <a:rPr lang="cs-CZ" sz="700">
              <a:solidFill>
                <a:schemeClr val="tx1"/>
              </a:solidFill>
            </a:rPr>
            <a:t>bez školy</a:t>
          </a:r>
        </a:p>
        <a:p>
          <a:pPr algn="ctr">
            <a:spcAft>
              <a:spcPts val="100"/>
            </a:spcAft>
          </a:pPr>
          <a:r>
            <a:rPr lang="cs-CZ" sz="700">
              <a:solidFill>
                <a:schemeClr val="tx1"/>
              </a:solidFill>
            </a:rPr>
            <a:t>s jasně stanovenou dobou max 3 měsíce</a:t>
          </a:r>
        </a:p>
      </dgm:t>
    </dgm:pt>
    <dgm:pt modelId="{D0DDBC22-DC9A-4AF7-8524-078189230841}" type="parTrans" cxnId="{1C976937-1D7E-411E-8B03-6BCBE6FADD56}">
      <dgm:prSet/>
      <dgm:spPr/>
      <dgm:t>
        <a:bodyPr/>
        <a:lstStyle/>
        <a:p>
          <a:pPr algn="ctr"/>
          <a:endParaRPr lang="cs-CZ"/>
        </a:p>
      </dgm:t>
    </dgm:pt>
    <dgm:pt modelId="{58A5730D-8A13-4E62-AD26-7892F2E817DC}" type="sibTrans" cxnId="{1C976937-1D7E-411E-8B03-6BCBE6FADD56}">
      <dgm:prSet/>
      <dgm:spPr/>
      <dgm:t>
        <a:bodyPr/>
        <a:lstStyle/>
        <a:p>
          <a:pPr algn="ctr"/>
          <a:endParaRPr lang="cs-CZ"/>
        </a:p>
      </dgm:t>
    </dgm:pt>
    <dgm:pt modelId="{86789968-B2FE-409B-B27A-CF2E96D800D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cs-CZ" sz="1400" b="1">
              <a:solidFill>
                <a:schemeClr val="tx1"/>
              </a:solidFill>
            </a:rPr>
            <a:t>NÁHRADNÍ VÝCHOVNÁ PÉČE</a:t>
          </a:r>
        </a:p>
        <a:p>
          <a:pPr algn="ctr"/>
          <a:r>
            <a:rPr lang="cs-CZ" sz="1200" b="1">
              <a:solidFill>
                <a:schemeClr val="tx1"/>
              </a:solidFill>
            </a:rPr>
            <a:t>Dětský domov/ Zařízení náhradní výchovné péče s PŠD / Zařízení náhr. vých. péče po ukončení PŠD                                 </a:t>
          </a:r>
          <a:r>
            <a:rPr lang="cs-CZ" sz="700" b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Zajištění státní péče, intervenční a speciálně pedagogické nástroje pro  úspěšný návrat dítěte do společnosti</a:t>
          </a:r>
          <a:endParaRPr lang="cs-CZ" sz="1100" b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C068868-7505-45F2-BE24-290317856164}" type="parTrans" cxnId="{76F52960-9E70-4138-9664-7FB8AAA9BE00}">
      <dgm:prSet/>
      <dgm:spPr/>
      <dgm:t>
        <a:bodyPr/>
        <a:lstStyle/>
        <a:p>
          <a:pPr algn="ctr"/>
          <a:endParaRPr lang="cs-CZ"/>
        </a:p>
      </dgm:t>
    </dgm:pt>
    <dgm:pt modelId="{0A8DFAF1-A237-492B-BF67-417495DA6B99}" type="sibTrans" cxnId="{76F52960-9E70-4138-9664-7FB8AAA9BE00}">
      <dgm:prSet/>
      <dgm:spPr/>
      <dgm:t>
        <a:bodyPr/>
        <a:lstStyle/>
        <a:p>
          <a:pPr algn="ctr"/>
          <a:endParaRPr lang="cs-CZ"/>
        </a:p>
      </dgm:t>
    </dgm:pt>
    <dgm:pt modelId="{64277BB0-7A86-4A21-9FE4-5853FABD54B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cs-CZ" sz="1400" b="1" dirty="0">
              <a:solidFill>
                <a:sysClr val="windowText" lastClr="000000"/>
              </a:solidFill>
            </a:rPr>
            <a:t>VZDĚLÁVÁNÍ</a:t>
          </a:r>
          <a:r>
            <a:rPr lang="cs-CZ" sz="1200" b="1" dirty="0">
              <a:solidFill>
                <a:sysClr val="windowText" lastClr="000000"/>
              </a:solidFill>
            </a:rPr>
            <a:t> PEDAGOGŮ      </a:t>
          </a:r>
          <a:r>
            <a:rPr lang="cs-CZ" sz="700" b="0" dirty="0">
              <a:solidFill>
                <a:sysClr val="windowText" lastClr="000000"/>
              </a:solidFill>
            </a:rPr>
            <a:t>pregraduální příprava, další vzdělávání</a:t>
          </a:r>
        </a:p>
      </dgm:t>
    </dgm:pt>
    <dgm:pt modelId="{46C17734-9BCA-49DB-9F6F-9901538E7AA2}" type="parTrans" cxnId="{234ADD70-C1A6-44D2-8119-C97F474A5D9F}">
      <dgm:prSet/>
      <dgm:spPr/>
      <dgm:t>
        <a:bodyPr/>
        <a:lstStyle/>
        <a:p>
          <a:pPr algn="ctr"/>
          <a:endParaRPr lang="cs-CZ"/>
        </a:p>
      </dgm:t>
    </dgm:pt>
    <dgm:pt modelId="{709D9BE6-0623-49F4-98CE-4DA5C9608781}" type="sibTrans" cxnId="{234ADD70-C1A6-44D2-8119-C97F474A5D9F}">
      <dgm:prSet/>
      <dgm:spPr/>
      <dgm:t>
        <a:bodyPr/>
        <a:lstStyle/>
        <a:p>
          <a:pPr algn="ctr"/>
          <a:endParaRPr lang="cs-CZ"/>
        </a:p>
      </dgm:t>
    </dgm:pt>
    <dgm:pt modelId="{C8FACDBA-A310-47C1-AEB8-59AD80BE241D}" type="pres">
      <dgm:prSet presAssocID="{62B0E9B6-6541-4ACE-8DAB-92C07BDC8160}" presName="Name0" presStyleCnt="0">
        <dgm:presLayoutVars>
          <dgm:dir/>
          <dgm:animLvl val="lvl"/>
          <dgm:resizeHandles val="exact"/>
        </dgm:presLayoutVars>
      </dgm:prSet>
      <dgm:spPr/>
    </dgm:pt>
    <dgm:pt modelId="{9CAD237B-81CD-45E2-B425-2274B049158F}" type="pres">
      <dgm:prSet presAssocID="{C2CE9D65-6A42-4D51-A1CB-29A34471DD83}" presName="Name8" presStyleCnt="0"/>
      <dgm:spPr/>
    </dgm:pt>
    <dgm:pt modelId="{E1928D3F-1CC7-4911-B918-7A5C46C3C7D8}" type="pres">
      <dgm:prSet presAssocID="{C2CE9D65-6A42-4D51-A1CB-29A34471DD83}" presName="level" presStyleLbl="node1" presStyleIdx="0" presStyleCnt="7" custScaleY="119609">
        <dgm:presLayoutVars>
          <dgm:chMax val="1"/>
          <dgm:bulletEnabled val="1"/>
        </dgm:presLayoutVars>
      </dgm:prSet>
      <dgm:spPr/>
    </dgm:pt>
    <dgm:pt modelId="{2E7EEF4C-B6F7-4351-877C-186C97AF3E0A}" type="pres">
      <dgm:prSet presAssocID="{C2CE9D65-6A42-4D51-A1CB-29A34471DD8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11F104-C732-4573-94EA-02AC4A5A2527}" type="pres">
      <dgm:prSet presAssocID="{3C64B37F-333E-4E21-A12B-8A5AE6F2E595}" presName="Name8" presStyleCnt="0"/>
      <dgm:spPr/>
    </dgm:pt>
    <dgm:pt modelId="{0FFE3682-507E-44DD-BA7B-07216C57BC36}" type="pres">
      <dgm:prSet presAssocID="{3C64B37F-333E-4E21-A12B-8A5AE6F2E595}" presName="level" presStyleLbl="node1" presStyleIdx="1" presStyleCnt="7" custScaleY="96480">
        <dgm:presLayoutVars>
          <dgm:chMax val="1"/>
          <dgm:bulletEnabled val="1"/>
        </dgm:presLayoutVars>
      </dgm:prSet>
      <dgm:spPr/>
    </dgm:pt>
    <dgm:pt modelId="{F14A71B6-1243-4E48-905D-B716FF995F81}" type="pres">
      <dgm:prSet presAssocID="{3C64B37F-333E-4E21-A12B-8A5AE6F2E5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7D5012-97CC-493A-BBC0-2CEB49F8C99D}" type="pres">
      <dgm:prSet presAssocID="{64277BB0-7A86-4A21-9FE4-5853FABD54BD}" presName="Name8" presStyleCnt="0"/>
      <dgm:spPr/>
    </dgm:pt>
    <dgm:pt modelId="{DFD25D00-E0E8-42EA-8D5D-AC5A7F29495A}" type="pres">
      <dgm:prSet presAssocID="{64277BB0-7A86-4A21-9FE4-5853FABD54BD}" presName="level" presStyleLbl="node1" presStyleIdx="2" presStyleCnt="7" custScaleY="166859">
        <dgm:presLayoutVars>
          <dgm:chMax val="1"/>
          <dgm:bulletEnabled val="1"/>
        </dgm:presLayoutVars>
      </dgm:prSet>
      <dgm:spPr/>
    </dgm:pt>
    <dgm:pt modelId="{C0AF8C80-9D04-44B5-92A6-D63BE07FBA40}" type="pres">
      <dgm:prSet presAssocID="{64277BB0-7A86-4A21-9FE4-5853FABD54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C53E27-FE45-4E97-8293-10AD0C62C69A}" type="pres">
      <dgm:prSet presAssocID="{F9017F20-994C-4F98-8700-461A86BA3875}" presName="Name8" presStyleCnt="0"/>
      <dgm:spPr/>
    </dgm:pt>
    <dgm:pt modelId="{1683EBFE-66C4-459C-93A4-27827EE0E03A}" type="pres">
      <dgm:prSet presAssocID="{F9017F20-994C-4F98-8700-461A86BA3875}" presName="level" presStyleLbl="node1" presStyleIdx="3" presStyleCnt="7" custScaleY="225749" custLinFactNeighborX="325" custLinFactNeighborY="612">
        <dgm:presLayoutVars>
          <dgm:chMax val="1"/>
          <dgm:bulletEnabled val="1"/>
        </dgm:presLayoutVars>
      </dgm:prSet>
      <dgm:spPr/>
    </dgm:pt>
    <dgm:pt modelId="{B3CDA677-74EB-45DC-930D-3600B6506F9D}" type="pres">
      <dgm:prSet presAssocID="{F9017F20-994C-4F98-8700-461A86BA38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D6816F-C0AA-4A89-AFCD-7B1EDB2E59A9}" type="pres">
      <dgm:prSet presAssocID="{9AB4B89A-75BC-4C45-8919-FE290A611E31}" presName="Name8" presStyleCnt="0"/>
      <dgm:spPr/>
    </dgm:pt>
    <dgm:pt modelId="{B5EACD29-D234-41FC-A8AF-03C6FF3EC687}" type="pres">
      <dgm:prSet presAssocID="{9AB4B89A-75BC-4C45-8919-FE290A611E31}" presName="level" presStyleLbl="node1" presStyleIdx="4" presStyleCnt="7" custScaleY="196758">
        <dgm:presLayoutVars>
          <dgm:chMax val="1"/>
          <dgm:bulletEnabled val="1"/>
        </dgm:presLayoutVars>
      </dgm:prSet>
      <dgm:spPr/>
    </dgm:pt>
    <dgm:pt modelId="{6B64EAE5-2212-4A7F-A507-4A99BF6C2ABA}" type="pres">
      <dgm:prSet presAssocID="{9AB4B89A-75BC-4C45-8919-FE290A611E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98EE8D-1547-4953-828B-1AEAEF021EF7}" type="pres">
      <dgm:prSet presAssocID="{34B9EF1C-A0FE-4398-A0AB-DBA06CC02947}" presName="Name8" presStyleCnt="0"/>
      <dgm:spPr/>
    </dgm:pt>
    <dgm:pt modelId="{DC599697-67FF-404E-BB4D-6FB0B70B3913}" type="pres">
      <dgm:prSet presAssocID="{34B9EF1C-A0FE-4398-A0AB-DBA06CC02947}" presName="level" presStyleLbl="node1" presStyleIdx="5" presStyleCnt="7" custScaleY="156032">
        <dgm:presLayoutVars>
          <dgm:chMax val="1"/>
          <dgm:bulletEnabled val="1"/>
        </dgm:presLayoutVars>
      </dgm:prSet>
      <dgm:spPr/>
    </dgm:pt>
    <dgm:pt modelId="{4B89A34B-8F4E-4B6A-B8E6-D73DCF8C5AA4}" type="pres">
      <dgm:prSet presAssocID="{34B9EF1C-A0FE-4398-A0AB-DBA06CC029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1ECCD0-D71A-4FF0-8050-E02850B07046}" type="pres">
      <dgm:prSet presAssocID="{86789968-B2FE-409B-B27A-CF2E96D800DD}" presName="Name8" presStyleCnt="0"/>
      <dgm:spPr/>
    </dgm:pt>
    <dgm:pt modelId="{8F617D3A-EE34-4CFD-8DD6-24DA1FB6123C}" type="pres">
      <dgm:prSet presAssocID="{86789968-B2FE-409B-B27A-CF2E96D800DD}" presName="level" presStyleLbl="node1" presStyleIdx="6" presStyleCnt="7" custScaleY="234173">
        <dgm:presLayoutVars>
          <dgm:chMax val="1"/>
          <dgm:bulletEnabled val="1"/>
        </dgm:presLayoutVars>
      </dgm:prSet>
      <dgm:spPr/>
    </dgm:pt>
    <dgm:pt modelId="{7A864379-CA43-4ADA-8523-F96616A7CC97}" type="pres">
      <dgm:prSet presAssocID="{86789968-B2FE-409B-B27A-CF2E96D800D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6108C02-ABA4-4E4A-8A68-E46B9DC9B901}" type="presOf" srcId="{F9017F20-994C-4F98-8700-461A86BA3875}" destId="{1683EBFE-66C4-459C-93A4-27827EE0E03A}" srcOrd="0" destOrd="0" presId="urn:microsoft.com/office/officeart/2005/8/layout/pyramid1"/>
    <dgm:cxn modelId="{E0449C2E-F362-4025-A121-9F29A4B4B712}" srcId="{62B0E9B6-6541-4ACE-8DAB-92C07BDC8160}" destId="{9AB4B89A-75BC-4C45-8919-FE290A611E31}" srcOrd="4" destOrd="0" parTransId="{A658276D-D3BF-4148-AC98-E6E68AD54D2D}" sibTransId="{85DDFA29-EBF7-47A9-AAD5-C890C9644B87}"/>
    <dgm:cxn modelId="{1C976937-1D7E-411E-8B03-6BCBE6FADD56}" srcId="{62B0E9B6-6541-4ACE-8DAB-92C07BDC8160}" destId="{34B9EF1C-A0FE-4398-A0AB-DBA06CC02947}" srcOrd="5" destOrd="0" parTransId="{D0DDBC22-DC9A-4AF7-8524-078189230841}" sibTransId="{58A5730D-8A13-4E62-AD26-7892F2E817DC}"/>
    <dgm:cxn modelId="{B9EED23F-AFA9-424C-936E-E75BCEE45EF8}" type="presOf" srcId="{34B9EF1C-A0FE-4398-A0AB-DBA06CC02947}" destId="{DC599697-67FF-404E-BB4D-6FB0B70B3913}" srcOrd="0" destOrd="0" presId="urn:microsoft.com/office/officeart/2005/8/layout/pyramid1"/>
    <dgm:cxn modelId="{76F52960-9E70-4138-9664-7FB8AAA9BE00}" srcId="{62B0E9B6-6541-4ACE-8DAB-92C07BDC8160}" destId="{86789968-B2FE-409B-B27A-CF2E96D800DD}" srcOrd="6" destOrd="0" parTransId="{CC068868-7505-45F2-BE24-290317856164}" sibTransId="{0A8DFAF1-A237-492B-BF67-417495DA6B99}"/>
    <dgm:cxn modelId="{DE0A6A47-0AE6-4C20-A738-5C28C89A2F23}" type="presOf" srcId="{C2CE9D65-6A42-4D51-A1CB-29A34471DD83}" destId="{2E7EEF4C-B6F7-4351-877C-186C97AF3E0A}" srcOrd="1" destOrd="0" presId="urn:microsoft.com/office/officeart/2005/8/layout/pyramid1"/>
    <dgm:cxn modelId="{B044B96A-5758-4F12-8021-4F296E4B9E2F}" type="presOf" srcId="{C2CE9D65-6A42-4D51-A1CB-29A34471DD83}" destId="{E1928D3F-1CC7-4911-B918-7A5C46C3C7D8}" srcOrd="0" destOrd="0" presId="urn:microsoft.com/office/officeart/2005/8/layout/pyramid1"/>
    <dgm:cxn modelId="{81854A6C-63F8-4F76-9BFD-7D5D3FDE1DC8}" type="presOf" srcId="{62B0E9B6-6541-4ACE-8DAB-92C07BDC8160}" destId="{C8FACDBA-A310-47C1-AEB8-59AD80BE241D}" srcOrd="0" destOrd="0" presId="urn:microsoft.com/office/officeart/2005/8/layout/pyramid1"/>
    <dgm:cxn modelId="{0880266D-00A0-414C-B1F5-93105843F764}" type="presOf" srcId="{34B9EF1C-A0FE-4398-A0AB-DBA06CC02947}" destId="{4B89A34B-8F4E-4B6A-B8E6-D73DCF8C5AA4}" srcOrd="1" destOrd="0" presId="urn:microsoft.com/office/officeart/2005/8/layout/pyramid1"/>
    <dgm:cxn modelId="{234ADD70-C1A6-44D2-8119-C97F474A5D9F}" srcId="{62B0E9B6-6541-4ACE-8DAB-92C07BDC8160}" destId="{64277BB0-7A86-4A21-9FE4-5853FABD54BD}" srcOrd="2" destOrd="0" parTransId="{46C17734-9BCA-49DB-9F6F-9901538E7AA2}" sibTransId="{709D9BE6-0623-49F4-98CE-4DA5C9608781}"/>
    <dgm:cxn modelId="{CC1F0851-8315-4FE7-B371-5EF5915707BA}" type="presOf" srcId="{86789968-B2FE-409B-B27A-CF2E96D800DD}" destId="{7A864379-CA43-4ADA-8523-F96616A7CC97}" srcOrd="1" destOrd="0" presId="urn:microsoft.com/office/officeart/2005/8/layout/pyramid1"/>
    <dgm:cxn modelId="{DA869374-315C-4796-9817-D4E68E3BECC9}" type="presOf" srcId="{3C64B37F-333E-4E21-A12B-8A5AE6F2E595}" destId="{0FFE3682-507E-44DD-BA7B-07216C57BC36}" srcOrd="0" destOrd="0" presId="urn:microsoft.com/office/officeart/2005/8/layout/pyramid1"/>
    <dgm:cxn modelId="{7FA49A81-E50C-48F8-AEE2-565E890FF0D5}" srcId="{62B0E9B6-6541-4ACE-8DAB-92C07BDC8160}" destId="{C2CE9D65-6A42-4D51-A1CB-29A34471DD83}" srcOrd="0" destOrd="0" parTransId="{946B2EF7-48C3-4C2D-9846-DB804DE9AEA3}" sibTransId="{35AB7FF3-E90F-498F-B424-0A8FEAD76C12}"/>
    <dgm:cxn modelId="{2D270095-B277-4843-81BC-D9B64CD56468}" type="presOf" srcId="{3C64B37F-333E-4E21-A12B-8A5AE6F2E595}" destId="{F14A71B6-1243-4E48-905D-B716FF995F81}" srcOrd="1" destOrd="0" presId="urn:microsoft.com/office/officeart/2005/8/layout/pyramid1"/>
    <dgm:cxn modelId="{E27E00A3-6038-48D0-8BFE-CEAD9BFA8EB8}" type="presOf" srcId="{64277BB0-7A86-4A21-9FE4-5853FABD54BD}" destId="{DFD25D00-E0E8-42EA-8D5D-AC5A7F29495A}" srcOrd="0" destOrd="0" presId="urn:microsoft.com/office/officeart/2005/8/layout/pyramid1"/>
    <dgm:cxn modelId="{359C5CA3-2441-42DC-A0BA-AC6CFB05B0B8}" srcId="{62B0E9B6-6541-4ACE-8DAB-92C07BDC8160}" destId="{F9017F20-994C-4F98-8700-461A86BA3875}" srcOrd="3" destOrd="0" parTransId="{7FFC43F7-6F41-406D-B040-C94787A9B0B9}" sibTransId="{8A45FAE9-8C3E-4105-AB1D-5B9BEA5D1BEE}"/>
    <dgm:cxn modelId="{13BBF2A9-ECE6-43BD-BF5C-DF466C5AE71F}" type="presOf" srcId="{64277BB0-7A86-4A21-9FE4-5853FABD54BD}" destId="{C0AF8C80-9D04-44B5-92A6-D63BE07FBA40}" srcOrd="1" destOrd="0" presId="urn:microsoft.com/office/officeart/2005/8/layout/pyramid1"/>
    <dgm:cxn modelId="{817A73B3-2F43-443B-B3C7-998B2DE1BDF9}" srcId="{62B0E9B6-6541-4ACE-8DAB-92C07BDC8160}" destId="{3C64B37F-333E-4E21-A12B-8A5AE6F2E595}" srcOrd="1" destOrd="0" parTransId="{8D7D6DDB-401C-4773-903E-81108F769BA3}" sibTransId="{58090138-CE49-4CA9-BDB7-D0CEC719CB38}"/>
    <dgm:cxn modelId="{66F425CF-BD69-4E89-9D9E-B1FBA72799C1}" type="presOf" srcId="{9AB4B89A-75BC-4C45-8919-FE290A611E31}" destId="{6B64EAE5-2212-4A7F-A507-4A99BF6C2ABA}" srcOrd="1" destOrd="0" presId="urn:microsoft.com/office/officeart/2005/8/layout/pyramid1"/>
    <dgm:cxn modelId="{96C879D4-AE7E-4E8C-AA65-595243389EA8}" type="presOf" srcId="{F9017F20-994C-4F98-8700-461A86BA3875}" destId="{B3CDA677-74EB-45DC-930D-3600B6506F9D}" srcOrd="1" destOrd="0" presId="urn:microsoft.com/office/officeart/2005/8/layout/pyramid1"/>
    <dgm:cxn modelId="{9F9414EE-102E-42BC-9B4F-251788295F05}" type="presOf" srcId="{86789968-B2FE-409B-B27A-CF2E96D800DD}" destId="{8F617D3A-EE34-4CFD-8DD6-24DA1FB6123C}" srcOrd="0" destOrd="0" presId="urn:microsoft.com/office/officeart/2005/8/layout/pyramid1"/>
    <dgm:cxn modelId="{270568F2-48F1-4994-B074-E8F1352F766C}" type="presOf" srcId="{9AB4B89A-75BC-4C45-8919-FE290A611E31}" destId="{B5EACD29-D234-41FC-A8AF-03C6FF3EC687}" srcOrd="0" destOrd="0" presId="urn:microsoft.com/office/officeart/2005/8/layout/pyramid1"/>
    <dgm:cxn modelId="{184C1ACA-0537-4531-ACCC-170D30B50F34}" type="presParOf" srcId="{C8FACDBA-A310-47C1-AEB8-59AD80BE241D}" destId="{9CAD237B-81CD-45E2-B425-2274B049158F}" srcOrd="0" destOrd="0" presId="urn:microsoft.com/office/officeart/2005/8/layout/pyramid1"/>
    <dgm:cxn modelId="{3350ED97-3682-4069-ADC9-1E1C3D772AAB}" type="presParOf" srcId="{9CAD237B-81CD-45E2-B425-2274B049158F}" destId="{E1928D3F-1CC7-4911-B918-7A5C46C3C7D8}" srcOrd="0" destOrd="0" presId="urn:microsoft.com/office/officeart/2005/8/layout/pyramid1"/>
    <dgm:cxn modelId="{A2D6A55E-1117-445F-AC9B-65E990553E81}" type="presParOf" srcId="{9CAD237B-81CD-45E2-B425-2274B049158F}" destId="{2E7EEF4C-B6F7-4351-877C-186C97AF3E0A}" srcOrd="1" destOrd="0" presId="urn:microsoft.com/office/officeart/2005/8/layout/pyramid1"/>
    <dgm:cxn modelId="{DC45E70E-0A94-453D-A6CC-20E720AF364A}" type="presParOf" srcId="{C8FACDBA-A310-47C1-AEB8-59AD80BE241D}" destId="{D411F104-C732-4573-94EA-02AC4A5A2527}" srcOrd="1" destOrd="0" presId="urn:microsoft.com/office/officeart/2005/8/layout/pyramid1"/>
    <dgm:cxn modelId="{40B33BF2-E9BA-49B1-807C-B50ECEED8C76}" type="presParOf" srcId="{D411F104-C732-4573-94EA-02AC4A5A2527}" destId="{0FFE3682-507E-44DD-BA7B-07216C57BC36}" srcOrd="0" destOrd="0" presId="urn:microsoft.com/office/officeart/2005/8/layout/pyramid1"/>
    <dgm:cxn modelId="{42197A5C-D221-4650-A529-A6AB7768F8BE}" type="presParOf" srcId="{D411F104-C732-4573-94EA-02AC4A5A2527}" destId="{F14A71B6-1243-4E48-905D-B716FF995F81}" srcOrd="1" destOrd="0" presId="urn:microsoft.com/office/officeart/2005/8/layout/pyramid1"/>
    <dgm:cxn modelId="{AF6F3D6D-6B0E-48A9-A218-F146382FFD7A}" type="presParOf" srcId="{C8FACDBA-A310-47C1-AEB8-59AD80BE241D}" destId="{767D5012-97CC-493A-BBC0-2CEB49F8C99D}" srcOrd="2" destOrd="0" presId="urn:microsoft.com/office/officeart/2005/8/layout/pyramid1"/>
    <dgm:cxn modelId="{0D896DF3-51AF-40C5-9D59-87E4CD70A771}" type="presParOf" srcId="{767D5012-97CC-493A-BBC0-2CEB49F8C99D}" destId="{DFD25D00-E0E8-42EA-8D5D-AC5A7F29495A}" srcOrd="0" destOrd="0" presId="urn:microsoft.com/office/officeart/2005/8/layout/pyramid1"/>
    <dgm:cxn modelId="{AA503D4F-AE59-4769-9220-347EFC0D825F}" type="presParOf" srcId="{767D5012-97CC-493A-BBC0-2CEB49F8C99D}" destId="{C0AF8C80-9D04-44B5-92A6-D63BE07FBA40}" srcOrd="1" destOrd="0" presId="urn:microsoft.com/office/officeart/2005/8/layout/pyramid1"/>
    <dgm:cxn modelId="{B1D8ED9B-3907-4597-8BAD-9B7C3ED64AB2}" type="presParOf" srcId="{C8FACDBA-A310-47C1-AEB8-59AD80BE241D}" destId="{BDC53E27-FE45-4E97-8293-10AD0C62C69A}" srcOrd="3" destOrd="0" presId="urn:microsoft.com/office/officeart/2005/8/layout/pyramid1"/>
    <dgm:cxn modelId="{44F97427-5327-4BB6-873F-04A224F85D65}" type="presParOf" srcId="{BDC53E27-FE45-4E97-8293-10AD0C62C69A}" destId="{1683EBFE-66C4-459C-93A4-27827EE0E03A}" srcOrd="0" destOrd="0" presId="urn:microsoft.com/office/officeart/2005/8/layout/pyramid1"/>
    <dgm:cxn modelId="{EA784943-A344-4492-AAA5-711122A9BC2C}" type="presParOf" srcId="{BDC53E27-FE45-4E97-8293-10AD0C62C69A}" destId="{B3CDA677-74EB-45DC-930D-3600B6506F9D}" srcOrd="1" destOrd="0" presId="urn:microsoft.com/office/officeart/2005/8/layout/pyramid1"/>
    <dgm:cxn modelId="{01907F96-BFED-4D33-A3AC-719B853E5370}" type="presParOf" srcId="{C8FACDBA-A310-47C1-AEB8-59AD80BE241D}" destId="{39D6816F-C0AA-4A89-AFCD-7B1EDB2E59A9}" srcOrd="4" destOrd="0" presId="urn:microsoft.com/office/officeart/2005/8/layout/pyramid1"/>
    <dgm:cxn modelId="{0858B09F-718E-46E7-AE75-F0CE809B0275}" type="presParOf" srcId="{39D6816F-C0AA-4A89-AFCD-7B1EDB2E59A9}" destId="{B5EACD29-D234-41FC-A8AF-03C6FF3EC687}" srcOrd="0" destOrd="0" presId="urn:microsoft.com/office/officeart/2005/8/layout/pyramid1"/>
    <dgm:cxn modelId="{28EF1BCD-A22E-41F7-BA82-EEDD59BF6244}" type="presParOf" srcId="{39D6816F-C0AA-4A89-AFCD-7B1EDB2E59A9}" destId="{6B64EAE5-2212-4A7F-A507-4A99BF6C2ABA}" srcOrd="1" destOrd="0" presId="urn:microsoft.com/office/officeart/2005/8/layout/pyramid1"/>
    <dgm:cxn modelId="{B203419D-8820-4D22-8236-126987843E0C}" type="presParOf" srcId="{C8FACDBA-A310-47C1-AEB8-59AD80BE241D}" destId="{3198EE8D-1547-4953-828B-1AEAEF021EF7}" srcOrd="5" destOrd="0" presId="urn:microsoft.com/office/officeart/2005/8/layout/pyramid1"/>
    <dgm:cxn modelId="{CAEE6B78-54B7-4245-A29C-9AA221A4C6A6}" type="presParOf" srcId="{3198EE8D-1547-4953-828B-1AEAEF021EF7}" destId="{DC599697-67FF-404E-BB4D-6FB0B70B3913}" srcOrd="0" destOrd="0" presId="urn:microsoft.com/office/officeart/2005/8/layout/pyramid1"/>
    <dgm:cxn modelId="{5A727E87-ABF5-4756-AB81-861824420FCF}" type="presParOf" srcId="{3198EE8D-1547-4953-828B-1AEAEF021EF7}" destId="{4B89A34B-8F4E-4B6A-B8E6-D73DCF8C5AA4}" srcOrd="1" destOrd="0" presId="urn:microsoft.com/office/officeart/2005/8/layout/pyramid1"/>
    <dgm:cxn modelId="{02E69CF1-D4A5-4BA7-843C-E13CD86CECBC}" type="presParOf" srcId="{C8FACDBA-A310-47C1-AEB8-59AD80BE241D}" destId="{9B1ECCD0-D71A-4FF0-8050-E02850B07046}" srcOrd="6" destOrd="0" presId="urn:microsoft.com/office/officeart/2005/8/layout/pyramid1"/>
    <dgm:cxn modelId="{1EC9E679-06D1-4FAD-87C1-87B4786C2C14}" type="presParOf" srcId="{9B1ECCD0-D71A-4FF0-8050-E02850B07046}" destId="{8F617D3A-EE34-4CFD-8DD6-24DA1FB6123C}" srcOrd="0" destOrd="0" presId="urn:microsoft.com/office/officeart/2005/8/layout/pyramid1"/>
    <dgm:cxn modelId="{1778B92C-39B2-4783-AB14-EA1A6EDEF7B5}" type="presParOf" srcId="{9B1ECCD0-D71A-4FF0-8050-E02850B07046}" destId="{7A864379-CA43-4ADA-8523-F96616A7CC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BDDA8-8884-49BF-98C2-CCDBEE6B72A3}">
      <dsp:nvSpPr>
        <dsp:cNvPr id="0" name=""/>
        <dsp:cNvSpPr/>
      </dsp:nvSpPr>
      <dsp:spPr>
        <a:xfrm>
          <a:off x="4498330" y="2341804"/>
          <a:ext cx="2318391" cy="36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32"/>
              </a:lnTo>
              <a:lnTo>
                <a:pt x="2318391" y="250632"/>
              </a:lnTo>
              <a:lnTo>
                <a:pt x="2318391" y="367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E8766-929C-41DE-B681-77061B8FCF2C}">
      <dsp:nvSpPr>
        <dsp:cNvPr id="0" name=""/>
        <dsp:cNvSpPr/>
      </dsp:nvSpPr>
      <dsp:spPr>
        <a:xfrm>
          <a:off x="4498330" y="2341804"/>
          <a:ext cx="772797" cy="36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32"/>
              </a:lnTo>
              <a:lnTo>
                <a:pt x="772797" y="250632"/>
              </a:lnTo>
              <a:lnTo>
                <a:pt x="772797" y="367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3411D-D445-4455-AAA8-89C964280932}">
      <dsp:nvSpPr>
        <dsp:cNvPr id="0" name=""/>
        <dsp:cNvSpPr/>
      </dsp:nvSpPr>
      <dsp:spPr>
        <a:xfrm>
          <a:off x="3725532" y="2341804"/>
          <a:ext cx="772797" cy="367781"/>
        </a:xfrm>
        <a:custGeom>
          <a:avLst/>
          <a:gdLst/>
          <a:ahLst/>
          <a:cxnLst/>
          <a:rect l="0" t="0" r="0" b="0"/>
          <a:pathLst>
            <a:path>
              <a:moveTo>
                <a:pt x="772797" y="0"/>
              </a:moveTo>
              <a:lnTo>
                <a:pt x="772797" y="250632"/>
              </a:lnTo>
              <a:lnTo>
                <a:pt x="0" y="250632"/>
              </a:lnTo>
              <a:lnTo>
                <a:pt x="0" y="367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B3F34-D463-4F6A-B060-A56B27DBA3BF}">
      <dsp:nvSpPr>
        <dsp:cNvPr id="0" name=""/>
        <dsp:cNvSpPr/>
      </dsp:nvSpPr>
      <dsp:spPr>
        <a:xfrm>
          <a:off x="2179938" y="3512592"/>
          <a:ext cx="1545594" cy="36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32"/>
              </a:lnTo>
              <a:lnTo>
                <a:pt x="1545594" y="250632"/>
              </a:lnTo>
              <a:lnTo>
                <a:pt x="1545594" y="367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34B1C-4243-415D-9B6F-EFBD7C2C4999}">
      <dsp:nvSpPr>
        <dsp:cNvPr id="0" name=""/>
        <dsp:cNvSpPr/>
      </dsp:nvSpPr>
      <dsp:spPr>
        <a:xfrm>
          <a:off x="2134218" y="3512592"/>
          <a:ext cx="91440" cy="367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573A4-B4C9-4996-8873-8BD5EC002FB7}">
      <dsp:nvSpPr>
        <dsp:cNvPr id="0" name=""/>
        <dsp:cNvSpPr/>
      </dsp:nvSpPr>
      <dsp:spPr>
        <a:xfrm>
          <a:off x="634344" y="3512592"/>
          <a:ext cx="1545594" cy="367781"/>
        </a:xfrm>
        <a:custGeom>
          <a:avLst/>
          <a:gdLst/>
          <a:ahLst/>
          <a:cxnLst/>
          <a:rect l="0" t="0" r="0" b="0"/>
          <a:pathLst>
            <a:path>
              <a:moveTo>
                <a:pt x="1545594" y="0"/>
              </a:moveTo>
              <a:lnTo>
                <a:pt x="1545594" y="250632"/>
              </a:lnTo>
              <a:lnTo>
                <a:pt x="0" y="250632"/>
              </a:lnTo>
              <a:lnTo>
                <a:pt x="0" y="367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733C0-9221-40BF-8C2E-A25CBA225015}">
      <dsp:nvSpPr>
        <dsp:cNvPr id="0" name=""/>
        <dsp:cNvSpPr/>
      </dsp:nvSpPr>
      <dsp:spPr>
        <a:xfrm>
          <a:off x="2179938" y="2341804"/>
          <a:ext cx="2318391" cy="367781"/>
        </a:xfrm>
        <a:custGeom>
          <a:avLst/>
          <a:gdLst/>
          <a:ahLst/>
          <a:cxnLst/>
          <a:rect l="0" t="0" r="0" b="0"/>
          <a:pathLst>
            <a:path>
              <a:moveTo>
                <a:pt x="2318391" y="0"/>
              </a:moveTo>
              <a:lnTo>
                <a:pt x="2318391" y="250632"/>
              </a:lnTo>
              <a:lnTo>
                <a:pt x="0" y="250632"/>
              </a:lnTo>
              <a:lnTo>
                <a:pt x="0" y="367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77F84-0FB6-469B-BB2C-16740AF72992}">
      <dsp:nvSpPr>
        <dsp:cNvPr id="0" name=""/>
        <dsp:cNvSpPr/>
      </dsp:nvSpPr>
      <dsp:spPr>
        <a:xfrm>
          <a:off x="4452610" y="1153816"/>
          <a:ext cx="91440" cy="384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ECDC7-9ACE-4BCD-8B3B-AF95A4ADF157}">
      <dsp:nvSpPr>
        <dsp:cNvPr id="0" name=""/>
        <dsp:cNvSpPr/>
      </dsp:nvSpPr>
      <dsp:spPr>
        <a:xfrm>
          <a:off x="3252810" y="350810"/>
          <a:ext cx="2491039" cy="8030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4ADBC-542B-472E-8083-5FA00F5BEAEE}">
      <dsp:nvSpPr>
        <dsp:cNvPr id="0" name=""/>
        <dsp:cNvSpPr/>
      </dsp:nvSpPr>
      <dsp:spPr>
        <a:xfrm>
          <a:off x="3393318" y="484293"/>
          <a:ext cx="2491039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dítě má problém (zjištěný ve škole) </a:t>
          </a:r>
        </a:p>
      </dsp:txBody>
      <dsp:txXfrm>
        <a:off x="3416837" y="507812"/>
        <a:ext cx="2444001" cy="755968"/>
      </dsp:txXfrm>
    </dsp:sp>
    <dsp:sp modelId="{166F0C97-1A18-43A9-A823-ABFA2FD5CD93}">
      <dsp:nvSpPr>
        <dsp:cNvPr id="0" name=""/>
        <dsp:cNvSpPr/>
      </dsp:nvSpPr>
      <dsp:spPr>
        <a:xfrm>
          <a:off x="1434765" y="1538798"/>
          <a:ext cx="6127128" cy="803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891C3-BE36-47BF-8834-9935C01B3747}">
      <dsp:nvSpPr>
        <dsp:cNvPr id="0" name=""/>
        <dsp:cNvSpPr/>
      </dsp:nvSpPr>
      <dsp:spPr>
        <a:xfrm>
          <a:off x="1575274" y="1672281"/>
          <a:ext cx="6127128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od začátku - náhle/nově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pouze ve škole – pouze doma – doma + škola - jinde</a:t>
          </a:r>
        </a:p>
      </dsp:txBody>
      <dsp:txXfrm>
        <a:off x="1598793" y="1695800"/>
        <a:ext cx="6080090" cy="755968"/>
      </dsp:txXfrm>
    </dsp:sp>
    <dsp:sp modelId="{D0127AE3-B2AA-4E2F-99F3-351F1F9C9B25}">
      <dsp:nvSpPr>
        <dsp:cNvPr id="0" name=""/>
        <dsp:cNvSpPr/>
      </dsp:nvSpPr>
      <dsp:spPr>
        <a:xfrm>
          <a:off x="1547650" y="2709586"/>
          <a:ext cx="1264577" cy="8030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CC8FD-5C79-499F-8152-01CDC71DF9B4}">
      <dsp:nvSpPr>
        <dsp:cNvPr id="0" name=""/>
        <dsp:cNvSpPr/>
      </dsp:nvSpPr>
      <dsp:spPr>
        <a:xfrm>
          <a:off x="1688158" y="2843069"/>
          <a:ext cx="1264577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ZZ</a:t>
          </a:r>
        </a:p>
      </dsp:txBody>
      <dsp:txXfrm>
        <a:off x="1711677" y="2866588"/>
        <a:ext cx="1217539" cy="755968"/>
      </dsp:txXfrm>
    </dsp:sp>
    <dsp:sp modelId="{1617579D-DCFB-4C1B-A43C-7BA917863BC8}">
      <dsp:nvSpPr>
        <dsp:cNvPr id="0" name=""/>
        <dsp:cNvSpPr/>
      </dsp:nvSpPr>
      <dsp:spPr>
        <a:xfrm>
          <a:off x="2055" y="3880373"/>
          <a:ext cx="1264577" cy="80300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9689B-1B13-43F9-BBF2-5501ED76A629}">
      <dsp:nvSpPr>
        <dsp:cNvPr id="0" name=""/>
        <dsp:cNvSpPr/>
      </dsp:nvSpPr>
      <dsp:spPr>
        <a:xfrm>
          <a:off x="142564" y="4013856"/>
          <a:ext cx="1264577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ŠPZ</a:t>
          </a:r>
        </a:p>
      </dsp:txBody>
      <dsp:txXfrm>
        <a:off x="166083" y="4037375"/>
        <a:ext cx="1217539" cy="755968"/>
      </dsp:txXfrm>
    </dsp:sp>
    <dsp:sp modelId="{945D9CCC-5148-4EE8-8905-21A7177C84DC}">
      <dsp:nvSpPr>
        <dsp:cNvPr id="0" name=""/>
        <dsp:cNvSpPr/>
      </dsp:nvSpPr>
      <dsp:spPr>
        <a:xfrm>
          <a:off x="1547650" y="3880373"/>
          <a:ext cx="1264577" cy="80300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4879B-E0CF-4045-B503-1317A41D188B}">
      <dsp:nvSpPr>
        <dsp:cNvPr id="0" name=""/>
        <dsp:cNvSpPr/>
      </dsp:nvSpPr>
      <dsp:spPr>
        <a:xfrm>
          <a:off x="1688158" y="4013856"/>
          <a:ext cx="1264577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SVP</a:t>
          </a:r>
        </a:p>
      </dsp:txBody>
      <dsp:txXfrm>
        <a:off x="1711677" y="4037375"/>
        <a:ext cx="1217539" cy="755968"/>
      </dsp:txXfrm>
    </dsp:sp>
    <dsp:sp modelId="{3DA598FA-72C7-491A-BA8C-2A57A8A56F98}">
      <dsp:nvSpPr>
        <dsp:cNvPr id="0" name=""/>
        <dsp:cNvSpPr/>
      </dsp:nvSpPr>
      <dsp:spPr>
        <a:xfrm>
          <a:off x="3093244" y="3880373"/>
          <a:ext cx="1264577" cy="80300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D6C71-256D-421A-85E0-CE299F238FE6}">
      <dsp:nvSpPr>
        <dsp:cNvPr id="0" name=""/>
        <dsp:cNvSpPr/>
      </dsp:nvSpPr>
      <dsp:spPr>
        <a:xfrm>
          <a:off x="3233752" y="4013856"/>
          <a:ext cx="1264577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pediatr</a:t>
          </a:r>
        </a:p>
      </dsp:txBody>
      <dsp:txXfrm>
        <a:off x="3257271" y="4037375"/>
        <a:ext cx="1217539" cy="755968"/>
      </dsp:txXfrm>
    </dsp:sp>
    <dsp:sp modelId="{21789B10-A288-4AB4-A97F-1DF9D9C15C47}">
      <dsp:nvSpPr>
        <dsp:cNvPr id="0" name=""/>
        <dsp:cNvSpPr/>
      </dsp:nvSpPr>
      <dsp:spPr>
        <a:xfrm>
          <a:off x="3093244" y="2709586"/>
          <a:ext cx="1264577" cy="803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4E7EC-93B5-4398-AFE6-164024D54999}">
      <dsp:nvSpPr>
        <dsp:cNvPr id="0" name=""/>
        <dsp:cNvSpPr/>
      </dsp:nvSpPr>
      <dsp:spPr>
        <a:xfrm>
          <a:off x="3233752" y="2843069"/>
          <a:ext cx="1264577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ŠPZ</a:t>
          </a:r>
        </a:p>
      </dsp:txBody>
      <dsp:txXfrm>
        <a:off x="3257271" y="2866588"/>
        <a:ext cx="1217539" cy="755968"/>
      </dsp:txXfrm>
    </dsp:sp>
    <dsp:sp modelId="{0BB9E3AA-A025-416A-97C8-338B1DB53F7D}">
      <dsp:nvSpPr>
        <dsp:cNvPr id="0" name=""/>
        <dsp:cNvSpPr/>
      </dsp:nvSpPr>
      <dsp:spPr>
        <a:xfrm>
          <a:off x="4638838" y="2709586"/>
          <a:ext cx="1264577" cy="803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C910E-E082-4704-B62B-35256E7DA43B}">
      <dsp:nvSpPr>
        <dsp:cNvPr id="0" name=""/>
        <dsp:cNvSpPr/>
      </dsp:nvSpPr>
      <dsp:spPr>
        <a:xfrm>
          <a:off x="4779347" y="2843069"/>
          <a:ext cx="1264577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SVP</a:t>
          </a:r>
        </a:p>
      </dsp:txBody>
      <dsp:txXfrm>
        <a:off x="4802866" y="2866588"/>
        <a:ext cx="1217539" cy="755968"/>
      </dsp:txXfrm>
    </dsp:sp>
    <dsp:sp modelId="{3DDA9CA3-4907-47B5-B3E6-4598D2A62028}">
      <dsp:nvSpPr>
        <dsp:cNvPr id="0" name=""/>
        <dsp:cNvSpPr/>
      </dsp:nvSpPr>
      <dsp:spPr>
        <a:xfrm>
          <a:off x="6184432" y="2709586"/>
          <a:ext cx="1264577" cy="803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236A7-DCDC-42F8-BAB3-6B929B290FFD}">
      <dsp:nvSpPr>
        <dsp:cNvPr id="0" name=""/>
        <dsp:cNvSpPr/>
      </dsp:nvSpPr>
      <dsp:spPr>
        <a:xfrm>
          <a:off x="6324941" y="2843069"/>
          <a:ext cx="1264577" cy="80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OSPOD</a:t>
          </a:r>
        </a:p>
      </dsp:txBody>
      <dsp:txXfrm>
        <a:off x="6348460" y="2866588"/>
        <a:ext cx="1217539" cy="755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ED06D-8E30-4E97-96FA-DA34EADFEAE3}">
      <dsp:nvSpPr>
        <dsp:cNvPr id="0" name=""/>
        <dsp:cNvSpPr/>
      </dsp:nvSpPr>
      <dsp:spPr>
        <a:xfrm>
          <a:off x="0" y="456585"/>
          <a:ext cx="5976267" cy="8703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81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PREVENCE</a:t>
          </a:r>
        </a:p>
      </dsp:txBody>
      <dsp:txXfrm>
        <a:off x="0" y="674178"/>
        <a:ext cx="5758674" cy="435186"/>
      </dsp:txXfrm>
    </dsp:sp>
    <dsp:sp modelId="{8E556D16-E0BB-4CA8-A998-D9273AA6DEC4}">
      <dsp:nvSpPr>
        <dsp:cNvPr id="0" name=""/>
        <dsp:cNvSpPr/>
      </dsp:nvSpPr>
      <dsp:spPr>
        <a:xfrm>
          <a:off x="0" y="1127768"/>
          <a:ext cx="1840690" cy="1676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MPSV – rodina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MŠMT – škola, ŠPZ, SVP, DC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MZ – pediatři, dětští specialisté</a:t>
          </a:r>
        </a:p>
      </dsp:txBody>
      <dsp:txXfrm>
        <a:off x="0" y="1127768"/>
        <a:ext cx="1840690" cy="1676657"/>
      </dsp:txXfrm>
    </dsp:sp>
    <dsp:sp modelId="{6AC9BD0C-6074-47F2-8A71-1D1E8EE67BCE}">
      <dsp:nvSpPr>
        <dsp:cNvPr id="0" name=""/>
        <dsp:cNvSpPr/>
      </dsp:nvSpPr>
      <dsp:spPr>
        <a:xfrm>
          <a:off x="1840690" y="746710"/>
          <a:ext cx="4135576" cy="8703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81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INTERVENCE</a:t>
          </a:r>
        </a:p>
      </dsp:txBody>
      <dsp:txXfrm>
        <a:off x="1840690" y="964303"/>
        <a:ext cx="3917983" cy="435186"/>
      </dsp:txXfrm>
    </dsp:sp>
    <dsp:sp modelId="{F88D2071-E241-4888-94E2-7170E82A3EAC}">
      <dsp:nvSpPr>
        <dsp:cNvPr id="0" name=""/>
        <dsp:cNvSpPr/>
      </dsp:nvSpPr>
      <dsp:spPr>
        <a:xfrm>
          <a:off x="1840690" y="1417892"/>
          <a:ext cx="1840690" cy="1676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MPSV - sanace rodiny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MŠMT – zařízení náhradní výchovné péče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MZ – lůžková péče (</a:t>
          </a:r>
          <a:r>
            <a:rPr lang="cs-CZ" sz="1400" kern="1200" dirty="0" err="1"/>
            <a:t>pedopsychiatrie</a:t>
          </a:r>
          <a:r>
            <a:rPr lang="cs-CZ" sz="1400" kern="1200" dirty="0"/>
            <a:t>, apod.)</a:t>
          </a:r>
        </a:p>
      </dsp:txBody>
      <dsp:txXfrm>
        <a:off x="1840690" y="1417892"/>
        <a:ext cx="1840690" cy="1676657"/>
      </dsp:txXfrm>
    </dsp:sp>
    <dsp:sp modelId="{E6492E8E-2683-469A-9D35-CFED5FD6C79A}">
      <dsp:nvSpPr>
        <dsp:cNvPr id="0" name=""/>
        <dsp:cNvSpPr/>
      </dsp:nvSpPr>
      <dsp:spPr>
        <a:xfrm>
          <a:off x="3681380" y="1036834"/>
          <a:ext cx="2294886" cy="8703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81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NÁSLEDNÁ PÉČE</a:t>
          </a:r>
        </a:p>
      </dsp:txBody>
      <dsp:txXfrm>
        <a:off x="3681380" y="1254427"/>
        <a:ext cx="2077293" cy="435186"/>
      </dsp:txXfrm>
    </dsp:sp>
    <dsp:sp modelId="{BBDA0D08-0A96-43A2-8B14-760C83BD5097}">
      <dsp:nvSpPr>
        <dsp:cNvPr id="0" name=""/>
        <dsp:cNvSpPr/>
      </dsp:nvSpPr>
      <dsp:spPr>
        <a:xfrm>
          <a:off x="3681380" y="1708016"/>
          <a:ext cx="1840690" cy="1652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MPSV – doprovázení osob, rodin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MŠMT – podpora osob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MZ – doléčení, sledování</a:t>
          </a:r>
        </a:p>
      </dsp:txBody>
      <dsp:txXfrm>
        <a:off x="3681380" y="1708016"/>
        <a:ext cx="1840690" cy="1652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28D3F-1CC7-4911-B918-7A5C46C3C7D8}">
      <dsp:nvSpPr>
        <dsp:cNvPr id="0" name=""/>
        <dsp:cNvSpPr/>
      </dsp:nvSpPr>
      <dsp:spPr>
        <a:xfrm>
          <a:off x="2837384" y="0"/>
          <a:ext cx="630781" cy="513582"/>
        </a:xfrm>
        <a:prstGeom prst="trapezoid">
          <a:avLst>
            <a:gd name="adj" fmla="val 61410"/>
          </a:avLst>
        </a:prstGeom>
        <a:noFill/>
        <a:ln>
          <a:solidFill>
            <a:schemeClr val="accent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DÍTĚ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2837384" y="0"/>
        <a:ext cx="630781" cy="513582"/>
      </dsp:txXfrm>
    </dsp:sp>
    <dsp:sp modelId="{0FFE3682-507E-44DD-BA7B-07216C57BC36}">
      <dsp:nvSpPr>
        <dsp:cNvPr id="0" name=""/>
        <dsp:cNvSpPr/>
      </dsp:nvSpPr>
      <dsp:spPr>
        <a:xfrm>
          <a:off x="2582980" y="513582"/>
          <a:ext cx="1139588" cy="414269"/>
        </a:xfrm>
        <a:prstGeom prst="trapezoid">
          <a:avLst>
            <a:gd name="adj" fmla="val 61410"/>
          </a:avLst>
        </a:prstGeom>
        <a:noFill/>
        <a:ln>
          <a:solidFill>
            <a:schemeClr val="accent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RODINA</a:t>
          </a:r>
          <a:endParaRPr lang="cs-CZ" sz="1400" b="1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2782408" y="513582"/>
        <a:ext cx="740732" cy="414269"/>
      </dsp:txXfrm>
    </dsp:sp>
    <dsp:sp modelId="{DFD25D00-E0E8-42EA-8D5D-AC5A7F29495A}">
      <dsp:nvSpPr>
        <dsp:cNvPr id="0" name=""/>
        <dsp:cNvSpPr/>
      </dsp:nvSpPr>
      <dsp:spPr>
        <a:xfrm>
          <a:off x="2142998" y="927852"/>
          <a:ext cx="2019552" cy="716466"/>
        </a:xfrm>
        <a:prstGeom prst="trapezoid">
          <a:avLst>
            <a:gd name="adj" fmla="val 6141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ysClr val="windowText" lastClr="000000"/>
              </a:solidFill>
            </a:rPr>
            <a:t>VZDĚLÁVÁNÍ</a:t>
          </a:r>
          <a:r>
            <a:rPr lang="cs-CZ" sz="1200" b="1" kern="1200" dirty="0">
              <a:solidFill>
                <a:sysClr val="windowText" lastClr="000000"/>
              </a:solidFill>
            </a:rPr>
            <a:t> PEDAGOGŮ      </a:t>
          </a:r>
          <a:r>
            <a:rPr lang="cs-CZ" sz="700" b="0" kern="1200" dirty="0">
              <a:solidFill>
                <a:sysClr val="windowText" lastClr="000000"/>
              </a:solidFill>
            </a:rPr>
            <a:t>pregraduální příprava, další vzdělávání</a:t>
          </a:r>
        </a:p>
      </dsp:txBody>
      <dsp:txXfrm>
        <a:off x="2496420" y="927852"/>
        <a:ext cx="1312708" cy="716466"/>
      </dsp:txXfrm>
    </dsp:sp>
    <dsp:sp modelId="{1683EBFE-66C4-459C-93A4-27827EE0E03A}">
      <dsp:nvSpPr>
        <dsp:cNvPr id="0" name=""/>
        <dsp:cNvSpPr/>
      </dsp:nvSpPr>
      <dsp:spPr>
        <a:xfrm>
          <a:off x="1558165" y="1646945"/>
          <a:ext cx="3210084" cy="969330"/>
        </a:xfrm>
        <a:prstGeom prst="trapezoid">
          <a:avLst>
            <a:gd name="adj" fmla="val 6141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>
              <a:solidFill>
                <a:sysClr val="windowText" lastClr="000000"/>
              </a:solidFill>
            </a:rPr>
            <a:t>ŠKOLA</a:t>
          </a:r>
          <a:r>
            <a:rPr lang="cs-CZ" sz="1600" b="1" kern="1200">
              <a:solidFill>
                <a:srgbClr val="C00000"/>
              </a:solidFill>
            </a:rPr>
            <a:t>  </a:t>
          </a:r>
          <a:r>
            <a:rPr lang="cs-CZ" sz="1600" b="1" kern="1200"/>
            <a:t> </a:t>
          </a:r>
          <a:r>
            <a:rPr lang="cs-CZ" sz="1200" kern="1200"/>
            <a:t>           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700" kern="1200"/>
            <a:t>nastavení včasného rozpoznání rizikového chování                a návazná spolupráce s dalšími aktéry                                           VŠEOBECNÁ A SELEKTIVNÍ PRIMÁRNÍ PREVENCE.                                                                                             </a:t>
          </a:r>
          <a:r>
            <a:rPr lang="cs-CZ" sz="700" kern="1200">
              <a:solidFill>
                <a:sysClr val="windowText" lastClr="000000"/>
              </a:solidFill>
            </a:rPr>
            <a:t>INDIKOVANÁ PREVENCE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700" b="0" kern="1200"/>
            <a:t>Škola ve spolupráci s OSPOD, NNO, ŠPZ, PPP, SVP</a:t>
          </a:r>
          <a:endParaRPr lang="cs-CZ" sz="700" kern="1200"/>
        </a:p>
      </dsp:txBody>
      <dsp:txXfrm>
        <a:off x="2119930" y="1646945"/>
        <a:ext cx="2086554" cy="969330"/>
      </dsp:txXfrm>
    </dsp:sp>
    <dsp:sp modelId="{B5EACD29-D234-41FC-A8AF-03C6FF3EC687}">
      <dsp:nvSpPr>
        <dsp:cNvPr id="0" name=""/>
        <dsp:cNvSpPr/>
      </dsp:nvSpPr>
      <dsp:spPr>
        <a:xfrm>
          <a:off x="1028911" y="2613648"/>
          <a:ext cx="4247726" cy="844847"/>
        </a:xfrm>
        <a:prstGeom prst="trapezoid">
          <a:avLst>
            <a:gd name="adj" fmla="val 6141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cs-CZ" sz="1400" b="1" kern="1200">
              <a:solidFill>
                <a:sysClr val="windowText" lastClr="000000"/>
              </a:solidFill>
            </a:rPr>
            <a:t>PREVENTIVNĚ VÝCHOVNÁ PÉČE                         Středisko výchovné péče                       </a:t>
          </a:r>
          <a:r>
            <a:rPr lang="cs-CZ" sz="700" kern="1200"/>
            <a:t>forma terénní, ambulantní, stacionář, pobyt. Dobrovolná báze spolupráce.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cs-CZ" sz="700" kern="1200"/>
            <a:t>Závazné doporučení pro úzkou spolupráci se školou a rodinou</a:t>
          </a:r>
        </a:p>
      </dsp:txBody>
      <dsp:txXfrm>
        <a:off x="1772263" y="2613648"/>
        <a:ext cx="2761022" cy="844847"/>
      </dsp:txXfrm>
    </dsp:sp>
    <dsp:sp modelId="{DC599697-67FF-404E-BB4D-6FB0B70B3913}">
      <dsp:nvSpPr>
        <dsp:cNvPr id="0" name=""/>
        <dsp:cNvSpPr/>
      </dsp:nvSpPr>
      <dsp:spPr>
        <a:xfrm>
          <a:off x="617478" y="3458496"/>
          <a:ext cx="5070592" cy="669976"/>
        </a:xfrm>
        <a:prstGeom prst="trapezoid">
          <a:avLst>
            <a:gd name="adj" fmla="val 6141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cs-CZ" sz="1400" b="1" kern="1200">
              <a:solidFill>
                <a:schemeClr val="tx1"/>
              </a:solidFill>
            </a:rPr>
            <a:t>DIAGNOSTICKÉ CENTRUM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cs-CZ" sz="700" kern="1200">
              <a:solidFill>
                <a:schemeClr val="tx1"/>
              </a:solidFill>
            </a:rPr>
            <a:t>Preventivně výchovná péče na úrovni nařízení soudu formou VO + PO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cs-CZ" sz="700" kern="1200">
              <a:solidFill>
                <a:schemeClr val="tx1"/>
              </a:solidFill>
            </a:rPr>
            <a:t>bez školy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cs-CZ" sz="700" kern="1200">
              <a:solidFill>
                <a:schemeClr val="tx1"/>
              </a:solidFill>
            </a:rPr>
            <a:t>s jasně stanovenou dobou max 3 měsíce</a:t>
          </a:r>
        </a:p>
      </dsp:txBody>
      <dsp:txXfrm>
        <a:off x="1504832" y="3458496"/>
        <a:ext cx="3295884" cy="669976"/>
      </dsp:txXfrm>
    </dsp:sp>
    <dsp:sp modelId="{8F617D3A-EE34-4CFD-8DD6-24DA1FB6123C}">
      <dsp:nvSpPr>
        <dsp:cNvPr id="0" name=""/>
        <dsp:cNvSpPr/>
      </dsp:nvSpPr>
      <dsp:spPr>
        <a:xfrm>
          <a:off x="0" y="4128473"/>
          <a:ext cx="6305550" cy="1005501"/>
        </a:xfrm>
        <a:prstGeom prst="trapezoid">
          <a:avLst>
            <a:gd name="adj" fmla="val 6141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</a:rPr>
            <a:t>NÁHRADNÍ VÝCHOVNÁ PÉČE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solidFill>
                <a:schemeClr val="tx1"/>
              </a:solidFill>
            </a:rPr>
            <a:t>Dětský domov/ Zařízení náhradní výchovné péče s PŠD / Zařízení náhr. vých. péče po ukončení PŠD                                 </a:t>
          </a:r>
          <a:r>
            <a:rPr lang="cs-CZ" sz="700" b="0" kern="120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Zajištění státní péče, intervenční a speciálně pedagogické nástroje pro  úspěšný návrat dítěte do společnosti</a:t>
          </a:r>
          <a:endParaRPr lang="cs-CZ" sz="1100" b="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103471" y="4128473"/>
        <a:ext cx="4098607" cy="100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B3BDD-6DDC-4F23-ACD9-BF3BDBF79688}" type="datetimeFigureOut">
              <a:rPr lang="cs-CZ" smtClean="0"/>
              <a:pPr/>
              <a:t>18.05.2023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4188-5167-4BFE-B79F-98EE9828D3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17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C53-209C-40A5-8BC7-2A222E9E8B5F}" type="datetimeFigureOut">
              <a:rPr lang="cs-CZ" smtClean="0"/>
              <a:pPr/>
              <a:t>18.05.2023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157-68E0-4F13-9BFD-18D668B664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2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61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+mn-lt"/>
              </a:rPr>
              <a:t>Státní podpora sportu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/>
              <a:t>Ministerstvo školství, mládeže a tělovýchovy</a:t>
            </a:r>
          </a:p>
          <a:p>
            <a:pPr algn="l"/>
            <a:r>
              <a:rPr lang="cs-CZ" sz="900" dirty="0"/>
              <a:t>Karmelitská 7, 118 12 Praha 1 • tel.:: +420 234 811 111</a:t>
            </a:r>
          </a:p>
          <a:p>
            <a:pPr algn="l"/>
            <a:r>
              <a:rPr lang="cs-CZ" sz="900" dirty="0"/>
              <a:t>msmt@msmt.cz • www.msmt.cz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255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Změny financování </a:t>
            </a:r>
            <a:br>
              <a:rPr lang="cs-CZ" dirty="0"/>
            </a:br>
            <a:r>
              <a:rPr lang="cs-CZ" dirty="0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C22E5D5-3826-BDBA-A59F-8EE0209EE6EB}"/>
              </a:ext>
            </a:extLst>
          </p:cNvPr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5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  <a:lvl2pPr marL="81000" indent="0">
              <a:buNone/>
              <a:defRPr/>
            </a:lvl2pPr>
            <a:lvl3pPr marL="459000" indent="-135000">
              <a:defRPr/>
            </a:lvl3pPr>
            <a:lvl4pPr>
              <a:defRPr lang="cs-CZ" sz="1425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24000" indent="0">
              <a:buFont typeface="Arial" panose="020B0604020202020204" pitchFamily="34" charset="0"/>
              <a:buNone/>
              <a:defRPr baseline="0"/>
            </a:lvl5pPr>
            <a:lvl6pPr marL="945000">
              <a:defRPr lang="cs-CZ" sz="1425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459000" lvl="3" indent="-135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945000" lvl="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1412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5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575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215491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574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2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29942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255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Změny financování </a:t>
            </a:r>
            <a:br>
              <a:rPr lang="cs-CZ" dirty="0"/>
            </a:br>
            <a:r>
              <a:rPr lang="cs-CZ" dirty="0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6BCC569-39D3-266E-787E-8734BBFD7EAF}"/>
              </a:ext>
            </a:extLst>
          </p:cNvPr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9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/>
              <a:t>Státní podpora sportu pro rok 2013 byla projednána poradou vedení MŠMT dne 19. června 2012. </a:t>
            </a:r>
            <a:r>
              <a:rPr lang="cs-CZ" sz="2000" dirty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/>
          </a:p>
          <a:p>
            <a:r>
              <a:rPr lang="cs-CZ" sz="2000" dirty="0"/>
              <a:t>a) výdajový okruh: „Sportovní reprezentace“ </a:t>
            </a:r>
          </a:p>
          <a:p>
            <a:r>
              <a:rPr lang="cs-CZ" sz="2000" dirty="0"/>
              <a:t>b) výdajový okruh: „Všeobecná sportovní činnost“ </a:t>
            </a:r>
          </a:p>
        </p:txBody>
      </p:sp>
    </p:spTree>
    <p:extLst>
      <p:ext uri="{BB962C8B-B14F-4D97-AF65-F5344CB8AC3E}">
        <p14:creationId xmlns:p14="http://schemas.microsoft.com/office/powerpoint/2010/main" val="3693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  <a:lvl2pPr marL="81000" indent="0">
              <a:buNone/>
              <a:defRPr/>
            </a:lvl2pPr>
            <a:lvl3pPr marL="459000" indent="-135000">
              <a:defRPr/>
            </a:lvl3pPr>
            <a:lvl4pPr>
              <a:defRPr lang="cs-CZ" sz="1425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24000" indent="0">
              <a:buFont typeface="Arial" panose="020B0604020202020204" pitchFamily="34" charset="0"/>
              <a:buNone/>
              <a:defRPr baseline="0"/>
            </a:lvl5pPr>
            <a:lvl6pPr marL="945000">
              <a:defRPr lang="cs-CZ" sz="1425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459000" lvl="3" indent="-135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945000" lvl="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6040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5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575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498474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4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95162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7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28986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/>
              <a:t>Státní podpora sportu pro rok 2013 byla projednána poradou vedení MŠMT dne 19. června 2012. </a:t>
            </a:r>
            <a:r>
              <a:rPr lang="cs-CZ" sz="2000" dirty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/>
          </a:p>
          <a:p>
            <a:r>
              <a:rPr lang="cs-CZ" sz="2000" dirty="0"/>
              <a:t>a) výdajový okruh: „Sportovní reprezentace“ </a:t>
            </a:r>
          </a:p>
          <a:p>
            <a:r>
              <a:rPr lang="cs-CZ" sz="2000" dirty="0"/>
              <a:t>b) výdajový okruh: „Všeobecná sportovní činnost“ </a:t>
            </a:r>
          </a:p>
        </p:txBody>
      </p:sp>
    </p:spTree>
    <p:extLst>
      <p:ext uri="{BB962C8B-B14F-4D97-AF65-F5344CB8AC3E}">
        <p14:creationId xmlns:p14="http://schemas.microsoft.com/office/powerpoint/2010/main" val="27550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2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/>
              <a:pPr/>
              <a:t>18.05.2023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200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459000" lvl="3" indent="-135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945000" lvl="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5" y="101219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3B1B03F-CFCF-E4B5-8F5E-3FD2CB0D6736}"/>
              </a:ext>
            </a:extLst>
          </p:cNvPr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00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75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43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28D96"/>
        </a:buClr>
        <a:buFont typeface="Calibri Light" panose="020F0302020204030204" pitchFamily="34" charset="0"/>
        <a:buChar char="●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243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459000" indent="-135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459000" indent="-135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459000" indent="-135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945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200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459000" lvl="3" indent="-135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945000" lvl="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5" y="101219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0454F5CE-C046-DB79-1C62-D81FED240D3B}"/>
              </a:ext>
            </a:extLst>
          </p:cNvPr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8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75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43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28D96"/>
        </a:buClr>
        <a:buFont typeface="Calibri Light" panose="020F0302020204030204" pitchFamily="34" charset="0"/>
        <a:buChar char="●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243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459000" indent="-135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459000" indent="-135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459000" indent="-135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2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945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300192" y="4581128"/>
            <a:ext cx="5470376" cy="2376264"/>
          </a:xfrm>
        </p:spPr>
        <p:txBody>
          <a:bodyPr/>
          <a:lstStyle/>
          <a:p>
            <a:pPr>
              <a:spcBef>
                <a:spcPts val="0"/>
              </a:spcBef>
            </a:pP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r>
              <a:rPr lang="cs-CZ" sz="2000" i="1" dirty="0"/>
              <a:t>Praha 19. května 2023</a:t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AF532D-821C-78D1-3379-79AB0F9DE1E4}"/>
              </a:ext>
            </a:extLst>
          </p:cNvPr>
          <p:cNvSpPr txBox="1"/>
          <p:nvPr/>
        </p:nvSpPr>
        <p:spPr>
          <a:xfrm>
            <a:off x="251520" y="836712"/>
            <a:ext cx="57606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Téma: 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ústavní výchova – 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připravovaný nový zákon a 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další směřování celé agendy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494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F22EB02D-6816-8DF2-4DB0-DF6F1ED0669B}"/>
              </a:ext>
            </a:extLst>
          </p:cNvPr>
          <p:cNvSpPr txBox="1">
            <a:spLocks/>
          </p:cNvSpPr>
          <p:nvPr/>
        </p:nvSpPr>
        <p:spPr>
          <a:xfrm>
            <a:off x="1187624" y="1613686"/>
            <a:ext cx="7488832" cy="524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800" b="1" dirty="0">
                <a:solidFill>
                  <a:srgbClr val="08A8F8"/>
                </a:solidFill>
                <a:latin typeface="Arial" panose="020B0604020202020204" pitchFamily="34" charset="0"/>
              </a:rPr>
              <a:t>STŘEDISKO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FF8400"/>
                </a:solidFill>
                <a:latin typeface="Arial" panose="020B0604020202020204" pitchFamily="34" charset="0"/>
              </a:rPr>
              <a:t>§ 16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(1)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Středisko poskytuje služby klientům, jimiž jsou</a:t>
            </a:r>
          </a:p>
          <a:p>
            <a:pPr lvl="1" algn="just"/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a)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 děti s rizikem poruch chování či s již rozvinutými projevy poruch chování a negativních jevů v sociálním vývoji, případně zletilým osobám do ukončení přípravy na budoucí povolání, nejdéle však do věku 26 let,</a:t>
            </a:r>
          </a:p>
          <a:p>
            <a:pPr marL="457200" lvl="1" indent="0" algn="just">
              <a:buNone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b)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 osoby odpovědné za výchovu a pedagogičtí pracovníci,</a:t>
            </a:r>
          </a:p>
          <a:p>
            <a:pPr marL="457200" lvl="1" indent="0" algn="just">
              <a:buNone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c)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 děti, u nichž rozhodl o zařazení do střediska soud nebo o výchovném opatření podle zvláštního právního předpisu</a:t>
            </a:r>
          </a:p>
          <a:p>
            <a:pPr marL="0" indent="0" algn="just">
              <a:buFont typeface="Arial" pitchFamily="34" charset="0"/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A862C1-87FF-1432-013A-30C72DD65E36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13490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3B96F5-FF71-35DB-BD89-7F6277B60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356" t="19553" r="6794" b="9429"/>
          <a:stretch/>
        </p:blipFill>
        <p:spPr>
          <a:xfrm>
            <a:off x="1619672" y="1484784"/>
            <a:ext cx="6264696" cy="494891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69CC40-5BC5-5EB9-DA28-C954C96987EB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39445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CAF352F-AF04-A34D-DEC3-4A7FF78B7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556792"/>
            <a:ext cx="7776864" cy="48965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Středisko poskytuje služby podle odstavce 2 ve formě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ambulantní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celodenní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internátní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to nejdéle po dobu 8 týdnů, nebo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terénní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zejména v rodinném nebo 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školním prostředí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klienta.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17</a:t>
            </a:r>
          </a:p>
          <a:p>
            <a:pPr marL="0" indent="0" algn="just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 službu střediska může požádat, jde-li o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ambulantní službu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klient uvedený v § 16 odst. 1 písm. a) a c) starší 15 let, klient uvedený v § 16 odst. 1 písm. b) nebo příslušná 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škola nebo školské zařízení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celodenní nebo internátní službu, zákonný zástupce klienta uvedeného v § 16 odst. 1 písm. a) a c) nebo zletilý klient uvedený v § 16 odst. 1 písm. a),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terénní službu v prostředí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které nezletilý klient uvedený v § 16 odst. 1 písm. a) a c) sdílí s osobou odpovědnou za jeho výchovu, tato osoba; v jiném prostředí osoba odpovědná za výchovu, klient uvedený v § 16 odst. 1 písm. a) a c) starší 15 let nebo příslušná 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škola nebo školské zařízení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pokud nebude zasaženo do práv osob sdílejících s klientem toto prostředí;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právo klienta uvedeného v § 16 odst. 1 písm. a) a c) požádat podle zákona o sociálně-právní ochraně dětí o pomoc při ochraně svého života a dalších práv není dotčeno.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2C5E94-648F-90F0-704C-623D74744311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14687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EB8E567-5DA1-6F8B-E145-25951704D0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624" y="2163659"/>
          <a:ext cx="5976267" cy="381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2FB4C498-4776-EFC8-30B4-11BF84F36079}"/>
              </a:ext>
            </a:extLst>
          </p:cNvPr>
          <p:cNvSpPr txBox="1"/>
          <p:nvPr/>
        </p:nvSpPr>
        <p:spPr>
          <a:xfrm>
            <a:off x="3203848" y="297358"/>
            <a:ext cx="5842992" cy="868958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cs-CZ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Aktuální informace z MŠMT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3EDC47-7616-DD5E-4266-5111BCE7484B}"/>
              </a:ext>
            </a:extLst>
          </p:cNvPr>
          <p:cNvSpPr txBox="1"/>
          <p:nvPr/>
        </p:nvSpPr>
        <p:spPr>
          <a:xfrm>
            <a:off x="1619672" y="1484784"/>
            <a:ext cx="564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Schéma Integrovaného systému péče o ohrožené děti v ČR</a:t>
            </a:r>
          </a:p>
        </p:txBody>
      </p:sp>
      <p:pic>
        <p:nvPicPr>
          <p:cNvPr id="1026" name="Picture 2" descr="110 Můj domov, moje rodina ideas | moje rodina, školka, předškoláci">
            <a:extLst>
              <a:ext uri="{FF2B5EF4-FFF2-40B4-BE49-F238E27FC236}">
                <a16:creationId xmlns:a16="http://schemas.microsoft.com/office/drawing/2014/main" id="{A1906E0B-BD9D-81D4-8201-F14F1F3DE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r="9117"/>
          <a:stretch/>
        </p:blipFill>
        <p:spPr bwMode="auto">
          <a:xfrm>
            <a:off x="7268591" y="2019300"/>
            <a:ext cx="162389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4D5096C-F2A8-3179-7C30-4AABB2921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723590-116B-9BF7-A8C6-B0E93D6669A5}"/>
              </a:ext>
            </a:extLst>
          </p:cNvPr>
          <p:cNvGraphicFramePr/>
          <p:nvPr/>
        </p:nvGraphicFramePr>
        <p:xfrm>
          <a:off x="1354021" y="862012"/>
          <a:ext cx="6305550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ublinový popisek: se šipkou doprava 2">
            <a:extLst>
              <a:ext uri="{FF2B5EF4-FFF2-40B4-BE49-F238E27FC236}">
                <a16:creationId xmlns:a16="http://schemas.microsoft.com/office/drawing/2014/main" id="{3E3ACF1E-56F2-B3E2-8B7C-D986ED7F9528}"/>
              </a:ext>
            </a:extLst>
          </p:cNvPr>
          <p:cNvSpPr/>
          <p:nvPr/>
        </p:nvSpPr>
        <p:spPr>
          <a:xfrm>
            <a:off x="110691" y="1568132"/>
            <a:ext cx="3390900" cy="4572000"/>
          </a:xfrm>
          <a:prstGeom prst="rightArrowCallout">
            <a:avLst>
              <a:gd name="adj1" fmla="val 5822"/>
              <a:gd name="adj2" fmla="val 8105"/>
              <a:gd name="adj3" fmla="val 25913"/>
              <a:gd name="adj4" fmla="val 64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76059A86-CAF1-2863-63D4-C02AB9F8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59" y="1658619"/>
            <a:ext cx="1914525" cy="4391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Škola ve spolupráci s: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OSPOD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(při práci s ohroženým dítětem), 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NNO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(při realizaci primárně preventivních programů intervencí, selektivní i indikované prevence), 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ŠPZ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(PPP, SPC – při selhávání dítěte ve vzdělávacím procesu)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SVP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(při problémech s chováním dítěte)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pediatrem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(při práci s ohroženým dítětem)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Všechny shora uvedené subjekty musí participovat na péči o ohrožené dítě i bez iniciace školou.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Bublinový popisek: se šipkou doleva 4">
            <a:extLst>
              <a:ext uri="{FF2B5EF4-FFF2-40B4-BE49-F238E27FC236}">
                <a16:creationId xmlns:a16="http://schemas.microsoft.com/office/drawing/2014/main" id="{D3847399-C292-FCA7-69B0-31C98F9B19F3}"/>
              </a:ext>
            </a:extLst>
          </p:cNvPr>
          <p:cNvSpPr/>
          <p:nvPr/>
        </p:nvSpPr>
        <p:spPr>
          <a:xfrm>
            <a:off x="5593981" y="1863406"/>
            <a:ext cx="3298760" cy="3981450"/>
          </a:xfrm>
          <a:prstGeom prst="leftArrowCallout">
            <a:avLst>
              <a:gd name="adj1" fmla="val 7737"/>
              <a:gd name="adj2" fmla="val 10274"/>
              <a:gd name="adj3" fmla="val 18584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04115C9D-3A19-5E3E-1509-870D37290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858" y="1949131"/>
            <a:ext cx="1895475" cy="3810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preventivně výchovné péče po náhradní výchovnou péči nutná úzká spolupráce dle potřeb dítěte: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rodinou dítěte (ve spolupráci s OSPOD)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 kmenovou školou dítěte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zdravotnickým zařízením (dle potřeb –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pedopsychiatrií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adiktology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 OSPOD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sociálními službami (SAS, doprovázejícími organizacemi apod.)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 NNO, které zabezpečují specializované služby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91108-11E4-3EF2-83C4-81205333C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D2E1163-1E02-65BA-CAFB-F455696D4309}"/>
              </a:ext>
            </a:extLst>
          </p:cNvPr>
          <p:cNvSpPr txBox="1"/>
          <p:nvPr/>
        </p:nvSpPr>
        <p:spPr>
          <a:xfrm>
            <a:off x="3491880" y="1157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3ds SemiBold" panose="02000503020000020004" pitchFamily="2" charset="0"/>
              </a:rPr>
              <a:t>Aktuální informace z MŠMT</a:t>
            </a:r>
          </a:p>
        </p:txBody>
      </p:sp>
    </p:spTree>
    <p:extLst>
      <p:ext uri="{BB962C8B-B14F-4D97-AF65-F5344CB8AC3E}">
        <p14:creationId xmlns:p14="http://schemas.microsoft.com/office/powerpoint/2010/main" val="10918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978987"/>
            <a:ext cx="7848872" cy="1801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492896"/>
            <a:ext cx="7465464" cy="42484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31640" y="14847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Návrh sítě preventivně výchovné péče a náhradní výchovné péče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82" y="1988840"/>
            <a:ext cx="4675392" cy="33290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BAEC64C-170A-55E2-7982-61EF656A26C1}"/>
              </a:ext>
            </a:extLst>
          </p:cNvPr>
          <p:cNvSpPr txBox="1"/>
          <p:nvPr/>
        </p:nvSpPr>
        <p:spPr>
          <a:xfrm>
            <a:off x="3491880" y="1157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3ds SemiBold" panose="02000503020000020004" pitchFamily="2" charset="0"/>
              </a:rPr>
              <a:t>Aktuální informace z MŠMT</a:t>
            </a:r>
          </a:p>
        </p:txBody>
      </p:sp>
    </p:spTree>
    <p:extLst>
      <p:ext uri="{BB962C8B-B14F-4D97-AF65-F5344CB8AC3E}">
        <p14:creationId xmlns:p14="http://schemas.microsoft.com/office/powerpoint/2010/main" val="5422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0AD17FCD-15FE-FA5D-E242-FE62D2EE1E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599" y="881038"/>
          <a:ext cx="8686801" cy="597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4F860825-85A1-D47B-76C6-0701C096E4DE}"/>
              </a:ext>
            </a:extLst>
          </p:cNvPr>
          <p:cNvSpPr txBox="1"/>
          <p:nvPr/>
        </p:nvSpPr>
        <p:spPr>
          <a:xfrm>
            <a:off x="3491880" y="12129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3ds SemiBold" panose="02000503020000020004" pitchFamily="2" charset="0"/>
              </a:rPr>
              <a:t>Aktuální informace z MŠMT</a:t>
            </a:r>
          </a:p>
        </p:txBody>
      </p:sp>
    </p:spTree>
    <p:extLst>
      <p:ext uri="{BB962C8B-B14F-4D97-AF65-F5344CB8AC3E}">
        <p14:creationId xmlns:p14="http://schemas.microsoft.com/office/powerpoint/2010/main" val="16300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A6653BE-1CF8-A925-5924-4C583318E248}"/>
              </a:ext>
            </a:extLst>
          </p:cNvPr>
          <p:cNvGraphicFramePr/>
          <p:nvPr/>
        </p:nvGraphicFramePr>
        <p:xfrm>
          <a:off x="1115616" y="1412776"/>
          <a:ext cx="7272808" cy="518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0487D90D-8095-E7A0-E629-309A989D4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50970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136DB8-D9A8-BF8F-BCEB-D5DD89A67959}"/>
              </a:ext>
            </a:extLst>
          </p:cNvPr>
          <p:cNvSpPr txBox="1"/>
          <p:nvPr/>
        </p:nvSpPr>
        <p:spPr>
          <a:xfrm>
            <a:off x="3491880" y="12129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3ds SemiBold" panose="02000503020000020004" pitchFamily="2" charset="0"/>
              </a:rPr>
              <a:t>Aktuální informace z MŠMT</a:t>
            </a:r>
          </a:p>
        </p:txBody>
      </p:sp>
    </p:spTree>
    <p:extLst>
      <p:ext uri="{BB962C8B-B14F-4D97-AF65-F5344CB8AC3E}">
        <p14:creationId xmlns:p14="http://schemas.microsoft.com/office/powerpoint/2010/main" val="34253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438D14F-E14F-D73A-EB07-52549851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618162"/>
            <a:ext cx="650101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ADACA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cs-CZ" altLang="cs-CZ" sz="1000" b="0" i="0" u="none" strike="noStrike" cap="none" normalizeH="0" baseline="0" dirty="0" bmk="">
                <a:ln>
                  <a:noFill/>
                </a:ln>
                <a:solidFill>
                  <a:srgbClr val="ADACA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Mgr. Martina Macová Budinská</a:t>
            </a:r>
            <a:endParaRPr kumimoji="0" lang="cs-CZ" altLang="cs-CZ" sz="24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1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vedoucí oddělení metodického řízení a podpory PŘO (223)</a:t>
            </a:r>
            <a:endParaRPr kumimoji="0" lang="cs-CZ" altLang="cs-CZ" sz="2000" b="0" i="1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1" u="none" strike="noStrike" cap="none" normalizeH="0" baseline="0" dirty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odbor středního, vyššího odborného a dalšího vzdělávání (22)</a:t>
            </a:r>
            <a:endParaRPr kumimoji="0" lang="cs-CZ" altLang="cs-CZ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Obrázek 1">
            <a:extLst>
              <a:ext uri="{FF2B5EF4-FFF2-40B4-BE49-F238E27FC236}">
                <a16:creationId xmlns:a16="http://schemas.microsoft.com/office/drawing/2014/main" id="{2C53DFFD-17C0-1B4A-1AB8-06E14A60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70871"/>
            <a:ext cx="105611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3646690-C4DD-C400-36D4-727EBDDC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3861048"/>
            <a:ext cx="385855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Ministerstvo školství, mládeže a tělovýchovy</a:t>
            </a:r>
            <a:endParaRPr kumimoji="0" lang="cs-CZ" altLang="cs-CZ" sz="16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Karmelitská 529/5</a:t>
            </a:r>
            <a:endParaRPr kumimoji="0" lang="cs-CZ" altLang="cs-CZ" sz="16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Malá Strana</a:t>
            </a:r>
            <a:endParaRPr kumimoji="0" lang="cs-CZ" altLang="cs-CZ" sz="16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118 12 Praha 1</a:t>
            </a:r>
            <a:endParaRPr kumimoji="0" lang="cs-CZ" altLang="cs-CZ" sz="16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tel: +420 234 811 331, +420 725 807 161</a:t>
            </a:r>
            <a:endParaRPr kumimoji="0" lang="cs-CZ" altLang="cs-CZ" sz="16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err="1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e-mail:budinskam@msmt.cz</a:t>
            </a:r>
            <a:endParaRPr kumimoji="0" lang="cs-CZ" altLang="cs-CZ" sz="16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DS: </a:t>
            </a:r>
            <a:r>
              <a:rPr kumimoji="0" lang="cs-CZ" altLang="cs-CZ" sz="1600" b="0" i="0" u="none" strike="noStrike" cap="none" normalizeH="0" baseline="0" dirty="0" err="1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vidaawt</a:t>
            </a:r>
            <a:endParaRPr kumimoji="0" lang="cs-CZ" altLang="cs-CZ" sz="16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bmk="_MailAutoSig">
                <a:ln>
                  <a:noFill/>
                </a:ln>
                <a:solidFill>
                  <a:srgbClr val="428D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www.msmt.cz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6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413E823-0A8F-B29B-9AE6-B139D1535EFF}"/>
              </a:ext>
            </a:extLst>
          </p:cNvPr>
          <p:cNvSpPr txBox="1"/>
          <p:nvPr/>
        </p:nvSpPr>
        <p:spPr>
          <a:xfrm>
            <a:off x="3491880" y="17946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3ds SemiBold" panose="02000503020000020004" pitchFamily="2" charset="0"/>
              </a:rPr>
              <a:t>úvodní informace z MŠMT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22F33C0-501C-EB8E-C3A3-DBA0FC641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98006"/>
              </p:ext>
            </p:extLst>
          </p:nvPr>
        </p:nvGraphicFramePr>
        <p:xfrm>
          <a:off x="251520" y="1340768"/>
          <a:ext cx="8568952" cy="5085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9599">
                  <a:extLst>
                    <a:ext uri="{9D8B030D-6E8A-4147-A177-3AD203B41FA5}">
                      <a16:colId xmlns:a16="http://schemas.microsoft.com/office/drawing/2014/main" val="2836312610"/>
                    </a:ext>
                  </a:extLst>
                </a:gridCol>
                <a:gridCol w="2549599">
                  <a:extLst>
                    <a:ext uri="{9D8B030D-6E8A-4147-A177-3AD203B41FA5}">
                      <a16:colId xmlns:a16="http://schemas.microsoft.com/office/drawing/2014/main" val="3109433418"/>
                    </a:ext>
                  </a:extLst>
                </a:gridCol>
                <a:gridCol w="2549599">
                  <a:extLst>
                    <a:ext uri="{9D8B030D-6E8A-4147-A177-3AD203B41FA5}">
                      <a16:colId xmlns:a16="http://schemas.microsoft.com/office/drawing/2014/main" val="3694754272"/>
                    </a:ext>
                  </a:extLst>
                </a:gridCol>
                <a:gridCol w="920155">
                  <a:extLst>
                    <a:ext uri="{9D8B030D-6E8A-4147-A177-3AD203B41FA5}">
                      <a16:colId xmlns:a16="http://schemas.microsoft.com/office/drawing/2014/main" val="835139341"/>
                    </a:ext>
                  </a:extLst>
                </a:gridCol>
              </a:tblGrid>
              <a:tr h="3802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Zřizovatel/Zařízení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Počet zařízení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2551102"/>
                  </a:ext>
                </a:extLst>
              </a:tr>
              <a:tr h="2551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203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62474"/>
                  </a:ext>
                </a:extLst>
              </a:tr>
              <a:tr h="25519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v tom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dětský domov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138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13151"/>
                  </a:ext>
                </a:extLst>
              </a:tr>
              <a:tr h="3802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dětský domov se školou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629941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výchovný ústav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26565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diagnostický ústav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61180"/>
                  </a:ext>
                </a:extLst>
              </a:tr>
              <a:tr h="255190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 v tom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MŠMT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66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655430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 v tom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dětský domov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0930426"/>
                  </a:ext>
                </a:extLst>
              </a:tr>
              <a:tr h="3802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dětský domov se školou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958672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výchovný ústav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4706324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diagnostický ústav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051368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obec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4160552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kraj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592368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 v tom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dětský domov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3803890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privátní sektor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5689910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 v tom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dětský domov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016889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církev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6902141"/>
                  </a:ext>
                </a:extLst>
              </a:tr>
              <a:tr h="255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 v tom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dětský domov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949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5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8012717-F523-1BAB-A9AB-691541372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268760"/>
            <a:ext cx="7776864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Střediska jsou jednou z forem pomoci dětem, žákům a studentům, jejich rodinám, školám a školským zařízením. </a:t>
            </a:r>
          </a:p>
          <a:p>
            <a:pPr marL="0" indent="0" algn="just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Nenahrazují jiná školská výchovná a poradenská pracoviště, ale naopak jejich služby doplňují a zároveň s dalšími zařízeními preventivně výchovné, poradenské a terapeutické péče většiny resortů spolupracují. Jejich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 a závaznost jejich doporučení je v současné době velmi omezený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služba se díky tomu, že se doporučení ze strany středisek neakceptují, jeví jako nedostatečně využitá a efektivní. Zajištění akceptace či závaznost doporučení středisek by bylo vhodné podpořit zejména ve školském terénu. </a:t>
            </a:r>
          </a:p>
          <a:p>
            <a:pPr marL="0" indent="0" algn="just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Škola, jejíž žák je klientem střediska výchovné péče, při současné legislativě nemá žádné povinnosti ke spolupráci s tímto pracovištěm a v dodržování doporučení, jež by mohla mít velmi pozitivní vliv na vývoj problematické situace daného žáka/klienta a jeho rodiny. Jedná se tedy o další nástroj pro zvýšení míry preventivního působení. Bez této závazně stanovené spolupráce nevzniká povinnost školy dále pracovat se svým žákem na základě doporučení odborníků a tím předcházet dalšímu zvýšení rizikového chování dítěte či jeho ohrožení.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F4B6C2-8BCB-676C-C7A2-CD149F199EDA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34883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78E941E0-6D8C-0DF3-3397-786875269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358536"/>
              </p:ext>
            </p:extLst>
          </p:nvPr>
        </p:nvGraphicFramePr>
        <p:xfrm>
          <a:off x="2038826" y="2420888"/>
          <a:ext cx="6421604" cy="212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968">
                  <a:extLst>
                    <a:ext uri="{9D8B030D-6E8A-4147-A177-3AD203B41FA5}">
                      <a16:colId xmlns:a16="http://schemas.microsoft.com/office/drawing/2014/main" val="2095861857"/>
                    </a:ext>
                  </a:extLst>
                </a:gridCol>
                <a:gridCol w="1303409">
                  <a:extLst>
                    <a:ext uri="{9D8B030D-6E8A-4147-A177-3AD203B41FA5}">
                      <a16:colId xmlns:a16="http://schemas.microsoft.com/office/drawing/2014/main" val="2367188220"/>
                    </a:ext>
                  </a:extLst>
                </a:gridCol>
                <a:gridCol w="1303409">
                  <a:extLst>
                    <a:ext uri="{9D8B030D-6E8A-4147-A177-3AD203B41FA5}">
                      <a16:colId xmlns:a16="http://schemas.microsoft.com/office/drawing/2014/main" val="3798969984"/>
                    </a:ext>
                  </a:extLst>
                </a:gridCol>
                <a:gridCol w="1303409">
                  <a:extLst>
                    <a:ext uri="{9D8B030D-6E8A-4147-A177-3AD203B41FA5}">
                      <a16:colId xmlns:a16="http://schemas.microsoft.com/office/drawing/2014/main" val="3231855343"/>
                    </a:ext>
                  </a:extLst>
                </a:gridCol>
                <a:gridCol w="1303409">
                  <a:extLst>
                    <a:ext uri="{9D8B030D-6E8A-4147-A177-3AD203B41FA5}">
                      <a16:colId xmlns:a16="http://schemas.microsoft.com/office/drawing/2014/main" val="606496685"/>
                    </a:ext>
                  </a:extLst>
                </a:gridCol>
              </a:tblGrid>
              <a:tr h="6043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Zřizovatel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k 31. 12. 2014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k 30. 1. 2020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k 2. 2. 2021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k 30. 1. 2023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403198"/>
                  </a:ext>
                </a:extLst>
              </a:tr>
              <a:tr h="509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Celkem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57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5540439"/>
                  </a:ext>
                </a:extLst>
              </a:tr>
              <a:tr h="48612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MŠMT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7243353"/>
                  </a:ext>
                </a:extLst>
              </a:tr>
              <a:tr h="509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Privátní sektor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35402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D36F217A-6C3A-A98C-2FB0-9D1E9447532E}"/>
              </a:ext>
            </a:extLst>
          </p:cNvPr>
          <p:cNvSpPr txBox="1"/>
          <p:nvPr/>
        </p:nvSpPr>
        <p:spPr>
          <a:xfrm>
            <a:off x="1979712" y="149690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Střediska výchovné péče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379724-FDFC-4028-20E0-8245C444B20D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28880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D561F2C-5198-A962-8A46-ADCA4BA2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148" y="16292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BBBB63-8B65-5D4A-9B39-A578598B5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24" t="23899" r="23614" b="29000"/>
          <a:stretch/>
        </p:blipFill>
        <p:spPr>
          <a:xfrm>
            <a:off x="1187147" y="1268759"/>
            <a:ext cx="6902425" cy="540060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C61FED8-C4A7-93A5-1D23-AC279576A80D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29572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1DC3D5B-EE4A-1B98-6FC0-A6BEFA7E0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96" t="38154" r="24866" b="11119"/>
          <a:stretch/>
        </p:blipFill>
        <p:spPr>
          <a:xfrm>
            <a:off x="1763688" y="1196752"/>
            <a:ext cx="6192688" cy="546413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AAE710F-67EB-42ED-DAF0-47F44EFDA1D6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33485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0A6653BE-1CF8-A925-5924-4C583318E2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6013" y="1557338"/>
          <a:ext cx="7570787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0E6312D6-B498-C7A4-ADA8-46C15386E8E0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33157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B7134F03-63AA-90D9-DA8A-8CA839001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850203"/>
              </p:ext>
            </p:extLst>
          </p:nvPr>
        </p:nvGraphicFramePr>
        <p:xfrm>
          <a:off x="1116013" y="1412776"/>
          <a:ext cx="7704459" cy="518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6F4E67B1-31D6-A790-2DB1-BB18EB8EDA4F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30008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5E850D8-51E5-5263-81D1-731FBD67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57338"/>
            <a:ext cx="7570787" cy="1583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Karta KID neboli Karta k identifikaci špatného zacházení s dětmi upozorňuje na tři hlavní oblasti, kterých je třeba si všímat. Jde o fyzické znaky špatného zacházení, neobvyklé chování dítěte, které může být ve skutečnosti projevem špatného zacházení, a znaky rizikového chování osob, které mají o dítě pečovat.</a:t>
            </a:r>
            <a:endParaRPr lang="cs-CZ" dirty="0"/>
          </a:p>
        </p:txBody>
      </p:sp>
      <p:pic>
        <p:nvPicPr>
          <p:cNvPr id="5" name="Picture 2" descr="Karta KID pomůže včas rozpoznat ohrožené dítě">
            <a:extLst>
              <a:ext uri="{FF2B5EF4-FFF2-40B4-BE49-F238E27FC236}">
                <a16:creationId xmlns:a16="http://schemas.microsoft.com/office/drawing/2014/main" id="{97B8A4A5-7B34-F977-8E57-16CA3E08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7620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0D7A9E9-C9E9-19CA-5727-2E3F3BF80814}"/>
              </a:ext>
            </a:extLst>
          </p:cNvPr>
          <p:cNvSpPr txBox="1"/>
          <p:nvPr/>
        </p:nvSpPr>
        <p:spPr>
          <a:xfrm>
            <a:off x="4860032" y="476672"/>
            <a:ext cx="39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Střediska výchovné péče - SVP</a:t>
            </a:r>
          </a:p>
        </p:txBody>
      </p:sp>
    </p:spTree>
    <p:extLst>
      <p:ext uri="{BB962C8B-B14F-4D97-AF65-F5344CB8AC3E}">
        <p14:creationId xmlns:p14="http://schemas.microsoft.com/office/powerpoint/2010/main" val="25204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28D96"/>
    </a:accent1>
    <a:accent2>
      <a:srgbClr val="CFDBDD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28D96"/>
    </a:accent1>
    <a:accent2>
      <a:srgbClr val="CFDBDD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38541</TotalTime>
  <Words>1309</Words>
  <Application>Microsoft Office PowerPoint</Application>
  <PresentationFormat>Předvádění na obrazovce (4:3)</PresentationFormat>
  <Paragraphs>239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3ds SemiBold</vt:lpstr>
      <vt:lpstr>Arial</vt:lpstr>
      <vt:lpstr>Arial CE</vt:lpstr>
      <vt:lpstr>Calibri</vt:lpstr>
      <vt:lpstr>Calibri Light</vt:lpstr>
      <vt:lpstr>Tahoma</vt:lpstr>
      <vt:lpstr>Times New Roman</vt:lpstr>
      <vt:lpstr>Motiv systému Office</vt:lpstr>
      <vt:lpstr>Vlastní návrh</vt:lpstr>
      <vt:lpstr>1_Vlastní návrh</vt:lpstr>
      <vt:lpstr>    Praha 19. května 2023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podpora sportu  pro rok 2013</dc:title>
  <dc:creator>KD</dc:creator>
  <cp:lastModifiedBy>Macová Budinská Martina</cp:lastModifiedBy>
  <cp:revision>363</cp:revision>
  <cp:lastPrinted>2023-05-17T12:23:39Z</cp:lastPrinted>
  <dcterms:created xsi:type="dcterms:W3CDTF">2013-10-09T10:41:53Z</dcterms:created>
  <dcterms:modified xsi:type="dcterms:W3CDTF">2023-05-18T08:04:41Z</dcterms:modified>
</cp:coreProperties>
</file>