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53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97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70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417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65789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473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5869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032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2470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865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FA87068-1E3B-453E-8C75-63CE67FCF5F4}" type="datetimeFigureOut">
              <a:rPr lang="cs-CZ" smtClean="0"/>
              <a:t>19.05.2023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8C55BEE-119A-48CF-834C-053C90C4EEC3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3793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CBCFB0-7E58-4FAE-9358-A347D25E0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3557" y="1351005"/>
            <a:ext cx="5404022" cy="4628192"/>
          </a:xfrm>
        </p:spPr>
        <p:txBody>
          <a:bodyPr/>
          <a:lstStyle/>
          <a:p>
            <a:r>
              <a:rPr lang="cs-CZ" dirty="0" smtClean="0"/>
              <a:t>Cesta Tam a zase zpátky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4140FF6-D34D-47DC-8567-F7EEAD2C2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7701" y="5979197"/>
            <a:ext cx="6361196" cy="742279"/>
          </a:xfrm>
        </p:spPr>
        <p:txBody>
          <a:bodyPr/>
          <a:lstStyle/>
          <a:p>
            <a:r>
              <a:rPr lang="cs-CZ" dirty="0" smtClean="0"/>
              <a:t>Setkání KŠKP 19.05.2023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27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72A6C-DCA7-4D05-98AC-B5B00032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Mgr. Lukáš Kohoutek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977A5A-0B1A-4962-8C6D-A903C1D76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400432"/>
            <a:ext cx="7883966" cy="5272217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Základní škola Mukařov – </a:t>
            </a:r>
            <a:r>
              <a:rPr lang="cs-CZ" dirty="0"/>
              <a:t>2 roky ředitel</a:t>
            </a:r>
            <a:endParaRPr lang="cs-CZ" b="1" dirty="0"/>
          </a:p>
          <a:p>
            <a:r>
              <a:rPr lang="cs-CZ" b="1" dirty="0" err="1"/>
              <a:t>Jules</a:t>
            </a:r>
            <a:r>
              <a:rPr lang="cs-CZ" b="1" dirty="0"/>
              <a:t> a Jim</a:t>
            </a:r>
            <a:r>
              <a:rPr lang="cs-CZ" dirty="0"/>
              <a:t>, </a:t>
            </a:r>
            <a:r>
              <a:rPr lang="cs-CZ" dirty="0" err="1"/>
              <a:t>z.ú</a:t>
            </a:r>
            <a:r>
              <a:rPr lang="cs-CZ" dirty="0"/>
              <a:t>. – 6 let ředitel, vedoucí specializačního studia pro ŠMP, lektor DVPP, šetření šikany</a:t>
            </a:r>
          </a:p>
          <a:p>
            <a:r>
              <a:rPr lang="cs-CZ" b="1" dirty="0"/>
              <a:t>Česká koalice proti tabáku</a:t>
            </a:r>
            <a:r>
              <a:rPr lang="cs-CZ" dirty="0"/>
              <a:t>, z. s. / </a:t>
            </a:r>
            <a:r>
              <a:rPr lang="cs-CZ" b="1" dirty="0" err="1"/>
              <a:t>AdiPoint</a:t>
            </a:r>
            <a:r>
              <a:rPr lang="cs-CZ" dirty="0"/>
              <a:t>, </a:t>
            </a:r>
            <a:r>
              <a:rPr lang="cs-CZ" dirty="0" err="1"/>
              <a:t>z.ú</a:t>
            </a:r>
            <a:r>
              <a:rPr lang="cs-CZ" dirty="0"/>
              <a:t>. (</a:t>
            </a:r>
            <a:r>
              <a:rPr lang="cs-CZ" b="1" dirty="0"/>
              <a:t>Národní linka pro odvykání</a:t>
            </a:r>
            <a:r>
              <a:rPr lang="cs-CZ" dirty="0"/>
              <a:t>) – 9 let prezident</a:t>
            </a:r>
          </a:p>
          <a:p>
            <a:r>
              <a:rPr lang="cs-CZ" dirty="0"/>
              <a:t>Lektor </a:t>
            </a:r>
            <a:r>
              <a:rPr lang="cs-CZ" b="1" dirty="0"/>
              <a:t>OSV a PPRCH </a:t>
            </a:r>
            <a:r>
              <a:rPr lang="cs-CZ" dirty="0"/>
              <a:t>(VPP, SPP, expertní úroveň - DVPP, ŠMP) – 12 let</a:t>
            </a:r>
          </a:p>
          <a:p>
            <a:r>
              <a:rPr lang="cs-CZ" dirty="0"/>
              <a:t>Národní pedagogický institut ČR – koordinátor PS </a:t>
            </a:r>
            <a:r>
              <a:rPr lang="cs-CZ" dirty="0" err="1"/>
              <a:t>kyberprevence</a:t>
            </a:r>
            <a:endParaRPr lang="cs-CZ" dirty="0"/>
          </a:p>
          <a:p>
            <a:r>
              <a:rPr lang="cs-CZ" b="1" dirty="0"/>
              <a:t>Skautský vedoucí </a:t>
            </a:r>
            <a:r>
              <a:rPr lang="cs-CZ" dirty="0"/>
              <a:t>– 5 </a:t>
            </a:r>
            <a:r>
              <a:rPr lang="cs-CZ" dirty="0" smtClean="0"/>
              <a:t>let</a:t>
            </a:r>
          </a:p>
          <a:p>
            <a:endParaRPr lang="cs-CZ" dirty="0"/>
          </a:p>
          <a:p>
            <a:r>
              <a:rPr lang="cs-CZ" dirty="0" smtClean="0"/>
              <a:t>Mgr. KTF UK – Katolická teologie (SZZ: pedagogika a psychologie)</a:t>
            </a:r>
          </a:p>
          <a:p>
            <a:r>
              <a:rPr lang="cs-CZ" dirty="0" smtClean="0"/>
              <a:t>FF UK – Psychologie (2 roky)</a:t>
            </a:r>
          </a:p>
          <a:p>
            <a:r>
              <a:rPr lang="cs-CZ" dirty="0" smtClean="0"/>
              <a:t>1 a 2 LF UK – Všeobecné lékařství (2 roky)</a:t>
            </a:r>
          </a:p>
          <a:p>
            <a:r>
              <a:rPr lang="cs-CZ" dirty="0"/>
              <a:t>S</a:t>
            </a:r>
            <a:r>
              <a:rPr lang="cs-CZ" dirty="0" smtClean="0"/>
              <a:t>tudium pro ředitele škol (100 h), Zavádění formativního hodnocení I a II (16 h), Kompletní krizová intervence (152 h), Motivační rozhovory (60 h), Poradce pro výživu (120 h), Diagnostika třídy – B3/4 (8 h), Léčba závislosti na tabáku ČLK (8 h), Mentorský kurz (40 h), Hodnotové </a:t>
            </a:r>
            <a:r>
              <a:rPr lang="cs-CZ" dirty="0" err="1" smtClean="0"/>
              <a:t>vzd</a:t>
            </a:r>
            <a:r>
              <a:rPr lang="cs-CZ" dirty="0" smtClean="0"/>
              <a:t>. S. S. C. </a:t>
            </a:r>
            <a:r>
              <a:rPr lang="cs-CZ" dirty="0" err="1" smtClean="0"/>
              <a:t>Mooney</a:t>
            </a:r>
            <a:r>
              <a:rPr lang="cs-CZ" dirty="0" smtClean="0"/>
              <a:t> (16 h), </a:t>
            </a:r>
            <a:r>
              <a:rPr lang="cs-CZ" dirty="0" err="1" smtClean="0"/>
              <a:t>Sebezkušenost</a:t>
            </a:r>
            <a:r>
              <a:rPr lang="cs-CZ" dirty="0" smtClean="0"/>
              <a:t> (228 h), Bezpečné klima v českých školách (64 h)</a:t>
            </a:r>
          </a:p>
          <a:p>
            <a:r>
              <a:rPr lang="cs-CZ" dirty="0" smtClean="0"/>
              <a:t>Poradce pro výživu, Masérský kurz, ZZA</a:t>
            </a:r>
          </a:p>
          <a:p>
            <a:endParaRPr lang="cs-CZ" dirty="0" smtClean="0"/>
          </a:p>
          <a:p>
            <a:r>
              <a:rPr lang="cs-CZ" dirty="0" smtClean="0"/>
              <a:t>Publikační činnost: Školní poradenství pro praxi, Řízení školy</a:t>
            </a:r>
          </a:p>
          <a:p>
            <a:r>
              <a:rPr lang="cs-CZ" dirty="0" smtClean="0"/>
              <a:t>Konferenční činnost: PPRCH, ŠJMS, PFPP, AT konference…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034" y="5517749"/>
            <a:ext cx="1387688" cy="49401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034" y="6325658"/>
            <a:ext cx="1387688" cy="46540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358" y="6088832"/>
            <a:ext cx="705365" cy="70223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359" y="5306400"/>
            <a:ext cx="705365" cy="70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7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Unikátní know-how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přes 10 let expertní zkušenosti v PPRCH + ředitel ZŠ</a:t>
            </a:r>
          </a:p>
          <a:p>
            <a:r>
              <a:rPr lang="cs-CZ" dirty="0"/>
              <a:t>propojení </a:t>
            </a:r>
            <a:r>
              <a:rPr lang="cs-CZ" dirty="0" smtClean="0"/>
              <a:t>osvědčených preventivních </a:t>
            </a:r>
            <a:r>
              <a:rPr lang="cs-CZ" dirty="0"/>
              <a:t>postupů a ředitelské odpovědnosti (vč. legislativy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postupy prověřené ČŠI a OIP</a:t>
            </a:r>
            <a:endParaRPr lang="cs-CZ" dirty="0" smtClean="0"/>
          </a:p>
          <a:p>
            <a:r>
              <a:rPr lang="cs-CZ" dirty="0" smtClean="0"/>
              <a:t>zkušenost s komunikací krizových situací (žáci, rodiče, zřizovatel)</a:t>
            </a:r>
            <a:endParaRPr lang="cs-CZ" dirty="0"/>
          </a:p>
          <a:p>
            <a:r>
              <a:rPr lang="cs-CZ" dirty="0" smtClean="0"/>
              <a:t>detailní vhled do nastavení systému PPRCH ve škole</a:t>
            </a:r>
          </a:p>
          <a:p>
            <a:r>
              <a:rPr lang="cs-CZ" dirty="0" smtClean="0"/>
              <a:t>zaměření na efektivní </a:t>
            </a:r>
            <a:r>
              <a:rPr lang="cs-CZ" dirty="0"/>
              <a:t>postupy </a:t>
            </a:r>
            <a:r>
              <a:rPr lang="cs-CZ" dirty="0" smtClean="0"/>
              <a:t>(účelné, rychlé, hospodárné)</a:t>
            </a:r>
          </a:p>
          <a:p>
            <a:r>
              <a:rPr lang="cs-CZ" dirty="0" smtClean="0"/>
              <a:t>rychlé zorientování v situaci/problému + konkrétní poradenství</a:t>
            </a:r>
            <a:endParaRPr lang="cs-CZ" dirty="0"/>
          </a:p>
          <a:p>
            <a:r>
              <a:rPr lang="cs-CZ" dirty="0" smtClean="0"/>
              <a:t>zužitkování zkušeností z projektu IKAP zaměřeného na šikanu</a:t>
            </a:r>
          </a:p>
        </p:txBody>
      </p:sp>
    </p:spTree>
    <p:extLst>
      <p:ext uri="{BB962C8B-B14F-4D97-AF65-F5344CB8AC3E}">
        <p14:creationId xmlns:p14="http://schemas.microsoft.com/office/powerpoint/2010/main" val="390930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Vzdělávání</a:t>
            </a:r>
          </a:p>
          <a:p>
            <a:pPr lvl="1"/>
            <a:r>
              <a:rPr lang="cs-CZ" dirty="0" smtClean="0"/>
              <a:t>Prevence očima ředitele školy (8 h) – ředitelé, zástupci, pracovníci ŠPP</a:t>
            </a:r>
          </a:p>
          <a:p>
            <a:pPr lvl="1"/>
            <a:r>
              <a:rPr lang="cs-CZ" dirty="0" smtClean="0"/>
              <a:t>Šikana – prevence, identifikace, šetření, řešení (24 h)</a:t>
            </a:r>
          </a:p>
          <a:p>
            <a:pPr lvl="2"/>
            <a:r>
              <a:rPr lang="cs-CZ" dirty="0" smtClean="0"/>
              <a:t>pro OMP</a:t>
            </a:r>
          </a:p>
          <a:p>
            <a:pPr lvl="2"/>
            <a:r>
              <a:rPr lang="cs-CZ" dirty="0" smtClean="0"/>
              <a:t>pro ŠMP v rámci obvodu PPP / ORP</a:t>
            </a:r>
          </a:p>
          <a:p>
            <a:pPr lvl="1"/>
            <a:r>
              <a:rPr lang="cs-CZ" dirty="0" smtClean="0"/>
              <a:t>Šikana – identifikace a prevence (10 h) – celé sbory</a:t>
            </a:r>
          </a:p>
          <a:p>
            <a:pPr lvl="1"/>
            <a:r>
              <a:rPr lang="cs-CZ" dirty="0" smtClean="0"/>
              <a:t>Specializační studium pro ŠMP se </a:t>
            </a:r>
            <a:r>
              <a:rPr lang="cs-CZ" dirty="0" err="1" smtClean="0"/>
              <a:t>sebezkušeností</a:t>
            </a:r>
            <a:r>
              <a:rPr lang="cs-CZ" dirty="0" smtClean="0"/>
              <a:t> (346 h</a:t>
            </a:r>
            <a:r>
              <a:rPr lang="cs-CZ" dirty="0" smtClean="0"/>
              <a:t>) www.metodikprevence.cz</a:t>
            </a:r>
            <a:endParaRPr lang="cs-CZ" dirty="0" smtClean="0"/>
          </a:p>
          <a:p>
            <a:r>
              <a:rPr lang="cs-CZ" dirty="0" smtClean="0"/>
              <a:t>Poradenství vedení škol a ŠMP</a:t>
            </a:r>
          </a:p>
          <a:p>
            <a:r>
              <a:rPr lang="cs-CZ" dirty="0" smtClean="0"/>
              <a:t>Diagnostika klimatu třídních kolektivů a šikany</a:t>
            </a:r>
          </a:p>
          <a:p>
            <a:r>
              <a:rPr lang="cs-CZ" dirty="0" smtClean="0"/>
              <a:t>Intervenční vstupy (selektivní / indikovaná prevence)</a:t>
            </a:r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812" y="6127950"/>
            <a:ext cx="1387688" cy="46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očima ředitele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zpracování konkrétních situací</a:t>
            </a:r>
          </a:p>
          <a:p>
            <a:r>
              <a:rPr lang="cs-CZ" dirty="0"/>
              <a:t>osvědčené postupy pro typické </a:t>
            </a:r>
            <a:r>
              <a:rPr lang="cs-CZ" dirty="0" smtClean="0"/>
              <a:t>situace</a:t>
            </a:r>
          </a:p>
          <a:p>
            <a:r>
              <a:rPr lang="cs-CZ" dirty="0" smtClean="0"/>
              <a:t>nastavení procesů a řízení ŠPP</a:t>
            </a:r>
          </a:p>
          <a:p>
            <a:r>
              <a:rPr lang="cs-CZ" dirty="0" smtClean="0"/>
              <a:t>přehled povinné dokumentace a její optimalizace</a:t>
            </a:r>
            <a:endParaRPr lang="cs-CZ" dirty="0"/>
          </a:p>
          <a:p>
            <a:r>
              <a:rPr lang="cs-CZ" dirty="0" smtClean="0"/>
              <a:t>přehled legislativy a povinností ŘŠ v oblasti PPRCH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0376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Šikana – prevence, identifikace, šetření, 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38758" y="2421924"/>
            <a:ext cx="7633742" cy="3457669"/>
          </a:xfrm>
        </p:spPr>
        <p:txBody>
          <a:bodyPr/>
          <a:lstStyle/>
          <a:p>
            <a:r>
              <a:rPr lang="cs-CZ" dirty="0" smtClean="0"/>
              <a:t>program pilotovaný v rámci IKAP Praha</a:t>
            </a:r>
          </a:p>
          <a:p>
            <a:r>
              <a:rPr lang="cs-CZ" dirty="0" smtClean="0"/>
              <a:t>3 dny (24 h)</a:t>
            </a:r>
          </a:p>
          <a:p>
            <a:r>
              <a:rPr lang="cs-CZ" dirty="0" smtClean="0"/>
              <a:t>seznámení s fenoménem</a:t>
            </a:r>
          </a:p>
          <a:p>
            <a:r>
              <a:rPr lang="cs-CZ" dirty="0" smtClean="0"/>
              <a:t>nastavení systému ve škole – prevence i šetření</a:t>
            </a:r>
          </a:p>
          <a:p>
            <a:r>
              <a:rPr lang="cs-CZ" dirty="0"/>
              <a:t>d</a:t>
            </a:r>
            <a:r>
              <a:rPr lang="cs-CZ" dirty="0" smtClean="0"/>
              <a:t>okumentace a legislativa</a:t>
            </a:r>
          </a:p>
          <a:p>
            <a:r>
              <a:rPr lang="cs-CZ" dirty="0" smtClean="0"/>
              <a:t>postupy pro šetření a řešení v 1. a 2. stadiu v rámci školy</a:t>
            </a:r>
          </a:p>
          <a:p>
            <a:r>
              <a:rPr lang="cs-CZ" dirty="0" smtClean="0"/>
              <a:t>postup pro podezření na průlomové a pokročilé stadium</a:t>
            </a:r>
          </a:p>
        </p:txBody>
      </p:sp>
    </p:spTree>
    <p:extLst>
      <p:ext uri="{BB962C8B-B14F-4D97-AF65-F5344CB8AC3E}">
        <p14:creationId xmlns:p14="http://schemas.microsoft.com/office/powerpoint/2010/main" val="3662393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Mgr. Lukáš Kohoutek</a:t>
            </a:r>
          </a:p>
          <a:p>
            <a:pPr marL="0" indent="0">
              <a:buNone/>
            </a:pPr>
            <a:r>
              <a:rPr lang="cs-CZ" dirty="0" smtClean="0"/>
              <a:t>lukas.kohoutek@gmail.com</a:t>
            </a:r>
          </a:p>
          <a:p>
            <a:pPr marL="0" indent="0">
              <a:buNone/>
            </a:pPr>
            <a:r>
              <a:rPr lang="cs-CZ" dirty="0" smtClean="0"/>
              <a:t>608 184 785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900073"/>
      </p:ext>
    </p:extLst>
  </p:cSld>
  <p:clrMapOvr>
    <a:masterClrMapping/>
  </p:clrMapOvr>
</p:sld>
</file>

<file path=ppt/theme/theme1.xml><?xml version="1.0" encoding="utf-8"?>
<a:theme xmlns:a="http://schemas.openxmlformats.org/drawingml/2006/main" name="Odznáček">
  <a:themeElements>
    <a:clrScheme name="Odznáček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dznáček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znáče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8D2BAD3E49744AADCB6776B0D2EA0E" ma:contentTypeVersion="9" ma:contentTypeDescription="Vytvoří nový dokument" ma:contentTypeScope="" ma:versionID="1b07a41b1f9f0f7da624a15064487f6e">
  <xsd:schema xmlns:xsd="http://www.w3.org/2001/XMLSchema" xmlns:xs="http://www.w3.org/2001/XMLSchema" xmlns:p="http://schemas.microsoft.com/office/2006/metadata/properties" xmlns:ns2="027931cf-cb6c-4d9a-8dee-e465e5017cbd" targetNamespace="http://schemas.microsoft.com/office/2006/metadata/properties" ma:root="true" ma:fieldsID="97f218c39413dfadacf2eb5228ddb041" ns2:_="">
    <xsd:import namespace="027931cf-cb6c-4d9a-8dee-e465e5017c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931cf-cb6c-4d9a-8dee-e465e5017c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CC40D0-62AE-4EB3-BA59-2DE366EE18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7931cf-cb6c-4d9a-8dee-e465e5017c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F315E0-A7C2-4CB4-9F46-8BFBB4D043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9F0DC8-E548-4D1F-9E6D-726C6947EA6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TM10001106[[fn=Odznáček]]</Template>
  <TotalTime>324</TotalTime>
  <Words>504</Words>
  <Application>Microsoft Office PowerPoint</Application>
  <PresentationFormat>Předvádění na obrazovce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Odznáček</vt:lpstr>
      <vt:lpstr>Cesta Tam a zase zpátky</vt:lpstr>
      <vt:lpstr>Mgr. Lukáš Kohoutek</vt:lpstr>
      <vt:lpstr>Unikátní know-how</vt:lpstr>
      <vt:lpstr>služby</vt:lpstr>
      <vt:lpstr>Prevence očima ředitele</vt:lpstr>
      <vt:lpstr>Šikana – prevence, identifikace, šetření, řešení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Kohoutek</dc:creator>
  <cp:lastModifiedBy>Lukáš Kohoutek</cp:lastModifiedBy>
  <cp:revision>34</cp:revision>
  <dcterms:created xsi:type="dcterms:W3CDTF">2021-04-06T19:48:50Z</dcterms:created>
  <dcterms:modified xsi:type="dcterms:W3CDTF">2023-05-19T09:29:14Z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0x010100F38D2BAD3E49744AADCB6776B0D2EA0E</vt:lpwstr>
  </property>
</Properties>
</file>