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429" r:id="rId5"/>
    <p:sldId id="445" r:id="rId6"/>
    <p:sldId id="449" r:id="rId7"/>
    <p:sldId id="451" r:id="rId8"/>
    <p:sldId id="428" r:id="rId9"/>
    <p:sldId id="415" r:id="rId10"/>
    <p:sldId id="424" r:id="rId11"/>
    <p:sldId id="430" r:id="rId12"/>
    <p:sldId id="431" r:id="rId13"/>
    <p:sldId id="434" r:id="rId14"/>
    <p:sldId id="438" r:id="rId15"/>
    <p:sldId id="437" r:id="rId16"/>
    <p:sldId id="444" r:id="rId17"/>
  </p:sldIdLst>
  <p:sldSz cx="12192000" cy="6858000"/>
  <p:notesSz cx="6797675" cy="9926638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arker Grotesque" panose="020B0604020202020204" charset="0"/>
      <p:regular r:id="rId24"/>
      <p:bold r:id="rId25"/>
    </p:embeddedFont>
  </p:embeddedFontLst>
  <p:custDataLst>
    <p:tags r:id="rId26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915FA292-7608-4906-A5CB-7511AC610E28}">
          <p14:sldIdLst>
            <p14:sldId id="429"/>
          </p14:sldIdLst>
        </p14:section>
        <p14:section name="Problém" id="{8EB9137A-BF77-42E1-825D-91C076C3EFF5}">
          <p14:sldIdLst>
            <p14:sldId id="445"/>
            <p14:sldId id="449"/>
            <p14:sldId id="451"/>
            <p14:sldId id="428"/>
          </p14:sldIdLst>
        </p14:section>
        <p14:section name="Řešení" id="{0399A4EF-21CB-4537-8715-43D31ABE850F}">
          <p14:sldIdLst>
            <p14:sldId id="415"/>
            <p14:sldId id="424"/>
            <p14:sldId id="430"/>
            <p14:sldId id="431"/>
            <p14:sldId id="434"/>
            <p14:sldId id="438"/>
            <p14:sldId id="437"/>
          </p14:sldIdLst>
        </p14:section>
        <p14:section name="Pilot" id="{F864741E-9C5B-4EF9-A00A-DEF2ED237E47}">
          <p14:sldIdLst/>
        </p14:section>
        <p14:section name="Závěr" id="{02BF2062-D35F-4D38-8CE1-78F51DC99298}">
          <p14:sldIdLst>
            <p14:sldId id="444"/>
          </p14:sldIdLst>
        </p14:section>
        <p14:section name="Backup" id="{863D1299-46A0-4961-B7AA-298869D95D34}">
          <p14:sldIdLst/>
        </p14:section>
        <p14:section name="Výchozí oddíl" id="{5C18232D-840E-458D-B91A-9B2930CF9B0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B9EB"/>
    <a:srgbClr val="FCE6BF"/>
    <a:srgbClr val="E7F5FC"/>
    <a:srgbClr val="F59A00"/>
    <a:srgbClr val="002367"/>
    <a:srgbClr val="FFC000"/>
    <a:srgbClr val="F4FBFE"/>
    <a:srgbClr val="DEEBF7"/>
    <a:srgbClr val="C8E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A53FF-3101-44F3-BCD4-06ED391B2EB2}" type="datetimeFigureOut">
              <a:rPr lang="cs-CZ" smtClean="0"/>
              <a:t>08.01.2024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84C86-82BC-4B0F-BBDD-01232E4411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29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D619C-CB90-4180-963B-584F056919EA}" type="datetimeFigureOut">
              <a:rPr lang="cs-CZ" smtClean="0"/>
              <a:t>08.01.2024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3B6A5-D995-4DBB-85A5-7F21221B65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921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3B6A5-D995-4DBB-85A5-7F21221B655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637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>
                <a:solidFill>
                  <a:srgbClr val="61B4E4"/>
                </a:solidFill>
              </a:rPr>
              <a:t>Proto podpoříme školy všude tam, </a:t>
            </a:r>
            <a:r>
              <a:rPr lang="cs-CZ" sz="1200" b="1">
                <a:solidFill>
                  <a:srgbClr val="61B4E4"/>
                </a:solidFill>
              </a:rPr>
              <a:t>kde podporu potřebují</a:t>
            </a:r>
            <a:r>
              <a:rPr lang="cs-CZ" sz="1200">
                <a:solidFill>
                  <a:srgbClr val="61B4E4"/>
                </a:solidFill>
              </a:rPr>
              <a:t>, </a:t>
            </a:r>
            <a:r>
              <a:rPr lang="cs-CZ" sz="1200" b="1">
                <a:solidFill>
                  <a:srgbClr val="61B4E4"/>
                </a:solidFill>
              </a:rPr>
              <a:t>aby měly volné ruce </a:t>
            </a:r>
            <a:r>
              <a:rPr lang="cs-CZ" sz="1200">
                <a:solidFill>
                  <a:srgbClr val="61B4E4"/>
                </a:solidFill>
              </a:rPr>
              <a:t>a dostatek času a energie věnovat se </a:t>
            </a:r>
            <a:r>
              <a:rPr lang="cs-CZ" sz="1200" b="1">
                <a:solidFill>
                  <a:srgbClr val="61B4E4"/>
                </a:solidFill>
              </a:rPr>
              <a:t>kvalitní pedagogické práci </a:t>
            </a:r>
            <a:r>
              <a:rPr lang="cs-CZ" sz="1200">
                <a:solidFill>
                  <a:srgbClr val="61B4E4"/>
                </a:solidFill>
              </a:rPr>
              <a:t>adaptované </a:t>
            </a:r>
            <a:r>
              <a:rPr lang="cs-CZ" sz="1200" b="1">
                <a:solidFill>
                  <a:srgbClr val="61B4E4"/>
                </a:solidFill>
              </a:rPr>
              <a:t>na konkrétní podmínky </a:t>
            </a:r>
            <a:r>
              <a:rPr lang="cs-CZ" sz="1200">
                <a:solidFill>
                  <a:srgbClr val="61B4E4"/>
                </a:solidFill>
              </a:rPr>
              <a:t>v daném místě!</a:t>
            </a:r>
            <a:endParaRPr lang="cs-CZ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3B6A5-D995-4DBB-85A5-7F21221B655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0873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Není potřeba se obávat toho, že to bude jen další iniciativa, která skončí s příští vládou.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3B6A5-D995-4DBB-85A5-7F21221B655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312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3B6A5-D995-4DBB-85A5-7F21221B655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866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To všechno způsobuje, že ředitel české školy musí věnovat </a:t>
            </a:r>
            <a:r>
              <a:rPr lang="cs-CZ" sz="1200" cap="none">
                <a:solidFill>
                  <a:schemeClr val="tx1"/>
                </a:solidFill>
              </a:rPr>
              <a:t>mnohem víc času nepedagogické práci – a to </a:t>
            </a:r>
            <a:r>
              <a:rPr lang="cs-CZ" sz="1200" cap="none">
                <a:solidFill>
                  <a:srgbClr val="61B4E4"/>
                </a:solidFill>
              </a:rPr>
              <a:t>na úkor pedagogického rozvoje školy.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3B6A5-D995-4DBB-85A5-7F21221B655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072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Největším výzvám přitom čelí ředitelé malých škol, kteří se nemohou opřít o administrativní aparát jako velké školy.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Existují značné rozdíly mezi velkými školami a malotřídkami v inovacích, rozvoji.</a:t>
            </a:r>
            <a:endParaRPr lang="cs-CZ"/>
          </a:p>
          <a:p>
            <a:r>
              <a:rPr lang="cs-CZ"/>
              <a:t>Malých škol je přitom v absolutních číslech většina. Do 50 % nejmenších českých škol chodí sice pouze 10 % žáků, my ale musíme zajistit, aby každé dítě dostalo kvalitní vzdělání v místě, kde žije.</a:t>
            </a:r>
          </a:p>
          <a:p>
            <a:r>
              <a:rPr lang="cs-CZ"/>
              <a:t>I když chodí do malé školy.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3B6A5-D995-4DBB-85A5-7F21221B655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7628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9600">
                <a:solidFill>
                  <a:srgbClr val="61B4E4"/>
                </a:solidFill>
              </a:rPr>
              <a:t>…Střední článek by měl být přehledný a ucelený podpůrný systém dostupný moderními komunikačními kanály.</a:t>
            </a:r>
            <a:endParaRPr lang="cs-CZ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9600">
                <a:solidFill>
                  <a:srgbClr val="61B4E4"/>
                </a:solidFill>
              </a:rPr>
              <a:t>Jeho cílem je podpořit školy všude tam, </a:t>
            </a:r>
            <a:r>
              <a:rPr lang="cs-CZ" sz="9600" b="1">
                <a:solidFill>
                  <a:srgbClr val="61B4E4"/>
                </a:solidFill>
              </a:rPr>
              <a:t>kde podporu potřebují</a:t>
            </a:r>
            <a:r>
              <a:rPr lang="cs-CZ" sz="9600">
                <a:solidFill>
                  <a:srgbClr val="61B4E4"/>
                </a:solidFill>
              </a:rPr>
              <a:t>, </a:t>
            </a:r>
            <a:r>
              <a:rPr lang="cs-CZ" sz="9600" b="1">
                <a:solidFill>
                  <a:srgbClr val="61B4E4"/>
                </a:solidFill>
              </a:rPr>
              <a:t>aby měly volné ruce </a:t>
            </a:r>
            <a:r>
              <a:rPr lang="cs-CZ" sz="9600">
                <a:solidFill>
                  <a:srgbClr val="61B4E4"/>
                </a:solidFill>
              </a:rPr>
              <a:t>a dostatek času a energie věnovat se </a:t>
            </a:r>
            <a:r>
              <a:rPr lang="cs-CZ" sz="9600" b="1">
                <a:solidFill>
                  <a:srgbClr val="61B4E4"/>
                </a:solidFill>
              </a:rPr>
              <a:t>kvalitní pedagogické práci </a:t>
            </a:r>
            <a:r>
              <a:rPr lang="cs-CZ" sz="9600">
                <a:solidFill>
                  <a:srgbClr val="61B4E4"/>
                </a:solidFill>
              </a:rPr>
              <a:t>adaptované </a:t>
            </a:r>
            <a:r>
              <a:rPr lang="cs-CZ" sz="9600" b="1">
                <a:solidFill>
                  <a:srgbClr val="61B4E4"/>
                </a:solidFill>
              </a:rPr>
              <a:t>na konkrétní podmínky </a:t>
            </a:r>
            <a:r>
              <a:rPr lang="cs-CZ" sz="9600">
                <a:solidFill>
                  <a:srgbClr val="61B4E4"/>
                </a:solidFill>
              </a:rPr>
              <a:t>v daném místě!</a:t>
            </a:r>
            <a:endParaRPr lang="cs-CZ" sz="9600">
              <a:solidFill>
                <a:srgbClr val="61B4E4"/>
              </a:solidFill>
              <a:cs typeface="Calibri"/>
            </a:endParaRP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3B6A5-D995-4DBB-85A5-7F21221B655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8910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cs-CZ"/>
              <a:t>Chceme zachovat autonomii škol i roli zřizovatelů</a:t>
            </a:r>
          </a:p>
          <a:p>
            <a:pPr marL="228600" indent="-228600">
              <a:buFont typeface="+mj-lt"/>
              <a:buAutoNum type="arabicPeriod"/>
            </a:pPr>
            <a:r>
              <a:rPr lang="cs-CZ"/>
              <a:t>Chceme posilovat principy subsidiarity a participace v území</a:t>
            </a:r>
          </a:p>
          <a:p>
            <a:pPr marL="457200" lvl="1" indent="0">
              <a:buFont typeface="+mj-lt"/>
              <a:buNone/>
            </a:pPr>
            <a:r>
              <a:rPr lang="cs-CZ"/>
              <a:t>V řadě regionů fungují velmi dobře </a:t>
            </a:r>
            <a:r>
              <a:rPr lang="cs-CZ" err="1"/>
              <a:t>MAPy</a:t>
            </a:r>
            <a:r>
              <a:rPr lang="cs-CZ"/>
              <a:t> – Místní akční plány (pro vzdělávání) – navazujeme na jejich činnost, stavíme na tom dál</a:t>
            </a:r>
          </a:p>
          <a:p>
            <a:pPr marL="228600" indent="-228600">
              <a:buFont typeface="+mj-lt"/>
              <a:buAutoNum type="arabicPeriod"/>
            </a:pPr>
            <a:endParaRPr lang="cs-CZ"/>
          </a:p>
          <a:p>
            <a:pPr marL="228600" indent="-228600">
              <a:buFont typeface="+mj-lt"/>
              <a:buAutoNum type="arabicPeriod"/>
            </a:pPr>
            <a:r>
              <a:rPr lang="cs-CZ"/>
              <a:t>Chceme podporovat pestrost a rozmanitost</a:t>
            </a:r>
          </a:p>
          <a:p>
            <a:pPr marL="228600" indent="-228600">
              <a:buFont typeface="+mj-lt"/>
              <a:buAutoNum type="arabicPeriod"/>
            </a:pPr>
            <a:r>
              <a:rPr lang="cs-CZ"/>
              <a:t>Chceme, aby každé dítě dostalo kvalitní vzdělání v místě, kde žije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3B6A5-D995-4DBB-85A5-7F21221B655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039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040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3B6A5-D995-4DBB-85A5-7F21221B655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361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facebook.com/msmtcr/" TargetMode="External"/><Relationship Id="rId7" Type="http://schemas.openxmlformats.org/officeDocument/2006/relationships/hyperlink" Target="https://www.instagram.com/msmtcr/" TargetMode="External"/><Relationship Id="rId12" Type="http://schemas.openxmlformats.org/officeDocument/2006/relationships/image" Target="../media/image8.png"/><Relationship Id="rId2" Type="http://schemas.openxmlformats.org/officeDocument/2006/relationships/hyperlink" Target="mailto:edu2030@msmt.cz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hyperlink" Target="https://twitter.com/msmtcr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1025" y="598488"/>
            <a:ext cx="8658225" cy="1344612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81025" y="2116138"/>
            <a:ext cx="8562975" cy="1103312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90997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5545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3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Zástupný symbol pro obsah 2"/>
          <p:cNvSpPr>
            <a:spLocks noGrp="1"/>
          </p:cNvSpPr>
          <p:nvPr>
            <p:ph idx="10"/>
          </p:nvPr>
        </p:nvSpPr>
        <p:spPr>
          <a:xfrm>
            <a:off x="1411758" y="4405634"/>
            <a:ext cx="10064077" cy="2304088"/>
          </a:xfrm>
        </p:spPr>
        <p:txBody>
          <a:bodyPr>
            <a:noAutofit/>
          </a:bodyPr>
          <a:lstStyle>
            <a:lvl1pPr>
              <a:spcAft>
                <a:spcPts val="500"/>
              </a:spcAft>
              <a:defRPr b="1"/>
            </a:lvl1pPr>
          </a:lstStyle>
          <a:p>
            <a:pPr marL="0" indent="0">
              <a:buNone/>
            </a:pPr>
            <a:r>
              <a:rPr lang="cs-CZ" sz="1500"/>
              <a:t>Budeme velmi rádi, pokud se zapojíte, ať už na některém z kulatých stolů, anebo využijete online diskuzi na </a:t>
            </a:r>
            <a:r>
              <a:rPr lang="cs-CZ" sz="1500" err="1"/>
              <a:t>Youtube</a:t>
            </a:r>
            <a:r>
              <a:rPr lang="cs-CZ" sz="1500"/>
              <a:t> a </a:t>
            </a:r>
            <a:r>
              <a:rPr lang="cs-CZ" sz="1500" err="1"/>
              <a:t>Facebooku</a:t>
            </a:r>
            <a:endParaRPr lang="cs-CZ" sz="1500" b="1" u="sng">
              <a:solidFill>
                <a:schemeClr val="tx2"/>
              </a:solidFill>
              <a:uFill>
                <a:solidFill>
                  <a:schemeClr val="tx2"/>
                </a:solidFill>
              </a:uFill>
            </a:endParaRPr>
          </a:p>
          <a:p>
            <a:pPr marL="0" indent="0">
              <a:buNone/>
            </a:pPr>
            <a:endParaRPr lang="cs-CZ" sz="1500" b="1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pl-PL" sz="1500"/>
              <a:t>Samozřejmě je možné i zaslat e-mail na adresu:</a:t>
            </a:r>
            <a:r>
              <a:rPr lang="cs-CZ" sz="1500"/>
              <a:t> </a:t>
            </a:r>
            <a:r>
              <a:rPr lang="pl-PL" sz="1500" u="sng">
                <a:solidFill>
                  <a:schemeClr val="tx2"/>
                </a:solidFill>
                <a:uFill>
                  <a:solidFill>
                    <a:schemeClr val="tx2"/>
                  </a:solidFill>
                </a:uFill>
                <a:hlinkClick r:id="rId2"/>
                <a:hlinkMouseOver r:id="" action="ppaction://hlinkshowjump?jump=nextslide"/>
              </a:rPr>
              <a:t>edu2030@msmt.cz</a:t>
            </a:r>
            <a:endParaRPr lang="pl-PL" sz="1500"/>
          </a:p>
          <a:p>
            <a:pPr marL="0" indent="0">
              <a:buNone/>
            </a:pPr>
            <a:endParaRPr lang="pl-PL" sz="1500"/>
          </a:p>
          <a:p>
            <a:pPr marL="0" indent="0">
              <a:buNone/>
            </a:pPr>
            <a:r>
              <a:rPr lang="cs-CZ" sz="1500"/>
              <a:t>Informace o přípravě </a:t>
            </a:r>
            <a:r>
              <a:rPr lang="cs-CZ" sz="1500" b="1">
                <a:solidFill>
                  <a:schemeClr val="tx2"/>
                </a:solidFill>
              </a:rPr>
              <a:t>Strategie 2030+ </a:t>
            </a:r>
            <a:r>
              <a:rPr lang="cs-CZ" sz="1500"/>
              <a:t>můžete rovněž sledovat i na: </a:t>
            </a:r>
          </a:p>
          <a:p>
            <a:pPr marL="0" indent="0">
              <a:buNone/>
            </a:pPr>
            <a:endParaRPr lang="cs-CZ" sz="1500"/>
          </a:p>
          <a:p>
            <a:endParaRPr lang="cs-CZ" sz="1500"/>
          </a:p>
        </p:txBody>
      </p:sp>
      <p:sp>
        <p:nvSpPr>
          <p:cNvPr id="25" name="Nadpis 1"/>
          <p:cNvSpPr>
            <a:spLocks noGrp="1"/>
          </p:cNvSpPr>
          <p:nvPr>
            <p:ph type="title"/>
          </p:nvPr>
        </p:nvSpPr>
        <p:spPr>
          <a:xfrm>
            <a:off x="814388" y="561992"/>
            <a:ext cx="7045561" cy="434973"/>
          </a:xfrm>
        </p:spPr>
        <p:txBody>
          <a:bodyPr>
            <a:normAutofit/>
          </a:bodyPr>
          <a:lstStyle/>
          <a:p>
            <a:r>
              <a:rPr lang="pl-PL"/>
              <a:t>Jak je možné se zapojit? </a:t>
            </a:r>
            <a:endParaRPr lang="cs-CZ"/>
          </a:p>
        </p:txBody>
      </p:sp>
      <p:pic>
        <p:nvPicPr>
          <p:cNvPr id="27" name="Obrázek 26">
            <a:hlinkClick r:id="rId3" tooltip="https://www.facebook.com/msmtcr/" highlightClick="1"/>
            <a:hlinkHover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03" y="5550410"/>
            <a:ext cx="386981" cy="388123"/>
          </a:xfrm>
          <a:prstGeom prst="rect">
            <a:avLst/>
          </a:prstGeom>
        </p:spPr>
      </p:pic>
      <p:pic>
        <p:nvPicPr>
          <p:cNvPr id="28" name="Obrázek 27">
            <a:hlinkClick r:id="rId5" tooltip="https://twitter.com/msmtcr"/>
            <a:hlinkHover r:id="rId5" highlightClick="1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69" y="5546293"/>
            <a:ext cx="369009" cy="369009"/>
          </a:xfrm>
          <a:prstGeom prst="rect">
            <a:avLst/>
          </a:prstGeom>
        </p:spPr>
      </p:pic>
      <p:pic>
        <p:nvPicPr>
          <p:cNvPr id="29" name="Obrázek 28">
            <a:hlinkClick r:id="rId7" tooltip="https://www.instagram.com/msmtcr/" highlightClick="1"/>
            <a:hlinkHover r:id="rId7"/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63" y="5546293"/>
            <a:ext cx="403241" cy="403241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03" y="4309672"/>
            <a:ext cx="496233" cy="413689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0" y="4863317"/>
            <a:ext cx="338515" cy="381886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55" y="5487925"/>
            <a:ext cx="392542" cy="392240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80" y="1544043"/>
            <a:ext cx="2123437" cy="158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lední stránka" preserve="1">
  <p:cSld name="poslední strán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42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39288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04825" y="451423"/>
            <a:ext cx="10515600" cy="4351338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cs-CZ"/>
              <a:t>Kliknutím lze upravit styly předlohy textu. 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E310-0430-4CC6-B88C-1A0E191AE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72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04825" y="500063"/>
            <a:ext cx="9310384" cy="4351338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cs-CZ"/>
              <a:t>Kliknutím lze upravit styly předlohy textu. 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E310-0430-4CC6-B88C-1A0E191AE428}" type="slidenum">
              <a:rPr lang="cs-CZ" smtClean="0"/>
              <a:t>‹#›</a:t>
            </a:fld>
            <a:endParaRPr lang="cs-CZ"/>
          </a:p>
        </p:txBody>
      </p:sp>
      <p:pic>
        <p:nvPicPr>
          <p:cNvPr id="4" name="Picture 4" descr="Pomoc Ruce Šplhání - Fotografie zdarma na Pixabay">
            <a:extLst>
              <a:ext uri="{FF2B5EF4-FFF2-40B4-BE49-F238E27FC236}">
                <a16:creationId xmlns:a16="http://schemas.microsoft.com/office/drawing/2014/main" id="{B4C4AF82-CF7D-4E00-A587-817F437AB57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r="14665"/>
          <a:stretch/>
        </p:blipFill>
        <p:spPr bwMode="auto">
          <a:xfrm>
            <a:off x="10139742" y="2503101"/>
            <a:ext cx="1627895" cy="162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>
            <a:spLocks noGrp="1"/>
          </p:cNvSpPr>
          <p:nvPr>
            <p:ph idx="13"/>
          </p:nvPr>
        </p:nvSpPr>
        <p:spPr>
          <a:xfrm>
            <a:off x="10139741" y="614861"/>
            <a:ext cx="1627895" cy="1584875"/>
          </a:xfrm>
          <a:solidFill>
            <a:srgbClr val="61B4E4"/>
          </a:solidFill>
        </p:spPr>
        <p:txBody>
          <a:bodyPr anchor="ctr">
            <a:noAutofit/>
          </a:bodyPr>
          <a:lstStyle>
            <a:lvl1pPr algn="ctr">
              <a:defRPr sz="6600">
                <a:solidFill>
                  <a:srgbClr val="B7D9F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3468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04825" y="500063"/>
            <a:ext cx="9475754" cy="4351338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cs-CZ"/>
              <a:t>Kliknutím lze upravit styly předlohy textu. 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E310-0430-4CC6-B88C-1A0E191AE428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Picture 4" descr="https://news.griffith.edu.au/wp-content/uploads/2018/09/Teacher18.jpg">
            <a:extLst>
              <a:ext uri="{FF2B5EF4-FFF2-40B4-BE49-F238E27FC236}">
                <a16:creationId xmlns:a16="http://schemas.microsoft.com/office/drawing/2014/main" id="{CB5F91F0-414A-4ABC-8494-C213F998252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26222" r="44669" b="15942"/>
          <a:stretch/>
        </p:blipFill>
        <p:spPr bwMode="auto">
          <a:xfrm>
            <a:off x="10139743" y="2503101"/>
            <a:ext cx="1627895" cy="162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Jak vybudovat druhý stupeň v alternativní škole - Slušná firma">
            <a:extLst>
              <a:ext uri="{FF2B5EF4-FFF2-40B4-BE49-F238E27FC236}">
                <a16:creationId xmlns:a16="http://schemas.microsoft.com/office/drawing/2014/main" id="{52A7D04F-82DF-4412-AF8E-1B8C6F1773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4" t="1986" r="25917" b="1846"/>
          <a:stretch/>
        </p:blipFill>
        <p:spPr bwMode="auto">
          <a:xfrm>
            <a:off x="10139742" y="4355555"/>
            <a:ext cx="1627895" cy="163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 userDrawn="1"/>
        </p:nvSpPr>
        <p:spPr>
          <a:xfrm>
            <a:off x="10139742" y="588559"/>
            <a:ext cx="1627895" cy="1629020"/>
          </a:xfrm>
          <a:prstGeom prst="rect">
            <a:avLst/>
          </a:prstGeom>
          <a:solidFill>
            <a:srgbClr val="61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1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61B4E4"/>
          </a:solidFill>
        </p:spPr>
        <p:txBody>
          <a:bodyPr lIns="360000" tIns="360000" anchor="t"/>
          <a:lstStyle>
            <a:lvl1pPr marL="0">
              <a:spcBef>
                <a:spcPts val="500"/>
              </a:spcBef>
              <a:spcAft>
                <a:spcPts val="500"/>
              </a:spcAft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styly předlohy textu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E310-0430-4CC6-B88C-1A0E191AE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12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Nadpis a obsah">
    <p:bg>
      <p:bgPr>
        <a:solidFill>
          <a:srgbClr val="61B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5413" y="1930096"/>
            <a:ext cx="10515600" cy="8524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3774" y="2804890"/>
            <a:ext cx="10243229" cy="3712642"/>
          </a:xfrm>
          <a:noFill/>
        </p:spPr>
        <p:txBody>
          <a:bodyPr lIns="0" tIns="0" rIns="0" bIns="0" anchor="t">
            <a:normAutofit/>
          </a:bodyPr>
          <a:lstStyle>
            <a:lvl1pPr marL="0">
              <a:spcBef>
                <a:spcPts val="500"/>
              </a:spcBef>
              <a:spcAft>
                <a:spcPts val="500"/>
              </a:spcAft>
              <a:defRPr sz="3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styly předlohy textu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689" y="413993"/>
            <a:ext cx="1303508" cy="97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Nadpis a 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5413" y="1930096"/>
            <a:ext cx="10515600" cy="852488"/>
          </a:xfrm>
        </p:spPr>
        <p:txBody>
          <a:bodyPr/>
          <a:lstStyle>
            <a:lvl1pPr>
              <a:defRPr>
                <a:solidFill>
                  <a:srgbClr val="6D6E70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3774" y="2804890"/>
            <a:ext cx="10243229" cy="3712642"/>
          </a:xfrm>
          <a:noFill/>
        </p:spPr>
        <p:txBody>
          <a:bodyPr lIns="0" tIns="0" rIns="0" bIns="0" anchor="t">
            <a:normAutofit/>
          </a:bodyPr>
          <a:lstStyle>
            <a:lvl1pPr marL="0">
              <a:spcBef>
                <a:spcPts val="500"/>
              </a:spcBef>
              <a:spcAft>
                <a:spcPts val="500"/>
              </a:spcAft>
              <a:defRPr sz="3200" i="1">
                <a:solidFill>
                  <a:srgbClr val="6D6E70"/>
                </a:solidFill>
              </a:defRPr>
            </a:lvl1pPr>
          </a:lstStyle>
          <a:p>
            <a:pPr lvl="0"/>
            <a:r>
              <a:rPr lang="cs-CZ"/>
              <a:t>Kliknutím lze upravit styly předlohy textu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689" y="413993"/>
            <a:ext cx="1303508" cy="9726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452" y="413993"/>
            <a:ext cx="1311745" cy="978815"/>
          </a:xfrm>
          <a:prstGeom prst="rect">
            <a:avLst/>
          </a:prstGeom>
        </p:spPr>
      </p:pic>
      <p:sp>
        <p:nvSpPr>
          <p:cNvPr id="6" name="Obdélník 5"/>
          <p:cNvSpPr/>
          <p:nvPr userDrawn="1"/>
        </p:nvSpPr>
        <p:spPr>
          <a:xfrm>
            <a:off x="0" y="6789910"/>
            <a:ext cx="12192000" cy="87549"/>
          </a:xfrm>
          <a:prstGeom prst="rect">
            <a:avLst/>
          </a:prstGeom>
          <a:solidFill>
            <a:srgbClr val="61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88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E310-0430-4CC6-B88C-1A0E191AE428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symbol pro obrázek 2"/>
          <p:cNvSpPr>
            <a:spLocks noGrp="1"/>
          </p:cNvSpPr>
          <p:nvPr>
            <p:ph type="pic" idx="13"/>
          </p:nvPr>
        </p:nvSpPr>
        <p:spPr>
          <a:xfrm>
            <a:off x="504824" y="1425576"/>
            <a:ext cx="11051635" cy="44402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06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04825" y="500063"/>
            <a:ext cx="11171238" cy="5288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425575"/>
            <a:ext cx="11171238" cy="477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D6E70"/>
                </a:solidFill>
              </a:defRPr>
            </a:lvl1pPr>
          </a:lstStyle>
          <a:p>
            <a:fld id="{51FD8E2B-A25D-4D75-A0CB-B49288C1B47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3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4" r:id="rId10"/>
    <p:sldLayoutId id="2147483655" r:id="rId11"/>
    <p:sldLayoutId id="2147483667" r:id="rId12"/>
    <p:sldLayoutId id="214748366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defRPr sz="2800" kern="1200" cap="none" baseline="0">
          <a:solidFill>
            <a:srgbClr val="6D6E70"/>
          </a:solidFill>
          <a:latin typeface="+mn-lt"/>
          <a:ea typeface="+mn-ea"/>
          <a:cs typeface="+mn-cs"/>
        </a:defRPr>
      </a:lvl1pPr>
      <a:lvl2pPr marL="792000" indent="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61B4E4"/>
        </a:buClr>
        <a:buFont typeface="Wingdings" panose="05000000000000000000" pitchFamily="2" charset="2"/>
        <a:buChar char=""/>
        <a:defRPr sz="2600" kern="1200" cap="none" baseline="0">
          <a:solidFill>
            <a:srgbClr val="6D6E70"/>
          </a:solidFill>
          <a:latin typeface="+mn-lt"/>
          <a:ea typeface="+mn-ea"/>
          <a:cs typeface="+mn-cs"/>
        </a:defRPr>
      </a:lvl2pPr>
      <a:lvl3pPr marL="1260000" indent="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7D9F1"/>
        </a:buClr>
        <a:buFont typeface="Wingdings" panose="05000000000000000000" pitchFamily="2" charset="2"/>
        <a:buChar char=""/>
        <a:defRPr sz="2600" kern="1200" cap="none" baseline="0">
          <a:solidFill>
            <a:srgbClr val="6D6E7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jpeg"/><Relationship Id="rId7" Type="http://schemas.openxmlformats.org/officeDocument/2006/relationships/image" Target="../media/image57.sv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hyperlink" Target="http://www.facebook.com/stredniclanek" TargetMode="External"/><Relationship Id="rId10" Type="http://schemas.openxmlformats.org/officeDocument/2006/relationships/image" Target="../media/image60.png"/><Relationship Id="rId4" Type="http://schemas.openxmlformats.org/officeDocument/2006/relationships/hyperlink" Target="mailto:stredniclanek@msmt.cz" TargetMode="External"/><Relationship Id="rId9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pjak.cz/publicit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opjak.cz/publicita/logolinky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hyperlink" Target="https://idea.cerge-ei.cz/files/IDEA_Studie_12_2019_Kvalita_reditelu_skol/files/extfile/IDEA_Studie_12_2019_Kvalita_reditelu_skol.pdf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3DE874B-6664-3EE7-624D-9A9DFB584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3398" y="2260056"/>
            <a:ext cx="6714595" cy="256480"/>
          </a:xfrm>
        </p:spPr>
        <p:txBody>
          <a:bodyPr>
            <a:spAutoFit/>
          </a:bodyPr>
          <a:lstStyle/>
          <a:p>
            <a:pPr>
              <a:lnSpc>
                <a:spcPct val="82000"/>
              </a:lnSpc>
            </a:pPr>
            <a:r>
              <a:rPr lang="cs-CZ" sz="2000" dirty="0"/>
              <a:t>Profesionálním managementem ke kvalitní škole</a:t>
            </a:r>
            <a:endParaRPr lang="cs-CZ" sz="2800" dirty="0"/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8335A4B9-D1B1-42DF-30FD-F7D92CE40AB1}"/>
              </a:ext>
            </a:extLst>
          </p:cNvPr>
          <p:cNvGrpSpPr/>
          <p:nvPr/>
        </p:nvGrpSpPr>
        <p:grpSpPr>
          <a:xfrm>
            <a:off x="3556000" y="5289551"/>
            <a:ext cx="9508067" cy="1568450"/>
            <a:chOff x="-2787720" y="5321748"/>
            <a:chExt cx="10133253" cy="2247452"/>
          </a:xfrm>
        </p:grpSpPr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E86866A5-33E5-D1D3-8229-D7FA7359A39E}"/>
                </a:ext>
              </a:extLst>
            </p:cNvPr>
            <p:cNvSpPr/>
            <p:nvPr/>
          </p:nvSpPr>
          <p:spPr>
            <a:xfrm>
              <a:off x="-2787720" y="5321748"/>
              <a:ext cx="10133253" cy="22474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8C389470-247F-2095-F1EA-9FD99E9C05DC}"/>
                </a:ext>
              </a:extLst>
            </p:cNvPr>
            <p:cNvSpPr/>
            <p:nvPr/>
          </p:nvSpPr>
          <p:spPr>
            <a:xfrm>
              <a:off x="-2787720" y="6490968"/>
              <a:ext cx="1299211" cy="1078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9B7F0C16-0401-4B06-C5E3-2F68CA516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96" y="5762880"/>
            <a:ext cx="7889911" cy="75247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C755FA5-2A79-10D9-F2AB-7F9C3F4C6581}"/>
              </a:ext>
            </a:extLst>
          </p:cNvPr>
          <p:cNvSpPr txBox="1"/>
          <p:nvPr/>
        </p:nvSpPr>
        <p:spPr>
          <a:xfrm>
            <a:off x="515938" y="559151"/>
            <a:ext cx="88788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>
                <a:latin typeface="+mj-lt"/>
                <a:ea typeface="+mj-ea"/>
                <a:cs typeface="+mj-cs"/>
              </a:rPr>
              <a:t>Střední článek podpory</a:t>
            </a:r>
          </a:p>
          <a:p>
            <a:r>
              <a:rPr lang="cs-CZ" sz="1600" b="1" dirty="0">
                <a:latin typeface="+mj-lt"/>
                <a:ea typeface="+mj-ea"/>
                <a:cs typeface="+mj-cs"/>
              </a:rPr>
              <a:t>individuální projekt systémový financovaný z OP JAK</a:t>
            </a:r>
          </a:p>
        </p:txBody>
      </p:sp>
    </p:spTree>
    <p:extLst>
      <p:ext uri="{BB962C8B-B14F-4D97-AF65-F5344CB8AC3E}">
        <p14:creationId xmlns:p14="http://schemas.microsoft.com/office/powerpoint/2010/main" val="29634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EA8A8FCE-DC80-1D82-6D33-EA80555632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4996" y="851652"/>
            <a:ext cx="9139413" cy="5262083"/>
            <a:chOff x="1879" y="1031"/>
            <a:chExt cx="3927" cy="2261"/>
          </a:xfrm>
          <a:solidFill>
            <a:srgbClr val="5CB9EB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DE19704-D3DD-9E95-9CCA-75F3345F5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" y="2379"/>
              <a:ext cx="765" cy="608"/>
            </a:xfrm>
            <a:custGeom>
              <a:avLst/>
              <a:gdLst>
                <a:gd name="T0" fmla="*/ 734 w 765"/>
                <a:gd name="T1" fmla="*/ 100 h 608"/>
                <a:gd name="T2" fmla="*/ 691 w 765"/>
                <a:gd name="T3" fmla="*/ 47 h 608"/>
                <a:gd name="T4" fmla="*/ 663 w 765"/>
                <a:gd name="T5" fmla="*/ 35 h 608"/>
                <a:gd name="T6" fmla="*/ 604 w 765"/>
                <a:gd name="T7" fmla="*/ 14 h 608"/>
                <a:gd name="T8" fmla="*/ 523 w 765"/>
                <a:gd name="T9" fmla="*/ 21 h 608"/>
                <a:gd name="T10" fmla="*/ 468 w 765"/>
                <a:gd name="T11" fmla="*/ 0 h 608"/>
                <a:gd name="T12" fmla="*/ 425 w 765"/>
                <a:gd name="T13" fmla="*/ 14 h 608"/>
                <a:gd name="T14" fmla="*/ 392 w 765"/>
                <a:gd name="T15" fmla="*/ 71 h 608"/>
                <a:gd name="T16" fmla="*/ 335 w 765"/>
                <a:gd name="T17" fmla="*/ 66 h 608"/>
                <a:gd name="T18" fmla="*/ 307 w 765"/>
                <a:gd name="T19" fmla="*/ 114 h 608"/>
                <a:gd name="T20" fmla="*/ 247 w 765"/>
                <a:gd name="T21" fmla="*/ 116 h 608"/>
                <a:gd name="T22" fmla="*/ 212 w 765"/>
                <a:gd name="T23" fmla="*/ 164 h 608"/>
                <a:gd name="T24" fmla="*/ 157 w 765"/>
                <a:gd name="T25" fmla="*/ 147 h 608"/>
                <a:gd name="T26" fmla="*/ 126 w 765"/>
                <a:gd name="T27" fmla="*/ 140 h 608"/>
                <a:gd name="T28" fmla="*/ 119 w 765"/>
                <a:gd name="T29" fmla="*/ 199 h 608"/>
                <a:gd name="T30" fmla="*/ 60 w 765"/>
                <a:gd name="T31" fmla="*/ 223 h 608"/>
                <a:gd name="T32" fmla="*/ 10 w 765"/>
                <a:gd name="T33" fmla="*/ 278 h 608"/>
                <a:gd name="T34" fmla="*/ 19 w 765"/>
                <a:gd name="T35" fmla="*/ 333 h 608"/>
                <a:gd name="T36" fmla="*/ 48 w 765"/>
                <a:gd name="T37" fmla="*/ 361 h 608"/>
                <a:gd name="T38" fmla="*/ 0 w 765"/>
                <a:gd name="T39" fmla="*/ 404 h 608"/>
                <a:gd name="T40" fmla="*/ 62 w 765"/>
                <a:gd name="T41" fmla="*/ 411 h 608"/>
                <a:gd name="T42" fmla="*/ 74 w 765"/>
                <a:gd name="T43" fmla="*/ 459 h 608"/>
                <a:gd name="T44" fmla="*/ 148 w 765"/>
                <a:gd name="T45" fmla="*/ 480 h 608"/>
                <a:gd name="T46" fmla="*/ 174 w 765"/>
                <a:gd name="T47" fmla="*/ 508 h 608"/>
                <a:gd name="T48" fmla="*/ 233 w 765"/>
                <a:gd name="T49" fmla="*/ 520 h 608"/>
                <a:gd name="T50" fmla="*/ 264 w 765"/>
                <a:gd name="T51" fmla="*/ 561 h 608"/>
                <a:gd name="T52" fmla="*/ 316 w 765"/>
                <a:gd name="T53" fmla="*/ 596 h 608"/>
                <a:gd name="T54" fmla="*/ 352 w 765"/>
                <a:gd name="T55" fmla="*/ 608 h 608"/>
                <a:gd name="T56" fmla="*/ 411 w 765"/>
                <a:gd name="T57" fmla="*/ 544 h 608"/>
                <a:gd name="T58" fmla="*/ 473 w 765"/>
                <a:gd name="T59" fmla="*/ 473 h 608"/>
                <a:gd name="T60" fmla="*/ 558 w 765"/>
                <a:gd name="T61" fmla="*/ 447 h 608"/>
                <a:gd name="T62" fmla="*/ 594 w 765"/>
                <a:gd name="T63" fmla="*/ 337 h 608"/>
                <a:gd name="T64" fmla="*/ 611 w 765"/>
                <a:gd name="T65" fmla="*/ 249 h 608"/>
                <a:gd name="T66" fmla="*/ 677 w 765"/>
                <a:gd name="T67" fmla="*/ 197 h 608"/>
                <a:gd name="T68" fmla="*/ 741 w 765"/>
                <a:gd name="T69" fmla="*/ 169 h 608"/>
                <a:gd name="T70" fmla="*/ 765 w 765"/>
                <a:gd name="T71" fmla="*/ 114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5" h="608">
                  <a:moveTo>
                    <a:pt x="765" y="114"/>
                  </a:moveTo>
                  <a:lnTo>
                    <a:pt x="734" y="100"/>
                  </a:lnTo>
                  <a:lnTo>
                    <a:pt x="729" y="69"/>
                  </a:lnTo>
                  <a:lnTo>
                    <a:pt x="691" y="47"/>
                  </a:lnTo>
                  <a:lnTo>
                    <a:pt x="689" y="23"/>
                  </a:lnTo>
                  <a:lnTo>
                    <a:pt x="663" y="35"/>
                  </a:lnTo>
                  <a:lnTo>
                    <a:pt x="634" y="35"/>
                  </a:lnTo>
                  <a:lnTo>
                    <a:pt x="604" y="14"/>
                  </a:lnTo>
                  <a:lnTo>
                    <a:pt x="563" y="4"/>
                  </a:lnTo>
                  <a:lnTo>
                    <a:pt x="523" y="21"/>
                  </a:lnTo>
                  <a:lnTo>
                    <a:pt x="497" y="0"/>
                  </a:lnTo>
                  <a:lnTo>
                    <a:pt x="468" y="0"/>
                  </a:lnTo>
                  <a:lnTo>
                    <a:pt x="447" y="21"/>
                  </a:lnTo>
                  <a:lnTo>
                    <a:pt x="425" y="14"/>
                  </a:lnTo>
                  <a:lnTo>
                    <a:pt x="392" y="35"/>
                  </a:lnTo>
                  <a:lnTo>
                    <a:pt x="392" y="71"/>
                  </a:lnTo>
                  <a:lnTo>
                    <a:pt x="364" y="100"/>
                  </a:lnTo>
                  <a:lnTo>
                    <a:pt x="335" y="66"/>
                  </a:lnTo>
                  <a:lnTo>
                    <a:pt x="295" y="81"/>
                  </a:lnTo>
                  <a:lnTo>
                    <a:pt x="307" y="114"/>
                  </a:lnTo>
                  <a:lnTo>
                    <a:pt x="271" y="126"/>
                  </a:lnTo>
                  <a:lnTo>
                    <a:pt x="247" y="116"/>
                  </a:lnTo>
                  <a:lnTo>
                    <a:pt x="226" y="138"/>
                  </a:lnTo>
                  <a:lnTo>
                    <a:pt x="212" y="164"/>
                  </a:lnTo>
                  <a:lnTo>
                    <a:pt x="190" y="145"/>
                  </a:lnTo>
                  <a:lnTo>
                    <a:pt x="157" y="147"/>
                  </a:lnTo>
                  <a:lnTo>
                    <a:pt x="148" y="121"/>
                  </a:lnTo>
                  <a:lnTo>
                    <a:pt x="126" y="140"/>
                  </a:lnTo>
                  <a:lnTo>
                    <a:pt x="138" y="180"/>
                  </a:lnTo>
                  <a:lnTo>
                    <a:pt x="119" y="199"/>
                  </a:lnTo>
                  <a:lnTo>
                    <a:pt x="107" y="216"/>
                  </a:lnTo>
                  <a:lnTo>
                    <a:pt x="60" y="223"/>
                  </a:lnTo>
                  <a:lnTo>
                    <a:pt x="29" y="254"/>
                  </a:lnTo>
                  <a:lnTo>
                    <a:pt x="10" y="278"/>
                  </a:lnTo>
                  <a:lnTo>
                    <a:pt x="27" y="306"/>
                  </a:lnTo>
                  <a:lnTo>
                    <a:pt x="19" y="333"/>
                  </a:lnTo>
                  <a:lnTo>
                    <a:pt x="53" y="337"/>
                  </a:lnTo>
                  <a:lnTo>
                    <a:pt x="48" y="361"/>
                  </a:lnTo>
                  <a:lnTo>
                    <a:pt x="27" y="378"/>
                  </a:lnTo>
                  <a:lnTo>
                    <a:pt x="0" y="404"/>
                  </a:lnTo>
                  <a:lnTo>
                    <a:pt x="19" y="428"/>
                  </a:lnTo>
                  <a:lnTo>
                    <a:pt x="62" y="411"/>
                  </a:lnTo>
                  <a:lnTo>
                    <a:pt x="76" y="428"/>
                  </a:lnTo>
                  <a:lnTo>
                    <a:pt x="74" y="459"/>
                  </a:lnTo>
                  <a:lnTo>
                    <a:pt x="105" y="475"/>
                  </a:lnTo>
                  <a:lnTo>
                    <a:pt x="148" y="480"/>
                  </a:lnTo>
                  <a:lnTo>
                    <a:pt x="145" y="511"/>
                  </a:lnTo>
                  <a:lnTo>
                    <a:pt x="174" y="508"/>
                  </a:lnTo>
                  <a:lnTo>
                    <a:pt x="200" y="535"/>
                  </a:lnTo>
                  <a:lnTo>
                    <a:pt x="233" y="520"/>
                  </a:lnTo>
                  <a:lnTo>
                    <a:pt x="264" y="539"/>
                  </a:lnTo>
                  <a:lnTo>
                    <a:pt x="264" y="561"/>
                  </a:lnTo>
                  <a:lnTo>
                    <a:pt x="297" y="568"/>
                  </a:lnTo>
                  <a:lnTo>
                    <a:pt x="316" y="596"/>
                  </a:lnTo>
                  <a:lnTo>
                    <a:pt x="326" y="608"/>
                  </a:lnTo>
                  <a:lnTo>
                    <a:pt x="352" y="608"/>
                  </a:lnTo>
                  <a:lnTo>
                    <a:pt x="387" y="587"/>
                  </a:lnTo>
                  <a:lnTo>
                    <a:pt x="411" y="544"/>
                  </a:lnTo>
                  <a:lnTo>
                    <a:pt x="463" y="542"/>
                  </a:lnTo>
                  <a:lnTo>
                    <a:pt x="473" y="473"/>
                  </a:lnTo>
                  <a:lnTo>
                    <a:pt x="492" y="451"/>
                  </a:lnTo>
                  <a:lnTo>
                    <a:pt x="558" y="447"/>
                  </a:lnTo>
                  <a:lnTo>
                    <a:pt x="594" y="397"/>
                  </a:lnTo>
                  <a:lnTo>
                    <a:pt x="594" y="337"/>
                  </a:lnTo>
                  <a:lnTo>
                    <a:pt x="611" y="285"/>
                  </a:lnTo>
                  <a:lnTo>
                    <a:pt x="611" y="249"/>
                  </a:lnTo>
                  <a:lnTo>
                    <a:pt x="639" y="207"/>
                  </a:lnTo>
                  <a:lnTo>
                    <a:pt x="677" y="197"/>
                  </a:lnTo>
                  <a:lnTo>
                    <a:pt x="710" y="180"/>
                  </a:lnTo>
                  <a:lnTo>
                    <a:pt x="741" y="169"/>
                  </a:lnTo>
                  <a:lnTo>
                    <a:pt x="765" y="114"/>
                  </a:lnTo>
                  <a:lnTo>
                    <a:pt x="765" y="11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DDABC60-8C90-9BB7-398D-E9AD3CDE2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1031"/>
              <a:ext cx="983" cy="877"/>
            </a:xfrm>
            <a:custGeom>
              <a:avLst/>
              <a:gdLst>
                <a:gd name="T0" fmla="*/ 47 w 983"/>
                <a:gd name="T1" fmla="*/ 542 h 877"/>
                <a:gd name="T2" fmla="*/ 61 w 983"/>
                <a:gd name="T3" fmla="*/ 487 h 877"/>
                <a:gd name="T4" fmla="*/ 154 w 983"/>
                <a:gd name="T5" fmla="*/ 485 h 877"/>
                <a:gd name="T6" fmla="*/ 171 w 983"/>
                <a:gd name="T7" fmla="*/ 432 h 877"/>
                <a:gd name="T8" fmla="*/ 202 w 983"/>
                <a:gd name="T9" fmla="*/ 409 h 877"/>
                <a:gd name="T10" fmla="*/ 230 w 983"/>
                <a:gd name="T11" fmla="*/ 425 h 877"/>
                <a:gd name="T12" fmla="*/ 242 w 983"/>
                <a:gd name="T13" fmla="*/ 383 h 877"/>
                <a:gd name="T14" fmla="*/ 270 w 983"/>
                <a:gd name="T15" fmla="*/ 361 h 877"/>
                <a:gd name="T16" fmla="*/ 301 w 983"/>
                <a:gd name="T17" fmla="*/ 402 h 877"/>
                <a:gd name="T18" fmla="*/ 346 w 983"/>
                <a:gd name="T19" fmla="*/ 321 h 877"/>
                <a:gd name="T20" fmla="*/ 389 w 983"/>
                <a:gd name="T21" fmla="*/ 311 h 877"/>
                <a:gd name="T22" fmla="*/ 434 w 983"/>
                <a:gd name="T23" fmla="*/ 306 h 877"/>
                <a:gd name="T24" fmla="*/ 505 w 983"/>
                <a:gd name="T25" fmla="*/ 283 h 877"/>
                <a:gd name="T26" fmla="*/ 529 w 983"/>
                <a:gd name="T27" fmla="*/ 302 h 877"/>
                <a:gd name="T28" fmla="*/ 553 w 983"/>
                <a:gd name="T29" fmla="*/ 240 h 877"/>
                <a:gd name="T30" fmla="*/ 608 w 983"/>
                <a:gd name="T31" fmla="*/ 211 h 877"/>
                <a:gd name="T32" fmla="*/ 681 w 983"/>
                <a:gd name="T33" fmla="*/ 207 h 877"/>
                <a:gd name="T34" fmla="*/ 736 w 983"/>
                <a:gd name="T35" fmla="*/ 190 h 877"/>
                <a:gd name="T36" fmla="*/ 781 w 983"/>
                <a:gd name="T37" fmla="*/ 154 h 877"/>
                <a:gd name="T38" fmla="*/ 840 w 983"/>
                <a:gd name="T39" fmla="*/ 147 h 877"/>
                <a:gd name="T40" fmla="*/ 802 w 983"/>
                <a:gd name="T41" fmla="*/ 100 h 877"/>
                <a:gd name="T42" fmla="*/ 762 w 983"/>
                <a:gd name="T43" fmla="*/ 64 h 877"/>
                <a:gd name="T44" fmla="*/ 790 w 983"/>
                <a:gd name="T45" fmla="*/ 0 h 877"/>
                <a:gd name="T46" fmla="*/ 843 w 983"/>
                <a:gd name="T47" fmla="*/ 28 h 877"/>
                <a:gd name="T48" fmla="*/ 907 w 983"/>
                <a:gd name="T49" fmla="*/ 16 h 877"/>
                <a:gd name="T50" fmla="*/ 957 w 983"/>
                <a:gd name="T51" fmla="*/ 64 h 877"/>
                <a:gd name="T52" fmla="*/ 938 w 983"/>
                <a:gd name="T53" fmla="*/ 128 h 877"/>
                <a:gd name="T54" fmla="*/ 976 w 983"/>
                <a:gd name="T55" fmla="*/ 169 h 877"/>
                <a:gd name="T56" fmla="*/ 942 w 983"/>
                <a:gd name="T57" fmla="*/ 204 h 877"/>
                <a:gd name="T58" fmla="*/ 904 w 983"/>
                <a:gd name="T59" fmla="*/ 228 h 877"/>
                <a:gd name="T60" fmla="*/ 876 w 983"/>
                <a:gd name="T61" fmla="*/ 254 h 877"/>
                <a:gd name="T62" fmla="*/ 852 w 983"/>
                <a:gd name="T63" fmla="*/ 299 h 877"/>
                <a:gd name="T64" fmla="*/ 809 w 983"/>
                <a:gd name="T65" fmla="*/ 354 h 877"/>
                <a:gd name="T66" fmla="*/ 826 w 983"/>
                <a:gd name="T67" fmla="*/ 409 h 877"/>
                <a:gd name="T68" fmla="*/ 890 w 983"/>
                <a:gd name="T69" fmla="*/ 499 h 877"/>
                <a:gd name="T70" fmla="*/ 883 w 983"/>
                <a:gd name="T71" fmla="*/ 551 h 877"/>
                <a:gd name="T72" fmla="*/ 852 w 983"/>
                <a:gd name="T73" fmla="*/ 575 h 877"/>
                <a:gd name="T74" fmla="*/ 836 w 983"/>
                <a:gd name="T75" fmla="*/ 618 h 877"/>
                <a:gd name="T76" fmla="*/ 776 w 983"/>
                <a:gd name="T77" fmla="*/ 632 h 877"/>
                <a:gd name="T78" fmla="*/ 669 w 983"/>
                <a:gd name="T79" fmla="*/ 656 h 877"/>
                <a:gd name="T80" fmla="*/ 598 w 983"/>
                <a:gd name="T81" fmla="*/ 654 h 877"/>
                <a:gd name="T82" fmla="*/ 570 w 983"/>
                <a:gd name="T83" fmla="*/ 703 h 877"/>
                <a:gd name="T84" fmla="*/ 529 w 983"/>
                <a:gd name="T85" fmla="*/ 713 h 877"/>
                <a:gd name="T86" fmla="*/ 501 w 983"/>
                <a:gd name="T87" fmla="*/ 718 h 877"/>
                <a:gd name="T88" fmla="*/ 425 w 983"/>
                <a:gd name="T89" fmla="*/ 746 h 877"/>
                <a:gd name="T90" fmla="*/ 346 w 983"/>
                <a:gd name="T91" fmla="*/ 775 h 877"/>
                <a:gd name="T92" fmla="*/ 311 w 983"/>
                <a:gd name="T93" fmla="*/ 837 h 877"/>
                <a:gd name="T94" fmla="*/ 263 w 983"/>
                <a:gd name="T95" fmla="*/ 877 h 877"/>
                <a:gd name="T96" fmla="*/ 206 w 983"/>
                <a:gd name="T97" fmla="*/ 858 h 877"/>
                <a:gd name="T98" fmla="*/ 194 w 983"/>
                <a:gd name="T99" fmla="*/ 799 h 877"/>
                <a:gd name="T100" fmla="*/ 180 w 983"/>
                <a:gd name="T101" fmla="*/ 746 h 877"/>
                <a:gd name="T102" fmla="*/ 168 w 983"/>
                <a:gd name="T103" fmla="*/ 694 h 877"/>
                <a:gd name="T104" fmla="*/ 178 w 983"/>
                <a:gd name="T105" fmla="*/ 646 h 877"/>
                <a:gd name="T106" fmla="*/ 99 w 983"/>
                <a:gd name="T107" fmla="*/ 627 h 877"/>
                <a:gd name="T108" fmla="*/ 73 w 983"/>
                <a:gd name="T109" fmla="*/ 594 h 877"/>
                <a:gd name="T110" fmla="*/ 0 w 983"/>
                <a:gd name="T111" fmla="*/ 568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83" h="877">
                  <a:moveTo>
                    <a:pt x="0" y="568"/>
                  </a:moveTo>
                  <a:lnTo>
                    <a:pt x="47" y="542"/>
                  </a:lnTo>
                  <a:lnTo>
                    <a:pt x="45" y="506"/>
                  </a:lnTo>
                  <a:lnTo>
                    <a:pt x="61" y="487"/>
                  </a:lnTo>
                  <a:lnTo>
                    <a:pt x="111" y="480"/>
                  </a:lnTo>
                  <a:lnTo>
                    <a:pt x="154" y="485"/>
                  </a:lnTo>
                  <a:lnTo>
                    <a:pt x="171" y="456"/>
                  </a:lnTo>
                  <a:lnTo>
                    <a:pt x="171" y="432"/>
                  </a:lnTo>
                  <a:lnTo>
                    <a:pt x="185" y="409"/>
                  </a:lnTo>
                  <a:lnTo>
                    <a:pt x="202" y="409"/>
                  </a:lnTo>
                  <a:lnTo>
                    <a:pt x="209" y="432"/>
                  </a:lnTo>
                  <a:lnTo>
                    <a:pt x="230" y="425"/>
                  </a:lnTo>
                  <a:lnTo>
                    <a:pt x="230" y="397"/>
                  </a:lnTo>
                  <a:lnTo>
                    <a:pt x="242" y="383"/>
                  </a:lnTo>
                  <a:lnTo>
                    <a:pt x="251" y="361"/>
                  </a:lnTo>
                  <a:lnTo>
                    <a:pt x="270" y="361"/>
                  </a:lnTo>
                  <a:lnTo>
                    <a:pt x="278" y="390"/>
                  </a:lnTo>
                  <a:lnTo>
                    <a:pt x="301" y="402"/>
                  </a:lnTo>
                  <a:lnTo>
                    <a:pt x="344" y="371"/>
                  </a:lnTo>
                  <a:lnTo>
                    <a:pt x="346" y="321"/>
                  </a:lnTo>
                  <a:lnTo>
                    <a:pt x="365" y="299"/>
                  </a:lnTo>
                  <a:lnTo>
                    <a:pt x="389" y="311"/>
                  </a:lnTo>
                  <a:lnTo>
                    <a:pt x="418" y="287"/>
                  </a:lnTo>
                  <a:lnTo>
                    <a:pt x="434" y="306"/>
                  </a:lnTo>
                  <a:lnTo>
                    <a:pt x="467" y="287"/>
                  </a:lnTo>
                  <a:lnTo>
                    <a:pt x="505" y="283"/>
                  </a:lnTo>
                  <a:lnTo>
                    <a:pt x="515" y="302"/>
                  </a:lnTo>
                  <a:lnTo>
                    <a:pt x="529" y="302"/>
                  </a:lnTo>
                  <a:lnTo>
                    <a:pt x="553" y="278"/>
                  </a:lnTo>
                  <a:lnTo>
                    <a:pt x="553" y="240"/>
                  </a:lnTo>
                  <a:lnTo>
                    <a:pt x="586" y="233"/>
                  </a:lnTo>
                  <a:lnTo>
                    <a:pt x="608" y="211"/>
                  </a:lnTo>
                  <a:lnTo>
                    <a:pt x="638" y="230"/>
                  </a:lnTo>
                  <a:lnTo>
                    <a:pt x="681" y="207"/>
                  </a:lnTo>
                  <a:lnTo>
                    <a:pt x="700" y="188"/>
                  </a:lnTo>
                  <a:lnTo>
                    <a:pt x="736" y="190"/>
                  </a:lnTo>
                  <a:lnTo>
                    <a:pt x="755" y="154"/>
                  </a:lnTo>
                  <a:lnTo>
                    <a:pt x="781" y="154"/>
                  </a:lnTo>
                  <a:lnTo>
                    <a:pt x="790" y="166"/>
                  </a:lnTo>
                  <a:lnTo>
                    <a:pt x="840" y="147"/>
                  </a:lnTo>
                  <a:lnTo>
                    <a:pt x="845" y="112"/>
                  </a:lnTo>
                  <a:lnTo>
                    <a:pt x="802" y="100"/>
                  </a:lnTo>
                  <a:lnTo>
                    <a:pt x="802" y="71"/>
                  </a:lnTo>
                  <a:lnTo>
                    <a:pt x="762" y="64"/>
                  </a:lnTo>
                  <a:lnTo>
                    <a:pt x="776" y="35"/>
                  </a:lnTo>
                  <a:lnTo>
                    <a:pt x="790" y="0"/>
                  </a:lnTo>
                  <a:lnTo>
                    <a:pt x="833" y="19"/>
                  </a:lnTo>
                  <a:lnTo>
                    <a:pt x="843" y="28"/>
                  </a:lnTo>
                  <a:lnTo>
                    <a:pt x="866" y="28"/>
                  </a:lnTo>
                  <a:lnTo>
                    <a:pt x="907" y="16"/>
                  </a:lnTo>
                  <a:lnTo>
                    <a:pt x="930" y="40"/>
                  </a:lnTo>
                  <a:lnTo>
                    <a:pt x="957" y="64"/>
                  </a:lnTo>
                  <a:lnTo>
                    <a:pt x="957" y="95"/>
                  </a:lnTo>
                  <a:lnTo>
                    <a:pt x="938" y="128"/>
                  </a:lnTo>
                  <a:lnTo>
                    <a:pt x="983" y="121"/>
                  </a:lnTo>
                  <a:lnTo>
                    <a:pt x="976" y="169"/>
                  </a:lnTo>
                  <a:lnTo>
                    <a:pt x="976" y="192"/>
                  </a:lnTo>
                  <a:lnTo>
                    <a:pt x="942" y="204"/>
                  </a:lnTo>
                  <a:lnTo>
                    <a:pt x="938" y="240"/>
                  </a:lnTo>
                  <a:lnTo>
                    <a:pt x="904" y="228"/>
                  </a:lnTo>
                  <a:lnTo>
                    <a:pt x="869" y="223"/>
                  </a:lnTo>
                  <a:lnTo>
                    <a:pt x="876" y="254"/>
                  </a:lnTo>
                  <a:lnTo>
                    <a:pt x="852" y="278"/>
                  </a:lnTo>
                  <a:lnTo>
                    <a:pt x="852" y="299"/>
                  </a:lnTo>
                  <a:lnTo>
                    <a:pt x="831" y="321"/>
                  </a:lnTo>
                  <a:lnTo>
                    <a:pt x="809" y="354"/>
                  </a:lnTo>
                  <a:lnTo>
                    <a:pt x="826" y="383"/>
                  </a:lnTo>
                  <a:lnTo>
                    <a:pt x="826" y="409"/>
                  </a:lnTo>
                  <a:lnTo>
                    <a:pt x="864" y="468"/>
                  </a:lnTo>
                  <a:lnTo>
                    <a:pt x="890" y="499"/>
                  </a:lnTo>
                  <a:lnTo>
                    <a:pt x="878" y="516"/>
                  </a:lnTo>
                  <a:lnTo>
                    <a:pt x="883" y="551"/>
                  </a:lnTo>
                  <a:lnTo>
                    <a:pt x="859" y="551"/>
                  </a:lnTo>
                  <a:lnTo>
                    <a:pt x="852" y="575"/>
                  </a:lnTo>
                  <a:lnTo>
                    <a:pt x="826" y="575"/>
                  </a:lnTo>
                  <a:lnTo>
                    <a:pt x="836" y="618"/>
                  </a:lnTo>
                  <a:lnTo>
                    <a:pt x="817" y="637"/>
                  </a:lnTo>
                  <a:lnTo>
                    <a:pt x="776" y="632"/>
                  </a:lnTo>
                  <a:lnTo>
                    <a:pt x="752" y="656"/>
                  </a:lnTo>
                  <a:lnTo>
                    <a:pt x="669" y="656"/>
                  </a:lnTo>
                  <a:lnTo>
                    <a:pt x="629" y="637"/>
                  </a:lnTo>
                  <a:lnTo>
                    <a:pt x="598" y="654"/>
                  </a:lnTo>
                  <a:lnTo>
                    <a:pt x="598" y="677"/>
                  </a:lnTo>
                  <a:lnTo>
                    <a:pt x="570" y="703"/>
                  </a:lnTo>
                  <a:lnTo>
                    <a:pt x="541" y="703"/>
                  </a:lnTo>
                  <a:lnTo>
                    <a:pt x="529" y="713"/>
                  </a:lnTo>
                  <a:lnTo>
                    <a:pt x="532" y="734"/>
                  </a:lnTo>
                  <a:lnTo>
                    <a:pt x="501" y="718"/>
                  </a:lnTo>
                  <a:lnTo>
                    <a:pt x="470" y="749"/>
                  </a:lnTo>
                  <a:lnTo>
                    <a:pt x="425" y="746"/>
                  </a:lnTo>
                  <a:lnTo>
                    <a:pt x="384" y="772"/>
                  </a:lnTo>
                  <a:lnTo>
                    <a:pt x="346" y="775"/>
                  </a:lnTo>
                  <a:lnTo>
                    <a:pt x="318" y="803"/>
                  </a:lnTo>
                  <a:lnTo>
                    <a:pt x="311" y="837"/>
                  </a:lnTo>
                  <a:lnTo>
                    <a:pt x="280" y="848"/>
                  </a:lnTo>
                  <a:lnTo>
                    <a:pt x="263" y="877"/>
                  </a:lnTo>
                  <a:lnTo>
                    <a:pt x="228" y="858"/>
                  </a:lnTo>
                  <a:lnTo>
                    <a:pt x="206" y="858"/>
                  </a:lnTo>
                  <a:lnTo>
                    <a:pt x="171" y="822"/>
                  </a:lnTo>
                  <a:lnTo>
                    <a:pt x="194" y="799"/>
                  </a:lnTo>
                  <a:lnTo>
                    <a:pt x="171" y="765"/>
                  </a:lnTo>
                  <a:lnTo>
                    <a:pt x="180" y="746"/>
                  </a:lnTo>
                  <a:lnTo>
                    <a:pt x="159" y="725"/>
                  </a:lnTo>
                  <a:lnTo>
                    <a:pt x="168" y="694"/>
                  </a:lnTo>
                  <a:lnTo>
                    <a:pt x="154" y="668"/>
                  </a:lnTo>
                  <a:lnTo>
                    <a:pt x="178" y="646"/>
                  </a:lnTo>
                  <a:lnTo>
                    <a:pt x="154" y="620"/>
                  </a:lnTo>
                  <a:lnTo>
                    <a:pt x="99" y="627"/>
                  </a:lnTo>
                  <a:lnTo>
                    <a:pt x="99" y="604"/>
                  </a:lnTo>
                  <a:lnTo>
                    <a:pt x="73" y="594"/>
                  </a:lnTo>
                  <a:lnTo>
                    <a:pt x="23" y="594"/>
                  </a:lnTo>
                  <a:lnTo>
                    <a:pt x="0" y="568"/>
                  </a:lnTo>
                  <a:lnTo>
                    <a:pt x="0" y="56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638657D-0DEB-E0C9-7475-D4ACE4034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" y="1428"/>
              <a:ext cx="1237" cy="1003"/>
            </a:xfrm>
            <a:custGeom>
              <a:avLst/>
              <a:gdLst>
                <a:gd name="T0" fmla="*/ 1201 w 1237"/>
                <a:gd name="T1" fmla="*/ 554 h 1003"/>
                <a:gd name="T2" fmla="*/ 1149 w 1237"/>
                <a:gd name="T3" fmla="*/ 504 h 1003"/>
                <a:gd name="T4" fmla="*/ 1135 w 1237"/>
                <a:gd name="T5" fmla="*/ 421 h 1003"/>
                <a:gd name="T6" fmla="*/ 1149 w 1237"/>
                <a:gd name="T7" fmla="*/ 335 h 1003"/>
                <a:gd name="T8" fmla="*/ 1099 w 1237"/>
                <a:gd name="T9" fmla="*/ 306 h 1003"/>
                <a:gd name="T10" fmla="*/ 1030 w 1237"/>
                <a:gd name="T11" fmla="*/ 249 h 1003"/>
                <a:gd name="T12" fmla="*/ 1016 w 1237"/>
                <a:gd name="T13" fmla="*/ 195 h 1003"/>
                <a:gd name="T14" fmla="*/ 995 w 1237"/>
                <a:gd name="T15" fmla="*/ 107 h 1003"/>
                <a:gd name="T16" fmla="*/ 983 w 1237"/>
                <a:gd name="T17" fmla="*/ 57 h 1003"/>
                <a:gd name="T18" fmla="*/ 900 w 1237"/>
                <a:gd name="T19" fmla="*/ 21 h 1003"/>
                <a:gd name="T20" fmla="*/ 824 w 1237"/>
                <a:gd name="T21" fmla="*/ 74 h 1003"/>
                <a:gd name="T22" fmla="*/ 783 w 1237"/>
                <a:gd name="T23" fmla="*/ 90 h 1003"/>
                <a:gd name="T24" fmla="*/ 684 w 1237"/>
                <a:gd name="T25" fmla="*/ 100 h 1003"/>
                <a:gd name="T26" fmla="*/ 622 w 1237"/>
                <a:gd name="T27" fmla="*/ 154 h 1003"/>
                <a:gd name="T28" fmla="*/ 565 w 1237"/>
                <a:gd name="T29" fmla="*/ 178 h 1003"/>
                <a:gd name="T30" fmla="*/ 515 w 1237"/>
                <a:gd name="T31" fmla="*/ 235 h 1003"/>
                <a:gd name="T32" fmla="*/ 368 w 1237"/>
                <a:gd name="T33" fmla="*/ 240 h 1003"/>
                <a:gd name="T34" fmla="*/ 309 w 1237"/>
                <a:gd name="T35" fmla="*/ 306 h 1003"/>
                <a:gd name="T36" fmla="*/ 271 w 1237"/>
                <a:gd name="T37" fmla="*/ 337 h 1003"/>
                <a:gd name="T38" fmla="*/ 164 w 1237"/>
                <a:gd name="T39" fmla="*/ 349 h 1003"/>
                <a:gd name="T40" fmla="*/ 57 w 1237"/>
                <a:gd name="T41" fmla="*/ 406 h 1003"/>
                <a:gd name="T42" fmla="*/ 2 w 1237"/>
                <a:gd name="T43" fmla="*/ 480 h 1003"/>
                <a:gd name="T44" fmla="*/ 17 w 1237"/>
                <a:gd name="T45" fmla="*/ 530 h 1003"/>
                <a:gd name="T46" fmla="*/ 76 w 1237"/>
                <a:gd name="T47" fmla="*/ 542 h 1003"/>
                <a:gd name="T48" fmla="*/ 142 w 1237"/>
                <a:gd name="T49" fmla="*/ 554 h 1003"/>
                <a:gd name="T50" fmla="*/ 195 w 1237"/>
                <a:gd name="T51" fmla="*/ 604 h 1003"/>
                <a:gd name="T52" fmla="*/ 240 w 1237"/>
                <a:gd name="T53" fmla="*/ 656 h 1003"/>
                <a:gd name="T54" fmla="*/ 235 w 1237"/>
                <a:gd name="T55" fmla="*/ 732 h 1003"/>
                <a:gd name="T56" fmla="*/ 209 w 1237"/>
                <a:gd name="T57" fmla="*/ 806 h 1003"/>
                <a:gd name="T58" fmla="*/ 173 w 1237"/>
                <a:gd name="T59" fmla="*/ 846 h 1003"/>
                <a:gd name="T60" fmla="*/ 199 w 1237"/>
                <a:gd name="T61" fmla="*/ 908 h 1003"/>
                <a:gd name="T62" fmla="*/ 209 w 1237"/>
                <a:gd name="T63" fmla="*/ 989 h 1003"/>
                <a:gd name="T64" fmla="*/ 337 w 1237"/>
                <a:gd name="T65" fmla="*/ 984 h 1003"/>
                <a:gd name="T66" fmla="*/ 394 w 1237"/>
                <a:gd name="T67" fmla="*/ 982 h 1003"/>
                <a:gd name="T68" fmla="*/ 508 w 1237"/>
                <a:gd name="T69" fmla="*/ 955 h 1003"/>
                <a:gd name="T70" fmla="*/ 584 w 1237"/>
                <a:gd name="T71" fmla="*/ 963 h 1003"/>
                <a:gd name="T72" fmla="*/ 679 w 1237"/>
                <a:gd name="T73" fmla="*/ 984 h 1003"/>
                <a:gd name="T74" fmla="*/ 767 w 1237"/>
                <a:gd name="T75" fmla="*/ 960 h 1003"/>
                <a:gd name="T76" fmla="*/ 826 w 1237"/>
                <a:gd name="T77" fmla="*/ 934 h 1003"/>
                <a:gd name="T78" fmla="*/ 876 w 1237"/>
                <a:gd name="T79" fmla="*/ 984 h 1003"/>
                <a:gd name="T80" fmla="*/ 919 w 1237"/>
                <a:gd name="T81" fmla="*/ 915 h 1003"/>
                <a:gd name="T82" fmla="*/ 1019 w 1237"/>
                <a:gd name="T83" fmla="*/ 925 h 1003"/>
                <a:gd name="T84" fmla="*/ 1073 w 1237"/>
                <a:gd name="T85" fmla="*/ 896 h 1003"/>
                <a:gd name="T86" fmla="*/ 1033 w 1237"/>
                <a:gd name="T87" fmla="*/ 822 h 1003"/>
                <a:gd name="T88" fmla="*/ 1071 w 1237"/>
                <a:gd name="T89" fmla="*/ 775 h 1003"/>
                <a:gd name="T90" fmla="*/ 1137 w 1237"/>
                <a:gd name="T91" fmla="*/ 765 h 1003"/>
                <a:gd name="T92" fmla="*/ 1175 w 1237"/>
                <a:gd name="T93" fmla="*/ 713 h 1003"/>
                <a:gd name="T94" fmla="*/ 1216 w 1237"/>
                <a:gd name="T95" fmla="*/ 651 h 1003"/>
                <a:gd name="T96" fmla="*/ 1237 w 1237"/>
                <a:gd name="T97" fmla="*/ 594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37" h="1003">
                  <a:moveTo>
                    <a:pt x="1237" y="594"/>
                  </a:moveTo>
                  <a:lnTo>
                    <a:pt x="1201" y="577"/>
                  </a:lnTo>
                  <a:lnTo>
                    <a:pt x="1201" y="554"/>
                  </a:lnTo>
                  <a:lnTo>
                    <a:pt x="1173" y="544"/>
                  </a:lnTo>
                  <a:lnTo>
                    <a:pt x="1144" y="528"/>
                  </a:lnTo>
                  <a:lnTo>
                    <a:pt x="1149" y="504"/>
                  </a:lnTo>
                  <a:lnTo>
                    <a:pt x="1166" y="478"/>
                  </a:lnTo>
                  <a:lnTo>
                    <a:pt x="1175" y="444"/>
                  </a:lnTo>
                  <a:lnTo>
                    <a:pt x="1135" y="421"/>
                  </a:lnTo>
                  <a:lnTo>
                    <a:pt x="1154" y="385"/>
                  </a:lnTo>
                  <a:lnTo>
                    <a:pt x="1144" y="364"/>
                  </a:lnTo>
                  <a:lnTo>
                    <a:pt x="1149" y="335"/>
                  </a:lnTo>
                  <a:lnTo>
                    <a:pt x="1144" y="304"/>
                  </a:lnTo>
                  <a:lnTo>
                    <a:pt x="1128" y="287"/>
                  </a:lnTo>
                  <a:lnTo>
                    <a:pt x="1099" y="306"/>
                  </a:lnTo>
                  <a:lnTo>
                    <a:pt x="1054" y="299"/>
                  </a:lnTo>
                  <a:lnTo>
                    <a:pt x="1054" y="273"/>
                  </a:lnTo>
                  <a:lnTo>
                    <a:pt x="1030" y="249"/>
                  </a:lnTo>
                  <a:lnTo>
                    <a:pt x="1000" y="242"/>
                  </a:lnTo>
                  <a:lnTo>
                    <a:pt x="992" y="219"/>
                  </a:lnTo>
                  <a:lnTo>
                    <a:pt x="1016" y="195"/>
                  </a:lnTo>
                  <a:lnTo>
                    <a:pt x="1002" y="152"/>
                  </a:lnTo>
                  <a:lnTo>
                    <a:pt x="1009" y="128"/>
                  </a:lnTo>
                  <a:lnTo>
                    <a:pt x="995" y="107"/>
                  </a:lnTo>
                  <a:lnTo>
                    <a:pt x="1009" y="88"/>
                  </a:lnTo>
                  <a:lnTo>
                    <a:pt x="983" y="76"/>
                  </a:lnTo>
                  <a:lnTo>
                    <a:pt x="983" y="57"/>
                  </a:lnTo>
                  <a:lnTo>
                    <a:pt x="945" y="38"/>
                  </a:lnTo>
                  <a:lnTo>
                    <a:pt x="928" y="21"/>
                  </a:lnTo>
                  <a:lnTo>
                    <a:pt x="900" y="21"/>
                  </a:lnTo>
                  <a:lnTo>
                    <a:pt x="878" y="0"/>
                  </a:lnTo>
                  <a:lnTo>
                    <a:pt x="859" y="35"/>
                  </a:lnTo>
                  <a:lnTo>
                    <a:pt x="824" y="74"/>
                  </a:lnTo>
                  <a:lnTo>
                    <a:pt x="814" y="62"/>
                  </a:lnTo>
                  <a:lnTo>
                    <a:pt x="783" y="66"/>
                  </a:lnTo>
                  <a:lnTo>
                    <a:pt x="783" y="90"/>
                  </a:lnTo>
                  <a:lnTo>
                    <a:pt x="743" y="123"/>
                  </a:lnTo>
                  <a:lnTo>
                    <a:pt x="696" y="135"/>
                  </a:lnTo>
                  <a:lnTo>
                    <a:pt x="684" y="100"/>
                  </a:lnTo>
                  <a:lnTo>
                    <a:pt x="629" y="102"/>
                  </a:lnTo>
                  <a:lnTo>
                    <a:pt x="617" y="119"/>
                  </a:lnTo>
                  <a:lnTo>
                    <a:pt x="622" y="154"/>
                  </a:lnTo>
                  <a:lnTo>
                    <a:pt x="598" y="154"/>
                  </a:lnTo>
                  <a:lnTo>
                    <a:pt x="591" y="178"/>
                  </a:lnTo>
                  <a:lnTo>
                    <a:pt x="565" y="178"/>
                  </a:lnTo>
                  <a:lnTo>
                    <a:pt x="575" y="221"/>
                  </a:lnTo>
                  <a:lnTo>
                    <a:pt x="556" y="240"/>
                  </a:lnTo>
                  <a:lnTo>
                    <a:pt x="515" y="235"/>
                  </a:lnTo>
                  <a:lnTo>
                    <a:pt x="491" y="259"/>
                  </a:lnTo>
                  <a:lnTo>
                    <a:pt x="408" y="259"/>
                  </a:lnTo>
                  <a:lnTo>
                    <a:pt x="368" y="240"/>
                  </a:lnTo>
                  <a:lnTo>
                    <a:pt x="337" y="257"/>
                  </a:lnTo>
                  <a:lnTo>
                    <a:pt x="337" y="280"/>
                  </a:lnTo>
                  <a:lnTo>
                    <a:pt x="309" y="306"/>
                  </a:lnTo>
                  <a:lnTo>
                    <a:pt x="280" y="306"/>
                  </a:lnTo>
                  <a:lnTo>
                    <a:pt x="268" y="316"/>
                  </a:lnTo>
                  <a:lnTo>
                    <a:pt x="271" y="337"/>
                  </a:lnTo>
                  <a:lnTo>
                    <a:pt x="240" y="321"/>
                  </a:lnTo>
                  <a:lnTo>
                    <a:pt x="209" y="352"/>
                  </a:lnTo>
                  <a:lnTo>
                    <a:pt x="164" y="349"/>
                  </a:lnTo>
                  <a:lnTo>
                    <a:pt x="123" y="375"/>
                  </a:lnTo>
                  <a:lnTo>
                    <a:pt x="85" y="378"/>
                  </a:lnTo>
                  <a:lnTo>
                    <a:pt x="57" y="406"/>
                  </a:lnTo>
                  <a:lnTo>
                    <a:pt x="50" y="440"/>
                  </a:lnTo>
                  <a:lnTo>
                    <a:pt x="19" y="451"/>
                  </a:lnTo>
                  <a:lnTo>
                    <a:pt x="2" y="480"/>
                  </a:lnTo>
                  <a:lnTo>
                    <a:pt x="14" y="494"/>
                  </a:lnTo>
                  <a:lnTo>
                    <a:pt x="0" y="513"/>
                  </a:lnTo>
                  <a:lnTo>
                    <a:pt x="17" y="530"/>
                  </a:lnTo>
                  <a:lnTo>
                    <a:pt x="38" y="516"/>
                  </a:lnTo>
                  <a:lnTo>
                    <a:pt x="71" y="518"/>
                  </a:lnTo>
                  <a:lnTo>
                    <a:pt x="76" y="542"/>
                  </a:lnTo>
                  <a:lnTo>
                    <a:pt x="97" y="551"/>
                  </a:lnTo>
                  <a:lnTo>
                    <a:pt x="119" y="563"/>
                  </a:lnTo>
                  <a:lnTo>
                    <a:pt x="142" y="554"/>
                  </a:lnTo>
                  <a:lnTo>
                    <a:pt x="168" y="589"/>
                  </a:lnTo>
                  <a:lnTo>
                    <a:pt x="195" y="585"/>
                  </a:lnTo>
                  <a:lnTo>
                    <a:pt x="195" y="604"/>
                  </a:lnTo>
                  <a:lnTo>
                    <a:pt x="221" y="608"/>
                  </a:lnTo>
                  <a:lnTo>
                    <a:pt x="242" y="625"/>
                  </a:lnTo>
                  <a:lnTo>
                    <a:pt x="240" y="656"/>
                  </a:lnTo>
                  <a:lnTo>
                    <a:pt x="247" y="675"/>
                  </a:lnTo>
                  <a:lnTo>
                    <a:pt x="223" y="701"/>
                  </a:lnTo>
                  <a:lnTo>
                    <a:pt x="235" y="732"/>
                  </a:lnTo>
                  <a:lnTo>
                    <a:pt x="221" y="753"/>
                  </a:lnTo>
                  <a:lnTo>
                    <a:pt x="233" y="775"/>
                  </a:lnTo>
                  <a:lnTo>
                    <a:pt x="209" y="806"/>
                  </a:lnTo>
                  <a:lnTo>
                    <a:pt x="180" y="806"/>
                  </a:lnTo>
                  <a:lnTo>
                    <a:pt x="154" y="825"/>
                  </a:lnTo>
                  <a:lnTo>
                    <a:pt x="173" y="846"/>
                  </a:lnTo>
                  <a:lnTo>
                    <a:pt x="164" y="872"/>
                  </a:lnTo>
                  <a:lnTo>
                    <a:pt x="183" y="894"/>
                  </a:lnTo>
                  <a:lnTo>
                    <a:pt x="199" y="908"/>
                  </a:lnTo>
                  <a:lnTo>
                    <a:pt x="192" y="929"/>
                  </a:lnTo>
                  <a:lnTo>
                    <a:pt x="192" y="960"/>
                  </a:lnTo>
                  <a:lnTo>
                    <a:pt x="209" y="989"/>
                  </a:lnTo>
                  <a:lnTo>
                    <a:pt x="278" y="991"/>
                  </a:lnTo>
                  <a:lnTo>
                    <a:pt x="301" y="1003"/>
                  </a:lnTo>
                  <a:lnTo>
                    <a:pt x="337" y="984"/>
                  </a:lnTo>
                  <a:lnTo>
                    <a:pt x="351" y="960"/>
                  </a:lnTo>
                  <a:lnTo>
                    <a:pt x="375" y="960"/>
                  </a:lnTo>
                  <a:lnTo>
                    <a:pt x="394" y="982"/>
                  </a:lnTo>
                  <a:lnTo>
                    <a:pt x="463" y="974"/>
                  </a:lnTo>
                  <a:lnTo>
                    <a:pt x="480" y="955"/>
                  </a:lnTo>
                  <a:lnTo>
                    <a:pt x="508" y="955"/>
                  </a:lnTo>
                  <a:lnTo>
                    <a:pt x="529" y="979"/>
                  </a:lnTo>
                  <a:lnTo>
                    <a:pt x="551" y="982"/>
                  </a:lnTo>
                  <a:lnTo>
                    <a:pt x="584" y="963"/>
                  </a:lnTo>
                  <a:lnTo>
                    <a:pt x="615" y="977"/>
                  </a:lnTo>
                  <a:lnTo>
                    <a:pt x="639" y="974"/>
                  </a:lnTo>
                  <a:lnTo>
                    <a:pt x="679" y="984"/>
                  </a:lnTo>
                  <a:lnTo>
                    <a:pt x="717" y="998"/>
                  </a:lnTo>
                  <a:lnTo>
                    <a:pt x="734" y="979"/>
                  </a:lnTo>
                  <a:lnTo>
                    <a:pt x="767" y="960"/>
                  </a:lnTo>
                  <a:lnTo>
                    <a:pt x="760" y="922"/>
                  </a:lnTo>
                  <a:lnTo>
                    <a:pt x="788" y="903"/>
                  </a:lnTo>
                  <a:lnTo>
                    <a:pt x="826" y="934"/>
                  </a:lnTo>
                  <a:lnTo>
                    <a:pt x="848" y="932"/>
                  </a:lnTo>
                  <a:lnTo>
                    <a:pt x="859" y="960"/>
                  </a:lnTo>
                  <a:lnTo>
                    <a:pt x="876" y="984"/>
                  </a:lnTo>
                  <a:lnTo>
                    <a:pt x="890" y="970"/>
                  </a:lnTo>
                  <a:lnTo>
                    <a:pt x="890" y="944"/>
                  </a:lnTo>
                  <a:lnTo>
                    <a:pt x="919" y="915"/>
                  </a:lnTo>
                  <a:lnTo>
                    <a:pt x="962" y="922"/>
                  </a:lnTo>
                  <a:lnTo>
                    <a:pt x="995" y="922"/>
                  </a:lnTo>
                  <a:lnTo>
                    <a:pt x="1019" y="925"/>
                  </a:lnTo>
                  <a:lnTo>
                    <a:pt x="1028" y="903"/>
                  </a:lnTo>
                  <a:lnTo>
                    <a:pt x="1049" y="913"/>
                  </a:lnTo>
                  <a:lnTo>
                    <a:pt x="1073" y="896"/>
                  </a:lnTo>
                  <a:lnTo>
                    <a:pt x="1071" y="870"/>
                  </a:lnTo>
                  <a:lnTo>
                    <a:pt x="1030" y="851"/>
                  </a:lnTo>
                  <a:lnTo>
                    <a:pt x="1033" y="822"/>
                  </a:lnTo>
                  <a:lnTo>
                    <a:pt x="1052" y="803"/>
                  </a:lnTo>
                  <a:lnTo>
                    <a:pt x="1057" y="784"/>
                  </a:lnTo>
                  <a:lnTo>
                    <a:pt x="1071" y="775"/>
                  </a:lnTo>
                  <a:lnTo>
                    <a:pt x="1092" y="780"/>
                  </a:lnTo>
                  <a:lnTo>
                    <a:pt x="1109" y="765"/>
                  </a:lnTo>
                  <a:lnTo>
                    <a:pt x="1137" y="765"/>
                  </a:lnTo>
                  <a:lnTo>
                    <a:pt x="1147" y="742"/>
                  </a:lnTo>
                  <a:lnTo>
                    <a:pt x="1178" y="744"/>
                  </a:lnTo>
                  <a:lnTo>
                    <a:pt x="1175" y="713"/>
                  </a:lnTo>
                  <a:lnTo>
                    <a:pt x="1194" y="696"/>
                  </a:lnTo>
                  <a:lnTo>
                    <a:pt x="1225" y="694"/>
                  </a:lnTo>
                  <a:lnTo>
                    <a:pt x="1216" y="651"/>
                  </a:lnTo>
                  <a:lnTo>
                    <a:pt x="1235" y="635"/>
                  </a:lnTo>
                  <a:lnTo>
                    <a:pt x="1237" y="594"/>
                  </a:lnTo>
                  <a:lnTo>
                    <a:pt x="1237" y="59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E6315E0-1E0D-EA15-7AB2-069C6B986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" y="1827"/>
              <a:ext cx="278" cy="214"/>
            </a:xfrm>
            <a:custGeom>
              <a:avLst/>
              <a:gdLst>
                <a:gd name="T0" fmla="*/ 275 w 278"/>
                <a:gd name="T1" fmla="*/ 98 h 214"/>
                <a:gd name="T2" fmla="*/ 249 w 278"/>
                <a:gd name="T3" fmla="*/ 100 h 214"/>
                <a:gd name="T4" fmla="*/ 233 w 278"/>
                <a:gd name="T5" fmla="*/ 112 h 214"/>
                <a:gd name="T6" fmla="*/ 244 w 278"/>
                <a:gd name="T7" fmla="*/ 124 h 214"/>
                <a:gd name="T8" fmla="*/ 247 w 278"/>
                <a:gd name="T9" fmla="*/ 150 h 214"/>
                <a:gd name="T10" fmla="*/ 230 w 278"/>
                <a:gd name="T11" fmla="*/ 167 h 214"/>
                <a:gd name="T12" fmla="*/ 209 w 278"/>
                <a:gd name="T13" fmla="*/ 152 h 214"/>
                <a:gd name="T14" fmla="*/ 183 w 278"/>
                <a:gd name="T15" fmla="*/ 148 h 214"/>
                <a:gd name="T16" fmla="*/ 171 w 278"/>
                <a:gd name="T17" fmla="*/ 162 h 214"/>
                <a:gd name="T18" fmla="*/ 147 w 278"/>
                <a:gd name="T19" fmla="*/ 167 h 214"/>
                <a:gd name="T20" fmla="*/ 133 w 278"/>
                <a:gd name="T21" fmla="*/ 188 h 214"/>
                <a:gd name="T22" fmla="*/ 114 w 278"/>
                <a:gd name="T23" fmla="*/ 188 h 214"/>
                <a:gd name="T24" fmla="*/ 95 w 278"/>
                <a:gd name="T25" fmla="*/ 195 h 214"/>
                <a:gd name="T26" fmla="*/ 90 w 278"/>
                <a:gd name="T27" fmla="*/ 209 h 214"/>
                <a:gd name="T28" fmla="*/ 69 w 278"/>
                <a:gd name="T29" fmla="*/ 214 h 214"/>
                <a:gd name="T30" fmla="*/ 52 w 278"/>
                <a:gd name="T31" fmla="*/ 195 h 214"/>
                <a:gd name="T32" fmla="*/ 59 w 278"/>
                <a:gd name="T33" fmla="*/ 169 h 214"/>
                <a:gd name="T34" fmla="*/ 36 w 278"/>
                <a:gd name="T35" fmla="*/ 157 h 214"/>
                <a:gd name="T36" fmla="*/ 43 w 278"/>
                <a:gd name="T37" fmla="*/ 143 h 214"/>
                <a:gd name="T38" fmla="*/ 24 w 278"/>
                <a:gd name="T39" fmla="*/ 129 h 214"/>
                <a:gd name="T40" fmla="*/ 7 w 278"/>
                <a:gd name="T41" fmla="*/ 107 h 214"/>
                <a:gd name="T42" fmla="*/ 19 w 278"/>
                <a:gd name="T43" fmla="*/ 88 h 214"/>
                <a:gd name="T44" fmla="*/ 0 w 278"/>
                <a:gd name="T45" fmla="*/ 64 h 214"/>
                <a:gd name="T46" fmla="*/ 36 w 278"/>
                <a:gd name="T47" fmla="*/ 48 h 214"/>
                <a:gd name="T48" fmla="*/ 50 w 278"/>
                <a:gd name="T49" fmla="*/ 55 h 214"/>
                <a:gd name="T50" fmla="*/ 74 w 278"/>
                <a:gd name="T51" fmla="*/ 57 h 214"/>
                <a:gd name="T52" fmla="*/ 66 w 278"/>
                <a:gd name="T53" fmla="*/ 33 h 214"/>
                <a:gd name="T54" fmla="*/ 83 w 278"/>
                <a:gd name="T55" fmla="*/ 26 h 214"/>
                <a:gd name="T56" fmla="*/ 104 w 278"/>
                <a:gd name="T57" fmla="*/ 29 h 214"/>
                <a:gd name="T58" fmla="*/ 128 w 278"/>
                <a:gd name="T59" fmla="*/ 17 h 214"/>
                <a:gd name="T60" fmla="*/ 140 w 278"/>
                <a:gd name="T61" fmla="*/ 0 h 214"/>
                <a:gd name="T62" fmla="*/ 168 w 278"/>
                <a:gd name="T63" fmla="*/ 0 h 214"/>
                <a:gd name="T64" fmla="*/ 176 w 278"/>
                <a:gd name="T65" fmla="*/ 12 h 214"/>
                <a:gd name="T66" fmla="*/ 192 w 278"/>
                <a:gd name="T67" fmla="*/ 17 h 214"/>
                <a:gd name="T68" fmla="*/ 197 w 278"/>
                <a:gd name="T69" fmla="*/ 26 h 214"/>
                <a:gd name="T70" fmla="*/ 214 w 278"/>
                <a:gd name="T71" fmla="*/ 22 h 214"/>
                <a:gd name="T72" fmla="*/ 209 w 278"/>
                <a:gd name="T73" fmla="*/ 41 h 214"/>
                <a:gd name="T74" fmla="*/ 235 w 278"/>
                <a:gd name="T75" fmla="*/ 45 h 214"/>
                <a:gd name="T76" fmla="*/ 244 w 278"/>
                <a:gd name="T77" fmla="*/ 64 h 214"/>
                <a:gd name="T78" fmla="*/ 261 w 278"/>
                <a:gd name="T79" fmla="*/ 64 h 214"/>
                <a:gd name="T80" fmla="*/ 278 w 278"/>
                <a:gd name="T81" fmla="*/ 83 h 214"/>
                <a:gd name="T82" fmla="*/ 275 w 278"/>
                <a:gd name="T83" fmla="*/ 98 h 214"/>
                <a:gd name="T84" fmla="*/ 275 w 278"/>
                <a:gd name="T85" fmla="*/ 9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8" h="214">
                  <a:moveTo>
                    <a:pt x="275" y="98"/>
                  </a:moveTo>
                  <a:lnTo>
                    <a:pt x="249" y="100"/>
                  </a:lnTo>
                  <a:lnTo>
                    <a:pt x="233" y="112"/>
                  </a:lnTo>
                  <a:lnTo>
                    <a:pt x="244" y="124"/>
                  </a:lnTo>
                  <a:lnTo>
                    <a:pt x="247" y="150"/>
                  </a:lnTo>
                  <a:lnTo>
                    <a:pt x="230" y="167"/>
                  </a:lnTo>
                  <a:lnTo>
                    <a:pt x="209" y="152"/>
                  </a:lnTo>
                  <a:lnTo>
                    <a:pt x="183" y="148"/>
                  </a:lnTo>
                  <a:lnTo>
                    <a:pt x="171" y="162"/>
                  </a:lnTo>
                  <a:lnTo>
                    <a:pt x="147" y="167"/>
                  </a:lnTo>
                  <a:lnTo>
                    <a:pt x="133" y="188"/>
                  </a:lnTo>
                  <a:lnTo>
                    <a:pt x="114" y="188"/>
                  </a:lnTo>
                  <a:lnTo>
                    <a:pt x="95" y="195"/>
                  </a:lnTo>
                  <a:lnTo>
                    <a:pt x="90" y="209"/>
                  </a:lnTo>
                  <a:lnTo>
                    <a:pt x="69" y="214"/>
                  </a:lnTo>
                  <a:lnTo>
                    <a:pt x="52" y="195"/>
                  </a:lnTo>
                  <a:lnTo>
                    <a:pt x="59" y="169"/>
                  </a:lnTo>
                  <a:lnTo>
                    <a:pt x="36" y="157"/>
                  </a:lnTo>
                  <a:lnTo>
                    <a:pt x="43" y="143"/>
                  </a:lnTo>
                  <a:lnTo>
                    <a:pt x="24" y="129"/>
                  </a:lnTo>
                  <a:lnTo>
                    <a:pt x="7" y="107"/>
                  </a:lnTo>
                  <a:lnTo>
                    <a:pt x="19" y="88"/>
                  </a:lnTo>
                  <a:lnTo>
                    <a:pt x="0" y="64"/>
                  </a:lnTo>
                  <a:lnTo>
                    <a:pt x="36" y="48"/>
                  </a:lnTo>
                  <a:lnTo>
                    <a:pt x="50" y="55"/>
                  </a:lnTo>
                  <a:lnTo>
                    <a:pt x="74" y="57"/>
                  </a:lnTo>
                  <a:lnTo>
                    <a:pt x="66" y="33"/>
                  </a:lnTo>
                  <a:lnTo>
                    <a:pt x="83" y="26"/>
                  </a:lnTo>
                  <a:lnTo>
                    <a:pt x="104" y="29"/>
                  </a:lnTo>
                  <a:lnTo>
                    <a:pt x="128" y="17"/>
                  </a:lnTo>
                  <a:lnTo>
                    <a:pt x="140" y="0"/>
                  </a:lnTo>
                  <a:lnTo>
                    <a:pt x="168" y="0"/>
                  </a:lnTo>
                  <a:lnTo>
                    <a:pt x="176" y="12"/>
                  </a:lnTo>
                  <a:lnTo>
                    <a:pt x="192" y="17"/>
                  </a:lnTo>
                  <a:lnTo>
                    <a:pt x="197" y="26"/>
                  </a:lnTo>
                  <a:lnTo>
                    <a:pt x="214" y="22"/>
                  </a:lnTo>
                  <a:lnTo>
                    <a:pt x="209" y="41"/>
                  </a:lnTo>
                  <a:lnTo>
                    <a:pt x="235" y="45"/>
                  </a:lnTo>
                  <a:lnTo>
                    <a:pt x="244" y="64"/>
                  </a:lnTo>
                  <a:lnTo>
                    <a:pt x="261" y="64"/>
                  </a:lnTo>
                  <a:lnTo>
                    <a:pt x="278" y="83"/>
                  </a:lnTo>
                  <a:lnTo>
                    <a:pt x="275" y="98"/>
                  </a:lnTo>
                  <a:lnTo>
                    <a:pt x="275" y="98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8561E6A-771B-5641-97BB-1B2E1F616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" y="1889"/>
              <a:ext cx="838" cy="1046"/>
            </a:xfrm>
            <a:custGeom>
              <a:avLst/>
              <a:gdLst>
                <a:gd name="T0" fmla="*/ 520 w 838"/>
                <a:gd name="T1" fmla="*/ 40 h 1046"/>
                <a:gd name="T2" fmla="*/ 491 w 838"/>
                <a:gd name="T3" fmla="*/ 93 h 1046"/>
                <a:gd name="T4" fmla="*/ 413 w 838"/>
                <a:gd name="T5" fmla="*/ 59 h 1046"/>
                <a:gd name="T6" fmla="*/ 334 w 838"/>
                <a:gd name="T7" fmla="*/ 138 h 1046"/>
                <a:gd name="T8" fmla="*/ 285 w 838"/>
                <a:gd name="T9" fmla="*/ 140 h 1046"/>
                <a:gd name="T10" fmla="*/ 235 w 838"/>
                <a:gd name="T11" fmla="*/ 131 h 1046"/>
                <a:gd name="T12" fmla="*/ 171 w 838"/>
                <a:gd name="T13" fmla="*/ 174 h 1046"/>
                <a:gd name="T14" fmla="*/ 121 w 838"/>
                <a:gd name="T15" fmla="*/ 171 h 1046"/>
                <a:gd name="T16" fmla="*/ 45 w 838"/>
                <a:gd name="T17" fmla="*/ 231 h 1046"/>
                <a:gd name="T18" fmla="*/ 0 w 838"/>
                <a:gd name="T19" fmla="*/ 304 h 1046"/>
                <a:gd name="T20" fmla="*/ 71 w 838"/>
                <a:gd name="T21" fmla="*/ 366 h 1046"/>
                <a:gd name="T22" fmla="*/ 95 w 838"/>
                <a:gd name="T23" fmla="*/ 437 h 1046"/>
                <a:gd name="T24" fmla="*/ 135 w 838"/>
                <a:gd name="T25" fmla="*/ 504 h 1046"/>
                <a:gd name="T26" fmla="*/ 137 w 838"/>
                <a:gd name="T27" fmla="*/ 582 h 1046"/>
                <a:gd name="T28" fmla="*/ 199 w 838"/>
                <a:gd name="T29" fmla="*/ 630 h 1046"/>
                <a:gd name="T30" fmla="*/ 263 w 838"/>
                <a:gd name="T31" fmla="*/ 680 h 1046"/>
                <a:gd name="T32" fmla="*/ 313 w 838"/>
                <a:gd name="T33" fmla="*/ 675 h 1046"/>
                <a:gd name="T34" fmla="*/ 363 w 838"/>
                <a:gd name="T35" fmla="*/ 746 h 1046"/>
                <a:gd name="T36" fmla="*/ 403 w 838"/>
                <a:gd name="T37" fmla="*/ 806 h 1046"/>
                <a:gd name="T38" fmla="*/ 448 w 838"/>
                <a:gd name="T39" fmla="*/ 865 h 1046"/>
                <a:gd name="T40" fmla="*/ 508 w 838"/>
                <a:gd name="T41" fmla="*/ 882 h 1046"/>
                <a:gd name="T42" fmla="*/ 572 w 838"/>
                <a:gd name="T43" fmla="*/ 960 h 1046"/>
                <a:gd name="T44" fmla="*/ 631 w 838"/>
                <a:gd name="T45" fmla="*/ 1046 h 1046"/>
                <a:gd name="T46" fmla="*/ 653 w 838"/>
                <a:gd name="T47" fmla="*/ 994 h 1046"/>
                <a:gd name="T48" fmla="*/ 688 w 838"/>
                <a:gd name="T49" fmla="*/ 953 h 1046"/>
                <a:gd name="T50" fmla="*/ 681 w 838"/>
                <a:gd name="T51" fmla="*/ 915 h 1046"/>
                <a:gd name="T52" fmla="*/ 710 w 838"/>
                <a:gd name="T53" fmla="*/ 872 h 1046"/>
                <a:gd name="T54" fmla="*/ 748 w 838"/>
                <a:gd name="T55" fmla="*/ 846 h 1046"/>
                <a:gd name="T56" fmla="*/ 745 w 838"/>
                <a:gd name="T57" fmla="*/ 784 h 1046"/>
                <a:gd name="T58" fmla="*/ 750 w 838"/>
                <a:gd name="T59" fmla="*/ 751 h 1046"/>
                <a:gd name="T60" fmla="*/ 767 w 838"/>
                <a:gd name="T61" fmla="*/ 718 h 1046"/>
                <a:gd name="T62" fmla="*/ 807 w 838"/>
                <a:gd name="T63" fmla="*/ 668 h 1046"/>
                <a:gd name="T64" fmla="*/ 793 w 838"/>
                <a:gd name="T65" fmla="*/ 599 h 1046"/>
                <a:gd name="T66" fmla="*/ 786 w 838"/>
                <a:gd name="T67" fmla="*/ 549 h 1046"/>
                <a:gd name="T68" fmla="*/ 783 w 838"/>
                <a:gd name="T69" fmla="*/ 499 h 1046"/>
                <a:gd name="T70" fmla="*/ 790 w 838"/>
                <a:gd name="T71" fmla="*/ 447 h 1046"/>
                <a:gd name="T72" fmla="*/ 755 w 838"/>
                <a:gd name="T73" fmla="*/ 411 h 1046"/>
                <a:gd name="T74" fmla="*/ 745 w 838"/>
                <a:gd name="T75" fmla="*/ 364 h 1046"/>
                <a:gd name="T76" fmla="*/ 800 w 838"/>
                <a:gd name="T77" fmla="*/ 345 h 1046"/>
                <a:gd name="T78" fmla="*/ 812 w 838"/>
                <a:gd name="T79" fmla="*/ 292 h 1046"/>
                <a:gd name="T80" fmla="*/ 814 w 838"/>
                <a:gd name="T81" fmla="*/ 240 h 1046"/>
                <a:gd name="T82" fmla="*/ 831 w 838"/>
                <a:gd name="T83" fmla="*/ 195 h 1046"/>
                <a:gd name="T84" fmla="*/ 812 w 838"/>
                <a:gd name="T85" fmla="*/ 147 h 1046"/>
                <a:gd name="T86" fmla="*/ 786 w 838"/>
                <a:gd name="T87" fmla="*/ 124 h 1046"/>
                <a:gd name="T88" fmla="*/ 733 w 838"/>
                <a:gd name="T89" fmla="*/ 93 h 1046"/>
                <a:gd name="T90" fmla="*/ 688 w 838"/>
                <a:gd name="T91" fmla="*/ 90 h 1046"/>
                <a:gd name="T92" fmla="*/ 662 w 838"/>
                <a:gd name="T93" fmla="*/ 57 h 1046"/>
                <a:gd name="T94" fmla="*/ 608 w 838"/>
                <a:gd name="T95" fmla="*/ 69 h 1046"/>
                <a:gd name="T96" fmla="*/ 605 w 838"/>
                <a:gd name="T97" fmla="*/ 33 h 1046"/>
                <a:gd name="T98" fmla="*/ 558 w 838"/>
                <a:gd name="T99" fmla="*/ 0 h 1046"/>
                <a:gd name="T100" fmla="*/ 536 w 838"/>
                <a:gd name="T101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8" h="1046">
                  <a:moveTo>
                    <a:pt x="536" y="0"/>
                  </a:moveTo>
                  <a:lnTo>
                    <a:pt x="520" y="40"/>
                  </a:lnTo>
                  <a:lnTo>
                    <a:pt x="491" y="50"/>
                  </a:lnTo>
                  <a:lnTo>
                    <a:pt x="491" y="93"/>
                  </a:lnTo>
                  <a:lnTo>
                    <a:pt x="453" y="64"/>
                  </a:lnTo>
                  <a:lnTo>
                    <a:pt x="413" y="59"/>
                  </a:lnTo>
                  <a:lnTo>
                    <a:pt x="334" y="109"/>
                  </a:lnTo>
                  <a:lnTo>
                    <a:pt x="334" y="138"/>
                  </a:lnTo>
                  <a:lnTo>
                    <a:pt x="315" y="157"/>
                  </a:lnTo>
                  <a:lnTo>
                    <a:pt x="285" y="140"/>
                  </a:lnTo>
                  <a:lnTo>
                    <a:pt x="268" y="150"/>
                  </a:lnTo>
                  <a:lnTo>
                    <a:pt x="235" y="131"/>
                  </a:lnTo>
                  <a:lnTo>
                    <a:pt x="197" y="145"/>
                  </a:lnTo>
                  <a:lnTo>
                    <a:pt x="171" y="174"/>
                  </a:lnTo>
                  <a:lnTo>
                    <a:pt x="145" y="150"/>
                  </a:lnTo>
                  <a:lnTo>
                    <a:pt x="121" y="171"/>
                  </a:lnTo>
                  <a:lnTo>
                    <a:pt x="85" y="169"/>
                  </a:lnTo>
                  <a:lnTo>
                    <a:pt x="45" y="231"/>
                  </a:lnTo>
                  <a:lnTo>
                    <a:pt x="42" y="266"/>
                  </a:lnTo>
                  <a:lnTo>
                    <a:pt x="0" y="304"/>
                  </a:lnTo>
                  <a:lnTo>
                    <a:pt x="33" y="340"/>
                  </a:lnTo>
                  <a:lnTo>
                    <a:pt x="71" y="366"/>
                  </a:lnTo>
                  <a:lnTo>
                    <a:pt x="69" y="407"/>
                  </a:lnTo>
                  <a:lnTo>
                    <a:pt x="95" y="437"/>
                  </a:lnTo>
                  <a:lnTo>
                    <a:pt x="92" y="475"/>
                  </a:lnTo>
                  <a:lnTo>
                    <a:pt x="135" y="504"/>
                  </a:lnTo>
                  <a:lnTo>
                    <a:pt x="130" y="549"/>
                  </a:lnTo>
                  <a:lnTo>
                    <a:pt x="137" y="582"/>
                  </a:lnTo>
                  <a:lnTo>
                    <a:pt x="171" y="599"/>
                  </a:lnTo>
                  <a:lnTo>
                    <a:pt x="199" y="630"/>
                  </a:lnTo>
                  <a:lnTo>
                    <a:pt x="223" y="668"/>
                  </a:lnTo>
                  <a:lnTo>
                    <a:pt x="263" y="680"/>
                  </a:lnTo>
                  <a:lnTo>
                    <a:pt x="275" y="670"/>
                  </a:lnTo>
                  <a:lnTo>
                    <a:pt x="313" y="675"/>
                  </a:lnTo>
                  <a:lnTo>
                    <a:pt x="358" y="708"/>
                  </a:lnTo>
                  <a:lnTo>
                    <a:pt x="363" y="746"/>
                  </a:lnTo>
                  <a:lnTo>
                    <a:pt x="403" y="787"/>
                  </a:lnTo>
                  <a:lnTo>
                    <a:pt x="403" y="806"/>
                  </a:lnTo>
                  <a:lnTo>
                    <a:pt x="441" y="837"/>
                  </a:lnTo>
                  <a:lnTo>
                    <a:pt x="448" y="865"/>
                  </a:lnTo>
                  <a:lnTo>
                    <a:pt x="472" y="882"/>
                  </a:lnTo>
                  <a:lnTo>
                    <a:pt x="508" y="882"/>
                  </a:lnTo>
                  <a:lnTo>
                    <a:pt x="541" y="915"/>
                  </a:lnTo>
                  <a:lnTo>
                    <a:pt x="572" y="960"/>
                  </a:lnTo>
                  <a:lnTo>
                    <a:pt x="574" y="1008"/>
                  </a:lnTo>
                  <a:lnTo>
                    <a:pt x="631" y="1046"/>
                  </a:lnTo>
                  <a:lnTo>
                    <a:pt x="653" y="1015"/>
                  </a:lnTo>
                  <a:lnTo>
                    <a:pt x="653" y="994"/>
                  </a:lnTo>
                  <a:lnTo>
                    <a:pt x="660" y="965"/>
                  </a:lnTo>
                  <a:lnTo>
                    <a:pt x="688" y="953"/>
                  </a:lnTo>
                  <a:lnTo>
                    <a:pt x="693" y="934"/>
                  </a:lnTo>
                  <a:lnTo>
                    <a:pt x="681" y="915"/>
                  </a:lnTo>
                  <a:lnTo>
                    <a:pt x="688" y="865"/>
                  </a:lnTo>
                  <a:lnTo>
                    <a:pt x="710" y="872"/>
                  </a:lnTo>
                  <a:lnTo>
                    <a:pt x="717" y="858"/>
                  </a:lnTo>
                  <a:lnTo>
                    <a:pt x="748" y="846"/>
                  </a:lnTo>
                  <a:lnTo>
                    <a:pt x="762" y="815"/>
                  </a:lnTo>
                  <a:lnTo>
                    <a:pt x="745" y="784"/>
                  </a:lnTo>
                  <a:lnTo>
                    <a:pt x="771" y="773"/>
                  </a:lnTo>
                  <a:lnTo>
                    <a:pt x="750" y="751"/>
                  </a:lnTo>
                  <a:lnTo>
                    <a:pt x="767" y="737"/>
                  </a:lnTo>
                  <a:lnTo>
                    <a:pt x="767" y="718"/>
                  </a:lnTo>
                  <a:lnTo>
                    <a:pt x="783" y="704"/>
                  </a:lnTo>
                  <a:lnTo>
                    <a:pt x="807" y="668"/>
                  </a:lnTo>
                  <a:lnTo>
                    <a:pt x="790" y="639"/>
                  </a:lnTo>
                  <a:lnTo>
                    <a:pt x="793" y="599"/>
                  </a:lnTo>
                  <a:lnTo>
                    <a:pt x="793" y="575"/>
                  </a:lnTo>
                  <a:lnTo>
                    <a:pt x="786" y="549"/>
                  </a:lnTo>
                  <a:lnTo>
                    <a:pt x="800" y="528"/>
                  </a:lnTo>
                  <a:lnTo>
                    <a:pt x="783" y="499"/>
                  </a:lnTo>
                  <a:lnTo>
                    <a:pt x="783" y="468"/>
                  </a:lnTo>
                  <a:lnTo>
                    <a:pt x="790" y="447"/>
                  </a:lnTo>
                  <a:lnTo>
                    <a:pt x="774" y="433"/>
                  </a:lnTo>
                  <a:lnTo>
                    <a:pt x="755" y="411"/>
                  </a:lnTo>
                  <a:lnTo>
                    <a:pt x="764" y="385"/>
                  </a:lnTo>
                  <a:lnTo>
                    <a:pt x="745" y="364"/>
                  </a:lnTo>
                  <a:lnTo>
                    <a:pt x="771" y="345"/>
                  </a:lnTo>
                  <a:lnTo>
                    <a:pt x="800" y="345"/>
                  </a:lnTo>
                  <a:lnTo>
                    <a:pt x="824" y="314"/>
                  </a:lnTo>
                  <a:lnTo>
                    <a:pt x="812" y="292"/>
                  </a:lnTo>
                  <a:lnTo>
                    <a:pt x="826" y="271"/>
                  </a:lnTo>
                  <a:lnTo>
                    <a:pt x="814" y="240"/>
                  </a:lnTo>
                  <a:lnTo>
                    <a:pt x="838" y="214"/>
                  </a:lnTo>
                  <a:lnTo>
                    <a:pt x="831" y="195"/>
                  </a:lnTo>
                  <a:lnTo>
                    <a:pt x="833" y="164"/>
                  </a:lnTo>
                  <a:lnTo>
                    <a:pt x="812" y="147"/>
                  </a:lnTo>
                  <a:lnTo>
                    <a:pt x="786" y="143"/>
                  </a:lnTo>
                  <a:lnTo>
                    <a:pt x="786" y="124"/>
                  </a:lnTo>
                  <a:lnTo>
                    <a:pt x="759" y="128"/>
                  </a:lnTo>
                  <a:lnTo>
                    <a:pt x="733" y="93"/>
                  </a:lnTo>
                  <a:lnTo>
                    <a:pt x="710" y="102"/>
                  </a:lnTo>
                  <a:lnTo>
                    <a:pt x="688" y="90"/>
                  </a:lnTo>
                  <a:lnTo>
                    <a:pt x="667" y="81"/>
                  </a:lnTo>
                  <a:lnTo>
                    <a:pt x="662" y="57"/>
                  </a:lnTo>
                  <a:lnTo>
                    <a:pt x="629" y="55"/>
                  </a:lnTo>
                  <a:lnTo>
                    <a:pt x="608" y="69"/>
                  </a:lnTo>
                  <a:lnTo>
                    <a:pt x="591" y="52"/>
                  </a:lnTo>
                  <a:lnTo>
                    <a:pt x="605" y="33"/>
                  </a:lnTo>
                  <a:lnTo>
                    <a:pt x="593" y="19"/>
                  </a:lnTo>
                  <a:lnTo>
                    <a:pt x="558" y="0"/>
                  </a:lnTo>
                  <a:lnTo>
                    <a:pt x="536" y="0"/>
                  </a:lnTo>
                  <a:lnTo>
                    <a:pt x="536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EE3606DE-1B19-67DF-D512-8B2050EF0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6" y="1787"/>
              <a:ext cx="865" cy="575"/>
            </a:xfrm>
            <a:custGeom>
              <a:avLst/>
              <a:gdLst>
                <a:gd name="T0" fmla="*/ 855 w 865"/>
                <a:gd name="T1" fmla="*/ 40 h 575"/>
                <a:gd name="T2" fmla="*/ 824 w 865"/>
                <a:gd name="T3" fmla="*/ 131 h 575"/>
                <a:gd name="T4" fmla="*/ 786 w 865"/>
                <a:gd name="T5" fmla="*/ 195 h 575"/>
                <a:gd name="T6" fmla="*/ 801 w 865"/>
                <a:gd name="T7" fmla="*/ 252 h 575"/>
                <a:gd name="T8" fmla="*/ 817 w 865"/>
                <a:gd name="T9" fmla="*/ 302 h 575"/>
                <a:gd name="T10" fmla="*/ 810 w 865"/>
                <a:gd name="T11" fmla="*/ 364 h 575"/>
                <a:gd name="T12" fmla="*/ 831 w 865"/>
                <a:gd name="T13" fmla="*/ 430 h 575"/>
                <a:gd name="T14" fmla="*/ 862 w 865"/>
                <a:gd name="T15" fmla="*/ 482 h 575"/>
                <a:gd name="T16" fmla="*/ 836 w 865"/>
                <a:gd name="T17" fmla="*/ 537 h 575"/>
                <a:gd name="T18" fmla="*/ 789 w 865"/>
                <a:gd name="T19" fmla="*/ 530 h 575"/>
                <a:gd name="T20" fmla="*/ 675 w 865"/>
                <a:gd name="T21" fmla="*/ 561 h 575"/>
                <a:gd name="T22" fmla="*/ 596 w 865"/>
                <a:gd name="T23" fmla="*/ 575 h 575"/>
                <a:gd name="T24" fmla="*/ 527 w 865"/>
                <a:gd name="T25" fmla="*/ 539 h 575"/>
                <a:gd name="T26" fmla="*/ 421 w 865"/>
                <a:gd name="T27" fmla="*/ 478 h 575"/>
                <a:gd name="T28" fmla="*/ 373 w 865"/>
                <a:gd name="T29" fmla="*/ 449 h 575"/>
                <a:gd name="T30" fmla="*/ 340 w 865"/>
                <a:gd name="T31" fmla="*/ 454 h 575"/>
                <a:gd name="T32" fmla="*/ 300 w 865"/>
                <a:gd name="T33" fmla="*/ 468 h 575"/>
                <a:gd name="T34" fmla="*/ 281 w 865"/>
                <a:gd name="T35" fmla="*/ 432 h 575"/>
                <a:gd name="T36" fmla="*/ 233 w 865"/>
                <a:gd name="T37" fmla="*/ 416 h 575"/>
                <a:gd name="T38" fmla="*/ 176 w 865"/>
                <a:gd name="T39" fmla="*/ 371 h 575"/>
                <a:gd name="T40" fmla="*/ 81 w 865"/>
                <a:gd name="T41" fmla="*/ 335 h 575"/>
                <a:gd name="T42" fmla="*/ 91 w 865"/>
                <a:gd name="T43" fmla="*/ 276 h 575"/>
                <a:gd name="T44" fmla="*/ 57 w 865"/>
                <a:gd name="T45" fmla="*/ 218 h 575"/>
                <a:gd name="T46" fmla="*/ 29 w 865"/>
                <a:gd name="T47" fmla="*/ 185 h 575"/>
                <a:gd name="T48" fmla="*/ 5 w 865"/>
                <a:gd name="T49" fmla="*/ 145 h 575"/>
                <a:gd name="T50" fmla="*/ 67 w 865"/>
                <a:gd name="T51" fmla="*/ 109 h 575"/>
                <a:gd name="T52" fmla="*/ 143 w 865"/>
                <a:gd name="T53" fmla="*/ 81 h 575"/>
                <a:gd name="T54" fmla="*/ 219 w 865"/>
                <a:gd name="T55" fmla="*/ 45 h 575"/>
                <a:gd name="T56" fmla="*/ 243 w 865"/>
                <a:gd name="T57" fmla="*/ 73 h 575"/>
                <a:gd name="T58" fmla="*/ 278 w 865"/>
                <a:gd name="T59" fmla="*/ 64 h 575"/>
                <a:gd name="T60" fmla="*/ 349 w 865"/>
                <a:gd name="T61" fmla="*/ 47 h 575"/>
                <a:gd name="T62" fmla="*/ 368 w 865"/>
                <a:gd name="T63" fmla="*/ 100 h 575"/>
                <a:gd name="T64" fmla="*/ 411 w 865"/>
                <a:gd name="T65" fmla="*/ 121 h 575"/>
                <a:gd name="T66" fmla="*/ 470 w 865"/>
                <a:gd name="T67" fmla="*/ 164 h 575"/>
                <a:gd name="T68" fmla="*/ 551 w 865"/>
                <a:gd name="T69" fmla="*/ 154 h 575"/>
                <a:gd name="T70" fmla="*/ 587 w 865"/>
                <a:gd name="T71" fmla="*/ 90 h 575"/>
                <a:gd name="T72" fmla="*/ 637 w 865"/>
                <a:gd name="T73" fmla="*/ 47 h 575"/>
                <a:gd name="T74" fmla="*/ 701 w 865"/>
                <a:gd name="T75" fmla="*/ 66 h 575"/>
                <a:gd name="T76" fmla="*/ 801 w 865"/>
                <a:gd name="T77" fmla="*/ 66 h 575"/>
                <a:gd name="T78" fmla="*/ 817 w 865"/>
                <a:gd name="T79" fmla="*/ 16 h 575"/>
                <a:gd name="T80" fmla="*/ 865 w 865"/>
                <a:gd name="T81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65" h="575">
                  <a:moveTo>
                    <a:pt x="865" y="0"/>
                  </a:moveTo>
                  <a:lnTo>
                    <a:pt x="855" y="40"/>
                  </a:lnTo>
                  <a:lnTo>
                    <a:pt x="831" y="88"/>
                  </a:lnTo>
                  <a:lnTo>
                    <a:pt x="824" y="131"/>
                  </a:lnTo>
                  <a:lnTo>
                    <a:pt x="839" y="152"/>
                  </a:lnTo>
                  <a:lnTo>
                    <a:pt x="786" y="195"/>
                  </a:lnTo>
                  <a:lnTo>
                    <a:pt x="786" y="223"/>
                  </a:lnTo>
                  <a:lnTo>
                    <a:pt x="801" y="252"/>
                  </a:lnTo>
                  <a:lnTo>
                    <a:pt x="805" y="290"/>
                  </a:lnTo>
                  <a:lnTo>
                    <a:pt x="817" y="302"/>
                  </a:lnTo>
                  <a:lnTo>
                    <a:pt x="789" y="321"/>
                  </a:lnTo>
                  <a:lnTo>
                    <a:pt x="810" y="364"/>
                  </a:lnTo>
                  <a:lnTo>
                    <a:pt x="831" y="409"/>
                  </a:lnTo>
                  <a:lnTo>
                    <a:pt x="831" y="430"/>
                  </a:lnTo>
                  <a:lnTo>
                    <a:pt x="862" y="444"/>
                  </a:lnTo>
                  <a:lnTo>
                    <a:pt x="862" y="482"/>
                  </a:lnTo>
                  <a:lnTo>
                    <a:pt x="836" y="509"/>
                  </a:lnTo>
                  <a:lnTo>
                    <a:pt x="836" y="537"/>
                  </a:lnTo>
                  <a:lnTo>
                    <a:pt x="820" y="561"/>
                  </a:lnTo>
                  <a:lnTo>
                    <a:pt x="789" y="530"/>
                  </a:lnTo>
                  <a:lnTo>
                    <a:pt x="694" y="530"/>
                  </a:lnTo>
                  <a:lnTo>
                    <a:pt x="675" y="561"/>
                  </a:lnTo>
                  <a:lnTo>
                    <a:pt x="613" y="561"/>
                  </a:lnTo>
                  <a:lnTo>
                    <a:pt x="596" y="575"/>
                  </a:lnTo>
                  <a:lnTo>
                    <a:pt x="558" y="539"/>
                  </a:lnTo>
                  <a:lnTo>
                    <a:pt x="527" y="539"/>
                  </a:lnTo>
                  <a:lnTo>
                    <a:pt x="492" y="494"/>
                  </a:lnTo>
                  <a:lnTo>
                    <a:pt x="421" y="478"/>
                  </a:lnTo>
                  <a:lnTo>
                    <a:pt x="409" y="449"/>
                  </a:lnTo>
                  <a:lnTo>
                    <a:pt x="373" y="449"/>
                  </a:lnTo>
                  <a:lnTo>
                    <a:pt x="373" y="430"/>
                  </a:lnTo>
                  <a:lnTo>
                    <a:pt x="340" y="454"/>
                  </a:lnTo>
                  <a:lnTo>
                    <a:pt x="340" y="482"/>
                  </a:lnTo>
                  <a:lnTo>
                    <a:pt x="300" y="468"/>
                  </a:lnTo>
                  <a:lnTo>
                    <a:pt x="281" y="459"/>
                  </a:lnTo>
                  <a:lnTo>
                    <a:pt x="281" y="432"/>
                  </a:lnTo>
                  <a:lnTo>
                    <a:pt x="254" y="418"/>
                  </a:lnTo>
                  <a:lnTo>
                    <a:pt x="233" y="416"/>
                  </a:lnTo>
                  <a:lnTo>
                    <a:pt x="212" y="392"/>
                  </a:lnTo>
                  <a:lnTo>
                    <a:pt x="176" y="371"/>
                  </a:lnTo>
                  <a:lnTo>
                    <a:pt x="126" y="371"/>
                  </a:lnTo>
                  <a:lnTo>
                    <a:pt x="81" y="335"/>
                  </a:lnTo>
                  <a:lnTo>
                    <a:pt x="72" y="292"/>
                  </a:lnTo>
                  <a:lnTo>
                    <a:pt x="91" y="276"/>
                  </a:lnTo>
                  <a:lnTo>
                    <a:pt x="93" y="235"/>
                  </a:lnTo>
                  <a:lnTo>
                    <a:pt x="57" y="218"/>
                  </a:lnTo>
                  <a:lnTo>
                    <a:pt x="57" y="195"/>
                  </a:lnTo>
                  <a:lnTo>
                    <a:pt x="29" y="185"/>
                  </a:lnTo>
                  <a:lnTo>
                    <a:pt x="0" y="169"/>
                  </a:lnTo>
                  <a:lnTo>
                    <a:pt x="5" y="145"/>
                  </a:lnTo>
                  <a:lnTo>
                    <a:pt x="22" y="119"/>
                  </a:lnTo>
                  <a:lnTo>
                    <a:pt x="67" y="109"/>
                  </a:lnTo>
                  <a:lnTo>
                    <a:pt x="117" y="66"/>
                  </a:lnTo>
                  <a:lnTo>
                    <a:pt x="143" y="81"/>
                  </a:lnTo>
                  <a:lnTo>
                    <a:pt x="193" y="81"/>
                  </a:lnTo>
                  <a:lnTo>
                    <a:pt x="219" y="45"/>
                  </a:lnTo>
                  <a:lnTo>
                    <a:pt x="243" y="45"/>
                  </a:lnTo>
                  <a:lnTo>
                    <a:pt x="243" y="73"/>
                  </a:lnTo>
                  <a:lnTo>
                    <a:pt x="262" y="81"/>
                  </a:lnTo>
                  <a:lnTo>
                    <a:pt x="278" y="64"/>
                  </a:lnTo>
                  <a:lnTo>
                    <a:pt x="311" y="47"/>
                  </a:lnTo>
                  <a:lnTo>
                    <a:pt x="349" y="47"/>
                  </a:lnTo>
                  <a:lnTo>
                    <a:pt x="368" y="66"/>
                  </a:lnTo>
                  <a:lnTo>
                    <a:pt x="368" y="100"/>
                  </a:lnTo>
                  <a:lnTo>
                    <a:pt x="390" y="100"/>
                  </a:lnTo>
                  <a:lnTo>
                    <a:pt x="411" y="121"/>
                  </a:lnTo>
                  <a:lnTo>
                    <a:pt x="449" y="142"/>
                  </a:lnTo>
                  <a:lnTo>
                    <a:pt x="470" y="164"/>
                  </a:lnTo>
                  <a:lnTo>
                    <a:pt x="504" y="154"/>
                  </a:lnTo>
                  <a:lnTo>
                    <a:pt x="551" y="154"/>
                  </a:lnTo>
                  <a:lnTo>
                    <a:pt x="561" y="116"/>
                  </a:lnTo>
                  <a:lnTo>
                    <a:pt x="587" y="90"/>
                  </a:lnTo>
                  <a:lnTo>
                    <a:pt x="637" y="76"/>
                  </a:lnTo>
                  <a:lnTo>
                    <a:pt x="637" y="47"/>
                  </a:lnTo>
                  <a:lnTo>
                    <a:pt x="658" y="47"/>
                  </a:lnTo>
                  <a:lnTo>
                    <a:pt x="701" y="66"/>
                  </a:lnTo>
                  <a:lnTo>
                    <a:pt x="765" y="102"/>
                  </a:lnTo>
                  <a:lnTo>
                    <a:pt x="801" y="66"/>
                  </a:lnTo>
                  <a:lnTo>
                    <a:pt x="820" y="47"/>
                  </a:lnTo>
                  <a:lnTo>
                    <a:pt x="817" y="16"/>
                  </a:lnTo>
                  <a:lnTo>
                    <a:pt x="865" y="0"/>
                  </a:lnTo>
                  <a:lnTo>
                    <a:pt x="865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CC9AF6B-9277-8116-7456-F6C771A7F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1668"/>
              <a:ext cx="1007" cy="825"/>
            </a:xfrm>
            <a:custGeom>
              <a:avLst/>
              <a:gdLst>
                <a:gd name="T0" fmla="*/ 147 w 1007"/>
                <a:gd name="T1" fmla="*/ 107 h 825"/>
                <a:gd name="T2" fmla="*/ 100 w 1007"/>
                <a:gd name="T3" fmla="*/ 131 h 825"/>
                <a:gd name="T4" fmla="*/ 50 w 1007"/>
                <a:gd name="T5" fmla="*/ 200 h 825"/>
                <a:gd name="T6" fmla="*/ 45 w 1007"/>
                <a:gd name="T7" fmla="*/ 242 h 825"/>
                <a:gd name="T8" fmla="*/ 5 w 1007"/>
                <a:gd name="T9" fmla="*/ 326 h 825"/>
                <a:gd name="T10" fmla="*/ 7 w 1007"/>
                <a:gd name="T11" fmla="*/ 378 h 825"/>
                <a:gd name="T12" fmla="*/ 19 w 1007"/>
                <a:gd name="T13" fmla="*/ 435 h 825"/>
                <a:gd name="T14" fmla="*/ 43 w 1007"/>
                <a:gd name="T15" fmla="*/ 463 h 825"/>
                <a:gd name="T16" fmla="*/ 95 w 1007"/>
                <a:gd name="T17" fmla="*/ 483 h 825"/>
                <a:gd name="T18" fmla="*/ 162 w 1007"/>
                <a:gd name="T19" fmla="*/ 518 h 825"/>
                <a:gd name="T20" fmla="*/ 209 w 1007"/>
                <a:gd name="T21" fmla="*/ 530 h 825"/>
                <a:gd name="T22" fmla="*/ 257 w 1007"/>
                <a:gd name="T23" fmla="*/ 532 h 825"/>
                <a:gd name="T24" fmla="*/ 323 w 1007"/>
                <a:gd name="T25" fmla="*/ 537 h 825"/>
                <a:gd name="T26" fmla="*/ 354 w 1007"/>
                <a:gd name="T27" fmla="*/ 582 h 825"/>
                <a:gd name="T28" fmla="*/ 399 w 1007"/>
                <a:gd name="T29" fmla="*/ 630 h 825"/>
                <a:gd name="T30" fmla="*/ 420 w 1007"/>
                <a:gd name="T31" fmla="*/ 682 h 825"/>
                <a:gd name="T32" fmla="*/ 463 w 1007"/>
                <a:gd name="T33" fmla="*/ 711 h 825"/>
                <a:gd name="T34" fmla="*/ 518 w 1007"/>
                <a:gd name="T35" fmla="*/ 732 h 825"/>
                <a:gd name="T36" fmla="*/ 599 w 1007"/>
                <a:gd name="T37" fmla="*/ 725 h 825"/>
                <a:gd name="T38" fmla="*/ 658 w 1007"/>
                <a:gd name="T39" fmla="*/ 746 h 825"/>
                <a:gd name="T40" fmla="*/ 686 w 1007"/>
                <a:gd name="T41" fmla="*/ 758 h 825"/>
                <a:gd name="T42" fmla="*/ 729 w 1007"/>
                <a:gd name="T43" fmla="*/ 811 h 825"/>
                <a:gd name="T44" fmla="*/ 781 w 1007"/>
                <a:gd name="T45" fmla="*/ 815 h 825"/>
                <a:gd name="T46" fmla="*/ 824 w 1007"/>
                <a:gd name="T47" fmla="*/ 725 h 825"/>
                <a:gd name="T48" fmla="*/ 879 w 1007"/>
                <a:gd name="T49" fmla="*/ 723 h 825"/>
                <a:gd name="T50" fmla="*/ 955 w 1007"/>
                <a:gd name="T51" fmla="*/ 725 h 825"/>
                <a:gd name="T52" fmla="*/ 1007 w 1007"/>
                <a:gd name="T53" fmla="*/ 670 h 825"/>
                <a:gd name="T54" fmla="*/ 967 w 1007"/>
                <a:gd name="T55" fmla="*/ 556 h 825"/>
                <a:gd name="T56" fmla="*/ 914 w 1007"/>
                <a:gd name="T57" fmla="*/ 537 h 825"/>
                <a:gd name="T58" fmla="*/ 862 w 1007"/>
                <a:gd name="T59" fmla="*/ 492 h 825"/>
                <a:gd name="T60" fmla="*/ 848 w 1007"/>
                <a:gd name="T61" fmla="*/ 387 h 825"/>
                <a:gd name="T62" fmla="*/ 822 w 1007"/>
                <a:gd name="T63" fmla="*/ 345 h 825"/>
                <a:gd name="T64" fmla="*/ 739 w 1007"/>
                <a:gd name="T65" fmla="*/ 335 h 825"/>
                <a:gd name="T66" fmla="*/ 677 w 1007"/>
                <a:gd name="T67" fmla="*/ 357 h 825"/>
                <a:gd name="T68" fmla="*/ 620 w 1007"/>
                <a:gd name="T69" fmla="*/ 299 h 825"/>
                <a:gd name="T70" fmla="*/ 577 w 1007"/>
                <a:gd name="T71" fmla="*/ 297 h 825"/>
                <a:gd name="T72" fmla="*/ 551 w 1007"/>
                <a:gd name="T73" fmla="*/ 252 h 825"/>
                <a:gd name="T74" fmla="*/ 494 w 1007"/>
                <a:gd name="T75" fmla="*/ 235 h 825"/>
                <a:gd name="T76" fmla="*/ 447 w 1007"/>
                <a:gd name="T77" fmla="*/ 309 h 825"/>
                <a:gd name="T78" fmla="*/ 387 w 1007"/>
                <a:gd name="T79" fmla="*/ 280 h 825"/>
                <a:gd name="T80" fmla="*/ 345 w 1007"/>
                <a:gd name="T81" fmla="*/ 223 h 825"/>
                <a:gd name="T82" fmla="*/ 288 w 1007"/>
                <a:gd name="T83" fmla="*/ 190 h 825"/>
                <a:gd name="T84" fmla="*/ 259 w 1007"/>
                <a:gd name="T85" fmla="*/ 138 h 825"/>
                <a:gd name="T86" fmla="*/ 349 w 1007"/>
                <a:gd name="T87" fmla="*/ 105 h 825"/>
                <a:gd name="T88" fmla="*/ 323 w 1007"/>
                <a:gd name="T89" fmla="*/ 55 h 825"/>
                <a:gd name="T90" fmla="*/ 299 w 1007"/>
                <a:gd name="T91" fmla="*/ 0 h 825"/>
                <a:gd name="T92" fmla="*/ 266 w 1007"/>
                <a:gd name="T93" fmla="*/ 47 h 825"/>
                <a:gd name="T94" fmla="*/ 147 w 1007"/>
                <a:gd name="T95" fmla="*/ 5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7" h="825">
                  <a:moveTo>
                    <a:pt x="147" y="55"/>
                  </a:moveTo>
                  <a:lnTo>
                    <a:pt x="147" y="107"/>
                  </a:lnTo>
                  <a:lnTo>
                    <a:pt x="124" y="107"/>
                  </a:lnTo>
                  <a:lnTo>
                    <a:pt x="100" y="131"/>
                  </a:lnTo>
                  <a:lnTo>
                    <a:pt x="50" y="164"/>
                  </a:lnTo>
                  <a:lnTo>
                    <a:pt x="50" y="200"/>
                  </a:lnTo>
                  <a:lnTo>
                    <a:pt x="31" y="216"/>
                  </a:lnTo>
                  <a:lnTo>
                    <a:pt x="45" y="242"/>
                  </a:lnTo>
                  <a:lnTo>
                    <a:pt x="14" y="285"/>
                  </a:lnTo>
                  <a:lnTo>
                    <a:pt x="5" y="326"/>
                  </a:lnTo>
                  <a:lnTo>
                    <a:pt x="26" y="347"/>
                  </a:lnTo>
                  <a:lnTo>
                    <a:pt x="7" y="378"/>
                  </a:lnTo>
                  <a:lnTo>
                    <a:pt x="0" y="416"/>
                  </a:lnTo>
                  <a:lnTo>
                    <a:pt x="19" y="435"/>
                  </a:lnTo>
                  <a:lnTo>
                    <a:pt x="43" y="435"/>
                  </a:lnTo>
                  <a:lnTo>
                    <a:pt x="43" y="463"/>
                  </a:lnTo>
                  <a:lnTo>
                    <a:pt x="74" y="463"/>
                  </a:lnTo>
                  <a:lnTo>
                    <a:pt x="95" y="483"/>
                  </a:lnTo>
                  <a:lnTo>
                    <a:pt x="133" y="473"/>
                  </a:lnTo>
                  <a:lnTo>
                    <a:pt x="162" y="518"/>
                  </a:lnTo>
                  <a:lnTo>
                    <a:pt x="188" y="518"/>
                  </a:lnTo>
                  <a:lnTo>
                    <a:pt x="209" y="530"/>
                  </a:lnTo>
                  <a:lnTo>
                    <a:pt x="235" y="511"/>
                  </a:lnTo>
                  <a:lnTo>
                    <a:pt x="257" y="532"/>
                  </a:lnTo>
                  <a:lnTo>
                    <a:pt x="285" y="518"/>
                  </a:lnTo>
                  <a:lnTo>
                    <a:pt x="323" y="537"/>
                  </a:lnTo>
                  <a:lnTo>
                    <a:pt x="314" y="582"/>
                  </a:lnTo>
                  <a:lnTo>
                    <a:pt x="354" y="582"/>
                  </a:lnTo>
                  <a:lnTo>
                    <a:pt x="368" y="620"/>
                  </a:lnTo>
                  <a:lnTo>
                    <a:pt x="399" y="630"/>
                  </a:lnTo>
                  <a:lnTo>
                    <a:pt x="425" y="656"/>
                  </a:lnTo>
                  <a:lnTo>
                    <a:pt x="420" y="682"/>
                  </a:lnTo>
                  <a:lnTo>
                    <a:pt x="449" y="682"/>
                  </a:lnTo>
                  <a:lnTo>
                    <a:pt x="463" y="711"/>
                  </a:lnTo>
                  <a:lnTo>
                    <a:pt x="492" y="711"/>
                  </a:lnTo>
                  <a:lnTo>
                    <a:pt x="518" y="732"/>
                  </a:lnTo>
                  <a:lnTo>
                    <a:pt x="558" y="715"/>
                  </a:lnTo>
                  <a:lnTo>
                    <a:pt x="599" y="725"/>
                  </a:lnTo>
                  <a:lnTo>
                    <a:pt x="629" y="746"/>
                  </a:lnTo>
                  <a:lnTo>
                    <a:pt x="658" y="746"/>
                  </a:lnTo>
                  <a:lnTo>
                    <a:pt x="684" y="734"/>
                  </a:lnTo>
                  <a:lnTo>
                    <a:pt x="686" y="758"/>
                  </a:lnTo>
                  <a:lnTo>
                    <a:pt x="724" y="780"/>
                  </a:lnTo>
                  <a:lnTo>
                    <a:pt x="729" y="811"/>
                  </a:lnTo>
                  <a:lnTo>
                    <a:pt x="760" y="825"/>
                  </a:lnTo>
                  <a:lnTo>
                    <a:pt x="781" y="815"/>
                  </a:lnTo>
                  <a:lnTo>
                    <a:pt x="827" y="756"/>
                  </a:lnTo>
                  <a:lnTo>
                    <a:pt x="824" y="725"/>
                  </a:lnTo>
                  <a:lnTo>
                    <a:pt x="855" y="711"/>
                  </a:lnTo>
                  <a:lnTo>
                    <a:pt x="879" y="723"/>
                  </a:lnTo>
                  <a:lnTo>
                    <a:pt x="921" y="715"/>
                  </a:lnTo>
                  <a:lnTo>
                    <a:pt x="955" y="725"/>
                  </a:lnTo>
                  <a:lnTo>
                    <a:pt x="1000" y="704"/>
                  </a:lnTo>
                  <a:lnTo>
                    <a:pt x="1007" y="670"/>
                  </a:lnTo>
                  <a:lnTo>
                    <a:pt x="981" y="604"/>
                  </a:lnTo>
                  <a:lnTo>
                    <a:pt x="967" y="556"/>
                  </a:lnTo>
                  <a:lnTo>
                    <a:pt x="931" y="556"/>
                  </a:lnTo>
                  <a:lnTo>
                    <a:pt x="914" y="537"/>
                  </a:lnTo>
                  <a:lnTo>
                    <a:pt x="869" y="525"/>
                  </a:lnTo>
                  <a:lnTo>
                    <a:pt x="862" y="492"/>
                  </a:lnTo>
                  <a:lnTo>
                    <a:pt x="831" y="425"/>
                  </a:lnTo>
                  <a:lnTo>
                    <a:pt x="848" y="387"/>
                  </a:lnTo>
                  <a:lnTo>
                    <a:pt x="836" y="383"/>
                  </a:lnTo>
                  <a:lnTo>
                    <a:pt x="822" y="345"/>
                  </a:lnTo>
                  <a:lnTo>
                    <a:pt x="793" y="364"/>
                  </a:lnTo>
                  <a:lnTo>
                    <a:pt x="739" y="335"/>
                  </a:lnTo>
                  <a:lnTo>
                    <a:pt x="694" y="328"/>
                  </a:lnTo>
                  <a:lnTo>
                    <a:pt x="677" y="357"/>
                  </a:lnTo>
                  <a:lnTo>
                    <a:pt x="651" y="314"/>
                  </a:lnTo>
                  <a:lnTo>
                    <a:pt x="620" y="299"/>
                  </a:lnTo>
                  <a:lnTo>
                    <a:pt x="603" y="280"/>
                  </a:lnTo>
                  <a:lnTo>
                    <a:pt x="577" y="297"/>
                  </a:lnTo>
                  <a:lnTo>
                    <a:pt x="549" y="285"/>
                  </a:lnTo>
                  <a:lnTo>
                    <a:pt x="551" y="252"/>
                  </a:lnTo>
                  <a:lnTo>
                    <a:pt x="527" y="228"/>
                  </a:lnTo>
                  <a:lnTo>
                    <a:pt x="494" y="235"/>
                  </a:lnTo>
                  <a:lnTo>
                    <a:pt x="477" y="278"/>
                  </a:lnTo>
                  <a:lnTo>
                    <a:pt x="447" y="309"/>
                  </a:lnTo>
                  <a:lnTo>
                    <a:pt x="416" y="309"/>
                  </a:lnTo>
                  <a:lnTo>
                    <a:pt x="387" y="280"/>
                  </a:lnTo>
                  <a:lnTo>
                    <a:pt x="359" y="271"/>
                  </a:lnTo>
                  <a:lnTo>
                    <a:pt x="345" y="223"/>
                  </a:lnTo>
                  <a:lnTo>
                    <a:pt x="316" y="188"/>
                  </a:lnTo>
                  <a:lnTo>
                    <a:pt x="288" y="190"/>
                  </a:lnTo>
                  <a:lnTo>
                    <a:pt x="259" y="162"/>
                  </a:lnTo>
                  <a:lnTo>
                    <a:pt x="259" y="138"/>
                  </a:lnTo>
                  <a:lnTo>
                    <a:pt x="309" y="124"/>
                  </a:lnTo>
                  <a:lnTo>
                    <a:pt x="349" y="105"/>
                  </a:lnTo>
                  <a:lnTo>
                    <a:pt x="349" y="81"/>
                  </a:lnTo>
                  <a:lnTo>
                    <a:pt x="323" y="55"/>
                  </a:lnTo>
                  <a:lnTo>
                    <a:pt x="328" y="28"/>
                  </a:lnTo>
                  <a:lnTo>
                    <a:pt x="299" y="0"/>
                  </a:lnTo>
                  <a:lnTo>
                    <a:pt x="288" y="28"/>
                  </a:lnTo>
                  <a:lnTo>
                    <a:pt x="266" y="47"/>
                  </a:lnTo>
                  <a:lnTo>
                    <a:pt x="197" y="43"/>
                  </a:lnTo>
                  <a:lnTo>
                    <a:pt x="147" y="55"/>
                  </a:lnTo>
                  <a:lnTo>
                    <a:pt x="147" y="5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D68957F-3C89-7F9E-EA4B-22006A92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" y="1573"/>
              <a:ext cx="710" cy="1060"/>
            </a:xfrm>
            <a:custGeom>
              <a:avLst/>
              <a:gdLst>
                <a:gd name="T0" fmla="*/ 394 w 710"/>
                <a:gd name="T1" fmla="*/ 202 h 1060"/>
                <a:gd name="T2" fmla="*/ 347 w 710"/>
                <a:gd name="T3" fmla="*/ 226 h 1060"/>
                <a:gd name="T4" fmla="*/ 297 w 710"/>
                <a:gd name="T5" fmla="*/ 295 h 1060"/>
                <a:gd name="T6" fmla="*/ 292 w 710"/>
                <a:gd name="T7" fmla="*/ 337 h 1060"/>
                <a:gd name="T8" fmla="*/ 252 w 710"/>
                <a:gd name="T9" fmla="*/ 421 h 1060"/>
                <a:gd name="T10" fmla="*/ 254 w 710"/>
                <a:gd name="T11" fmla="*/ 473 h 1060"/>
                <a:gd name="T12" fmla="*/ 266 w 710"/>
                <a:gd name="T13" fmla="*/ 530 h 1060"/>
                <a:gd name="T14" fmla="*/ 290 w 710"/>
                <a:gd name="T15" fmla="*/ 558 h 1060"/>
                <a:gd name="T16" fmla="*/ 342 w 710"/>
                <a:gd name="T17" fmla="*/ 578 h 1060"/>
                <a:gd name="T18" fmla="*/ 409 w 710"/>
                <a:gd name="T19" fmla="*/ 613 h 1060"/>
                <a:gd name="T20" fmla="*/ 456 w 710"/>
                <a:gd name="T21" fmla="*/ 625 h 1060"/>
                <a:gd name="T22" fmla="*/ 504 w 710"/>
                <a:gd name="T23" fmla="*/ 627 h 1060"/>
                <a:gd name="T24" fmla="*/ 570 w 710"/>
                <a:gd name="T25" fmla="*/ 632 h 1060"/>
                <a:gd name="T26" fmla="*/ 601 w 710"/>
                <a:gd name="T27" fmla="*/ 677 h 1060"/>
                <a:gd name="T28" fmla="*/ 646 w 710"/>
                <a:gd name="T29" fmla="*/ 725 h 1060"/>
                <a:gd name="T30" fmla="*/ 667 w 710"/>
                <a:gd name="T31" fmla="*/ 777 h 1060"/>
                <a:gd name="T32" fmla="*/ 710 w 710"/>
                <a:gd name="T33" fmla="*/ 806 h 1060"/>
                <a:gd name="T34" fmla="*/ 667 w 710"/>
                <a:gd name="T35" fmla="*/ 820 h 1060"/>
                <a:gd name="T36" fmla="*/ 634 w 710"/>
                <a:gd name="T37" fmla="*/ 877 h 1060"/>
                <a:gd name="T38" fmla="*/ 577 w 710"/>
                <a:gd name="T39" fmla="*/ 872 h 1060"/>
                <a:gd name="T40" fmla="*/ 549 w 710"/>
                <a:gd name="T41" fmla="*/ 920 h 1060"/>
                <a:gd name="T42" fmla="*/ 489 w 710"/>
                <a:gd name="T43" fmla="*/ 922 h 1060"/>
                <a:gd name="T44" fmla="*/ 454 w 710"/>
                <a:gd name="T45" fmla="*/ 970 h 1060"/>
                <a:gd name="T46" fmla="*/ 399 w 710"/>
                <a:gd name="T47" fmla="*/ 953 h 1060"/>
                <a:gd name="T48" fmla="*/ 368 w 710"/>
                <a:gd name="T49" fmla="*/ 946 h 1060"/>
                <a:gd name="T50" fmla="*/ 361 w 710"/>
                <a:gd name="T51" fmla="*/ 1005 h 1060"/>
                <a:gd name="T52" fmla="*/ 302 w 710"/>
                <a:gd name="T53" fmla="*/ 1029 h 1060"/>
                <a:gd name="T54" fmla="*/ 252 w 710"/>
                <a:gd name="T55" fmla="*/ 1027 h 1060"/>
                <a:gd name="T56" fmla="*/ 235 w 710"/>
                <a:gd name="T57" fmla="*/ 991 h 1060"/>
                <a:gd name="T58" fmla="*/ 195 w 710"/>
                <a:gd name="T59" fmla="*/ 963 h 1060"/>
                <a:gd name="T60" fmla="*/ 164 w 710"/>
                <a:gd name="T61" fmla="*/ 920 h 1060"/>
                <a:gd name="T62" fmla="*/ 145 w 710"/>
                <a:gd name="T63" fmla="*/ 877 h 1060"/>
                <a:gd name="T64" fmla="*/ 105 w 710"/>
                <a:gd name="T65" fmla="*/ 851 h 1060"/>
                <a:gd name="T66" fmla="*/ 107 w 710"/>
                <a:gd name="T67" fmla="*/ 891 h 1060"/>
                <a:gd name="T68" fmla="*/ 105 w 710"/>
                <a:gd name="T69" fmla="*/ 946 h 1060"/>
                <a:gd name="T70" fmla="*/ 50 w 710"/>
                <a:gd name="T71" fmla="*/ 934 h 1060"/>
                <a:gd name="T72" fmla="*/ 45 w 710"/>
                <a:gd name="T73" fmla="*/ 884 h 1060"/>
                <a:gd name="T74" fmla="*/ 72 w 710"/>
                <a:gd name="T75" fmla="*/ 825 h 1060"/>
                <a:gd name="T76" fmla="*/ 19 w 710"/>
                <a:gd name="T77" fmla="*/ 815 h 1060"/>
                <a:gd name="T78" fmla="*/ 50 w 710"/>
                <a:gd name="T79" fmla="*/ 751 h 1060"/>
                <a:gd name="T80" fmla="*/ 76 w 710"/>
                <a:gd name="T81" fmla="*/ 696 h 1060"/>
                <a:gd name="T82" fmla="*/ 45 w 710"/>
                <a:gd name="T83" fmla="*/ 644 h 1060"/>
                <a:gd name="T84" fmla="*/ 24 w 710"/>
                <a:gd name="T85" fmla="*/ 578 h 1060"/>
                <a:gd name="T86" fmla="*/ 31 w 710"/>
                <a:gd name="T87" fmla="*/ 516 h 1060"/>
                <a:gd name="T88" fmla="*/ 15 w 710"/>
                <a:gd name="T89" fmla="*/ 466 h 1060"/>
                <a:gd name="T90" fmla="*/ 0 w 710"/>
                <a:gd name="T91" fmla="*/ 409 h 1060"/>
                <a:gd name="T92" fmla="*/ 38 w 710"/>
                <a:gd name="T93" fmla="*/ 345 h 1060"/>
                <a:gd name="T94" fmla="*/ 69 w 710"/>
                <a:gd name="T95" fmla="*/ 254 h 1060"/>
                <a:gd name="T96" fmla="*/ 124 w 710"/>
                <a:gd name="T97" fmla="*/ 192 h 1060"/>
                <a:gd name="T98" fmla="*/ 159 w 710"/>
                <a:gd name="T99" fmla="*/ 150 h 1060"/>
                <a:gd name="T100" fmla="*/ 114 w 710"/>
                <a:gd name="T101" fmla="*/ 116 h 1060"/>
                <a:gd name="T102" fmla="*/ 62 w 710"/>
                <a:gd name="T103" fmla="*/ 38 h 1060"/>
                <a:gd name="T104" fmla="*/ 124 w 710"/>
                <a:gd name="T105" fmla="*/ 12 h 1060"/>
                <a:gd name="T106" fmla="*/ 207 w 710"/>
                <a:gd name="T107" fmla="*/ 33 h 1060"/>
                <a:gd name="T108" fmla="*/ 266 w 710"/>
                <a:gd name="T109" fmla="*/ 43 h 1060"/>
                <a:gd name="T110" fmla="*/ 302 w 710"/>
                <a:gd name="T111" fmla="*/ 102 h 1060"/>
                <a:gd name="T112" fmla="*/ 356 w 710"/>
                <a:gd name="T113" fmla="*/ 140 h 1060"/>
                <a:gd name="T114" fmla="*/ 394 w 710"/>
                <a:gd name="T115" fmla="*/ 15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10" h="1060">
                  <a:moveTo>
                    <a:pt x="394" y="150"/>
                  </a:moveTo>
                  <a:lnTo>
                    <a:pt x="394" y="202"/>
                  </a:lnTo>
                  <a:lnTo>
                    <a:pt x="371" y="202"/>
                  </a:lnTo>
                  <a:lnTo>
                    <a:pt x="347" y="226"/>
                  </a:lnTo>
                  <a:lnTo>
                    <a:pt x="297" y="259"/>
                  </a:lnTo>
                  <a:lnTo>
                    <a:pt x="297" y="295"/>
                  </a:lnTo>
                  <a:lnTo>
                    <a:pt x="278" y="311"/>
                  </a:lnTo>
                  <a:lnTo>
                    <a:pt x="292" y="337"/>
                  </a:lnTo>
                  <a:lnTo>
                    <a:pt x="261" y="380"/>
                  </a:lnTo>
                  <a:lnTo>
                    <a:pt x="252" y="421"/>
                  </a:lnTo>
                  <a:lnTo>
                    <a:pt x="273" y="442"/>
                  </a:lnTo>
                  <a:lnTo>
                    <a:pt x="254" y="473"/>
                  </a:lnTo>
                  <a:lnTo>
                    <a:pt x="247" y="511"/>
                  </a:lnTo>
                  <a:lnTo>
                    <a:pt x="266" y="530"/>
                  </a:lnTo>
                  <a:lnTo>
                    <a:pt x="290" y="530"/>
                  </a:lnTo>
                  <a:lnTo>
                    <a:pt x="290" y="558"/>
                  </a:lnTo>
                  <a:lnTo>
                    <a:pt x="321" y="558"/>
                  </a:lnTo>
                  <a:lnTo>
                    <a:pt x="342" y="578"/>
                  </a:lnTo>
                  <a:lnTo>
                    <a:pt x="380" y="568"/>
                  </a:lnTo>
                  <a:lnTo>
                    <a:pt x="409" y="613"/>
                  </a:lnTo>
                  <a:lnTo>
                    <a:pt x="435" y="613"/>
                  </a:lnTo>
                  <a:lnTo>
                    <a:pt x="456" y="625"/>
                  </a:lnTo>
                  <a:lnTo>
                    <a:pt x="482" y="606"/>
                  </a:lnTo>
                  <a:lnTo>
                    <a:pt x="504" y="627"/>
                  </a:lnTo>
                  <a:lnTo>
                    <a:pt x="532" y="613"/>
                  </a:lnTo>
                  <a:lnTo>
                    <a:pt x="570" y="632"/>
                  </a:lnTo>
                  <a:lnTo>
                    <a:pt x="561" y="677"/>
                  </a:lnTo>
                  <a:lnTo>
                    <a:pt x="601" y="677"/>
                  </a:lnTo>
                  <a:lnTo>
                    <a:pt x="615" y="715"/>
                  </a:lnTo>
                  <a:lnTo>
                    <a:pt x="646" y="725"/>
                  </a:lnTo>
                  <a:lnTo>
                    <a:pt x="672" y="751"/>
                  </a:lnTo>
                  <a:lnTo>
                    <a:pt x="667" y="777"/>
                  </a:lnTo>
                  <a:lnTo>
                    <a:pt x="696" y="777"/>
                  </a:lnTo>
                  <a:lnTo>
                    <a:pt x="710" y="806"/>
                  </a:lnTo>
                  <a:lnTo>
                    <a:pt x="689" y="827"/>
                  </a:lnTo>
                  <a:lnTo>
                    <a:pt x="667" y="820"/>
                  </a:lnTo>
                  <a:lnTo>
                    <a:pt x="634" y="841"/>
                  </a:lnTo>
                  <a:lnTo>
                    <a:pt x="634" y="877"/>
                  </a:lnTo>
                  <a:lnTo>
                    <a:pt x="606" y="906"/>
                  </a:lnTo>
                  <a:lnTo>
                    <a:pt x="577" y="872"/>
                  </a:lnTo>
                  <a:lnTo>
                    <a:pt x="537" y="887"/>
                  </a:lnTo>
                  <a:lnTo>
                    <a:pt x="549" y="920"/>
                  </a:lnTo>
                  <a:lnTo>
                    <a:pt x="513" y="932"/>
                  </a:lnTo>
                  <a:lnTo>
                    <a:pt x="489" y="922"/>
                  </a:lnTo>
                  <a:lnTo>
                    <a:pt x="468" y="944"/>
                  </a:lnTo>
                  <a:lnTo>
                    <a:pt x="454" y="970"/>
                  </a:lnTo>
                  <a:lnTo>
                    <a:pt x="432" y="951"/>
                  </a:lnTo>
                  <a:lnTo>
                    <a:pt x="399" y="953"/>
                  </a:lnTo>
                  <a:lnTo>
                    <a:pt x="390" y="927"/>
                  </a:lnTo>
                  <a:lnTo>
                    <a:pt x="368" y="946"/>
                  </a:lnTo>
                  <a:lnTo>
                    <a:pt x="380" y="986"/>
                  </a:lnTo>
                  <a:lnTo>
                    <a:pt x="361" y="1005"/>
                  </a:lnTo>
                  <a:lnTo>
                    <a:pt x="349" y="1022"/>
                  </a:lnTo>
                  <a:lnTo>
                    <a:pt x="302" y="1029"/>
                  </a:lnTo>
                  <a:lnTo>
                    <a:pt x="271" y="1060"/>
                  </a:lnTo>
                  <a:lnTo>
                    <a:pt x="252" y="1027"/>
                  </a:lnTo>
                  <a:lnTo>
                    <a:pt x="252" y="1008"/>
                  </a:lnTo>
                  <a:lnTo>
                    <a:pt x="235" y="991"/>
                  </a:lnTo>
                  <a:lnTo>
                    <a:pt x="200" y="991"/>
                  </a:lnTo>
                  <a:lnTo>
                    <a:pt x="195" y="963"/>
                  </a:lnTo>
                  <a:lnTo>
                    <a:pt x="195" y="939"/>
                  </a:lnTo>
                  <a:lnTo>
                    <a:pt x="164" y="920"/>
                  </a:lnTo>
                  <a:lnTo>
                    <a:pt x="164" y="896"/>
                  </a:lnTo>
                  <a:lnTo>
                    <a:pt x="145" y="877"/>
                  </a:lnTo>
                  <a:lnTo>
                    <a:pt x="133" y="851"/>
                  </a:lnTo>
                  <a:lnTo>
                    <a:pt x="105" y="851"/>
                  </a:lnTo>
                  <a:lnTo>
                    <a:pt x="86" y="872"/>
                  </a:lnTo>
                  <a:lnTo>
                    <a:pt x="107" y="891"/>
                  </a:lnTo>
                  <a:lnTo>
                    <a:pt x="126" y="913"/>
                  </a:lnTo>
                  <a:lnTo>
                    <a:pt x="105" y="946"/>
                  </a:lnTo>
                  <a:lnTo>
                    <a:pt x="91" y="960"/>
                  </a:lnTo>
                  <a:lnTo>
                    <a:pt x="50" y="934"/>
                  </a:lnTo>
                  <a:lnTo>
                    <a:pt x="69" y="915"/>
                  </a:lnTo>
                  <a:lnTo>
                    <a:pt x="45" y="884"/>
                  </a:lnTo>
                  <a:lnTo>
                    <a:pt x="45" y="851"/>
                  </a:lnTo>
                  <a:lnTo>
                    <a:pt x="72" y="825"/>
                  </a:lnTo>
                  <a:lnTo>
                    <a:pt x="43" y="815"/>
                  </a:lnTo>
                  <a:lnTo>
                    <a:pt x="19" y="815"/>
                  </a:lnTo>
                  <a:lnTo>
                    <a:pt x="34" y="775"/>
                  </a:lnTo>
                  <a:lnTo>
                    <a:pt x="50" y="751"/>
                  </a:lnTo>
                  <a:lnTo>
                    <a:pt x="50" y="723"/>
                  </a:lnTo>
                  <a:lnTo>
                    <a:pt x="76" y="696"/>
                  </a:lnTo>
                  <a:lnTo>
                    <a:pt x="76" y="658"/>
                  </a:lnTo>
                  <a:lnTo>
                    <a:pt x="45" y="644"/>
                  </a:lnTo>
                  <a:lnTo>
                    <a:pt x="45" y="623"/>
                  </a:lnTo>
                  <a:lnTo>
                    <a:pt x="24" y="578"/>
                  </a:lnTo>
                  <a:lnTo>
                    <a:pt x="3" y="535"/>
                  </a:lnTo>
                  <a:lnTo>
                    <a:pt x="31" y="516"/>
                  </a:lnTo>
                  <a:lnTo>
                    <a:pt x="19" y="504"/>
                  </a:lnTo>
                  <a:lnTo>
                    <a:pt x="15" y="466"/>
                  </a:lnTo>
                  <a:lnTo>
                    <a:pt x="0" y="437"/>
                  </a:lnTo>
                  <a:lnTo>
                    <a:pt x="0" y="409"/>
                  </a:lnTo>
                  <a:lnTo>
                    <a:pt x="53" y="366"/>
                  </a:lnTo>
                  <a:lnTo>
                    <a:pt x="38" y="345"/>
                  </a:lnTo>
                  <a:lnTo>
                    <a:pt x="45" y="302"/>
                  </a:lnTo>
                  <a:lnTo>
                    <a:pt x="69" y="254"/>
                  </a:lnTo>
                  <a:lnTo>
                    <a:pt x="79" y="214"/>
                  </a:lnTo>
                  <a:lnTo>
                    <a:pt x="124" y="192"/>
                  </a:lnTo>
                  <a:lnTo>
                    <a:pt x="159" y="192"/>
                  </a:lnTo>
                  <a:lnTo>
                    <a:pt x="159" y="150"/>
                  </a:lnTo>
                  <a:lnTo>
                    <a:pt x="136" y="126"/>
                  </a:lnTo>
                  <a:lnTo>
                    <a:pt x="114" y="116"/>
                  </a:lnTo>
                  <a:lnTo>
                    <a:pt x="98" y="57"/>
                  </a:lnTo>
                  <a:lnTo>
                    <a:pt x="62" y="38"/>
                  </a:lnTo>
                  <a:lnTo>
                    <a:pt x="81" y="0"/>
                  </a:lnTo>
                  <a:lnTo>
                    <a:pt x="124" y="12"/>
                  </a:lnTo>
                  <a:lnTo>
                    <a:pt x="155" y="19"/>
                  </a:lnTo>
                  <a:lnTo>
                    <a:pt x="207" y="33"/>
                  </a:lnTo>
                  <a:lnTo>
                    <a:pt x="231" y="55"/>
                  </a:lnTo>
                  <a:lnTo>
                    <a:pt x="266" y="43"/>
                  </a:lnTo>
                  <a:lnTo>
                    <a:pt x="271" y="81"/>
                  </a:lnTo>
                  <a:lnTo>
                    <a:pt x="302" y="102"/>
                  </a:lnTo>
                  <a:lnTo>
                    <a:pt x="345" y="102"/>
                  </a:lnTo>
                  <a:lnTo>
                    <a:pt x="356" y="140"/>
                  </a:lnTo>
                  <a:lnTo>
                    <a:pt x="394" y="150"/>
                  </a:lnTo>
                  <a:lnTo>
                    <a:pt x="394" y="15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E715356A-9CA2-F293-1D62-7125F2CDC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" y="1280"/>
              <a:ext cx="853" cy="671"/>
            </a:xfrm>
            <a:custGeom>
              <a:avLst/>
              <a:gdLst>
                <a:gd name="T0" fmla="*/ 271 w 853"/>
                <a:gd name="T1" fmla="*/ 3 h 671"/>
                <a:gd name="T2" fmla="*/ 330 w 853"/>
                <a:gd name="T3" fmla="*/ 38 h 671"/>
                <a:gd name="T4" fmla="*/ 397 w 853"/>
                <a:gd name="T5" fmla="*/ 24 h 671"/>
                <a:gd name="T6" fmla="*/ 430 w 853"/>
                <a:gd name="T7" fmla="*/ 98 h 671"/>
                <a:gd name="T8" fmla="*/ 492 w 853"/>
                <a:gd name="T9" fmla="*/ 84 h 671"/>
                <a:gd name="T10" fmla="*/ 511 w 853"/>
                <a:gd name="T11" fmla="*/ 153 h 671"/>
                <a:gd name="T12" fmla="*/ 568 w 853"/>
                <a:gd name="T13" fmla="*/ 103 h 671"/>
                <a:gd name="T14" fmla="*/ 632 w 853"/>
                <a:gd name="T15" fmla="*/ 134 h 671"/>
                <a:gd name="T16" fmla="*/ 694 w 853"/>
                <a:gd name="T17" fmla="*/ 103 h 671"/>
                <a:gd name="T18" fmla="*/ 741 w 853"/>
                <a:gd name="T19" fmla="*/ 193 h 671"/>
                <a:gd name="T20" fmla="*/ 691 w 853"/>
                <a:gd name="T21" fmla="*/ 250 h 671"/>
                <a:gd name="T22" fmla="*/ 634 w 853"/>
                <a:gd name="T23" fmla="*/ 328 h 671"/>
                <a:gd name="T24" fmla="*/ 701 w 853"/>
                <a:gd name="T25" fmla="*/ 355 h 671"/>
                <a:gd name="T26" fmla="*/ 717 w 853"/>
                <a:gd name="T27" fmla="*/ 393 h 671"/>
                <a:gd name="T28" fmla="*/ 763 w 853"/>
                <a:gd name="T29" fmla="*/ 409 h 671"/>
                <a:gd name="T30" fmla="*/ 831 w 853"/>
                <a:gd name="T31" fmla="*/ 493 h 671"/>
                <a:gd name="T32" fmla="*/ 853 w 853"/>
                <a:gd name="T33" fmla="*/ 573 h 671"/>
                <a:gd name="T34" fmla="*/ 789 w 853"/>
                <a:gd name="T35" fmla="*/ 554 h 671"/>
                <a:gd name="T36" fmla="*/ 739 w 853"/>
                <a:gd name="T37" fmla="*/ 597 h 671"/>
                <a:gd name="T38" fmla="*/ 703 w 853"/>
                <a:gd name="T39" fmla="*/ 661 h 671"/>
                <a:gd name="T40" fmla="*/ 622 w 853"/>
                <a:gd name="T41" fmla="*/ 671 h 671"/>
                <a:gd name="T42" fmla="*/ 563 w 853"/>
                <a:gd name="T43" fmla="*/ 628 h 671"/>
                <a:gd name="T44" fmla="*/ 520 w 853"/>
                <a:gd name="T45" fmla="*/ 607 h 671"/>
                <a:gd name="T46" fmla="*/ 501 w 853"/>
                <a:gd name="T47" fmla="*/ 554 h 671"/>
                <a:gd name="T48" fmla="*/ 430 w 853"/>
                <a:gd name="T49" fmla="*/ 571 h 671"/>
                <a:gd name="T50" fmla="*/ 395 w 853"/>
                <a:gd name="T51" fmla="*/ 580 h 671"/>
                <a:gd name="T52" fmla="*/ 371 w 853"/>
                <a:gd name="T53" fmla="*/ 552 h 671"/>
                <a:gd name="T54" fmla="*/ 295 w 853"/>
                <a:gd name="T55" fmla="*/ 588 h 671"/>
                <a:gd name="T56" fmla="*/ 219 w 853"/>
                <a:gd name="T57" fmla="*/ 616 h 671"/>
                <a:gd name="T58" fmla="*/ 183 w 853"/>
                <a:gd name="T59" fmla="*/ 592 h 671"/>
                <a:gd name="T60" fmla="*/ 162 w 853"/>
                <a:gd name="T61" fmla="*/ 533 h 671"/>
                <a:gd name="T62" fmla="*/ 157 w 853"/>
                <a:gd name="T63" fmla="*/ 483 h 671"/>
                <a:gd name="T64" fmla="*/ 136 w 853"/>
                <a:gd name="T65" fmla="*/ 435 h 671"/>
                <a:gd name="T66" fmla="*/ 62 w 853"/>
                <a:gd name="T67" fmla="*/ 447 h 671"/>
                <a:gd name="T68" fmla="*/ 38 w 853"/>
                <a:gd name="T69" fmla="*/ 397 h 671"/>
                <a:gd name="T70" fmla="*/ 0 w 853"/>
                <a:gd name="T71" fmla="*/ 367 h 671"/>
                <a:gd name="T72" fmla="*/ 10 w 853"/>
                <a:gd name="T73" fmla="*/ 300 h 671"/>
                <a:gd name="T74" fmla="*/ 3 w 853"/>
                <a:gd name="T75" fmla="*/ 255 h 671"/>
                <a:gd name="T76" fmla="*/ 57 w 853"/>
                <a:gd name="T77" fmla="*/ 260 h 671"/>
                <a:gd name="T78" fmla="*/ 148 w 853"/>
                <a:gd name="T79" fmla="*/ 255 h 671"/>
                <a:gd name="T80" fmla="*/ 190 w 853"/>
                <a:gd name="T81" fmla="*/ 267 h 671"/>
                <a:gd name="T82" fmla="*/ 219 w 853"/>
                <a:gd name="T83" fmla="*/ 222 h 671"/>
                <a:gd name="T84" fmla="*/ 292 w 853"/>
                <a:gd name="T85" fmla="*/ 233 h 671"/>
                <a:gd name="T86" fmla="*/ 262 w 853"/>
                <a:gd name="T87" fmla="*/ 186 h 671"/>
                <a:gd name="T88" fmla="*/ 259 w 853"/>
                <a:gd name="T89" fmla="*/ 136 h 671"/>
                <a:gd name="T90" fmla="*/ 250 w 853"/>
                <a:gd name="T91" fmla="*/ 77 h 671"/>
                <a:gd name="T92" fmla="*/ 228 w 853"/>
                <a:gd name="T93" fmla="*/ 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3" h="671">
                  <a:moveTo>
                    <a:pt x="228" y="0"/>
                  </a:moveTo>
                  <a:lnTo>
                    <a:pt x="271" y="3"/>
                  </a:lnTo>
                  <a:lnTo>
                    <a:pt x="316" y="24"/>
                  </a:lnTo>
                  <a:lnTo>
                    <a:pt x="330" y="38"/>
                  </a:lnTo>
                  <a:lnTo>
                    <a:pt x="361" y="43"/>
                  </a:lnTo>
                  <a:lnTo>
                    <a:pt x="397" y="24"/>
                  </a:lnTo>
                  <a:lnTo>
                    <a:pt x="411" y="55"/>
                  </a:lnTo>
                  <a:lnTo>
                    <a:pt x="430" y="98"/>
                  </a:lnTo>
                  <a:lnTo>
                    <a:pt x="454" y="98"/>
                  </a:lnTo>
                  <a:lnTo>
                    <a:pt x="492" y="84"/>
                  </a:lnTo>
                  <a:lnTo>
                    <a:pt x="513" y="126"/>
                  </a:lnTo>
                  <a:lnTo>
                    <a:pt x="511" y="153"/>
                  </a:lnTo>
                  <a:lnTo>
                    <a:pt x="544" y="126"/>
                  </a:lnTo>
                  <a:lnTo>
                    <a:pt x="568" y="103"/>
                  </a:lnTo>
                  <a:lnTo>
                    <a:pt x="611" y="134"/>
                  </a:lnTo>
                  <a:lnTo>
                    <a:pt x="632" y="134"/>
                  </a:lnTo>
                  <a:lnTo>
                    <a:pt x="637" y="103"/>
                  </a:lnTo>
                  <a:lnTo>
                    <a:pt x="694" y="103"/>
                  </a:lnTo>
                  <a:lnTo>
                    <a:pt x="765" y="174"/>
                  </a:lnTo>
                  <a:lnTo>
                    <a:pt x="741" y="193"/>
                  </a:lnTo>
                  <a:lnTo>
                    <a:pt x="736" y="233"/>
                  </a:lnTo>
                  <a:lnTo>
                    <a:pt x="691" y="250"/>
                  </a:lnTo>
                  <a:lnTo>
                    <a:pt x="627" y="300"/>
                  </a:lnTo>
                  <a:lnTo>
                    <a:pt x="634" y="328"/>
                  </a:lnTo>
                  <a:lnTo>
                    <a:pt x="670" y="369"/>
                  </a:lnTo>
                  <a:lnTo>
                    <a:pt x="701" y="355"/>
                  </a:lnTo>
                  <a:lnTo>
                    <a:pt x="717" y="371"/>
                  </a:lnTo>
                  <a:lnTo>
                    <a:pt x="717" y="393"/>
                  </a:lnTo>
                  <a:lnTo>
                    <a:pt x="736" y="414"/>
                  </a:lnTo>
                  <a:lnTo>
                    <a:pt x="763" y="409"/>
                  </a:lnTo>
                  <a:lnTo>
                    <a:pt x="791" y="462"/>
                  </a:lnTo>
                  <a:lnTo>
                    <a:pt x="831" y="493"/>
                  </a:lnTo>
                  <a:lnTo>
                    <a:pt x="839" y="545"/>
                  </a:lnTo>
                  <a:lnTo>
                    <a:pt x="853" y="573"/>
                  </a:lnTo>
                  <a:lnTo>
                    <a:pt x="810" y="554"/>
                  </a:lnTo>
                  <a:lnTo>
                    <a:pt x="789" y="554"/>
                  </a:lnTo>
                  <a:lnTo>
                    <a:pt x="789" y="583"/>
                  </a:lnTo>
                  <a:lnTo>
                    <a:pt x="739" y="597"/>
                  </a:lnTo>
                  <a:lnTo>
                    <a:pt x="713" y="623"/>
                  </a:lnTo>
                  <a:lnTo>
                    <a:pt x="703" y="661"/>
                  </a:lnTo>
                  <a:lnTo>
                    <a:pt x="656" y="661"/>
                  </a:lnTo>
                  <a:lnTo>
                    <a:pt x="622" y="671"/>
                  </a:lnTo>
                  <a:lnTo>
                    <a:pt x="601" y="649"/>
                  </a:lnTo>
                  <a:lnTo>
                    <a:pt x="563" y="628"/>
                  </a:lnTo>
                  <a:lnTo>
                    <a:pt x="542" y="607"/>
                  </a:lnTo>
                  <a:lnTo>
                    <a:pt x="520" y="607"/>
                  </a:lnTo>
                  <a:lnTo>
                    <a:pt x="520" y="573"/>
                  </a:lnTo>
                  <a:lnTo>
                    <a:pt x="501" y="554"/>
                  </a:lnTo>
                  <a:lnTo>
                    <a:pt x="463" y="554"/>
                  </a:lnTo>
                  <a:lnTo>
                    <a:pt x="430" y="571"/>
                  </a:lnTo>
                  <a:lnTo>
                    <a:pt x="414" y="588"/>
                  </a:lnTo>
                  <a:lnTo>
                    <a:pt x="395" y="580"/>
                  </a:lnTo>
                  <a:lnTo>
                    <a:pt x="395" y="552"/>
                  </a:lnTo>
                  <a:lnTo>
                    <a:pt x="371" y="552"/>
                  </a:lnTo>
                  <a:lnTo>
                    <a:pt x="345" y="588"/>
                  </a:lnTo>
                  <a:lnTo>
                    <a:pt x="295" y="588"/>
                  </a:lnTo>
                  <a:lnTo>
                    <a:pt x="269" y="573"/>
                  </a:lnTo>
                  <a:lnTo>
                    <a:pt x="219" y="616"/>
                  </a:lnTo>
                  <a:lnTo>
                    <a:pt x="174" y="626"/>
                  </a:lnTo>
                  <a:lnTo>
                    <a:pt x="183" y="592"/>
                  </a:lnTo>
                  <a:lnTo>
                    <a:pt x="143" y="569"/>
                  </a:lnTo>
                  <a:lnTo>
                    <a:pt x="162" y="533"/>
                  </a:lnTo>
                  <a:lnTo>
                    <a:pt x="152" y="512"/>
                  </a:lnTo>
                  <a:lnTo>
                    <a:pt x="157" y="483"/>
                  </a:lnTo>
                  <a:lnTo>
                    <a:pt x="152" y="452"/>
                  </a:lnTo>
                  <a:lnTo>
                    <a:pt x="136" y="435"/>
                  </a:lnTo>
                  <a:lnTo>
                    <a:pt x="107" y="454"/>
                  </a:lnTo>
                  <a:lnTo>
                    <a:pt x="62" y="447"/>
                  </a:lnTo>
                  <a:lnTo>
                    <a:pt x="62" y="421"/>
                  </a:lnTo>
                  <a:lnTo>
                    <a:pt x="38" y="397"/>
                  </a:lnTo>
                  <a:lnTo>
                    <a:pt x="8" y="390"/>
                  </a:lnTo>
                  <a:lnTo>
                    <a:pt x="0" y="367"/>
                  </a:lnTo>
                  <a:lnTo>
                    <a:pt x="24" y="343"/>
                  </a:lnTo>
                  <a:lnTo>
                    <a:pt x="10" y="300"/>
                  </a:lnTo>
                  <a:lnTo>
                    <a:pt x="17" y="276"/>
                  </a:lnTo>
                  <a:lnTo>
                    <a:pt x="3" y="255"/>
                  </a:lnTo>
                  <a:lnTo>
                    <a:pt x="17" y="236"/>
                  </a:lnTo>
                  <a:lnTo>
                    <a:pt x="57" y="260"/>
                  </a:lnTo>
                  <a:lnTo>
                    <a:pt x="93" y="236"/>
                  </a:lnTo>
                  <a:lnTo>
                    <a:pt x="148" y="255"/>
                  </a:lnTo>
                  <a:lnTo>
                    <a:pt x="164" y="281"/>
                  </a:lnTo>
                  <a:lnTo>
                    <a:pt x="190" y="267"/>
                  </a:lnTo>
                  <a:lnTo>
                    <a:pt x="190" y="241"/>
                  </a:lnTo>
                  <a:lnTo>
                    <a:pt x="219" y="222"/>
                  </a:lnTo>
                  <a:lnTo>
                    <a:pt x="243" y="245"/>
                  </a:lnTo>
                  <a:lnTo>
                    <a:pt x="292" y="233"/>
                  </a:lnTo>
                  <a:lnTo>
                    <a:pt x="292" y="217"/>
                  </a:lnTo>
                  <a:lnTo>
                    <a:pt x="262" y="186"/>
                  </a:lnTo>
                  <a:lnTo>
                    <a:pt x="278" y="155"/>
                  </a:lnTo>
                  <a:lnTo>
                    <a:pt x="259" y="136"/>
                  </a:lnTo>
                  <a:lnTo>
                    <a:pt x="266" y="115"/>
                  </a:lnTo>
                  <a:lnTo>
                    <a:pt x="250" y="77"/>
                  </a:lnTo>
                  <a:lnTo>
                    <a:pt x="259" y="36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905F95A-37AB-0BE0-1215-87E7534D3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" y="1561"/>
              <a:ext cx="688" cy="502"/>
            </a:xfrm>
            <a:custGeom>
              <a:avLst/>
              <a:gdLst>
                <a:gd name="T0" fmla="*/ 100 w 290"/>
                <a:gd name="T1" fmla="*/ 209 h 211"/>
                <a:gd name="T2" fmla="*/ 89 w 290"/>
                <a:gd name="T3" fmla="*/ 193 h 211"/>
                <a:gd name="T4" fmla="*/ 57 w 290"/>
                <a:gd name="T5" fmla="*/ 158 h 211"/>
                <a:gd name="T6" fmla="*/ 28 w 290"/>
                <a:gd name="T7" fmla="*/ 131 h 211"/>
                <a:gd name="T8" fmla="*/ 23 w 290"/>
                <a:gd name="T9" fmla="*/ 103 h 211"/>
                <a:gd name="T10" fmla="*/ 0 w 290"/>
                <a:gd name="T11" fmla="*/ 73 h 211"/>
                <a:gd name="T12" fmla="*/ 1 w 290"/>
                <a:gd name="T13" fmla="*/ 46 h 211"/>
                <a:gd name="T14" fmla="*/ 24 w 290"/>
                <a:gd name="T15" fmla="*/ 50 h 211"/>
                <a:gd name="T16" fmla="*/ 34 w 290"/>
                <a:gd name="T17" fmla="*/ 63 h 211"/>
                <a:gd name="T18" fmla="*/ 36 w 290"/>
                <a:gd name="T19" fmla="*/ 78 h 211"/>
                <a:gd name="T20" fmla="*/ 42 w 290"/>
                <a:gd name="T21" fmla="*/ 98 h 211"/>
                <a:gd name="T22" fmla="*/ 55 w 290"/>
                <a:gd name="T23" fmla="*/ 86 h 211"/>
                <a:gd name="T24" fmla="*/ 67 w 290"/>
                <a:gd name="T25" fmla="*/ 64 h 211"/>
                <a:gd name="T26" fmla="*/ 95 w 290"/>
                <a:gd name="T27" fmla="*/ 34 h 211"/>
                <a:gd name="T28" fmla="*/ 102 w 290"/>
                <a:gd name="T29" fmla="*/ 19 h 211"/>
                <a:gd name="T30" fmla="*/ 140 w 290"/>
                <a:gd name="T31" fmla="*/ 13 h 211"/>
                <a:gd name="T32" fmla="*/ 158 w 290"/>
                <a:gd name="T33" fmla="*/ 5 h 211"/>
                <a:gd name="T34" fmla="*/ 203 w 290"/>
                <a:gd name="T35" fmla="*/ 16 h 211"/>
                <a:gd name="T36" fmla="*/ 234 w 290"/>
                <a:gd name="T37" fmla="*/ 27 h 211"/>
                <a:gd name="T38" fmla="*/ 245 w 290"/>
                <a:gd name="T39" fmla="*/ 41 h 211"/>
                <a:gd name="T40" fmla="*/ 278 w 290"/>
                <a:gd name="T41" fmla="*/ 49 h 211"/>
                <a:gd name="T42" fmla="*/ 274 w 290"/>
                <a:gd name="T43" fmla="*/ 69 h 211"/>
                <a:gd name="T44" fmla="*/ 279 w 290"/>
                <a:gd name="T45" fmla="*/ 91 h 211"/>
                <a:gd name="T46" fmla="*/ 285 w 290"/>
                <a:gd name="T47" fmla="*/ 113 h 211"/>
                <a:gd name="T48" fmla="*/ 290 w 290"/>
                <a:gd name="T49" fmla="*/ 138 h 211"/>
                <a:gd name="T50" fmla="*/ 271 w 290"/>
                <a:gd name="T51" fmla="*/ 159 h 211"/>
                <a:gd name="T52" fmla="*/ 255 w 290"/>
                <a:gd name="T53" fmla="*/ 165 h 211"/>
                <a:gd name="T54" fmla="*/ 205 w 290"/>
                <a:gd name="T55" fmla="*/ 184 h 211"/>
                <a:gd name="T56" fmla="*/ 197 w 290"/>
                <a:gd name="T57" fmla="*/ 204 h 211"/>
                <a:gd name="T58" fmla="*/ 177 w 290"/>
                <a:gd name="T59" fmla="*/ 201 h 211"/>
                <a:gd name="T60" fmla="*/ 147 w 290"/>
                <a:gd name="T61" fmla="*/ 199 h 211"/>
                <a:gd name="T62" fmla="*/ 125 w 290"/>
                <a:gd name="T63" fmla="*/ 20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0" h="211">
                  <a:moveTo>
                    <a:pt x="115" y="210"/>
                  </a:moveTo>
                  <a:cubicBezTo>
                    <a:pt x="100" y="209"/>
                    <a:pt x="100" y="209"/>
                    <a:pt x="100" y="209"/>
                  </a:cubicBezTo>
                  <a:cubicBezTo>
                    <a:pt x="100" y="198"/>
                    <a:pt x="100" y="198"/>
                    <a:pt x="100" y="198"/>
                  </a:cubicBezTo>
                  <a:cubicBezTo>
                    <a:pt x="89" y="193"/>
                    <a:pt x="89" y="193"/>
                    <a:pt x="89" y="193"/>
                  </a:cubicBezTo>
                  <a:cubicBezTo>
                    <a:pt x="89" y="180"/>
                    <a:pt x="89" y="180"/>
                    <a:pt x="89" y="180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19" y="121"/>
                    <a:pt x="19" y="121"/>
                    <a:pt x="19" y="121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2" y="98"/>
                    <a:pt x="42" y="98"/>
                    <a:pt x="42" y="98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5" y="86"/>
                    <a:pt x="52" y="79"/>
                    <a:pt x="55" y="76"/>
                  </a:cubicBezTo>
                  <a:cubicBezTo>
                    <a:pt x="58" y="73"/>
                    <a:pt x="67" y="64"/>
                    <a:pt x="67" y="64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203" y="16"/>
                    <a:pt x="203" y="16"/>
                    <a:pt x="203" y="16"/>
                  </a:cubicBezTo>
                  <a:cubicBezTo>
                    <a:pt x="213" y="27"/>
                    <a:pt x="213" y="27"/>
                    <a:pt x="213" y="27"/>
                  </a:cubicBezTo>
                  <a:cubicBezTo>
                    <a:pt x="234" y="27"/>
                    <a:pt x="234" y="27"/>
                    <a:pt x="234" y="27"/>
                  </a:cubicBezTo>
                  <a:cubicBezTo>
                    <a:pt x="245" y="31"/>
                    <a:pt x="245" y="31"/>
                    <a:pt x="245" y="31"/>
                  </a:cubicBezTo>
                  <a:cubicBezTo>
                    <a:pt x="245" y="41"/>
                    <a:pt x="245" y="41"/>
                    <a:pt x="245" y="41"/>
                  </a:cubicBezTo>
                  <a:cubicBezTo>
                    <a:pt x="268" y="38"/>
                    <a:pt x="268" y="38"/>
                    <a:pt x="268" y="38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68" y="58"/>
                    <a:pt x="268" y="58"/>
                    <a:pt x="268" y="58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0" y="82"/>
                    <a:pt x="270" y="82"/>
                    <a:pt x="270" y="82"/>
                  </a:cubicBezTo>
                  <a:cubicBezTo>
                    <a:pt x="279" y="91"/>
                    <a:pt x="279" y="91"/>
                    <a:pt x="279" y="91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85" y="113"/>
                    <a:pt x="285" y="113"/>
                    <a:pt x="285" y="113"/>
                  </a:cubicBezTo>
                  <a:cubicBezTo>
                    <a:pt x="275" y="123"/>
                    <a:pt x="275" y="123"/>
                    <a:pt x="275" y="123"/>
                  </a:cubicBezTo>
                  <a:cubicBezTo>
                    <a:pt x="290" y="138"/>
                    <a:pt x="290" y="138"/>
                    <a:pt x="290" y="138"/>
                  </a:cubicBezTo>
                  <a:cubicBezTo>
                    <a:pt x="283" y="155"/>
                    <a:pt x="283" y="155"/>
                    <a:pt x="283" y="155"/>
                  </a:cubicBezTo>
                  <a:cubicBezTo>
                    <a:pt x="271" y="159"/>
                    <a:pt x="271" y="159"/>
                    <a:pt x="271" y="159"/>
                  </a:cubicBezTo>
                  <a:cubicBezTo>
                    <a:pt x="271" y="177"/>
                    <a:pt x="271" y="177"/>
                    <a:pt x="271" y="177"/>
                  </a:cubicBezTo>
                  <a:cubicBezTo>
                    <a:pt x="255" y="165"/>
                    <a:pt x="255" y="165"/>
                    <a:pt x="255" y="165"/>
                  </a:cubicBezTo>
                  <a:cubicBezTo>
                    <a:pt x="238" y="163"/>
                    <a:pt x="238" y="163"/>
                    <a:pt x="238" y="163"/>
                  </a:cubicBezTo>
                  <a:cubicBezTo>
                    <a:pt x="205" y="184"/>
                    <a:pt x="205" y="184"/>
                    <a:pt x="205" y="184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197" y="204"/>
                    <a:pt x="197" y="204"/>
                    <a:pt x="197" y="204"/>
                  </a:cubicBezTo>
                  <a:cubicBezTo>
                    <a:pt x="184" y="197"/>
                    <a:pt x="184" y="197"/>
                    <a:pt x="184" y="197"/>
                  </a:cubicBezTo>
                  <a:cubicBezTo>
                    <a:pt x="177" y="201"/>
                    <a:pt x="177" y="201"/>
                    <a:pt x="177" y="201"/>
                  </a:cubicBezTo>
                  <a:cubicBezTo>
                    <a:pt x="163" y="193"/>
                    <a:pt x="163" y="193"/>
                    <a:pt x="163" y="193"/>
                  </a:cubicBezTo>
                  <a:cubicBezTo>
                    <a:pt x="147" y="199"/>
                    <a:pt x="147" y="199"/>
                    <a:pt x="147" y="199"/>
                  </a:cubicBezTo>
                  <a:cubicBezTo>
                    <a:pt x="136" y="211"/>
                    <a:pt x="136" y="211"/>
                    <a:pt x="136" y="211"/>
                  </a:cubicBezTo>
                  <a:cubicBezTo>
                    <a:pt x="125" y="201"/>
                    <a:pt x="125" y="201"/>
                    <a:pt x="125" y="201"/>
                  </a:cubicBezTo>
                  <a:cubicBezTo>
                    <a:pt x="115" y="210"/>
                    <a:pt x="115" y="210"/>
                    <a:pt x="115" y="21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DBEBF5C8-54A8-3D09-106A-07933128D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071"/>
              <a:ext cx="736" cy="492"/>
            </a:xfrm>
            <a:custGeom>
              <a:avLst/>
              <a:gdLst>
                <a:gd name="T0" fmla="*/ 703 w 736"/>
                <a:gd name="T1" fmla="*/ 245 h 492"/>
                <a:gd name="T2" fmla="*/ 710 w 736"/>
                <a:gd name="T3" fmla="*/ 324 h 492"/>
                <a:gd name="T4" fmla="*/ 722 w 736"/>
                <a:gd name="T5" fmla="*/ 364 h 492"/>
                <a:gd name="T6" fmla="*/ 736 w 736"/>
                <a:gd name="T7" fmla="*/ 426 h 492"/>
                <a:gd name="T8" fmla="*/ 687 w 736"/>
                <a:gd name="T9" fmla="*/ 454 h 492"/>
                <a:gd name="T10" fmla="*/ 634 w 736"/>
                <a:gd name="T11" fmla="*/ 450 h 492"/>
                <a:gd name="T12" fmla="*/ 608 w 736"/>
                <a:gd name="T13" fmla="*/ 490 h 492"/>
                <a:gd name="T14" fmla="*/ 537 w 736"/>
                <a:gd name="T15" fmla="*/ 445 h 492"/>
                <a:gd name="T16" fmla="*/ 461 w 736"/>
                <a:gd name="T17" fmla="*/ 445 h 492"/>
                <a:gd name="T18" fmla="*/ 435 w 736"/>
                <a:gd name="T19" fmla="*/ 414 h 492"/>
                <a:gd name="T20" fmla="*/ 380 w 736"/>
                <a:gd name="T21" fmla="*/ 378 h 492"/>
                <a:gd name="T22" fmla="*/ 330 w 736"/>
                <a:gd name="T23" fmla="*/ 357 h 492"/>
                <a:gd name="T24" fmla="*/ 276 w 736"/>
                <a:gd name="T25" fmla="*/ 431 h 492"/>
                <a:gd name="T26" fmla="*/ 235 w 736"/>
                <a:gd name="T27" fmla="*/ 423 h 492"/>
                <a:gd name="T28" fmla="*/ 195 w 736"/>
                <a:gd name="T29" fmla="*/ 480 h 492"/>
                <a:gd name="T30" fmla="*/ 136 w 736"/>
                <a:gd name="T31" fmla="*/ 457 h 492"/>
                <a:gd name="T32" fmla="*/ 55 w 736"/>
                <a:gd name="T33" fmla="*/ 428 h 492"/>
                <a:gd name="T34" fmla="*/ 17 w 736"/>
                <a:gd name="T35" fmla="*/ 343 h 492"/>
                <a:gd name="T36" fmla="*/ 22 w 736"/>
                <a:gd name="T37" fmla="*/ 281 h 492"/>
                <a:gd name="T38" fmla="*/ 43 w 736"/>
                <a:gd name="T39" fmla="*/ 238 h 492"/>
                <a:gd name="T40" fmla="*/ 60 w 736"/>
                <a:gd name="T41" fmla="*/ 183 h 492"/>
                <a:gd name="T42" fmla="*/ 129 w 736"/>
                <a:gd name="T43" fmla="*/ 200 h 492"/>
                <a:gd name="T44" fmla="*/ 167 w 736"/>
                <a:gd name="T45" fmla="*/ 152 h 492"/>
                <a:gd name="T46" fmla="*/ 281 w 736"/>
                <a:gd name="T47" fmla="*/ 138 h 492"/>
                <a:gd name="T48" fmla="*/ 366 w 736"/>
                <a:gd name="T49" fmla="*/ 138 h 492"/>
                <a:gd name="T50" fmla="*/ 387 w 736"/>
                <a:gd name="T51" fmla="*/ 45 h 492"/>
                <a:gd name="T52" fmla="*/ 385 w 736"/>
                <a:gd name="T53" fmla="*/ 0 h 492"/>
                <a:gd name="T54" fmla="*/ 442 w 736"/>
                <a:gd name="T55" fmla="*/ 19 h 492"/>
                <a:gd name="T56" fmla="*/ 490 w 736"/>
                <a:gd name="T57" fmla="*/ 31 h 492"/>
                <a:gd name="T58" fmla="*/ 542 w 736"/>
                <a:gd name="T59" fmla="*/ 53 h 492"/>
                <a:gd name="T60" fmla="*/ 544 w 736"/>
                <a:gd name="T61" fmla="*/ 124 h 492"/>
                <a:gd name="T62" fmla="*/ 589 w 736"/>
                <a:gd name="T63" fmla="*/ 171 h 492"/>
                <a:gd name="T64" fmla="*/ 601 w 736"/>
                <a:gd name="T65" fmla="*/ 221 h 492"/>
                <a:gd name="T66" fmla="*/ 672 w 736"/>
                <a:gd name="T67" fmla="*/ 209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36" h="492">
                  <a:moveTo>
                    <a:pt x="672" y="209"/>
                  </a:moveTo>
                  <a:lnTo>
                    <a:pt x="703" y="245"/>
                  </a:lnTo>
                  <a:lnTo>
                    <a:pt x="694" y="286"/>
                  </a:lnTo>
                  <a:lnTo>
                    <a:pt x="710" y="324"/>
                  </a:lnTo>
                  <a:lnTo>
                    <a:pt x="703" y="345"/>
                  </a:lnTo>
                  <a:lnTo>
                    <a:pt x="722" y="364"/>
                  </a:lnTo>
                  <a:lnTo>
                    <a:pt x="706" y="395"/>
                  </a:lnTo>
                  <a:lnTo>
                    <a:pt x="736" y="426"/>
                  </a:lnTo>
                  <a:lnTo>
                    <a:pt x="736" y="442"/>
                  </a:lnTo>
                  <a:lnTo>
                    <a:pt x="687" y="454"/>
                  </a:lnTo>
                  <a:lnTo>
                    <a:pt x="663" y="431"/>
                  </a:lnTo>
                  <a:lnTo>
                    <a:pt x="634" y="450"/>
                  </a:lnTo>
                  <a:lnTo>
                    <a:pt x="634" y="476"/>
                  </a:lnTo>
                  <a:lnTo>
                    <a:pt x="608" y="490"/>
                  </a:lnTo>
                  <a:lnTo>
                    <a:pt x="592" y="464"/>
                  </a:lnTo>
                  <a:lnTo>
                    <a:pt x="537" y="445"/>
                  </a:lnTo>
                  <a:lnTo>
                    <a:pt x="501" y="469"/>
                  </a:lnTo>
                  <a:lnTo>
                    <a:pt x="461" y="445"/>
                  </a:lnTo>
                  <a:lnTo>
                    <a:pt x="435" y="433"/>
                  </a:lnTo>
                  <a:lnTo>
                    <a:pt x="435" y="414"/>
                  </a:lnTo>
                  <a:lnTo>
                    <a:pt x="397" y="395"/>
                  </a:lnTo>
                  <a:lnTo>
                    <a:pt x="380" y="378"/>
                  </a:lnTo>
                  <a:lnTo>
                    <a:pt x="352" y="378"/>
                  </a:lnTo>
                  <a:lnTo>
                    <a:pt x="330" y="357"/>
                  </a:lnTo>
                  <a:lnTo>
                    <a:pt x="311" y="392"/>
                  </a:lnTo>
                  <a:lnTo>
                    <a:pt x="276" y="431"/>
                  </a:lnTo>
                  <a:lnTo>
                    <a:pt x="266" y="419"/>
                  </a:lnTo>
                  <a:lnTo>
                    <a:pt x="235" y="423"/>
                  </a:lnTo>
                  <a:lnTo>
                    <a:pt x="235" y="447"/>
                  </a:lnTo>
                  <a:lnTo>
                    <a:pt x="195" y="480"/>
                  </a:lnTo>
                  <a:lnTo>
                    <a:pt x="148" y="492"/>
                  </a:lnTo>
                  <a:lnTo>
                    <a:pt x="136" y="457"/>
                  </a:lnTo>
                  <a:lnTo>
                    <a:pt x="81" y="459"/>
                  </a:lnTo>
                  <a:lnTo>
                    <a:pt x="55" y="428"/>
                  </a:lnTo>
                  <a:lnTo>
                    <a:pt x="17" y="369"/>
                  </a:lnTo>
                  <a:lnTo>
                    <a:pt x="17" y="343"/>
                  </a:lnTo>
                  <a:lnTo>
                    <a:pt x="0" y="314"/>
                  </a:lnTo>
                  <a:lnTo>
                    <a:pt x="22" y="281"/>
                  </a:lnTo>
                  <a:lnTo>
                    <a:pt x="43" y="259"/>
                  </a:lnTo>
                  <a:lnTo>
                    <a:pt x="43" y="238"/>
                  </a:lnTo>
                  <a:lnTo>
                    <a:pt x="67" y="214"/>
                  </a:lnTo>
                  <a:lnTo>
                    <a:pt x="60" y="183"/>
                  </a:lnTo>
                  <a:lnTo>
                    <a:pt x="95" y="188"/>
                  </a:lnTo>
                  <a:lnTo>
                    <a:pt x="129" y="200"/>
                  </a:lnTo>
                  <a:lnTo>
                    <a:pt x="133" y="164"/>
                  </a:lnTo>
                  <a:lnTo>
                    <a:pt x="167" y="152"/>
                  </a:lnTo>
                  <a:lnTo>
                    <a:pt x="252" y="179"/>
                  </a:lnTo>
                  <a:lnTo>
                    <a:pt x="281" y="138"/>
                  </a:lnTo>
                  <a:lnTo>
                    <a:pt x="330" y="136"/>
                  </a:lnTo>
                  <a:lnTo>
                    <a:pt x="366" y="138"/>
                  </a:lnTo>
                  <a:lnTo>
                    <a:pt x="376" y="91"/>
                  </a:lnTo>
                  <a:lnTo>
                    <a:pt x="387" y="45"/>
                  </a:lnTo>
                  <a:lnTo>
                    <a:pt x="364" y="22"/>
                  </a:lnTo>
                  <a:lnTo>
                    <a:pt x="385" y="0"/>
                  </a:lnTo>
                  <a:lnTo>
                    <a:pt x="423" y="0"/>
                  </a:lnTo>
                  <a:lnTo>
                    <a:pt x="442" y="19"/>
                  </a:lnTo>
                  <a:lnTo>
                    <a:pt x="473" y="3"/>
                  </a:lnTo>
                  <a:lnTo>
                    <a:pt x="490" y="31"/>
                  </a:lnTo>
                  <a:lnTo>
                    <a:pt x="513" y="19"/>
                  </a:lnTo>
                  <a:lnTo>
                    <a:pt x="542" y="53"/>
                  </a:lnTo>
                  <a:lnTo>
                    <a:pt x="530" y="81"/>
                  </a:lnTo>
                  <a:lnTo>
                    <a:pt x="544" y="124"/>
                  </a:lnTo>
                  <a:lnTo>
                    <a:pt x="568" y="148"/>
                  </a:lnTo>
                  <a:lnTo>
                    <a:pt x="589" y="171"/>
                  </a:lnTo>
                  <a:lnTo>
                    <a:pt x="594" y="212"/>
                  </a:lnTo>
                  <a:lnTo>
                    <a:pt x="601" y="221"/>
                  </a:lnTo>
                  <a:lnTo>
                    <a:pt x="632" y="193"/>
                  </a:lnTo>
                  <a:lnTo>
                    <a:pt x="672" y="209"/>
                  </a:lnTo>
                  <a:lnTo>
                    <a:pt x="672" y="20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A31FA3C-D044-A7C5-0D82-6A1627745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122"/>
              <a:ext cx="890" cy="823"/>
            </a:xfrm>
            <a:custGeom>
              <a:avLst/>
              <a:gdLst>
                <a:gd name="T0" fmla="*/ 833 w 890"/>
                <a:gd name="T1" fmla="*/ 204 h 823"/>
                <a:gd name="T2" fmla="*/ 767 w 890"/>
                <a:gd name="T3" fmla="*/ 159 h 823"/>
                <a:gd name="T4" fmla="*/ 684 w 890"/>
                <a:gd name="T5" fmla="*/ 114 h 823"/>
                <a:gd name="T6" fmla="*/ 648 w 890"/>
                <a:gd name="T7" fmla="*/ 95 h 823"/>
                <a:gd name="T8" fmla="*/ 615 w 890"/>
                <a:gd name="T9" fmla="*/ 147 h 823"/>
                <a:gd name="T10" fmla="*/ 556 w 890"/>
                <a:gd name="T11" fmla="*/ 124 h 823"/>
                <a:gd name="T12" fmla="*/ 529 w 890"/>
                <a:gd name="T13" fmla="*/ 83 h 823"/>
                <a:gd name="T14" fmla="*/ 487 w 890"/>
                <a:gd name="T15" fmla="*/ 57 h 823"/>
                <a:gd name="T16" fmla="*/ 401 w 890"/>
                <a:gd name="T17" fmla="*/ 36 h 823"/>
                <a:gd name="T18" fmla="*/ 325 w 890"/>
                <a:gd name="T19" fmla="*/ 2 h 823"/>
                <a:gd name="T20" fmla="*/ 309 w 890"/>
                <a:gd name="T21" fmla="*/ 50 h 823"/>
                <a:gd name="T22" fmla="*/ 268 w 890"/>
                <a:gd name="T23" fmla="*/ 71 h 823"/>
                <a:gd name="T24" fmla="*/ 223 w 890"/>
                <a:gd name="T25" fmla="*/ 86 h 823"/>
                <a:gd name="T26" fmla="*/ 188 w 890"/>
                <a:gd name="T27" fmla="*/ 90 h 823"/>
                <a:gd name="T28" fmla="*/ 164 w 890"/>
                <a:gd name="T29" fmla="*/ 128 h 823"/>
                <a:gd name="T30" fmla="*/ 202 w 890"/>
                <a:gd name="T31" fmla="*/ 176 h 823"/>
                <a:gd name="T32" fmla="*/ 180 w 890"/>
                <a:gd name="T33" fmla="*/ 219 h 823"/>
                <a:gd name="T34" fmla="*/ 150 w 890"/>
                <a:gd name="T35" fmla="*/ 231 h 823"/>
                <a:gd name="T36" fmla="*/ 93 w 890"/>
                <a:gd name="T37" fmla="*/ 228 h 823"/>
                <a:gd name="T38" fmla="*/ 21 w 890"/>
                <a:gd name="T39" fmla="*/ 250 h 823"/>
                <a:gd name="T40" fmla="*/ 7 w 890"/>
                <a:gd name="T41" fmla="*/ 290 h 823"/>
                <a:gd name="T42" fmla="*/ 14 w 890"/>
                <a:gd name="T43" fmla="*/ 359 h 823"/>
                <a:gd name="T44" fmla="*/ 0 w 890"/>
                <a:gd name="T45" fmla="*/ 418 h 823"/>
                <a:gd name="T46" fmla="*/ 7 w 890"/>
                <a:gd name="T47" fmla="*/ 471 h 823"/>
                <a:gd name="T48" fmla="*/ 50 w 890"/>
                <a:gd name="T49" fmla="*/ 518 h 823"/>
                <a:gd name="T50" fmla="*/ 104 w 890"/>
                <a:gd name="T51" fmla="*/ 523 h 823"/>
                <a:gd name="T52" fmla="*/ 147 w 890"/>
                <a:gd name="T53" fmla="*/ 575 h 823"/>
                <a:gd name="T54" fmla="*/ 214 w 890"/>
                <a:gd name="T55" fmla="*/ 575 h 823"/>
                <a:gd name="T56" fmla="*/ 268 w 890"/>
                <a:gd name="T57" fmla="*/ 592 h 823"/>
                <a:gd name="T58" fmla="*/ 294 w 890"/>
                <a:gd name="T59" fmla="*/ 654 h 823"/>
                <a:gd name="T60" fmla="*/ 375 w 890"/>
                <a:gd name="T61" fmla="*/ 647 h 823"/>
                <a:gd name="T62" fmla="*/ 408 w 890"/>
                <a:gd name="T63" fmla="*/ 699 h 823"/>
                <a:gd name="T64" fmla="*/ 375 w 890"/>
                <a:gd name="T65" fmla="*/ 737 h 823"/>
                <a:gd name="T66" fmla="*/ 370 w 890"/>
                <a:gd name="T67" fmla="*/ 787 h 823"/>
                <a:gd name="T68" fmla="*/ 413 w 890"/>
                <a:gd name="T69" fmla="*/ 806 h 823"/>
                <a:gd name="T70" fmla="*/ 465 w 890"/>
                <a:gd name="T71" fmla="*/ 794 h 823"/>
                <a:gd name="T72" fmla="*/ 510 w 890"/>
                <a:gd name="T73" fmla="*/ 787 h 823"/>
                <a:gd name="T74" fmla="*/ 544 w 890"/>
                <a:gd name="T75" fmla="*/ 758 h 823"/>
                <a:gd name="T76" fmla="*/ 586 w 890"/>
                <a:gd name="T77" fmla="*/ 732 h 823"/>
                <a:gd name="T78" fmla="*/ 653 w 890"/>
                <a:gd name="T79" fmla="*/ 737 h 823"/>
                <a:gd name="T80" fmla="*/ 705 w 890"/>
                <a:gd name="T81" fmla="*/ 735 h 823"/>
                <a:gd name="T82" fmla="*/ 748 w 890"/>
                <a:gd name="T83" fmla="*/ 697 h 823"/>
                <a:gd name="T84" fmla="*/ 783 w 890"/>
                <a:gd name="T85" fmla="*/ 673 h 823"/>
                <a:gd name="T86" fmla="*/ 812 w 890"/>
                <a:gd name="T87" fmla="*/ 651 h 823"/>
                <a:gd name="T88" fmla="*/ 781 w 890"/>
                <a:gd name="T89" fmla="*/ 611 h 823"/>
                <a:gd name="T90" fmla="*/ 783 w 890"/>
                <a:gd name="T91" fmla="*/ 566 h 823"/>
                <a:gd name="T92" fmla="*/ 810 w 890"/>
                <a:gd name="T93" fmla="*/ 525 h 823"/>
                <a:gd name="T94" fmla="*/ 814 w 890"/>
                <a:gd name="T95" fmla="*/ 485 h 823"/>
                <a:gd name="T96" fmla="*/ 871 w 890"/>
                <a:gd name="T97" fmla="*/ 442 h 823"/>
                <a:gd name="T98" fmla="*/ 859 w 890"/>
                <a:gd name="T99" fmla="*/ 371 h 823"/>
                <a:gd name="T100" fmla="*/ 857 w 890"/>
                <a:gd name="T101" fmla="*/ 314 h 823"/>
                <a:gd name="T102" fmla="*/ 890 w 890"/>
                <a:gd name="T103" fmla="*/ 283 h 823"/>
                <a:gd name="T104" fmla="*/ 871 w 890"/>
                <a:gd name="T105" fmla="*/ 24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0" h="823">
                  <a:moveTo>
                    <a:pt x="871" y="240"/>
                  </a:moveTo>
                  <a:lnTo>
                    <a:pt x="833" y="204"/>
                  </a:lnTo>
                  <a:lnTo>
                    <a:pt x="802" y="204"/>
                  </a:lnTo>
                  <a:lnTo>
                    <a:pt x="767" y="159"/>
                  </a:lnTo>
                  <a:lnTo>
                    <a:pt x="696" y="143"/>
                  </a:lnTo>
                  <a:lnTo>
                    <a:pt x="684" y="114"/>
                  </a:lnTo>
                  <a:lnTo>
                    <a:pt x="648" y="114"/>
                  </a:lnTo>
                  <a:lnTo>
                    <a:pt x="648" y="95"/>
                  </a:lnTo>
                  <a:lnTo>
                    <a:pt x="615" y="119"/>
                  </a:lnTo>
                  <a:lnTo>
                    <a:pt x="615" y="147"/>
                  </a:lnTo>
                  <a:lnTo>
                    <a:pt x="575" y="133"/>
                  </a:lnTo>
                  <a:lnTo>
                    <a:pt x="556" y="124"/>
                  </a:lnTo>
                  <a:lnTo>
                    <a:pt x="556" y="97"/>
                  </a:lnTo>
                  <a:lnTo>
                    <a:pt x="529" y="83"/>
                  </a:lnTo>
                  <a:lnTo>
                    <a:pt x="508" y="81"/>
                  </a:lnTo>
                  <a:lnTo>
                    <a:pt x="487" y="57"/>
                  </a:lnTo>
                  <a:lnTo>
                    <a:pt x="451" y="36"/>
                  </a:lnTo>
                  <a:lnTo>
                    <a:pt x="401" y="36"/>
                  </a:lnTo>
                  <a:lnTo>
                    <a:pt x="356" y="0"/>
                  </a:lnTo>
                  <a:lnTo>
                    <a:pt x="325" y="2"/>
                  </a:lnTo>
                  <a:lnTo>
                    <a:pt x="306" y="19"/>
                  </a:lnTo>
                  <a:lnTo>
                    <a:pt x="309" y="50"/>
                  </a:lnTo>
                  <a:lnTo>
                    <a:pt x="278" y="48"/>
                  </a:lnTo>
                  <a:lnTo>
                    <a:pt x="268" y="71"/>
                  </a:lnTo>
                  <a:lnTo>
                    <a:pt x="240" y="71"/>
                  </a:lnTo>
                  <a:lnTo>
                    <a:pt x="223" y="86"/>
                  </a:lnTo>
                  <a:lnTo>
                    <a:pt x="202" y="81"/>
                  </a:lnTo>
                  <a:lnTo>
                    <a:pt x="188" y="90"/>
                  </a:lnTo>
                  <a:lnTo>
                    <a:pt x="183" y="109"/>
                  </a:lnTo>
                  <a:lnTo>
                    <a:pt x="164" y="128"/>
                  </a:lnTo>
                  <a:lnTo>
                    <a:pt x="161" y="157"/>
                  </a:lnTo>
                  <a:lnTo>
                    <a:pt x="202" y="176"/>
                  </a:lnTo>
                  <a:lnTo>
                    <a:pt x="204" y="202"/>
                  </a:lnTo>
                  <a:lnTo>
                    <a:pt x="180" y="219"/>
                  </a:lnTo>
                  <a:lnTo>
                    <a:pt x="159" y="209"/>
                  </a:lnTo>
                  <a:lnTo>
                    <a:pt x="150" y="231"/>
                  </a:lnTo>
                  <a:lnTo>
                    <a:pt x="126" y="228"/>
                  </a:lnTo>
                  <a:lnTo>
                    <a:pt x="93" y="228"/>
                  </a:lnTo>
                  <a:lnTo>
                    <a:pt x="50" y="221"/>
                  </a:lnTo>
                  <a:lnTo>
                    <a:pt x="21" y="250"/>
                  </a:lnTo>
                  <a:lnTo>
                    <a:pt x="21" y="276"/>
                  </a:lnTo>
                  <a:lnTo>
                    <a:pt x="7" y="290"/>
                  </a:lnTo>
                  <a:lnTo>
                    <a:pt x="17" y="323"/>
                  </a:lnTo>
                  <a:lnTo>
                    <a:pt x="14" y="359"/>
                  </a:lnTo>
                  <a:lnTo>
                    <a:pt x="0" y="378"/>
                  </a:lnTo>
                  <a:lnTo>
                    <a:pt x="0" y="418"/>
                  </a:lnTo>
                  <a:lnTo>
                    <a:pt x="14" y="447"/>
                  </a:lnTo>
                  <a:lnTo>
                    <a:pt x="7" y="471"/>
                  </a:lnTo>
                  <a:lnTo>
                    <a:pt x="21" y="497"/>
                  </a:lnTo>
                  <a:lnTo>
                    <a:pt x="50" y="518"/>
                  </a:lnTo>
                  <a:lnTo>
                    <a:pt x="74" y="506"/>
                  </a:lnTo>
                  <a:lnTo>
                    <a:pt x="104" y="523"/>
                  </a:lnTo>
                  <a:lnTo>
                    <a:pt x="119" y="549"/>
                  </a:lnTo>
                  <a:lnTo>
                    <a:pt x="147" y="575"/>
                  </a:lnTo>
                  <a:lnTo>
                    <a:pt x="173" y="561"/>
                  </a:lnTo>
                  <a:lnTo>
                    <a:pt x="214" y="575"/>
                  </a:lnTo>
                  <a:lnTo>
                    <a:pt x="252" y="568"/>
                  </a:lnTo>
                  <a:lnTo>
                    <a:pt x="268" y="592"/>
                  </a:lnTo>
                  <a:lnTo>
                    <a:pt x="261" y="620"/>
                  </a:lnTo>
                  <a:lnTo>
                    <a:pt x="294" y="654"/>
                  </a:lnTo>
                  <a:lnTo>
                    <a:pt x="339" y="654"/>
                  </a:lnTo>
                  <a:lnTo>
                    <a:pt x="375" y="647"/>
                  </a:lnTo>
                  <a:lnTo>
                    <a:pt x="411" y="677"/>
                  </a:lnTo>
                  <a:lnTo>
                    <a:pt x="408" y="699"/>
                  </a:lnTo>
                  <a:lnTo>
                    <a:pt x="380" y="704"/>
                  </a:lnTo>
                  <a:lnTo>
                    <a:pt x="375" y="737"/>
                  </a:lnTo>
                  <a:lnTo>
                    <a:pt x="347" y="765"/>
                  </a:lnTo>
                  <a:lnTo>
                    <a:pt x="370" y="787"/>
                  </a:lnTo>
                  <a:lnTo>
                    <a:pt x="392" y="818"/>
                  </a:lnTo>
                  <a:lnTo>
                    <a:pt x="413" y="806"/>
                  </a:lnTo>
                  <a:lnTo>
                    <a:pt x="437" y="823"/>
                  </a:lnTo>
                  <a:lnTo>
                    <a:pt x="465" y="794"/>
                  </a:lnTo>
                  <a:lnTo>
                    <a:pt x="494" y="815"/>
                  </a:lnTo>
                  <a:lnTo>
                    <a:pt x="510" y="787"/>
                  </a:lnTo>
                  <a:lnTo>
                    <a:pt x="527" y="782"/>
                  </a:lnTo>
                  <a:lnTo>
                    <a:pt x="544" y="758"/>
                  </a:lnTo>
                  <a:lnTo>
                    <a:pt x="575" y="758"/>
                  </a:lnTo>
                  <a:lnTo>
                    <a:pt x="586" y="732"/>
                  </a:lnTo>
                  <a:lnTo>
                    <a:pt x="622" y="716"/>
                  </a:lnTo>
                  <a:lnTo>
                    <a:pt x="653" y="737"/>
                  </a:lnTo>
                  <a:lnTo>
                    <a:pt x="674" y="725"/>
                  </a:lnTo>
                  <a:lnTo>
                    <a:pt x="705" y="735"/>
                  </a:lnTo>
                  <a:lnTo>
                    <a:pt x="734" y="720"/>
                  </a:lnTo>
                  <a:lnTo>
                    <a:pt x="748" y="697"/>
                  </a:lnTo>
                  <a:lnTo>
                    <a:pt x="772" y="701"/>
                  </a:lnTo>
                  <a:lnTo>
                    <a:pt x="783" y="673"/>
                  </a:lnTo>
                  <a:lnTo>
                    <a:pt x="802" y="668"/>
                  </a:lnTo>
                  <a:lnTo>
                    <a:pt x="812" y="651"/>
                  </a:lnTo>
                  <a:lnTo>
                    <a:pt x="788" y="635"/>
                  </a:lnTo>
                  <a:lnTo>
                    <a:pt x="781" y="611"/>
                  </a:lnTo>
                  <a:lnTo>
                    <a:pt x="810" y="592"/>
                  </a:lnTo>
                  <a:lnTo>
                    <a:pt x="783" y="566"/>
                  </a:lnTo>
                  <a:lnTo>
                    <a:pt x="791" y="542"/>
                  </a:lnTo>
                  <a:lnTo>
                    <a:pt x="810" y="525"/>
                  </a:lnTo>
                  <a:lnTo>
                    <a:pt x="791" y="502"/>
                  </a:lnTo>
                  <a:lnTo>
                    <a:pt x="814" y="485"/>
                  </a:lnTo>
                  <a:lnTo>
                    <a:pt x="824" y="466"/>
                  </a:lnTo>
                  <a:lnTo>
                    <a:pt x="871" y="442"/>
                  </a:lnTo>
                  <a:lnTo>
                    <a:pt x="871" y="397"/>
                  </a:lnTo>
                  <a:lnTo>
                    <a:pt x="859" y="371"/>
                  </a:lnTo>
                  <a:lnTo>
                    <a:pt x="871" y="347"/>
                  </a:lnTo>
                  <a:lnTo>
                    <a:pt x="857" y="314"/>
                  </a:lnTo>
                  <a:lnTo>
                    <a:pt x="883" y="300"/>
                  </a:lnTo>
                  <a:lnTo>
                    <a:pt x="890" y="283"/>
                  </a:lnTo>
                  <a:lnTo>
                    <a:pt x="864" y="266"/>
                  </a:lnTo>
                  <a:lnTo>
                    <a:pt x="871" y="240"/>
                  </a:lnTo>
                  <a:lnTo>
                    <a:pt x="871" y="24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A4459409-8D5B-A128-2300-2C7A7E21A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31"/>
              <a:ext cx="1218" cy="961"/>
            </a:xfrm>
            <a:custGeom>
              <a:avLst/>
              <a:gdLst>
                <a:gd name="T0" fmla="*/ 28 w 1218"/>
                <a:gd name="T1" fmla="*/ 580 h 961"/>
                <a:gd name="T2" fmla="*/ 54 w 1218"/>
                <a:gd name="T3" fmla="*/ 623 h 961"/>
                <a:gd name="T4" fmla="*/ 116 w 1218"/>
                <a:gd name="T5" fmla="*/ 663 h 961"/>
                <a:gd name="T6" fmla="*/ 154 w 1218"/>
                <a:gd name="T7" fmla="*/ 732 h 961"/>
                <a:gd name="T8" fmla="*/ 194 w 1218"/>
                <a:gd name="T9" fmla="*/ 768 h 961"/>
                <a:gd name="T10" fmla="*/ 270 w 1218"/>
                <a:gd name="T11" fmla="*/ 823 h 961"/>
                <a:gd name="T12" fmla="*/ 277 w 1218"/>
                <a:gd name="T13" fmla="*/ 880 h 961"/>
                <a:gd name="T14" fmla="*/ 377 w 1218"/>
                <a:gd name="T15" fmla="*/ 927 h 961"/>
                <a:gd name="T16" fmla="*/ 472 w 1218"/>
                <a:gd name="T17" fmla="*/ 961 h 961"/>
                <a:gd name="T18" fmla="*/ 546 w 1218"/>
                <a:gd name="T19" fmla="*/ 877 h 961"/>
                <a:gd name="T20" fmla="*/ 612 w 1218"/>
                <a:gd name="T21" fmla="*/ 913 h 961"/>
                <a:gd name="T22" fmla="*/ 686 w 1218"/>
                <a:gd name="T23" fmla="*/ 937 h 961"/>
                <a:gd name="T24" fmla="*/ 698 w 1218"/>
                <a:gd name="T25" fmla="*/ 880 h 961"/>
                <a:gd name="T26" fmla="*/ 743 w 1218"/>
                <a:gd name="T27" fmla="*/ 799 h 961"/>
                <a:gd name="T28" fmla="*/ 793 w 1218"/>
                <a:gd name="T29" fmla="*/ 761 h 961"/>
                <a:gd name="T30" fmla="*/ 850 w 1218"/>
                <a:gd name="T31" fmla="*/ 761 h 961"/>
                <a:gd name="T32" fmla="*/ 845 w 1218"/>
                <a:gd name="T33" fmla="*/ 709 h 961"/>
                <a:gd name="T34" fmla="*/ 852 w 1218"/>
                <a:gd name="T35" fmla="*/ 623 h 961"/>
                <a:gd name="T36" fmla="*/ 866 w 1218"/>
                <a:gd name="T37" fmla="*/ 542 h 961"/>
                <a:gd name="T38" fmla="*/ 949 w 1218"/>
                <a:gd name="T39" fmla="*/ 566 h 961"/>
                <a:gd name="T40" fmla="*/ 1023 w 1218"/>
                <a:gd name="T41" fmla="*/ 594 h 961"/>
                <a:gd name="T42" fmla="*/ 1080 w 1218"/>
                <a:gd name="T43" fmla="*/ 573 h 961"/>
                <a:gd name="T44" fmla="*/ 1161 w 1218"/>
                <a:gd name="T45" fmla="*/ 614 h 961"/>
                <a:gd name="T46" fmla="*/ 1199 w 1218"/>
                <a:gd name="T47" fmla="*/ 609 h 961"/>
                <a:gd name="T48" fmla="*/ 1154 w 1218"/>
                <a:gd name="T49" fmla="*/ 556 h 961"/>
                <a:gd name="T50" fmla="*/ 1187 w 1218"/>
                <a:gd name="T51" fmla="*/ 495 h 961"/>
                <a:gd name="T52" fmla="*/ 1218 w 1218"/>
                <a:gd name="T53" fmla="*/ 468 h 961"/>
                <a:gd name="T54" fmla="*/ 1146 w 1218"/>
                <a:gd name="T55" fmla="*/ 445 h 961"/>
                <a:gd name="T56" fmla="*/ 1068 w 1218"/>
                <a:gd name="T57" fmla="*/ 411 h 961"/>
                <a:gd name="T58" fmla="*/ 1059 w 1218"/>
                <a:gd name="T59" fmla="*/ 359 h 961"/>
                <a:gd name="T60" fmla="*/ 980 w 1218"/>
                <a:gd name="T61" fmla="*/ 352 h 961"/>
                <a:gd name="T62" fmla="*/ 926 w 1218"/>
                <a:gd name="T63" fmla="*/ 340 h 961"/>
                <a:gd name="T64" fmla="*/ 881 w 1218"/>
                <a:gd name="T65" fmla="*/ 297 h 961"/>
                <a:gd name="T66" fmla="*/ 828 w 1218"/>
                <a:gd name="T67" fmla="*/ 288 h 961"/>
                <a:gd name="T68" fmla="*/ 821 w 1218"/>
                <a:gd name="T69" fmla="*/ 238 h 961"/>
                <a:gd name="T70" fmla="*/ 807 w 1218"/>
                <a:gd name="T71" fmla="*/ 169 h 961"/>
                <a:gd name="T72" fmla="*/ 824 w 1218"/>
                <a:gd name="T73" fmla="*/ 114 h 961"/>
                <a:gd name="T74" fmla="*/ 797 w 1218"/>
                <a:gd name="T75" fmla="*/ 57 h 961"/>
                <a:gd name="T76" fmla="*/ 764 w 1218"/>
                <a:gd name="T77" fmla="*/ 31 h 961"/>
                <a:gd name="T78" fmla="*/ 698 w 1218"/>
                <a:gd name="T79" fmla="*/ 19 h 961"/>
                <a:gd name="T80" fmla="*/ 672 w 1218"/>
                <a:gd name="T81" fmla="*/ 76 h 961"/>
                <a:gd name="T82" fmla="*/ 617 w 1218"/>
                <a:gd name="T83" fmla="*/ 81 h 961"/>
                <a:gd name="T84" fmla="*/ 553 w 1218"/>
                <a:gd name="T85" fmla="*/ 74 h 961"/>
                <a:gd name="T86" fmla="*/ 489 w 1218"/>
                <a:gd name="T87" fmla="*/ 79 h 961"/>
                <a:gd name="T88" fmla="*/ 446 w 1218"/>
                <a:gd name="T89" fmla="*/ 52 h 961"/>
                <a:gd name="T90" fmla="*/ 401 w 1218"/>
                <a:gd name="T91" fmla="*/ 71 h 961"/>
                <a:gd name="T92" fmla="*/ 313 w 1218"/>
                <a:gd name="T93" fmla="*/ 57 h 961"/>
                <a:gd name="T94" fmla="*/ 275 w 1218"/>
                <a:gd name="T95" fmla="*/ 81 h 961"/>
                <a:gd name="T96" fmla="*/ 216 w 1218"/>
                <a:gd name="T97" fmla="*/ 88 h 961"/>
                <a:gd name="T98" fmla="*/ 133 w 1218"/>
                <a:gd name="T99" fmla="*/ 107 h 961"/>
                <a:gd name="T100" fmla="*/ 140 w 1218"/>
                <a:gd name="T101" fmla="*/ 157 h 961"/>
                <a:gd name="T102" fmla="*/ 154 w 1218"/>
                <a:gd name="T103" fmla="*/ 226 h 961"/>
                <a:gd name="T104" fmla="*/ 114 w 1218"/>
                <a:gd name="T105" fmla="*/ 276 h 961"/>
                <a:gd name="T106" fmla="*/ 97 w 1218"/>
                <a:gd name="T107" fmla="*/ 309 h 961"/>
                <a:gd name="T108" fmla="*/ 92 w 1218"/>
                <a:gd name="T109" fmla="*/ 342 h 961"/>
                <a:gd name="T110" fmla="*/ 95 w 1218"/>
                <a:gd name="T111" fmla="*/ 404 h 961"/>
                <a:gd name="T112" fmla="*/ 57 w 1218"/>
                <a:gd name="T113" fmla="*/ 430 h 961"/>
                <a:gd name="T114" fmla="*/ 28 w 1218"/>
                <a:gd name="T115" fmla="*/ 473 h 961"/>
                <a:gd name="T116" fmla="*/ 35 w 1218"/>
                <a:gd name="T117" fmla="*/ 511 h 961"/>
                <a:gd name="T118" fmla="*/ 0 w 1218"/>
                <a:gd name="T119" fmla="*/ 552 h 961"/>
                <a:gd name="T120" fmla="*/ 0 w 1218"/>
                <a:gd name="T121" fmla="*/ 573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18" h="961">
                  <a:moveTo>
                    <a:pt x="0" y="573"/>
                  </a:moveTo>
                  <a:lnTo>
                    <a:pt x="28" y="580"/>
                  </a:lnTo>
                  <a:lnTo>
                    <a:pt x="61" y="609"/>
                  </a:lnTo>
                  <a:lnTo>
                    <a:pt x="54" y="623"/>
                  </a:lnTo>
                  <a:lnTo>
                    <a:pt x="78" y="656"/>
                  </a:lnTo>
                  <a:lnTo>
                    <a:pt x="116" y="663"/>
                  </a:lnTo>
                  <a:lnTo>
                    <a:pt x="128" y="699"/>
                  </a:lnTo>
                  <a:lnTo>
                    <a:pt x="154" y="732"/>
                  </a:lnTo>
                  <a:lnTo>
                    <a:pt x="163" y="766"/>
                  </a:lnTo>
                  <a:lnTo>
                    <a:pt x="194" y="768"/>
                  </a:lnTo>
                  <a:lnTo>
                    <a:pt x="244" y="813"/>
                  </a:lnTo>
                  <a:lnTo>
                    <a:pt x="270" y="823"/>
                  </a:lnTo>
                  <a:lnTo>
                    <a:pt x="299" y="858"/>
                  </a:lnTo>
                  <a:lnTo>
                    <a:pt x="277" y="880"/>
                  </a:lnTo>
                  <a:lnTo>
                    <a:pt x="325" y="927"/>
                  </a:lnTo>
                  <a:lnTo>
                    <a:pt x="377" y="927"/>
                  </a:lnTo>
                  <a:lnTo>
                    <a:pt x="429" y="937"/>
                  </a:lnTo>
                  <a:lnTo>
                    <a:pt x="472" y="961"/>
                  </a:lnTo>
                  <a:lnTo>
                    <a:pt x="534" y="908"/>
                  </a:lnTo>
                  <a:lnTo>
                    <a:pt x="546" y="877"/>
                  </a:lnTo>
                  <a:lnTo>
                    <a:pt x="577" y="906"/>
                  </a:lnTo>
                  <a:lnTo>
                    <a:pt x="612" y="913"/>
                  </a:lnTo>
                  <a:lnTo>
                    <a:pt x="641" y="906"/>
                  </a:lnTo>
                  <a:lnTo>
                    <a:pt x="686" y="937"/>
                  </a:lnTo>
                  <a:lnTo>
                    <a:pt x="702" y="906"/>
                  </a:lnTo>
                  <a:lnTo>
                    <a:pt x="698" y="880"/>
                  </a:lnTo>
                  <a:lnTo>
                    <a:pt x="702" y="832"/>
                  </a:lnTo>
                  <a:lnTo>
                    <a:pt x="743" y="799"/>
                  </a:lnTo>
                  <a:lnTo>
                    <a:pt x="757" y="761"/>
                  </a:lnTo>
                  <a:lnTo>
                    <a:pt x="793" y="761"/>
                  </a:lnTo>
                  <a:lnTo>
                    <a:pt x="843" y="778"/>
                  </a:lnTo>
                  <a:lnTo>
                    <a:pt x="850" y="761"/>
                  </a:lnTo>
                  <a:lnTo>
                    <a:pt x="838" y="739"/>
                  </a:lnTo>
                  <a:lnTo>
                    <a:pt x="845" y="709"/>
                  </a:lnTo>
                  <a:lnTo>
                    <a:pt x="857" y="671"/>
                  </a:lnTo>
                  <a:lnTo>
                    <a:pt x="852" y="623"/>
                  </a:lnTo>
                  <a:lnTo>
                    <a:pt x="850" y="571"/>
                  </a:lnTo>
                  <a:lnTo>
                    <a:pt x="866" y="542"/>
                  </a:lnTo>
                  <a:lnTo>
                    <a:pt x="911" y="556"/>
                  </a:lnTo>
                  <a:lnTo>
                    <a:pt x="949" y="566"/>
                  </a:lnTo>
                  <a:lnTo>
                    <a:pt x="964" y="606"/>
                  </a:lnTo>
                  <a:lnTo>
                    <a:pt x="1023" y="594"/>
                  </a:lnTo>
                  <a:lnTo>
                    <a:pt x="1040" y="571"/>
                  </a:lnTo>
                  <a:lnTo>
                    <a:pt x="1080" y="573"/>
                  </a:lnTo>
                  <a:lnTo>
                    <a:pt x="1139" y="604"/>
                  </a:lnTo>
                  <a:lnTo>
                    <a:pt x="1161" y="614"/>
                  </a:lnTo>
                  <a:lnTo>
                    <a:pt x="1182" y="644"/>
                  </a:lnTo>
                  <a:lnTo>
                    <a:pt x="1199" y="609"/>
                  </a:lnTo>
                  <a:lnTo>
                    <a:pt x="1177" y="578"/>
                  </a:lnTo>
                  <a:lnTo>
                    <a:pt x="1154" y="556"/>
                  </a:lnTo>
                  <a:lnTo>
                    <a:pt x="1182" y="528"/>
                  </a:lnTo>
                  <a:lnTo>
                    <a:pt x="1187" y="495"/>
                  </a:lnTo>
                  <a:lnTo>
                    <a:pt x="1215" y="490"/>
                  </a:lnTo>
                  <a:lnTo>
                    <a:pt x="1218" y="468"/>
                  </a:lnTo>
                  <a:lnTo>
                    <a:pt x="1182" y="438"/>
                  </a:lnTo>
                  <a:lnTo>
                    <a:pt x="1146" y="445"/>
                  </a:lnTo>
                  <a:lnTo>
                    <a:pt x="1101" y="445"/>
                  </a:lnTo>
                  <a:lnTo>
                    <a:pt x="1068" y="411"/>
                  </a:lnTo>
                  <a:lnTo>
                    <a:pt x="1075" y="383"/>
                  </a:lnTo>
                  <a:lnTo>
                    <a:pt x="1059" y="359"/>
                  </a:lnTo>
                  <a:lnTo>
                    <a:pt x="1021" y="366"/>
                  </a:lnTo>
                  <a:lnTo>
                    <a:pt x="980" y="352"/>
                  </a:lnTo>
                  <a:lnTo>
                    <a:pt x="954" y="366"/>
                  </a:lnTo>
                  <a:lnTo>
                    <a:pt x="926" y="340"/>
                  </a:lnTo>
                  <a:lnTo>
                    <a:pt x="911" y="314"/>
                  </a:lnTo>
                  <a:lnTo>
                    <a:pt x="881" y="297"/>
                  </a:lnTo>
                  <a:lnTo>
                    <a:pt x="857" y="309"/>
                  </a:lnTo>
                  <a:lnTo>
                    <a:pt x="828" y="288"/>
                  </a:lnTo>
                  <a:lnTo>
                    <a:pt x="814" y="262"/>
                  </a:lnTo>
                  <a:lnTo>
                    <a:pt x="821" y="238"/>
                  </a:lnTo>
                  <a:lnTo>
                    <a:pt x="807" y="209"/>
                  </a:lnTo>
                  <a:lnTo>
                    <a:pt x="807" y="169"/>
                  </a:lnTo>
                  <a:lnTo>
                    <a:pt x="821" y="150"/>
                  </a:lnTo>
                  <a:lnTo>
                    <a:pt x="824" y="114"/>
                  </a:lnTo>
                  <a:lnTo>
                    <a:pt x="814" y="81"/>
                  </a:lnTo>
                  <a:lnTo>
                    <a:pt x="797" y="57"/>
                  </a:lnTo>
                  <a:lnTo>
                    <a:pt x="786" y="29"/>
                  </a:lnTo>
                  <a:lnTo>
                    <a:pt x="764" y="31"/>
                  </a:lnTo>
                  <a:lnTo>
                    <a:pt x="726" y="0"/>
                  </a:lnTo>
                  <a:lnTo>
                    <a:pt x="698" y="19"/>
                  </a:lnTo>
                  <a:lnTo>
                    <a:pt x="705" y="57"/>
                  </a:lnTo>
                  <a:lnTo>
                    <a:pt x="672" y="76"/>
                  </a:lnTo>
                  <a:lnTo>
                    <a:pt x="655" y="95"/>
                  </a:lnTo>
                  <a:lnTo>
                    <a:pt x="617" y="81"/>
                  </a:lnTo>
                  <a:lnTo>
                    <a:pt x="577" y="71"/>
                  </a:lnTo>
                  <a:lnTo>
                    <a:pt x="553" y="74"/>
                  </a:lnTo>
                  <a:lnTo>
                    <a:pt x="522" y="60"/>
                  </a:lnTo>
                  <a:lnTo>
                    <a:pt x="489" y="79"/>
                  </a:lnTo>
                  <a:lnTo>
                    <a:pt x="467" y="76"/>
                  </a:lnTo>
                  <a:lnTo>
                    <a:pt x="446" y="52"/>
                  </a:lnTo>
                  <a:lnTo>
                    <a:pt x="418" y="52"/>
                  </a:lnTo>
                  <a:lnTo>
                    <a:pt x="401" y="71"/>
                  </a:lnTo>
                  <a:lnTo>
                    <a:pt x="332" y="79"/>
                  </a:lnTo>
                  <a:lnTo>
                    <a:pt x="313" y="57"/>
                  </a:lnTo>
                  <a:lnTo>
                    <a:pt x="289" y="57"/>
                  </a:lnTo>
                  <a:lnTo>
                    <a:pt x="275" y="81"/>
                  </a:lnTo>
                  <a:lnTo>
                    <a:pt x="239" y="100"/>
                  </a:lnTo>
                  <a:lnTo>
                    <a:pt x="216" y="88"/>
                  </a:lnTo>
                  <a:lnTo>
                    <a:pt x="147" y="86"/>
                  </a:lnTo>
                  <a:lnTo>
                    <a:pt x="133" y="107"/>
                  </a:lnTo>
                  <a:lnTo>
                    <a:pt x="140" y="133"/>
                  </a:lnTo>
                  <a:lnTo>
                    <a:pt x="140" y="157"/>
                  </a:lnTo>
                  <a:lnTo>
                    <a:pt x="137" y="197"/>
                  </a:lnTo>
                  <a:lnTo>
                    <a:pt x="154" y="226"/>
                  </a:lnTo>
                  <a:lnTo>
                    <a:pt x="130" y="262"/>
                  </a:lnTo>
                  <a:lnTo>
                    <a:pt x="114" y="276"/>
                  </a:lnTo>
                  <a:lnTo>
                    <a:pt x="114" y="295"/>
                  </a:lnTo>
                  <a:lnTo>
                    <a:pt x="97" y="309"/>
                  </a:lnTo>
                  <a:lnTo>
                    <a:pt x="118" y="331"/>
                  </a:lnTo>
                  <a:lnTo>
                    <a:pt x="92" y="342"/>
                  </a:lnTo>
                  <a:lnTo>
                    <a:pt x="109" y="373"/>
                  </a:lnTo>
                  <a:lnTo>
                    <a:pt x="95" y="404"/>
                  </a:lnTo>
                  <a:lnTo>
                    <a:pt x="64" y="416"/>
                  </a:lnTo>
                  <a:lnTo>
                    <a:pt x="57" y="430"/>
                  </a:lnTo>
                  <a:lnTo>
                    <a:pt x="35" y="423"/>
                  </a:lnTo>
                  <a:lnTo>
                    <a:pt x="28" y="473"/>
                  </a:lnTo>
                  <a:lnTo>
                    <a:pt x="40" y="492"/>
                  </a:lnTo>
                  <a:lnTo>
                    <a:pt x="35" y="511"/>
                  </a:lnTo>
                  <a:lnTo>
                    <a:pt x="7" y="523"/>
                  </a:lnTo>
                  <a:lnTo>
                    <a:pt x="0" y="552"/>
                  </a:lnTo>
                  <a:lnTo>
                    <a:pt x="0" y="573"/>
                  </a:lnTo>
                  <a:lnTo>
                    <a:pt x="0" y="57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0FEFD30-079E-6ACA-11C5-4ACADA2EF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" y="2317"/>
              <a:ext cx="1254" cy="896"/>
            </a:xfrm>
            <a:custGeom>
              <a:avLst/>
              <a:gdLst>
                <a:gd name="T0" fmla="*/ 689 w 1254"/>
                <a:gd name="T1" fmla="*/ 0 h 896"/>
                <a:gd name="T2" fmla="*/ 575 w 1254"/>
                <a:gd name="T3" fmla="*/ 31 h 896"/>
                <a:gd name="T4" fmla="*/ 496 w 1254"/>
                <a:gd name="T5" fmla="*/ 45 h 896"/>
                <a:gd name="T6" fmla="*/ 515 w 1254"/>
                <a:gd name="T7" fmla="*/ 88 h 896"/>
                <a:gd name="T8" fmla="*/ 482 w 1254"/>
                <a:gd name="T9" fmla="*/ 119 h 896"/>
                <a:gd name="T10" fmla="*/ 484 w 1254"/>
                <a:gd name="T11" fmla="*/ 176 h 896"/>
                <a:gd name="T12" fmla="*/ 496 w 1254"/>
                <a:gd name="T13" fmla="*/ 247 h 896"/>
                <a:gd name="T14" fmla="*/ 439 w 1254"/>
                <a:gd name="T15" fmla="*/ 290 h 896"/>
                <a:gd name="T16" fmla="*/ 435 w 1254"/>
                <a:gd name="T17" fmla="*/ 330 h 896"/>
                <a:gd name="T18" fmla="*/ 408 w 1254"/>
                <a:gd name="T19" fmla="*/ 371 h 896"/>
                <a:gd name="T20" fmla="*/ 406 w 1254"/>
                <a:gd name="T21" fmla="*/ 416 h 896"/>
                <a:gd name="T22" fmla="*/ 437 w 1254"/>
                <a:gd name="T23" fmla="*/ 456 h 896"/>
                <a:gd name="T24" fmla="*/ 408 w 1254"/>
                <a:gd name="T25" fmla="*/ 478 h 896"/>
                <a:gd name="T26" fmla="*/ 373 w 1254"/>
                <a:gd name="T27" fmla="*/ 502 h 896"/>
                <a:gd name="T28" fmla="*/ 330 w 1254"/>
                <a:gd name="T29" fmla="*/ 540 h 896"/>
                <a:gd name="T30" fmla="*/ 278 w 1254"/>
                <a:gd name="T31" fmla="*/ 542 h 896"/>
                <a:gd name="T32" fmla="*/ 211 w 1254"/>
                <a:gd name="T33" fmla="*/ 537 h 896"/>
                <a:gd name="T34" fmla="*/ 169 w 1254"/>
                <a:gd name="T35" fmla="*/ 563 h 896"/>
                <a:gd name="T36" fmla="*/ 135 w 1254"/>
                <a:gd name="T37" fmla="*/ 592 h 896"/>
                <a:gd name="T38" fmla="*/ 90 w 1254"/>
                <a:gd name="T39" fmla="*/ 599 h 896"/>
                <a:gd name="T40" fmla="*/ 38 w 1254"/>
                <a:gd name="T41" fmla="*/ 611 h 896"/>
                <a:gd name="T42" fmla="*/ 0 w 1254"/>
                <a:gd name="T43" fmla="*/ 658 h 896"/>
                <a:gd name="T44" fmla="*/ 52 w 1254"/>
                <a:gd name="T45" fmla="*/ 666 h 896"/>
                <a:gd name="T46" fmla="*/ 135 w 1254"/>
                <a:gd name="T47" fmla="*/ 701 h 896"/>
                <a:gd name="T48" fmla="*/ 188 w 1254"/>
                <a:gd name="T49" fmla="*/ 687 h 896"/>
                <a:gd name="T50" fmla="*/ 257 w 1254"/>
                <a:gd name="T51" fmla="*/ 753 h 896"/>
                <a:gd name="T52" fmla="*/ 432 w 1254"/>
                <a:gd name="T53" fmla="*/ 796 h 896"/>
                <a:gd name="T54" fmla="*/ 532 w 1254"/>
                <a:gd name="T55" fmla="*/ 777 h 896"/>
                <a:gd name="T56" fmla="*/ 598 w 1254"/>
                <a:gd name="T57" fmla="*/ 734 h 896"/>
                <a:gd name="T58" fmla="*/ 672 w 1254"/>
                <a:gd name="T59" fmla="*/ 765 h 896"/>
                <a:gd name="T60" fmla="*/ 705 w 1254"/>
                <a:gd name="T61" fmla="*/ 792 h 896"/>
                <a:gd name="T62" fmla="*/ 793 w 1254"/>
                <a:gd name="T63" fmla="*/ 808 h 896"/>
                <a:gd name="T64" fmla="*/ 833 w 1254"/>
                <a:gd name="T65" fmla="*/ 896 h 896"/>
                <a:gd name="T66" fmla="*/ 874 w 1254"/>
                <a:gd name="T67" fmla="*/ 834 h 896"/>
                <a:gd name="T68" fmla="*/ 931 w 1254"/>
                <a:gd name="T69" fmla="*/ 737 h 896"/>
                <a:gd name="T70" fmla="*/ 957 w 1254"/>
                <a:gd name="T71" fmla="*/ 692 h 896"/>
                <a:gd name="T72" fmla="*/ 1009 w 1254"/>
                <a:gd name="T73" fmla="*/ 668 h 896"/>
                <a:gd name="T74" fmla="*/ 1104 w 1254"/>
                <a:gd name="T75" fmla="*/ 715 h 896"/>
                <a:gd name="T76" fmla="*/ 1187 w 1254"/>
                <a:gd name="T77" fmla="*/ 711 h 896"/>
                <a:gd name="T78" fmla="*/ 1254 w 1254"/>
                <a:gd name="T79" fmla="*/ 670 h 896"/>
                <a:gd name="T80" fmla="*/ 1225 w 1254"/>
                <a:gd name="T81" fmla="*/ 630 h 896"/>
                <a:gd name="T82" fmla="*/ 1192 w 1254"/>
                <a:gd name="T83" fmla="*/ 601 h 896"/>
                <a:gd name="T84" fmla="*/ 1128 w 1254"/>
                <a:gd name="T85" fmla="*/ 597 h 896"/>
                <a:gd name="T86" fmla="*/ 1073 w 1254"/>
                <a:gd name="T87" fmla="*/ 573 h 896"/>
                <a:gd name="T88" fmla="*/ 1033 w 1254"/>
                <a:gd name="T89" fmla="*/ 537 h 896"/>
                <a:gd name="T90" fmla="*/ 1004 w 1254"/>
                <a:gd name="T91" fmla="*/ 490 h 896"/>
                <a:gd name="T92" fmla="*/ 947 w 1254"/>
                <a:gd name="T93" fmla="*/ 490 h 896"/>
                <a:gd name="T94" fmla="*/ 955 w 1254"/>
                <a:gd name="T95" fmla="*/ 440 h 896"/>
                <a:gd name="T96" fmla="*/ 981 w 1254"/>
                <a:gd name="T97" fmla="*/ 399 h 896"/>
                <a:gd name="T98" fmla="*/ 955 w 1254"/>
                <a:gd name="T99" fmla="*/ 368 h 896"/>
                <a:gd name="T100" fmla="*/ 957 w 1254"/>
                <a:gd name="T101" fmla="*/ 316 h 896"/>
                <a:gd name="T102" fmla="*/ 938 w 1254"/>
                <a:gd name="T103" fmla="*/ 264 h 896"/>
                <a:gd name="T104" fmla="*/ 886 w 1254"/>
                <a:gd name="T105" fmla="*/ 247 h 896"/>
                <a:gd name="T106" fmla="*/ 881 w 1254"/>
                <a:gd name="T107" fmla="*/ 195 h 896"/>
                <a:gd name="T108" fmla="*/ 850 w 1254"/>
                <a:gd name="T109" fmla="*/ 152 h 896"/>
                <a:gd name="T110" fmla="*/ 819 w 1254"/>
                <a:gd name="T111" fmla="*/ 107 h 896"/>
                <a:gd name="T112" fmla="*/ 772 w 1254"/>
                <a:gd name="T113" fmla="*/ 128 h 896"/>
                <a:gd name="T114" fmla="*/ 812 w 1254"/>
                <a:gd name="T115" fmla="*/ 169 h 896"/>
                <a:gd name="T116" fmla="*/ 777 w 1254"/>
                <a:gd name="T117" fmla="*/ 216 h 896"/>
                <a:gd name="T118" fmla="*/ 755 w 1254"/>
                <a:gd name="T119" fmla="*/ 171 h 896"/>
                <a:gd name="T120" fmla="*/ 731 w 1254"/>
                <a:gd name="T121" fmla="*/ 107 h 896"/>
                <a:gd name="T122" fmla="*/ 729 w 1254"/>
                <a:gd name="T123" fmla="*/ 71 h 896"/>
                <a:gd name="T124" fmla="*/ 720 w 1254"/>
                <a:gd name="T125" fmla="*/ 31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4" h="896">
                  <a:moveTo>
                    <a:pt x="720" y="31"/>
                  </a:moveTo>
                  <a:lnTo>
                    <a:pt x="689" y="0"/>
                  </a:lnTo>
                  <a:lnTo>
                    <a:pt x="594" y="0"/>
                  </a:lnTo>
                  <a:lnTo>
                    <a:pt x="575" y="31"/>
                  </a:lnTo>
                  <a:lnTo>
                    <a:pt x="513" y="31"/>
                  </a:lnTo>
                  <a:lnTo>
                    <a:pt x="496" y="45"/>
                  </a:lnTo>
                  <a:lnTo>
                    <a:pt x="489" y="71"/>
                  </a:lnTo>
                  <a:lnTo>
                    <a:pt x="515" y="88"/>
                  </a:lnTo>
                  <a:lnTo>
                    <a:pt x="508" y="105"/>
                  </a:lnTo>
                  <a:lnTo>
                    <a:pt x="482" y="119"/>
                  </a:lnTo>
                  <a:lnTo>
                    <a:pt x="496" y="152"/>
                  </a:lnTo>
                  <a:lnTo>
                    <a:pt x="484" y="176"/>
                  </a:lnTo>
                  <a:lnTo>
                    <a:pt x="496" y="202"/>
                  </a:lnTo>
                  <a:lnTo>
                    <a:pt x="496" y="247"/>
                  </a:lnTo>
                  <a:lnTo>
                    <a:pt x="449" y="271"/>
                  </a:lnTo>
                  <a:lnTo>
                    <a:pt x="439" y="290"/>
                  </a:lnTo>
                  <a:lnTo>
                    <a:pt x="416" y="307"/>
                  </a:lnTo>
                  <a:lnTo>
                    <a:pt x="435" y="330"/>
                  </a:lnTo>
                  <a:lnTo>
                    <a:pt x="416" y="347"/>
                  </a:lnTo>
                  <a:lnTo>
                    <a:pt x="408" y="371"/>
                  </a:lnTo>
                  <a:lnTo>
                    <a:pt x="435" y="397"/>
                  </a:lnTo>
                  <a:lnTo>
                    <a:pt x="406" y="416"/>
                  </a:lnTo>
                  <a:lnTo>
                    <a:pt x="413" y="440"/>
                  </a:lnTo>
                  <a:lnTo>
                    <a:pt x="437" y="456"/>
                  </a:lnTo>
                  <a:lnTo>
                    <a:pt x="427" y="473"/>
                  </a:lnTo>
                  <a:lnTo>
                    <a:pt x="408" y="478"/>
                  </a:lnTo>
                  <a:lnTo>
                    <a:pt x="397" y="506"/>
                  </a:lnTo>
                  <a:lnTo>
                    <a:pt x="373" y="502"/>
                  </a:lnTo>
                  <a:lnTo>
                    <a:pt x="359" y="525"/>
                  </a:lnTo>
                  <a:lnTo>
                    <a:pt x="330" y="540"/>
                  </a:lnTo>
                  <a:lnTo>
                    <a:pt x="299" y="530"/>
                  </a:lnTo>
                  <a:lnTo>
                    <a:pt x="278" y="542"/>
                  </a:lnTo>
                  <a:lnTo>
                    <a:pt x="247" y="521"/>
                  </a:lnTo>
                  <a:lnTo>
                    <a:pt x="211" y="537"/>
                  </a:lnTo>
                  <a:lnTo>
                    <a:pt x="200" y="563"/>
                  </a:lnTo>
                  <a:lnTo>
                    <a:pt x="169" y="563"/>
                  </a:lnTo>
                  <a:lnTo>
                    <a:pt x="152" y="587"/>
                  </a:lnTo>
                  <a:lnTo>
                    <a:pt x="135" y="592"/>
                  </a:lnTo>
                  <a:lnTo>
                    <a:pt x="119" y="620"/>
                  </a:lnTo>
                  <a:lnTo>
                    <a:pt x="90" y="599"/>
                  </a:lnTo>
                  <a:lnTo>
                    <a:pt x="62" y="628"/>
                  </a:lnTo>
                  <a:lnTo>
                    <a:pt x="38" y="611"/>
                  </a:lnTo>
                  <a:lnTo>
                    <a:pt x="17" y="623"/>
                  </a:lnTo>
                  <a:lnTo>
                    <a:pt x="0" y="658"/>
                  </a:lnTo>
                  <a:lnTo>
                    <a:pt x="17" y="661"/>
                  </a:lnTo>
                  <a:lnTo>
                    <a:pt x="52" y="666"/>
                  </a:lnTo>
                  <a:lnTo>
                    <a:pt x="95" y="696"/>
                  </a:lnTo>
                  <a:lnTo>
                    <a:pt x="135" y="701"/>
                  </a:lnTo>
                  <a:lnTo>
                    <a:pt x="147" y="685"/>
                  </a:lnTo>
                  <a:lnTo>
                    <a:pt x="188" y="687"/>
                  </a:lnTo>
                  <a:lnTo>
                    <a:pt x="249" y="730"/>
                  </a:lnTo>
                  <a:lnTo>
                    <a:pt x="257" y="753"/>
                  </a:lnTo>
                  <a:lnTo>
                    <a:pt x="335" y="796"/>
                  </a:lnTo>
                  <a:lnTo>
                    <a:pt x="432" y="796"/>
                  </a:lnTo>
                  <a:lnTo>
                    <a:pt x="506" y="811"/>
                  </a:lnTo>
                  <a:lnTo>
                    <a:pt x="532" y="777"/>
                  </a:lnTo>
                  <a:lnTo>
                    <a:pt x="549" y="737"/>
                  </a:lnTo>
                  <a:lnTo>
                    <a:pt x="598" y="734"/>
                  </a:lnTo>
                  <a:lnTo>
                    <a:pt x="622" y="756"/>
                  </a:lnTo>
                  <a:lnTo>
                    <a:pt x="672" y="765"/>
                  </a:lnTo>
                  <a:lnTo>
                    <a:pt x="679" y="801"/>
                  </a:lnTo>
                  <a:lnTo>
                    <a:pt x="705" y="792"/>
                  </a:lnTo>
                  <a:lnTo>
                    <a:pt x="750" y="820"/>
                  </a:lnTo>
                  <a:lnTo>
                    <a:pt x="793" y="808"/>
                  </a:lnTo>
                  <a:lnTo>
                    <a:pt x="822" y="827"/>
                  </a:lnTo>
                  <a:lnTo>
                    <a:pt x="833" y="896"/>
                  </a:lnTo>
                  <a:lnTo>
                    <a:pt x="857" y="894"/>
                  </a:lnTo>
                  <a:lnTo>
                    <a:pt x="874" y="834"/>
                  </a:lnTo>
                  <a:lnTo>
                    <a:pt x="883" y="794"/>
                  </a:lnTo>
                  <a:lnTo>
                    <a:pt x="931" y="737"/>
                  </a:lnTo>
                  <a:lnTo>
                    <a:pt x="940" y="699"/>
                  </a:lnTo>
                  <a:lnTo>
                    <a:pt x="957" y="692"/>
                  </a:lnTo>
                  <a:lnTo>
                    <a:pt x="983" y="668"/>
                  </a:lnTo>
                  <a:lnTo>
                    <a:pt x="1009" y="668"/>
                  </a:lnTo>
                  <a:lnTo>
                    <a:pt x="1059" y="689"/>
                  </a:lnTo>
                  <a:lnTo>
                    <a:pt x="1104" y="715"/>
                  </a:lnTo>
                  <a:lnTo>
                    <a:pt x="1149" y="687"/>
                  </a:lnTo>
                  <a:lnTo>
                    <a:pt x="1187" y="711"/>
                  </a:lnTo>
                  <a:lnTo>
                    <a:pt x="1221" y="704"/>
                  </a:lnTo>
                  <a:lnTo>
                    <a:pt x="1254" y="670"/>
                  </a:lnTo>
                  <a:lnTo>
                    <a:pt x="1244" y="658"/>
                  </a:lnTo>
                  <a:lnTo>
                    <a:pt x="1225" y="630"/>
                  </a:lnTo>
                  <a:lnTo>
                    <a:pt x="1192" y="623"/>
                  </a:lnTo>
                  <a:lnTo>
                    <a:pt x="1192" y="601"/>
                  </a:lnTo>
                  <a:lnTo>
                    <a:pt x="1161" y="582"/>
                  </a:lnTo>
                  <a:lnTo>
                    <a:pt x="1128" y="597"/>
                  </a:lnTo>
                  <a:lnTo>
                    <a:pt x="1102" y="570"/>
                  </a:lnTo>
                  <a:lnTo>
                    <a:pt x="1073" y="573"/>
                  </a:lnTo>
                  <a:lnTo>
                    <a:pt x="1076" y="542"/>
                  </a:lnTo>
                  <a:lnTo>
                    <a:pt x="1033" y="537"/>
                  </a:lnTo>
                  <a:lnTo>
                    <a:pt x="1002" y="521"/>
                  </a:lnTo>
                  <a:lnTo>
                    <a:pt x="1004" y="490"/>
                  </a:lnTo>
                  <a:lnTo>
                    <a:pt x="990" y="473"/>
                  </a:lnTo>
                  <a:lnTo>
                    <a:pt x="947" y="490"/>
                  </a:lnTo>
                  <a:lnTo>
                    <a:pt x="928" y="466"/>
                  </a:lnTo>
                  <a:lnTo>
                    <a:pt x="955" y="440"/>
                  </a:lnTo>
                  <a:lnTo>
                    <a:pt x="976" y="423"/>
                  </a:lnTo>
                  <a:lnTo>
                    <a:pt x="981" y="399"/>
                  </a:lnTo>
                  <a:lnTo>
                    <a:pt x="947" y="395"/>
                  </a:lnTo>
                  <a:lnTo>
                    <a:pt x="955" y="368"/>
                  </a:lnTo>
                  <a:lnTo>
                    <a:pt x="938" y="340"/>
                  </a:lnTo>
                  <a:lnTo>
                    <a:pt x="957" y="316"/>
                  </a:lnTo>
                  <a:lnTo>
                    <a:pt x="938" y="283"/>
                  </a:lnTo>
                  <a:lnTo>
                    <a:pt x="938" y="264"/>
                  </a:lnTo>
                  <a:lnTo>
                    <a:pt x="921" y="247"/>
                  </a:lnTo>
                  <a:lnTo>
                    <a:pt x="886" y="247"/>
                  </a:lnTo>
                  <a:lnTo>
                    <a:pt x="881" y="219"/>
                  </a:lnTo>
                  <a:lnTo>
                    <a:pt x="881" y="195"/>
                  </a:lnTo>
                  <a:lnTo>
                    <a:pt x="850" y="176"/>
                  </a:lnTo>
                  <a:lnTo>
                    <a:pt x="850" y="152"/>
                  </a:lnTo>
                  <a:lnTo>
                    <a:pt x="831" y="133"/>
                  </a:lnTo>
                  <a:lnTo>
                    <a:pt x="819" y="107"/>
                  </a:lnTo>
                  <a:lnTo>
                    <a:pt x="791" y="107"/>
                  </a:lnTo>
                  <a:lnTo>
                    <a:pt x="772" y="128"/>
                  </a:lnTo>
                  <a:lnTo>
                    <a:pt x="793" y="147"/>
                  </a:lnTo>
                  <a:lnTo>
                    <a:pt x="812" y="169"/>
                  </a:lnTo>
                  <a:lnTo>
                    <a:pt x="791" y="202"/>
                  </a:lnTo>
                  <a:lnTo>
                    <a:pt x="777" y="216"/>
                  </a:lnTo>
                  <a:lnTo>
                    <a:pt x="736" y="190"/>
                  </a:lnTo>
                  <a:lnTo>
                    <a:pt x="755" y="171"/>
                  </a:lnTo>
                  <a:lnTo>
                    <a:pt x="731" y="140"/>
                  </a:lnTo>
                  <a:lnTo>
                    <a:pt x="731" y="107"/>
                  </a:lnTo>
                  <a:lnTo>
                    <a:pt x="758" y="81"/>
                  </a:lnTo>
                  <a:lnTo>
                    <a:pt x="729" y="71"/>
                  </a:lnTo>
                  <a:lnTo>
                    <a:pt x="705" y="71"/>
                  </a:lnTo>
                  <a:lnTo>
                    <a:pt x="720" y="31"/>
                  </a:lnTo>
                  <a:lnTo>
                    <a:pt x="720" y="3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3" name="Obdélník 22">
            <a:extLst>
              <a:ext uri="{FF2B5EF4-FFF2-40B4-BE49-F238E27FC236}">
                <a16:creationId xmlns:a16="http://schemas.microsoft.com/office/drawing/2014/main" id="{6E5F0356-03FA-E9C3-D305-146F037B8333}"/>
              </a:ext>
            </a:extLst>
          </p:cNvPr>
          <p:cNvSpPr/>
          <p:nvPr/>
        </p:nvSpPr>
        <p:spPr>
          <a:xfrm>
            <a:off x="1205188" y="3173371"/>
            <a:ext cx="9781623" cy="51125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FB73B63-0E1A-143A-8AC7-4964917102AC}"/>
              </a:ext>
            </a:extLst>
          </p:cNvPr>
          <p:cNvSpPr/>
          <p:nvPr/>
        </p:nvSpPr>
        <p:spPr>
          <a:xfrm>
            <a:off x="4481455" y="0"/>
            <a:ext cx="771054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BA539705-0EDA-3A32-00B5-EF0AB715BE28}"/>
              </a:ext>
            </a:extLst>
          </p:cNvPr>
          <p:cNvGrpSpPr/>
          <p:nvPr/>
        </p:nvGrpSpPr>
        <p:grpSpPr>
          <a:xfrm>
            <a:off x="7988416" y="1422725"/>
            <a:ext cx="3192666" cy="511258"/>
            <a:chOff x="7988416" y="1422725"/>
            <a:chExt cx="3192666" cy="511258"/>
          </a:xfrm>
        </p:grpSpPr>
        <p:sp>
          <p:nvSpPr>
            <p:cNvPr id="95" name="Volný tvar: obrazec 94">
              <a:extLst>
                <a:ext uri="{FF2B5EF4-FFF2-40B4-BE49-F238E27FC236}">
                  <a16:creationId xmlns:a16="http://schemas.microsoft.com/office/drawing/2014/main" id="{00D9A251-A90E-CA50-B919-E6E8148E7A52}"/>
                </a:ext>
              </a:extLst>
            </p:cNvPr>
            <p:cNvSpPr/>
            <p:nvPr/>
          </p:nvSpPr>
          <p:spPr>
            <a:xfrm>
              <a:off x="7988416" y="1422725"/>
              <a:ext cx="3192665" cy="511258"/>
            </a:xfrm>
            <a:custGeom>
              <a:avLst/>
              <a:gdLst>
                <a:gd name="connsiteX0" fmla="*/ 255629 w 3192665"/>
                <a:gd name="connsiteY0" fmla="*/ 0 h 511258"/>
                <a:gd name="connsiteX1" fmla="*/ 2937036 w 3192665"/>
                <a:gd name="connsiteY1" fmla="*/ 0 h 511258"/>
                <a:gd name="connsiteX2" fmla="*/ 3192665 w 3192665"/>
                <a:gd name="connsiteY2" fmla="*/ 255629 h 511258"/>
                <a:gd name="connsiteX3" fmla="*/ 3192664 w 3192665"/>
                <a:gd name="connsiteY3" fmla="*/ 255629 h 511258"/>
                <a:gd name="connsiteX4" fmla="*/ 2937035 w 3192665"/>
                <a:gd name="connsiteY4" fmla="*/ 511258 h 511258"/>
                <a:gd name="connsiteX5" fmla="*/ 255629 w 3192665"/>
                <a:gd name="connsiteY5" fmla="*/ 511257 h 511258"/>
                <a:gd name="connsiteX6" fmla="*/ 0 w 3192665"/>
                <a:gd name="connsiteY6" fmla="*/ 511257 h 511258"/>
                <a:gd name="connsiteX7" fmla="*/ 0 w 3192665"/>
                <a:gd name="connsiteY7" fmla="*/ 255629 h 511258"/>
                <a:gd name="connsiteX8" fmla="*/ 0 w 3192665"/>
                <a:gd name="connsiteY8" fmla="*/ 255628 h 511258"/>
                <a:gd name="connsiteX9" fmla="*/ 0 w 3192665"/>
                <a:gd name="connsiteY9" fmla="*/ 252482 h 511258"/>
                <a:gd name="connsiteX10" fmla="*/ 636 w 3192665"/>
                <a:gd name="connsiteY10" fmla="*/ 252482 h 511258"/>
                <a:gd name="connsiteX11" fmla="*/ 20089 w 3192665"/>
                <a:gd name="connsiteY11" fmla="*/ 156127 h 511258"/>
                <a:gd name="connsiteX12" fmla="*/ 255629 w 3192665"/>
                <a:gd name="connsiteY12" fmla="*/ 0 h 5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2665" h="511258">
                  <a:moveTo>
                    <a:pt x="255629" y="0"/>
                  </a:moveTo>
                  <a:lnTo>
                    <a:pt x="2937036" y="0"/>
                  </a:lnTo>
                  <a:cubicBezTo>
                    <a:pt x="3078216" y="0"/>
                    <a:pt x="3192665" y="114449"/>
                    <a:pt x="3192665" y="255629"/>
                  </a:cubicBezTo>
                  <a:lnTo>
                    <a:pt x="3192664" y="255629"/>
                  </a:lnTo>
                  <a:cubicBezTo>
                    <a:pt x="3192664" y="396809"/>
                    <a:pt x="3078215" y="511258"/>
                    <a:pt x="2937035" y="511258"/>
                  </a:cubicBezTo>
                  <a:lnTo>
                    <a:pt x="255629" y="511257"/>
                  </a:lnTo>
                  <a:lnTo>
                    <a:pt x="0" y="511257"/>
                  </a:lnTo>
                  <a:lnTo>
                    <a:pt x="0" y="255629"/>
                  </a:lnTo>
                  <a:lnTo>
                    <a:pt x="0" y="255628"/>
                  </a:lnTo>
                  <a:lnTo>
                    <a:pt x="0" y="252482"/>
                  </a:lnTo>
                  <a:lnTo>
                    <a:pt x="636" y="252482"/>
                  </a:lnTo>
                  <a:lnTo>
                    <a:pt x="20089" y="156127"/>
                  </a:lnTo>
                  <a:cubicBezTo>
                    <a:pt x="58895" y="64378"/>
                    <a:pt x="149744" y="0"/>
                    <a:pt x="255629" y="0"/>
                  </a:cubicBezTo>
                  <a:close/>
                </a:path>
              </a:pathLst>
            </a:custGeom>
            <a:solidFill>
              <a:srgbClr val="5CB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4" name="TextovéPole 73">
              <a:extLst>
                <a:ext uri="{FF2B5EF4-FFF2-40B4-BE49-F238E27FC236}">
                  <a16:creationId xmlns:a16="http://schemas.microsoft.com/office/drawing/2014/main" id="{E07838AC-BAB7-D786-E3A5-0DCE97696B9D}"/>
                </a:ext>
              </a:extLst>
            </p:cNvPr>
            <p:cNvSpPr txBox="1"/>
            <p:nvPr/>
          </p:nvSpPr>
          <p:spPr>
            <a:xfrm>
              <a:off x="8105590" y="1422725"/>
              <a:ext cx="3075492" cy="5030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4108" tIns="54108" rIns="54108" bIns="54108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3200" b="1" kern="1200" baseline="0">
                  <a:solidFill>
                    <a:schemeClr val="bg1"/>
                  </a:solidFill>
                </a:rPr>
                <a:t>13 krajských týmů</a:t>
              </a:r>
              <a:endParaRPr lang="en-US" sz="2400" kern="1200">
                <a:solidFill>
                  <a:schemeClr val="tx1"/>
                </a:solidFill>
              </a:endParaRPr>
            </a:p>
          </p:txBody>
        </p:sp>
      </p:grpSp>
      <p:sp>
        <p:nvSpPr>
          <p:cNvPr id="44" name="!!tvar1">
            <a:extLst>
              <a:ext uri="{FF2B5EF4-FFF2-40B4-BE49-F238E27FC236}">
                <a16:creationId xmlns:a16="http://schemas.microsoft.com/office/drawing/2014/main" id="{A8FAABE9-1966-DD37-1EEF-7D0C43D6E5EC}"/>
              </a:ext>
            </a:extLst>
          </p:cNvPr>
          <p:cNvSpPr/>
          <p:nvPr/>
        </p:nvSpPr>
        <p:spPr>
          <a:xfrm rot="10800000" flipH="1">
            <a:off x="515938" y="-1143868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rgbClr val="5CB9EB">
              <a:alpha val="25000"/>
            </a:srgbClr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5" name="!!tvar2">
            <a:extLst>
              <a:ext uri="{FF2B5EF4-FFF2-40B4-BE49-F238E27FC236}">
                <a16:creationId xmlns:a16="http://schemas.microsoft.com/office/drawing/2014/main" id="{5ED2FD66-B20D-D4E1-4C44-098440E1267A}"/>
              </a:ext>
            </a:extLst>
          </p:cNvPr>
          <p:cNvSpPr/>
          <p:nvPr/>
        </p:nvSpPr>
        <p:spPr>
          <a:xfrm rot="10800000" flipH="1">
            <a:off x="4303066" y="-1143868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rgbClr val="5CB9EB"/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6" name="!!tvar3">
            <a:extLst>
              <a:ext uri="{FF2B5EF4-FFF2-40B4-BE49-F238E27FC236}">
                <a16:creationId xmlns:a16="http://schemas.microsoft.com/office/drawing/2014/main" id="{64CBCCE7-8DD7-088A-D8B3-AD55E397137B}"/>
              </a:ext>
            </a:extLst>
          </p:cNvPr>
          <p:cNvSpPr/>
          <p:nvPr/>
        </p:nvSpPr>
        <p:spPr>
          <a:xfrm rot="10800000" flipH="1">
            <a:off x="8090193" y="-1143868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rgbClr val="5CB9EB">
              <a:alpha val="25000"/>
            </a:srgbClr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7" name="!!text1">
            <a:extLst>
              <a:ext uri="{FF2B5EF4-FFF2-40B4-BE49-F238E27FC236}">
                <a16:creationId xmlns:a16="http://schemas.microsoft.com/office/drawing/2014/main" id="{CD1034EE-112A-9A14-FF7B-C0911E981483}"/>
              </a:ext>
            </a:extLst>
          </p:cNvPr>
          <p:cNvSpPr txBox="1"/>
          <p:nvPr/>
        </p:nvSpPr>
        <p:spPr>
          <a:xfrm>
            <a:off x="566740" y="161168"/>
            <a:ext cx="3435609" cy="226665"/>
          </a:xfrm>
          <a:prstGeom prst="rect">
            <a:avLst/>
          </a:prstGeom>
          <a:noFill/>
        </p:spPr>
        <p:txBody>
          <a:bodyPr wrap="square" lIns="144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b="1">
                <a:solidFill>
                  <a:schemeClr val="bg1"/>
                </a:solidFill>
              </a:rPr>
              <a:t>Informace a komunikace z centra</a:t>
            </a:r>
          </a:p>
        </p:txBody>
      </p:sp>
      <p:sp>
        <p:nvSpPr>
          <p:cNvPr id="48" name="!!2">
            <a:extLst>
              <a:ext uri="{FF2B5EF4-FFF2-40B4-BE49-F238E27FC236}">
                <a16:creationId xmlns:a16="http://schemas.microsoft.com/office/drawing/2014/main" id="{3974DCC8-79AB-A3D2-5F4B-BDFA1E8A8C2C}"/>
              </a:ext>
            </a:extLst>
          </p:cNvPr>
          <p:cNvSpPr/>
          <p:nvPr/>
        </p:nvSpPr>
        <p:spPr>
          <a:xfrm>
            <a:off x="4465662" y="-451231"/>
            <a:ext cx="204898" cy="271384"/>
          </a:xfrm>
          <a:custGeom>
            <a:avLst/>
            <a:gdLst>
              <a:gd name="connsiteX0" fmla="*/ 191 w 384524"/>
              <a:gd name="connsiteY0" fmla="*/ 509302 h 509301"/>
              <a:gd name="connsiteX1" fmla="*/ 191 w 384524"/>
              <a:gd name="connsiteY1" fmla="*/ 432721 h 509301"/>
              <a:gd name="connsiteX2" fmla="*/ 22860 w 384524"/>
              <a:gd name="connsiteY2" fmla="*/ 420529 h 509301"/>
              <a:gd name="connsiteX3" fmla="*/ 80296 w 384524"/>
              <a:gd name="connsiteY3" fmla="*/ 387191 h 509301"/>
              <a:gd name="connsiteX4" fmla="*/ 153257 w 384524"/>
              <a:gd name="connsiteY4" fmla="*/ 338519 h 509301"/>
              <a:gd name="connsiteX5" fmla="*/ 223552 w 384524"/>
              <a:gd name="connsiteY5" fmla="*/ 278987 h 509301"/>
              <a:gd name="connsiteX6" fmla="*/ 272510 w 384524"/>
              <a:gd name="connsiteY6" fmla="*/ 212693 h 509301"/>
              <a:gd name="connsiteX7" fmla="*/ 285464 w 384524"/>
              <a:gd name="connsiteY7" fmla="*/ 139732 h 509301"/>
              <a:gd name="connsiteX8" fmla="*/ 252127 w 384524"/>
              <a:gd name="connsiteY8" fmla="*/ 92869 h 509301"/>
              <a:gd name="connsiteX9" fmla="*/ 190691 w 384524"/>
              <a:gd name="connsiteY9" fmla="*/ 77534 h 509301"/>
              <a:gd name="connsiteX10" fmla="*/ 114110 w 384524"/>
              <a:gd name="connsiteY10" fmla="*/ 107728 h 509301"/>
              <a:gd name="connsiteX11" fmla="*/ 94488 w 384524"/>
              <a:gd name="connsiteY11" fmla="*/ 209074 h 509301"/>
              <a:gd name="connsiteX12" fmla="*/ 9906 w 384524"/>
              <a:gd name="connsiteY12" fmla="*/ 193834 h 509301"/>
              <a:gd name="connsiteX13" fmla="*/ 27242 w 384524"/>
              <a:gd name="connsiteY13" fmla="*/ 87440 h 509301"/>
              <a:gd name="connsiteX14" fmla="*/ 96203 w 384524"/>
              <a:gd name="connsiteY14" fmla="*/ 21622 h 509301"/>
              <a:gd name="connsiteX15" fmla="*/ 200311 w 384524"/>
              <a:gd name="connsiteY15" fmla="*/ 0 h 509301"/>
              <a:gd name="connsiteX16" fmla="*/ 286607 w 384524"/>
              <a:gd name="connsiteY16" fmla="*/ 15812 h 509301"/>
              <a:gd name="connsiteX17" fmla="*/ 348425 w 384524"/>
              <a:gd name="connsiteY17" fmla="*/ 63151 h 509301"/>
              <a:gd name="connsiteX18" fmla="*/ 375571 w 384524"/>
              <a:gd name="connsiteY18" fmla="*/ 135255 h 509301"/>
              <a:gd name="connsiteX19" fmla="*/ 356902 w 384524"/>
              <a:gd name="connsiteY19" fmla="*/ 221742 h 509301"/>
              <a:gd name="connsiteX20" fmla="*/ 310134 w 384524"/>
              <a:gd name="connsiteY20" fmla="*/ 287084 h 509301"/>
              <a:gd name="connsiteX21" fmla="*/ 246031 w 384524"/>
              <a:gd name="connsiteY21" fmla="*/ 343376 h 509301"/>
              <a:gd name="connsiteX22" fmla="*/ 179261 w 384524"/>
              <a:gd name="connsiteY22" fmla="*/ 387096 h 509301"/>
              <a:gd name="connsiteX23" fmla="*/ 122777 w 384524"/>
              <a:gd name="connsiteY23" fmla="*/ 416814 h 509301"/>
              <a:gd name="connsiteX24" fmla="*/ 90773 w 384524"/>
              <a:gd name="connsiteY24" fmla="*/ 429863 h 509301"/>
              <a:gd name="connsiteX25" fmla="*/ 384524 w 384524"/>
              <a:gd name="connsiteY25" fmla="*/ 429863 h 509301"/>
              <a:gd name="connsiteX26" fmla="*/ 384524 w 384524"/>
              <a:gd name="connsiteY26" fmla="*/ 509207 h 509301"/>
              <a:gd name="connsiteX27" fmla="*/ 0 w 384524"/>
              <a:gd name="connsiteY27" fmla="*/ 509207 h 50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84524" h="509301">
                <a:moveTo>
                  <a:pt x="191" y="509302"/>
                </a:moveTo>
                <a:lnTo>
                  <a:pt x="191" y="432721"/>
                </a:lnTo>
                <a:cubicBezTo>
                  <a:pt x="191" y="432721"/>
                  <a:pt x="7715" y="428625"/>
                  <a:pt x="22860" y="420529"/>
                </a:cubicBezTo>
                <a:cubicBezTo>
                  <a:pt x="38005" y="412433"/>
                  <a:pt x="57150" y="401288"/>
                  <a:pt x="80296" y="387191"/>
                </a:cubicBezTo>
                <a:cubicBezTo>
                  <a:pt x="103442" y="373094"/>
                  <a:pt x="127730" y="356807"/>
                  <a:pt x="153257" y="338519"/>
                </a:cubicBezTo>
                <a:cubicBezTo>
                  <a:pt x="178784" y="320231"/>
                  <a:pt x="202216" y="300323"/>
                  <a:pt x="223552" y="278987"/>
                </a:cubicBezTo>
                <a:cubicBezTo>
                  <a:pt x="244888" y="257651"/>
                  <a:pt x="261271" y="235553"/>
                  <a:pt x="272510" y="212693"/>
                </a:cubicBezTo>
                <a:cubicBezTo>
                  <a:pt x="286131" y="185071"/>
                  <a:pt x="290417" y="160687"/>
                  <a:pt x="285464" y="139732"/>
                </a:cubicBezTo>
                <a:cubicBezTo>
                  <a:pt x="280416" y="118682"/>
                  <a:pt x="269272" y="103061"/>
                  <a:pt x="252127" y="92869"/>
                </a:cubicBezTo>
                <a:cubicBezTo>
                  <a:pt x="234887" y="82677"/>
                  <a:pt x="214408" y="77534"/>
                  <a:pt x="190691" y="77534"/>
                </a:cubicBezTo>
                <a:cubicBezTo>
                  <a:pt x="158687" y="77534"/>
                  <a:pt x="133160" y="87630"/>
                  <a:pt x="114110" y="107728"/>
                </a:cubicBezTo>
                <a:cubicBezTo>
                  <a:pt x="95155" y="127826"/>
                  <a:pt x="88583" y="161639"/>
                  <a:pt x="94488" y="209074"/>
                </a:cubicBezTo>
                <a:lnTo>
                  <a:pt x="9906" y="193834"/>
                </a:lnTo>
                <a:cubicBezTo>
                  <a:pt x="5715" y="152400"/>
                  <a:pt x="11525" y="116967"/>
                  <a:pt x="27242" y="87440"/>
                </a:cubicBezTo>
                <a:cubicBezTo>
                  <a:pt x="42958" y="58007"/>
                  <a:pt x="66008" y="36100"/>
                  <a:pt x="96203" y="21622"/>
                </a:cubicBezTo>
                <a:cubicBezTo>
                  <a:pt x="126492" y="7239"/>
                  <a:pt x="161163" y="0"/>
                  <a:pt x="200311" y="0"/>
                </a:cubicBezTo>
                <a:cubicBezTo>
                  <a:pt x="232315" y="0"/>
                  <a:pt x="261176" y="5239"/>
                  <a:pt x="286607" y="15812"/>
                </a:cubicBezTo>
                <a:cubicBezTo>
                  <a:pt x="312039" y="26384"/>
                  <a:pt x="332708" y="42101"/>
                  <a:pt x="348425" y="63151"/>
                </a:cubicBezTo>
                <a:cubicBezTo>
                  <a:pt x="364141" y="84201"/>
                  <a:pt x="373190" y="108204"/>
                  <a:pt x="375571" y="135255"/>
                </a:cubicBezTo>
                <a:cubicBezTo>
                  <a:pt x="377952" y="162306"/>
                  <a:pt x="371761" y="191167"/>
                  <a:pt x="356902" y="221742"/>
                </a:cubicBezTo>
                <a:cubicBezTo>
                  <a:pt x="345662" y="244602"/>
                  <a:pt x="330041" y="266319"/>
                  <a:pt x="310134" y="287084"/>
                </a:cubicBezTo>
                <a:cubicBezTo>
                  <a:pt x="290227" y="307848"/>
                  <a:pt x="268891" y="326612"/>
                  <a:pt x="246031" y="343376"/>
                </a:cubicBezTo>
                <a:cubicBezTo>
                  <a:pt x="223171" y="360236"/>
                  <a:pt x="200978" y="374809"/>
                  <a:pt x="179261" y="387096"/>
                </a:cubicBezTo>
                <a:cubicBezTo>
                  <a:pt x="157639" y="399383"/>
                  <a:pt x="138779" y="409289"/>
                  <a:pt x="122777" y="416814"/>
                </a:cubicBezTo>
                <a:cubicBezTo>
                  <a:pt x="106775" y="424339"/>
                  <a:pt x="96107" y="428720"/>
                  <a:pt x="90773" y="429863"/>
                </a:cubicBezTo>
                <a:lnTo>
                  <a:pt x="384524" y="429863"/>
                </a:lnTo>
                <a:lnTo>
                  <a:pt x="384524" y="509207"/>
                </a:lnTo>
                <a:lnTo>
                  <a:pt x="0" y="509207"/>
                </a:lnTo>
                <a:close/>
              </a:path>
            </a:pathLst>
          </a:custGeom>
          <a:solidFill>
            <a:srgbClr val="F4FBF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49" name="!!3">
            <a:extLst>
              <a:ext uri="{FF2B5EF4-FFF2-40B4-BE49-F238E27FC236}">
                <a16:creationId xmlns:a16="http://schemas.microsoft.com/office/drawing/2014/main" id="{2D6D4207-C0C1-5278-417F-E72AF53EFAD4}"/>
              </a:ext>
            </a:extLst>
          </p:cNvPr>
          <p:cNvSpPr/>
          <p:nvPr/>
        </p:nvSpPr>
        <p:spPr>
          <a:xfrm>
            <a:off x="8213502" y="-456599"/>
            <a:ext cx="212966" cy="276206"/>
          </a:xfrm>
          <a:custGeom>
            <a:avLst/>
            <a:gdLst>
              <a:gd name="connsiteX0" fmla="*/ 208216 w 399668"/>
              <a:gd name="connsiteY0" fmla="*/ 518160 h 518350"/>
              <a:gd name="connsiteX1" fmla="*/ 101441 w 399668"/>
              <a:gd name="connsiteY1" fmla="*/ 497396 h 518350"/>
              <a:gd name="connsiteX2" fmla="*/ 27146 w 399668"/>
              <a:gd name="connsiteY2" fmla="*/ 434721 h 518350"/>
              <a:gd name="connsiteX3" fmla="*/ 0 w 399668"/>
              <a:gd name="connsiteY3" fmla="*/ 330613 h 518350"/>
              <a:gd name="connsiteX4" fmla="*/ 87249 w 399668"/>
              <a:gd name="connsiteY4" fmla="*/ 318040 h 518350"/>
              <a:gd name="connsiteX5" fmla="*/ 123254 w 399668"/>
              <a:gd name="connsiteY5" fmla="*/ 407670 h 518350"/>
              <a:gd name="connsiteX6" fmla="*/ 210026 w 399668"/>
              <a:gd name="connsiteY6" fmla="*/ 438817 h 518350"/>
              <a:gd name="connsiteX7" fmla="*/ 285274 w 399668"/>
              <a:gd name="connsiteY7" fmla="*/ 414052 h 518350"/>
              <a:gd name="connsiteX8" fmla="*/ 315087 w 399668"/>
              <a:gd name="connsiteY8" fmla="*/ 351377 h 518350"/>
              <a:gd name="connsiteX9" fmla="*/ 299942 w 399668"/>
              <a:gd name="connsiteY9" fmla="*/ 304991 h 518350"/>
              <a:gd name="connsiteX10" fmla="*/ 262128 w 399668"/>
              <a:gd name="connsiteY10" fmla="*/ 280702 h 518350"/>
              <a:gd name="connsiteX11" fmla="*/ 217170 w 399668"/>
              <a:gd name="connsiteY11" fmla="*/ 273082 h 518350"/>
              <a:gd name="connsiteX12" fmla="*/ 157544 w 399668"/>
              <a:gd name="connsiteY12" fmla="*/ 273082 h 518350"/>
              <a:gd name="connsiteX13" fmla="*/ 157544 w 399668"/>
              <a:gd name="connsiteY13" fmla="*/ 225266 h 518350"/>
              <a:gd name="connsiteX14" fmla="*/ 218980 w 399668"/>
              <a:gd name="connsiteY14" fmla="*/ 225266 h 518350"/>
              <a:gd name="connsiteX15" fmla="*/ 281749 w 399668"/>
              <a:gd name="connsiteY15" fmla="*/ 209931 h 518350"/>
              <a:gd name="connsiteX16" fmla="*/ 308038 w 399668"/>
              <a:gd name="connsiteY16" fmla="*/ 159449 h 518350"/>
              <a:gd name="connsiteX17" fmla="*/ 279559 w 399668"/>
              <a:gd name="connsiteY17" fmla="*/ 97250 h 518350"/>
              <a:gd name="connsiteX18" fmla="*/ 202978 w 399668"/>
              <a:gd name="connsiteY18" fmla="*/ 76486 h 518350"/>
              <a:gd name="connsiteX19" fmla="*/ 140684 w 399668"/>
              <a:gd name="connsiteY19" fmla="*/ 89059 h 518350"/>
              <a:gd name="connsiteX20" fmla="*/ 104680 w 399668"/>
              <a:gd name="connsiteY20" fmla="*/ 125159 h 518350"/>
              <a:gd name="connsiteX21" fmla="*/ 91726 w 399668"/>
              <a:gd name="connsiteY21" fmla="*/ 172784 h 518350"/>
              <a:gd name="connsiteX22" fmla="*/ 10763 w 399668"/>
              <a:gd name="connsiteY22" fmla="*/ 159925 h 518350"/>
              <a:gd name="connsiteX23" fmla="*/ 19621 w 399668"/>
              <a:gd name="connsiteY23" fmla="*/ 115729 h 518350"/>
              <a:gd name="connsiteX24" fmla="*/ 49435 w 399668"/>
              <a:gd name="connsiteY24" fmla="*/ 60770 h 518350"/>
              <a:gd name="connsiteX25" fmla="*/ 107252 w 399668"/>
              <a:gd name="connsiteY25" fmla="*/ 16193 h 518350"/>
              <a:gd name="connsiteX26" fmla="*/ 200311 w 399668"/>
              <a:gd name="connsiteY26" fmla="*/ 0 h 518350"/>
              <a:gd name="connsiteX27" fmla="*/ 340043 w 399668"/>
              <a:gd name="connsiteY27" fmla="*/ 35624 h 518350"/>
              <a:gd name="connsiteX28" fmla="*/ 389858 w 399668"/>
              <a:gd name="connsiteY28" fmla="*/ 137922 h 518350"/>
              <a:gd name="connsiteX29" fmla="*/ 365379 w 399668"/>
              <a:gd name="connsiteY29" fmla="*/ 213646 h 518350"/>
              <a:gd name="connsiteX30" fmla="*/ 293751 w 399668"/>
              <a:gd name="connsiteY30" fmla="*/ 251460 h 518350"/>
              <a:gd name="connsiteX31" fmla="*/ 370332 w 399668"/>
              <a:gd name="connsiteY31" fmla="*/ 290703 h 518350"/>
              <a:gd name="connsiteX32" fmla="*/ 399669 w 399668"/>
              <a:gd name="connsiteY32" fmla="*/ 371380 h 518350"/>
              <a:gd name="connsiteX33" fmla="*/ 375190 w 399668"/>
              <a:gd name="connsiteY33" fmla="*/ 450247 h 518350"/>
              <a:gd name="connsiteX34" fmla="*/ 307086 w 399668"/>
              <a:gd name="connsiteY34" fmla="*/ 500729 h 518350"/>
              <a:gd name="connsiteX35" fmla="*/ 208312 w 399668"/>
              <a:gd name="connsiteY35" fmla="*/ 518351 h 518350"/>
              <a:gd name="connsiteX36" fmla="*/ 208312 w 399668"/>
              <a:gd name="connsiteY36" fmla="*/ 518351 h 51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9668" h="518350">
                <a:moveTo>
                  <a:pt x="208216" y="518160"/>
                </a:moveTo>
                <a:cubicBezTo>
                  <a:pt x="168497" y="518160"/>
                  <a:pt x="132874" y="511207"/>
                  <a:pt x="101441" y="497396"/>
                </a:cubicBezTo>
                <a:cubicBezTo>
                  <a:pt x="70009" y="483584"/>
                  <a:pt x="45244" y="462725"/>
                  <a:pt x="27146" y="434721"/>
                </a:cubicBezTo>
                <a:cubicBezTo>
                  <a:pt x="9049" y="406813"/>
                  <a:pt x="0" y="372047"/>
                  <a:pt x="0" y="330613"/>
                </a:cubicBezTo>
                <a:lnTo>
                  <a:pt x="87249" y="318040"/>
                </a:lnTo>
                <a:cubicBezTo>
                  <a:pt x="88392" y="357092"/>
                  <a:pt x="100489" y="387001"/>
                  <a:pt x="123254" y="407670"/>
                </a:cubicBezTo>
                <a:cubicBezTo>
                  <a:pt x="146113" y="428435"/>
                  <a:pt x="175070" y="438817"/>
                  <a:pt x="210026" y="438817"/>
                </a:cubicBezTo>
                <a:cubicBezTo>
                  <a:pt x="240316" y="438817"/>
                  <a:pt x="265366" y="430530"/>
                  <a:pt x="285274" y="414052"/>
                </a:cubicBezTo>
                <a:cubicBezTo>
                  <a:pt x="305181" y="397478"/>
                  <a:pt x="315087" y="376619"/>
                  <a:pt x="315087" y="351377"/>
                </a:cubicBezTo>
                <a:cubicBezTo>
                  <a:pt x="315087" y="331565"/>
                  <a:pt x="310039" y="316040"/>
                  <a:pt x="299942" y="304991"/>
                </a:cubicBezTo>
                <a:cubicBezTo>
                  <a:pt x="289846" y="293846"/>
                  <a:pt x="277273" y="285750"/>
                  <a:pt x="262128" y="280702"/>
                </a:cubicBezTo>
                <a:cubicBezTo>
                  <a:pt x="246983" y="275654"/>
                  <a:pt x="232029" y="273082"/>
                  <a:pt x="217170" y="273082"/>
                </a:cubicBezTo>
                <a:lnTo>
                  <a:pt x="157544" y="273082"/>
                </a:lnTo>
                <a:lnTo>
                  <a:pt x="157544" y="225266"/>
                </a:lnTo>
                <a:lnTo>
                  <a:pt x="218980" y="225266"/>
                </a:lnTo>
                <a:cubicBezTo>
                  <a:pt x="243269" y="225266"/>
                  <a:pt x="264223" y="220123"/>
                  <a:pt x="281749" y="209931"/>
                </a:cubicBezTo>
                <a:cubicBezTo>
                  <a:pt x="299276" y="199739"/>
                  <a:pt x="308038" y="182880"/>
                  <a:pt x="308038" y="159449"/>
                </a:cubicBezTo>
                <a:cubicBezTo>
                  <a:pt x="308038" y="131826"/>
                  <a:pt x="298513" y="111062"/>
                  <a:pt x="279559" y="97250"/>
                </a:cubicBezTo>
                <a:cubicBezTo>
                  <a:pt x="260604" y="83439"/>
                  <a:pt x="235077" y="76486"/>
                  <a:pt x="202978" y="76486"/>
                </a:cubicBezTo>
                <a:cubicBezTo>
                  <a:pt x="177451" y="76486"/>
                  <a:pt x="156686" y="80677"/>
                  <a:pt x="140684" y="89059"/>
                </a:cubicBezTo>
                <a:cubicBezTo>
                  <a:pt x="124682" y="97441"/>
                  <a:pt x="112681" y="109442"/>
                  <a:pt x="104680" y="125159"/>
                </a:cubicBezTo>
                <a:cubicBezTo>
                  <a:pt x="96679" y="140875"/>
                  <a:pt x="92393" y="156686"/>
                  <a:pt x="91726" y="172784"/>
                </a:cubicBezTo>
                <a:lnTo>
                  <a:pt x="10763" y="159925"/>
                </a:lnTo>
                <a:cubicBezTo>
                  <a:pt x="10763" y="148209"/>
                  <a:pt x="13716" y="133445"/>
                  <a:pt x="19621" y="115729"/>
                </a:cubicBezTo>
                <a:cubicBezTo>
                  <a:pt x="25527" y="98012"/>
                  <a:pt x="35528" y="79629"/>
                  <a:pt x="49435" y="60770"/>
                </a:cubicBezTo>
                <a:cubicBezTo>
                  <a:pt x="63341" y="41815"/>
                  <a:pt x="82677" y="26956"/>
                  <a:pt x="107252" y="16193"/>
                </a:cubicBezTo>
                <a:cubicBezTo>
                  <a:pt x="131826" y="5429"/>
                  <a:pt x="162878" y="0"/>
                  <a:pt x="200311" y="0"/>
                </a:cubicBezTo>
                <a:cubicBezTo>
                  <a:pt x="260223" y="0"/>
                  <a:pt x="306800" y="11906"/>
                  <a:pt x="340043" y="35624"/>
                </a:cubicBezTo>
                <a:cubicBezTo>
                  <a:pt x="373285" y="59341"/>
                  <a:pt x="389858" y="93440"/>
                  <a:pt x="389858" y="137922"/>
                </a:cubicBezTo>
                <a:cubicBezTo>
                  <a:pt x="389858" y="167354"/>
                  <a:pt x="381667" y="192596"/>
                  <a:pt x="365379" y="213646"/>
                </a:cubicBezTo>
                <a:cubicBezTo>
                  <a:pt x="349091" y="234696"/>
                  <a:pt x="325183" y="247269"/>
                  <a:pt x="293751" y="251460"/>
                </a:cubicBezTo>
                <a:cubicBezTo>
                  <a:pt x="325183" y="255651"/>
                  <a:pt x="350711" y="268700"/>
                  <a:pt x="370332" y="290703"/>
                </a:cubicBezTo>
                <a:cubicBezTo>
                  <a:pt x="389954" y="312611"/>
                  <a:pt x="399669" y="339566"/>
                  <a:pt x="399669" y="371380"/>
                </a:cubicBezTo>
                <a:cubicBezTo>
                  <a:pt x="399669" y="403193"/>
                  <a:pt x="391478" y="428339"/>
                  <a:pt x="375190" y="450247"/>
                </a:cubicBezTo>
                <a:cubicBezTo>
                  <a:pt x="358902" y="472154"/>
                  <a:pt x="336137" y="489014"/>
                  <a:pt x="307086" y="500729"/>
                </a:cubicBezTo>
                <a:cubicBezTo>
                  <a:pt x="278035" y="512445"/>
                  <a:pt x="245078" y="518351"/>
                  <a:pt x="208312" y="518351"/>
                </a:cubicBezTo>
                <a:lnTo>
                  <a:pt x="208312" y="518351"/>
                </a:lnTo>
                <a:close/>
              </a:path>
            </a:pathLst>
          </a:custGeom>
          <a:solidFill>
            <a:srgbClr val="F4FBF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50" name="!!1">
            <a:extLst>
              <a:ext uri="{FF2B5EF4-FFF2-40B4-BE49-F238E27FC236}">
                <a16:creationId xmlns:a16="http://schemas.microsoft.com/office/drawing/2014/main" id="{9EE1672C-D57F-9EE1-39AF-A983293FFBA2}"/>
              </a:ext>
            </a:extLst>
          </p:cNvPr>
          <p:cNvSpPr/>
          <p:nvPr/>
        </p:nvSpPr>
        <p:spPr>
          <a:xfrm>
            <a:off x="644991" y="-450214"/>
            <a:ext cx="141402" cy="270470"/>
          </a:xfrm>
          <a:custGeom>
            <a:avLst/>
            <a:gdLst>
              <a:gd name="connsiteX0" fmla="*/ 265176 w 265366"/>
              <a:gd name="connsiteY0" fmla="*/ 428244 h 507587"/>
              <a:gd name="connsiteX1" fmla="*/ 265176 w 265366"/>
              <a:gd name="connsiteY1" fmla="*/ 507587 h 507587"/>
              <a:gd name="connsiteX2" fmla="*/ 25718 w 265366"/>
              <a:gd name="connsiteY2" fmla="*/ 507587 h 507587"/>
              <a:gd name="connsiteX3" fmla="*/ 25718 w 265366"/>
              <a:gd name="connsiteY3" fmla="*/ 428244 h 507587"/>
              <a:gd name="connsiteX4" fmla="*/ 107633 w 265366"/>
              <a:gd name="connsiteY4" fmla="*/ 428244 h 507587"/>
              <a:gd name="connsiteX5" fmla="*/ 107633 w 265366"/>
              <a:gd name="connsiteY5" fmla="*/ 110966 h 507587"/>
              <a:gd name="connsiteX6" fmla="*/ 84487 w 265366"/>
              <a:gd name="connsiteY6" fmla="*/ 160973 h 507587"/>
              <a:gd name="connsiteX7" fmla="*/ 50673 w 265366"/>
              <a:gd name="connsiteY7" fmla="*/ 185738 h 507587"/>
              <a:gd name="connsiteX8" fmla="*/ 18669 w 265366"/>
              <a:gd name="connsiteY8" fmla="*/ 194310 h 507587"/>
              <a:gd name="connsiteX9" fmla="*/ 0 w 265366"/>
              <a:gd name="connsiteY9" fmla="*/ 195644 h 507587"/>
              <a:gd name="connsiteX10" fmla="*/ 0 w 265366"/>
              <a:gd name="connsiteY10" fmla="*/ 95155 h 507587"/>
              <a:gd name="connsiteX11" fmla="*/ 23146 w 265366"/>
              <a:gd name="connsiteY11" fmla="*/ 95155 h 507587"/>
              <a:gd name="connsiteX12" fmla="*/ 61913 w 265366"/>
              <a:gd name="connsiteY12" fmla="*/ 85439 h 507587"/>
              <a:gd name="connsiteX13" fmla="*/ 98870 w 265366"/>
              <a:gd name="connsiteY13" fmla="*/ 55912 h 507587"/>
              <a:gd name="connsiteX14" fmla="*/ 116681 w 265366"/>
              <a:gd name="connsiteY14" fmla="*/ 0 h 507587"/>
              <a:gd name="connsiteX15" fmla="*/ 196787 w 265366"/>
              <a:gd name="connsiteY15" fmla="*/ 0 h 507587"/>
              <a:gd name="connsiteX16" fmla="*/ 196787 w 265366"/>
              <a:gd name="connsiteY16" fmla="*/ 428149 h 507587"/>
              <a:gd name="connsiteX17" fmla="*/ 265367 w 265366"/>
              <a:gd name="connsiteY17" fmla="*/ 428149 h 5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5366" h="507587">
                <a:moveTo>
                  <a:pt x="265176" y="428244"/>
                </a:moveTo>
                <a:lnTo>
                  <a:pt x="265176" y="507587"/>
                </a:lnTo>
                <a:lnTo>
                  <a:pt x="25718" y="507587"/>
                </a:lnTo>
                <a:lnTo>
                  <a:pt x="25718" y="428244"/>
                </a:lnTo>
                <a:lnTo>
                  <a:pt x="107633" y="428244"/>
                </a:lnTo>
                <a:lnTo>
                  <a:pt x="107633" y="110966"/>
                </a:lnTo>
                <a:cubicBezTo>
                  <a:pt x="102870" y="132588"/>
                  <a:pt x="95155" y="149257"/>
                  <a:pt x="84487" y="160973"/>
                </a:cubicBezTo>
                <a:cubicBezTo>
                  <a:pt x="73819" y="172688"/>
                  <a:pt x="62484" y="180975"/>
                  <a:pt x="50673" y="185738"/>
                </a:cubicBezTo>
                <a:cubicBezTo>
                  <a:pt x="38767" y="190500"/>
                  <a:pt x="28099" y="193357"/>
                  <a:pt x="18669" y="194310"/>
                </a:cubicBezTo>
                <a:cubicBezTo>
                  <a:pt x="9239" y="195263"/>
                  <a:pt x="2953" y="195644"/>
                  <a:pt x="0" y="195644"/>
                </a:cubicBezTo>
                <a:lnTo>
                  <a:pt x="0" y="95155"/>
                </a:lnTo>
                <a:lnTo>
                  <a:pt x="23146" y="95155"/>
                </a:lnTo>
                <a:cubicBezTo>
                  <a:pt x="35052" y="95155"/>
                  <a:pt x="47911" y="91916"/>
                  <a:pt x="61913" y="85439"/>
                </a:cubicBezTo>
                <a:cubicBezTo>
                  <a:pt x="75819" y="78962"/>
                  <a:pt x="88202" y="69152"/>
                  <a:pt x="98870" y="55912"/>
                </a:cubicBezTo>
                <a:cubicBezTo>
                  <a:pt x="109538" y="42672"/>
                  <a:pt x="115443" y="24098"/>
                  <a:pt x="116681" y="0"/>
                </a:cubicBezTo>
                <a:lnTo>
                  <a:pt x="196787" y="0"/>
                </a:lnTo>
                <a:lnTo>
                  <a:pt x="196787" y="428149"/>
                </a:lnTo>
                <a:lnTo>
                  <a:pt x="265367" y="428149"/>
                </a:lnTo>
                <a:close/>
              </a:path>
            </a:pathLst>
          </a:custGeom>
          <a:solidFill>
            <a:srgbClr val="C8E8F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51" name="!!text2">
            <a:extLst>
              <a:ext uri="{FF2B5EF4-FFF2-40B4-BE49-F238E27FC236}">
                <a16:creationId xmlns:a16="http://schemas.microsoft.com/office/drawing/2014/main" id="{92463BA5-CD4A-D85D-AB05-04693D8F4874}"/>
              </a:ext>
            </a:extLst>
          </p:cNvPr>
          <p:cNvSpPr txBox="1"/>
          <p:nvPr/>
        </p:nvSpPr>
        <p:spPr>
          <a:xfrm>
            <a:off x="4353550" y="161168"/>
            <a:ext cx="3427635" cy="226665"/>
          </a:xfrm>
          <a:prstGeom prst="rect">
            <a:avLst/>
          </a:prstGeom>
          <a:noFill/>
        </p:spPr>
        <p:txBody>
          <a:bodyPr wrap="square" lIns="144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b="1">
                <a:solidFill>
                  <a:schemeClr val="bg1"/>
                </a:solidFill>
              </a:rPr>
              <a:t>Lokální profesionální podpora</a:t>
            </a:r>
          </a:p>
        </p:txBody>
      </p:sp>
      <p:sp>
        <p:nvSpPr>
          <p:cNvPr id="52" name="!!text3">
            <a:extLst>
              <a:ext uri="{FF2B5EF4-FFF2-40B4-BE49-F238E27FC236}">
                <a16:creationId xmlns:a16="http://schemas.microsoft.com/office/drawing/2014/main" id="{0AC9869D-C1DC-860D-98BA-62B6FC03C8A0}"/>
              </a:ext>
            </a:extLst>
          </p:cNvPr>
          <p:cNvSpPr txBox="1"/>
          <p:nvPr/>
        </p:nvSpPr>
        <p:spPr>
          <a:xfrm>
            <a:off x="8140994" y="161168"/>
            <a:ext cx="3410928" cy="226665"/>
          </a:xfrm>
          <a:prstGeom prst="rect">
            <a:avLst/>
          </a:prstGeom>
          <a:noFill/>
        </p:spPr>
        <p:txBody>
          <a:bodyPr wrap="square" lIns="144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b="1">
                <a:solidFill>
                  <a:schemeClr val="bg1"/>
                </a:solidFill>
              </a:rPr>
              <a:t>Propojování a spolupráce v území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A7E1B13-CEA4-F0AF-6A6D-09E18FF1E0C8}"/>
              </a:ext>
            </a:extLst>
          </p:cNvPr>
          <p:cNvSpPr txBox="1"/>
          <p:nvPr/>
        </p:nvSpPr>
        <p:spPr>
          <a:xfrm>
            <a:off x="8105590" y="1940323"/>
            <a:ext cx="3207658" cy="738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lvl="0" indent="0" algn="l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2400" kern="1200" baseline="0">
                <a:solidFill>
                  <a:schemeClr val="tx1"/>
                </a:solidFill>
              </a:rPr>
              <a:t>cca 120 osob</a:t>
            </a:r>
            <a:br>
              <a:rPr lang="cs-CZ" sz="2400">
                <a:solidFill>
                  <a:schemeClr val="tx1"/>
                </a:solidFill>
              </a:rPr>
            </a:br>
            <a:r>
              <a:rPr lang="cs-CZ" sz="2400" kern="1200" baseline="0">
                <a:solidFill>
                  <a:schemeClr val="tx1"/>
                </a:solidFill>
              </a:rPr>
              <a:t>50–60 škol na metodika</a:t>
            </a:r>
            <a:endParaRPr lang="en-US" sz="2400" kern="1200">
              <a:solidFill>
                <a:schemeClr val="tx1"/>
              </a:solidFill>
            </a:endParaRPr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EEC4DD64-809A-D576-4AA3-A930A1AEBF38}"/>
              </a:ext>
            </a:extLst>
          </p:cNvPr>
          <p:cNvGrpSpPr/>
          <p:nvPr/>
        </p:nvGrpSpPr>
        <p:grpSpPr>
          <a:xfrm>
            <a:off x="7988416" y="3029710"/>
            <a:ext cx="2725305" cy="511259"/>
            <a:chOff x="7988416" y="3029710"/>
            <a:chExt cx="2725305" cy="511259"/>
          </a:xfrm>
        </p:grpSpPr>
        <p:sp>
          <p:nvSpPr>
            <p:cNvPr id="96" name="Volný tvar: obrazec 95">
              <a:extLst>
                <a:ext uri="{FF2B5EF4-FFF2-40B4-BE49-F238E27FC236}">
                  <a16:creationId xmlns:a16="http://schemas.microsoft.com/office/drawing/2014/main" id="{5E49B97A-9A4E-9FB0-B87E-6BE3FEC09E55}"/>
                </a:ext>
              </a:extLst>
            </p:cNvPr>
            <p:cNvSpPr/>
            <p:nvPr/>
          </p:nvSpPr>
          <p:spPr>
            <a:xfrm>
              <a:off x="7988416" y="3029710"/>
              <a:ext cx="2725305" cy="511258"/>
            </a:xfrm>
            <a:custGeom>
              <a:avLst/>
              <a:gdLst>
                <a:gd name="connsiteX0" fmla="*/ 255629 w 2725305"/>
                <a:gd name="connsiteY0" fmla="*/ 0 h 511258"/>
                <a:gd name="connsiteX1" fmla="*/ 2469676 w 2725305"/>
                <a:gd name="connsiteY1" fmla="*/ 0 h 511258"/>
                <a:gd name="connsiteX2" fmla="*/ 2725305 w 2725305"/>
                <a:gd name="connsiteY2" fmla="*/ 255629 h 511258"/>
                <a:gd name="connsiteX3" fmla="*/ 2725304 w 2725305"/>
                <a:gd name="connsiteY3" fmla="*/ 255629 h 511258"/>
                <a:gd name="connsiteX4" fmla="*/ 2469675 w 2725305"/>
                <a:gd name="connsiteY4" fmla="*/ 511258 h 511258"/>
                <a:gd name="connsiteX5" fmla="*/ 255629 w 2725305"/>
                <a:gd name="connsiteY5" fmla="*/ 511257 h 511258"/>
                <a:gd name="connsiteX6" fmla="*/ 0 w 2725305"/>
                <a:gd name="connsiteY6" fmla="*/ 511257 h 511258"/>
                <a:gd name="connsiteX7" fmla="*/ 0 w 2725305"/>
                <a:gd name="connsiteY7" fmla="*/ 255629 h 511258"/>
                <a:gd name="connsiteX8" fmla="*/ 0 w 2725305"/>
                <a:gd name="connsiteY8" fmla="*/ 255628 h 511258"/>
                <a:gd name="connsiteX9" fmla="*/ 0 w 2725305"/>
                <a:gd name="connsiteY9" fmla="*/ 252482 h 511258"/>
                <a:gd name="connsiteX10" fmla="*/ 636 w 2725305"/>
                <a:gd name="connsiteY10" fmla="*/ 252482 h 511258"/>
                <a:gd name="connsiteX11" fmla="*/ 20089 w 2725305"/>
                <a:gd name="connsiteY11" fmla="*/ 156127 h 511258"/>
                <a:gd name="connsiteX12" fmla="*/ 255629 w 2725305"/>
                <a:gd name="connsiteY12" fmla="*/ 0 h 5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25305" h="511258">
                  <a:moveTo>
                    <a:pt x="255629" y="0"/>
                  </a:moveTo>
                  <a:lnTo>
                    <a:pt x="2469676" y="0"/>
                  </a:lnTo>
                  <a:cubicBezTo>
                    <a:pt x="2610856" y="0"/>
                    <a:pt x="2725305" y="114449"/>
                    <a:pt x="2725305" y="255629"/>
                  </a:cubicBezTo>
                  <a:lnTo>
                    <a:pt x="2725304" y="255629"/>
                  </a:lnTo>
                  <a:cubicBezTo>
                    <a:pt x="2725304" y="396809"/>
                    <a:pt x="2610855" y="511258"/>
                    <a:pt x="2469675" y="511258"/>
                  </a:cubicBezTo>
                  <a:lnTo>
                    <a:pt x="255629" y="511257"/>
                  </a:lnTo>
                  <a:lnTo>
                    <a:pt x="0" y="511257"/>
                  </a:lnTo>
                  <a:lnTo>
                    <a:pt x="0" y="255629"/>
                  </a:lnTo>
                  <a:lnTo>
                    <a:pt x="0" y="255628"/>
                  </a:lnTo>
                  <a:lnTo>
                    <a:pt x="0" y="252482"/>
                  </a:lnTo>
                  <a:lnTo>
                    <a:pt x="636" y="252482"/>
                  </a:lnTo>
                  <a:lnTo>
                    <a:pt x="20089" y="156127"/>
                  </a:lnTo>
                  <a:cubicBezTo>
                    <a:pt x="58895" y="64378"/>
                    <a:pt x="149744" y="0"/>
                    <a:pt x="255629" y="0"/>
                  </a:cubicBezTo>
                  <a:close/>
                </a:path>
              </a:pathLst>
            </a:custGeom>
            <a:solidFill>
              <a:srgbClr val="5CB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C2326994-B7D9-56FD-9BEF-A6FE1D2CD55E}"/>
                </a:ext>
              </a:extLst>
            </p:cNvPr>
            <p:cNvSpPr txBox="1"/>
            <p:nvPr/>
          </p:nvSpPr>
          <p:spPr>
            <a:xfrm>
              <a:off x="8105590" y="3029711"/>
              <a:ext cx="2608131" cy="5112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>
              <a:defPPr>
                <a:defRPr lang="cs-CZ"/>
              </a:defPPr>
              <a:lvl1pPr lvl="0" indent="0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3200" b="1" baseline="0">
                  <a:solidFill>
                    <a:schemeClr val="bg1"/>
                  </a:solidFill>
                </a:defRPr>
              </a:lvl1pPr>
            </a:lstStyle>
            <a:p>
              <a:r>
                <a:rPr lang="cs-CZ"/>
                <a:t>Sdílené zázemí</a:t>
              </a:r>
            </a:p>
          </p:txBody>
        </p:sp>
      </p:grp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15529D4-9D2B-1CDB-E52B-AAD91FF2FEF9}"/>
              </a:ext>
            </a:extLst>
          </p:cNvPr>
          <p:cNvSpPr txBox="1"/>
          <p:nvPr/>
        </p:nvSpPr>
        <p:spPr>
          <a:xfrm>
            <a:off x="8105590" y="3552016"/>
            <a:ext cx="3207658" cy="738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lvl="0" indent="0" algn="l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2400" kern="1200" baseline="0">
                <a:solidFill>
                  <a:schemeClr val="tx1"/>
                </a:solidFill>
              </a:rPr>
              <a:t>s krajskými pobočkami NPI/ČŠI</a:t>
            </a:r>
            <a:endParaRPr lang="en-US" sz="2400" kern="1200">
              <a:solidFill>
                <a:schemeClr val="tx1"/>
              </a:solidFill>
            </a:endParaRP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88187866-A687-69D7-58E2-CFFA3AB93A92}"/>
              </a:ext>
            </a:extLst>
          </p:cNvPr>
          <p:cNvGrpSpPr/>
          <p:nvPr/>
        </p:nvGrpSpPr>
        <p:grpSpPr>
          <a:xfrm>
            <a:off x="7988416" y="4570567"/>
            <a:ext cx="2998396" cy="511258"/>
            <a:chOff x="7988416" y="4570567"/>
            <a:chExt cx="2998396" cy="511258"/>
          </a:xfrm>
        </p:grpSpPr>
        <p:sp>
          <p:nvSpPr>
            <p:cNvPr id="97" name="Volný tvar: obrazec 96">
              <a:extLst>
                <a:ext uri="{FF2B5EF4-FFF2-40B4-BE49-F238E27FC236}">
                  <a16:creationId xmlns:a16="http://schemas.microsoft.com/office/drawing/2014/main" id="{A5428D90-0A96-820A-4E27-7A5EE70CC68D}"/>
                </a:ext>
              </a:extLst>
            </p:cNvPr>
            <p:cNvSpPr/>
            <p:nvPr/>
          </p:nvSpPr>
          <p:spPr>
            <a:xfrm>
              <a:off x="7988416" y="4570567"/>
              <a:ext cx="2998396" cy="511258"/>
            </a:xfrm>
            <a:custGeom>
              <a:avLst/>
              <a:gdLst>
                <a:gd name="connsiteX0" fmla="*/ 255629 w 2998396"/>
                <a:gd name="connsiteY0" fmla="*/ 0 h 511258"/>
                <a:gd name="connsiteX1" fmla="*/ 2742767 w 2998396"/>
                <a:gd name="connsiteY1" fmla="*/ 0 h 511258"/>
                <a:gd name="connsiteX2" fmla="*/ 2998396 w 2998396"/>
                <a:gd name="connsiteY2" fmla="*/ 255629 h 511258"/>
                <a:gd name="connsiteX3" fmla="*/ 2998395 w 2998396"/>
                <a:gd name="connsiteY3" fmla="*/ 255629 h 511258"/>
                <a:gd name="connsiteX4" fmla="*/ 2742766 w 2998396"/>
                <a:gd name="connsiteY4" fmla="*/ 511258 h 511258"/>
                <a:gd name="connsiteX5" fmla="*/ 255629 w 2998396"/>
                <a:gd name="connsiteY5" fmla="*/ 511257 h 511258"/>
                <a:gd name="connsiteX6" fmla="*/ 0 w 2998396"/>
                <a:gd name="connsiteY6" fmla="*/ 511257 h 511258"/>
                <a:gd name="connsiteX7" fmla="*/ 0 w 2998396"/>
                <a:gd name="connsiteY7" fmla="*/ 255629 h 511258"/>
                <a:gd name="connsiteX8" fmla="*/ 0 w 2998396"/>
                <a:gd name="connsiteY8" fmla="*/ 255628 h 511258"/>
                <a:gd name="connsiteX9" fmla="*/ 0 w 2998396"/>
                <a:gd name="connsiteY9" fmla="*/ 252482 h 511258"/>
                <a:gd name="connsiteX10" fmla="*/ 636 w 2998396"/>
                <a:gd name="connsiteY10" fmla="*/ 252482 h 511258"/>
                <a:gd name="connsiteX11" fmla="*/ 20089 w 2998396"/>
                <a:gd name="connsiteY11" fmla="*/ 156127 h 511258"/>
                <a:gd name="connsiteX12" fmla="*/ 255629 w 2998396"/>
                <a:gd name="connsiteY12" fmla="*/ 0 h 51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98396" h="511258">
                  <a:moveTo>
                    <a:pt x="255629" y="0"/>
                  </a:moveTo>
                  <a:lnTo>
                    <a:pt x="2742767" y="0"/>
                  </a:lnTo>
                  <a:cubicBezTo>
                    <a:pt x="2883947" y="0"/>
                    <a:pt x="2998396" y="114449"/>
                    <a:pt x="2998396" y="255629"/>
                  </a:cubicBezTo>
                  <a:lnTo>
                    <a:pt x="2998395" y="255629"/>
                  </a:lnTo>
                  <a:cubicBezTo>
                    <a:pt x="2998395" y="396809"/>
                    <a:pt x="2883946" y="511258"/>
                    <a:pt x="2742766" y="511258"/>
                  </a:cubicBezTo>
                  <a:lnTo>
                    <a:pt x="255629" y="511257"/>
                  </a:lnTo>
                  <a:lnTo>
                    <a:pt x="0" y="511257"/>
                  </a:lnTo>
                  <a:lnTo>
                    <a:pt x="0" y="255629"/>
                  </a:lnTo>
                  <a:lnTo>
                    <a:pt x="0" y="255628"/>
                  </a:lnTo>
                  <a:lnTo>
                    <a:pt x="0" y="252482"/>
                  </a:lnTo>
                  <a:lnTo>
                    <a:pt x="636" y="252482"/>
                  </a:lnTo>
                  <a:lnTo>
                    <a:pt x="20089" y="156127"/>
                  </a:lnTo>
                  <a:cubicBezTo>
                    <a:pt x="58895" y="64378"/>
                    <a:pt x="149744" y="0"/>
                    <a:pt x="255629" y="0"/>
                  </a:cubicBezTo>
                  <a:close/>
                </a:path>
              </a:pathLst>
            </a:custGeom>
            <a:solidFill>
              <a:srgbClr val="5CB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DC21C05D-E0BF-DC48-4FE8-4E855DA0B181}"/>
                </a:ext>
              </a:extLst>
            </p:cNvPr>
            <p:cNvSpPr txBox="1"/>
            <p:nvPr/>
          </p:nvSpPr>
          <p:spPr>
            <a:xfrm>
              <a:off x="8105590" y="4570567"/>
              <a:ext cx="2608131" cy="5112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>
              <a:defPPr>
                <a:defRPr lang="cs-CZ"/>
              </a:defPPr>
              <a:lvl1pPr lvl="0" indent="0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3200" b="1" baseline="0">
                  <a:solidFill>
                    <a:schemeClr val="bg1"/>
                  </a:solidFill>
                </a:defRPr>
              </a:lvl1pPr>
            </a:lstStyle>
            <a:p>
              <a:r>
                <a:rPr lang="cs-CZ"/>
                <a:t>Úzká spolupráce</a:t>
              </a:r>
            </a:p>
          </p:txBody>
        </p:sp>
      </p:grp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7555A5A-7A79-36F1-B7CF-70C9298C7E2F}"/>
              </a:ext>
            </a:extLst>
          </p:cNvPr>
          <p:cNvSpPr txBox="1"/>
          <p:nvPr/>
        </p:nvSpPr>
        <p:spPr>
          <a:xfrm>
            <a:off x="8105590" y="5074413"/>
            <a:ext cx="3549782" cy="3693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lvl="0" indent="0" algn="l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2400" kern="1200" baseline="0">
                <a:solidFill>
                  <a:schemeClr val="tx1"/>
                </a:solidFill>
              </a:rPr>
              <a:t>centrálního a regionálních týmů</a:t>
            </a:r>
            <a:endParaRPr lang="en-US" sz="2400" kern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78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0" grpId="0"/>
      <p:bldP spid="20" grpId="1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4">
            <a:extLst>
              <a:ext uri="{FF2B5EF4-FFF2-40B4-BE49-F238E27FC236}">
                <a16:creationId xmlns:a16="http://schemas.microsoft.com/office/drawing/2014/main" id="{B61F32DB-5B1D-7F3E-9778-3000AA661E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4996" y="851652"/>
            <a:ext cx="9139413" cy="5262083"/>
            <a:chOff x="1879" y="1031"/>
            <a:chExt cx="3927" cy="2261"/>
          </a:xfrm>
          <a:solidFill>
            <a:srgbClr val="5CB9EB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4CCBFDF-C868-1B71-CCCB-4DC37CCEE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" y="2379"/>
              <a:ext cx="765" cy="608"/>
            </a:xfrm>
            <a:custGeom>
              <a:avLst/>
              <a:gdLst>
                <a:gd name="T0" fmla="*/ 734 w 765"/>
                <a:gd name="T1" fmla="*/ 100 h 608"/>
                <a:gd name="T2" fmla="*/ 691 w 765"/>
                <a:gd name="T3" fmla="*/ 47 h 608"/>
                <a:gd name="T4" fmla="*/ 663 w 765"/>
                <a:gd name="T5" fmla="*/ 35 h 608"/>
                <a:gd name="T6" fmla="*/ 604 w 765"/>
                <a:gd name="T7" fmla="*/ 14 h 608"/>
                <a:gd name="T8" fmla="*/ 523 w 765"/>
                <a:gd name="T9" fmla="*/ 21 h 608"/>
                <a:gd name="T10" fmla="*/ 468 w 765"/>
                <a:gd name="T11" fmla="*/ 0 h 608"/>
                <a:gd name="T12" fmla="*/ 425 w 765"/>
                <a:gd name="T13" fmla="*/ 14 h 608"/>
                <a:gd name="T14" fmla="*/ 392 w 765"/>
                <a:gd name="T15" fmla="*/ 71 h 608"/>
                <a:gd name="T16" fmla="*/ 335 w 765"/>
                <a:gd name="T17" fmla="*/ 66 h 608"/>
                <a:gd name="T18" fmla="*/ 307 w 765"/>
                <a:gd name="T19" fmla="*/ 114 h 608"/>
                <a:gd name="T20" fmla="*/ 247 w 765"/>
                <a:gd name="T21" fmla="*/ 116 h 608"/>
                <a:gd name="T22" fmla="*/ 212 w 765"/>
                <a:gd name="T23" fmla="*/ 164 h 608"/>
                <a:gd name="T24" fmla="*/ 157 w 765"/>
                <a:gd name="T25" fmla="*/ 147 h 608"/>
                <a:gd name="T26" fmla="*/ 126 w 765"/>
                <a:gd name="T27" fmla="*/ 140 h 608"/>
                <a:gd name="T28" fmla="*/ 119 w 765"/>
                <a:gd name="T29" fmla="*/ 199 h 608"/>
                <a:gd name="T30" fmla="*/ 60 w 765"/>
                <a:gd name="T31" fmla="*/ 223 h 608"/>
                <a:gd name="T32" fmla="*/ 10 w 765"/>
                <a:gd name="T33" fmla="*/ 278 h 608"/>
                <a:gd name="T34" fmla="*/ 19 w 765"/>
                <a:gd name="T35" fmla="*/ 333 h 608"/>
                <a:gd name="T36" fmla="*/ 48 w 765"/>
                <a:gd name="T37" fmla="*/ 361 h 608"/>
                <a:gd name="T38" fmla="*/ 0 w 765"/>
                <a:gd name="T39" fmla="*/ 404 h 608"/>
                <a:gd name="T40" fmla="*/ 62 w 765"/>
                <a:gd name="T41" fmla="*/ 411 h 608"/>
                <a:gd name="T42" fmla="*/ 74 w 765"/>
                <a:gd name="T43" fmla="*/ 459 h 608"/>
                <a:gd name="T44" fmla="*/ 148 w 765"/>
                <a:gd name="T45" fmla="*/ 480 h 608"/>
                <a:gd name="T46" fmla="*/ 174 w 765"/>
                <a:gd name="T47" fmla="*/ 508 h 608"/>
                <a:gd name="T48" fmla="*/ 233 w 765"/>
                <a:gd name="T49" fmla="*/ 520 h 608"/>
                <a:gd name="T50" fmla="*/ 264 w 765"/>
                <a:gd name="T51" fmla="*/ 561 h 608"/>
                <a:gd name="T52" fmla="*/ 316 w 765"/>
                <a:gd name="T53" fmla="*/ 596 h 608"/>
                <a:gd name="T54" fmla="*/ 352 w 765"/>
                <a:gd name="T55" fmla="*/ 608 h 608"/>
                <a:gd name="T56" fmla="*/ 411 w 765"/>
                <a:gd name="T57" fmla="*/ 544 h 608"/>
                <a:gd name="T58" fmla="*/ 473 w 765"/>
                <a:gd name="T59" fmla="*/ 473 h 608"/>
                <a:gd name="T60" fmla="*/ 558 w 765"/>
                <a:gd name="T61" fmla="*/ 447 h 608"/>
                <a:gd name="T62" fmla="*/ 594 w 765"/>
                <a:gd name="T63" fmla="*/ 337 h 608"/>
                <a:gd name="T64" fmla="*/ 611 w 765"/>
                <a:gd name="T65" fmla="*/ 249 h 608"/>
                <a:gd name="T66" fmla="*/ 677 w 765"/>
                <a:gd name="T67" fmla="*/ 197 h 608"/>
                <a:gd name="T68" fmla="*/ 741 w 765"/>
                <a:gd name="T69" fmla="*/ 169 h 608"/>
                <a:gd name="T70" fmla="*/ 765 w 765"/>
                <a:gd name="T71" fmla="*/ 114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5" h="608">
                  <a:moveTo>
                    <a:pt x="765" y="114"/>
                  </a:moveTo>
                  <a:lnTo>
                    <a:pt x="734" y="100"/>
                  </a:lnTo>
                  <a:lnTo>
                    <a:pt x="729" y="69"/>
                  </a:lnTo>
                  <a:lnTo>
                    <a:pt x="691" y="47"/>
                  </a:lnTo>
                  <a:lnTo>
                    <a:pt x="689" y="23"/>
                  </a:lnTo>
                  <a:lnTo>
                    <a:pt x="663" y="35"/>
                  </a:lnTo>
                  <a:lnTo>
                    <a:pt x="634" y="35"/>
                  </a:lnTo>
                  <a:lnTo>
                    <a:pt x="604" y="14"/>
                  </a:lnTo>
                  <a:lnTo>
                    <a:pt x="563" y="4"/>
                  </a:lnTo>
                  <a:lnTo>
                    <a:pt x="523" y="21"/>
                  </a:lnTo>
                  <a:lnTo>
                    <a:pt x="497" y="0"/>
                  </a:lnTo>
                  <a:lnTo>
                    <a:pt x="468" y="0"/>
                  </a:lnTo>
                  <a:lnTo>
                    <a:pt x="447" y="21"/>
                  </a:lnTo>
                  <a:lnTo>
                    <a:pt x="425" y="14"/>
                  </a:lnTo>
                  <a:lnTo>
                    <a:pt x="392" y="35"/>
                  </a:lnTo>
                  <a:lnTo>
                    <a:pt x="392" y="71"/>
                  </a:lnTo>
                  <a:lnTo>
                    <a:pt x="364" y="100"/>
                  </a:lnTo>
                  <a:lnTo>
                    <a:pt x="335" y="66"/>
                  </a:lnTo>
                  <a:lnTo>
                    <a:pt x="295" y="81"/>
                  </a:lnTo>
                  <a:lnTo>
                    <a:pt x="307" y="114"/>
                  </a:lnTo>
                  <a:lnTo>
                    <a:pt x="271" y="126"/>
                  </a:lnTo>
                  <a:lnTo>
                    <a:pt x="247" y="116"/>
                  </a:lnTo>
                  <a:lnTo>
                    <a:pt x="226" y="138"/>
                  </a:lnTo>
                  <a:lnTo>
                    <a:pt x="212" y="164"/>
                  </a:lnTo>
                  <a:lnTo>
                    <a:pt x="190" y="145"/>
                  </a:lnTo>
                  <a:lnTo>
                    <a:pt x="157" y="147"/>
                  </a:lnTo>
                  <a:lnTo>
                    <a:pt x="148" y="121"/>
                  </a:lnTo>
                  <a:lnTo>
                    <a:pt x="126" y="140"/>
                  </a:lnTo>
                  <a:lnTo>
                    <a:pt x="138" y="180"/>
                  </a:lnTo>
                  <a:lnTo>
                    <a:pt x="119" y="199"/>
                  </a:lnTo>
                  <a:lnTo>
                    <a:pt x="107" y="216"/>
                  </a:lnTo>
                  <a:lnTo>
                    <a:pt x="60" y="223"/>
                  </a:lnTo>
                  <a:lnTo>
                    <a:pt x="29" y="254"/>
                  </a:lnTo>
                  <a:lnTo>
                    <a:pt x="10" y="278"/>
                  </a:lnTo>
                  <a:lnTo>
                    <a:pt x="27" y="306"/>
                  </a:lnTo>
                  <a:lnTo>
                    <a:pt x="19" y="333"/>
                  </a:lnTo>
                  <a:lnTo>
                    <a:pt x="53" y="337"/>
                  </a:lnTo>
                  <a:lnTo>
                    <a:pt x="48" y="361"/>
                  </a:lnTo>
                  <a:lnTo>
                    <a:pt x="27" y="378"/>
                  </a:lnTo>
                  <a:lnTo>
                    <a:pt x="0" y="404"/>
                  </a:lnTo>
                  <a:lnTo>
                    <a:pt x="19" y="428"/>
                  </a:lnTo>
                  <a:lnTo>
                    <a:pt x="62" y="411"/>
                  </a:lnTo>
                  <a:lnTo>
                    <a:pt x="76" y="428"/>
                  </a:lnTo>
                  <a:lnTo>
                    <a:pt x="74" y="459"/>
                  </a:lnTo>
                  <a:lnTo>
                    <a:pt x="105" y="475"/>
                  </a:lnTo>
                  <a:lnTo>
                    <a:pt x="148" y="480"/>
                  </a:lnTo>
                  <a:lnTo>
                    <a:pt x="145" y="511"/>
                  </a:lnTo>
                  <a:lnTo>
                    <a:pt x="174" y="508"/>
                  </a:lnTo>
                  <a:lnTo>
                    <a:pt x="200" y="535"/>
                  </a:lnTo>
                  <a:lnTo>
                    <a:pt x="233" y="520"/>
                  </a:lnTo>
                  <a:lnTo>
                    <a:pt x="264" y="539"/>
                  </a:lnTo>
                  <a:lnTo>
                    <a:pt x="264" y="561"/>
                  </a:lnTo>
                  <a:lnTo>
                    <a:pt x="297" y="568"/>
                  </a:lnTo>
                  <a:lnTo>
                    <a:pt x="316" y="596"/>
                  </a:lnTo>
                  <a:lnTo>
                    <a:pt x="326" y="608"/>
                  </a:lnTo>
                  <a:lnTo>
                    <a:pt x="352" y="608"/>
                  </a:lnTo>
                  <a:lnTo>
                    <a:pt x="387" y="587"/>
                  </a:lnTo>
                  <a:lnTo>
                    <a:pt x="411" y="544"/>
                  </a:lnTo>
                  <a:lnTo>
                    <a:pt x="463" y="542"/>
                  </a:lnTo>
                  <a:lnTo>
                    <a:pt x="473" y="473"/>
                  </a:lnTo>
                  <a:lnTo>
                    <a:pt x="492" y="451"/>
                  </a:lnTo>
                  <a:lnTo>
                    <a:pt x="558" y="447"/>
                  </a:lnTo>
                  <a:lnTo>
                    <a:pt x="594" y="397"/>
                  </a:lnTo>
                  <a:lnTo>
                    <a:pt x="594" y="337"/>
                  </a:lnTo>
                  <a:lnTo>
                    <a:pt x="611" y="285"/>
                  </a:lnTo>
                  <a:lnTo>
                    <a:pt x="611" y="249"/>
                  </a:lnTo>
                  <a:lnTo>
                    <a:pt x="639" y="207"/>
                  </a:lnTo>
                  <a:lnTo>
                    <a:pt x="677" y="197"/>
                  </a:lnTo>
                  <a:lnTo>
                    <a:pt x="710" y="180"/>
                  </a:lnTo>
                  <a:lnTo>
                    <a:pt x="741" y="169"/>
                  </a:lnTo>
                  <a:lnTo>
                    <a:pt x="765" y="114"/>
                  </a:lnTo>
                  <a:lnTo>
                    <a:pt x="765" y="11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13C9A276-3350-4683-3E7B-2416F3241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1031"/>
              <a:ext cx="983" cy="877"/>
            </a:xfrm>
            <a:custGeom>
              <a:avLst/>
              <a:gdLst>
                <a:gd name="T0" fmla="*/ 47 w 983"/>
                <a:gd name="T1" fmla="*/ 542 h 877"/>
                <a:gd name="T2" fmla="*/ 61 w 983"/>
                <a:gd name="T3" fmla="*/ 487 h 877"/>
                <a:gd name="T4" fmla="*/ 154 w 983"/>
                <a:gd name="T5" fmla="*/ 485 h 877"/>
                <a:gd name="T6" fmla="*/ 171 w 983"/>
                <a:gd name="T7" fmla="*/ 432 h 877"/>
                <a:gd name="T8" fmla="*/ 202 w 983"/>
                <a:gd name="T9" fmla="*/ 409 h 877"/>
                <a:gd name="T10" fmla="*/ 230 w 983"/>
                <a:gd name="T11" fmla="*/ 425 h 877"/>
                <a:gd name="T12" fmla="*/ 242 w 983"/>
                <a:gd name="T13" fmla="*/ 383 h 877"/>
                <a:gd name="T14" fmla="*/ 270 w 983"/>
                <a:gd name="T15" fmla="*/ 361 h 877"/>
                <a:gd name="T16" fmla="*/ 301 w 983"/>
                <a:gd name="T17" fmla="*/ 402 h 877"/>
                <a:gd name="T18" fmla="*/ 346 w 983"/>
                <a:gd name="T19" fmla="*/ 321 h 877"/>
                <a:gd name="T20" fmla="*/ 389 w 983"/>
                <a:gd name="T21" fmla="*/ 311 h 877"/>
                <a:gd name="T22" fmla="*/ 434 w 983"/>
                <a:gd name="T23" fmla="*/ 306 h 877"/>
                <a:gd name="T24" fmla="*/ 505 w 983"/>
                <a:gd name="T25" fmla="*/ 283 h 877"/>
                <a:gd name="T26" fmla="*/ 529 w 983"/>
                <a:gd name="T27" fmla="*/ 302 h 877"/>
                <a:gd name="T28" fmla="*/ 553 w 983"/>
                <a:gd name="T29" fmla="*/ 240 h 877"/>
                <a:gd name="T30" fmla="*/ 608 w 983"/>
                <a:gd name="T31" fmla="*/ 211 h 877"/>
                <a:gd name="T32" fmla="*/ 681 w 983"/>
                <a:gd name="T33" fmla="*/ 207 h 877"/>
                <a:gd name="T34" fmla="*/ 736 w 983"/>
                <a:gd name="T35" fmla="*/ 190 h 877"/>
                <a:gd name="T36" fmla="*/ 781 w 983"/>
                <a:gd name="T37" fmla="*/ 154 h 877"/>
                <a:gd name="T38" fmla="*/ 840 w 983"/>
                <a:gd name="T39" fmla="*/ 147 h 877"/>
                <a:gd name="T40" fmla="*/ 802 w 983"/>
                <a:gd name="T41" fmla="*/ 100 h 877"/>
                <a:gd name="T42" fmla="*/ 762 w 983"/>
                <a:gd name="T43" fmla="*/ 64 h 877"/>
                <a:gd name="T44" fmla="*/ 790 w 983"/>
                <a:gd name="T45" fmla="*/ 0 h 877"/>
                <a:gd name="T46" fmla="*/ 843 w 983"/>
                <a:gd name="T47" fmla="*/ 28 h 877"/>
                <a:gd name="T48" fmla="*/ 907 w 983"/>
                <a:gd name="T49" fmla="*/ 16 h 877"/>
                <a:gd name="T50" fmla="*/ 957 w 983"/>
                <a:gd name="T51" fmla="*/ 64 h 877"/>
                <a:gd name="T52" fmla="*/ 938 w 983"/>
                <a:gd name="T53" fmla="*/ 128 h 877"/>
                <a:gd name="T54" fmla="*/ 976 w 983"/>
                <a:gd name="T55" fmla="*/ 169 h 877"/>
                <a:gd name="T56" fmla="*/ 942 w 983"/>
                <a:gd name="T57" fmla="*/ 204 h 877"/>
                <a:gd name="T58" fmla="*/ 904 w 983"/>
                <a:gd name="T59" fmla="*/ 228 h 877"/>
                <a:gd name="T60" fmla="*/ 876 w 983"/>
                <a:gd name="T61" fmla="*/ 254 h 877"/>
                <a:gd name="T62" fmla="*/ 852 w 983"/>
                <a:gd name="T63" fmla="*/ 299 h 877"/>
                <a:gd name="T64" fmla="*/ 809 w 983"/>
                <a:gd name="T65" fmla="*/ 354 h 877"/>
                <a:gd name="T66" fmla="*/ 826 w 983"/>
                <a:gd name="T67" fmla="*/ 409 h 877"/>
                <a:gd name="T68" fmla="*/ 890 w 983"/>
                <a:gd name="T69" fmla="*/ 499 h 877"/>
                <a:gd name="T70" fmla="*/ 883 w 983"/>
                <a:gd name="T71" fmla="*/ 551 h 877"/>
                <a:gd name="T72" fmla="*/ 852 w 983"/>
                <a:gd name="T73" fmla="*/ 575 h 877"/>
                <a:gd name="T74" fmla="*/ 836 w 983"/>
                <a:gd name="T75" fmla="*/ 618 h 877"/>
                <a:gd name="T76" fmla="*/ 776 w 983"/>
                <a:gd name="T77" fmla="*/ 632 h 877"/>
                <a:gd name="T78" fmla="*/ 669 w 983"/>
                <a:gd name="T79" fmla="*/ 656 h 877"/>
                <a:gd name="T80" fmla="*/ 598 w 983"/>
                <a:gd name="T81" fmla="*/ 654 h 877"/>
                <a:gd name="T82" fmla="*/ 570 w 983"/>
                <a:gd name="T83" fmla="*/ 703 h 877"/>
                <a:gd name="T84" fmla="*/ 529 w 983"/>
                <a:gd name="T85" fmla="*/ 713 h 877"/>
                <a:gd name="T86" fmla="*/ 501 w 983"/>
                <a:gd name="T87" fmla="*/ 718 h 877"/>
                <a:gd name="T88" fmla="*/ 425 w 983"/>
                <a:gd name="T89" fmla="*/ 746 h 877"/>
                <a:gd name="T90" fmla="*/ 346 w 983"/>
                <a:gd name="T91" fmla="*/ 775 h 877"/>
                <a:gd name="T92" fmla="*/ 311 w 983"/>
                <a:gd name="T93" fmla="*/ 837 h 877"/>
                <a:gd name="T94" fmla="*/ 263 w 983"/>
                <a:gd name="T95" fmla="*/ 877 h 877"/>
                <a:gd name="T96" fmla="*/ 206 w 983"/>
                <a:gd name="T97" fmla="*/ 858 h 877"/>
                <a:gd name="T98" fmla="*/ 194 w 983"/>
                <a:gd name="T99" fmla="*/ 799 h 877"/>
                <a:gd name="T100" fmla="*/ 180 w 983"/>
                <a:gd name="T101" fmla="*/ 746 h 877"/>
                <a:gd name="T102" fmla="*/ 168 w 983"/>
                <a:gd name="T103" fmla="*/ 694 h 877"/>
                <a:gd name="T104" fmla="*/ 178 w 983"/>
                <a:gd name="T105" fmla="*/ 646 h 877"/>
                <a:gd name="T106" fmla="*/ 99 w 983"/>
                <a:gd name="T107" fmla="*/ 627 h 877"/>
                <a:gd name="T108" fmla="*/ 73 w 983"/>
                <a:gd name="T109" fmla="*/ 594 h 877"/>
                <a:gd name="T110" fmla="*/ 0 w 983"/>
                <a:gd name="T111" fmla="*/ 568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83" h="877">
                  <a:moveTo>
                    <a:pt x="0" y="568"/>
                  </a:moveTo>
                  <a:lnTo>
                    <a:pt x="47" y="542"/>
                  </a:lnTo>
                  <a:lnTo>
                    <a:pt x="45" y="506"/>
                  </a:lnTo>
                  <a:lnTo>
                    <a:pt x="61" y="487"/>
                  </a:lnTo>
                  <a:lnTo>
                    <a:pt x="111" y="480"/>
                  </a:lnTo>
                  <a:lnTo>
                    <a:pt x="154" y="485"/>
                  </a:lnTo>
                  <a:lnTo>
                    <a:pt x="171" y="456"/>
                  </a:lnTo>
                  <a:lnTo>
                    <a:pt x="171" y="432"/>
                  </a:lnTo>
                  <a:lnTo>
                    <a:pt x="185" y="409"/>
                  </a:lnTo>
                  <a:lnTo>
                    <a:pt x="202" y="409"/>
                  </a:lnTo>
                  <a:lnTo>
                    <a:pt x="209" y="432"/>
                  </a:lnTo>
                  <a:lnTo>
                    <a:pt x="230" y="425"/>
                  </a:lnTo>
                  <a:lnTo>
                    <a:pt x="230" y="397"/>
                  </a:lnTo>
                  <a:lnTo>
                    <a:pt x="242" y="383"/>
                  </a:lnTo>
                  <a:lnTo>
                    <a:pt x="251" y="361"/>
                  </a:lnTo>
                  <a:lnTo>
                    <a:pt x="270" y="361"/>
                  </a:lnTo>
                  <a:lnTo>
                    <a:pt x="278" y="390"/>
                  </a:lnTo>
                  <a:lnTo>
                    <a:pt x="301" y="402"/>
                  </a:lnTo>
                  <a:lnTo>
                    <a:pt x="344" y="371"/>
                  </a:lnTo>
                  <a:lnTo>
                    <a:pt x="346" y="321"/>
                  </a:lnTo>
                  <a:lnTo>
                    <a:pt x="365" y="299"/>
                  </a:lnTo>
                  <a:lnTo>
                    <a:pt x="389" y="311"/>
                  </a:lnTo>
                  <a:lnTo>
                    <a:pt x="418" y="287"/>
                  </a:lnTo>
                  <a:lnTo>
                    <a:pt x="434" y="306"/>
                  </a:lnTo>
                  <a:lnTo>
                    <a:pt x="467" y="287"/>
                  </a:lnTo>
                  <a:lnTo>
                    <a:pt x="505" y="283"/>
                  </a:lnTo>
                  <a:lnTo>
                    <a:pt x="515" y="302"/>
                  </a:lnTo>
                  <a:lnTo>
                    <a:pt x="529" y="302"/>
                  </a:lnTo>
                  <a:lnTo>
                    <a:pt x="553" y="278"/>
                  </a:lnTo>
                  <a:lnTo>
                    <a:pt x="553" y="240"/>
                  </a:lnTo>
                  <a:lnTo>
                    <a:pt x="586" y="233"/>
                  </a:lnTo>
                  <a:lnTo>
                    <a:pt x="608" y="211"/>
                  </a:lnTo>
                  <a:lnTo>
                    <a:pt x="638" y="230"/>
                  </a:lnTo>
                  <a:lnTo>
                    <a:pt x="681" y="207"/>
                  </a:lnTo>
                  <a:lnTo>
                    <a:pt x="700" y="188"/>
                  </a:lnTo>
                  <a:lnTo>
                    <a:pt x="736" y="190"/>
                  </a:lnTo>
                  <a:lnTo>
                    <a:pt x="755" y="154"/>
                  </a:lnTo>
                  <a:lnTo>
                    <a:pt x="781" y="154"/>
                  </a:lnTo>
                  <a:lnTo>
                    <a:pt x="790" y="166"/>
                  </a:lnTo>
                  <a:lnTo>
                    <a:pt x="840" y="147"/>
                  </a:lnTo>
                  <a:lnTo>
                    <a:pt x="845" y="112"/>
                  </a:lnTo>
                  <a:lnTo>
                    <a:pt x="802" y="100"/>
                  </a:lnTo>
                  <a:lnTo>
                    <a:pt x="802" y="71"/>
                  </a:lnTo>
                  <a:lnTo>
                    <a:pt x="762" y="64"/>
                  </a:lnTo>
                  <a:lnTo>
                    <a:pt x="776" y="35"/>
                  </a:lnTo>
                  <a:lnTo>
                    <a:pt x="790" y="0"/>
                  </a:lnTo>
                  <a:lnTo>
                    <a:pt x="833" y="19"/>
                  </a:lnTo>
                  <a:lnTo>
                    <a:pt x="843" y="28"/>
                  </a:lnTo>
                  <a:lnTo>
                    <a:pt x="866" y="28"/>
                  </a:lnTo>
                  <a:lnTo>
                    <a:pt x="907" y="16"/>
                  </a:lnTo>
                  <a:lnTo>
                    <a:pt x="930" y="40"/>
                  </a:lnTo>
                  <a:lnTo>
                    <a:pt x="957" y="64"/>
                  </a:lnTo>
                  <a:lnTo>
                    <a:pt x="957" y="95"/>
                  </a:lnTo>
                  <a:lnTo>
                    <a:pt x="938" y="128"/>
                  </a:lnTo>
                  <a:lnTo>
                    <a:pt x="983" y="121"/>
                  </a:lnTo>
                  <a:lnTo>
                    <a:pt x="976" y="169"/>
                  </a:lnTo>
                  <a:lnTo>
                    <a:pt x="976" y="192"/>
                  </a:lnTo>
                  <a:lnTo>
                    <a:pt x="942" y="204"/>
                  </a:lnTo>
                  <a:lnTo>
                    <a:pt x="938" y="240"/>
                  </a:lnTo>
                  <a:lnTo>
                    <a:pt x="904" y="228"/>
                  </a:lnTo>
                  <a:lnTo>
                    <a:pt x="869" y="223"/>
                  </a:lnTo>
                  <a:lnTo>
                    <a:pt x="876" y="254"/>
                  </a:lnTo>
                  <a:lnTo>
                    <a:pt x="852" y="278"/>
                  </a:lnTo>
                  <a:lnTo>
                    <a:pt x="852" y="299"/>
                  </a:lnTo>
                  <a:lnTo>
                    <a:pt x="831" y="321"/>
                  </a:lnTo>
                  <a:lnTo>
                    <a:pt x="809" y="354"/>
                  </a:lnTo>
                  <a:lnTo>
                    <a:pt x="826" y="383"/>
                  </a:lnTo>
                  <a:lnTo>
                    <a:pt x="826" y="409"/>
                  </a:lnTo>
                  <a:lnTo>
                    <a:pt x="864" y="468"/>
                  </a:lnTo>
                  <a:lnTo>
                    <a:pt x="890" y="499"/>
                  </a:lnTo>
                  <a:lnTo>
                    <a:pt x="878" y="516"/>
                  </a:lnTo>
                  <a:lnTo>
                    <a:pt x="883" y="551"/>
                  </a:lnTo>
                  <a:lnTo>
                    <a:pt x="859" y="551"/>
                  </a:lnTo>
                  <a:lnTo>
                    <a:pt x="852" y="575"/>
                  </a:lnTo>
                  <a:lnTo>
                    <a:pt x="826" y="575"/>
                  </a:lnTo>
                  <a:lnTo>
                    <a:pt x="836" y="618"/>
                  </a:lnTo>
                  <a:lnTo>
                    <a:pt x="817" y="637"/>
                  </a:lnTo>
                  <a:lnTo>
                    <a:pt x="776" y="632"/>
                  </a:lnTo>
                  <a:lnTo>
                    <a:pt x="752" y="656"/>
                  </a:lnTo>
                  <a:lnTo>
                    <a:pt x="669" y="656"/>
                  </a:lnTo>
                  <a:lnTo>
                    <a:pt x="629" y="637"/>
                  </a:lnTo>
                  <a:lnTo>
                    <a:pt x="598" y="654"/>
                  </a:lnTo>
                  <a:lnTo>
                    <a:pt x="598" y="677"/>
                  </a:lnTo>
                  <a:lnTo>
                    <a:pt x="570" y="703"/>
                  </a:lnTo>
                  <a:lnTo>
                    <a:pt x="541" y="703"/>
                  </a:lnTo>
                  <a:lnTo>
                    <a:pt x="529" y="713"/>
                  </a:lnTo>
                  <a:lnTo>
                    <a:pt x="532" y="734"/>
                  </a:lnTo>
                  <a:lnTo>
                    <a:pt x="501" y="718"/>
                  </a:lnTo>
                  <a:lnTo>
                    <a:pt x="470" y="749"/>
                  </a:lnTo>
                  <a:lnTo>
                    <a:pt x="425" y="746"/>
                  </a:lnTo>
                  <a:lnTo>
                    <a:pt x="384" y="772"/>
                  </a:lnTo>
                  <a:lnTo>
                    <a:pt x="346" y="775"/>
                  </a:lnTo>
                  <a:lnTo>
                    <a:pt x="318" y="803"/>
                  </a:lnTo>
                  <a:lnTo>
                    <a:pt x="311" y="837"/>
                  </a:lnTo>
                  <a:lnTo>
                    <a:pt x="280" y="848"/>
                  </a:lnTo>
                  <a:lnTo>
                    <a:pt x="263" y="877"/>
                  </a:lnTo>
                  <a:lnTo>
                    <a:pt x="228" y="858"/>
                  </a:lnTo>
                  <a:lnTo>
                    <a:pt x="206" y="858"/>
                  </a:lnTo>
                  <a:lnTo>
                    <a:pt x="171" y="822"/>
                  </a:lnTo>
                  <a:lnTo>
                    <a:pt x="194" y="799"/>
                  </a:lnTo>
                  <a:lnTo>
                    <a:pt x="171" y="765"/>
                  </a:lnTo>
                  <a:lnTo>
                    <a:pt x="180" y="746"/>
                  </a:lnTo>
                  <a:lnTo>
                    <a:pt x="159" y="725"/>
                  </a:lnTo>
                  <a:lnTo>
                    <a:pt x="168" y="694"/>
                  </a:lnTo>
                  <a:lnTo>
                    <a:pt x="154" y="668"/>
                  </a:lnTo>
                  <a:lnTo>
                    <a:pt x="178" y="646"/>
                  </a:lnTo>
                  <a:lnTo>
                    <a:pt x="154" y="620"/>
                  </a:lnTo>
                  <a:lnTo>
                    <a:pt x="99" y="627"/>
                  </a:lnTo>
                  <a:lnTo>
                    <a:pt x="99" y="604"/>
                  </a:lnTo>
                  <a:lnTo>
                    <a:pt x="73" y="594"/>
                  </a:lnTo>
                  <a:lnTo>
                    <a:pt x="23" y="594"/>
                  </a:lnTo>
                  <a:lnTo>
                    <a:pt x="0" y="568"/>
                  </a:lnTo>
                  <a:lnTo>
                    <a:pt x="0" y="56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136B6246-D44C-B157-4DC9-6F7229093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" y="1428"/>
              <a:ext cx="1237" cy="1003"/>
            </a:xfrm>
            <a:custGeom>
              <a:avLst/>
              <a:gdLst>
                <a:gd name="T0" fmla="*/ 1201 w 1237"/>
                <a:gd name="T1" fmla="*/ 554 h 1003"/>
                <a:gd name="T2" fmla="*/ 1149 w 1237"/>
                <a:gd name="T3" fmla="*/ 504 h 1003"/>
                <a:gd name="T4" fmla="*/ 1135 w 1237"/>
                <a:gd name="T5" fmla="*/ 421 h 1003"/>
                <a:gd name="T6" fmla="*/ 1149 w 1237"/>
                <a:gd name="T7" fmla="*/ 335 h 1003"/>
                <a:gd name="T8" fmla="*/ 1099 w 1237"/>
                <a:gd name="T9" fmla="*/ 306 h 1003"/>
                <a:gd name="T10" fmla="*/ 1030 w 1237"/>
                <a:gd name="T11" fmla="*/ 249 h 1003"/>
                <a:gd name="T12" fmla="*/ 1016 w 1237"/>
                <a:gd name="T13" fmla="*/ 195 h 1003"/>
                <a:gd name="T14" fmla="*/ 995 w 1237"/>
                <a:gd name="T15" fmla="*/ 107 h 1003"/>
                <a:gd name="T16" fmla="*/ 983 w 1237"/>
                <a:gd name="T17" fmla="*/ 57 h 1003"/>
                <a:gd name="T18" fmla="*/ 900 w 1237"/>
                <a:gd name="T19" fmla="*/ 21 h 1003"/>
                <a:gd name="T20" fmla="*/ 824 w 1237"/>
                <a:gd name="T21" fmla="*/ 74 h 1003"/>
                <a:gd name="T22" fmla="*/ 783 w 1237"/>
                <a:gd name="T23" fmla="*/ 90 h 1003"/>
                <a:gd name="T24" fmla="*/ 684 w 1237"/>
                <a:gd name="T25" fmla="*/ 100 h 1003"/>
                <a:gd name="T26" fmla="*/ 622 w 1237"/>
                <a:gd name="T27" fmla="*/ 154 h 1003"/>
                <a:gd name="T28" fmla="*/ 565 w 1237"/>
                <a:gd name="T29" fmla="*/ 178 h 1003"/>
                <a:gd name="T30" fmla="*/ 515 w 1237"/>
                <a:gd name="T31" fmla="*/ 235 h 1003"/>
                <a:gd name="T32" fmla="*/ 368 w 1237"/>
                <a:gd name="T33" fmla="*/ 240 h 1003"/>
                <a:gd name="T34" fmla="*/ 309 w 1237"/>
                <a:gd name="T35" fmla="*/ 306 h 1003"/>
                <a:gd name="T36" fmla="*/ 271 w 1237"/>
                <a:gd name="T37" fmla="*/ 337 h 1003"/>
                <a:gd name="T38" fmla="*/ 164 w 1237"/>
                <a:gd name="T39" fmla="*/ 349 h 1003"/>
                <a:gd name="T40" fmla="*/ 57 w 1237"/>
                <a:gd name="T41" fmla="*/ 406 h 1003"/>
                <a:gd name="T42" fmla="*/ 2 w 1237"/>
                <a:gd name="T43" fmla="*/ 480 h 1003"/>
                <a:gd name="T44" fmla="*/ 17 w 1237"/>
                <a:gd name="T45" fmla="*/ 530 h 1003"/>
                <a:gd name="T46" fmla="*/ 76 w 1237"/>
                <a:gd name="T47" fmla="*/ 542 h 1003"/>
                <a:gd name="T48" fmla="*/ 142 w 1237"/>
                <a:gd name="T49" fmla="*/ 554 h 1003"/>
                <a:gd name="T50" fmla="*/ 195 w 1237"/>
                <a:gd name="T51" fmla="*/ 604 h 1003"/>
                <a:gd name="T52" fmla="*/ 240 w 1237"/>
                <a:gd name="T53" fmla="*/ 656 h 1003"/>
                <a:gd name="T54" fmla="*/ 235 w 1237"/>
                <a:gd name="T55" fmla="*/ 732 h 1003"/>
                <a:gd name="T56" fmla="*/ 209 w 1237"/>
                <a:gd name="T57" fmla="*/ 806 h 1003"/>
                <a:gd name="T58" fmla="*/ 173 w 1237"/>
                <a:gd name="T59" fmla="*/ 846 h 1003"/>
                <a:gd name="T60" fmla="*/ 199 w 1237"/>
                <a:gd name="T61" fmla="*/ 908 h 1003"/>
                <a:gd name="T62" fmla="*/ 209 w 1237"/>
                <a:gd name="T63" fmla="*/ 989 h 1003"/>
                <a:gd name="T64" fmla="*/ 337 w 1237"/>
                <a:gd name="T65" fmla="*/ 984 h 1003"/>
                <a:gd name="T66" fmla="*/ 394 w 1237"/>
                <a:gd name="T67" fmla="*/ 982 h 1003"/>
                <a:gd name="T68" fmla="*/ 508 w 1237"/>
                <a:gd name="T69" fmla="*/ 955 h 1003"/>
                <a:gd name="T70" fmla="*/ 584 w 1237"/>
                <a:gd name="T71" fmla="*/ 963 h 1003"/>
                <a:gd name="T72" fmla="*/ 679 w 1237"/>
                <a:gd name="T73" fmla="*/ 984 h 1003"/>
                <a:gd name="T74" fmla="*/ 767 w 1237"/>
                <a:gd name="T75" fmla="*/ 960 h 1003"/>
                <a:gd name="T76" fmla="*/ 826 w 1237"/>
                <a:gd name="T77" fmla="*/ 934 h 1003"/>
                <a:gd name="T78" fmla="*/ 876 w 1237"/>
                <a:gd name="T79" fmla="*/ 984 h 1003"/>
                <a:gd name="T80" fmla="*/ 919 w 1237"/>
                <a:gd name="T81" fmla="*/ 915 h 1003"/>
                <a:gd name="T82" fmla="*/ 1019 w 1237"/>
                <a:gd name="T83" fmla="*/ 925 h 1003"/>
                <a:gd name="T84" fmla="*/ 1073 w 1237"/>
                <a:gd name="T85" fmla="*/ 896 h 1003"/>
                <a:gd name="T86" fmla="*/ 1033 w 1237"/>
                <a:gd name="T87" fmla="*/ 822 h 1003"/>
                <a:gd name="T88" fmla="*/ 1071 w 1237"/>
                <a:gd name="T89" fmla="*/ 775 h 1003"/>
                <a:gd name="T90" fmla="*/ 1137 w 1237"/>
                <a:gd name="T91" fmla="*/ 765 h 1003"/>
                <a:gd name="T92" fmla="*/ 1175 w 1237"/>
                <a:gd name="T93" fmla="*/ 713 h 1003"/>
                <a:gd name="T94" fmla="*/ 1216 w 1237"/>
                <a:gd name="T95" fmla="*/ 651 h 1003"/>
                <a:gd name="T96" fmla="*/ 1237 w 1237"/>
                <a:gd name="T97" fmla="*/ 594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37" h="1003">
                  <a:moveTo>
                    <a:pt x="1237" y="594"/>
                  </a:moveTo>
                  <a:lnTo>
                    <a:pt x="1201" y="577"/>
                  </a:lnTo>
                  <a:lnTo>
                    <a:pt x="1201" y="554"/>
                  </a:lnTo>
                  <a:lnTo>
                    <a:pt x="1173" y="544"/>
                  </a:lnTo>
                  <a:lnTo>
                    <a:pt x="1144" y="528"/>
                  </a:lnTo>
                  <a:lnTo>
                    <a:pt x="1149" y="504"/>
                  </a:lnTo>
                  <a:lnTo>
                    <a:pt x="1166" y="478"/>
                  </a:lnTo>
                  <a:lnTo>
                    <a:pt x="1175" y="444"/>
                  </a:lnTo>
                  <a:lnTo>
                    <a:pt x="1135" y="421"/>
                  </a:lnTo>
                  <a:lnTo>
                    <a:pt x="1154" y="385"/>
                  </a:lnTo>
                  <a:lnTo>
                    <a:pt x="1144" y="364"/>
                  </a:lnTo>
                  <a:lnTo>
                    <a:pt x="1149" y="335"/>
                  </a:lnTo>
                  <a:lnTo>
                    <a:pt x="1144" y="304"/>
                  </a:lnTo>
                  <a:lnTo>
                    <a:pt x="1128" y="287"/>
                  </a:lnTo>
                  <a:lnTo>
                    <a:pt x="1099" y="306"/>
                  </a:lnTo>
                  <a:lnTo>
                    <a:pt x="1054" y="299"/>
                  </a:lnTo>
                  <a:lnTo>
                    <a:pt x="1054" y="273"/>
                  </a:lnTo>
                  <a:lnTo>
                    <a:pt x="1030" y="249"/>
                  </a:lnTo>
                  <a:lnTo>
                    <a:pt x="1000" y="242"/>
                  </a:lnTo>
                  <a:lnTo>
                    <a:pt x="992" y="219"/>
                  </a:lnTo>
                  <a:lnTo>
                    <a:pt x="1016" y="195"/>
                  </a:lnTo>
                  <a:lnTo>
                    <a:pt x="1002" y="152"/>
                  </a:lnTo>
                  <a:lnTo>
                    <a:pt x="1009" y="128"/>
                  </a:lnTo>
                  <a:lnTo>
                    <a:pt x="995" y="107"/>
                  </a:lnTo>
                  <a:lnTo>
                    <a:pt x="1009" y="88"/>
                  </a:lnTo>
                  <a:lnTo>
                    <a:pt x="983" y="76"/>
                  </a:lnTo>
                  <a:lnTo>
                    <a:pt x="983" y="57"/>
                  </a:lnTo>
                  <a:lnTo>
                    <a:pt x="945" y="38"/>
                  </a:lnTo>
                  <a:lnTo>
                    <a:pt x="928" y="21"/>
                  </a:lnTo>
                  <a:lnTo>
                    <a:pt x="900" y="21"/>
                  </a:lnTo>
                  <a:lnTo>
                    <a:pt x="878" y="0"/>
                  </a:lnTo>
                  <a:lnTo>
                    <a:pt x="859" y="35"/>
                  </a:lnTo>
                  <a:lnTo>
                    <a:pt x="824" y="74"/>
                  </a:lnTo>
                  <a:lnTo>
                    <a:pt x="814" y="62"/>
                  </a:lnTo>
                  <a:lnTo>
                    <a:pt x="783" y="66"/>
                  </a:lnTo>
                  <a:lnTo>
                    <a:pt x="783" y="90"/>
                  </a:lnTo>
                  <a:lnTo>
                    <a:pt x="743" y="123"/>
                  </a:lnTo>
                  <a:lnTo>
                    <a:pt x="696" y="135"/>
                  </a:lnTo>
                  <a:lnTo>
                    <a:pt x="684" y="100"/>
                  </a:lnTo>
                  <a:lnTo>
                    <a:pt x="629" y="102"/>
                  </a:lnTo>
                  <a:lnTo>
                    <a:pt x="617" y="119"/>
                  </a:lnTo>
                  <a:lnTo>
                    <a:pt x="622" y="154"/>
                  </a:lnTo>
                  <a:lnTo>
                    <a:pt x="598" y="154"/>
                  </a:lnTo>
                  <a:lnTo>
                    <a:pt x="591" y="178"/>
                  </a:lnTo>
                  <a:lnTo>
                    <a:pt x="565" y="178"/>
                  </a:lnTo>
                  <a:lnTo>
                    <a:pt x="575" y="221"/>
                  </a:lnTo>
                  <a:lnTo>
                    <a:pt x="556" y="240"/>
                  </a:lnTo>
                  <a:lnTo>
                    <a:pt x="515" y="235"/>
                  </a:lnTo>
                  <a:lnTo>
                    <a:pt x="491" y="259"/>
                  </a:lnTo>
                  <a:lnTo>
                    <a:pt x="408" y="259"/>
                  </a:lnTo>
                  <a:lnTo>
                    <a:pt x="368" y="240"/>
                  </a:lnTo>
                  <a:lnTo>
                    <a:pt x="337" y="257"/>
                  </a:lnTo>
                  <a:lnTo>
                    <a:pt x="337" y="280"/>
                  </a:lnTo>
                  <a:lnTo>
                    <a:pt x="309" y="306"/>
                  </a:lnTo>
                  <a:lnTo>
                    <a:pt x="280" y="306"/>
                  </a:lnTo>
                  <a:lnTo>
                    <a:pt x="268" y="316"/>
                  </a:lnTo>
                  <a:lnTo>
                    <a:pt x="271" y="337"/>
                  </a:lnTo>
                  <a:lnTo>
                    <a:pt x="240" y="321"/>
                  </a:lnTo>
                  <a:lnTo>
                    <a:pt x="209" y="352"/>
                  </a:lnTo>
                  <a:lnTo>
                    <a:pt x="164" y="349"/>
                  </a:lnTo>
                  <a:lnTo>
                    <a:pt x="123" y="375"/>
                  </a:lnTo>
                  <a:lnTo>
                    <a:pt x="85" y="378"/>
                  </a:lnTo>
                  <a:lnTo>
                    <a:pt x="57" y="406"/>
                  </a:lnTo>
                  <a:lnTo>
                    <a:pt x="50" y="440"/>
                  </a:lnTo>
                  <a:lnTo>
                    <a:pt x="19" y="451"/>
                  </a:lnTo>
                  <a:lnTo>
                    <a:pt x="2" y="480"/>
                  </a:lnTo>
                  <a:lnTo>
                    <a:pt x="14" y="494"/>
                  </a:lnTo>
                  <a:lnTo>
                    <a:pt x="0" y="513"/>
                  </a:lnTo>
                  <a:lnTo>
                    <a:pt x="17" y="530"/>
                  </a:lnTo>
                  <a:lnTo>
                    <a:pt x="38" y="516"/>
                  </a:lnTo>
                  <a:lnTo>
                    <a:pt x="71" y="518"/>
                  </a:lnTo>
                  <a:lnTo>
                    <a:pt x="76" y="542"/>
                  </a:lnTo>
                  <a:lnTo>
                    <a:pt x="97" y="551"/>
                  </a:lnTo>
                  <a:lnTo>
                    <a:pt x="119" y="563"/>
                  </a:lnTo>
                  <a:lnTo>
                    <a:pt x="142" y="554"/>
                  </a:lnTo>
                  <a:lnTo>
                    <a:pt x="168" y="589"/>
                  </a:lnTo>
                  <a:lnTo>
                    <a:pt x="195" y="585"/>
                  </a:lnTo>
                  <a:lnTo>
                    <a:pt x="195" y="604"/>
                  </a:lnTo>
                  <a:lnTo>
                    <a:pt x="221" y="608"/>
                  </a:lnTo>
                  <a:lnTo>
                    <a:pt x="242" y="625"/>
                  </a:lnTo>
                  <a:lnTo>
                    <a:pt x="240" y="656"/>
                  </a:lnTo>
                  <a:lnTo>
                    <a:pt x="247" y="675"/>
                  </a:lnTo>
                  <a:lnTo>
                    <a:pt x="223" y="701"/>
                  </a:lnTo>
                  <a:lnTo>
                    <a:pt x="235" y="732"/>
                  </a:lnTo>
                  <a:lnTo>
                    <a:pt x="221" y="753"/>
                  </a:lnTo>
                  <a:lnTo>
                    <a:pt x="233" y="775"/>
                  </a:lnTo>
                  <a:lnTo>
                    <a:pt x="209" y="806"/>
                  </a:lnTo>
                  <a:lnTo>
                    <a:pt x="180" y="806"/>
                  </a:lnTo>
                  <a:lnTo>
                    <a:pt x="154" y="825"/>
                  </a:lnTo>
                  <a:lnTo>
                    <a:pt x="173" y="846"/>
                  </a:lnTo>
                  <a:lnTo>
                    <a:pt x="164" y="872"/>
                  </a:lnTo>
                  <a:lnTo>
                    <a:pt x="183" y="894"/>
                  </a:lnTo>
                  <a:lnTo>
                    <a:pt x="199" y="908"/>
                  </a:lnTo>
                  <a:lnTo>
                    <a:pt x="192" y="929"/>
                  </a:lnTo>
                  <a:lnTo>
                    <a:pt x="192" y="960"/>
                  </a:lnTo>
                  <a:lnTo>
                    <a:pt x="209" y="989"/>
                  </a:lnTo>
                  <a:lnTo>
                    <a:pt x="278" y="991"/>
                  </a:lnTo>
                  <a:lnTo>
                    <a:pt x="301" y="1003"/>
                  </a:lnTo>
                  <a:lnTo>
                    <a:pt x="337" y="984"/>
                  </a:lnTo>
                  <a:lnTo>
                    <a:pt x="351" y="960"/>
                  </a:lnTo>
                  <a:lnTo>
                    <a:pt x="375" y="960"/>
                  </a:lnTo>
                  <a:lnTo>
                    <a:pt x="394" y="982"/>
                  </a:lnTo>
                  <a:lnTo>
                    <a:pt x="463" y="974"/>
                  </a:lnTo>
                  <a:lnTo>
                    <a:pt x="480" y="955"/>
                  </a:lnTo>
                  <a:lnTo>
                    <a:pt x="508" y="955"/>
                  </a:lnTo>
                  <a:lnTo>
                    <a:pt x="529" y="979"/>
                  </a:lnTo>
                  <a:lnTo>
                    <a:pt x="551" y="982"/>
                  </a:lnTo>
                  <a:lnTo>
                    <a:pt x="584" y="963"/>
                  </a:lnTo>
                  <a:lnTo>
                    <a:pt x="615" y="977"/>
                  </a:lnTo>
                  <a:lnTo>
                    <a:pt x="639" y="974"/>
                  </a:lnTo>
                  <a:lnTo>
                    <a:pt x="679" y="984"/>
                  </a:lnTo>
                  <a:lnTo>
                    <a:pt x="717" y="998"/>
                  </a:lnTo>
                  <a:lnTo>
                    <a:pt x="734" y="979"/>
                  </a:lnTo>
                  <a:lnTo>
                    <a:pt x="767" y="960"/>
                  </a:lnTo>
                  <a:lnTo>
                    <a:pt x="760" y="922"/>
                  </a:lnTo>
                  <a:lnTo>
                    <a:pt x="788" y="903"/>
                  </a:lnTo>
                  <a:lnTo>
                    <a:pt x="826" y="934"/>
                  </a:lnTo>
                  <a:lnTo>
                    <a:pt x="848" y="932"/>
                  </a:lnTo>
                  <a:lnTo>
                    <a:pt x="859" y="960"/>
                  </a:lnTo>
                  <a:lnTo>
                    <a:pt x="876" y="984"/>
                  </a:lnTo>
                  <a:lnTo>
                    <a:pt x="890" y="970"/>
                  </a:lnTo>
                  <a:lnTo>
                    <a:pt x="890" y="944"/>
                  </a:lnTo>
                  <a:lnTo>
                    <a:pt x="919" y="915"/>
                  </a:lnTo>
                  <a:lnTo>
                    <a:pt x="962" y="922"/>
                  </a:lnTo>
                  <a:lnTo>
                    <a:pt x="995" y="922"/>
                  </a:lnTo>
                  <a:lnTo>
                    <a:pt x="1019" y="925"/>
                  </a:lnTo>
                  <a:lnTo>
                    <a:pt x="1028" y="903"/>
                  </a:lnTo>
                  <a:lnTo>
                    <a:pt x="1049" y="913"/>
                  </a:lnTo>
                  <a:lnTo>
                    <a:pt x="1073" y="896"/>
                  </a:lnTo>
                  <a:lnTo>
                    <a:pt x="1071" y="870"/>
                  </a:lnTo>
                  <a:lnTo>
                    <a:pt x="1030" y="851"/>
                  </a:lnTo>
                  <a:lnTo>
                    <a:pt x="1033" y="822"/>
                  </a:lnTo>
                  <a:lnTo>
                    <a:pt x="1052" y="803"/>
                  </a:lnTo>
                  <a:lnTo>
                    <a:pt x="1057" y="784"/>
                  </a:lnTo>
                  <a:lnTo>
                    <a:pt x="1071" y="775"/>
                  </a:lnTo>
                  <a:lnTo>
                    <a:pt x="1092" y="780"/>
                  </a:lnTo>
                  <a:lnTo>
                    <a:pt x="1109" y="765"/>
                  </a:lnTo>
                  <a:lnTo>
                    <a:pt x="1137" y="765"/>
                  </a:lnTo>
                  <a:lnTo>
                    <a:pt x="1147" y="742"/>
                  </a:lnTo>
                  <a:lnTo>
                    <a:pt x="1178" y="744"/>
                  </a:lnTo>
                  <a:lnTo>
                    <a:pt x="1175" y="713"/>
                  </a:lnTo>
                  <a:lnTo>
                    <a:pt x="1194" y="696"/>
                  </a:lnTo>
                  <a:lnTo>
                    <a:pt x="1225" y="694"/>
                  </a:lnTo>
                  <a:lnTo>
                    <a:pt x="1216" y="651"/>
                  </a:lnTo>
                  <a:lnTo>
                    <a:pt x="1235" y="635"/>
                  </a:lnTo>
                  <a:lnTo>
                    <a:pt x="1237" y="594"/>
                  </a:lnTo>
                  <a:lnTo>
                    <a:pt x="1237" y="59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6FA17F09-F72E-FB74-28EC-8ACB4FF52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" y="1827"/>
              <a:ext cx="278" cy="214"/>
            </a:xfrm>
            <a:custGeom>
              <a:avLst/>
              <a:gdLst>
                <a:gd name="T0" fmla="*/ 275 w 278"/>
                <a:gd name="T1" fmla="*/ 98 h 214"/>
                <a:gd name="T2" fmla="*/ 249 w 278"/>
                <a:gd name="T3" fmla="*/ 100 h 214"/>
                <a:gd name="T4" fmla="*/ 233 w 278"/>
                <a:gd name="T5" fmla="*/ 112 h 214"/>
                <a:gd name="T6" fmla="*/ 244 w 278"/>
                <a:gd name="T7" fmla="*/ 124 h 214"/>
                <a:gd name="T8" fmla="*/ 247 w 278"/>
                <a:gd name="T9" fmla="*/ 150 h 214"/>
                <a:gd name="T10" fmla="*/ 230 w 278"/>
                <a:gd name="T11" fmla="*/ 167 h 214"/>
                <a:gd name="T12" fmla="*/ 209 w 278"/>
                <a:gd name="T13" fmla="*/ 152 h 214"/>
                <a:gd name="T14" fmla="*/ 183 w 278"/>
                <a:gd name="T15" fmla="*/ 148 h 214"/>
                <a:gd name="T16" fmla="*/ 171 w 278"/>
                <a:gd name="T17" fmla="*/ 162 h 214"/>
                <a:gd name="T18" fmla="*/ 147 w 278"/>
                <a:gd name="T19" fmla="*/ 167 h 214"/>
                <a:gd name="T20" fmla="*/ 133 w 278"/>
                <a:gd name="T21" fmla="*/ 188 h 214"/>
                <a:gd name="T22" fmla="*/ 114 w 278"/>
                <a:gd name="T23" fmla="*/ 188 h 214"/>
                <a:gd name="T24" fmla="*/ 95 w 278"/>
                <a:gd name="T25" fmla="*/ 195 h 214"/>
                <a:gd name="T26" fmla="*/ 90 w 278"/>
                <a:gd name="T27" fmla="*/ 209 h 214"/>
                <a:gd name="T28" fmla="*/ 69 w 278"/>
                <a:gd name="T29" fmla="*/ 214 h 214"/>
                <a:gd name="T30" fmla="*/ 52 w 278"/>
                <a:gd name="T31" fmla="*/ 195 h 214"/>
                <a:gd name="T32" fmla="*/ 59 w 278"/>
                <a:gd name="T33" fmla="*/ 169 h 214"/>
                <a:gd name="T34" fmla="*/ 36 w 278"/>
                <a:gd name="T35" fmla="*/ 157 h 214"/>
                <a:gd name="T36" fmla="*/ 43 w 278"/>
                <a:gd name="T37" fmla="*/ 143 h 214"/>
                <a:gd name="T38" fmla="*/ 24 w 278"/>
                <a:gd name="T39" fmla="*/ 129 h 214"/>
                <a:gd name="T40" fmla="*/ 7 w 278"/>
                <a:gd name="T41" fmla="*/ 107 h 214"/>
                <a:gd name="T42" fmla="*/ 19 w 278"/>
                <a:gd name="T43" fmla="*/ 88 h 214"/>
                <a:gd name="T44" fmla="*/ 0 w 278"/>
                <a:gd name="T45" fmla="*/ 64 h 214"/>
                <a:gd name="T46" fmla="*/ 36 w 278"/>
                <a:gd name="T47" fmla="*/ 48 h 214"/>
                <a:gd name="T48" fmla="*/ 50 w 278"/>
                <a:gd name="T49" fmla="*/ 55 h 214"/>
                <a:gd name="T50" fmla="*/ 74 w 278"/>
                <a:gd name="T51" fmla="*/ 57 h 214"/>
                <a:gd name="T52" fmla="*/ 66 w 278"/>
                <a:gd name="T53" fmla="*/ 33 h 214"/>
                <a:gd name="T54" fmla="*/ 83 w 278"/>
                <a:gd name="T55" fmla="*/ 26 h 214"/>
                <a:gd name="T56" fmla="*/ 104 w 278"/>
                <a:gd name="T57" fmla="*/ 29 h 214"/>
                <a:gd name="T58" fmla="*/ 128 w 278"/>
                <a:gd name="T59" fmla="*/ 17 h 214"/>
                <a:gd name="T60" fmla="*/ 140 w 278"/>
                <a:gd name="T61" fmla="*/ 0 h 214"/>
                <a:gd name="T62" fmla="*/ 168 w 278"/>
                <a:gd name="T63" fmla="*/ 0 h 214"/>
                <a:gd name="T64" fmla="*/ 176 w 278"/>
                <a:gd name="T65" fmla="*/ 12 h 214"/>
                <a:gd name="T66" fmla="*/ 192 w 278"/>
                <a:gd name="T67" fmla="*/ 17 h 214"/>
                <a:gd name="T68" fmla="*/ 197 w 278"/>
                <a:gd name="T69" fmla="*/ 26 h 214"/>
                <a:gd name="T70" fmla="*/ 214 w 278"/>
                <a:gd name="T71" fmla="*/ 22 h 214"/>
                <a:gd name="T72" fmla="*/ 209 w 278"/>
                <a:gd name="T73" fmla="*/ 41 h 214"/>
                <a:gd name="T74" fmla="*/ 235 w 278"/>
                <a:gd name="T75" fmla="*/ 45 h 214"/>
                <a:gd name="T76" fmla="*/ 244 w 278"/>
                <a:gd name="T77" fmla="*/ 64 h 214"/>
                <a:gd name="T78" fmla="*/ 261 w 278"/>
                <a:gd name="T79" fmla="*/ 64 h 214"/>
                <a:gd name="T80" fmla="*/ 278 w 278"/>
                <a:gd name="T81" fmla="*/ 83 h 214"/>
                <a:gd name="T82" fmla="*/ 275 w 278"/>
                <a:gd name="T83" fmla="*/ 98 h 214"/>
                <a:gd name="T84" fmla="*/ 275 w 278"/>
                <a:gd name="T85" fmla="*/ 9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8" h="214">
                  <a:moveTo>
                    <a:pt x="275" y="98"/>
                  </a:moveTo>
                  <a:lnTo>
                    <a:pt x="249" y="100"/>
                  </a:lnTo>
                  <a:lnTo>
                    <a:pt x="233" y="112"/>
                  </a:lnTo>
                  <a:lnTo>
                    <a:pt x="244" y="124"/>
                  </a:lnTo>
                  <a:lnTo>
                    <a:pt x="247" y="150"/>
                  </a:lnTo>
                  <a:lnTo>
                    <a:pt x="230" y="167"/>
                  </a:lnTo>
                  <a:lnTo>
                    <a:pt x="209" y="152"/>
                  </a:lnTo>
                  <a:lnTo>
                    <a:pt x="183" y="148"/>
                  </a:lnTo>
                  <a:lnTo>
                    <a:pt x="171" y="162"/>
                  </a:lnTo>
                  <a:lnTo>
                    <a:pt x="147" y="167"/>
                  </a:lnTo>
                  <a:lnTo>
                    <a:pt x="133" y="188"/>
                  </a:lnTo>
                  <a:lnTo>
                    <a:pt x="114" y="188"/>
                  </a:lnTo>
                  <a:lnTo>
                    <a:pt x="95" y="195"/>
                  </a:lnTo>
                  <a:lnTo>
                    <a:pt x="90" y="209"/>
                  </a:lnTo>
                  <a:lnTo>
                    <a:pt x="69" y="214"/>
                  </a:lnTo>
                  <a:lnTo>
                    <a:pt x="52" y="195"/>
                  </a:lnTo>
                  <a:lnTo>
                    <a:pt x="59" y="169"/>
                  </a:lnTo>
                  <a:lnTo>
                    <a:pt x="36" y="157"/>
                  </a:lnTo>
                  <a:lnTo>
                    <a:pt x="43" y="143"/>
                  </a:lnTo>
                  <a:lnTo>
                    <a:pt x="24" y="129"/>
                  </a:lnTo>
                  <a:lnTo>
                    <a:pt x="7" y="107"/>
                  </a:lnTo>
                  <a:lnTo>
                    <a:pt x="19" y="88"/>
                  </a:lnTo>
                  <a:lnTo>
                    <a:pt x="0" y="64"/>
                  </a:lnTo>
                  <a:lnTo>
                    <a:pt x="36" y="48"/>
                  </a:lnTo>
                  <a:lnTo>
                    <a:pt x="50" y="55"/>
                  </a:lnTo>
                  <a:lnTo>
                    <a:pt x="74" y="57"/>
                  </a:lnTo>
                  <a:lnTo>
                    <a:pt x="66" y="33"/>
                  </a:lnTo>
                  <a:lnTo>
                    <a:pt x="83" y="26"/>
                  </a:lnTo>
                  <a:lnTo>
                    <a:pt x="104" y="29"/>
                  </a:lnTo>
                  <a:lnTo>
                    <a:pt x="128" y="17"/>
                  </a:lnTo>
                  <a:lnTo>
                    <a:pt x="140" y="0"/>
                  </a:lnTo>
                  <a:lnTo>
                    <a:pt x="168" y="0"/>
                  </a:lnTo>
                  <a:lnTo>
                    <a:pt x="176" y="12"/>
                  </a:lnTo>
                  <a:lnTo>
                    <a:pt x="192" y="17"/>
                  </a:lnTo>
                  <a:lnTo>
                    <a:pt x="197" y="26"/>
                  </a:lnTo>
                  <a:lnTo>
                    <a:pt x="214" y="22"/>
                  </a:lnTo>
                  <a:lnTo>
                    <a:pt x="209" y="41"/>
                  </a:lnTo>
                  <a:lnTo>
                    <a:pt x="235" y="45"/>
                  </a:lnTo>
                  <a:lnTo>
                    <a:pt x="244" y="64"/>
                  </a:lnTo>
                  <a:lnTo>
                    <a:pt x="261" y="64"/>
                  </a:lnTo>
                  <a:lnTo>
                    <a:pt x="278" y="83"/>
                  </a:lnTo>
                  <a:lnTo>
                    <a:pt x="275" y="98"/>
                  </a:lnTo>
                  <a:lnTo>
                    <a:pt x="275" y="98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4DA4FA73-582C-474E-52CA-168B06C04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" y="1889"/>
              <a:ext cx="838" cy="1046"/>
            </a:xfrm>
            <a:custGeom>
              <a:avLst/>
              <a:gdLst>
                <a:gd name="T0" fmla="*/ 520 w 838"/>
                <a:gd name="T1" fmla="*/ 40 h 1046"/>
                <a:gd name="T2" fmla="*/ 491 w 838"/>
                <a:gd name="T3" fmla="*/ 93 h 1046"/>
                <a:gd name="T4" fmla="*/ 413 w 838"/>
                <a:gd name="T5" fmla="*/ 59 h 1046"/>
                <a:gd name="T6" fmla="*/ 334 w 838"/>
                <a:gd name="T7" fmla="*/ 138 h 1046"/>
                <a:gd name="T8" fmla="*/ 285 w 838"/>
                <a:gd name="T9" fmla="*/ 140 h 1046"/>
                <a:gd name="T10" fmla="*/ 235 w 838"/>
                <a:gd name="T11" fmla="*/ 131 h 1046"/>
                <a:gd name="T12" fmla="*/ 171 w 838"/>
                <a:gd name="T13" fmla="*/ 174 h 1046"/>
                <a:gd name="T14" fmla="*/ 121 w 838"/>
                <a:gd name="T15" fmla="*/ 171 h 1046"/>
                <a:gd name="T16" fmla="*/ 45 w 838"/>
                <a:gd name="T17" fmla="*/ 231 h 1046"/>
                <a:gd name="T18" fmla="*/ 0 w 838"/>
                <a:gd name="T19" fmla="*/ 304 h 1046"/>
                <a:gd name="T20" fmla="*/ 71 w 838"/>
                <a:gd name="T21" fmla="*/ 366 h 1046"/>
                <a:gd name="T22" fmla="*/ 95 w 838"/>
                <a:gd name="T23" fmla="*/ 437 h 1046"/>
                <a:gd name="T24" fmla="*/ 135 w 838"/>
                <a:gd name="T25" fmla="*/ 504 h 1046"/>
                <a:gd name="T26" fmla="*/ 137 w 838"/>
                <a:gd name="T27" fmla="*/ 582 h 1046"/>
                <a:gd name="T28" fmla="*/ 199 w 838"/>
                <a:gd name="T29" fmla="*/ 630 h 1046"/>
                <a:gd name="T30" fmla="*/ 263 w 838"/>
                <a:gd name="T31" fmla="*/ 680 h 1046"/>
                <a:gd name="T32" fmla="*/ 313 w 838"/>
                <a:gd name="T33" fmla="*/ 675 h 1046"/>
                <a:gd name="T34" fmla="*/ 363 w 838"/>
                <a:gd name="T35" fmla="*/ 746 h 1046"/>
                <a:gd name="T36" fmla="*/ 403 w 838"/>
                <a:gd name="T37" fmla="*/ 806 h 1046"/>
                <a:gd name="T38" fmla="*/ 448 w 838"/>
                <a:gd name="T39" fmla="*/ 865 h 1046"/>
                <a:gd name="T40" fmla="*/ 508 w 838"/>
                <a:gd name="T41" fmla="*/ 882 h 1046"/>
                <a:gd name="T42" fmla="*/ 572 w 838"/>
                <a:gd name="T43" fmla="*/ 960 h 1046"/>
                <a:gd name="T44" fmla="*/ 631 w 838"/>
                <a:gd name="T45" fmla="*/ 1046 h 1046"/>
                <a:gd name="T46" fmla="*/ 653 w 838"/>
                <a:gd name="T47" fmla="*/ 994 h 1046"/>
                <a:gd name="T48" fmla="*/ 688 w 838"/>
                <a:gd name="T49" fmla="*/ 953 h 1046"/>
                <a:gd name="T50" fmla="*/ 681 w 838"/>
                <a:gd name="T51" fmla="*/ 915 h 1046"/>
                <a:gd name="T52" fmla="*/ 710 w 838"/>
                <a:gd name="T53" fmla="*/ 872 h 1046"/>
                <a:gd name="T54" fmla="*/ 748 w 838"/>
                <a:gd name="T55" fmla="*/ 846 h 1046"/>
                <a:gd name="T56" fmla="*/ 745 w 838"/>
                <a:gd name="T57" fmla="*/ 784 h 1046"/>
                <a:gd name="T58" fmla="*/ 750 w 838"/>
                <a:gd name="T59" fmla="*/ 751 h 1046"/>
                <a:gd name="T60" fmla="*/ 767 w 838"/>
                <a:gd name="T61" fmla="*/ 718 h 1046"/>
                <a:gd name="T62" fmla="*/ 807 w 838"/>
                <a:gd name="T63" fmla="*/ 668 h 1046"/>
                <a:gd name="T64" fmla="*/ 793 w 838"/>
                <a:gd name="T65" fmla="*/ 599 h 1046"/>
                <a:gd name="T66" fmla="*/ 786 w 838"/>
                <a:gd name="T67" fmla="*/ 549 h 1046"/>
                <a:gd name="T68" fmla="*/ 783 w 838"/>
                <a:gd name="T69" fmla="*/ 499 h 1046"/>
                <a:gd name="T70" fmla="*/ 790 w 838"/>
                <a:gd name="T71" fmla="*/ 447 h 1046"/>
                <a:gd name="T72" fmla="*/ 755 w 838"/>
                <a:gd name="T73" fmla="*/ 411 h 1046"/>
                <a:gd name="T74" fmla="*/ 745 w 838"/>
                <a:gd name="T75" fmla="*/ 364 h 1046"/>
                <a:gd name="T76" fmla="*/ 800 w 838"/>
                <a:gd name="T77" fmla="*/ 345 h 1046"/>
                <a:gd name="T78" fmla="*/ 812 w 838"/>
                <a:gd name="T79" fmla="*/ 292 h 1046"/>
                <a:gd name="T80" fmla="*/ 814 w 838"/>
                <a:gd name="T81" fmla="*/ 240 h 1046"/>
                <a:gd name="T82" fmla="*/ 831 w 838"/>
                <a:gd name="T83" fmla="*/ 195 h 1046"/>
                <a:gd name="T84" fmla="*/ 812 w 838"/>
                <a:gd name="T85" fmla="*/ 147 h 1046"/>
                <a:gd name="T86" fmla="*/ 786 w 838"/>
                <a:gd name="T87" fmla="*/ 124 h 1046"/>
                <a:gd name="T88" fmla="*/ 733 w 838"/>
                <a:gd name="T89" fmla="*/ 93 h 1046"/>
                <a:gd name="T90" fmla="*/ 688 w 838"/>
                <a:gd name="T91" fmla="*/ 90 h 1046"/>
                <a:gd name="T92" fmla="*/ 662 w 838"/>
                <a:gd name="T93" fmla="*/ 57 h 1046"/>
                <a:gd name="T94" fmla="*/ 608 w 838"/>
                <a:gd name="T95" fmla="*/ 69 h 1046"/>
                <a:gd name="T96" fmla="*/ 605 w 838"/>
                <a:gd name="T97" fmla="*/ 33 h 1046"/>
                <a:gd name="T98" fmla="*/ 558 w 838"/>
                <a:gd name="T99" fmla="*/ 0 h 1046"/>
                <a:gd name="T100" fmla="*/ 536 w 838"/>
                <a:gd name="T101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8" h="1046">
                  <a:moveTo>
                    <a:pt x="536" y="0"/>
                  </a:moveTo>
                  <a:lnTo>
                    <a:pt x="520" y="40"/>
                  </a:lnTo>
                  <a:lnTo>
                    <a:pt x="491" y="50"/>
                  </a:lnTo>
                  <a:lnTo>
                    <a:pt x="491" y="93"/>
                  </a:lnTo>
                  <a:lnTo>
                    <a:pt x="453" y="64"/>
                  </a:lnTo>
                  <a:lnTo>
                    <a:pt x="413" y="59"/>
                  </a:lnTo>
                  <a:lnTo>
                    <a:pt x="334" y="109"/>
                  </a:lnTo>
                  <a:lnTo>
                    <a:pt x="334" y="138"/>
                  </a:lnTo>
                  <a:lnTo>
                    <a:pt x="315" y="157"/>
                  </a:lnTo>
                  <a:lnTo>
                    <a:pt x="285" y="140"/>
                  </a:lnTo>
                  <a:lnTo>
                    <a:pt x="268" y="150"/>
                  </a:lnTo>
                  <a:lnTo>
                    <a:pt x="235" y="131"/>
                  </a:lnTo>
                  <a:lnTo>
                    <a:pt x="197" y="145"/>
                  </a:lnTo>
                  <a:lnTo>
                    <a:pt x="171" y="174"/>
                  </a:lnTo>
                  <a:lnTo>
                    <a:pt x="145" y="150"/>
                  </a:lnTo>
                  <a:lnTo>
                    <a:pt x="121" y="171"/>
                  </a:lnTo>
                  <a:lnTo>
                    <a:pt x="85" y="169"/>
                  </a:lnTo>
                  <a:lnTo>
                    <a:pt x="45" y="231"/>
                  </a:lnTo>
                  <a:lnTo>
                    <a:pt x="42" y="266"/>
                  </a:lnTo>
                  <a:lnTo>
                    <a:pt x="0" y="304"/>
                  </a:lnTo>
                  <a:lnTo>
                    <a:pt x="33" y="340"/>
                  </a:lnTo>
                  <a:lnTo>
                    <a:pt x="71" y="366"/>
                  </a:lnTo>
                  <a:lnTo>
                    <a:pt x="69" y="407"/>
                  </a:lnTo>
                  <a:lnTo>
                    <a:pt x="95" y="437"/>
                  </a:lnTo>
                  <a:lnTo>
                    <a:pt x="92" y="475"/>
                  </a:lnTo>
                  <a:lnTo>
                    <a:pt x="135" y="504"/>
                  </a:lnTo>
                  <a:lnTo>
                    <a:pt x="130" y="549"/>
                  </a:lnTo>
                  <a:lnTo>
                    <a:pt x="137" y="582"/>
                  </a:lnTo>
                  <a:lnTo>
                    <a:pt x="171" y="599"/>
                  </a:lnTo>
                  <a:lnTo>
                    <a:pt x="199" y="630"/>
                  </a:lnTo>
                  <a:lnTo>
                    <a:pt x="223" y="668"/>
                  </a:lnTo>
                  <a:lnTo>
                    <a:pt x="263" y="680"/>
                  </a:lnTo>
                  <a:lnTo>
                    <a:pt x="275" y="670"/>
                  </a:lnTo>
                  <a:lnTo>
                    <a:pt x="313" y="675"/>
                  </a:lnTo>
                  <a:lnTo>
                    <a:pt x="358" y="708"/>
                  </a:lnTo>
                  <a:lnTo>
                    <a:pt x="363" y="746"/>
                  </a:lnTo>
                  <a:lnTo>
                    <a:pt x="403" y="787"/>
                  </a:lnTo>
                  <a:lnTo>
                    <a:pt x="403" y="806"/>
                  </a:lnTo>
                  <a:lnTo>
                    <a:pt x="441" y="837"/>
                  </a:lnTo>
                  <a:lnTo>
                    <a:pt x="448" y="865"/>
                  </a:lnTo>
                  <a:lnTo>
                    <a:pt x="472" y="882"/>
                  </a:lnTo>
                  <a:lnTo>
                    <a:pt x="508" y="882"/>
                  </a:lnTo>
                  <a:lnTo>
                    <a:pt x="541" y="915"/>
                  </a:lnTo>
                  <a:lnTo>
                    <a:pt x="572" y="960"/>
                  </a:lnTo>
                  <a:lnTo>
                    <a:pt x="574" y="1008"/>
                  </a:lnTo>
                  <a:lnTo>
                    <a:pt x="631" y="1046"/>
                  </a:lnTo>
                  <a:lnTo>
                    <a:pt x="653" y="1015"/>
                  </a:lnTo>
                  <a:lnTo>
                    <a:pt x="653" y="994"/>
                  </a:lnTo>
                  <a:lnTo>
                    <a:pt x="660" y="965"/>
                  </a:lnTo>
                  <a:lnTo>
                    <a:pt x="688" y="953"/>
                  </a:lnTo>
                  <a:lnTo>
                    <a:pt x="693" y="934"/>
                  </a:lnTo>
                  <a:lnTo>
                    <a:pt x="681" y="915"/>
                  </a:lnTo>
                  <a:lnTo>
                    <a:pt x="688" y="865"/>
                  </a:lnTo>
                  <a:lnTo>
                    <a:pt x="710" y="872"/>
                  </a:lnTo>
                  <a:lnTo>
                    <a:pt x="717" y="858"/>
                  </a:lnTo>
                  <a:lnTo>
                    <a:pt x="748" y="846"/>
                  </a:lnTo>
                  <a:lnTo>
                    <a:pt x="762" y="815"/>
                  </a:lnTo>
                  <a:lnTo>
                    <a:pt x="745" y="784"/>
                  </a:lnTo>
                  <a:lnTo>
                    <a:pt x="771" y="773"/>
                  </a:lnTo>
                  <a:lnTo>
                    <a:pt x="750" y="751"/>
                  </a:lnTo>
                  <a:lnTo>
                    <a:pt x="767" y="737"/>
                  </a:lnTo>
                  <a:lnTo>
                    <a:pt x="767" y="718"/>
                  </a:lnTo>
                  <a:lnTo>
                    <a:pt x="783" y="704"/>
                  </a:lnTo>
                  <a:lnTo>
                    <a:pt x="807" y="668"/>
                  </a:lnTo>
                  <a:lnTo>
                    <a:pt x="790" y="639"/>
                  </a:lnTo>
                  <a:lnTo>
                    <a:pt x="793" y="599"/>
                  </a:lnTo>
                  <a:lnTo>
                    <a:pt x="793" y="575"/>
                  </a:lnTo>
                  <a:lnTo>
                    <a:pt x="786" y="549"/>
                  </a:lnTo>
                  <a:lnTo>
                    <a:pt x="800" y="528"/>
                  </a:lnTo>
                  <a:lnTo>
                    <a:pt x="783" y="499"/>
                  </a:lnTo>
                  <a:lnTo>
                    <a:pt x="783" y="468"/>
                  </a:lnTo>
                  <a:lnTo>
                    <a:pt x="790" y="447"/>
                  </a:lnTo>
                  <a:lnTo>
                    <a:pt x="774" y="433"/>
                  </a:lnTo>
                  <a:lnTo>
                    <a:pt x="755" y="411"/>
                  </a:lnTo>
                  <a:lnTo>
                    <a:pt x="764" y="385"/>
                  </a:lnTo>
                  <a:lnTo>
                    <a:pt x="745" y="364"/>
                  </a:lnTo>
                  <a:lnTo>
                    <a:pt x="771" y="345"/>
                  </a:lnTo>
                  <a:lnTo>
                    <a:pt x="800" y="345"/>
                  </a:lnTo>
                  <a:lnTo>
                    <a:pt x="824" y="314"/>
                  </a:lnTo>
                  <a:lnTo>
                    <a:pt x="812" y="292"/>
                  </a:lnTo>
                  <a:lnTo>
                    <a:pt x="826" y="271"/>
                  </a:lnTo>
                  <a:lnTo>
                    <a:pt x="814" y="240"/>
                  </a:lnTo>
                  <a:lnTo>
                    <a:pt x="838" y="214"/>
                  </a:lnTo>
                  <a:lnTo>
                    <a:pt x="831" y="195"/>
                  </a:lnTo>
                  <a:lnTo>
                    <a:pt x="833" y="164"/>
                  </a:lnTo>
                  <a:lnTo>
                    <a:pt x="812" y="147"/>
                  </a:lnTo>
                  <a:lnTo>
                    <a:pt x="786" y="143"/>
                  </a:lnTo>
                  <a:lnTo>
                    <a:pt x="786" y="124"/>
                  </a:lnTo>
                  <a:lnTo>
                    <a:pt x="759" y="128"/>
                  </a:lnTo>
                  <a:lnTo>
                    <a:pt x="733" y="93"/>
                  </a:lnTo>
                  <a:lnTo>
                    <a:pt x="710" y="102"/>
                  </a:lnTo>
                  <a:lnTo>
                    <a:pt x="688" y="90"/>
                  </a:lnTo>
                  <a:lnTo>
                    <a:pt x="667" y="81"/>
                  </a:lnTo>
                  <a:lnTo>
                    <a:pt x="662" y="57"/>
                  </a:lnTo>
                  <a:lnTo>
                    <a:pt x="629" y="55"/>
                  </a:lnTo>
                  <a:lnTo>
                    <a:pt x="608" y="69"/>
                  </a:lnTo>
                  <a:lnTo>
                    <a:pt x="591" y="52"/>
                  </a:lnTo>
                  <a:lnTo>
                    <a:pt x="605" y="33"/>
                  </a:lnTo>
                  <a:lnTo>
                    <a:pt x="593" y="19"/>
                  </a:lnTo>
                  <a:lnTo>
                    <a:pt x="558" y="0"/>
                  </a:lnTo>
                  <a:lnTo>
                    <a:pt x="536" y="0"/>
                  </a:lnTo>
                  <a:lnTo>
                    <a:pt x="536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83C3E9E-E614-79F6-3A96-73D8E2864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6" y="1787"/>
              <a:ext cx="865" cy="575"/>
            </a:xfrm>
            <a:custGeom>
              <a:avLst/>
              <a:gdLst>
                <a:gd name="T0" fmla="*/ 855 w 865"/>
                <a:gd name="T1" fmla="*/ 40 h 575"/>
                <a:gd name="T2" fmla="*/ 824 w 865"/>
                <a:gd name="T3" fmla="*/ 131 h 575"/>
                <a:gd name="T4" fmla="*/ 786 w 865"/>
                <a:gd name="T5" fmla="*/ 195 h 575"/>
                <a:gd name="T6" fmla="*/ 801 w 865"/>
                <a:gd name="T7" fmla="*/ 252 h 575"/>
                <a:gd name="T8" fmla="*/ 817 w 865"/>
                <a:gd name="T9" fmla="*/ 302 h 575"/>
                <a:gd name="T10" fmla="*/ 810 w 865"/>
                <a:gd name="T11" fmla="*/ 364 h 575"/>
                <a:gd name="T12" fmla="*/ 831 w 865"/>
                <a:gd name="T13" fmla="*/ 430 h 575"/>
                <a:gd name="T14" fmla="*/ 862 w 865"/>
                <a:gd name="T15" fmla="*/ 482 h 575"/>
                <a:gd name="T16" fmla="*/ 836 w 865"/>
                <a:gd name="T17" fmla="*/ 537 h 575"/>
                <a:gd name="T18" fmla="*/ 789 w 865"/>
                <a:gd name="T19" fmla="*/ 530 h 575"/>
                <a:gd name="T20" fmla="*/ 675 w 865"/>
                <a:gd name="T21" fmla="*/ 561 h 575"/>
                <a:gd name="T22" fmla="*/ 596 w 865"/>
                <a:gd name="T23" fmla="*/ 575 h 575"/>
                <a:gd name="T24" fmla="*/ 527 w 865"/>
                <a:gd name="T25" fmla="*/ 539 h 575"/>
                <a:gd name="T26" fmla="*/ 421 w 865"/>
                <a:gd name="T27" fmla="*/ 478 h 575"/>
                <a:gd name="T28" fmla="*/ 373 w 865"/>
                <a:gd name="T29" fmla="*/ 449 h 575"/>
                <a:gd name="T30" fmla="*/ 340 w 865"/>
                <a:gd name="T31" fmla="*/ 454 h 575"/>
                <a:gd name="T32" fmla="*/ 300 w 865"/>
                <a:gd name="T33" fmla="*/ 468 h 575"/>
                <a:gd name="T34" fmla="*/ 281 w 865"/>
                <a:gd name="T35" fmla="*/ 432 h 575"/>
                <a:gd name="T36" fmla="*/ 233 w 865"/>
                <a:gd name="T37" fmla="*/ 416 h 575"/>
                <a:gd name="T38" fmla="*/ 176 w 865"/>
                <a:gd name="T39" fmla="*/ 371 h 575"/>
                <a:gd name="T40" fmla="*/ 81 w 865"/>
                <a:gd name="T41" fmla="*/ 335 h 575"/>
                <a:gd name="T42" fmla="*/ 91 w 865"/>
                <a:gd name="T43" fmla="*/ 276 h 575"/>
                <a:gd name="T44" fmla="*/ 57 w 865"/>
                <a:gd name="T45" fmla="*/ 218 h 575"/>
                <a:gd name="T46" fmla="*/ 29 w 865"/>
                <a:gd name="T47" fmla="*/ 185 h 575"/>
                <a:gd name="T48" fmla="*/ 5 w 865"/>
                <a:gd name="T49" fmla="*/ 145 h 575"/>
                <a:gd name="T50" fmla="*/ 67 w 865"/>
                <a:gd name="T51" fmla="*/ 109 h 575"/>
                <a:gd name="T52" fmla="*/ 143 w 865"/>
                <a:gd name="T53" fmla="*/ 81 h 575"/>
                <a:gd name="T54" fmla="*/ 219 w 865"/>
                <a:gd name="T55" fmla="*/ 45 h 575"/>
                <a:gd name="T56" fmla="*/ 243 w 865"/>
                <a:gd name="T57" fmla="*/ 73 h 575"/>
                <a:gd name="T58" fmla="*/ 278 w 865"/>
                <a:gd name="T59" fmla="*/ 64 h 575"/>
                <a:gd name="T60" fmla="*/ 349 w 865"/>
                <a:gd name="T61" fmla="*/ 47 h 575"/>
                <a:gd name="T62" fmla="*/ 368 w 865"/>
                <a:gd name="T63" fmla="*/ 100 h 575"/>
                <a:gd name="T64" fmla="*/ 411 w 865"/>
                <a:gd name="T65" fmla="*/ 121 h 575"/>
                <a:gd name="T66" fmla="*/ 470 w 865"/>
                <a:gd name="T67" fmla="*/ 164 h 575"/>
                <a:gd name="T68" fmla="*/ 551 w 865"/>
                <a:gd name="T69" fmla="*/ 154 h 575"/>
                <a:gd name="T70" fmla="*/ 587 w 865"/>
                <a:gd name="T71" fmla="*/ 90 h 575"/>
                <a:gd name="T72" fmla="*/ 637 w 865"/>
                <a:gd name="T73" fmla="*/ 47 h 575"/>
                <a:gd name="T74" fmla="*/ 701 w 865"/>
                <a:gd name="T75" fmla="*/ 66 h 575"/>
                <a:gd name="T76" fmla="*/ 801 w 865"/>
                <a:gd name="T77" fmla="*/ 66 h 575"/>
                <a:gd name="T78" fmla="*/ 817 w 865"/>
                <a:gd name="T79" fmla="*/ 16 h 575"/>
                <a:gd name="T80" fmla="*/ 865 w 865"/>
                <a:gd name="T81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65" h="575">
                  <a:moveTo>
                    <a:pt x="865" y="0"/>
                  </a:moveTo>
                  <a:lnTo>
                    <a:pt x="855" y="40"/>
                  </a:lnTo>
                  <a:lnTo>
                    <a:pt x="831" y="88"/>
                  </a:lnTo>
                  <a:lnTo>
                    <a:pt x="824" y="131"/>
                  </a:lnTo>
                  <a:lnTo>
                    <a:pt x="839" y="152"/>
                  </a:lnTo>
                  <a:lnTo>
                    <a:pt x="786" y="195"/>
                  </a:lnTo>
                  <a:lnTo>
                    <a:pt x="786" y="223"/>
                  </a:lnTo>
                  <a:lnTo>
                    <a:pt x="801" y="252"/>
                  </a:lnTo>
                  <a:lnTo>
                    <a:pt x="805" y="290"/>
                  </a:lnTo>
                  <a:lnTo>
                    <a:pt x="817" y="302"/>
                  </a:lnTo>
                  <a:lnTo>
                    <a:pt x="789" y="321"/>
                  </a:lnTo>
                  <a:lnTo>
                    <a:pt x="810" y="364"/>
                  </a:lnTo>
                  <a:lnTo>
                    <a:pt x="831" y="409"/>
                  </a:lnTo>
                  <a:lnTo>
                    <a:pt x="831" y="430"/>
                  </a:lnTo>
                  <a:lnTo>
                    <a:pt x="862" y="444"/>
                  </a:lnTo>
                  <a:lnTo>
                    <a:pt x="862" y="482"/>
                  </a:lnTo>
                  <a:lnTo>
                    <a:pt x="836" y="509"/>
                  </a:lnTo>
                  <a:lnTo>
                    <a:pt x="836" y="537"/>
                  </a:lnTo>
                  <a:lnTo>
                    <a:pt x="820" y="561"/>
                  </a:lnTo>
                  <a:lnTo>
                    <a:pt x="789" y="530"/>
                  </a:lnTo>
                  <a:lnTo>
                    <a:pt x="694" y="530"/>
                  </a:lnTo>
                  <a:lnTo>
                    <a:pt x="675" y="561"/>
                  </a:lnTo>
                  <a:lnTo>
                    <a:pt x="613" y="561"/>
                  </a:lnTo>
                  <a:lnTo>
                    <a:pt x="596" y="575"/>
                  </a:lnTo>
                  <a:lnTo>
                    <a:pt x="558" y="539"/>
                  </a:lnTo>
                  <a:lnTo>
                    <a:pt x="527" y="539"/>
                  </a:lnTo>
                  <a:lnTo>
                    <a:pt x="492" y="494"/>
                  </a:lnTo>
                  <a:lnTo>
                    <a:pt x="421" y="478"/>
                  </a:lnTo>
                  <a:lnTo>
                    <a:pt x="409" y="449"/>
                  </a:lnTo>
                  <a:lnTo>
                    <a:pt x="373" y="449"/>
                  </a:lnTo>
                  <a:lnTo>
                    <a:pt x="373" y="430"/>
                  </a:lnTo>
                  <a:lnTo>
                    <a:pt x="340" y="454"/>
                  </a:lnTo>
                  <a:lnTo>
                    <a:pt x="340" y="482"/>
                  </a:lnTo>
                  <a:lnTo>
                    <a:pt x="300" y="468"/>
                  </a:lnTo>
                  <a:lnTo>
                    <a:pt x="281" y="459"/>
                  </a:lnTo>
                  <a:lnTo>
                    <a:pt x="281" y="432"/>
                  </a:lnTo>
                  <a:lnTo>
                    <a:pt x="254" y="418"/>
                  </a:lnTo>
                  <a:lnTo>
                    <a:pt x="233" y="416"/>
                  </a:lnTo>
                  <a:lnTo>
                    <a:pt x="212" y="392"/>
                  </a:lnTo>
                  <a:lnTo>
                    <a:pt x="176" y="371"/>
                  </a:lnTo>
                  <a:lnTo>
                    <a:pt x="126" y="371"/>
                  </a:lnTo>
                  <a:lnTo>
                    <a:pt x="81" y="335"/>
                  </a:lnTo>
                  <a:lnTo>
                    <a:pt x="72" y="292"/>
                  </a:lnTo>
                  <a:lnTo>
                    <a:pt x="91" y="276"/>
                  </a:lnTo>
                  <a:lnTo>
                    <a:pt x="93" y="235"/>
                  </a:lnTo>
                  <a:lnTo>
                    <a:pt x="57" y="218"/>
                  </a:lnTo>
                  <a:lnTo>
                    <a:pt x="57" y="195"/>
                  </a:lnTo>
                  <a:lnTo>
                    <a:pt x="29" y="185"/>
                  </a:lnTo>
                  <a:lnTo>
                    <a:pt x="0" y="169"/>
                  </a:lnTo>
                  <a:lnTo>
                    <a:pt x="5" y="145"/>
                  </a:lnTo>
                  <a:lnTo>
                    <a:pt x="22" y="119"/>
                  </a:lnTo>
                  <a:lnTo>
                    <a:pt x="67" y="109"/>
                  </a:lnTo>
                  <a:lnTo>
                    <a:pt x="117" y="66"/>
                  </a:lnTo>
                  <a:lnTo>
                    <a:pt x="143" y="81"/>
                  </a:lnTo>
                  <a:lnTo>
                    <a:pt x="193" y="81"/>
                  </a:lnTo>
                  <a:lnTo>
                    <a:pt x="219" y="45"/>
                  </a:lnTo>
                  <a:lnTo>
                    <a:pt x="243" y="45"/>
                  </a:lnTo>
                  <a:lnTo>
                    <a:pt x="243" y="73"/>
                  </a:lnTo>
                  <a:lnTo>
                    <a:pt x="262" y="81"/>
                  </a:lnTo>
                  <a:lnTo>
                    <a:pt x="278" y="64"/>
                  </a:lnTo>
                  <a:lnTo>
                    <a:pt x="311" y="47"/>
                  </a:lnTo>
                  <a:lnTo>
                    <a:pt x="349" y="47"/>
                  </a:lnTo>
                  <a:lnTo>
                    <a:pt x="368" y="66"/>
                  </a:lnTo>
                  <a:lnTo>
                    <a:pt x="368" y="100"/>
                  </a:lnTo>
                  <a:lnTo>
                    <a:pt x="390" y="100"/>
                  </a:lnTo>
                  <a:lnTo>
                    <a:pt x="411" y="121"/>
                  </a:lnTo>
                  <a:lnTo>
                    <a:pt x="449" y="142"/>
                  </a:lnTo>
                  <a:lnTo>
                    <a:pt x="470" y="164"/>
                  </a:lnTo>
                  <a:lnTo>
                    <a:pt x="504" y="154"/>
                  </a:lnTo>
                  <a:lnTo>
                    <a:pt x="551" y="154"/>
                  </a:lnTo>
                  <a:lnTo>
                    <a:pt x="561" y="116"/>
                  </a:lnTo>
                  <a:lnTo>
                    <a:pt x="587" y="90"/>
                  </a:lnTo>
                  <a:lnTo>
                    <a:pt x="637" y="76"/>
                  </a:lnTo>
                  <a:lnTo>
                    <a:pt x="637" y="47"/>
                  </a:lnTo>
                  <a:lnTo>
                    <a:pt x="658" y="47"/>
                  </a:lnTo>
                  <a:lnTo>
                    <a:pt x="701" y="66"/>
                  </a:lnTo>
                  <a:lnTo>
                    <a:pt x="765" y="102"/>
                  </a:lnTo>
                  <a:lnTo>
                    <a:pt x="801" y="66"/>
                  </a:lnTo>
                  <a:lnTo>
                    <a:pt x="820" y="47"/>
                  </a:lnTo>
                  <a:lnTo>
                    <a:pt x="817" y="16"/>
                  </a:lnTo>
                  <a:lnTo>
                    <a:pt x="865" y="0"/>
                  </a:lnTo>
                  <a:lnTo>
                    <a:pt x="865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DEE2B0E4-4EFB-A5C9-66BC-2C395F886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1668"/>
              <a:ext cx="1007" cy="825"/>
            </a:xfrm>
            <a:custGeom>
              <a:avLst/>
              <a:gdLst>
                <a:gd name="T0" fmla="*/ 147 w 1007"/>
                <a:gd name="T1" fmla="*/ 107 h 825"/>
                <a:gd name="T2" fmla="*/ 100 w 1007"/>
                <a:gd name="T3" fmla="*/ 131 h 825"/>
                <a:gd name="T4" fmla="*/ 50 w 1007"/>
                <a:gd name="T5" fmla="*/ 200 h 825"/>
                <a:gd name="T6" fmla="*/ 45 w 1007"/>
                <a:gd name="T7" fmla="*/ 242 h 825"/>
                <a:gd name="T8" fmla="*/ 5 w 1007"/>
                <a:gd name="T9" fmla="*/ 326 h 825"/>
                <a:gd name="T10" fmla="*/ 7 w 1007"/>
                <a:gd name="T11" fmla="*/ 378 h 825"/>
                <a:gd name="T12" fmla="*/ 19 w 1007"/>
                <a:gd name="T13" fmla="*/ 435 h 825"/>
                <a:gd name="T14" fmla="*/ 43 w 1007"/>
                <a:gd name="T15" fmla="*/ 463 h 825"/>
                <a:gd name="T16" fmla="*/ 95 w 1007"/>
                <a:gd name="T17" fmla="*/ 483 h 825"/>
                <a:gd name="T18" fmla="*/ 162 w 1007"/>
                <a:gd name="T19" fmla="*/ 518 h 825"/>
                <a:gd name="T20" fmla="*/ 209 w 1007"/>
                <a:gd name="T21" fmla="*/ 530 h 825"/>
                <a:gd name="T22" fmla="*/ 257 w 1007"/>
                <a:gd name="T23" fmla="*/ 532 h 825"/>
                <a:gd name="T24" fmla="*/ 323 w 1007"/>
                <a:gd name="T25" fmla="*/ 537 h 825"/>
                <a:gd name="T26" fmla="*/ 354 w 1007"/>
                <a:gd name="T27" fmla="*/ 582 h 825"/>
                <a:gd name="T28" fmla="*/ 399 w 1007"/>
                <a:gd name="T29" fmla="*/ 630 h 825"/>
                <a:gd name="T30" fmla="*/ 420 w 1007"/>
                <a:gd name="T31" fmla="*/ 682 h 825"/>
                <a:gd name="T32" fmla="*/ 463 w 1007"/>
                <a:gd name="T33" fmla="*/ 711 h 825"/>
                <a:gd name="T34" fmla="*/ 518 w 1007"/>
                <a:gd name="T35" fmla="*/ 732 h 825"/>
                <a:gd name="T36" fmla="*/ 599 w 1007"/>
                <a:gd name="T37" fmla="*/ 725 h 825"/>
                <a:gd name="T38" fmla="*/ 658 w 1007"/>
                <a:gd name="T39" fmla="*/ 746 h 825"/>
                <a:gd name="T40" fmla="*/ 686 w 1007"/>
                <a:gd name="T41" fmla="*/ 758 h 825"/>
                <a:gd name="T42" fmla="*/ 729 w 1007"/>
                <a:gd name="T43" fmla="*/ 811 h 825"/>
                <a:gd name="T44" fmla="*/ 781 w 1007"/>
                <a:gd name="T45" fmla="*/ 815 h 825"/>
                <a:gd name="T46" fmla="*/ 824 w 1007"/>
                <a:gd name="T47" fmla="*/ 725 h 825"/>
                <a:gd name="T48" fmla="*/ 879 w 1007"/>
                <a:gd name="T49" fmla="*/ 723 h 825"/>
                <a:gd name="T50" fmla="*/ 955 w 1007"/>
                <a:gd name="T51" fmla="*/ 725 h 825"/>
                <a:gd name="T52" fmla="*/ 1007 w 1007"/>
                <a:gd name="T53" fmla="*/ 670 h 825"/>
                <a:gd name="T54" fmla="*/ 967 w 1007"/>
                <a:gd name="T55" fmla="*/ 556 h 825"/>
                <a:gd name="T56" fmla="*/ 914 w 1007"/>
                <a:gd name="T57" fmla="*/ 537 h 825"/>
                <a:gd name="T58" fmla="*/ 862 w 1007"/>
                <a:gd name="T59" fmla="*/ 492 h 825"/>
                <a:gd name="T60" fmla="*/ 848 w 1007"/>
                <a:gd name="T61" fmla="*/ 387 h 825"/>
                <a:gd name="T62" fmla="*/ 822 w 1007"/>
                <a:gd name="T63" fmla="*/ 345 h 825"/>
                <a:gd name="T64" fmla="*/ 739 w 1007"/>
                <a:gd name="T65" fmla="*/ 335 h 825"/>
                <a:gd name="T66" fmla="*/ 677 w 1007"/>
                <a:gd name="T67" fmla="*/ 357 h 825"/>
                <a:gd name="T68" fmla="*/ 620 w 1007"/>
                <a:gd name="T69" fmla="*/ 299 h 825"/>
                <a:gd name="T70" fmla="*/ 577 w 1007"/>
                <a:gd name="T71" fmla="*/ 297 h 825"/>
                <a:gd name="T72" fmla="*/ 551 w 1007"/>
                <a:gd name="T73" fmla="*/ 252 h 825"/>
                <a:gd name="T74" fmla="*/ 494 w 1007"/>
                <a:gd name="T75" fmla="*/ 235 h 825"/>
                <a:gd name="T76" fmla="*/ 447 w 1007"/>
                <a:gd name="T77" fmla="*/ 309 h 825"/>
                <a:gd name="T78" fmla="*/ 387 w 1007"/>
                <a:gd name="T79" fmla="*/ 280 h 825"/>
                <a:gd name="T80" fmla="*/ 345 w 1007"/>
                <a:gd name="T81" fmla="*/ 223 h 825"/>
                <a:gd name="T82" fmla="*/ 288 w 1007"/>
                <a:gd name="T83" fmla="*/ 190 h 825"/>
                <a:gd name="T84" fmla="*/ 259 w 1007"/>
                <a:gd name="T85" fmla="*/ 138 h 825"/>
                <a:gd name="T86" fmla="*/ 349 w 1007"/>
                <a:gd name="T87" fmla="*/ 105 h 825"/>
                <a:gd name="T88" fmla="*/ 323 w 1007"/>
                <a:gd name="T89" fmla="*/ 55 h 825"/>
                <a:gd name="T90" fmla="*/ 299 w 1007"/>
                <a:gd name="T91" fmla="*/ 0 h 825"/>
                <a:gd name="T92" fmla="*/ 266 w 1007"/>
                <a:gd name="T93" fmla="*/ 47 h 825"/>
                <a:gd name="T94" fmla="*/ 147 w 1007"/>
                <a:gd name="T95" fmla="*/ 5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7" h="825">
                  <a:moveTo>
                    <a:pt x="147" y="55"/>
                  </a:moveTo>
                  <a:lnTo>
                    <a:pt x="147" y="107"/>
                  </a:lnTo>
                  <a:lnTo>
                    <a:pt x="124" y="107"/>
                  </a:lnTo>
                  <a:lnTo>
                    <a:pt x="100" y="131"/>
                  </a:lnTo>
                  <a:lnTo>
                    <a:pt x="50" y="164"/>
                  </a:lnTo>
                  <a:lnTo>
                    <a:pt x="50" y="200"/>
                  </a:lnTo>
                  <a:lnTo>
                    <a:pt x="31" y="216"/>
                  </a:lnTo>
                  <a:lnTo>
                    <a:pt x="45" y="242"/>
                  </a:lnTo>
                  <a:lnTo>
                    <a:pt x="14" y="285"/>
                  </a:lnTo>
                  <a:lnTo>
                    <a:pt x="5" y="326"/>
                  </a:lnTo>
                  <a:lnTo>
                    <a:pt x="26" y="347"/>
                  </a:lnTo>
                  <a:lnTo>
                    <a:pt x="7" y="378"/>
                  </a:lnTo>
                  <a:lnTo>
                    <a:pt x="0" y="416"/>
                  </a:lnTo>
                  <a:lnTo>
                    <a:pt x="19" y="435"/>
                  </a:lnTo>
                  <a:lnTo>
                    <a:pt x="43" y="435"/>
                  </a:lnTo>
                  <a:lnTo>
                    <a:pt x="43" y="463"/>
                  </a:lnTo>
                  <a:lnTo>
                    <a:pt x="74" y="463"/>
                  </a:lnTo>
                  <a:lnTo>
                    <a:pt x="95" y="483"/>
                  </a:lnTo>
                  <a:lnTo>
                    <a:pt x="133" y="473"/>
                  </a:lnTo>
                  <a:lnTo>
                    <a:pt x="162" y="518"/>
                  </a:lnTo>
                  <a:lnTo>
                    <a:pt x="188" y="518"/>
                  </a:lnTo>
                  <a:lnTo>
                    <a:pt x="209" y="530"/>
                  </a:lnTo>
                  <a:lnTo>
                    <a:pt x="235" y="511"/>
                  </a:lnTo>
                  <a:lnTo>
                    <a:pt x="257" y="532"/>
                  </a:lnTo>
                  <a:lnTo>
                    <a:pt x="285" y="518"/>
                  </a:lnTo>
                  <a:lnTo>
                    <a:pt x="323" y="537"/>
                  </a:lnTo>
                  <a:lnTo>
                    <a:pt x="314" y="582"/>
                  </a:lnTo>
                  <a:lnTo>
                    <a:pt x="354" y="582"/>
                  </a:lnTo>
                  <a:lnTo>
                    <a:pt x="368" y="620"/>
                  </a:lnTo>
                  <a:lnTo>
                    <a:pt x="399" y="630"/>
                  </a:lnTo>
                  <a:lnTo>
                    <a:pt x="425" y="656"/>
                  </a:lnTo>
                  <a:lnTo>
                    <a:pt x="420" y="682"/>
                  </a:lnTo>
                  <a:lnTo>
                    <a:pt x="449" y="682"/>
                  </a:lnTo>
                  <a:lnTo>
                    <a:pt x="463" y="711"/>
                  </a:lnTo>
                  <a:lnTo>
                    <a:pt x="492" y="711"/>
                  </a:lnTo>
                  <a:lnTo>
                    <a:pt x="518" y="732"/>
                  </a:lnTo>
                  <a:lnTo>
                    <a:pt x="558" y="715"/>
                  </a:lnTo>
                  <a:lnTo>
                    <a:pt x="599" y="725"/>
                  </a:lnTo>
                  <a:lnTo>
                    <a:pt x="629" y="746"/>
                  </a:lnTo>
                  <a:lnTo>
                    <a:pt x="658" y="746"/>
                  </a:lnTo>
                  <a:lnTo>
                    <a:pt x="684" y="734"/>
                  </a:lnTo>
                  <a:lnTo>
                    <a:pt x="686" y="758"/>
                  </a:lnTo>
                  <a:lnTo>
                    <a:pt x="724" y="780"/>
                  </a:lnTo>
                  <a:lnTo>
                    <a:pt x="729" y="811"/>
                  </a:lnTo>
                  <a:lnTo>
                    <a:pt x="760" y="825"/>
                  </a:lnTo>
                  <a:lnTo>
                    <a:pt x="781" y="815"/>
                  </a:lnTo>
                  <a:lnTo>
                    <a:pt x="827" y="756"/>
                  </a:lnTo>
                  <a:lnTo>
                    <a:pt x="824" y="725"/>
                  </a:lnTo>
                  <a:lnTo>
                    <a:pt x="855" y="711"/>
                  </a:lnTo>
                  <a:lnTo>
                    <a:pt x="879" y="723"/>
                  </a:lnTo>
                  <a:lnTo>
                    <a:pt x="921" y="715"/>
                  </a:lnTo>
                  <a:lnTo>
                    <a:pt x="955" y="725"/>
                  </a:lnTo>
                  <a:lnTo>
                    <a:pt x="1000" y="704"/>
                  </a:lnTo>
                  <a:lnTo>
                    <a:pt x="1007" y="670"/>
                  </a:lnTo>
                  <a:lnTo>
                    <a:pt x="981" y="604"/>
                  </a:lnTo>
                  <a:lnTo>
                    <a:pt x="967" y="556"/>
                  </a:lnTo>
                  <a:lnTo>
                    <a:pt x="931" y="556"/>
                  </a:lnTo>
                  <a:lnTo>
                    <a:pt x="914" y="537"/>
                  </a:lnTo>
                  <a:lnTo>
                    <a:pt x="869" y="525"/>
                  </a:lnTo>
                  <a:lnTo>
                    <a:pt x="862" y="492"/>
                  </a:lnTo>
                  <a:lnTo>
                    <a:pt x="831" y="425"/>
                  </a:lnTo>
                  <a:lnTo>
                    <a:pt x="848" y="387"/>
                  </a:lnTo>
                  <a:lnTo>
                    <a:pt x="836" y="383"/>
                  </a:lnTo>
                  <a:lnTo>
                    <a:pt x="822" y="345"/>
                  </a:lnTo>
                  <a:lnTo>
                    <a:pt x="793" y="364"/>
                  </a:lnTo>
                  <a:lnTo>
                    <a:pt x="739" y="335"/>
                  </a:lnTo>
                  <a:lnTo>
                    <a:pt x="694" y="328"/>
                  </a:lnTo>
                  <a:lnTo>
                    <a:pt x="677" y="357"/>
                  </a:lnTo>
                  <a:lnTo>
                    <a:pt x="651" y="314"/>
                  </a:lnTo>
                  <a:lnTo>
                    <a:pt x="620" y="299"/>
                  </a:lnTo>
                  <a:lnTo>
                    <a:pt x="603" y="280"/>
                  </a:lnTo>
                  <a:lnTo>
                    <a:pt x="577" y="297"/>
                  </a:lnTo>
                  <a:lnTo>
                    <a:pt x="549" y="285"/>
                  </a:lnTo>
                  <a:lnTo>
                    <a:pt x="551" y="252"/>
                  </a:lnTo>
                  <a:lnTo>
                    <a:pt x="527" y="228"/>
                  </a:lnTo>
                  <a:lnTo>
                    <a:pt x="494" y="235"/>
                  </a:lnTo>
                  <a:lnTo>
                    <a:pt x="477" y="278"/>
                  </a:lnTo>
                  <a:lnTo>
                    <a:pt x="447" y="309"/>
                  </a:lnTo>
                  <a:lnTo>
                    <a:pt x="416" y="309"/>
                  </a:lnTo>
                  <a:lnTo>
                    <a:pt x="387" y="280"/>
                  </a:lnTo>
                  <a:lnTo>
                    <a:pt x="359" y="271"/>
                  </a:lnTo>
                  <a:lnTo>
                    <a:pt x="345" y="223"/>
                  </a:lnTo>
                  <a:lnTo>
                    <a:pt x="316" y="188"/>
                  </a:lnTo>
                  <a:lnTo>
                    <a:pt x="288" y="190"/>
                  </a:lnTo>
                  <a:lnTo>
                    <a:pt x="259" y="162"/>
                  </a:lnTo>
                  <a:lnTo>
                    <a:pt x="259" y="138"/>
                  </a:lnTo>
                  <a:lnTo>
                    <a:pt x="309" y="124"/>
                  </a:lnTo>
                  <a:lnTo>
                    <a:pt x="349" y="105"/>
                  </a:lnTo>
                  <a:lnTo>
                    <a:pt x="349" y="81"/>
                  </a:lnTo>
                  <a:lnTo>
                    <a:pt x="323" y="55"/>
                  </a:lnTo>
                  <a:lnTo>
                    <a:pt x="328" y="28"/>
                  </a:lnTo>
                  <a:lnTo>
                    <a:pt x="299" y="0"/>
                  </a:lnTo>
                  <a:lnTo>
                    <a:pt x="288" y="28"/>
                  </a:lnTo>
                  <a:lnTo>
                    <a:pt x="266" y="47"/>
                  </a:lnTo>
                  <a:lnTo>
                    <a:pt x="197" y="43"/>
                  </a:lnTo>
                  <a:lnTo>
                    <a:pt x="147" y="55"/>
                  </a:lnTo>
                  <a:lnTo>
                    <a:pt x="147" y="5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A59F8041-A3D7-94CA-F0C6-6E6B24691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" y="1573"/>
              <a:ext cx="710" cy="1060"/>
            </a:xfrm>
            <a:custGeom>
              <a:avLst/>
              <a:gdLst>
                <a:gd name="T0" fmla="*/ 394 w 710"/>
                <a:gd name="T1" fmla="*/ 202 h 1060"/>
                <a:gd name="T2" fmla="*/ 347 w 710"/>
                <a:gd name="T3" fmla="*/ 226 h 1060"/>
                <a:gd name="T4" fmla="*/ 297 w 710"/>
                <a:gd name="T5" fmla="*/ 295 h 1060"/>
                <a:gd name="T6" fmla="*/ 292 w 710"/>
                <a:gd name="T7" fmla="*/ 337 h 1060"/>
                <a:gd name="T8" fmla="*/ 252 w 710"/>
                <a:gd name="T9" fmla="*/ 421 h 1060"/>
                <a:gd name="T10" fmla="*/ 254 w 710"/>
                <a:gd name="T11" fmla="*/ 473 h 1060"/>
                <a:gd name="T12" fmla="*/ 266 w 710"/>
                <a:gd name="T13" fmla="*/ 530 h 1060"/>
                <a:gd name="T14" fmla="*/ 290 w 710"/>
                <a:gd name="T15" fmla="*/ 558 h 1060"/>
                <a:gd name="T16" fmla="*/ 342 w 710"/>
                <a:gd name="T17" fmla="*/ 578 h 1060"/>
                <a:gd name="T18" fmla="*/ 409 w 710"/>
                <a:gd name="T19" fmla="*/ 613 h 1060"/>
                <a:gd name="T20" fmla="*/ 456 w 710"/>
                <a:gd name="T21" fmla="*/ 625 h 1060"/>
                <a:gd name="T22" fmla="*/ 504 w 710"/>
                <a:gd name="T23" fmla="*/ 627 h 1060"/>
                <a:gd name="T24" fmla="*/ 570 w 710"/>
                <a:gd name="T25" fmla="*/ 632 h 1060"/>
                <a:gd name="T26" fmla="*/ 601 w 710"/>
                <a:gd name="T27" fmla="*/ 677 h 1060"/>
                <a:gd name="T28" fmla="*/ 646 w 710"/>
                <a:gd name="T29" fmla="*/ 725 h 1060"/>
                <a:gd name="T30" fmla="*/ 667 w 710"/>
                <a:gd name="T31" fmla="*/ 777 h 1060"/>
                <a:gd name="T32" fmla="*/ 710 w 710"/>
                <a:gd name="T33" fmla="*/ 806 h 1060"/>
                <a:gd name="T34" fmla="*/ 667 w 710"/>
                <a:gd name="T35" fmla="*/ 820 h 1060"/>
                <a:gd name="T36" fmla="*/ 634 w 710"/>
                <a:gd name="T37" fmla="*/ 877 h 1060"/>
                <a:gd name="T38" fmla="*/ 577 w 710"/>
                <a:gd name="T39" fmla="*/ 872 h 1060"/>
                <a:gd name="T40" fmla="*/ 549 w 710"/>
                <a:gd name="T41" fmla="*/ 920 h 1060"/>
                <a:gd name="T42" fmla="*/ 489 w 710"/>
                <a:gd name="T43" fmla="*/ 922 h 1060"/>
                <a:gd name="T44" fmla="*/ 454 w 710"/>
                <a:gd name="T45" fmla="*/ 970 h 1060"/>
                <a:gd name="T46" fmla="*/ 399 w 710"/>
                <a:gd name="T47" fmla="*/ 953 h 1060"/>
                <a:gd name="T48" fmla="*/ 368 w 710"/>
                <a:gd name="T49" fmla="*/ 946 h 1060"/>
                <a:gd name="T50" fmla="*/ 361 w 710"/>
                <a:gd name="T51" fmla="*/ 1005 h 1060"/>
                <a:gd name="T52" fmla="*/ 302 w 710"/>
                <a:gd name="T53" fmla="*/ 1029 h 1060"/>
                <a:gd name="T54" fmla="*/ 252 w 710"/>
                <a:gd name="T55" fmla="*/ 1027 h 1060"/>
                <a:gd name="T56" fmla="*/ 235 w 710"/>
                <a:gd name="T57" fmla="*/ 991 h 1060"/>
                <a:gd name="T58" fmla="*/ 195 w 710"/>
                <a:gd name="T59" fmla="*/ 963 h 1060"/>
                <a:gd name="T60" fmla="*/ 164 w 710"/>
                <a:gd name="T61" fmla="*/ 920 h 1060"/>
                <a:gd name="T62" fmla="*/ 145 w 710"/>
                <a:gd name="T63" fmla="*/ 877 h 1060"/>
                <a:gd name="T64" fmla="*/ 105 w 710"/>
                <a:gd name="T65" fmla="*/ 851 h 1060"/>
                <a:gd name="T66" fmla="*/ 107 w 710"/>
                <a:gd name="T67" fmla="*/ 891 h 1060"/>
                <a:gd name="T68" fmla="*/ 105 w 710"/>
                <a:gd name="T69" fmla="*/ 946 h 1060"/>
                <a:gd name="T70" fmla="*/ 50 w 710"/>
                <a:gd name="T71" fmla="*/ 934 h 1060"/>
                <a:gd name="T72" fmla="*/ 45 w 710"/>
                <a:gd name="T73" fmla="*/ 884 h 1060"/>
                <a:gd name="T74" fmla="*/ 72 w 710"/>
                <a:gd name="T75" fmla="*/ 825 h 1060"/>
                <a:gd name="T76" fmla="*/ 19 w 710"/>
                <a:gd name="T77" fmla="*/ 815 h 1060"/>
                <a:gd name="T78" fmla="*/ 50 w 710"/>
                <a:gd name="T79" fmla="*/ 751 h 1060"/>
                <a:gd name="T80" fmla="*/ 76 w 710"/>
                <a:gd name="T81" fmla="*/ 696 h 1060"/>
                <a:gd name="T82" fmla="*/ 45 w 710"/>
                <a:gd name="T83" fmla="*/ 644 h 1060"/>
                <a:gd name="T84" fmla="*/ 24 w 710"/>
                <a:gd name="T85" fmla="*/ 578 h 1060"/>
                <a:gd name="T86" fmla="*/ 31 w 710"/>
                <a:gd name="T87" fmla="*/ 516 h 1060"/>
                <a:gd name="T88" fmla="*/ 15 w 710"/>
                <a:gd name="T89" fmla="*/ 466 h 1060"/>
                <a:gd name="T90" fmla="*/ 0 w 710"/>
                <a:gd name="T91" fmla="*/ 409 h 1060"/>
                <a:gd name="T92" fmla="*/ 38 w 710"/>
                <a:gd name="T93" fmla="*/ 345 h 1060"/>
                <a:gd name="T94" fmla="*/ 69 w 710"/>
                <a:gd name="T95" fmla="*/ 254 h 1060"/>
                <a:gd name="T96" fmla="*/ 124 w 710"/>
                <a:gd name="T97" fmla="*/ 192 h 1060"/>
                <a:gd name="T98" fmla="*/ 159 w 710"/>
                <a:gd name="T99" fmla="*/ 150 h 1060"/>
                <a:gd name="T100" fmla="*/ 114 w 710"/>
                <a:gd name="T101" fmla="*/ 116 h 1060"/>
                <a:gd name="T102" fmla="*/ 62 w 710"/>
                <a:gd name="T103" fmla="*/ 38 h 1060"/>
                <a:gd name="T104" fmla="*/ 124 w 710"/>
                <a:gd name="T105" fmla="*/ 12 h 1060"/>
                <a:gd name="T106" fmla="*/ 207 w 710"/>
                <a:gd name="T107" fmla="*/ 33 h 1060"/>
                <a:gd name="T108" fmla="*/ 266 w 710"/>
                <a:gd name="T109" fmla="*/ 43 h 1060"/>
                <a:gd name="T110" fmla="*/ 302 w 710"/>
                <a:gd name="T111" fmla="*/ 102 h 1060"/>
                <a:gd name="T112" fmla="*/ 356 w 710"/>
                <a:gd name="T113" fmla="*/ 140 h 1060"/>
                <a:gd name="T114" fmla="*/ 394 w 710"/>
                <a:gd name="T115" fmla="*/ 15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10" h="1060">
                  <a:moveTo>
                    <a:pt x="394" y="150"/>
                  </a:moveTo>
                  <a:lnTo>
                    <a:pt x="394" y="202"/>
                  </a:lnTo>
                  <a:lnTo>
                    <a:pt x="371" y="202"/>
                  </a:lnTo>
                  <a:lnTo>
                    <a:pt x="347" y="226"/>
                  </a:lnTo>
                  <a:lnTo>
                    <a:pt x="297" y="259"/>
                  </a:lnTo>
                  <a:lnTo>
                    <a:pt x="297" y="295"/>
                  </a:lnTo>
                  <a:lnTo>
                    <a:pt x="278" y="311"/>
                  </a:lnTo>
                  <a:lnTo>
                    <a:pt x="292" y="337"/>
                  </a:lnTo>
                  <a:lnTo>
                    <a:pt x="261" y="380"/>
                  </a:lnTo>
                  <a:lnTo>
                    <a:pt x="252" y="421"/>
                  </a:lnTo>
                  <a:lnTo>
                    <a:pt x="273" y="442"/>
                  </a:lnTo>
                  <a:lnTo>
                    <a:pt x="254" y="473"/>
                  </a:lnTo>
                  <a:lnTo>
                    <a:pt x="247" y="511"/>
                  </a:lnTo>
                  <a:lnTo>
                    <a:pt x="266" y="530"/>
                  </a:lnTo>
                  <a:lnTo>
                    <a:pt x="290" y="530"/>
                  </a:lnTo>
                  <a:lnTo>
                    <a:pt x="290" y="558"/>
                  </a:lnTo>
                  <a:lnTo>
                    <a:pt x="321" y="558"/>
                  </a:lnTo>
                  <a:lnTo>
                    <a:pt x="342" y="578"/>
                  </a:lnTo>
                  <a:lnTo>
                    <a:pt x="380" y="568"/>
                  </a:lnTo>
                  <a:lnTo>
                    <a:pt x="409" y="613"/>
                  </a:lnTo>
                  <a:lnTo>
                    <a:pt x="435" y="613"/>
                  </a:lnTo>
                  <a:lnTo>
                    <a:pt x="456" y="625"/>
                  </a:lnTo>
                  <a:lnTo>
                    <a:pt x="482" y="606"/>
                  </a:lnTo>
                  <a:lnTo>
                    <a:pt x="504" y="627"/>
                  </a:lnTo>
                  <a:lnTo>
                    <a:pt x="532" y="613"/>
                  </a:lnTo>
                  <a:lnTo>
                    <a:pt x="570" y="632"/>
                  </a:lnTo>
                  <a:lnTo>
                    <a:pt x="561" y="677"/>
                  </a:lnTo>
                  <a:lnTo>
                    <a:pt x="601" y="677"/>
                  </a:lnTo>
                  <a:lnTo>
                    <a:pt x="615" y="715"/>
                  </a:lnTo>
                  <a:lnTo>
                    <a:pt x="646" y="725"/>
                  </a:lnTo>
                  <a:lnTo>
                    <a:pt x="672" y="751"/>
                  </a:lnTo>
                  <a:lnTo>
                    <a:pt x="667" y="777"/>
                  </a:lnTo>
                  <a:lnTo>
                    <a:pt x="696" y="777"/>
                  </a:lnTo>
                  <a:lnTo>
                    <a:pt x="710" y="806"/>
                  </a:lnTo>
                  <a:lnTo>
                    <a:pt x="689" y="827"/>
                  </a:lnTo>
                  <a:lnTo>
                    <a:pt x="667" y="820"/>
                  </a:lnTo>
                  <a:lnTo>
                    <a:pt x="634" y="841"/>
                  </a:lnTo>
                  <a:lnTo>
                    <a:pt x="634" y="877"/>
                  </a:lnTo>
                  <a:lnTo>
                    <a:pt x="606" y="906"/>
                  </a:lnTo>
                  <a:lnTo>
                    <a:pt x="577" y="872"/>
                  </a:lnTo>
                  <a:lnTo>
                    <a:pt x="537" y="887"/>
                  </a:lnTo>
                  <a:lnTo>
                    <a:pt x="549" y="920"/>
                  </a:lnTo>
                  <a:lnTo>
                    <a:pt x="513" y="932"/>
                  </a:lnTo>
                  <a:lnTo>
                    <a:pt x="489" y="922"/>
                  </a:lnTo>
                  <a:lnTo>
                    <a:pt x="468" y="944"/>
                  </a:lnTo>
                  <a:lnTo>
                    <a:pt x="454" y="970"/>
                  </a:lnTo>
                  <a:lnTo>
                    <a:pt x="432" y="951"/>
                  </a:lnTo>
                  <a:lnTo>
                    <a:pt x="399" y="953"/>
                  </a:lnTo>
                  <a:lnTo>
                    <a:pt x="390" y="927"/>
                  </a:lnTo>
                  <a:lnTo>
                    <a:pt x="368" y="946"/>
                  </a:lnTo>
                  <a:lnTo>
                    <a:pt x="380" y="986"/>
                  </a:lnTo>
                  <a:lnTo>
                    <a:pt x="361" y="1005"/>
                  </a:lnTo>
                  <a:lnTo>
                    <a:pt x="349" y="1022"/>
                  </a:lnTo>
                  <a:lnTo>
                    <a:pt x="302" y="1029"/>
                  </a:lnTo>
                  <a:lnTo>
                    <a:pt x="271" y="1060"/>
                  </a:lnTo>
                  <a:lnTo>
                    <a:pt x="252" y="1027"/>
                  </a:lnTo>
                  <a:lnTo>
                    <a:pt x="252" y="1008"/>
                  </a:lnTo>
                  <a:lnTo>
                    <a:pt x="235" y="991"/>
                  </a:lnTo>
                  <a:lnTo>
                    <a:pt x="200" y="991"/>
                  </a:lnTo>
                  <a:lnTo>
                    <a:pt x="195" y="963"/>
                  </a:lnTo>
                  <a:lnTo>
                    <a:pt x="195" y="939"/>
                  </a:lnTo>
                  <a:lnTo>
                    <a:pt x="164" y="920"/>
                  </a:lnTo>
                  <a:lnTo>
                    <a:pt x="164" y="896"/>
                  </a:lnTo>
                  <a:lnTo>
                    <a:pt x="145" y="877"/>
                  </a:lnTo>
                  <a:lnTo>
                    <a:pt x="133" y="851"/>
                  </a:lnTo>
                  <a:lnTo>
                    <a:pt x="105" y="851"/>
                  </a:lnTo>
                  <a:lnTo>
                    <a:pt x="86" y="872"/>
                  </a:lnTo>
                  <a:lnTo>
                    <a:pt x="107" y="891"/>
                  </a:lnTo>
                  <a:lnTo>
                    <a:pt x="126" y="913"/>
                  </a:lnTo>
                  <a:lnTo>
                    <a:pt x="105" y="946"/>
                  </a:lnTo>
                  <a:lnTo>
                    <a:pt x="91" y="960"/>
                  </a:lnTo>
                  <a:lnTo>
                    <a:pt x="50" y="934"/>
                  </a:lnTo>
                  <a:lnTo>
                    <a:pt x="69" y="915"/>
                  </a:lnTo>
                  <a:lnTo>
                    <a:pt x="45" y="884"/>
                  </a:lnTo>
                  <a:lnTo>
                    <a:pt x="45" y="851"/>
                  </a:lnTo>
                  <a:lnTo>
                    <a:pt x="72" y="825"/>
                  </a:lnTo>
                  <a:lnTo>
                    <a:pt x="43" y="815"/>
                  </a:lnTo>
                  <a:lnTo>
                    <a:pt x="19" y="815"/>
                  </a:lnTo>
                  <a:lnTo>
                    <a:pt x="34" y="775"/>
                  </a:lnTo>
                  <a:lnTo>
                    <a:pt x="50" y="751"/>
                  </a:lnTo>
                  <a:lnTo>
                    <a:pt x="50" y="723"/>
                  </a:lnTo>
                  <a:lnTo>
                    <a:pt x="76" y="696"/>
                  </a:lnTo>
                  <a:lnTo>
                    <a:pt x="76" y="658"/>
                  </a:lnTo>
                  <a:lnTo>
                    <a:pt x="45" y="644"/>
                  </a:lnTo>
                  <a:lnTo>
                    <a:pt x="45" y="623"/>
                  </a:lnTo>
                  <a:lnTo>
                    <a:pt x="24" y="578"/>
                  </a:lnTo>
                  <a:lnTo>
                    <a:pt x="3" y="535"/>
                  </a:lnTo>
                  <a:lnTo>
                    <a:pt x="31" y="516"/>
                  </a:lnTo>
                  <a:lnTo>
                    <a:pt x="19" y="504"/>
                  </a:lnTo>
                  <a:lnTo>
                    <a:pt x="15" y="466"/>
                  </a:lnTo>
                  <a:lnTo>
                    <a:pt x="0" y="437"/>
                  </a:lnTo>
                  <a:lnTo>
                    <a:pt x="0" y="409"/>
                  </a:lnTo>
                  <a:lnTo>
                    <a:pt x="53" y="366"/>
                  </a:lnTo>
                  <a:lnTo>
                    <a:pt x="38" y="345"/>
                  </a:lnTo>
                  <a:lnTo>
                    <a:pt x="45" y="302"/>
                  </a:lnTo>
                  <a:lnTo>
                    <a:pt x="69" y="254"/>
                  </a:lnTo>
                  <a:lnTo>
                    <a:pt x="79" y="214"/>
                  </a:lnTo>
                  <a:lnTo>
                    <a:pt x="124" y="192"/>
                  </a:lnTo>
                  <a:lnTo>
                    <a:pt x="159" y="192"/>
                  </a:lnTo>
                  <a:lnTo>
                    <a:pt x="159" y="150"/>
                  </a:lnTo>
                  <a:lnTo>
                    <a:pt x="136" y="126"/>
                  </a:lnTo>
                  <a:lnTo>
                    <a:pt x="114" y="116"/>
                  </a:lnTo>
                  <a:lnTo>
                    <a:pt x="98" y="57"/>
                  </a:lnTo>
                  <a:lnTo>
                    <a:pt x="62" y="38"/>
                  </a:lnTo>
                  <a:lnTo>
                    <a:pt x="81" y="0"/>
                  </a:lnTo>
                  <a:lnTo>
                    <a:pt x="124" y="12"/>
                  </a:lnTo>
                  <a:lnTo>
                    <a:pt x="155" y="19"/>
                  </a:lnTo>
                  <a:lnTo>
                    <a:pt x="207" y="33"/>
                  </a:lnTo>
                  <a:lnTo>
                    <a:pt x="231" y="55"/>
                  </a:lnTo>
                  <a:lnTo>
                    <a:pt x="266" y="43"/>
                  </a:lnTo>
                  <a:lnTo>
                    <a:pt x="271" y="81"/>
                  </a:lnTo>
                  <a:lnTo>
                    <a:pt x="302" y="102"/>
                  </a:lnTo>
                  <a:lnTo>
                    <a:pt x="345" y="102"/>
                  </a:lnTo>
                  <a:lnTo>
                    <a:pt x="356" y="140"/>
                  </a:lnTo>
                  <a:lnTo>
                    <a:pt x="394" y="150"/>
                  </a:lnTo>
                  <a:lnTo>
                    <a:pt x="394" y="15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99F7ACC3-D9DE-CA44-0010-A7423E78F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" y="1280"/>
              <a:ext cx="853" cy="671"/>
            </a:xfrm>
            <a:custGeom>
              <a:avLst/>
              <a:gdLst>
                <a:gd name="T0" fmla="*/ 271 w 853"/>
                <a:gd name="T1" fmla="*/ 3 h 671"/>
                <a:gd name="T2" fmla="*/ 330 w 853"/>
                <a:gd name="T3" fmla="*/ 38 h 671"/>
                <a:gd name="T4" fmla="*/ 397 w 853"/>
                <a:gd name="T5" fmla="*/ 24 h 671"/>
                <a:gd name="T6" fmla="*/ 430 w 853"/>
                <a:gd name="T7" fmla="*/ 98 h 671"/>
                <a:gd name="T8" fmla="*/ 492 w 853"/>
                <a:gd name="T9" fmla="*/ 84 h 671"/>
                <a:gd name="T10" fmla="*/ 511 w 853"/>
                <a:gd name="T11" fmla="*/ 153 h 671"/>
                <a:gd name="T12" fmla="*/ 568 w 853"/>
                <a:gd name="T13" fmla="*/ 103 h 671"/>
                <a:gd name="T14" fmla="*/ 632 w 853"/>
                <a:gd name="T15" fmla="*/ 134 h 671"/>
                <a:gd name="T16" fmla="*/ 694 w 853"/>
                <a:gd name="T17" fmla="*/ 103 h 671"/>
                <a:gd name="T18" fmla="*/ 741 w 853"/>
                <a:gd name="T19" fmla="*/ 193 h 671"/>
                <a:gd name="T20" fmla="*/ 691 w 853"/>
                <a:gd name="T21" fmla="*/ 250 h 671"/>
                <a:gd name="T22" fmla="*/ 634 w 853"/>
                <a:gd name="T23" fmla="*/ 328 h 671"/>
                <a:gd name="T24" fmla="*/ 701 w 853"/>
                <a:gd name="T25" fmla="*/ 355 h 671"/>
                <a:gd name="T26" fmla="*/ 717 w 853"/>
                <a:gd name="T27" fmla="*/ 393 h 671"/>
                <a:gd name="T28" fmla="*/ 763 w 853"/>
                <a:gd name="T29" fmla="*/ 409 h 671"/>
                <a:gd name="T30" fmla="*/ 831 w 853"/>
                <a:gd name="T31" fmla="*/ 493 h 671"/>
                <a:gd name="T32" fmla="*/ 853 w 853"/>
                <a:gd name="T33" fmla="*/ 573 h 671"/>
                <a:gd name="T34" fmla="*/ 789 w 853"/>
                <a:gd name="T35" fmla="*/ 554 h 671"/>
                <a:gd name="T36" fmla="*/ 739 w 853"/>
                <a:gd name="T37" fmla="*/ 597 h 671"/>
                <a:gd name="T38" fmla="*/ 703 w 853"/>
                <a:gd name="T39" fmla="*/ 661 h 671"/>
                <a:gd name="T40" fmla="*/ 622 w 853"/>
                <a:gd name="T41" fmla="*/ 671 h 671"/>
                <a:gd name="T42" fmla="*/ 563 w 853"/>
                <a:gd name="T43" fmla="*/ 628 h 671"/>
                <a:gd name="T44" fmla="*/ 520 w 853"/>
                <a:gd name="T45" fmla="*/ 607 h 671"/>
                <a:gd name="T46" fmla="*/ 501 w 853"/>
                <a:gd name="T47" fmla="*/ 554 h 671"/>
                <a:gd name="T48" fmla="*/ 430 w 853"/>
                <a:gd name="T49" fmla="*/ 571 h 671"/>
                <a:gd name="T50" fmla="*/ 395 w 853"/>
                <a:gd name="T51" fmla="*/ 580 h 671"/>
                <a:gd name="T52" fmla="*/ 371 w 853"/>
                <a:gd name="T53" fmla="*/ 552 h 671"/>
                <a:gd name="T54" fmla="*/ 295 w 853"/>
                <a:gd name="T55" fmla="*/ 588 h 671"/>
                <a:gd name="T56" fmla="*/ 219 w 853"/>
                <a:gd name="T57" fmla="*/ 616 h 671"/>
                <a:gd name="T58" fmla="*/ 183 w 853"/>
                <a:gd name="T59" fmla="*/ 592 h 671"/>
                <a:gd name="T60" fmla="*/ 162 w 853"/>
                <a:gd name="T61" fmla="*/ 533 h 671"/>
                <a:gd name="T62" fmla="*/ 157 w 853"/>
                <a:gd name="T63" fmla="*/ 483 h 671"/>
                <a:gd name="T64" fmla="*/ 136 w 853"/>
                <a:gd name="T65" fmla="*/ 435 h 671"/>
                <a:gd name="T66" fmla="*/ 62 w 853"/>
                <a:gd name="T67" fmla="*/ 447 h 671"/>
                <a:gd name="T68" fmla="*/ 38 w 853"/>
                <a:gd name="T69" fmla="*/ 397 h 671"/>
                <a:gd name="T70" fmla="*/ 0 w 853"/>
                <a:gd name="T71" fmla="*/ 367 h 671"/>
                <a:gd name="T72" fmla="*/ 10 w 853"/>
                <a:gd name="T73" fmla="*/ 300 h 671"/>
                <a:gd name="T74" fmla="*/ 3 w 853"/>
                <a:gd name="T75" fmla="*/ 255 h 671"/>
                <a:gd name="T76" fmla="*/ 57 w 853"/>
                <a:gd name="T77" fmla="*/ 260 h 671"/>
                <a:gd name="T78" fmla="*/ 148 w 853"/>
                <a:gd name="T79" fmla="*/ 255 h 671"/>
                <a:gd name="T80" fmla="*/ 190 w 853"/>
                <a:gd name="T81" fmla="*/ 267 h 671"/>
                <a:gd name="T82" fmla="*/ 219 w 853"/>
                <a:gd name="T83" fmla="*/ 222 h 671"/>
                <a:gd name="T84" fmla="*/ 292 w 853"/>
                <a:gd name="T85" fmla="*/ 233 h 671"/>
                <a:gd name="T86" fmla="*/ 262 w 853"/>
                <a:gd name="T87" fmla="*/ 186 h 671"/>
                <a:gd name="T88" fmla="*/ 259 w 853"/>
                <a:gd name="T89" fmla="*/ 136 h 671"/>
                <a:gd name="T90" fmla="*/ 250 w 853"/>
                <a:gd name="T91" fmla="*/ 77 h 671"/>
                <a:gd name="T92" fmla="*/ 228 w 853"/>
                <a:gd name="T93" fmla="*/ 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3" h="671">
                  <a:moveTo>
                    <a:pt x="228" y="0"/>
                  </a:moveTo>
                  <a:lnTo>
                    <a:pt x="271" y="3"/>
                  </a:lnTo>
                  <a:lnTo>
                    <a:pt x="316" y="24"/>
                  </a:lnTo>
                  <a:lnTo>
                    <a:pt x="330" y="38"/>
                  </a:lnTo>
                  <a:lnTo>
                    <a:pt x="361" y="43"/>
                  </a:lnTo>
                  <a:lnTo>
                    <a:pt x="397" y="24"/>
                  </a:lnTo>
                  <a:lnTo>
                    <a:pt x="411" y="55"/>
                  </a:lnTo>
                  <a:lnTo>
                    <a:pt x="430" y="98"/>
                  </a:lnTo>
                  <a:lnTo>
                    <a:pt x="454" y="98"/>
                  </a:lnTo>
                  <a:lnTo>
                    <a:pt x="492" y="84"/>
                  </a:lnTo>
                  <a:lnTo>
                    <a:pt x="513" y="126"/>
                  </a:lnTo>
                  <a:lnTo>
                    <a:pt x="511" y="153"/>
                  </a:lnTo>
                  <a:lnTo>
                    <a:pt x="544" y="126"/>
                  </a:lnTo>
                  <a:lnTo>
                    <a:pt x="568" y="103"/>
                  </a:lnTo>
                  <a:lnTo>
                    <a:pt x="611" y="134"/>
                  </a:lnTo>
                  <a:lnTo>
                    <a:pt x="632" y="134"/>
                  </a:lnTo>
                  <a:lnTo>
                    <a:pt x="637" y="103"/>
                  </a:lnTo>
                  <a:lnTo>
                    <a:pt x="694" y="103"/>
                  </a:lnTo>
                  <a:lnTo>
                    <a:pt x="765" y="174"/>
                  </a:lnTo>
                  <a:lnTo>
                    <a:pt x="741" y="193"/>
                  </a:lnTo>
                  <a:lnTo>
                    <a:pt x="736" y="233"/>
                  </a:lnTo>
                  <a:lnTo>
                    <a:pt x="691" y="250"/>
                  </a:lnTo>
                  <a:lnTo>
                    <a:pt x="627" y="300"/>
                  </a:lnTo>
                  <a:lnTo>
                    <a:pt x="634" y="328"/>
                  </a:lnTo>
                  <a:lnTo>
                    <a:pt x="670" y="369"/>
                  </a:lnTo>
                  <a:lnTo>
                    <a:pt x="701" y="355"/>
                  </a:lnTo>
                  <a:lnTo>
                    <a:pt x="717" y="371"/>
                  </a:lnTo>
                  <a:lnTo>
                    <a:pt x="717" y="393"/>
                  </a:lnTo>
                  <a:lnTo>
                    <a:pt x="736" y="414"/>
                  </a:lnTo>
                  <a:lnTo>
                    <a:pt x="763" y="409"/>
                  </a:lnTo>
                  <a:lnTo>
                    <a:pt x="791" y="462"/>
                  </a:lnTo>
                  <a:lnTo>
                    <a:pt x="831" y="493"/>
                  </a:lnTo>
                  <a:lnTo>
                    <a:pt x="839" y="545"/>
                  </a:lnTo>
                  <a:lnTo>
                    <a:pt x="853" y="573"/>
                  </a:lnTo>
                  <a:lnTo>
                    <a:pt x="810" y="554"/>
                  </a:lnTo>
                  <a:lnTo>
                    <a:pt x="789" y="554"/>
                  </a:lnTo>
                  <a:lnTo>
                    <a:pt x="789" y="583"/>
                  </a:lnTo>
                  <a:lnTo>
                    <a:pt x="739" y="597"/>
                  </a:lnTo>
                  <a:lnTo>
                    <a:pt x="713" y="623"/>
                  </a:lnTo>
                  <a:lnTo>
                    <a:pt x="703" y="661"/>
                  </a:lnTo>
                  <a:lnTo>
                    <a:pt x="656" y="661"/>
                  </a:lnTo>
                  <a:lnTo>
                    <a:pt x="622" y="671"/>
                  </a:lnTo>
                  <a:lnTo>
                    <a:pt x="601" y="649"/>
                  </a:lnTo>
                  <a:lnTo>
                    <a:pt x="563" y="628"/>
                  </a:lnTo>
                  <a:lnTo>
                    <a:pt x="542" y="607"/>
                  </a:lnTo>
                  <a:lnTo>
                    <a:pt x="520" y="607"/>
                  </a:lnTo>
                  <a:lnTo>
                    <a:pt x="520" y="573"/>
                  </a:lnTo>
                  <a:lnTo>
                    <a:pt x="501" y="554"/>
                  </a:lnTo>
                  <a:lnTo>
                    <a:pt x="463" y="554"/>
                  </a:lnTo>
                  <a:lnTo>
                    <a:pt x="430" y="571"/>
                  </a:lnTo>
                  <a:lnTo>
                    <a:pt x="414" y="588"/>
                  </a:lnTo>
                  <a:lnTo>
                    <a:pt x="395" y="580"/>
                  </a:lnTo>
                  <a:lnTo>
                    <a:pt x="395" y="552"/>
                  </a:lnTo>
                  <a:lnTo>
                    <a:pt x="371" y="552"/>
                  </a:lnTo>
                  <a:lnTo>
                    <a:pt x="345" y="588"/>
                  </a:lnTo>
                  <a:lnTo>
                    <a:pt x="295" y="588"/>
                  </a:lnTo>
                  <a:lnTo>
                    <a:pt x="269" y="573"/>
                  </a:lnTo>
                  <a:lnTo>
                    <a:pt x="219" y="616"/>
                  </a:lnTo>
                  <a:lnTo>
                    <a:pt x="174" y="626"/>
                  </a:lnTo>
                  <a:lnTo>
                    <a:pt x="183" y="592"/>
                  </a:lnTo>
                  <a:lnTo>
                    <a:pt x="143" y="569"/>
                  </a:lnTo>
                  <a:lnTo>
                    <a:pt x="162" y="533"/>
                  </a:lnTo>
                  <a:lnTo>
                    <a:pt x="152" y="512"/>
                  </a:lnTo>
                  <a:lnTo>
                    <a:pt x="157" y="483"/>
                  </a:lnTo>
                  <a:lnTo>
                    <a:pt x="152" y="452"/>
                  </a:lnTo>
                  <a:lnTo>
                    <a:pt x="136" y="435"/>
                  </a:lnTo>
                  <a:lnTo>
                    <a:pt x="107" y="454"/>
                  </a:lnTo>
                  <a:lnTo>
                    <a:pt x="62" y="447"/>
                  </a:lnTo>
                  <a:lnTo>
                    <a:pt x="62" y="421"/>
                  </a:lnTo>
                  <a:lnTo>
                    <a:pt x="38" y="397"/>
                  </a:lnTo>
                  <a:lnTo>
                    <a:pt x="8" y="390"/>
                  </a:lnTo>
                  <a:lnTo>
                    <a:pt x="0" y="367"/>
                  </a:lnTo>
                  <a:lnTo>
                    <a:pt x="24" y="343"/>
                  </a:lnTo>
                  <a:lnTo>
                    <a:pt x="10" y="300"/>
                  </a:lnTo>
                  <a:lnTo>
                    <a:pt x="17" y="276"/>
                  </a:lnTo>
                  <a:lnTo>
                    <a:pt x="3" y="255"/>
                  </a:lnTo>
                  <a:lnTo>
                    <a:pt x="17" y="236"/>
                  </a:lnTo>
                  <a:lnTo>
                    <a:pt x="57" y="260"/>
                  </a:lnTo>
                  <a:lnTo>
                    <a:pt x="93" y="236"/>
                  </a:lnTo>
                  <a:lnTo>
                    <a:pt x="148" y="255"/>
                  </a:lnTo>
                  <a:lnTo>
                    <a:pt x="164" y="281"/>
                  </a:lnTo>
                  <a:lnTo>
                    <a:pt x="190" y="267"/>
                  </a:lnTo>
                  <a:lnTo>
                    <a:pt x="190" y="241"/>
                  </a:lnTo>
                  <a:lnTo>
                    <a:pt x="219" y="222"/>
                  </a:lnTo>
                  <a:lnTo>
                    <a:pt x="243" y="245"/>
                  </a:lnTo>
                  <a:lnTo>
                    <a:pt x="292" y="233"/>
                  </a:lnTo>
                  <a:lnTo>
                    <a:pt x="292" y="217"/>
                  </a:lnTo>
                  <a:lnTo>
                    <a:pt x="262" y="186"/>
                  </a:lnTo>
                  <a:lnTo>
                    <a:pt x="278" y="155"/>
                  </a:lnTo>
                  <a:lnTo>
                    <a:pt x="259" y="136"/>
                  </a:lnTo>
                  <a:lnTo>
                    <a:pt x="266" y="115"/>
                  </a:lnTo>
                  <a:lnTo>
                    <a:pt x="250" y="77"/>
                  </a:lnTo>
                  <a:lnTo>
                    <a:pt x="259" y="36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D252BE78-3300-702A-B3B5-D00C33BA3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" y="1561"/>
              <a:ext cx="688" cy="502"/>
            </a:xfrm>
            <a:custGeom>
              <a:avLst/>
              <a:gdLst>
                <a:gd name="T0" fmla="*/ 100 w 290"/>
                <a:gd name="T1" fmla="*/ 209 h 211"/>
                <a:gd name="T2" fmla="*/ 89 w 290"/>
                <a:gd name="T3" fmla="*/ 193 h 211"/>
                <a:gd name="T4" fmla="*/ 57 w 290"/>
                <a:gd name="T5" fmla="*/ 158 h 211"/>
                <a:gd name="T6" fmla="*/ 28 w 290"/>
                <a:gd name="T7" fmla="*/ 131 h 211"/>
                <a:gd name="T8" fmla="*/ 23 w 290"/>
                <a:gd name="T9" fmla="*/ 103 h 211"/>
                <a:gd name="T10" fmla="*/ 0 w 290"/>
                <a:gd name="T11" fmla="*/ 73 h 211"/>
                <a:gd name="T12" fmla="*/ 1 w 290"/>
                <a:gd name="T13" fmla="*/ 46 h 211"/>
                <a:gd name="T14" fmla="*/ 24 w 290"/>
                <a:gd name="T15" fmla="*/ 50 h 211"/>
                <a:gd name="T16" fmla="*/ 34 w 290"/>
                <a:gd name="T17" fmla="*/ 63 h 211"/>
                <a:gd name="T18" fmla="*/ 36 w 290"/>
                <a:gd name="T19" fmla="*/ 78 h 211"/>
                <a:gd name="T20" fmla="*/ 42 w 290"/>
                <a:gd name="T21" fmla="*/ 98 h 211"/>
                <a:gd name="T22" fmla="*/ 55 w 290"/>
                <a:gd name="T23" fmla="*/ 86 h 211"/>
                <a:gd name="T24" fmla="*/ 67 w 290"/>
                <a:gd name="T25" fmla="*/ 64 h 211"/>
                <a:gd name="T26" fmla="*/ 95 w 290"/>
                <a:gd name="T27" fmla="*/ 34 h 211"/>
                <a:gd name="T28" fmla="*/ 102 w 290"/>
                <a:gd name="T29" fmla="*/ 19 h 211"/>
                <a:gd name="T30" fmla="*/ 140 w 290"/>
                <a:gd name="T31" fmla="*/ 13 h 211"/>
                <a:gd name="T32" fmla="*/ 158 w 290"/>
                <a:gd name="T33" fmla="*/ 5 h 211"/>
                <a:gd name="T34" fmla="*/ 203 w 290"/>
                <a:gd name="T35" fmla="*/ 16 h 211"/>
                <a:gd name="T36" fmla="*/ 234 w 290"/>
                <a:gd name="T37" fmla="*/ 27 h 211"/>
                <a:gd name="T38" fmla="*/ 245 w 290"/>
                <a:gd name="T39" fmla="*/ 41 h 211"/>
                <a:gd name="T40" fmla="*/ 278 w 290"/>
                <a:gd name="T41" fmla="*/ 49 h 211"/>
                <a:gd name="T42" fmla="*/ 274 w 290"/>
                <a:gd name="T43" fmla="*/ 69 h 211"/>
                <a:gd name="T44" fmla="*/ 279 w 290"/>
                <a:gd name="T45" fmla="*/ 91 h 211"/>
                <a:gd name="T46" fmla="*/ 285 w 290"/>
                <a:gd name="T47" fmla="*/ 113 h 211"/>
                <a:gd name="T48" fmla="*/ 290 w 290"/>
                <a:gd name="T49" fmla="*/ 138 h 211"/>
                <a:gd name="T50" fmla="*/ 271 w 290"/>
                <a:gd name="T51" fmla="*/ 159 h 211"/>
                <a:gd name="T52" fmla="*/ 255 w 290"/>
                <a:gd name="T53" fmla="*/ 165 h 211"/>
                <a:gd name="T54" fmla="*/ 205 w 290"/>
                <a:gd name="T55" fmla="*/ 184 h 211"/>
                <a:gd name="T56" fmla="*/ 197 w 290"/>
                <a:gd name="T57" fmla="*/ 204 h 211"/>
                <a:gd name="T58" fmla="*/ 177 w 290"/>
                <a:gd name="T59" fmla="*/ 201 h 211"/>
                <a:gd name="T60" fmla="*/ 147 w 290"/>
                <a:gd name="T61" fmla="*/ 199 h 211"/>
                <a:gd name="T62" fmla="*/ 125 w 290"/>
                <a:gd name="T63" fmla="*/ 20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0" h="211">
                  <a:moveTo>
                    <a:pt x="115" y="210"/>
                  </a:moveTo>
                  <a:cubicBezTo>
                    <a:pt x="100" y="209"/>
                    <a:pt x="100" y="209"/>
                    <a:pt x="100" y="209"/>
                  </a:cubicBezTo>
                  <a:cubicBezTo>
                    <a:pt x="100" y="198"/>
                    <a:pt x="100" y="198"/>
                    <a:pt x="100" y="198"/>
                  </a:cubicBezTo>
                  <a:cubicBezTo>
                    <a:pt x="89" y="193"/>
                    <a:pt x="89" y="193"/>
                    <a:pt x="89" y="193"/>
                  </a:cubicBezTo>
                  <a:cubicBezTo>
                    <a:pt x="89" y="180"/>
                    <a:pt x="89" y="180"/>
                    <a:pt x="89" y="180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19" y="121"/>
                    <a:pt x="19" y="121"/>
                    <a:pt x="19" y="121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2" y="98"/>
                    <a:pt x="42" y="98"/>
                    <a:pt x="42" y="98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5" y="86"/>
                    <a:pt x="52" y="79"/>
                    <a:pt x="55" y="76"/>
                  </a:cubicBezTo>
                  <a:cubicBezTo>
                    <a:pt x="58" y="73"/>
                    <a:pt x="67" y="64"/>
                    <a:pt x="67" y="64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203" y="16"/>
                    <a:pt x="203" y="16"/>
                    <a:pt x="203" y="16"/>
                  </a:cubicBezTo>
                  <a:cubicBezTo>
                    <a:pt x="213" y="27"/>
                    <a:pt x="213" y="27"/>
                    <a:pt x="213" y="27"/>
                  </a:cubicBezTo>
                  <a:cubicBezTo>
                    <a:pt x="234" y="27"/>
                    <a:pt x="234" y="27"/>
                    <a:pt x="234" y="27"/>
                  </a:cubicBezTo>
                  <a:cubicBezTo>
                    <a:pt x="245" y="31"/>
                    <a:pt x="245" y="31"/>
                    <a:pt x="245" y="31"/>
                  </a:cubicBezTo>
                  <a:cubicBezTo>
                    <a:pt x="245" y="41"/>
                    <a:pt x="245" y="41"/>
                    <a:pt x="245" y="41"/>
                  </a:cubicBezTo>
                  <a:cubicBezTo>
                    <a:pt x="268" y="38"/>
                    <a:pt x="268" y="38"/>
                    <a:pt x="268" y="38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68" y="58"/>
                    <a:pt x="268" y="58"/>
                    <a:pt x="268" y="58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0" y="82"/>
                    <a:pt x="270" y="82"/>
                    <a:pt x="270" y="82"/>
                  </a:cubicBezTo>
                  <a:cubicBezTo>
                    <a:pt x="279" y="91"/>
                    <a:pt x="279" y="91"/>
                    <a:pt x="279" y="91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85" y="113"/>
                    <a:pt x="285" y="113"/>
                    <a:pt x="285" y="113"/>
                  </a:cubicBezTo>
                  <a:cubicBezTo>
                    <a:pt x="275" y="123"/>
                    <a:pt x="275" y="123"/>
                    <a:pt x="275" y="123"/>
                  </a:cubicBezTo>
                  <a:cubicBezTo>
                    <a:pt x="290" y="138"/>
                    <a:pt x="290" y="138"/>
                    <a:pt x="290" y="138"/>
                  </a:cubicBezTo>
                  <a:cubicBezTo>
                    <a:pt x="283" y="155"/>
                    <a:pt x="283" y="155"/>
                    <a:pt x="283" y="155"/>
                  </a:cubicBezTo>
                  <a:cubicBezTo>
                    <a:pt x="271" y="159"/>
                    <a:pt x="271" y="159"/>
                    <a:pt x="271" y="159"/>
                  </a:cubicBezTo>
                  <a:cubicBezTo>
                    <a:pt x="271" y="177"/>
                    <a:pt x="271" y="177"/>
                    <a:pt x="271" y="177"/>
                  </a:cubicBezTo>
                  <a:cubicBezTo>
                    <a:pt x="255" y="165"/>
                    <a:pt x="255" y="165"/>
                    <a:pt x="255" y="165"/>
                  </a:cubicBezTo>
                  <a:cubicBezTo>
                    <a:pt x="238" y="163"/>
                    <a:pt x="238" y="163"/>
                    <a:pt x="238" y="163"/>
                  </a:cubicBezTo>
                  <a:cubicBezTo>
                    <a:pt x="205" y="184"/>
                    <a:pt x="205" y="184"/>
                    <a:pt x="205" y="184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197" y="204"/>
                    <a:pt x="197" y="204"/>
                    <a:pt x="197" y="204"/>
                  </a:cubicBezTo>
                  <a:cubicBezTo>
                    <a:pt x="184" y="197"/>
                    <a:pt x="184" y="197"/>
                    <a:pt x="184" y="197"/>
                  </a:cubicBezTo>
                  <a:cubicBezTo>
                    <a:pt x="177" y="201"/>
                    <a:pt x="177" y="201"/>
                    <a:pt x="177" y="201"/>
                  </a:cubicBezTo>
                  <a:cubicBezTo>
                    <a:pt x="163" y="193"/>
                    <a:pt x="163" y="193"/>
                    <a:pt x="163" y="193"/>
                  </a:cubicBezTo>
                  <a:cubicBezTo>
                    <a:pt x="147" y="199"/>
                    <a:pt x="147" y="199"/>
                    <a:pt x="147" y="199"/>
                  </a:cubicBezTo>
                  <a:cubicBezTo>
                    <a:pt x="136" y="211"/>
                    <a:pt x="136" y="211"/>
                    <a:pt x="136" y="211"/>
                  </a:cubicBezTo>
                  <a:cubicBezTo>
                    <a:pt x="125" y="201"/>
                    <a:pt x="125" y="201"/>
                    <a:pt x="125" y="201"/>
                  </a:cubicBezTo>
                  <a:cubicBezTo>
                    <a:pt x="115" y="210"/>
                    <a:pt x="115" y="210"/>
                    <a:pt x="115" y="21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10FE6455-55D9-77B9-F969-5DD5A53A4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071"/>
              <a:ext cx="736" cy="492"/>
            </a:xfrm>
            <a:custGeom>
              <a:avLst/>
              <a:gdLst>
                <a:gd name="T0" fmla="*/ 703 w 736"/>
                <a:gd name="T1" fmla="*/ 245 h 492"/>
                <a:gd name="T2" fmla="*/ 710 w 736"/>
                <a:gd name="T3" fmla="*/ 324 h 492"/>
                <a:gd name="T4" fmla="*/ 722 w 736"/>
                <a:gd name="T5" fmla="*/ 364 h 492"/>
                <a:gd name="T6" fmla="*/ 736 w 736"/>
                <a:gd name="T7" fmla="*/ 426 h 492"/>
                <a:gd name="T8" fmla="*/ 687 w 736"/>
                <a:gd name="T9" fmla="*/ 454 h 492"/>
                <a:gd name="T10" fmla="*/ 634 w 736"/>
                <a:gd name="T11" fmla="*/ 450 h 492"/>
                <a:gd name="T12" fmla="*/ 608 w 736"/>
                <a:gd name="T13" fmla="*/ 490 h 492"/>
                <a:gd name="T14" fmla="*/ 537 w 736"/>
                <a:gd name="T15" fmla="*/ 445 h 492"/>
                <a:gd name="T16" fmla="*/ 461 w 736"/>
                <a:gd name="T17" fmla="*/ 445 h 492"/>
                <a:gd name="T18" fmla="*/ 435 w 736"/>
                <a:gd name="T19" fmla="*/ 414 h 492"/>
                <a:gd name="T20" fmla="*/ 380 w 736"/>
                <a:gd name="T21" fmla="*/ 378 h 492"/>
                <a:gd name="T22" fmla="*/ 330 w 736"/>
                <a:gd name="T23" fmla="*/ 357 h 492"/>
                <a:gd name="T24" fmla="*/ 276 w 736"/>
                <a:gd name="T25" fmla="*/ 431 h 492"/>
                <a:gd name="T26" fmla="*/ 235 w 736"/>
                <a:gd name="T27" fmla="*/ 423 h 492"/>
                <a:gd name="T28" fmla="*/ 195 w 736"/>
                <a:gd name="T29" fmla="*/ 480 h 492"/>
                <a:gd name="T30" fmla="*/ 136 w 736"/>
                <a:gd name="T31" fmla="*/ 457 h 492"/>
                <a:gd name="T32" fmla="*/ 55 w 736"/>
                <a:gd name="T33" fmla="*/ 428 h 492"/>
                <a:gd name="T34" fmla="*/ 17 w 736"/>
                <a:gd name="T35" fmla="*/ 343 h 492"/>
                <a:gd name="T36" fmla="*/ 22 w 736"/>
                <a:gd name="T37" fmla="*/ 281 h 492"/>
                <a:gd name="T38" fmla="*/ 43 w 736"/>
                <a:gd name="T39" fmla="*/ 238 h 492"/>
                <a:gd name="T40" fmla="*/ 60 w 736"/>
                <a:gd name="T41" fmla="*/ 183 h 492"/>
                <a:gd name="T42" fmla="*/ 129 w 736"/>
                <a:gd name="T43" fmla="*/ 200 h 492"/>
                <a:gd name="T44" fmla="*/ 167 w 736"/>
                <a:gd name="T45" fmla="*/ 152 h 492"/>
                <a:gd name="T46" fmla="*/ 281 w 736"/>
                <a:gd name="T47" fmla="*/ 138 h 492"/>
                <a:gd name="T48" fmla="*/ 366 w 736"/>
                <a:gd name="T49" fmla="*/ 138 h 492"/>
                <a:gd name="T50" fmla="*/ 387 w 736"/>
                <a:gd name="T51" fmla="*/ 45 h 492"/>
                <a:gd name="T52" fmla="*/ 385 w 736"/>
                <a:gd name="T53" fmla="*/ 0 h 492"/>
                <a:gd name="T54" fmla="*/ 442 w 736"/>
                <a:gd name="T55" fmla="*/ 19 h 492"/>
                <a:gd name="T56" fmla="*/ 490 w 736"/>
                <a:gd name="T57" fmla="*/ 31 h 492"/>
                <a:gd name="T58" fmla="*/ 542 w 736"/>
                <a:gd name="T59" fmla="*/ 53 h 492"/>
                <a:gd name="T60" fmla="*/ 544 w 736"/>
                <a:gd name="T61" fmla="*/ 124 h 492"/>
                <a:gd name="T62" fmla="*/ 589 w 736"/>
                <a:gd name="T63" fmla="*/ 171 h 492"/>
                <a:gd name="T64" fmla="*/ 601 w 736"/>
                <a:gd name="T65" fmla="*/ 221 h 492"/>
                <a:gd name="T66" fmla="*/ 672 w 736"/>
                <a:gd name="T67" fmla="*/ 209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36" h="492">
                  <a:moveTo>
                    <a:pt x="672" y="209"/>
                  </a:moveTo>
                  <a:lnTo>
                    <a:pt x="703" y="245"/>
                  </a:lnTo>
                  <a:lnTo>
                    <a:pt x="694" y="286"/>
                  </a:lnTo>
                  <a:lnTo>
                    <a:pt x="710" y="324"/>
                  </a:lnTo>
                  <a:lnTo>
                    <a:pt x="703" y="345"/>
                  </a:lnTo>
                  <a:lnTo>
                    <a:pt x="722" y="364"/>
                  </a:lnTo>
                  <a:lnTo>
                    <a:pt x="706" y="395"/>
                  </a:lnTo>
                  <a:lnTo>
                    <a:pt x="736" y="426"/>
                  </a:lnTo>
                  <a:lnTo>
                    <a:pt x="736" y="442"/>
                  </a:lnTo>
                  <a:lnTo>
                    <a:pt x="687" y="454"/>
                  </a:lnTo>
                  <a:lnTo>
                    <a:pt x="663" y="431"/>
                  </a:lnTo>
                  <a:lnTo>
                    <a:pt x="634" y="450"/>
                  </a:lnTo>
                  <a:lnTo>
                    <a:pt x="634" y="476"/>
                  </a:lnTo>
                  <a:lnTo>
                    <a:pt x="608" y="490"/>
                  </a:lnTo>
                  <a:lnTo>
                    <a:pt x="592" y="464"/>
                  </a:lnTo>
                  <a:lnTo>
                    <a:pt x="537" y="445"/>
                  </a:lnTo>
                  <a:lnTo>
                    <a:pt x="501" y="469"/>
                  </a:lnTo>
                  <a:lnTo>
                    <a:pt x="461" y="445"/>
                  </a:lnTo>
                  <a:lnTo>
                    <a:pt x="435" y="433"/>
                  </a:lnTo>
                  <a:lnTo>
                    <a:pt x="435" y="414"/>
                  </a:lnTo>
                  <a:lnTo>
                    <a:pt x="397" y="395"/>
                  </a:lnTo>
                  <a:lnTo>
                    <a:pt x="380" y="378"/>
                  </a:lnTo>
                  <a:lnTo>
                    <a:pt x="352" y="378"/>
                  </a:lnTo>
                  <a:lnTo>
                    <a:pt x="330" y="357"/>
                  </a:lnTo>
                  <a:lnTo>
                    <a:pt x="311" y="392"/>
                  </a:lnTo>
                  <a:lnTo>
                    <a:pt x="276" y="431"/>
                  </a:lnTo>
                  <a:lnTo>
                    <a:pt x="266" y="419"/>
                  </a:lnTo>
                  <a:lnTo>
                    <a:pt x="235" y="423"/>
                  </a:lnTo>
                  <a:lnTo>
                    <a:pt x="235" y="447"/>
                  </a:lnTo>
                  <a:lnTo>
                    <a:pt x="195" y="480"/>
                  </a:lnTo>
                  <a:lnTo>
                    <a:pt x="148" y="492"/>
                  </a:lnTo>
                  <a:lnTo>
                    <a:pt x="136" y="457"/>
                  </a:lnTo>
                  <a:lnTo>
                    <a:pt x="81" y="459"/>
                  </a:lnTo>
                  <a:lnTo>
                    <a:pt x="55" y="428"/>
                  </a:lnTo>
                  <a:lnTo>
                    <a:pt x="17" y="369"/>
                  </a:lnTo>
                  <a:lnTo>
                    <a:pt x="17" y="343"/>
                  </a:lnTo>
                  <a:lnTo>
                    <a:pt x="0" y="314"/>
                  </a:lnTo>
                  <a:lnTo>
                    <a:pt x="22" y="281"/>
                  </a:lnTo>
                  <a:lnTo>
                    <a:pt x="43" y="259"/>
                  </a:lnTo>
                  <a:lnTo>
                    <a:pt x="43" y="238"/>
                  </a:lnTo>
                  <a:lnTo>
                    <a:pt x="67" y="214"/>
                  </a:lnTo>
                  <a:lnTo>
                    <a:pt x="60" y="183"/>
                  </a:lnTo>
                  <a:lnTo>
                    <a:pt x="95" y="188"/>
                  </a:lnTo>
                  <a:lnTo>
                    <a:pt x="129" y="200"/>
                  </a:lnTo>
                  <a:lnTo>
                    <a:pt x="133" y="164"/>
                  </a:lnTo>
                  <a:lnTo>
                    <a:pt x="167" y="152"/>
                  </a:lnTo>
                  <a:lnTo>
                    <a:pt x="252" y="179"/>
                  </a:lnTo>
                  <a:lnTo>
                    <a:pt x="281" y="138"/>
                  </a:lnTo>
                  <a:lnTo>
                    <a:pt x="330" y="136"/>
                  </a:lnTo>
                  <a:lnTo>
                    <a:pt x="366" y="138"/>
                  </a:lnTo>
                  <a:lnTo>
                    <a:pt x="376" y="91"/>
                  </a:lnTo>
                  <a:lnTo>
                    <a:pt x="387" y="45"/>
                  </a:lnTo>
                  <a:lnTo>
                    <a:pt x="364" y="22"/>
                  </a:lnTo>
                  <a:lnTo>
                    <a:pt x="385" y="0"/>
                  </a:lnTo>
                  <a:lnTo>
                    <a:pt x="423" y="0"/>
                  </a:lnTo>
                  <a:lnTo>
                    <a:pt x="442" y="19"/>
                  </a:lnTo>
                  <a:lnTo>
                    <a:pt x="473" y="3"/>
                  </a:lnTo>
                  <a:lnTo>
                    <a:pt x="490" y="31"/>
                  </a:lnTo>
                  <a:lnTo>
                    <a:pt x="513" y="19"/>
                  </a:lnTo>
                  <a:lnTo>
                    <a:pt x="542" y="53"/>
                  </a:lnTo>
                  <a:lnTo>
                    <a:pt x="530" y="81"/>
                  </a:lnTo>
                  <a:lnTo>
                    <a:pt x="544" y="124"/>
                  </a:lnTo>
                  <a:lnTo>
                    <a:pt x="568" y="148"/>
                  </a:lnTo>
                  <a:lnTo>
                    <a:pt x="589" y="171"/>
                  </a:lnTo>
                  <a:lnTo>
                    <a:pt x="594" y="212"/>
                  </a:lnTo>
                  <a:lnTo>
                    <a:pt x="601" y="221"/>
                  </a:lnTo>
                  <a:lnTo>
                    <a:pt x="632" y="193"/>
                  </a:lnTo>
                  <a:lnTo>
                    <a:pt x="672" y="209"/>
                  </a:lnTo>
                  <a:lnTo>
                    <a:pt x="672" y="20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A5A9532F-5BD3-C48B-FDEA-25D8D866F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122"/>
              <a:ext cx="890" cy="823"/>
            </a:xfrm>
            <a:custGeom>
              <a:avLst/>
              <a:gdLst>
                <a:gd name="T0" fmla="*/ 833 w 890"/>
                <a:gd name="T1" fmla="*/ 204 h 823"/>
                <a:gd name="T2" fmla="*/ 767 w 890"/>
                <a:gd name="T3" fmla="*/ 159 h 823"/>
                <a:gd name="T4" fmla="*/ 684 w 890"/>
                <a:gd name="T5" fmla="*/ 114 h 823"/>
                <a:gd name="T6" fmla="*/ 648 w 890"/>
                <a:gd name="T7" fmla="*/ 95 h 823"/>
                <a:gd name="T8" fmla="*/ 615 w 890"/>
                <a:gd name="T9" fmla="*/ 147 h 823"/>
                <a:gd name="T10" fmla="*/ 556 w 890"/>
                <a:gd name="T11" fmla="*/ 124 h 823"/>
                <a:gd name="T12" fmla="*/ 529 w 890"/>
                <a:gd name="T13" fmla="*/ 83 h 823"/>
                <a:gd name="T14" fmla="*/ 487 w 890"/>
                <a:gd name="T15" fmla="*/ 57 h 823"/>
                <a:gd name="T16" fmla="*/ 401 w 890"/>
                <a:gd name="T17" fmla="*/ 36 h 823"/>
                <a:gd name="T18" fmla="*/ 325 w 890"/>
                <a:gd name="T19" fmla="*/ 2 h 823"/>
                <a:gd name="T20" fmla="*/ 309 w 890"/>
                <a:gd name="T21" fmla="*/ 50 h 823"/>
                <a:gd name="T22" fmla="*/ 268 w 890"/>
                <a:gd name="T23" fmla="*/ 71 h 823"/>
                <a:gd name="T24" fmla="*/ 223 w 890"/>
                <a:gd name="T25" fmla="*/ 86 h 823"/>
                <a:gd name="T26" fmla="*/ 188 w 890"/>
                <a:gd name="T27" fmla="*/ 90 h 823"/>
                <a:gd name="T28" fmla="*/ 164 w 890"/>
                <a:gd name="T29" fmla="*/ 128 h 823"/>
                <a:gd name="T30" fmla="*/ 202 w 890"/>
                <a:gd name="T31" fmla="*/ 176 h 823"/>
                <a:gd name="T32" fmla="*/ 180 w 890"/>
                <a:gd name="T33" fmla="*/ 219 h 823"/>
                <a:gd name="T34" fmla="*/ 150 w 890"/>
                <a:gd name="T35" fmla="*/ 231 h 823"/>
                <a:gd name="T36" fmla="*/ 93 w 890"/>
                <a:gd name="T37" fmla="*/ 228 h 823"/>
                <a:gd name="T38" fmla="*/ 21 w 890"/>
                <a:gd name="T39" fmla="*/ 250 h 823"/>
                <a:gd name="T40" fmla="*/ 7 w 890"/>
                <a:gd name="T41" fmla="*/ 290 h 823"/>
                <a:gd name="T42" fmla="*/ 14 w 890"/>
                <a:gd name="T43" fmla="*/ 359 h 823"/>
                <a:gd name="T44" fmla="*/ 0 w 890"/>
                <a:gd name="T45" fmla="*/ 418 h 823"/>
                <a:gd name="T46" fmla="*/ 7 w 890"/>
                <a:gd name="T47" fmla="*/ 471 h 823"/>
                <a:gd name="T48" fmla="*/ 50 w 890"/>
                <a:gd name="T49" fmla="*/ 518 h 823"/>
                <a:gd name="T50" fmla="*/ 104 w 890"/>
                <a:gd name="T51" fmla="*/ 523 h 823"/>
                <a:gd name="T52" fmla="*/ 147 w 890"/>
                <a:gd name="T53" fmla="*/ 575 h 823"/>
                <a:gd name="T54" fmla="*/ 214 w 890"/>
                <a:gd name="T55" fmla="*/ 575 h 823"/>
                <a:gd name="T56" fmla="*/ 268 w 890"/>
                <a:gd name="T57" fmla="*/ 592 h 823"/>
                <a:gd name="T58" fmla="*/ 294 w 890"/>
                <a:gd name="T59" fmla="*/ 654 h 823"/>
                <a:gd name="T60" fmla="*/ 375 w 890"/>
                <a:gd name="T61" fmla="*/ 647 h 823"/>
                <a:gd name="T62" fmla="*/ 408 w 890"/>
                <a:gd name="T63" fmla="*/ 699 h 823"/>
                <a:gd name="T64" fmla="*/ 375 w 890"/>
                <a:gd name="T65" fmla="*/ 737 h 823"/>
                <a:gd name="T66" fmla="*/ 370 w 890"/>
                <a:gd name="T67" fmla="*/ 787 h 823"/>
                <a:gd name="T68" fmla="*/ 413 w 890"/>
                <a:gd name="T69" fmla="*/ 806 h 823"/>
                <a:gd name="T70" fmla="*/ 465 w 890"/>
                <a:gd name="T71" fmla="*/ 794 h 823"/>
                <a:gd name="T72" fmla="*/ 510 w 890"/>
                <a:gd name="T73" fmla="*/ 787 h 823"/>
                <a:gd name="T74" fmla="*/ 544 w 890"/>
                <a:gd name="T75" fmla="*/ 758 h 823"/>
                <a:gd name="T76" fmla="*/ 586 w 890"/>
                <a:gd name="T77" fmla="*/ 732 h 823"/>
                <a:gd name="T78" fmla="*/ 653 w 890"/>
                <a:gd name="T79" fmla="*/ 737 h 823"/>
                <a:gd name="T80" fmla="*/ 705 w 890"/>
                <a:gd name="T81" fmla="*/ 735 h 823"/>
                <a:gd name="T82" fmla="*/ 748 w 890"/>
                <a:gd name="T83" fmla="*/ 697 h 823"/>
                <a:gd name="T84" fmla="*/ 783 w 890"/>
                <a:gd name="T85" fmla="*/ 673 h 823"/>
                <a:gd name="T86" fmla="*/ 812 w 890"/>
                <a:gd name="T87" fmla="*/ 651 h 823"/>
                <a:gd name="T88" fmla="*/ 781 w 890"/>
                <a:gd name="T89" fmla="*/ 611 h 823"/>
                <a:gd name="T90" fmla="*/ 783 w 890"/>
                <a:gd name="T91" fmla="*/ 566 h 823"/>
                <a:gd name="T92" fmla="*/ 810 w 890"/>
                <a:gd name="T93" fmla="*/ 525 h 823"/>
                <a:gd name="T94" fmla="*/ 814 w 890"/>
                <a:gd name="T95" fmla="*/ 485 h 823"/>
                <a:gd name="T96" fmla="*/ 871 w 890"/>
                <a:gd name="T97" fmla="*/ 442 h 823"/>
                <a:gd name="T98" fmla="*/ 859 w 890"/>
                <a:gd name="T99" fmla="*/ 371 h 823"/>
                <a:gd name="T100" fmla="*/ 857 w 890"/>
                <a:gd name="T101" fmla="*/ 314 h 823"/>
                <a:gd name="T102" fmla="*/ 890 w 890"/>
                <a:gd name="T103" fmla="*/ 283 h 823"/>
                <a:gd name="T104" fmla="*/ 871 w 890"/>
                <a:gd name="T105" fmla="*/ 24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0" h="823">
                  <a:moveTo>
                    <a:pt x="871" y="240"/>
                  </a:moveTo>
                  <a:lnTo>
                    <a:pt x="833" y="204"/>
                  </a:lnTo>
                  <a:lnTo>
                    <a:pt x="802" y="204"/>
                  </a:lnTo>
                  <a:lnTo>
                    <a:pt x="767" y="159"/>
                  </a:lnTo>
                  <a:lnTo>
                    <a:pt x="696" y="143"/>
                  </a:lnTo>
                  <a:lnTo>
                    <a:pt x="684" y="114"/>
                  </a:lnTo>
                  <a:lnTo>
                    <a:pt x="648" y="114"/>
                  </a:lnTo>
                  <a:lnTo>
                    <a:pt x="648" y="95"/>
                  </a:lnTo>
                  <a:lnTo>
                    <a:pt x="615" y="119"/>
                  </a:lnTo>
                  <a:lnTo>
                    <a:pt x="615" y="147"/>
                  </a:lnTo>
                  <a:lnTo>
                    <a:pt x="575" y="133"/>
                  </a:lnTo>
                  <a:lnTo>
                    <a:pt x="556" y="124"/>
                  </a:lnTo>
                  <a:lnTo>
                    <a:pt x="556" y="97"/>
                  </a:lnTo>
                  <a:lnTo>
                    <a:pt x="529" y="83"/>
                  </a:lnTo>
                  <a:lnTo>
                    <a:pt x="508" y="81"/>
                  </a:lnTo>
                  <a:lnTo>
                    <a:pt x="487" y="57"/>
                  </a:lnTo>
                  <a:lnTo>
                    <a:pt x="451" y="36"/>
                  </a:lnTo>
                  <a:lnTo>
                    <a:pt x="401" y="36"/>
                  </a:lnTo>
                  <a:lnTo>
                    <a:pt x="356" y="0"/>
                  </a:lnTo>
                  <a:lnTo>
                    <a:pt x="325" y="2"/>
                  </a:lnTo>
                  <a:lnTo>
                    <a:pt x="306" y="19"/>
                  </a:lnTo>
                  <a:lnTo>
                    <a:pt x="309" y="50"/>
                  </a:lnTo>
                  <a:lnTo>
                    <a:pt x="278" y="48"/>
                  </a:lnTo>
                  <a:lnTo>
                    <a:pt x="268" y="71"/>
                  </a:lnTo>
                  <a:lnTo>
                    <a:pt x="240" y="71"/>
                  </a:lnTo>
                  <a:lnTo>
                    <a:pt x="223" y="86"/>
                  </a:lnTo>
                  <a:lnTo>
                    <a:pt x="202" y="81"/>
                  </a:lnTo>
                  <a:lnTo>
                    <a:pt x="188" y="90"/>
                  </a:lnTo>
                  <a:lnTo>
                    <a:pt x="183" y="109"/>
                  </a:lnTo>
                  <a:lnTo>
                    <a:pt x="164" y="128"/>
                  </a:lnTo>
                  <a:lnTo>
                    <a:pt x="161" y="157"/>
                  </a:lnTo>
                  <a:lnTo>
                    <a:pt x="202" y="176"/>
                  </a:lnTo>
                  <a:lnTo>
                    <a:pt x="204" y="202"/>
                  </a:lnTo>
                  <a:lnTo>
                    <a:pt x="180" y="219"/>
                  </a:lnTo>
                  <a:lnTo>
                    <a:pt x="159" y="209"/>
                  </a:lnTo>
                  <a:lnTo>
                    <a:pt x="150" y="231"/>
                  </a:lnTo>
                  <a:lnTo>
                    <a:pt x="126" y="228"/>
                  </a:lnTo>
                  <a:lnTo>
                    <a:pt x="93" y="228"/>
                  </a:lnTo>
                  <a:lnTo>
                    <a:pt x="50" y="221"/>
                  </a:lnTo>
                  <a:lnTo>
                    <a:pt x="21" y="250"/>
                  </a:lnTo>
                  <a:lnTo>
                    <a:pt x="21" y="276"/>
                  </a:lnTo>
                  <a:lnTo>
                    <a:pt x="7" y="290"/>
                  </a:lnTo>
                  <a:lnTo>
                    <a:pt x="17" y="323"/>
                  </a:lnTo>
                  <a:lnTo>
                    <a:pt x="14" y="359"/>
                  </a:lnTo>
                  <a:lnTo>
                    <a:pt x="0" y="378"/>
                  </a:lnTo>
                  <a:lnTo>
                    <a:pt x="0" y="418"/>
                  </a:lnTo>
                  <a:lnTo>
                    <a:pt x="14" y="447"/>
                  </a:lnTo>
                  <a:lnTo>
                    <a:pt x="7" y="471"/>
                  </a:lnTo>
                  <a:lnTo>
                    <a:pt x="21" y="497"/>
                  </a:lnTo>
                  <a:lnTo>
                    <a:pt x="50" y="518"/>
                  </a:lnTo>
                  <a:lnTo>
                    <a:pt x="74" y="506"/>
                  </a:lnTo>
                  <a:lnTo>
                    <a:pt x="104" y="523"/>
                  </a:lnTo>
                  <a:lnTo>
                    <a:pt x="119" y="549"/>
                  </a:lnTo>
                  <a:lnTo>
                    <a:pt x="147" y="575"/>
                  </a:lnTo>
                  <a:lnTo>
                    <a:pt x="173" y="561"/>
                  </a:lnTo>
                  <a:lnTo>
                    <a:pt x="214" y="575"/>
                  </a:lnTo>
                  <a:lnTo>
                    <a:pt x="252" y="568"/>
                  </a:lnTo>
                  <a:lnTo>
                    <a:pt x="268" y="592"/>
                  </a:lnTo>
                  <a:lnTo>
                    <a:pt x="261" y="620"/>
                  </a:lnTo>
                  <a:lnTo>
                    <a:pt x="294" y="654"/>
                  </a:lnTo>
                  <a:lnTo>
                    <a:pt x="339" y="654"/>
                  </a:lnTo>
                  <a:lnTo>
                    <a:pt x="375" y="647"/>
                  </a:lnTo>
                  <a:lnTo>
                    <a:pt x="411" y="677"/>
                  </a:lnTo>
                  <a:lnTo>
                    <a:pt x="408" y="699"/>
                  </a:lnTo>
                  <a:lnTo>
                    <a:pt x="380" y="704"/>
                  </a:lnTo>
                  <a:lnTo>
                    <a:pt x="375" y="737"/>
                  </a:lnTo>
                  <a:lnTo>
                    <a:pt x="347" y="765"/>
                  </a:lnTo>
                  <a:lnTo>
                    <a:pt x="370" y="787"/>
                  </a:lnTo>
                  <a:lnTo>
                    <a:pt x="392" y="818"/>
                  </a:lnTo>
                  <a:lnTo>
                    <a:pt x="413" y="806"/>
                  </a:lnTo>
                  <a:lnTo>
                    <a:pt x="437" y="823"/>
                  </a:lnTo>
                  <a:lnTo>
                    <a:pt x="465" y="794"/>
                  </a:lnTo>
                  <a:lnTo>
                    <a:pt x="494" y="815"/>
                  </a:lnTo>
                  <a:lnTo>
                    <a:pt x="510" y="787"/>
                  </a:lnTo>
                  <a:lnTo>
                    <a:pt x="527" y="782"/>
                  </a:lnTo>
                  <a:lnTo>
                    <a:pt x="544" y="758"/>
                  </a:lnTo>
                  <a:lnTo>
                    <a:pt x="575" y="758"/>
                  </a:lnTo>
                  <a:lnTo>
                    <a:pt x="586" y="732"/>
                  </a:lnTo>
                  <a:lnTo>
                    <a:pt x="622" y="716"/>
                  </a:lnTo>
                  <a:lnTo>
                    <a:pt x="653" y="737"/>
                  </a:lnTo>
                  <a:lnTo>
                    <a:pt x="674" y="725"/>
                  </a:lnTo>
                  <a:lnTo>
                    <a:pt x="705" y="735"/>
                  </a:lnTo>
                  <a:lnTo>
                    <a:pt x="734" y="720"/>
                  </a:lnTo>
                  <a:lnTo>
                    <a:pt x="748" y="697"/>
                  </a:lnTo>
                  <a:lnTo>
                    <a:pt x="772" y="701"/>
                  </a:lnTo>
                  <a:lnTo>
                    <a:pt x="783" y="673"/>
                  </a:lnTo>
                  <a:lnTo>
                    <a:pt x="802" y="668"/>
                  </a:lnTo>
                  <a:lnTo>
                    <a:pt x="812" y="651"/>
                  </a:lnTo>
                  <a:lnTo>
                    <a:pt x="788" y="635"/>
                  </a:lnTo>
                  <a:lnTo>
                    <a:pt x="781" y="611"/>
                  </a:lnTo>
                  <a:lnTo>
                    <a:pt x="810" y="592"/>
                  </a:lnTo>
                  <a:lnTo>
                    <a:pt x="783" y="566"/>
                  </a:lnTo>
                  <a:lnTo>
                    <a:pt x="791" y="542"/>
                  </a:lnTo>
                  <a:lnTo>
                    <a:pt x="810" y="525"/>
                  </a:lnTo>
                  <a:lnTo>
                    <a:pt x="791" y="502"/>
                  </a:lnTo>
                  <a:lnTo>
                    <a:pt x="814" y="485"/>
                  </a:lnTo>
                  <a:lnTo>
                    <a:pt x="824" y="466"/>
                  </a:lnTo>
                  <a:lnTo>
                    <a:pt x="871" y="442"/>
                  </a:lnTo>
                  <a:lnTo>
                    <a:pt x="871" y="397"/>
                  </a:lnTo>
                  <a:lnTo>
                    <a:pt x="859" y="371"/>
                  </a:lnTo>
                  <a:lnTo>
                    <a:pt x="871" y="347"/>
                  </a:lnTo>
                  <a:lnTo>
                    <a:pt x="857" y="314"/>
                  </a:lnTo>
                  <a:lnTo>
                    <a:pt x="883" y="300"/>
                  </a:lnTo>
                  <a:lnTo>
                    <a:pt x="890" y="283"/>
                  </a:lnTo>
                  <a:lnTo>
                    <a:pt x="864" y="266"/>
                  </a:lnTo>
                  <a:lnTo>
                    <a:pt x="871" y="240"/>
                  </a:lnTo>
                  <a:lnTo>
                    <a:pt x="871" y="24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699AB391-FA10-8E7B-096A-D7FB5E9DD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31"/>
              <a:ext cx="1218" cy="961"/>
            </a:xfrm>
            <a:custGeom>
              <a:avLst/>
              <a:gdLst>
                <a:gd name="T0" fmla="*/ 28 w 1218"/>
                <a:gd name="T1" fmla="*/ 580 h 961"/>
                <a:gd name="T2" fmla="*/ 54 w 1218"/>
                <a:gd name="T3" fmla="*/ 623 h 961"/>
                <a:gd name="T4" fmla="*/ 116 w 1218"/>
                <a:gd name="T5" fmla="*/ 663 h 961"/>
                <a:gd name="T6" fmla="*/ 154 w 1218"/>
                <a:gd name="T7" fmla="*/ 732 h 961"/>
                <a:gd name="T8" fmla="*/ 194 w 1218"/>
                <a:gd name="T9" fmla="*/ 768 h 961"/>
                <a:gd name="T10" fmla="*/ 270 w 1218"/>
                <a:gd name="T11" fmla="*/ 823 h 961"/>
                <a:gd name="T12" fmla="*/ 277 w 1218"/>
                <a:gd name="T13" fmla="*/ 880 h 961"/>
                <a:gd name="T14" fmla="*/ 377 w 1218"/>
                <a:gd name="T15" fmla="*/ 927 h 961"/>
                <a:gd name="T16" fmla="*/ 472 w 1218"/>
                <a:gd name="T17" fmla="*/ 961 h 961"/>
                <a:gd name="T18" fmla="*/ 546 w 1218"/>
                <a:gd name="T19" fmla="*/ 877 h 961"/>
                <a:gd name="T20" fmla="*/ 612 w 1218"/>
                <a:gd name="T21" fmla="*/ 913 h 961"/>
                <a:gd name="T22" fmla="*/ 686 w 1218"/>
                <a:gd name="T23" fmla="*/ 937 h 961"/>
                <a:gd name="T24" fmla="*/ 698 w 1218"/>
                <a:gd name="T25" fmla="*/ 880 h 961"/>
                <a:gd name="T26" fmla="*/ 743 w 1218"/>
                <a:gd name="T27" fmla="*/ 799 h 961"/>
                <a:gd name="T28" fmla="*/ 793 w 1218"/>
                <a:gd name="T29" fmla="*/ 761 h 961"/>
                <a:gd name="T30" fmla="*/ 850 w 1218"/>
                <a:gd name="T31" fmla="*/ 761 h 961"/>
                <a:gd name="T32" fmla="*/ 845 w 1218"/>
                <a:gd name="T33" fmla="*/ 709 h 961"/>
                <a:gd name="T34" fmla="*/ 852 w 1218"/>
                <a:gd name="T35" fmla="*/ 623 h 961"/>
                <a:gd name="T36" fmla="*/ 866 w 1218"/>
                <a:gd name="T37" fmla="*/ 542 h 961"/>
                <a:gd name="T38" fmla="*/ 949 w 1218"/>
                <a:gd name="T39" fmla="*/ 566 h 961"/>
                <a:gd name="T40" fmla="*/ 1023 w 1218"/>
                <a:gd name="T41" fmla="*/ 594 h 961"/>
                <a:gd name="T42" fmla="*/ 1080 w 1218"/>
                <a:gd name="T43" fmla="*/ 573 h 961"/>
                <a:gd name="T44" fmla="*/ 1161 w 1218"/>
                <a:gd name="T45" fmla="*/ 614 h 961"/>
                <a:gd name="T46" fmla="*/ 1199 w 1218"/>
                <a:gd name="T47" fmla="*/ 609 h 961"/>
                <a:gd name="T48" fmla="*/ 1154 w 1218"/>
                <a:gd name="T49" fmla="*/ 556 h 961"/>
                <a:gd name="T50" fmla="*/ 1187 w 1218"/>
                <a:gd name="T51" fmla="*/ 495 h 961"/>
                <a:gd name="T52" fmla="*/ 1218 w 1218"/>
                <a:gd name="T53" fmla="*/ 468 h 961"/>
                <a:gd name="T54" fmla="*/ 1146 w 1218"/>
                <a:gd name="T55" fmla="*/ 445 h 961"/>
                <a:gd name="T56" fmla="*/ 1068 w 1218"/>
                <a:gd name="T57" fmla="*/ 411 h 961"/>
                <a:gd name="T58" fmla="*/ 1059 w 1218"/>
                <a:gd name="T59" fmla="*/ 359 h 961"/>
                <a:gd name="T60" fmla="*/ 980 w 1218"/>
                <a:gd name="T61" fmla="*/ 352 h 961"/>
                <a:gd name="T62" fmla="*/ 926 w 1218"/>
                <a:gd name="T63" fmla="*/ 340 h 961"/>
                <a:gd name="T64" fmla="*/ 881 w 1218"/>
                <a:gd name="T65" fmla="*/ 297 h 961"/>
                <a:gd name="T66" fmla="*/ 828 w 1218"/>
                <a:gd name="T67" fmla="*/ 288 h 961"/>
                <a:gd name="T68" fmla="*/ 821 w 1218"/>
                <a:gd name="T69" fmla="*/ 238 h 961"/>
                <a:gd name="T70" fmla="*/ 807 w 1218"/>
                <a:gd name="T71" fmla="*/ 169 h 961"/>
                <a:gd name="T72" fmla="*/ 824 w 1218"/>
                <a:gd name="T73" fmla="*/ 114 h 961"/>
                <a:gd name="T74" fmla="*/ 797 w 1218"/>
                <a:gd name="T75" fmla="*/ 57 h 961"/>
                <a:gd name="T76" fmla="*/ 764 w 1218"/>
                <a:gd name="T77" fmla="*/ 31 h 961"/>
                <a:gd name="T78" fmla="*/ 698 w 1218"/>
                <a:gd name="T79" fmla="*/ 19 h 961"/>
                <a:gd name="T80" fmla="*/ 672 w 1218"/>
                <a:gd name="T81" fmla="*/ 76 h 961"/>
                <a:gd name="T82" fmla="*/ 617 w 1218"/>
                <a:gd name="T83" fmla="*/ 81 h 961"/>
                <a:gd name="T84" fmla="*/ 553 w 1218"/>
                <a:gd name="T85" fmla="*/ 74 h 961"/>
                <a:gd name="T86" fmla="*/ 489 w 1218"/>
                <a:gd name="T87" fmla="*/ 79 h 961"/>
                <a:gd name="T88" fmla="*/ 446 w 1218"/>
                <a:gd name="T89" fmla="*/ 52 h 961"/>
                <a:gd name="T90" fmla="*/ 401 w 1218"/>
                <a:gd name="T91" fmla="*/ 71 h 961"/>
                <a:gd name="T92" fmla="*/ 313 w 1218"/>
                <a:gd name="T93" fmla="*/ 57 h 961"/>
                <a:gd name="T94" fmla="*/ 275 w 1218"/>
                <a:gd name="T95" fmla="*/ 81 h 961"/>
                <a:gd name="T96" fmla="*/ 216 w 1218"/>
                <a:gd name="T97" fmla="*/ 88 h 961"/>
                <a:gd name="T98" fmla="*/ 133 w 1218"/>
                <a:gd name="T99" fmla="*/ 107 h 961"/>
                <a:gd name="T100" fmla="*/ 140 w 1218"/>
                <a:gd name="T101" fmla="*/ 157 h 961"/>
                <a:gd name="T102" fmla="*/ 154 w 1218"/>
                <a:gd name="T103" fmla="*/ 226 h 961"/>
                <a:gd name="T104" fmla="*/ 114 w 1218"/>
                <a:gd name="T105" fmla="*/ 276 h 961"/>
                <a:gd name="T106" fmla="*/ 97 w 1218"/>
                <a:gd name="T107" fmla="*/ 309 h 961"/>
                <a:gd name="T108" fmla="*/ 92 w 1218"/>
                <a:gd name="T109" fmla="*/ 342 h 961"/>
                <a:gd name="T110" fmla="*/ 95 w 1218"/>
                <a:gd name="T111" fmla="*/ 404 h 961"/>
                <a:gd name="T112" fmla="*/ 57 w 1218"/>
                <a:gd name="T113" fmla="*/ 430 h 961"/>
                <a:gd name="T114" fmla="*/ 28 w 1218"/>
                <a:gd name="T115" fmla="*/ 473 h 961"/>
                <a:gd name="T116" fmla="*/ 35 w 1218"/>
                <a:gd name="T117" fmla="*/ 511 h 961"/>
                <a:gd name="T118" fmla="*/ 0 w 1218"/>
                <a:gd name="T119" fmla="*/ 552 h 961"/>
                <a:gd name="T120" fmla="*/ 0 w 1218"/>
                <a:gd name="T121" fmla="*/ 573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18" h="961">
                  <a:moveTo>
                    <a:pt x="0" y="573"/>
                  </a:moveTo>
                  <a:lnTo>
                    <a:pt x="28" y="580"/>
                  </a:lnTo>
                  <a:lnTo>
                    <a:pt x="61" y="609"/>
                  </a:lnTo>
                  <a:lnTo>
                    <a:pt x="54" y="623"/>
                  </a:lnTo>
                  <a:lnTo>
                    <a:pt x="78" y="656"/>
                  </a:lnTo>
                  <a:lnTo>
                    <a:pt x="116" y="663"/>
                  </a:lnTo>
                  <a:lnTo>
                    <a:pt x="128" y="699"/>
                  </a:lnTo>
                  <a:lnTo>
                    <a:pt x="154" y="732"/>
                  </a:lnTo>
                  <a:lnTo>
                    <a:pt x="163" y="766"/>
                  </a:lnTo>
                  <a:lnTo>
                    <a:pt x="194" y="768"/>
                  </a:lnTo>
                  <a:lnTo>
                    <a:pt x="244" y="813"/>
                  </a:lnTo>
                  <a:lnTo>
                    <a:pt x="270" y="823"/>
                  </a:lnTo>
                  <a:lnTo>
                    <a:pt x="299" y="858"/>
                  </a:lnTo>
                  <a:lnTo>
                    <a:pt x="277" y="880"/>
                  </a:lnTo>
                  <a:lnTo>
                    <a:pt x="325" y="927"/>
                  </a:lnTo>
                  <a:lnTo>
                    <a:pt x="377" y="927"/>
                  </a:lnTo>
                  <a:lnTo>
                    <a:pt x="429" y="937"/>
                  </a:lnTo>
                  <a:lnTo>
                    <a:pt x="472" y="961"/>
                  </a:lnTo>
                  <a:lnTo>
                    <a:pt x="534" y="908"/>
                  </a:lnTo>
                  <a:lnTo>
                    <a:pt x="546" y="877"/>
                  </a:lnTo>
                  <a:lnTo>
                    <a:pt x="577" y="906"/>
                  </a:lnTo>
                  <a:lnTo>
                    <a:pt x="612" y="913"/>
                  </a:lnTo>
                  <a:lnTo>
                    <a:pt x="641" y="906"/>
                  </a:lnTo>
                  <a:lnTo>
                    <a:pt x="686" y="937"/>
                  </a:lnTo>
                  <a:lnTo>
                    <a:pt x="702" y="906"/>
                  </a:lnTo>
                  <a:lnTo>
                    <a:pt x="698" y="880"/>
                  </a:lnTo>
                  <a:lnTo>
                    <a:pt x="702" y="832"/>
                  </a:lnTo>
                  <a:lnTo>
                    <a:pt x="743" y="799"/>
                  </a:lnTo>
                  <a:lnTo>
                    <a:pt x="757" y="761"/>
                  </a:lnTo>
                  <a:lnTo>
                    <a:pt x="793" y="761"/>
                  </a:lnTo>
                  <a:lnTo>
                    <a:pt x="843" y="778"/>
                  </a:lnTo>
                  <a:lnTo>
                    <a:pt x="850" y="761"/>
                  </a:lnTo>
                  <a:lnTo>
                    <a:pt x="838" y="739"/>
                  </a:lnTo>
                  <a:lnTo>
                    <a:pt x="845" y="709"/>
                  </a:lnTo>
                  <a:lnTo>
                    <a:pt x="857" y="671"/>
                  </a:lnTo>
                  <a:lnTo>
                    <a:pt x="852" y="623"/>
                  </a:lnTo>
                  <a:lnTo>
                    <a:pt x="850" y="571"/>
                  </a:lnTo>
                  <a:lnTo>
                    <a:pt x="866" y="542"/>
                  </a:lnTo>
                  <a:lnTo>
                    <a:pt x="911" y="556"/>
                  </a:lnTo>
                  <a:lnTo>
                    <a:pt x="949" y="566"/>
                  </a:lnTo>
                  <a:lnTo>
                    <a:pt x="964" y="606"/>
                  </a:lnTo>
                  <a:lnTo>
                    <a:pt x="1023" y="594"/>
                  </a:lnTo>
                  <a:lnTo>
                    <a:pt x="1040" y="571"/>
                  </a:lnTo>
                  <a:lnTo>
                    <a:pt x="1080" y="573"/>
                  </a:lnTo>
                  <a:lnTo>
                    <a:pt x="1139" y="604"/>
                  </a:lnTo>
                  <a:lnTo>
                    <a:pt x="1161" y="614"/>
                  </a:lnTo>
                  <a:lnTo>
                    <a:pt x="1182" y="644"/>
                  </a:lnTo>
                  <a:lnTo>
                    <a:pt x="1199" y="609"/>
                  </a:lnTo>
                  <a:lnTo>
                    <a:pt x="1177" y="578"/>
                  </a:lnTo>
                  <a:lnTo>
                    <a:pt x="1154" y="556"/>
                  </a:lnTo>
                  <a:lnTo>
                    <a:pt x="1182" y="528"/>
                  </a:lnTo>
                  <a:lnTo>
                    <a:pt x="1187" y="495"/>
                  </a:lnTo>
                  <a:lnTo>
                    <a:pt x="1215" y="490"/>
                  </a:lnTo>
                  <a:lnTo>
                    <a:pt x="1218" y="468"/>
                  </a:lnTo>
                  <a:lnTo>
                    <a:pt x="1182" y="438"/>
                  </a:lnTo>
                  <a:lnTo>
                    <a:pt x="1146" y="445"/>
                  </a:lnTo>
                  <a:lnTo>
                    <a:pt x="1101" y="445"/>
                  </a:lnTo>
                  <a:lnTo>
                    <a:pt x="1068" y="411"/>
                  </a:lnTo>
                  <a:lnTo>
                    <a:pt x="1075" y="383"/>
                  </a:lnTo>
                  <a:lnTo>
                    <a:pt x="1059" y="359"/>
                  </a:lnTo>
                  <a:lnTo>
                    <a:pt x="1021" y="366"/>
                  </a:lnTo>
                  <a:lnTo>
                    <a:pt x="980" y="352"/>
                  </a:lnTo>
                  <a:lnTo>
                    <a:pt x="954" y="366"/>
                  </a:lnTo>
                  <a:lnTo>
                    <a:pt x="926" y="340"/>
                  </a:lnTo>
                  <a:lnTo>
                    <a:pt x="911" y="314"/>
                  </a:lnTo>
                  <a:lnTo>
                    <a:pt x="881" y="297"/>
                  </a:lnTo>
                  <a:lnTo>
                    <a:pt x="857" y="309"/>
                  </a:lnTo>
                  <a:lnTo>
                    <a:pt x="828" y="288"/>
                  </a:lnTo>
                  <a:lnTo>
                    <a:pt x="814" y="262"/>
                  </a:lnTo>
                  <a:lnTo>
                    <a:pt x="821" y="238"/>
                  </a:lnTo>
                  <a:lnTo>
                    <a:pt x="807" y="209"/>
                  </a:lnTo>
                  <a:lnTo>
                    <a:pt x="807" y="169"/>
                  </a:lnTo>
                  <a:lnTo>
                    <a:pt x="821" y="150"/>
                  </a:lnTo>
                  <a:lnTo>
                    <a:pt x="824" y="114"/>
                  </a:lnTo>
                  <a:lnTo>
                    <a:pt x="814" y="81"/>
                  </a:lnTo>
                  <a:lnTo>
                    <a:pt x="797" y="57"/>
                  </a:lnTo>
                  <a:lnTo>
                    <a:pt x="786" y="29"/>
                  </a:lnTo>
                  <a:lnTo>
                    <a:pt x="764" y="31"/>
                  </a:lnTo>
                  <a:lnTo>
                    <a:pt x="726" y="0"/>
                  </a:lnTo>
                  <a:lnTo>
                    <a:pt x="698" y="19"/>
                  </a:lnTo>
                  <a:lnTo>
                    <a:pt x="705" y="57"/>
                  </a:lnTo>
                  <a:lnTo>
                    <a:pt x="672" y="76"/>
                  </a:lnTo>
                  <a:lnTo>
                    <a:pt x="655" y="95"/>
                  </a:lnTo>
                  <a:lnTo>
                    <a:pt x="617" y="81"/>
                  </a:lnTo>
                  <a:lnTo>
                    <a:pt x="577" y="71"/>
                  </a:lnTo>
                  <a:lnTo>
                    <a:pt x="553" y="74"/>
                  </a:lnTo>
                  <a:lnTo>
                    <a:pt x="522" y="60"/>
                  </a:lnTo>
                  <a:lnTo>
                    <a:pt x="489" y="79"/>
                  </a:lnTo>
                  <a:lnTo>
                    <a:pt x="467" y="76"/>
                  </a:lnTo>
                  <a:lnTo>
                    <a:pt x="446" y="52"/>
                  </a:lnTo>
                  <a:lnTo>
                    <a:pt x="418" y="52"/>
                  </a:lnTo>
                  <a:lnTo>
                    <a:pt x="401" y="71"/>
                  </a:lnTo>
                  <a:lnTo>
                    <a:pt x="332" y="79"/>
                  </a:lnTo>
                  <a:lnTo>
                    <a:pt x="313" y="57"/>
                  </a:lnTo>
                  <a:lnTo>
                    <a:pt x="289" y="57"/>
                  </a:lnTo>
                  <a:lnTo>
                    <a:pt x="275" y="81"/>
                  </a:lnTo>
                  <a:lnTo>
                    <a:pt x="239" y="100"/>
                  </a:lnTo>
                  <a:lnTo>
                    <a:pt x="216" y="88"/>
                  </a:lnTo>
                  <a:lnTo>
                    <a:pt x="147" y="86"/>
                  </a:lnTo>
                  <a:lnTo>
                    <a:pt x="133" y="107"/>
                  </a:lnTo>
                  <a:lnTo>
                    <a:pt x="140" y="133"/>
                  </a:lnTo>
                  <a:lnTo>
                    <a:pt x="140" y="157"/>
                  </a:lnTo>
                  <a:lnTo>
                    <a:pt x="137" y="197"/>
                  </a:lnTo>
                  <a:lnTo>
                    <a:pt x="154" y="226"/>
                  </a:lnTo>
                  <a:lnTo>
                    <a:pt x="130" y="262"/>
                  </a:lnTo>
                  <a:lnTo>
                    <a:pt x="114" y="276"/>
                  </a:lnTo>
                  <a:lnTo>
                    <a:pt x="114" y="295"/>
                  </a:lnTo>
                  <a:lnTo>
                    <a:pt x="97" y="309"/>
                  </a:lnTo>
                  <a:lnTo>
                    <a:pt x="118" y="331"/>
                  </a:lnTo>
                  <a:lnTo>
                    <a:pt x="92" y="342"/>
                  </a:lnTo>
                  <a:lnTo>
                    <a:pt x="109" y="373"/>
                  </a:lnTo>
                  <a:lnTo>
                    <a:pt x="95" y="404"/>
                  </a:lnTo>
                  <a:lnTo>
                    <a:pt x="64" y="416"/>
                  </a:lnTo>
                  <a:lnTo>
                    <a:pt x="57" y="430"/>
                  </a:lnTo>
                  <a:lnTo>
                    <a:pt x="35" y="423"/>
                  </a:lnTo>
                  <a:lnTo>
                    <a:pt x="28" y="473"/>
                  </a:lnTo>
                  <a:lnTo>
                    <a:pt x="40" y="492"/>
                  </a:lnTo>
                  <a:lnTo>
                    <a:pt x="35" y="511"/>
                  </a:lnTo>
                  <a:lnTo>
                    <a:pt x="7" y="523"/>
                  </a:lnTo>
                  <a:lnTo>
                    <a:pt x="0" y="552"/>
                  </a:lnTo>
                  <a:lnTo>
                    <a:pt x="0" y="573"/>
                  </a:lnTo>
                  <a:lnTo>
                    <a:pt x="0" y="57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C007883E-6C2C-0B2B-415F-A33CF412A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" y="2317"/>
              <a:ext cx="1254" cy="896"/>
            </a:xfrm>
            <a:custGeom>
              <a:avLst/>
              <a:gdLst>
                <a:gd name="T0" fmla="*/ 689 w 1254"/>
                <a:gd name="T1" fmla="*/ 0 h 896"/>
                <a:gd name="T2" fmla="*/ 575 w 1254"/>
                <a:gd name="T3" fmla="*/ 31 h 896"/>
                <a:gd name="T4" fmla="*/ 496 w 1254"/>
                <a:gd name="T5" fmla="*/ 45 h 896"/>
                <a:gd name="T6" fmla="*/ 515 w 1254"/>
                <a:gd name="T7" fmla="*/ 88 h 896"/>
                <a:gd name="T8" fmla="*/ 482 w 1254"/>
                <a:gd name="T9" fmla="*/ 119 h 896"/>
                <a:gd name="T10" fmla="*/ 484 w 1254"/>
                <a:gd name="T11" fmla="*/ 176 h 896"/>
                <a:gd name="T12" fmla="*/ 496 w 1254"/>
                <a:gd name="T13" fmla="*/ 247 h 896"/>
                <a:gd name="T14" fmla="*/ 439 w 1254"/>
                <a:gd name="T15" fmla="*/ 290 h 896"/>
                <a:gd name="T16" fmla="*/ 435 w 1254"/>
                <a:gd name="T17" fmla="*/ 330 h 896"/>
                <a:gd name="T18" fmla="*/ 408 w 1254"/>
                <a:gd name="T19" fmla="*/ 371 h 896"/>
                <a:gd name="T20" fmla="*/ 406 w 1254"/>
                <a:gd name="T21" fmla="*/ 416 h 896"/>
                <a:gd name="T22" fmla="*/ 437 w 1254"/>
                <a:gd name="T23" fmla="*/ 456 h 896"/>
                <a:gd name="T24" fmla="*/ 408 w 1254"/>
                <a:gd name="T25" fmla="*/ 478 h 896"/>
                <a:gd name="T26" fmla="*/ 373 w 1254"/>
                <a:gd name="T27" fmla="*/ 502 h 896"/>
                <a:gd name="T28" fmla="*/ 330 w 1254"/>
                <a:gd name="T29" fmla="*/ 540 h 896"/>
                <a:gd name="T30" fmla="*/ 278 w 1254"/>
                <a:gd name="T31" fmla="*/ 542 h 896"/>
                <a:gd name="T32" fmla="*/ 211 w 1254"/>
                <a:gd name="T33" fmla="*/ 537 h 896"/>
                <a:gd name="T34" fmla="*/ 169 w 1254"/>
                <a:gd name="T35" fmla="*/ 563 h 896"/>
                <a:gd name="T36" fmla="*/ 135 w 1254"/>
                <a:gd name="T37" fmla="*/ 592 h 896"/>
                <a:gd name="T38" fmla="*/ 90 w 1254"/>
                <a:gd name="T39" fmla="*/ 599 h 896"/>
                <a:gd name="T40" fmla="*/ 38 w 1254"/>
                <a:gd name="T41" fmla="*/ 611 h 896"/>
                <a:gd name="T42" fmla="*/ 0 w 1254"/>
                <a:gd name="T43" fmla="*/ 658 h 896"/>
                <a:gd name="T44" fmla="*/ 52 w 1254"/>
                <a:gd name="T45" fmla="*/ 666 h 896"/>
                <a:gd name="T46" fmla="*/ 135 w 1254"/>
                <a:gd name="T47" fmla="*/ 701 h 896"/>
                <a:gd name="T48" fmla="*/ 188 w 1254"/>
                <a:gd name="T49" fmla="*/ 687 h 896"/>
                <a:gd name="T50" fmla="*/ 257 w 1254"/>
                <a:gd name="T51" fmla="*/ 753 h 896"/>
                <a:gd name="T52" fmla="*/ 432 w 1254"/>
                <a:gd name="T53" fmla="*/ 796 h 896"/>
                <a:gd name="T54" fmla="*/ 532 w 1254"/>
                <a:gd name="T55" fmla="*/ 777 h 896"/>
                <a:gd name="T56" fmla="*/ 598 w 1254"/>
                <a:gd name="T57" fmla="*/ 734 h 896"/>
                <a:gd name="T58" fmla="*/ 672 w 1254"/>
                <a:gd name="T59" fmla="*/ 765 h 896"/>
                <a:gd name="T60" fmla="*/ 705 w 1254"/>
                <a:gd name="T61" fmla="*/ 792 h 896"/>
                <a:gd name="T62" fmla="*/ 793 w 1254"/>
                <a:gd name="T63" fmla="*/ 808 h 896"/>
                <a:gd name="T64" fmla="*/ 833 w 1254"/>
                <a:gd name="T65" fmla="*/ 896 h 896"/>
                <a:gd name="T66" fmla="*/ 874 w 1254"/>
                <a:gd name="T67" fmla="*/ 834 h 896"/>
                <a:gd name="T68" fmla="*/ 931 w 1254"/>
                <a:gd name="T69" fmla="*/ 737 h 896"/>
                <a:gd name="T70" fmla="*/ 957 w 1254"/>
                <a:gd name="T71" fmla="*/ 692 h 896"/>
                <a:gd name="T72" fmla="*/ 1009 w 1254"/>
                <a:gd name="T73" fmla="*/ 668 h 896"/>
                <a:gd name="T74" fmla="*/ 1104 w 1254"/>
                <a:gd name="T75" fmla="*/ 715 h 896"/>
                <a:gd name="T76" fmla="*/ 1187 w 1254"/>
                <a:gd name="T77" fmla="*/ 711 h 896"/>
                <a:gd name="T78" fmla="*/ 1254 w 1254"/>
                <a:gd name="T79" fmla="*/ 670 h 896"/>
                <a:gd name="T80" fmla="*/ 1225 w 1254"/>
                <a:gd name="T81" fmla="*/ 630 h 896"/>
                <a:gd name="T82" fmla="*/ 1192 w 1254"/>
                <a:gd name="T83" fmla="*/ 601 h 896"/>
                <a:gd name="T84" fmla="*/ 1128 w 1254"/>
                <a:gd name="T85" fmla="*/ 597 h 896"/>
                <a:gd name="T86" fmla="*/ 1073 w 1254"/>
                <a:gd name="T87" fmla="*/ 573 h 896"/>
                <a:gd name="T88" fmla="*/ 1033 w 1254"/>
                <a:gd name="T89" fmla="*/ 537 h 896"/>
                <a:gd name="T90" fmla="*/ 1004 w 1254"/>
                <a:gd name="T91" fmla="*/ 490 h 896"/>
                <a:gd name="T92" fmla="*/ 947 w 1254"/>
                <a:gd name="T93" fmla="*/ 490 h 896"/>
                <a:gd name="T94" fmla="*/ 955 w 1254"/>
                <a:gd name="T95" fmla="*/ 440 h 896"/>
                <a:gd name="T96" fmla="*/ 981 w 1254"/>
                <a:gd name="T97" fmla="*/ 399 h 896"/>
                <a:gd name="T98" fmla="*/ 955 w 1254"/>
                <a:gd name="T99" fmla="*/ 368 h 896"/>
                <a:gd name="T100" fmla="*/ 957 w 1254"/>
                <a:gd name="T101" fmla="*/ 316 h 896"/>
                <a:gd name="T102" fmla="*/ 938 w 1254"/>
                <a:gd name="T103" fmla="*/ 264 h 896"/>
                <a:gd name="T104" fmla="*/ 886 w 1254"/>
                <a:gd name="T105" fmla="*/ 247 h 896"/>
                <a:gd name="T106" fmla="*/ 881 w 1254"/>
                <a:gd name="T107" fmla="*/ 195 h 896"/>
                <a:gd name="T108" fmla="*/ 850 w 1254"/>
                <a:gd name="T109" fmla="*/ 152 h 896"/>
                <a:gd name="T110" fmla="*/ 819 w 1254"/>
                <a:gd name="T111" fmla="*/ 107 h 896"/>
                <a:gd name="T112" fmla="*/ 772 w 1254"/>
                <a:gd name="T113" fmla="*/ 128 h 896"/>
                <a:gd name="T114" fmla="*/ 812 w 1254"/>
                <a:gd name="T115" fmla="*/ 169 h 896"/>
                <a:gd name="T116" fmla="*/ 777 w 1254"/>
                <a:gd name="T117" fmla="*/ 216 h 896"/>
                <a:gd name="T118" fmla="*/ 755 w 1254"/>
                <a:gd name="T119" fmla="*/ 171 h 896"/>
                <a:gd name="T120" fmla="*/ 731 w 1254"/>
                <a:gd name="T121" fmla="*/ 107 h 896"/>
                <a:gd name="T122" fmla="*/ 729 w 1254"/>
                <a:gd name="T123" fmla="*/ 71 h 896"/>
                <a:gd name="T124" fmla="*/ 720 w 1254"/>
                <a:gd name="T125" fmla="*/ 31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4" h="896">
                  <a:moveTo>
                    <a:pt x="720" y="31"/>
                  </a:moveTo>
                  <a:lnTo>
                    <a:pt x="689" y="0"/>
                  </a:lnTo>
                  <a:lnTo>
                    <a:pt x="594" y="0"/>
                  </a:lnTo>
                  <a:lnTo>
                    <a:pt x="575" y="31"/>
                  </a:lnTo>
                  <a:lnTo>
                    <a:pt x="513" y="31"/>
                  </a:lnTo>
                  <a:lnTo>
                    <a:pt x="496" y="45"/>
                  </a:lnTo>
                  <a:lnTo>
                    <a:pt x="489" y="71"/>
                  </a:lnTo>
                  <a:lnTo>
                    <a:pt x="515" y="88"/>
                  </a:lnTo>
                  <a:lnTo>
                    <a:pt x="508" y="105"/>
                  </a:lnTo>
                  <a:lnTo>
                    <a:pt x="482" y="119"/>
                  </a:lnTo>
                  <a:lnTo>
                    <a:pt x="496" y="152"/>
                  </a:lnTo>
                  <a:lnTo>
                    <a:pt x="484" y="176"/>
                  </a:lnTo>
                  <a:lnTo>
                    <a:pt x="496" y="202"/>
                  </a:lnTo>
                  <a:lnTo>
                    <a:pt x="496" y="247"/>
                  </a:lnTo>
                  <a:lnTo>
                    <a:pt x="449" y="271"/>
                  </a:lnTo>
                  <a:lnTo>
                    <a:pt x="439" y="290"/>
                  </a:lnTo>
                  <a:lnTo>
                    <a:pt x="416" y="307"/>
                  </a:lnTo>
                  <a:lnTo>
                    <a:pt x="435" y="330"/>
                  </a:lnTo>
                  <a:lnTo>
                    <a:pt x="416" y="347"/>
                  </a:lnTo>
                  <a:lnTo>
                    <a:pt x="408" y="371"/>
                  </a:lnTo>
                  <a:lnTo>
                    <a:pt x="435" y="397"/>
                  </a:lnTo>
                  <a:lnTo>
                    <a:pt x="406" y="416"/>
                  </a:lnTo>
                  <a:lnTo>
                    <a:pt x="413" y="440"/>
                  </a:lnTo>
                  <a:lnTo>
                    <a:pt x="437" y="456"/>
                  </a:lnTo>
                  <a:lnTo>
                    <a:pt x="427" y="473"/>
                  </a:lnTo>
                  <a:lnTo>
                    <a:pt x="408" y="478"/>
                  </a:lnTo>
                  <a:lnTo>
                    <a:pt x="397" y="506"/>
                  </a:lnTo>
                  <a:lnTo>
                    <a:pt x="373" y="502"/>
                  </a:lnTo>
                  <a:lnTo>
                    <a:pt x="359" y="525"/>
                  </a:lnTo>
                  <a:lnTo>
                    <a:pt x="330" y="540"/>
                  </a:lnTo>
                  <a:lnTo>
                    <a:pt x="299" y="530"/>
                  </a:lnTo>
                  <a:lnTo>
                    <a:pt x="278" y="542"/>
                  </a:lnTo>
                  <a:lnTo>
                    <a:pt x="247" y="521"/>
                  </a:lnTo>
                  <a:lnTo>
                    <a:pt x="211" y="537"/>
                  </a:lnTo>
                  <a:lnTo>
                    <a:pt x="200" y="563"/>
                  </a:lnTo>
                  <a:lnTo>
                    <a:pt x="169" y="563"/>
                  </a:lnTo>
                  <a:lnTo>
                    <a:pt x="152" y="587"/>
                  </a:lnTo>
                  <a:lnTo>
                    <a:pt x="135" y="592"/>
                  </a:lnTo>
                  <a:lnTo>
                    <a:pt x="119" y="620"/>
                  </a:lnTo>
                  <a:lnTo>
                    <a:pt x="90" y="599"/>
                  </a:lnTo>
                  <a:lnTo>
                    <a:pt x="62" y="628"/>
                  </a:lnTo>
                  <a:lnTo>
                    <a:pt x="38" y="611"/>
                  </a:lnTo>
                  <a:lnTo>
                    <a:pt x="17" y="623"/>
                  </a:lnTo>
                  <a:lnTo>
                    <a:pt x="0" y="658"/>
                  </a:lnTo>
                  <a:lnTo>
                    <a:pt x="17" y="661"/>
                  </a:lnTo>
                  <a:lnTo>
                    <a:pt x="52" y="666"/>
                  </a:lnTo>
                  <a:lnTo>
                    <a:pt x="95" y="696"/>
                  </a:lnTo>
                  <a:lnTo>
                    <a:pt x="135" y="701"/>
                  </a:lnTo>
                  <a:lnTo>
                    <a:pt x="147" y="685"/>
                  </a:lnTo>
                  <a:lnTo>
                    <a:pt x="188" y="687"/>
                  </a:lnTo>
                  <a:lnTo>
                    <a:pt x="249" y="730"/>
                  </a:lnTo>
                  <a:lnTo>
                    <a:pt x="257" y="753"/>
                  </a:lnTo>
                  <a:lnTo>
                    <a:pt x="335" y="796"/>
                  </a:lnTo>
                  <a:lnTo>
                    <a:pt x="432" y="796"/>
                  </a:lnTo>
                  <a:lnTo>
                    <a:pt x="506" y="811"/>
                  </a:lnTo>
                  <a:lnTo>
                    <a:pt x="532" y="777"/>
                  </a:lnTo>
                  <a:lnTo>
                    <a:pt x="549" y="737"/>
                  </a:lnTo>
                  <a:lnTo>
                    <a:pt x="598" y="734"/>
                  </a:lnTo>
                  <a:lnTo>
                    <a:pt x="622" y="756"/>
                  </a:lnTo>
                  <a:lnTo>
                    <a:pt x="672" y="765"/>
                  </a:lnTo>
                  <a:lnTo>
                    <a:pt x="679" y="801"/>
                  </a:lnTo>
                  <a:lnTo>
                    <a:pt x="705" y="792"/>
                  </a:lnTo>
                  <a:lnTo>
                    <a:pt x="750" y="820"/>
                  </a:lnTo>
                  <a:lnTo>
                    <a:pt x="793" y="808"/>
                  </a:lnTo>
                  <a:lnTo>
                    <a:pt x="822" y="827"/>
                  </a:lnTo>
                  <a:lnTo>
                    <a:pt x="833" y="896"/>
                  </a:lnTo>
                  <a:lnTo>
                    <a:pt x="857" y="894"/>
                  </a:lnTo>
                  <a:lnTo>
                    <a:pt x="874" y="834"/>
                  </a:lnTo>
                  <a:lnTo>
                    <a:pt x="883" y="794"/>
                  </a:lnTo>
                  <a:lnTo>
                    <a:pt x="931" y="737"/>
                  </a:lnTo>
                  <a:lnTo>
                    <a:pt x="940" y="699"/>
                  </a:lnTo>
                  <a:lnTo>
                    <a:pt x="957" y="692"/>
                  </a:lnTo>
                  <a:lnTo>
                    <a:pt x="983" y="668"/>
                  </a:lnTo>
                  <a:lnTo>
                    <a:pt x="1009" y="668"/>
                  </a:lnTo>
                  <a:lnTo>
                    <a:pt x="1059" y="689"/>
                  </a:lnTo>
                  <a:lnTo>
                    <a:pt x="1104" y="715"/>
                  </a:lnTo>
                  <a:lnTo>
                    <a:pt x="1149" y="687"/>
                  </a:lnTo>
                  <a:lnTo>
                    <a:pt x="1187" y="711"/>
                  </a:lnTo>
                  <a:lnTo>
                    <a:pt x="1221" y="704"/>
                  </a:lnTo>
                  <a:lnTo>
                    <a:pt x="1254" y="670"/>
                  </a:lnTo>
                  <a:lnTo>
                    <a:pt x="1244" y="658"/>
                  </a:lnTo>
                  <a:lnTo>
                    <a:pt x="1225" y="630"/>
                  </a:lnTo>
                  <a:lnTo>
                    <a:pt x="1192" y="623"/>
                  </a:lnTo>
                  <a:lnTo>
                    <a:pt x="1192" y="601"/>
                  </a:lnTo>
                  <a:lnTo>
                    <a:pt x="1161" y="582"/>
                  </a:lnTo>
                  <a:lnTo>
                    <a:pt x="1128" y="597"/>
                  </a:lnTo>
                  <a:lnTo>
                    <a:pt x="1102" y="570"/>
                  </a:lnTo>
                  <a:lnTo>
                    <a:pt x="1073" y="573"/>
                  </a:lnTo>
                  <a:lnTo>
                    <a:pt x="1076" y="542"/>
                  </a:lnTo>
                  <a:lnTo>
                    <a:pt x="1033" y="537"/>
                  </a:lnTo>
                  <a:lnTo>
                    <a:pt x="1002" y="521"/>
                  </a:lnTo>
                  <a:lnTo>
                    <a:pt x="1004" y="490"/>
                  </a:lnTo>
                  <a:lnTo>
                    <a:pt x="990" y="473"/>
                  </a:lnTo>
                  <a:lnTo>
                    <a:pt x="947" y="490"/>
                  </a:lnTo>
                  <a:lnTo>
                    <a:pt x="928" y="466"/>
                  </a:lnTo>
                  <a:lnTo>
                    <a:pt x="955" y="440"/>
                  </a:lnTo>
                  <a:lnTo>
                    <a:pt x="976" y="423"/>
                  </a:lnTo>
                  <a:lnTo>
                    <a:pt x="981" y="399"/>
                  </a:lnTo>
                  <a:lnTo>
                    <a:pt x="947" y="395"/>
                  </a:lnTo>
                  <a:lnTo>
                    <a:pt x="955" y="368"/>
                  </a:lnTo>
                  <a:lnTo>
                    <a:pt x="938" y="340"/>
                  </a:lnTo>
                  <a:lnTo>
                    <a:pt x="957" y="316"/>
                  </a:lnTo>
                  <a:lnTo>
                    <a:pt x="938" y="283"/>
                  </a:lnTo>
                  <a:lnTo>
                    <a:pt x="938" y="264"/>
                  </a:lnTo>
                  <a:lnTo>
                    <a:pt x="921" y="247"/>
                  </a:lnTo>
                  <a:lnTo>
                    <a:pt x="886" y="247"/>
                  </a:lnTo>
                  <a:lnTo>
                    <a:pt x="881" y="219"/>
                  </a:lnTo>
                  <a:lnTo>
                    <a:pt x="881" y="195"/>
                  </a:lnTo>
                  <a:lnTo>
                    <a:pt x="850" y="176"/>
                  </a:lnTo>
                  <a:lnTo>
                    <a:pt x="850" y="152"/>
                  </a:lnTo>
                  <a:lnTo>
                    <a:pt x="831" y="133"/>
                  </a:lnTo>
                  <a:lnTo>
                    <a:pt x="819" y="107"/>
                  </a:lnTo>
                  <a:lnTo>
                    <a:pt x="791" y="107"/>
                  </a:lnTo>
                  <a:lnTo>
                    <a:pt x="772" y="128"/>
                  </a:lnTo>
                  <a:lnTo>
                    <a:pt x="793" y="147"/>
                  </a:lnTo>
                  <a:lnTo>
                    <a:pt x="812" y="169"/>
                  </a:lnTo>
                  <a:lnTo>
                    <a:pt x="791" y="202"/>
                  </a:lnTo>
                  <a:lnTo>
                    <a:pt x="777" y="216"/>
                  </a:lnTo>
                  <a:lnTo>
                    <a:pt x="736" y="190"/>
                  </a:lnTo>
                  <a:lnTo>
                    <a:pt x="755" y="171"/>
                  </a:lnTo>
                  <a:lnTo>
                    <a:pt x="731" y="140"/>
                  </a:lnTo>
                  <a:lnTo>
                    <a:pt x="731" y="107"/>
                  </a:lnTo>
                  <a:lnTo>
                    <a:pt x="758" y="81"/>
                  </a:lnTo>
                  <a:lnTo>
                    <a:pt x="729" y="71"/>
                  </a:lnTo>
                  <a:lnTo>
                    <a:pt x="705" y="71"/>
                  </a:lnTo>
                  <a:lnTo>
                    <a:pt x="720" y="31"/>
                  </a:lnTo>
                  <a:lnTo>
                    <a:pt x="720" y="3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0EF50D0A-A437-32ED-223C-AD6917AFFEC4}"/>
              </a:ext>
            </a:extLst>
          </p:cNvPr>
          <p:cNvGrpSpPr/>
          <p:nvPr/>
        </p:nvGrpSpPr>
        <p:grpSpPr>
          <a:xfrm>
            <a:off x="4303067" y="0"/>
            <a:ext cx="7888933" cy="6858000"/>
            <a:chOff x="4303067" y="0"/>
            <a:chExt cx="7888933" cy="6858000"/>
          </a:xfrm>
        </p:grpSpPr>
        <p:sp>
          <p:nvSpPr>
            <p:cNvPr id="68" name="!!plocha">
              <a:extLst>
                <a:ext uri="{FF2B5EF4-FFF2-40B4-BE49-F238E27FC236}">
                  <a16:creationId xmlns:a16="http://schemas.microsoft.com/office/drawing/2014/main" id="{148E3878-AE5A-4741-5165-2116A897DFE0}"/>
                </a:ext>
              </a:extLst>
            </p:cNvPr>
            <p:cNvSpPr/>
            <p:nvPr/>
          </p:nvSpPr>
          <p:spPr>
            <a:xfrm rot="10800000">
              <a:off x="4303067" y="0"/>
              <a:ext cx="7888933" cy="6858000"/>
            </a:xfrm>
            <a:prstGeom prst="round1Rect">
              <a:avLst>
                <a:gd name="adj" fmla="val 12037"/>
              </a:avLst>
            </a:prstGeom>
            <a:solidFill>
              <a:schemeClr val="bg1"/>
            </a:solidFill>
            <a:ln>
              <a:noFill/>
            </a:ln>
            <a:effectLst>
              <a:outerShdw blurRad="304800" dist="38100" dir="10800000" algn="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" name="!!I">
              <a:extLst>
                <a:ext uri="{FF2B5EF4-FFF2-40B4-BE49-F238E27FC236}">
                  <a16:creationId xmlns:a16="http://schemas.microsoft.com/office/drawing/2014/main" id="{0062E8F4-7300-1A97-65A1-87FA5F3B507C}"/>
                </a:ext>
              </a:extLst>
            </p:cNvPr>
            <p:cNvSpPr txBox="1">
              <a:spLocks/>
            </p:cNvSpPr>
            <p:nvPr/>
          </p:nvSpPr>
          <p:spPr>
            <a:xfrm>
              <a:off x="4750959" y="888682"/>
              <a:ext cx="7193890" cy="104592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200" b="1" kern="1200" cap="none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/>
                <a:t>I krajské týmy budou poskytovat </a:t>
              </a:r>
              <a:r>
                <a:rPr lang="cs-CZ">
                  <a:solidFill>
                    <a:srgbClr val="5CB9EB"/>
                  </a:solidFill>
                </a:rPr>
                <a:t>garantovaně správné informace</a:t>
              </a:r>
            </a:p>
          </p:txBody>
        </p:sp>
      </p:grpSp>
      <p:sp>
        <p:nvSpPr>
          <p:cNvPr id="38" name="!!tvar1">
            <a:extLst>
              <a:ext uri="{FF2B5EF4-FFF2-40B4-BE49-F238E27FC236}">
                <a16:creationId xmlns:a16="http://schemas.microsoft.com/office/drawing/2014/main" id="{3ADD96D1-33B0-10D8-EC14-92120D22B058}"/>
              </a:ext>
            </a:extLst>
          </p:cNvPr>
          <p:cNvSpPr/>
          <p:nvPr/>
        </p:nvSpPr>
        <p:spPr>
          <a:xfrm rot="10800000" flipH="1">
            <a:off x="515938" y="-1143868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rgbClr val="5CB9EB">
              <a:alpha val="25000"/>
            </a:srgbClr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39" name="!!tvar2">
            <a:extLst>
              <a:ext uri="{FF2B5EF4-FFF2-40B4-BE49-F238E27FC236}">
                <a16:creationId xmlns:a16="http://schemas.microsoft.com/office/drawing/2014/main" id="{B8C42574-AA0A-8CD9-4CC0-31B1AFDB3F43}"/>
              </a:ext>
            </a:extLst>
          </p:cNvPr>
          <p:cNvSpPr/>
          <p:nvPr/>
        </p:nvSpPr>
        <p:spPr>
          <a:xfrm rot="10800000" flipH="1">
            <a:off x="4303066" y="-1143868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rgbClr val="5CB9EB"/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0" name="!!tvar3">
            <a:extLst>
              <a:ext uri="{FF2B5EF4-FFF2-40B4-BE49-F238E27FC236}">
                <a16:creationId xmlns:a16="http://schemas.microsoft.com/office/drawing/2014/main" id="{B4C5CEA1-6601-5F05-02A6-026821920E96}"/>
              </a:ext>
            </a:extLst>
          </p:cNvPr>
          <p:cNvSpPr/>
          <p:nvPr/>
        </p:nvSpPr>
        <p:spPr>
          <a:xfrm rot="10800000" flipH="1">
            <a:off x="8090193" y="-1143868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rgbClr val="5CB9EB">
              <a:alpha val="25000"/>
            </a:srgbClr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1" name="!!text1">
            <a:extLst>
              <a:ext uri="{FF2B5EF4-FFF2-40B4-BE49-F238E27FC236}">
                <a16:creationId xmlns:a16="http://schemas.microsoft.com/office/drawing/2014/main" id="{4256021F-35A3-4A8A-A0E4-16E58674AADD}"/>
              </a:ext>
            </a:extLst>
          </p:cNvPr>
          <p:cNvSpPr txBox="1"/>
          <p:nvPr/>
        </p:nvSpPr>
        <p:spPr>
          <a:xfrm>
            <a:off x="566740" y="161168"/>
            <a:ext cx="3435609" cy="226665"/>
          </a:xfrm>
          <a:prstGeom prst="rect">
            <a:avLst/>
          </a:prstGeom>
          <a:noFill/>
        </p:spPr>
        <p:txBody>
          <a:bodyPr wrap="square" lIns="144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b="1">
                <a:solidFill>
                  <a:schemeClr val="bg1"/>
                </a:solidFill>
              </a:rPr>
              <a:t>Informace a komunikace z centra</a:t>
            </a:r>
          </a:p>
        </p:txBody>
      </p:sp>
      <p:sp>
        <p:nvSpPr>
          <p:cNvPr id="42" name="!!2">
            <a:extLst>
              <a:ext uri="{FF2B5EF4-FFF2-40B4-BE49-F238E27FC236}">
                <a16:creationId xmlns:a16="http://schemas.microsoft.com/office/drawing/2014/main" id="{73758111-5B04-3F33-8C94-EEE970E30D2A}"/>
              </a:ext>
            </a:extLst>
          </p:cNvPr>
          <p:cNvSpPr/>
          <p:nvPr/>
        </p:nvSpPr>
        <p:spPr>
          <a:xfrm>
            <a:off x="4465662" y="-451231"/>
            <a:ext cx="204898" cy="271384"/>
          </a:xfrm>
          <a:custGeom>
            <a:avLst/>
            <a:gdLst>
              <a:gd name="connsiteX0" fmla="*/ 191 w 384524"/>
              <a:gd name="connsiteY0" fmla="*/ 509302 h 509301"/>
              <a:gd name="connsiteX1" fmla="*/ 191 w 384524"/>
              <a:gd name="connsiteY1" fmla="*/ 432721 h 509301"/>
              <a:gd name="connsiteX2" fmla="*/ 22860 w 384524"/>
              <a:gd name="connsiteY2" fmla="*/ 420529 h 509301"/>
              <a:gd name="connsiteX3" fmla="*/ 80296 w 384524"/>
              <a:gd name="connsiteY3" fmla="*/ 387191 h 509301"/>
              <a:gd name="connsiteX4" fmla="*/ 153257 w 384524"/>
              <a:gd name="connsiteY4" fmla="*/ 338519 h 509301"/>
              <a:gd name="connsiteX5" fmla="*/ 223552 w 384524"/>
              <a:gd name="connsiteY5" fmla="*/ 278987 h 509301"/>
              <a:gd name="connsiteX6" fmla="*/ 272510 w 384524"/>
              <a:gd name="connsiteY6" fmla="*/ 212693 h 509301"/>
              <a:gd name="connsiteX7" fmla="*/ 285464 w 384524"/>
              <a:gd name="connsiteY7" fmla="*/ 139732 h 509301"/>
              <a:gd name="connsiteX8" fmla="*/ 252127 w 384524"/>
              <a:gd name="connsiteY8" fmla="*/ 92869 h 509301"/>
              <a:gd name="connsiteX9" fmla="*/ 190691 w 384524"/>
              <a:gd name="connsiteY9" fmla="*/ 77534 h 509301"/>
              <a:gd name="connsiteX10" fmla="*/ 114110 w 384524"/>
              <a:gd name="connsiteY10" fmla="*/ 107728 h 509301"/>
              <a:gd name="connsiteX11" fmla="*/ 94488 w 384524"/>
              <a:gd name="connsiteY11" fmla="*/ 209074 h 509301"/>
              <a:gd name="connsiteX12" fmla="*/ 9906 w 384524"/>
              <a:gd name="connsiteY12" fmla="*/ 193834 h 509301"/>
              <a:gd name="connsiteX13" fmla="*/ 27242 w 384524"/>
              <a:gd name="connsiteY13" fmla="*/ 87440 h 509301"/>
              <a:gd name="connsiteX14" fmla="*/ 96203 w 384524"/>
              <a:gd name="connsiteY14" fmla="*/ 21622 h 509301"/>
              <a:gd name="connsiteX15" fmla="*/ 200311 w 384524"/>
              <a:gd name="connsiteY15" fmla="*/ 0 h 509301"/>
              <a:gd name="connsiteX16" fmla="*/ 286607 w 384524"/>
              <a:gd name="connsiteY16" fmla="*/ 15812 h 509301"/>
              <a:gd name="connsiteX17" fmla="*/ 348425 w 384524"/>
              <a:gd name="connsiteY17" fmla="*/ 63151 h 509301"/>
              <a:gd name="connsiteX18" fmla="*/ 375571 w 384524"/>
              <a:gd name="connsiteY18" fmla="*/ 135255 h 509301"/>
              <a:gd name="connsiteX19" fmla="*/ 356902 w 384524"/>
              <a:gd name="connsiteY19" fmla="*/ 221742 h 509301"/>
              <a:gd name="connsiteX20" fmla="*/ 310134 w 384524"/>
              <a:gd name="connsiteY20" fmla="*/ 287084 h 509301"/>
              <a:gd name="connsiteX21" fmla="*/ 246031 w 384524"/>
              <a:gd name="connsiteY21" fmla="*/ 343376 h 509301"/>
              <a:gd name="connsiteX22" fmla="*/ 179261 w 384524"/>
              <a:gd name="connsiteY22" fmla="*/ 387096 h 509301"/>
              <a:gd name="connsiteX23" fmla="*/ 122777 w 384524"/>
              <a:gd name="connsiteY23" fmla="*/ 416814 h 509301"/>
              <a:gd name="connsiteX24" fmla="*/ 90773 w 384524"/>
              <a:gd name="connsiteY24" fmla="*/ 429863 h 509301"/>
              <a:gd name="connsiteX25" fmla="*/ 384524 w 384524"/>
              <a:gd name="connsiteY25" fmla="*/ 429863 h 509301"/>
              <a:gd name="connsiteX26" fmla="*/ 384524 w 384524"/>
              <a:gd name="connsiteY26" fmla="*/ 509207 h 509301"/>
              <a:gd name="connsiteX27" fmla="*/ 0 w 384524"/>
              <a:gd name="connsiteY27" fmla="*/ 509207 h 50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84524" h="509301">
                <a:moveTo>
                  <a:pt x="191" y="509302"/>
                </a:moveTo>
                <a:lnTo>
                  <a:pt x="191" y="432721"/>
                </a:lnTo>
                <a:cubicBezTo>
                  <a:pt x="191" y="432721"/>
                  <a:pt x="7715" y="428625"/>
                  <a:pt x="22860" y="420529"/>
                </a:cubicBezTo>
                <a:cubicBezTo>
                  <a:pt x="38005" y="412433"/>
                  <a:pt x="57150" y="401288"/>
                  <a:pt x="80296" y="387191"/>
                </a:cubicBezTo>
                <a:cubicBezTo>
                  <a:pt x="103442" y="373094"/>
                  <a:pt x="127730" y="356807"/>
                  <a:pt x="153257" y="338519"/>
                </a:cubicBezTo>
                <a:cubicBezTo>
                  <a:pt x="178784" y="320231"/>
                  <a:pt x="202216" y="300323"/>
                  <a:pt x="223552" y="278987"/>
                </a:cubicBezTo>
                <a:cubicBezTo>
                  <a:pt x="244888" y="257651"/>
                  <a:pt x="261271" y="235553"/>
                  <a:pt x="272510" y="212693"/>
                </a:cubicBezTo>
                <a:cubicBezTo>
                  <a:pt x="286131" y="185071"/>
                  <a:pt x="290417" y="160687"/>
                  <a:pt x="285464" y="139732"/>
                </a:cubicBezTo>
                <a:cubicBezTo>
                  <a:pt x="280416" y="118682"/>
                  <a:pt x="269272" y="103061"/>
                  <a:pt x="252127" y="92869"/>
                </a:cubicBezTo>
                <a:cubicBezTo>
                  <a:pt x="234887" y="82677"/>
                  <a:pt x="214408" y="77534"/>
                  <a:pt x="190691" y="77534"/>
                </a:cubicBezTo>
                <a:cubicBezTo>
                  <a:pt x="158687" y="77534"/>
                  <a:pt x="133160" y="87630"/>
                  <a:pt x="114110" y="107728"/>
                </a:cubicBezTo>
                <a:cubicBezTo>
                  <a:pt x="95155" y="127826"/>
                  <a:pt x="88583" y="161639"/>
                  <a:pt x="94488" y="209074"/>
                </a:cubicBezTo>
                <a:lnTo>
                  <a:pt x="9906" y="193834"/>
                </a:lnTo>
                <a:cubicBezTo>
                  <a:pt x="5715" y="152400"/>
                  <a:pt x="11525" y="116967"/>
                  <a:pt x="27242" y="87440"/>
                </a:cubicBezTo>
                <a:cubicBezTo>
                  <a:pt x="42958" y="58007"/>
                  <a:pt x="66008" y="36100"/>
                  <a:pt x="96203" y="21622"/>
                </a:cubicBezTo>
                <a:cubicBezTo>
                  <a:pt x="126492" y="7239"/>
                  <a:pt x="161163" y="0"/>
                  <a:pt x="200311" y="0"/>
                </a:cubicBezTo>
                <a:cubicBezTo>
                  <a:pt x="232315" y="0"/>
                  <a:pt x="261176" y="5239"/>
                  <a:pt x="286607" y="15812"/>
                </a:cubicBezTo>
                <a:cubicBezTo>
                  <a:pt x="312039" y="26384"/>
                  <a:pt x="332708" y="42101"/>
                  <a:pt x="348425" y="63151"/>
                </a:cubicBezTo>
                <a:cubicBezTo>
                  <a:pt x="364141" y="84201"/>
                  <a:pt x="373190" y="108204"/>
                  <a:pt x="375571" y="135255"/>
                </a:cubicBezTo>
                <a:cubicBezTo>
                  <a:pt x="377952" y="162306"/>
                  <a:pt x="371761" y="191167"/>
                  <a:pt x="356902" y="221742"/>
                </a:cubicBezTo>
                <a:cubicBezTo>
                  <a:pt x="345662" y="244602"/>
                  <a:pt x="330041" y="266319"/>
                  <a:pt x="310134" y="287084"/>
                </a:cubicBezTo>
                <a:cubicBezTo>
                  <a:pt x="290227" y="307848"/>
                  <a:pt x="268891" y="326612"/>
                  <a:pt x="246031" y="343376"/>
                </a:cubicBezTo>
                <a:cubicBezTo>
                  <a:pt x="223171" y="360236"/>
                  <a:pt x="200978" y="374809"/>
                  <a:pt x="179261" y="387096"/>
                </a:cubicBezTo>
                <a:cubicBezTo>
                  <a:pt x="157639" y="399383"/>
                  <a:pt x="138779" y="409289"/>
                  <a:pt x="122777" y="416814"/>
                </a:cubicBezTo>
                <a:cubicBezTo>
                  <a:pt x="106775" y="424339"/>
                  <a:pt x="96107" y="428720"/>
                  <a:pt x="90773" y="429863"/>
                </a:cubicBezTo>
                <a:lnTo>
                  <a:pt x="384524" y="429863"/>
                </a:lnTo>
                <a:lnTo>
                  <a:pt x="384524" y="509207"/>
                </a:lnTo>
                <a:lnTo>
                  <a:pt x="0" y="509207"/>
                </a:lnTo>
                <a:close/>
              </a:path>
            </a:pathLst>
          </a:custGeom>
          <a:solidFill>
            <a:srgbClr val="F4FBF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44" name="!!3">
            <a:extLst>
              <a:ext uri="{FF2B5EF4-FFF2-40B4-BE49-F238E27FC236}">
                <a16:creationId xmlns:a16="http://schemas.microsoft.com/office/drawing/2014/main" id="{AB36857C-575A-E7EB-BD51-DDE1B28F6FD8}"/>
              </a:ext>
            </a:extLst>
          </p:cNvPr>
          <p:cNvSpPr/>
          <p:nvPr/>
        </p:nvSpPr>
        <p:spPr>
          <a:xfrm>
            <a:off x="8213502" y="-456599"/>
            <a:ext cx="212966" cy="276206"/>
          </a:xfrm>
          <a:custGeom>
            <a:avLst/>
            <a:gdLst>
              <a:gd name="connsiteX0" fmla="*/ 208216 w 399668"/>
              <a:gd name="connsiteY0" fmla="*/ 518160 h 518350"/>
              <a:gd name="connsiteX1" fmla="*/ 101441 w 399668"/>
              <a:gd name="connsiteY1" fmla="*/ 497396 h 518350"/>
              <a:gd name="connsiteX2" fmla="*/ 27146 w 399668"/>
              <a:gd name="connsiteY2" fmla="*/ 434721 h 518350"/>
              <a:gd name="connsiteX3" fmla="*/ 0 w 399668"/>
              <a:gd name="connsiteY3" fmla="*/ 330613 h 518350"/>
              <a:gd name="connsiteX4" fmla="*/ 87249 w 399668"/>
              <a:gd name="connsiteY4" fmla="*/ 318040 h 518350"/>
              <a:gd name="connsiteX5" fmla="*/ 123254 w 399668"/>
              <a:gd name="connsiteY5" fmla="*/ 407670 h 518350"/>
              <a:gd name="connsiteX6" fmla="*/ 210026 w 399668"/>
              <a:gd name="connsiteY6" fmla="*/ 438817 h 518350"/>
              <a:gd name="connsiteX7" fmla="*/ 285274 w 399668"/>
              <a:gd name="connsiteY7" fmla="*/ 414052 h 518350"/>
              <a:gd name="connsiteX8" fmla="*/ 315087 w 399668"/>
              <a:gd name="connsiteY8" fmla="*/ 351377 h 518350"/>
              <a:gd name="connsiteX9" fmla="*/ 299942 w 399668"/>
              <a:gd name="connsiteY9" fmla="*/ 304991 h 518350"/>
              <a:gd name="connsiteX10" fmla="*/ 262128 w 399668"/>
              <a:gd name="connsiteY10" fmla="*/ 280702 h 518350"/>
              <a:gd name="connsiteX11" fmla="*/ 217170 w 399668"/>
              <a:gd name="connsiteY11" fmla="*/ 273082 h 518350"/>
              <a:gd name="connsiteX12" fmla="*/ 157544 w 399668"/>
              <a:gd name="connsiteY12" fmla="*/ 273082 h 518350"/>
              <a:gd name="connsiteX13" fmla="*/ 157544 w 399668"/>
              <a:gd name="connsiteY13" fmla="*/ 225266 h 518350"/>
              <a:gd name="connsiteX14" fmla="*/ 218980 w 399668"/>
              <a:gd name="connsiteY14" fmla="*/ 225266 h 518350"/>
              <a:gd name="connsiteX15" fmla="*/ 281749 w 399668"/>
              <a:gd name="connsiteY15" fmla="*/ 209931 h 518350"/>
              <a:gd name="connsiteX16" fmla="*/ 308038 w 399668"/>
              <a:gd name="connsiteY16" fmla="*/ 159449 h 518350"/>
              <a:gd name="connsiteX17" fmla="*/ 279559 w 399668"/>
              <a:gd name="connsiteY17" fmla="*/ 97250 h 518350"/>
              <a:gd name="connsiteX18" fmla="*/ 202978 w 399668"/>
              <a:gd name="connsiteY18" fmla="*/ 76486 h 518350"/>
              <a:gd name="connsiteX19" fmla="*/ 140684 w 399668"/>
              <a:gd name="connsiteY19" fmla="*/ 89059 h 518350"/>
              <a:gd name="connsiteX20" fmla="*/ 104680 w 399668"/>
              <a:gd name="connsiteY20" fmla="*/ 125159 h 518350"/>
              <a:gd name="connsiteX21" fmla="*/ 91726 w 399668"/>
              <a:gd name="connsiteY21" fmla="*/ 172784 h 518350"/>
              <a:gd name="connsiteX22" fmla="*/ 10763 w 399668"/>
              <a:gd name="connsiteY22" fmla="*/ 159925 h 518350"/>
              <a:gd name="connsiteX23" fmla="*/ 19621 w 399668"/>
              <a:gd name="connsiteY23" fmla="*/ 115729 h 518350"/>
              <a:gd name="connsiteX24" fmla="*/ 49435 w 399668"/>
              <a:gd name="connsiteY24" fmla="*/ 60770 h 518350"/>
              <a:gd name="connsiteX25" fmla="*/ 107252 w 399668"/>
              <a:gd name="connsiteY25" fmla="*/ 16193 h 518350"/>
              <a:gd name="connsiteX26" fmla="*/ 200311 w 399668"/>
              <a:gd name="connsiteY26" fmla="*/ 0 h 518350"/>
              <a:gd name="connsiteX27" fmla="*/ 340043 w 399668"/>
              <a:gd name="connsiteY27" fmla="*/ 35624 h 518350"/>
              <a:gd name="connsiteX28" fmla="*/ 389858 w 399668"/>
              <a:gd name="connsiteY28" fmla="*/ 137922 h 518350"/>
              <a:gd name="connsiteX29" fmla="*/ 365379 w 399668"/>
              <a:gd name="connsiteY29" fmla="*/ 213646 h 518350"/>
              <a:gd name="connsiteX30" fmla="*/ 293751 w 399668"/>
              <a:gd name="connsiteY30" fmla="*/ 251460 h 518350"/>
              <a:gd name="connsiteX31" fmla="*/ 370332 w 399668"/>
              <a:gd name="connsiteY31" fmla="*/ 290703 h 518350"/>
              <a:gd name="connsiteX32" fmla="*/ 399669 w 399668"/>
              <a:gd name="connsiteY32" fmla="*/ 371380 h 518350"/>
              <a:gd name="connsiteX33" fmla="*/ 375190 w 399668"/>
              <a:gd name="connsiteY33" fmla="*/ 450247 h 518350"/>
              <a:gd name="connsiteX34" fmla="*/ 307086 w 399668"/>
              <a:gd name="connsiteY34" fmla="*/ 500729 h 518350"/>
              <a:gd name="connsiteX35" fmla="*/ 208312 w 399668"/>
              <a:gd name="connsiteY35" fmla="*/ 518351 h 518350"/>
              <a:gd name="connsiteX36" fmla="*/ 208312 w 399668"/>
              <a:gd name="connsiteY36" fmla="*/ 518351 h 51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9668" h="518350">
                <a:moveTo>
                  <a:pt x="208216" y="518160"/>
                </a:moveTo>
                <a:cubicBezTo>
                  <a:pt x="168497" y="518160"/>
                  <a:pt x="132874" y="511207"/>
                  <a:pt x="101441" y="497396"/>
                </a:cubicBezTo>
                <a:cubicBezTo>
                  <a:pt x="70009" y="483584"/>
                  <a:pt x="45244" y="462725"/>
                  <a:pt x="27146" y="434721"/>
                </a:cubicBezTo>
                <a:cubicBezTo>
                  <a:pt x="9049" y="406813"/>
                  <a:pt x="0" y="372047"/>
                  <a:pt x="0" y="330613"/>
                </a:cubicBezTo>
                <a:lnTo>
                  <a:pt x="87249" y="318040"/>
                </a:lnTo>
                <a:cubicBezTo>
                  <a:pt x="88392" y="357092"/>
                  <a:pt x="100489" y="387001"/>
                  <a:pt x="123254" y="407670"/>
                </a:cubicBezTo>
                <a:cubicBezTo>
                  <a:pt x="146113" y="428435"/>
                  <a:pt x="175070" y="438817"/>
                  <a:pt x="210026" y="438817"/>
                </a:cubicBezTo>
                <a:cubicBezTo>
                  <a:pt x="240316" y="438817"/>
                  <a:pt x="265366" y="430530"/>
                  <a:pt x="285274" y="414052"/>
                </a:cubicBezTo>
                <a:cubicBezTo>
                  <a:pt x="305181" y="397478"/>
                  <a:pt x="315087" y="376619"/>
                  <a:pt x="315087" y="351377"/>
                </a:cubicBezTo>
                <a:cubicBezTo>
                  <a:pt x="315087" y="331565"/>
                  <a:pt x="310039" y="316040"/>
                  <a:pt x="299942" y="304991"/>
                </a:cubicBezTo>
                <a:cubicBezTo>
                  <a:pt x="289846" y="293846"/>
                  <a:pt x="277273" y="285750"/>
                  <a:pt x="262128" y="280702"/>
                </a:cubicBezTo>
                <a:cubicBezTo>
                  <a:pt x="246983" y="275654"/>
                  <a:pt x="232029" y="273082"/>
                  <a:pt x="217170" y="273082"/>
                </a:cubicBezTo>
                <a:lnTo>
                  <a:pt x="157544" y="273082"/>
                </a:lnTo>
                <a:lnTo>
                  <a:pt x="157544" y="225266"/>
                </a:lnTo>
                <a:lnTo>
                  <a:pt x="218980" y="225266"/>
                </a:lnTo>
                <a:cubicBezTo>
                  <a:pt x="243269" y="225266"/>
                  <a:pt x="264223" y="220123"/>
                  <a:pt x="281749" y="209931"/>
                </a:cubicBezTo>
                <a:cubicBezTo>
                  <a:pt x="299276" y="199739"/>
                  <a:pt x="308038" y="182880"/>
                  <a:pt x="308038" y="159449"/>
                </a:cubicBezTo>
                <a:cubicBezTo>
                  <a:pt x="308038" y="131826"/>
                  <a:pt x="298513" y="111062"/>
                  <a:pt x="279559" y="97250"/>
                </a:cubicBezTo>
                <a:cubicBezTo>
                  <a:pt x="260604" y="83439"/>
                  <a:pt x="235077" y="76486"/>
                  <a:pt x="202978" y="76486"/>
                </a:cubicBezTo>
                <a:cubicBezTo>
                  <a:pt x="177451" y="76486"/>
                  <a:pt x="156686" y="80677"/>
                  <a:pt x="140684" y="89059"/>
                </a:cubicBezTo>
                <a:cubicBezTo>
                  <a:pt x="124682" y="97441"/>
                  <a:pt x="112681" y="109442"/>
                  <a:pt x="104680" y="125159"/>
                </a:cubicBezTo>
                <a:cubicBezTo>
                  <a:pt x="96679" y="140875"/>
                  <a:pt x="92393" y="156686"/>
                  <a:pt x="91726" y="172784"/>
                </a:cubicBezTo>
                <a:lnTo>
                  <a:pt x="10763" y="159925"/>
                </a:lnTo>
                <a:cubicBezTo>
                  <a:pt x="10763" y="148209"/>
                  <a:pt x="13716" y="133445"/>
                  <a:pt x="19621" y="115729"/>
                </a:cubicBezTo>
                <a:cubicBezTo>
                  <a:pt x="25527" y="98012"/>
                  <a:pt x="35528" y="79629"/>
                  <a:pt x="49435" y="60770"/>
                </a:cubicBezTo>
                <a:cubicBezTo>
                  <a:pt x="63341" y="41815"/>
                  <a:pt x="82677" y="26956"/>
                  <a:pt x="107252" y="16193"/>
                </a:cubicBezTo>
                <a:cubicBezTo>
                  <a:pt x="131826" y="5429"/>
                  <a:pt x="162878" y="0"/>
                  <a:pt x="200311" y="0"/>
                </a:cubicBezTo>
                <a:cubicBezTo>
                  <a:pt x="260223" y="0"/>
                  <a:pt x="306800" y="11906"/>
                  <a:pt x="340043" y="35624"/>
                </a:cubicBezTo>
                <a:cubicBezTo>
                  <a:pt x="373285" y="59341"/>
                  <a:pt x="389858" y="93440"/>
                  <a:pt x="389858" y="137922"/>
                </a:cubicBezTo>
                <a:cubicBezTo>
                  <a:pt x="389858" y="167354"/>
                  <a:pt x="381667" y="192596"/>
                  <a:pt x="365379" y="213646"/>
                </a:cubicBezTo>
                <a:cubicBezTo>
                  <a:pt x="349091" y="234696"/>
                  <a:pt x="325183" y="247269"/>
                  <a:pt x="293751" y="251460"/>
                </a:cubicBezTo>
                <a:cubicBezTo>
                  <a:pt x="325183" y="255651"/>
                  <a:pt x="350711" y="268700"/>
                  <a:pt x="370332" y="290703"/>
                </a:cubicBezTo>
                <a:cubicBezTo>
                  <a:pt x="389954" y="312611"/>
                  <a:pt x="399669" y="339566"/>
                  <a:pt x="399669" y="371380"/>
                </a:cubicBezTo>
                <a:cubicBezTo>
                  <a:pt x="399669" y="403193"/>
                  <a:pt x="391478" y="428339"/>
                  <a:pt x="375190" y="450247"/>
                </a:cubicBezTo>
                <a:cubicBezTo>
                  <a:pt x="358902" y="472154"/>
                  <a:pt x="336137" y="489014"/>
                  <a:pt x="307086" y="500729"/>
                </a:cubicBezTo>
                <a:cubicBezTo>
                  <a:pt x="278035" y="512445"/>
                  <a:pt x="245078" y="518351"/>
                  <a:pt x="208312" y="518351"/>
                </a:cubicBezTo>
                <a:lnTo>
                  <a:pt x="208312" y="518351"/>
                </a:lnTo>
                <a:close/>
              </a:path>
            </a:pathLst>
          </a:custGeom>
          <a:solidFill>
            <a:srgbClr val="F4FBF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45" name="!!1">
            <a:extLst>
              <a:ext uri="{FF2B5EF4-FFF2-40B4-BE49-F238E27FC236}">
                <a16:creationId xmlns:a16="http://schemas.microsoft.com/office/drawing/2014/main" id="{A2F3F79E-DBD9-49B6-468D-6DFBFB447397}"/>
              </a:ext>
            </a:extLst>
          </p:cNvPr>
          <p:cNvSpPr/>
          <p:nvPr/>
        </p:nvSpPr>
        <p:spPr>
          <a:xfrm>
            <a:off x="644991" y="-450214"/>
            <a:ext cx="141402" cy="270470"/>
          </a:xfrm>
          <a:custGeom>
            <a:avLst/>
            <a:gdLst>
              <a:gd name="connsiteX0" fmla="*/ 265176 w 265366"/>
              <a:gd name="connsiteY0" fmla="*/ 428244 h 507587"/>
              <a:gd name="connsiteX1" fmla="*/ 265176 w 265366"/>
              <a:gd name="connsiteY1" fmla="*/ 507587 h 507587"/>
              <a:gd name="connsiteX2" fmla="*/ 25718 w 265366"/>
              <a:gd name="connsiteY2" fmla="*/ 507587 h 507587"/>
              <a:gd name="connsiteX3" fmla="*/ 25718 w 265366"/>
              <a:gd name="connsiteY3" fmla="*/ 428244 h 507587"/>
              <a:gd name="connsiteX4" fmla="*/ 107633 w 265366"/>
              <a:gd name="connsiteY4" fmla="*/ 428244 h 507587"/>
              <a:gd name="connsiteX5" fmla="*/ 107633 w 265366"/>
              <a:gd name="connsiteY5" fmla="*/ 110966 h 507587"/>
              <a:gd name="connsiteX6" fmla="*/ 84487 w 265366"/>
              <a:gd name="connsiteY6" fmla="*/ 160973 h 507587"/>
              <a:gd name="connsiteX7" fmla="*/ 50673 w 265366"/>
              <a:gd name="connsiteY7" fmla="*/ 185738 h 507587"/>
              <a:gd name="connsiteX8" fmla="*/ 18669 w 265366"/>
              <a:gd name="connsiteY8" fmla="*/ 194310 h 507587"/>
              <a:gd name="connsiteX9" fmla="*/ 0 w 265366"/>
              <a:gd name="connsiteY9" fmla="*/ 195644 h 507587"/>
              <a:gd name="connsiteX10" fmla="*/ 0 w 265366"/>
              <a:gd name="connsiteY10" fmla="*/ 95155 h 507587"/>
              <a:gd name="connsiteX11" fmla="*/ 23146 w 265366"/>
              <a:gd name="connsiteY11" fmla="*/ 95155 h 507587"/>
              <a:gd name="connsiteX12" fmla="*/ 61913 w 265366"/>
              <a:gd name="connsiteY12" fmla="*/ 85439 h 507587"/>
              <a:gd name="connsiteX13" fmla="*/ 98870 w 265366"/>
              <a:gd name="connsiteY13" fmla="*/ 55912 h 507587"/>
              <a:gd name="connsiteX14" fmla="*/ 116681 w 265366"/>
              <a:gd name="connsiteY14" fmla="*/ 0 h 507587"/>
              <a:gd name="connsiteX15" fmla="*/ 196787 w 265366"/>
              <a:gd name="connsiteY15" fmla="*/ 0 h 507587"/>
              <a:gd name="connsiteX16" fmla="*/ 196787 w 265366"/>
              <a:gd name="connsiteY16" fmla="*/ 428149 h 507587"/>
              <a:gd name="connsiteX17" fmla="*/ 265367 w 265366"/>
              <a:gd name="connsiteY17" fmla="*/ 428149 h 5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5366" h="507587">
                <a:moveTo>
                  <a:pt x="265176" y="428244"/>
                </a:moveTo>
                <a:lnTo>
                  <a:pt x="265176" y="507587"/>
                </a:lnTo>
                <a:lnTo>
                  <a:pt x="25718" y="507587"/>
                </a:lnTo>
                <a:lnTo>
                  <a:pt x="25718" y="428244"/>
                </a:lnTo>
                <a:lnTo>
                  <a:pt x="107633" y="428244"/>
                </a:lnTo>
                <a:lnTo>
                  <a:pt x="107633" y="110966"/>
                </a:lnTo>
                <a:cubicBezTo>
                  <a:pt x="102870" y="132588"/>
                  <a:pt x="95155" y="149257"/>
                  <a:pt x="84487" y="160973"/>
                </a:cubicBezTo>
                <a:cubicBezTo>
                  <a:pt x="73819" y="172688"/>
                  <a:pt x="62484" y="180975"/>
                  <a:pt x="50673" y="185738"/>
                </a:cubicBezTo>
                <a:cubicBezTo>
                  <a:pt x="38767" y="190500"/>
                  <a:pt x="28099" y="193357"/>
                  <a:pt x="18669" y="194310"/>
                </a:cubicBezTo>
                <a:cubicBezTo>
                  <a:pt x="9239" y="195263"/>
                  <a:pt x="2953" y="195644"/>
                  <a:pt x="0" y="195644"/>
                </a:cubicBezTo>
                <a:lnTo>
                  <a:pt x="0" y="95155"/>
                </a:lnTo>
                <a:lnTo>
                  <a:pt x="23146" y="95155"/>
                </a:lnTo>
                <a:cubicBezTo>
                  <a:pt x="35052" y="95155"/>
                  <a:pt x="47911" y="91916"/>
                  <a:pt x="61913" y="85439"/>
                </a:cubicBezTo>
                <a:cubicBezTo>
                  <a:pt x="75819" y="78962"/>
                  <a:pt x="88202" y="69152"/>
                  <a:pt x="98870" y="55912"/>
                </a:cubicBezTo>
                <a:cubicBezTo>
                  <a:pt x="109538" y="42672"/>
                  <a:pt x="115443" y="24098"/>
                  <a:pt x="116681" y="0"/>
                </a:cubicBezTo>
                <a:lnTo>
                  <a:pt x="196787" y="0"/>
                </a:lnTo>
                <a:lnTo>
                  <a:pt x="196787" y="428149"/>
                </a:lnTo>
                <a:lnTo>
                  <a:pt x="265367" y="428149"/>
                </a:lnTo>
                <a:close/>
              </a:path>
            </a:pathLst>
          </a:custGeom>
          <a:solidFill>
            <a:srgbClr val="C8E8F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46" name="!!text2">
            <a:extLst>
              <a:ext uri="{FF2B5EF4-FFF2-40B4-BE49-F238E27FC236}">
                <a16:creationId xmlns:a16="http://schemas.microsoft.com/office/drawing/2014/main" id="{4DDD6267-E583-A4B8-A90D-FA2C89C96931}"/>
              </a:ext>
            </a:extLst>
          </p:cNvPr>
          <p:cNvSpPr txBox="1"/>
          <p:nvPr/>
        </p:nvSpPr>
        <p:spPr>
          <a:xfrm>
            <a:off x="4353550" y="161168"/>
            <a:ext cx="3427635" cy="226665"/>
          </a:xfrm>
          <a:prstGeom prst="rect">
            <a:avLst/>
          </a:prstGeom>
          <a:noFill/>
        </p:spPr>
        <p:txBody>
          <a:bodyPr wrap="square" lIns="144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b="1">
                <a:solidFill>
                  <a:schemeClr val="bg1"/>
                </a:solidFill>
              </a:rPr>
              <a:t>Lokální profesionální podpora</a:t>
            </a:r>
          </a:p>
        </p:txBody>
      </p:sp>
      <p:sp>
        <p:nvSpPr>
          <p:cNvPr id="47" name="!!text3">
            <a:extLst>
              <a:ext uri="{FF2B5EF4-FFF2-40B4-BE49-F238E27FC236}">
                <a16:creationId xmlns:a16="http://schemas.microsoft.com/office/drawing/2014/main" id="{D287042D-69EF-7A1F-4172-F7201A360F18}"/>
              </a:ext>
            </a:extLst>
          </p:cNvPr>
          <p:cNvSpPr txBox="1"/>
          <p:nvPr/>
        </p:nvSpPr>
        <p:spPr>
          <a:xfrm>
            <a:off x="8140994" y="161168"/>
            <a:ext cx="3410928" cy="226665"/>
          </a:xfrm>
          <a:prstGeom prst="rect">
            <a:avLst/>
          </a:prstGeom>
          <a:noFill/>
        </p:spPr>
        <p:txBody>
          <a:bodyPr wrap="square" lIns="144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b="1">
                <a:solidFill>
                  <a:schemeClr val="bg1"/>
                </a:solidFill>
              </a:rPr>
              <a:t>Propojování a spolupráce v území</a:t>
            </a:r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9F653213-4E27-3B03-0E38-3104E4BA905F}"/>
              </a:ext>
            </a:extLst>
          </p:cNvPr>
          <p:cNvSpPr/>
          <p:nvPr/>
        </p:nvSpPr>
        <p:spPr>
          <a:xfrm>
            <a:off x="5610633" y="2472690"/>
            <a:ext cx="6322410" cy="467239"/>
          </a:xfrm>
          <a:custGeom>
            <a:avLst/>
            <a:gdLst>
              <a:gd name="connsiteX0" fmla="*/ 0 w 6802031"/>
              <a:gd name="connsiteY0" fmla="*/ 0 h 511757"/>
              <a:gd name="connsiteX1" fmla="*/ 6802031 w 6802031"/>
              <a:gd name="connsiteY1" fmla="*/ 0 h 511757"/>
              <a:gd name="connsiteX2" fmla="*/ 6802031 w 6802031"/>
              <a:gd name="connsiteY2" fmla="*/ 511757 h 511757"/>
              <a:gd name="connsiteX3" fmla="*/ 0 w 6802031"/>
              <a:gd name="connsiteY3" fmla="*/ 511757 h 511757"/>
              <a:gd name="connsiteX4" fmla="*/ 0 w 6802031"/>
              <a:gd name="connsiteY4" fmla="*/ 0 h 51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031" h="511757">
                <a:moveTo>
                  <a:pt x="0" y="0"/>
                </a:moveTo>
                <a:lnTo>
                  <a:pt x="6802031" y="0"/>
                </a:lnTo>
                <a:lnTo>
                  <a:pt x="6802031" y="511757"/>
                </a:lnTo>
                <a:lnTo>
                  <a:pt x="0" y="5117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36000" numCol="1" spcCol="1270" anchor="ctr" anchorCtr="0">
            <a:spAutoFit/>
          </a:bodyPr>
          <a:lstStyle/>
          <a:p>
            <a:pPr marL="0" lvl="0" indent="0" algn="l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2800" kern="1200" baseline="0">
                <a:solidFill>
                  <a:schemeClr val="tx1"/>
                </a:solidFill>
              </a:rPr>
              <a:t>Každá škola i radnice zná svého metodika</a:t>
            </a:r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6EA31294-3A6B-FD45-B274-9AC4748CF628}"/>
              </a:ext>
            </a:extLst>
          </p:cNvPr>
          <p:cNvSpPr/>
          <p:nvPr/>
        </p:nvSpPr>
        <p:spPr>
          <a:xfrm>
            <a:off x="5628021" y="3305449"/>
            <a:ext cx="4769500" cy="643907"/>
          </a:xfrm>
          <a:custGeom>
            <a:avLst/>
            <a:gdLst>
              <a:gd name="connsiteX0" fmla="*/ 0 w 6802031"/>
              <a:gd name="connsiteY0" fmla="*/ 0 h 511757"/>
              <a:gd name="connsiteX1" fmla="*/ 6802031 w 6802031"/>
              <a:gd name="connsiteY1" fmla="*/ 0 h 511757"/>
              <a:gd name="connsiteX2" fmla="*/ 6802031 w 6802031"/>
              <a:gd name="connsiteY2" fmla="*/ 511757 h 511757"/>
              <a:gd name="connsiteX3" fmla="*/ 0 w 6802031"/>
              <a:gd name="connsiteY3" fmla="*/ 511757 h 511757"/>
              <a:gd name="connsiteX4" fmla="*/ 0 w 6802031"/>
              <a:gd name="connsiteY4" fmla="*/ 0 h 51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031" h="511757">
                <a:moveTo>
                  <a:pt x="0" y="0"/>
                </a:moveTo>
                <a:lnTo>
                  <a:pt x="6802031" y="0"/>
                </a:lnTo>
                <a:lnTo>
                  <a:pt x="6802031" y="511757"/>
                </a:lnTo>
                <a:lnTo>
                  <a:pt x="0" y="5117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977900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2800" kern="1200" baseline="0">
                <a:solidFill>
                  <a:schemeClr val="tx1"/>
                </a:solidFill>
              </a:rPr>
              <a:t>Metodické konzultace</a:t>
            </a:r>
            <a:br>
              <a:rPr lang="cs-CZ" sz="2800" kern="1200" baseline="0">
                <a:solidFill>
                  <a:schemeClr val="tx1"/>
                </a:solidFill>
              </a:rPr>
            </a:br>
            <a:r>
              <a:rPr lang="cs-CZ" sz="2800" kern="1200" baseline="0">
                <a:solidFill>
                  <a:schemeClr val="tx1"/>
                </a:solidFill>
              </a:rPr>
              <a:t>pro vedení škol a zřizovatele</a:t>
            </a:r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0971AB53-7255-1C4A-931C-DFB44C92F9D2}"/>
              </a:ext>
            </a:extLst>
          </p:cNvPr>
          <p:cNvSpPr/>
          <p:nvPr/>
        </p:nvSpPr>
        <p:spPr>
          <a:xfrm>
            <a:off x="5610633" y="4326928"/>
            <a:ext cx="6322410" cy="430887"/>
          </a:xfrm>
          <a:custGeom>
            <a:avLst/>
            <a:gdLst>
              <a:gd name="connsiteX0" fmla="*/ 0 w 6802031"/>
              <a:gd name="connsiteY0" fmla="*/ 0 h 511757"/>
              <a:gd name="connsiteX1" fmla="*/ 6802031 w 6802031"/>
              <a:gd name="connsiteY1" fmla="*/ 0 h 511757"/>
              <a:gd name="connsiteX2" fmla="*/ 6802031 w 6802031"/>
              <a:gd name="connsiteY2" fmla="*/ 511757 h 511757"/>
              <a:gd name="connsiteX3" fmla="*/ 0 w 6802031"/>
              <a:gd name="connsiteY3" fmla="*/ 511757 h 511757"/>
              <a:gd name="connsiteX4" fmla="*/ 0 w 6802031"/>
              <a:gd name="connsiteY4" fmla="*/ 0 h 51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031" h="511757">
                <a:moveTo>
                  <a:pt x="0" y="0"/>
                </a:moveTo>
                <a:lnTo>
                  <a:pt x="6802031" y="0"/>
                </a:lnTo>
                <a:lnTo>
                  <a:pt x="6802031" y="511757"/>
                </a:lnTo>
                <a:lnTo>
                  <a:pt x="0" y="5117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marL="0" lvl="0" indent="0" algn="l" defTabSz="977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2800">
                <a:solidFill>
                  <a:schemeClr val="tx1"/>
                </a:solidFill>
              </a:rPr>
              <a:t>»</a:t>
            </a:r>
            <a:r>
              <a:rPr lang="cs-CZ" sz="2800" kern="1200" baseline="0" err="1">
                <a:solidFill>
                  <a:schemeClr val="tx1"/>
                </a:solidFill>
              </a:rPr>
              <a:t>Onboarding</a:t>
            </a:r>
            <a:r>
              <a:rPr lang="cs-CZ" sz="2800">
                <a:solidFill>
                  <a:schemeClr val="tx1"/>
                </a:solidFill>
              </a:rPr>
              <a:t>«</a:t>
            </a:r>
            <a:r>
              <a:rPr lang="cs-CZ" sz="2800" kern="1200" baseline="0">
                <a:solidFill>
                  <a:schemeClr val="tx1"/>
                </a:solidFill>
              </a:rPr>
              <a:t> začínajících ředitelů</a:t>
            </a:r>
          </a:p>
        </p:txBody>
      </p:sp>
      <p:sp>
        <p:nvSpPr>
          <p:cNvPr id="18" name="Volný tvar: obrazec 17">
            <a:extLst>
              <a:ext uri="{FF2B5EF4-FFF2-40B4-BE49-F238E27FC236}">
                <a16:creationId xmlns:a16="http://schemas.microsoft.com/office/drawing/2014/main" id="{5BECDDE8-F9C3-ACBC-87C2-361BE62C2FC1}"/>
              </a:ext>
            </a:extLst>
          </p:cNvPr>
          <p:cNvSpPr/>
          <p:nvPr/>
        </p:nvSpPr>
        <p:spPr>
          <a:xfrm>
            <a:off x="5610633" y="5175280"/>
            <a:ext cx="6263012" cy="643907"/>
          </a:xfrm>
          <a:custGeom>
            <a:avLst/>
            <a:gdLst>
              <a:gd name="connsiteX0" fmla="*/ 0 w 6802031"/>
              <a:gd name="connsiteY0" fmla="*/ 0 h 511757"/>
              <a:gd name="connsiteX1" fmla="*/ 6802031 w 6802031"/>
              <a:gd name="connsiteY1" fmla="*/ 0 h 511757"/>
              <a:gd name="connsiteX2" fmla="*/ 6802031 w 6802031"/>
              <a:gd name="connsiteY2" fmla="*/ 511757 h 511757"/>
              <a:gd name="connsiteX3" fmla="*/ 0 w 6802031"/>
              <a:gd name="connsiteY3" fmla="*/ 511757 h 511757"/>
              <a:gd name="connsiteX4" fmla="*/ 0 w 6802031"/>
              <a:gd name="connsiteY4" fmla="*/ 0 h 51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031" h="511757">
                <a:moveTo>
                  <a:pt x="0" y="0"/>
                </a:moveTo>
                <a:lnTo>
                  <a:pt x="6802031" y="0"/>
                </a:lnTo>
                <a:lnTo>
                  <a:pt x="6802031" y="511757"/>
                </a:lnTo>
                <a:lnTo>
                  <a:pt x="0" y="5117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977900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2800" kern="1200" baseline="0">
                <a:solidFill>
                  <a:schemeClr val="tx1"/>
                </a:solidFill>
              </a:rPr>
              <a:t>Workshopy a vzdělávací akce</a:t>
            </a:r>
            <a:br>
              <a:rPr lang="cs-CZ" sz="2800" kern="1200" baseline="0">
                <a:solidFill>
                  <a:schemeClr val="tx1"/>
                </a:solidFill>
              </a:rPr>
            </a:br>
            <a:r>
              <a:rPr lang="cs-CZ" sz="2800" kern="1200" baseline="0">
                <a:solidFill>
                  <a:schemeClr val="tx1"/>
                </a:solidFill>
              </a:rPr>
              <a:t>v oblasti managementu a nepedagogické práce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16E945F1-D32E-61B0-97A7-FAFB3501A9EA}"/>
              </a:ext>
            </a:extLst>
          </p:cNvPr>
          <p:cNvGrpSpPr/>
          <p:nvPr/>
        </p:nvGrpSpPr>
        <p:grpSpPr>
          <a:xfrm>
            <a:off x="4750959" y="2291202"/>
            <a:ext cx="715914" cy="715915"/>
            <a:chOff x="4750959" y="2291202"/>
            <a:chExt cx="715914" cy="715915"/>
          </a:xfrm>
        </p:grpSpPr>
        <p:sp>
          <p:nvSpPr>
            <p:cNvPr id="3" name="Slza 2">
              <a:extLst>
                <a:ext uri="{FF2B5EF4-FFF2-40B4-BE49-F238E27FC236}">
                  <a16:creationId xmlns:a16="http://schemas.microsoft.com/office/drawing/2014/main" id="{AABB01F4-82D4-86CB-CFB4-0BF1377065B3}"/>
                </a:ext>
              </a:extLst>
            </p:cNvPr>
            <p:cNvSpPr/>
            <p:nvPr/>
          </p:nvSpPr>
          <p:spPr>
            <a:xfrm rot="10800000" flipH="1">
              <a:off x="4750959" y="2291202"/>
              <a:ext cx="715914" cy="715915"/>
            </a:xfrm>
            <a:prstGeom prst="teardrop">
              <a:avLst/>
            </a:prstGeom>
            <a:solidFill>
              <a:srgbClr val="5CB9EB"/>
            </a:solidFill>
            <a:ln w="349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grpSp>
          <p:nvGrpSpPr>
            <p:cNvPr id="116" name="Skupina 115">
              <a:extLst>
                <a:ext uri="{FF2B5EF4-FFF2-40B4-BE49-F238E27FC236}">
                  <a16:creationId xmlns:a16="http://schemas.microsoft.com/office/drawing/2014/main" id="{23B6BF38-C955-8CAC-0A46-A2E8106359F9}"/>
                </a:ext>
              </a:extLst>
            </p:cNvPr>
            <p:cNvGrpSpPr/>
            <p:nvPr/>
          </p:nvGrpSpPr>
          <p:grpSpPr>
            <a:xfrm>
              <a:off x="4921926" y="2433648"/>
              <a:ext cx="408994" cy="414850"/>
              <a:chOff x="4682446" y="2343750"/>
              <a:chExt cx="703369" cy="713438"/>
            </a:xfrm>
          </p:grpSpPr>
          <p:sp>
            <p:nvSpPr>
              <p:cNvPr id="100" name="Volný tvar: obrazec 99">
                <a:extLst>
                  <a:ext uri="{FF2B5EF4-FFF2-40B4-BE49-F238E27FC236}">
                    <a16:creationId xmlns:a16="http://schemas.microsoft.com/office/drawing/2014/main" id="{1F4B302A-0EB4-BA90-00CE-CD7C2E0CCE55}"/>
                  </a:ext>
                </a:extLst>
              </p:cNvPr>
              <p:cNvSpPr/>
              <p:nvPr/>
            </p:nvSpPr>
            <p:spPr>
              <a:xfrm>
                <a:off x="4835925" y="2530892"/>
                <a:ext cx="396465" cy="84211"/>
              </a:xfrm>
              <a:custGeom>
                <a:avLst/>
                <a:gdLst>
                  <a:gd name="connsiteX0" fmla="*/ 396465 w 396465"/>
                  <a:gd name="connsiteY0" fmla="*/ 71260 h 84211"/>
                  <a:gd name="connsiteX1" fmla="*/ 322741 w 396465"/>
                  <a:gd name="connsiteY1" fmla="*/ 17199 h 84211"/>
                  <a:gd name="connsiteX2" fmla="*/ 286665 w 396465"/>
                  <a:gd name="connsiteY2" fmla="*/ 0 h 84211"/>
                  <a:gd name="connsiteX3" fmla="*/ 250380 w 396465"/>
                  <a:gd name="connsiteY3" fmla="*/ 17356 h 84211"/>
                  <a:gd name="connsiteX4" fmla="*/ 109852 w 396465"/>
                  <a:gd name="connsiteY4" fmla="*/ 84211 h 84211"/>
                  <a:gd name="connsiteX5" fmla="*/ 0 w 396465"/>
                  <a:gd name="connsiteY5" fmla="*/ 47087 h 8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65" h="84211">
                    <a:moveTo>
                      <a:pt x="396465" y="71260"/>
                    </a:moveTo>
                    <a:cubicBezTo>
                      <a:pt x="367731" y="59881"/>
                      <a:pt x="342299" y="41267"/>
                      <a:pt x="322741" y="17199"/>
                    </a:cubicBezTo>
                    <a:cubicBezTo>
                      <a:pt x="313879" y="6292"/>
                      <a:pt x="300718" y="0"/>
                      <a:pt x="286665" y="0"/>
                    </a:cubicBezTo>
                    <a:cubicBezTo>
                      <a:pt x="272560" y="0"/>
                      <a:pt x="259346" y="6345"/>
                      <a:pt x="250380" y="17356"/>
                    </a:cubicBezTo>
                    <a:cubicBezTo>
                      <a:pt x="215930" y="59829"/>
                      <a:pt x="164700" y="84211"/>
                      <a:pt x="109852" y="84211"/>
                    </a:cubicBezTo>
                    <a:cubicBezTo>
                      <a:pt x="70368" y="84211"/>
                      <a:pt x="31409" y="71050"/>
                      <a:pt x="0" y="47087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01" name="Volný tvar: obrazec 100">
                <a:extLst>
                  <a:ext uri="{FF2B5EF4-FFF2-40B4-BE49-F238E27FC236}">
                    <a16:creationId xmlns:a16="http://schemas.microsoft.com/office/drawing/2014/main" id="{5B48790B-3B5D-17F7-D5E7-449B5084FDBA}"/>
                  </a:ext>
                </a:extLst>
              </p:cNvPr>
              <p:cNvSpPr/>
              <p:nvPr/>
            </p:nvSpPr>
            <p:spPr>
              <a:xfrm>
                <a:off x="5148545" y="2825895"/>
                <a:ext cx="237270" cy="231293"/>
              </a:xfrm>
              <a:custGeom>
                <a:avLst/>
                <a:gdLst>
                  <a:gd name="connsiteX0" fmla="*/ 237271 w 237270"/>
                  <a:gd name="connsiteY0" fmla="*/ 231293 h 231293"/>
                  <a:gd name="connsiteX1" fmla="*/ 237271 w 237270"/>
                  <a:gd name="connsiteY1" fmla="*/ 212416 h 231293"/>
                  <a:gd name="connsiteX2" fmla="*/ 177966 w 237270"/>
                  <a:gd name="connsiteY2" fmla="*/ 107388 h 231293"/>
                  <a:gd name="connsiteX3" fmla="*/ 0 w 237270"/>
                  <a:gd name="connsiteY3" fmla="*/ 0 h 231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270" h="231293">
                    <a:moveTo>
                      <a:pt x="237271" y="231293"/>
                    </a:moveTo>
                    <a:lnTo>
                      <a:pt x="237271" y="212416"/>
                    </a:lnTo>
                    <a:cubicBezTo>
                      <a:pt x="237271" y="169419"/>
                      <a:pt x="214776" y="129568"/>
                      <a:pt x="177966" y="107388"/>
                    </a:cubicBez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02" name="Volný tvar: obrazec 101">
                <a:extLst>
                  <a:ext uri="{FF2B5EF4-FFF2-40B4-BE49-F238E27FC236}">
                    <a16:creationId xmlns:a16="http://schemas.microsoft.com/office/drawing/2014/main" id="{664D1817-60CA-D96C-3D25-E46A64C8BD9B}"/>
                  </a:ext>
                </a:extLst>
              </p:cNvPr>
              <p:cNvSpPr/>
              <p:nvPr/>
            </p:nvSpPr>
            <p:spPr>
              <a:xfrm>
                <a:off x="4682446" y="2825895"/>
                <a:ext cx="237270" cy="231293"/>
              </a:xfrm>
              <a:custGeom>
                <a:avLst/>
                <a:gdLst>
                  <a:gd name="connsiteX0" fmla="*/ 237271 w 237270"/>
                  <a:gd name="connsiteY0" fmla="*/ 0 h 231293"/>
                  <a:gd name="connsiteX1" fmla="*/ 59305 w 237270"/>
                  <a:gd name="connsiteY1" fmla="*/ 107388 h 231293"/>
                  <a:gd name="connsiteX2" fmla="*/ 0 w 237270"/>
                  <a:gd name="connsiteY2" fmla="*/ 212416 h 231293"/>
                  <a:gd name="connsiteX3" fmla="*/ 0 w 237270"/>
                  <a:gd name="connsiteY3" fmla="*/ 231293 h 231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270" h="231293">
                    <a:moveTo>
                      <a:pt x="237271" y="0"/>
                    </a:moveTo>
                    <a:lnTo>
                      <a:pt x="59305" y="107388"/>
                    </a:lnTo>
                    <a:cubicBezTo>
                      <a:pt x="22495" y="129621"/>
                      <a:pt x="0" y="169472"/>
                      <a:pt x="0" y="212416"/>
                    </a:cubicBezTo>
                    <a:lnTo>
                      <a:pt x="0" y="231293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03" name="Volný tvar: obrazec 102">
                <a:extLst>
                  <a:ext uri="{FF2B5EF4-FFF2-40B4-BE49-F238E27FC236}">
                    <a16:creationId xmlns:a16="http://schemas.microsoft.com/office/drawing/2014/main" id="{19FE9C73-32F2-A7A3-0DB5-E21F687F0268}"/>
                  </a:ext>
                </a:extLst>
              </p:cNvPr>
              <p:cNvSpPr/>
              <p:nvPr/>
            </p:nvSpPr>
            <p:spPr>
              <a:xfrm>
                <a:off x="4821243" y="2343750"/>
                <a:ext cx="423679" cy="515126"/>
              </a:xfrm>
              <a:custGeom>
                <a:avLst/>
                <a:gdLst>
                  <a:gd name="connsiteX0" fmla="*/ 211840 w 423679"/>
                  <a:gd name="connsiteY0" fmla="*/ 0 h 515126"/>
                  <a:gd name="connsiteX1" fmla="*/ 211840 w 423679"/>
                  <a:gd name="connsiteY1" fmla="*/ 0 h 515126"/>
                  <a:gd name="connsiteX2" fmla="*/ 423679 w 423679"/>
                  <a:gd name="connsiteY2" fmla="*/ 211840 h 515126"/>
                  <a:gd name="connsiteX3" fmla="*/ 423679 w 423679"/>
                  <a:gd name="connsiteY3" fmla="*/ 303287 h 515126"/>
                  <a:gd name="connsiteX4" fmla="*/ 211840 w 423679"/>
                  <a:gd name="connsiteY4" fmla="*/ 515127 h 515126"/>
                  <a:gd name="connsiteX5" fmla="*/ 211840 w 423679"/>
                  <a:gd name="connsiteY5" fmla="*/ 515127 h 515126"/>
                  <a:gd name="connsiteX6" fmla="*/ 0 w 423679"/>
                  <a:gd name="connsiteY6" fmla="*/ 303287 h 515126"/>
                  <a:gd name="connsiteX7" fmla="*/ 0 w 423679"/>
                  <a:gd name="connsiteY7" fmla="*/ 211840 h 515126"/>
                  <a:gd name="connsiteX8" fmla="*/ 211840 w 423679"/>
                  <a:gd name="connsiteY8" fmla="*/ 0 h 515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3679" h="515126">
                    <a:moveTo>
                      <a:pt x="211840" y="0"/>
                    </a:moveTo>
                    <a:lnTo>
                      <a:pt x="211840" y="0"/>
                    </a:lnTo>
                    <a:cubicBezTo>
                      <a:pt x="328771" y="0"/>
                      <a:pt x="423679" y="94908"/>
                      <a:pt x="423679" y="211840"/>
                    </a:cubicBezTo>
                    <a:lnTo>
                      <a:pt x="423679" y="303287"/>
                    </a:lnTo>
                    <a:cubicBezTo>
                      <a:pt x="423679" y="420218"/>
                      <a:pt x="328771" y="515127"/>
                      <a:pt x="211840" y="515127"/>
                    </a:cubicBezTo>
                    <a:lnTo>
                      <a:pt x="211840" y="515127"/>
                    </a:lnTo>
                    <a:cubicBezTo>
                      <a:pt x="94908" y="515127"/>
                      <a:pt x="0" y="420218"/>
                      <a:pt x="0" y="303287"/>
                    </a:cubicBezTo>
                    <a:lnTo>
                      <a:pt x="0" y="211840"/>
                    </a:lnTo>
                    <a:cubicBezTo>
                      <a:pt x="0" y="94908"/>
                      <a:pt x="94908" y="0"/>
                      <a:pt x="211840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04" name="Volný tvar: obrazec 103">
                <a:extLst>
                  <a:ext uri="{FF2B5EF4-FFF2-40B4-BE49-F238E27FC236}">
                    <a16:creationId xmlns:a16="http://schemas.microsoft.com/office/drawing/2014/main" id="{8DBA0F11-9986-3AEA-4BD7-645978A72970}"/>
                  </a:ext>
                </a:extLst>
              </p:cNvPr>
              <p:cNvSpPr/>
              <p:nvPr/>
            </p:nvSpPr>
            <p:spPr>
              <a:xfrm>
                <a:off x="4999471" y="2857199"/>
                <a:ext cx="67117" cy="57312"/>
              </a:xfrm>
              <a:custGeom>
                <a:avLst/>
                <a:gdLst>
                  <a:gd name="connsiteX0" fmla="*/ 57312 w 67117"/>
                  <a:gd name="connsiteY0" fmla="*/ 0 h 57312"/>
                  <a:gd name="connsiteX1" fmla="*/ 67118 w 67117"/>
                  <a:gd name="connsiteY1" fmla="*/ 23753 h 57312"/>
                  <a:gd name="connsiteX2" fmla="*/ 33559 w 67117"/>
                  <a:gd name="connsiteY2" fmla="*/ 57312 h 57312"/>
                  <a:gd name="connsiteX3" fmla="*/ 0 w 67117"/>
                  <a:gd name="connsiteY3" fmla="*/ 23753 h 57312"/>
                  <a:gd name="connsiteX4" fmla="*/ 8337 w 67117"/>
                  <a:gd name="connsiteY4" fmla="*/ 1626 h 5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17" h="57312">
                    <a:moveTo>
                      <a:pt x="57312" y="0"/>
                    </a:moveTo>
                    <a:cubicBezTo>
                      <a:pt x="63395" y="6083"/>
                      <a:pt x="67118" y="14472"/>
                      <a:pt x="67118" y="23753"/>
                    </a:cubicBezTo>
                    <a:cubicBezTo>
                      <a:pt x="67118" y="42263"/>
                      <a:pt x="52069" y="57312"/>
                      <a:pt x="33559" y="57312"/>
                    </a:cubicBezTo>
                    <a:cubicBezTo>
                      <a:pt x="15049" y="57312"/>
                      <a:pt x="0" y="42263"/>
                      <a:pt x="0" y="23753"/>
                    </a:cubicBezTo>
                    <a:cubicBezTo>
                      <a:pt x="0" y="15259"/>
                      <a:pt x="3146" y="7551"/>
                      <a:pt x="8337" y="1626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05" name="Volný tvar: obrazec 104">
                <a:extLst>
                  <a:ext uri="{FF2B5EF4-FFF2-40B4-BE49-F238E27FC236}">
                    <a16:creationId xmlns:a16="http://schemas.microsoft.com/office/drawing/2014/main" id="{242B5532-7E8D-0A95-F54E-A41504071094}"/>
                  </a:ext>
                </a:extLst>
              </p:cNvPr>
              <p:cNvSpPr/>
              <p:nvPr/>
            </p:nvSpPr>
            <p:spPr>
              <a:xfrm>
                <a:off x="5033082" y="2962909"/>
                <a:ext cx="5243" cy="79964"/>
              </a:xfrm>
              <a:custGeom>
                <a:avLst/>
                <a:gdLst>
                  <a:gd name="connsiteX0" fmla="*/ 0 w 5243"/>
                  <a:gd name="connsiteY0" fmla="*/ 0 h 79964"/>
                  <a:gd name="connsiteX1" fmla="*/ 0 w 5243"/>
                  <a:gd name="connsiteY1" fmla="*/ 79964 h 79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43" h="79964">
                    <a:moveTo>
                      <a:pt x="0" y="0"/>
                    </a:moveTo>
                    <a:lnTo>
                      <a:pt x="0" y="79964"/>
                    </a:lnTo>
                  </a:path>
                </a:pathLst>
              </a:custGeom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CCC98467-6637-FA34-7E88-4E42F104C557}"/>
              </a:ext>
            </a:extLst>
          </p:cNvPr>
          <p:cNvGrpSpPr/>
          <p:nvPr/>
        </p:nvGrpSpPr>
        <p:grpSpPr>
          <a:xfrm>
            <a:off x="4750959" y="3215648"/>
            <a:ext cx="715914" cy="715915"/>
            <a:chOff x="4750959" y="3215648"/>
            <a:chExt cx="715914" cy="715915"/>
          </a:xfrm>
        </p:grpSpPr>
        <p:sp>
          <p:nvSpPr>
            <p:cNvPr id="4" name="Slza 3">
              <a:extLst>
                <a:ext uri="{FF2B5EF4-FFF2-40B4-BE49-F238E27FC236}">
                  <a16:creationId xmlns:a16="http://schemas.microsoft.com/office/drawing/2014/main" id="{2B526C5D-06F0-4943-EEB6-1B50A323CDCB}"/>
                </a:ext>
              </a:extLst>
            </p:cNvPr>
            <p:cNvSpPr/>
            <p:nvPr/>
          </p:nvSpPr>
          <p:spPr>
            <a:xfrm rot="10800000" flipH="1">
              <a:off x="4750959" y="3215648"/>
              <a:ext cx="715914" cy="715915"/>
            </a:xfrm>
            <a:prstGeom prst="teardrop">
              <a:avLst/>
            </a:prstGeom>
            <a:solidFill>
              <a:srgbClr val="5CB9EB"/>
            </a:solidFill>
            <a:ln w="349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grpSp>
          <p:nvGrpSpPr>
            <p:cNvPr id="117" name="Skupina 116">
              <a:extLst>
                <a:ext uri="{FF2B5EF4-FFF2-40B4-BE49-F238E27FC236}">
                  <a16:creationId xmlns:a16="http://schemas.microsoft.com/office/drawing/2014/main" id="{9A5F5EA3-C615-D989-C060-D80B0F018AD1}"/>
                </a:ext>
              </a:extLst>
            </p:cNvPr>
            <p:cNvGrpSpPr/>
            <p:nvPr/>
          </p:nvGrpSpPr>
          <p:grpSpPr>
            <a:xfrm>
              <a:off x="4855495" y="3441855"/>
              <a:ext cx="536946" cy="330789"/>
              <a:chOff x="4603503" y="3273395"/>
              <a:chExt cx="971732" cy="598643"/>
            </a:xfrm>
          </p:grpSpPr>
          <p:grpSp>
            <p:nvGrpSpPr>
              <p:cNvPr id="89" name="Grafický objekt 22">
                <a:extLst>
                  <a:ext uri="{FF2B5EF4-FFF2-40B4-BE49-F238E27FC236}">
                    <a16:creationId xmlns:a16="http://schemas.microsoft.com/office/drawing/2014/main" id="{E71302F9-C4EC-8E80-D8D9-C48E06425547}"/>
                  </a:ext>
                </a:extLst>
              </p:cNvPr>
              <p:cNvGrpSpPr/>
              <p:nvPr/>
            </p:nvGrpSpPr>
            <p:grpSpPr>
              <a:xfrm>
                <a:off x="4603503" y="3472916"/>
                <a:ext cx="458452" cy="399122"/>
                <a:chOff x="4603503" y="3472916"/>
                <a:chExt cx="458452" cy="399122"/>
              </a:xfrm>
              <a:noFill/>
            </p:grpSpPr>
            <p:sp>
              <p:nvSpPr>
                <p:cNvPr id="90" name="Volný tvar: obrazec 89">
                  <a:extLst>
                    <a:ext uri="{FF2B5EF4-FFF2-40B4-BE49-F238E27FC236}">
                      <a16:creationId xmlns:a16="http://schemas.microsoft.com/office/drawing/2014/main" id="{01934F20-27E9-3FFC-6E3D-94BA7F2C7637}"/>
                    </a:ext>
                  </a:extLst>
                </p:cNvPr>
                <p:cNvSpPr/>
                <p:nvPr/>
              </p:nvSpPr>
              <p:spPr>
                <a:xfrm>
                  <a:off x="4603503" y="3472916"/>
                  <a:ext cx="458452" cy="399122"/>
                </a:xfrm>
                <a:custGeom>
                  <a:avLst/>
                  <a:gdLst>
                    <a:gd name="connsiteX0" fmla="*/ 164365 w 458452"/>
                    <a:gd name="connsiteY0" fmla="*/ 306176 h 399122"/>
                    <a:gd name="connsiteX1" fmla="*/ 71418 w 458452"/>
                    <a:gd name="connsiteY1" fmla="*/ 399122 h 399122"/>
                    <a:gd name="connsiteX2" fmla="*/ 71418 w 458452"/>
                    <a:gd name="connsiteY2" fmla="*/ 304872 h 399122"/>
                    <a:gd name="connsiteX3" fmla="*/ 71418 w 458452"/>
                    <a:gd name="connsiteY3" fmla="*/ 304872 h 399122"/>
                    <a:gd name="connsiteX4" fmla="*/ 0 w 458452"/>
                    <a:gd name="connsiteY4" fmla="*/ 220141 h 399122"/>
                    <a:gd name="connsiteX5" fmla="*/ 0 w 458452"/>
                    <a:gd name="connsiteY5" fmla="*/ 86034 h 399122"/>
                    <a:gd name="connsiteX6" fmla="*/ 86034 w 458452"/>
                    <a:gd name="connsiteY6" fmla="*/ 0 h 399122"/>
                    <a:gd name="connsiteX7" fmla="*/ 372419 w 458452"/>
                    <a:gd name="connsiteY7" fmla="*/ 0 h 399122"/>
                    <a:gd name="connsiteX8" fmla="*/ 458453 w 458452"/>
                    <a:gd name="connsiteY8" fmla="*/ 86034 h 399122"/>
                    <a:gd name="connsiteX9" fmla="*/ 458453 w 458452"/>
                    <a:gd name="connsiteY9" fmla="*/ 220141 h 399122"/>
                    <a:gd name="connsiteX10" fmla="*/ 372419 w 458452"/>
                    <a:gd name="connsiteY10" fmla="*/ 306176 h 399122"/>
                    <a:gd name="connsiteX11" fmla="*/ 164405 w 458452"/>
                    <a:gd name="connsiteY11" fmla="*/ 306176 h 399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8452" h="399122">
                      <a:moveTo>
                        <a:pt x="164365" y="306176"/>
                      </a:moveTo>
                      <a:lnTo>
                        <a:pt x="71418" y="399122"/>
                      </a:lnTo>
                      <a:lnTo>
                        <a:pt x="71418" y="304872"/>
                      </a:lnTo>
                      <a:lnTo>
                        <a:pt x="71418" y="304872"/>
                      </a:lnTo>
                      <a:cubicBezTo>
                        <a:pt x="31009" y="297920"/>
                        <a:pt x="0" y="262487"/>
                        <a:pt x="0" y="220141"/>
                      </a:cubicBezTo>
                      <a:lnTo>
                        <a:pt x="0" y="86034"/>
                      </a:lnTo>
                      <a:cubicBezTo>
                        <a:pt x="0" y="38711"/>
                        <a:pt x="38711" y="0"/>
                        <a:pt x="86034" y="0"/>
                      </a:cubicBezTo>
                      <a:lnTo>
                        <a:pt x="372419" y="0"/>
                      </a:lnTo>
                      <a:cubicBezTo>
                        <a:pt x="419742" y="0"/>
                        <a:pt x="458453" y="38711"/>
                        <a:pt x="458453" y="86034"/>
                      </a:cubicBezTo>
                      <a:lnTo>
                        <a:pt x="458453" y="220141"/>
                      </a:lnTo>
                      <a:cubicBezTo>
                        <a:pt x="458453" y="267464"/>
                        <a:pt x="419742" y="306176"/>
                        <a:pt x="372419" y="306176"/>
                      </a:cubicBezTo>
                      <a:lnTo>
                        <a:pt x="164405" y="306176"/>
                      </a:lnTo>
                      <a:close/>
                    </a:path>
                  </a:pathLst>
                </a:custGeom>
                <a:noFill/>
                <a:ln w="15875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grpSp>
              <p:nvGrpSpPr>
                <p:cNvPr id="91" name="Grafický objekt 22">
                  <a:extLst>
                    <a:ext uri="{FF2B5EF4-FFF2-40B4-BE49-F238E27FC236}">
                      <a16:creationId xmlns:a16="http://schemas.microsoft.com/office/drawing/2014/main" id="{9E65419D-F1EA-ECCC-DA71-204127CD6B00}"/>
                    </a:ext>
                  </a:extLst>
                </p:cNvPr>
                <p:cNvGrpSpPr/>
                <p:nvPr/>
              </p:nvGrpSpPr>
              <p:grpSpPr>
                <a:xfrm>
                  <a:off x="4713317" y="3578741"/>
                  <a:ext cx="254033" cy="102506"/>
                  <a:chOff x="4713317" y="3578741"/>
                  <a:chExt cx="254033" cy="102506"/>
                </a:xfrm>
              </p:grpSpPr>
              <p:sp>
                <p:nvSpPr>
                  <p:cNvPr id="92" name="Volný tvar: obrazec 91">
                    <a:extLst>
                      <a:ext uri="{FF2B5EF4-FFF2-40B4-BE49-F238E27FC236}">
                        <a16:creationId xmlns:a16="http://schemas.microsoft.com/office/drawing/2014/main" id="{0D243BFC-C9E7-494D-896D-3443457B31F2}"/>
                      </a:ext>
                    </a:extLst>
                  </p:cNvPr>
                  <p:cNvSpPr/>
                  <p:nvPr/>
                </p:nvSpPr>
                <p:spPr>
                  <a:xfrm>
                    <a:off x="4713317" y="3578741"/>
                    <a:ext cx="254033" cy="3950"/>
                  </a:xfrm>
                  <a:custGeom>
                    <a:avLst/>
                    <a:gdLst>
                      <a:gd name="connsiteX0" fmla="*/ 0 w 254033"/>
                      <a:gd name="connsiteY0" fmla="*/ 0 h 3950"/>
                      <a:gd name="connsiteX1" fmla="*/ 254033 w 254033"/>
                      <a:gd name="connsiteY1" fmla="*/ 0 h 3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4033" h="3950">
                        <a:moveTo>
                          <a:pt x="0" y="0"/>
                        </a:moveTo>
                        <a:lnTo>
                          <a:pt x="254033" y="0"/>
                        </a:lnTo>
                      </a:path>
                    </a:pathLst>
                  </a:custGeom>
                  <a:ln w="15875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cs-CZ"/>
                  </a:p>
                </p:txBody>
              </p:sp>
              <p:sp>
                <p:nvSpPr>
                  <p:cNvPr id="93" name="Volný tvar: obrazec 92">
                    <a:extLst>
                      <a:ext uri="{FF2B5EF4-FFF2-40B4-BE49-F238E27FC236}">
                        <a16:creationId xmlns:a16="http://schemas.microsoft.com/office/drawing/2014/main" id="{471B1D84-6A5A-2E1A-0620-BA331A9B45A6}"/>
                      </a:ext>
                    </a:extLst>
                  </p:cNvPr>
                  <p:cNvSpPr/>
                  <p:nvPr/>
                </p:nvSpPr>
                <p:spPr>
                  <a:xfrm>
                    <a:off x="4713317" y="3677297"/>
                    <a:ext cx="254033" cy="3950"/>
                  </a:xfrm>
                  <a:custGeom>
                    <a:avLst/>
                    <a:gdLst>
                      <a:gd name="connsiteX0" fmla="*/ 0 w 254033"/>
                      <a:gd name="connsiteY0" fmla="*/ 0 h 3950"/>
                      <a:gd name="connsiteX1" fmla="*/ 254033 w 254033"/>
                      <a:gd name="connsiteY1" fmla="*/ 0 h 3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4033" h="3950">
                        <a:moveTo>
                          <a:pt x="0" y="0"/>
                        </a:moveTo>
                        <a:lnTo>
                          <a:pt x="254033" y="0"/>
                        </a:lnTo>
                      </a:path>
                    </a:pathLst>
                  </a:custGeom>
                  <a:ln w="15875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94" name="Grafický objekt 22">
                <a:extLst>
                  <a:ext uri="{FF2B5EF4-FFF2-40B4-BE49-F238E27FC236}">
                    <a16:creationId xmlns:a16="http://schemas.microsoft.com/office/drawing/2014/main" id="{2EE67A71-9F8F-1516-3DF1-BFDEC2111515}"/>
                  </a:ext>
                </a:extLst>
              </p:cNvPr>
              <p:cNvGrpSpPr/>
              <p:nvPr/>
            </p:nvGrpSpPr>
            <p:grpSpPr>
              <a:xfrm>
                <a:off x="5116783" y="3273395"/>
                <a:ext cx="458452" cy="399122"/>
                <a:chOff x="5116783" y="3273395"/>
                <a:chExt cx="458452" cy="399122"/>
              </a:xfrm>
              <a:noFill/>
            </p:grpSpPr>
            <p:sp>
              <p:nvSpPr>
                <p:cNvPr id="95" name="Volný tvar: obrazec 94">
                  <a:extLst>
                    <a:ext uri="{FF2B5EF4-FFF2-40B4-BE49-F238E27FC236}">
                      <a16:creationId xmlns:a16="http://schemas.microsoft.com/office/drawing/2014/main" id="{497D5A05-A308-6A5D-59CD-00A2D1CC1D6B}"/>
                    </a:ext>
                  </a:extLst>
                </p:cNvPr>
                <p:cNvSpPr/>
                <p:nvPr/>
              </p:nvSpPr>
              <p:spPr>
                <a:xfrm>
                  <a:off x="5116783" y="3273395"/>
                  <a:ext cx="458452" cy="399122"/>
                </a:xfrm>
                <a:custGeom>
                  <a:avLst/>
                  <a:gdLst>
                    <a:gd name="connsiteX0" fmla="*/ 294048 w 458452"/>
                    <a:gd name="connsiteY0" fmla="*/ 92947 h 399122"/>
                    <a:gd name="connsiteX1" fmla="*/ 387034 w 458452"/>
                    <a:gd name="connsiteY1" fmla="*/ 0 h 399122"/>
                    <a:gd name="connsiteX2" fmla="*/ 387034 w 458452"/>
                    <a:gd name="connsiteY2" fmla="*/ 94250 h 399122"/>
                    <a:gd name="connsiteX3" fmla="*/ 387034 w 458452"/>
                    <a:gd name="connsiteY3" fmla="*/ 94250 h 399122"/>
                    <a:gd name="connsiteX4" fmla="*/ 458453 w 458452"/>
                    <a:gd name="connsiteY4" fmla="*/ 178981 h 399122"/>
                    <a:gd name="connsiteX5" fmla="*/ 458453 w 458452"/>
                    <a:gd name="connsiteY5" fmla="*/ 313088 h 399122"/>
                    <a:gd name="connsiteX6" fmla="*/ 372419 w 458452"/>
                    <a:gd name="connsiteY6" fmla="*/ 399122 h 399122"/>
                    <a:gd name="connsiteX7" fmla="*/ 86034 w 458452"/>
                    <a:gd name="connsiteY7" fmla="*/ 399122 h 399122"/>
                    <a:gd name="connsiteX8" fmla="*/ 0 w 458452"/>
                    <a:gd name="connsiteY8" fmla="*/ 313088 h 399122"/>
                    <a:gd name="connsiteX9" fmla="*/ 0 w 458452"/>
                    <a:gd name="connsiteY9" fmla="*/ 178981 h 399122"/>
                    <a:gd name="connsiteX10" fmla="*/ 86034 w 458452"/>
                    <a:gd name="connsiteY10" fmla="*/ 92947 h 399122"/>
                    <a:gd name="connsiteX11" fmla="*/ 294048 w 458452"/>
                    <a:gd name="connsiteY11" fmla="*/ 92947 h 399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8452" h="399122">
                      <a:moveTo>
                        <a:pt x="294048" y="92947"/>
                      </a:moveTo>
                      <a:lnTo>
                        <a:pt x="387034" y="0"/>
                      </a:lnTo>
                      <a:lnTo>
                        <a:pt x="387034" y="94250"/>
                      </a:lnTo>
                      <a:lnTo>
                        <a:pt x="387034" y="94250"/>
                      </a:lnTo>
                      <a:cubicBezTo>
                        <a:pt x="427444" y="101203"/>
                        <a:pt x="458453" y="136635"/>
                        <a:pt x="458453" y="178981"/>
                      </a:cubicBezTo>
                      <a:lnTo>
                        <a:pt x="458453" y="313088"/>
                      </a:lnTo>
                      <a:cubicBezTo>
                        <a:pt x="458453" y="360411"/>
                        <a:pt x="419742" y="399122"/>
                        <a:pt x="372419" y="399122"/>
                      </a:cubicBezTo>
                      <a:lnTo>
                        <a:pt x="86034" y="399122"/>
                      </a:lnTo>
                      <a:cubicBezTo>
                        <a:pt x="38711" y="399122"/>
                        <a:pt x="0" y="360411"/>
                        <a:pt x="0" y="313088"/>
                      </a:cubicBezTo>
                      <a:lnTo>
                        <a:pt x="0" y="178981"/>
                      </a:lnTo>
                      <a:cubicBezTo>
                        <a:pt x="0" y="131658"/>
                        <a:pt x="38711" y="92947"/>
                        <a:pt x="86034" y="92947"/>
                      </a:cubicBezTo>
                      <a:lnTo>
                        <a:pt x="294048" y="92947"/>
                      </a:lnTo>
                      <a:close/>
                    </a:path>
                  </a:pathLst>
                </a:custGeom>
                <a:noFill/>
                <a:ln w="15875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grpSp>
              <p:nvGrpSpPr>
                <p:cNvPr id="96" name="Grafický objekt 22">
                  <a:extLst>
                    <a:ext uri="{FF2B5EF4-FFF2-40B4-BE49-F238E27FC236}">
                      <a16:creationId xmlns:a16="http://schemas.microsoft.com/office/drawing/2014/main" id="{A703612A-7452-B792-0C80-BEFE31C87789}"/>
                    </a:ext>
                  </a:extLst>
                </p:cNvPr>
                <p:cNvGrpSpPr/>
                <p:nvPr/>
              </p:nvGrpSpPr>
              <p:grpSpPr>
                <a:xfrm>
                  <a:off x="5211348" y="3468134"/>
                  <a:ext cx="254074" cy="102548"/>
                  <a:chOff x="5211348" y="3468134"/>
                  <a:chExt cx="254074" cy="102548"/>
                </a:xfrm>
              </p:grpSpPr>
              <p:sp>
                <p:nvSpPr>
                  <p:cNvPr id="97" name="Volný tvar: obrazec 96">
                    <a:extLst>
                      <a:ext uri="{FF2B5EF4-FFF2-40B4-BE49-F238E27FC236}">
                        <a16:creationId xmlns:a16="http://schemas.microsoft.com/office/drawing/2014/main" id="{F5A023A5-1350-B73E-F979-9D5B8D8FB841}"/>
                      </a:ext>
                    </a:extLst>
                  </p:cNvPr>
                  <p:cNvSpPr/>
                  <p:nvPr/>
                </p:nvSpPr>
                <p:spPr>
                  <a:xfrm>
                    <a:off x="5211350" y="3566732"/>
                    <a:ext cx="254072" cy="3950"/>
                  </a:xfrm>
                  <a:custGeom>
                    <a:avLst/>
                    <a:gdLst>
                      <a:gd name="connsiteX0" fmla="*/ 254073 w 254072"/>
                      <a:gd name="connsiteY0" fmla="*/ 0 h 3950"/>
                      <a:gd name="connsiteX1" fmla="*/ 0 w 254072"/>
                      <a:gd name="connsiteY1" fmla="*/ 0 h 3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4072" h="3950">
                        <a:moveTo>
                          <a:pt x="25407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cs-CZ"/>
                  </a:p>
                </p:txBody>
              </p:sp>
              <p:sp>
                <p:nvSpPr>
                  <p:cNvPr id="98" name="Volný tvar: obrazec 97">
                    <a:extLst>
                      <a:ext uri="{FF2B5EF4-FFF2-40B4-BE49-F238E27FC236}">
                        <a16:creationId xmlns:a16="http://schemas.microsoft.com/office/drawing/2014/main" id="{71B777D8-6DFC-9514-58A7-7375C3135FC3}"/>
                      </a:ext>
                    </a:extLst>
                  </p:cNvPr>
                  <p:cNvSpPr/>
                  <p:nvPr/>
                </p:nvSpPr>
                <p:spPr>
                  <a:xfrm>
                    <a:off x="5211348" y="3468134"/>
                    <a:ext cx="254071" cy="3951"/>
                  </a:xfrm>
                  <a:custGeom>
                    <a:avLst/>
                    <a:gdLst>
                      <a:gd name="connsiteX0" fmla="*/ 254073 w 254072"/>
                      <a:gd name="connsiteY0" fmla="*/ 0 h 3950"/>
                      <a:gd name="connsiteX1" fmla="*/ 0 w 254072"/>
                      <a:gd name="connsiteY1" fmla="*/ 0 h 3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4072" h="3950">
                        <a:moveTo>
                          <a:pt x="25407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5875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cs-CZ"/>
                  </a:p>
                </p:txBody>
              </p:sp>
            </p:grpSp>
          </p:grpSp>
        </p:grp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0E8CD2DC-C3CF-09FE-BEDA-C11746DE6365}"/>
              </a:ext>
            </a:extLst>
          </p:cNvPr>
          <p:cNvGrpSpPr/>
          <p:nvPr/>
        </p:nvGrpSpPr>
        <p:grpSpPr>
          <a:xfrm>
            <a:off x="4750959" y="5064540"/>
            <a:ext cx="715914" cy="715915"/>
            <a:chOff x="4750959" y="5064540"/>
            <a:chExt cx="715914" cy="715915"/>
          </a:xfrm>
        </p:grpSpPr>
        <p:sp>
          <p:nvSpPr>
            <p:cNvPr id="6" name="Slza 5">
              <a:extLst>
                <a:ext uri="{FF2B5EF4-FFF2-40B4-BE49-F238E27FC236}">
                  <a16:creationId xmlns:a16="http://schemas.microsoft.com/office/drawing/2014/main" id="{C3E2A654-99F3-420A-1C48-7F74F5EE4A3C}"/>
                </a:ext>
              </a:extLst>
            </p:cNvPr>
            <p:cNvSpPr/>
            <p:nvPr/>
          </p:nvSpPr>
          <p:spPr>
            <a:xfrm rot="10800000" flipH="1">
              <a:off x="4750959" y="5064540"/>
              <a:ext cx="715914" cy="715915"/>
            </a:xfrm>
            <a:prstGeom prst="teardrop">
              <a:avLst/>
            </a:prstGeom>
            <a:solidFill>
              <a:srgbClr val="5CB9EB"/>
            </a:solidFill>
            <a:ln w="349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grpSp>
          <p:nvGrpSpPr>
            <p:cNvPr id="115" name="Skupina 114">
              <a:extLst>
                <a:ext uri="{FF2B5EF4-FFF2-40B4-BE49-F238E27FC236}">
                  <a16:creationId xmlns:a16="http://schemas.microsoft.com/office/drawing/2014/main" id="{6EE4CD1F-F600-3929-5CFA-649CCAD430C6}"/>
                </a:ext>
              </a:extLst>
            </p:cNvPr>
            <p:cNvGrpSpPr/>
            <p:nvPr/>
          </p:nvGrpSpPr>
          <p:grpSpPr>
            <a:xfrm>
              <a:off x="4908903" y="5286778"/>
              <a:ext cx="442094" cy="334452"/>
              <a:chOff x="4561272" y="5028106"/>
              <a:chExt cx="1149394" cy="869542"/>
            </a:xfrm>
          </p:grpSpPr>
          <p:sp>
            <p:nvSpPr>
              <p:cNvPr id="107" name="Volný tvar: obrazec 106">
                <a:extLst>
                  <a:ext uri="{FF2B5EF4-FFF2-40B4-BE49-F238E27FC236}">
                    <a16:creationId xmlns:a16="http://schemas.microsoft.com/office/drawing/2014/main" id="{5168B87A-C16F-A0A4-A0EE-CB548FA33DCD}"/>
                  </a:ext>
                </a:extLst>
              </p:cNvPr>
              <p:cNvSpPr/>
              <p:nvPr/>
            </p:nvSpPr>
            <p:spPr>
              <a:xfrm>
                <a:off x="4561272" y="5419789"/>
                <a:ext cx="412639" cy="391435"/>
              </a:xfrm>
              <a:custGeom>
                <a:avLst/>
                <a:gdLst>
                  <a:gd name="connsiteX0" fmla="*/ 0 w 412639"/>
                  <a:gd name="connsiteY0" fmla="*/ 391436 h 391435"/>
                  <a:gd name="connsiteX1" fmla="*/ 0 w 412639"/>
                  <a:gd name="connsiteY1" fmla="*/ 103917 h 391435"/>
                  <a:gd name="connsiteX2" fmla="*/ 98539 w 412639"/>
                  <a:gd name="connsiteY2" fmla="*/ 0 h 391435"/>
                  <a:gd name="connsiteX3" fmla="*/ 314039 w 412639"/>
                  <a:gd name="connsiteY3" fmla="*/ 0 h 391435"/>
                  <a:gd name="connsiteX4" fmla="*/ 412640 w 412639"/>
                  <a:gd name="connsiteY4" fmla="*/ 103917 h 391435"/>
                  <a:gd name="connsiteX5" fmla="*/ 412640 w 412639"/>
                  <a:gd name="connsiteY5" fmla="*/ 391436 h 39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2639" h="391435">
                    <a:moveTo>
                      <a:pt x="0" y="391436"/>
                    </a:moveTo>
                    <a:lnTo>
                      <a:pt x="0" y="103917"/>
                    </a:lnTo>
                    <a:cubicBezTo>
                      <a:pt x="0" y="46549"/>
                      <a:pt x="44139" y="0"/>
                      <a:pt x="98539" y="0"/>
                    </a:cubicBezTo>
                    <a:lnTo>
                      <a:pt x="314039" y="0"/>
                    </a:lnTo>
                    <a:cubicBezTo>
                      <a:pt x="368501" y="0"/>
                      <a:pt x="412640" y="46488"/>
                      <a:pt x="412640" y="103917"/>
                    </a:cubicBezTo>
                    <a:lnTo>
                      <a:pt x="412640" y="391436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08" name="Volný tvar: obrazec 107">
                <a:extLst>
                  <a:ext uri="{FF2B5EF4-FFF2-40B4-BE49-F238E27FC236}">
                    <a16:creationId xmlns:a16="http://schemas.microsoft.com/office/drawing/2014/main" id="{CD60F68E-8FE3-001F-53F7-B0191BB48239}"/>
                  </a:ext>
                </a:extLst>
              </p:cNvPr>
              <p:cNvSpPr/>
              <p:nvPr/>
            </p:nvSpPr>
            <p:spPr>
              <a:xfrm>
                <a:off x="4655113" y="5129736"/>
                <a:ext cx="228420" cy="228358"/>
              </a:xfrm>
              <a:custGeom>
                <a:avLst/>
                <a:gdLst>
                  <a:gd name="connsiteX0" fmla="*/ 228420 w 228420"/>
                  <a:gd name="connsiteY0" fmla="*/ 114179 h 228358"/>
                  <a:gd name="connsiteX1" fmla="*/ 114179 w 228420"/>
                  <a:gd name="connsiteY1" fmla="*/ 228358 h 228358"/>
                  <a:gd name="connsiteX2" fmla="*/ 0 w 228420"/>
                  <a:gd name="connsiteY2" fmla="*/ 114179 h 228358"/>
                  <a:gd name="connsiteX3" fmla="*/ 114179 w 228420"/>
                  <a:gd name="connsiteY3" fmla="*/ 0 h 228358"/>
                  <a:gd name="connsiteX4" fmla="*/ 228420 w 228420"/>
                  <a:gd name="connsiteY4" fmla="*/ 114179 h 228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420" h="228358">
                    <a:moveTo>
                      <a:pt x="228420" y="114179"/>
                    </a:moveTo>
                    <a:cubicBezTo>
                      <a:pt x="228420" y="177234"/>
                      <a:pt x="177296" y="228358"/>
                      <a:pt x="114179" y="228358"/>
                    </a:cubicBezTo>
                    <a:cubicBezTo>
                      <a:pt x="51062" y="228358"/>
                      <a:pt x="0" y="177234"/>
                      <a:pt x="0" y="114179"/>
                    </a:cubicBezTo>
                    <a:cubicBezTo>
                      <a:pt x="0" y="51124"/>
                      <a:pt x="51186" y="0"/>
                      <a:pt x="114179" y="0"/>
                    </a:cubicBezTo>
                    <a:cubicBezTo>
                      <a:pt x="177172" y="0"/>
                      <a:pt x="228420" y="51124"/>
                      <a:pt x="228420" y="114179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09" name="Volný tvar: obrazec 108">
                <a:extLst>
                  <a:ext uri="{FF2B5EF4-FFF2-40B4-BE49-F238E27FC236}">
                    <a16:creationId xmlns:a16="http://schemas.microsoft.com/office/drawing/2014/main" id="{E57A06AE-1D34-2CAA-991B-E3DCF2F9C370}"/>
                  </a:ext>
                </a:extLst>
              </p:cNvPr>
              <p:cNvSpPr/>
              <p:nvPr/>
            </p:nvSpPr>
            <p:spPr>
              <a:xfrm>
                <a:off x="5072451" y="5028106"/>
                <a:ext cx="562549" cy="590677"/>
              </a:xfrm>
              <a:custGeom>
                <a:avLst/>
                <a:gdLst>
                  <a:gd name="connsiteX0" fmla="*/ 562550 w 562549"/>
                  <a:gd name="connsiteY0" fmla="*/ 0 h 590677"/>
                  <a:gd name="connsiteX1" fmla="*/ 562550 w 562549"/>
                  <a:gd name="connsiteY1" fmla="*/ 556059 h 590677"/>
                  <a:gd name="connsiteX2" fmla="*/ 527931 w 562549"/>
                  <a:gd name="connsiteY2" fmla="*/ 590678 h 590677"/>
                  <a:gd name="connsiteX3" fmla="*/ 0 w 562549"/>
                  <a:gd name="connsiteY3" fmla="*/ 590678 h 59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2549" h="590677">
                    <a:moveTo>
                      <a:pt x="562550" y="0"/>
                    </a:moveTo>
                    <a:lnTo>
                      <a:pt x="562550" y="556059"/>
                    </a:lnTo>
                    <a:cubicBezTo>
                      <a:pt x="562550" y="575161"/>
                      <a:pt x="547033" y="590678"/>
                      <a:pt x="527931" y="590678"/>
                    </a:cubicBezTo>
                    <a:lnTo>
                      <a:pt x="0" y="590678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10" name="Volný tvar: obrazec 109">
                <a:extLst>
                  <a:ext uri="{FF2B5EF4-FFF2-40B4-BE49-F238E27FC236}">
                    <a16:creationId xmlns:a16="http://schemas.microsoft.com/office/drawing/2014/main" id="{EB46CC0F-4AD8-9544-C346-062F937F8E36}"/>
                  </a:ext>
                </a:extLst>
              </p:cNvPr>
              <p:cNvSpPr/>
              <p:nvPr/>
            </p:nvSpPr>
            <p:spPr>
              <a:xfrm>
                <a:off x="4767561" y="5028106"/>
                <a:ext cx="943105" cy="6181"/>
              </a:xfrm>
              <a:custGeom>
                <a:avLst/>
                <a:gdLst>
                  <a:gd name="connsiteX0" fmla="*/ 0 w 943105"/>
                  <a:gd name="connsiteY0" fmla="*/ 0 h 6181"/>
                  <a:gd name="connsiteX1" fmla="*/ 943106 w 943105"/>
                  <a:gd name="connsiteY1" fmla="*/ 0 h 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3105" h="6181">
                    <a:moveTo>
                      <a:pt x="0" y="0"/>
                    </a:moveTo>
                    <a:lnTo>
                      <a:pt x="943106" y="0"/>
                    </a:lnTo>
                  </a:path>
                </a:pathLst>
              </a:custGeom>
              <a:ln w="15875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11" name="Volný tvar: obrazec 110">
                <a:extLst>
                  <a:ext uri="{FF2B5EF4-FFF2-40B4-BE49-F238E27FC236}">
                    <a16:creationId xmlns:a16="http://schemas.microsoft.com/office/drawing/2014/main" id="{DB49A77C-0A57-D543-D0A3-D3CF3F486C05}"/>
                  </a:ext>
                </a:extLst>
              </p:cNvPr>
              <p:cNvSpPr/>
              <p:nvPr/>
            </p:nvSpPr>
            <p:spPr>
              <a:xfrm>
                <a:off x="5234787" y="5618722"/>
                <a:ext cx="6181" cy="278925"/>
              </a:xfrm>
              <a:custGeom>
                <a:avLst/>
                <a:gdLst>
                  <a:gd name="connsiteX0" fmla="*/ 0 w 6181"/>
                  <a:gd name="connsiteY0" fmla="*/ 0 h 278925"/>
                  <a:gd name="connsiteX1" fmla="*/ 0 w 6181"/>
                  <a:gd name="connsiteY1" fmla="*/ 278926 h 27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81" h="278925">
                    <a:moveTo>
                      <a:pt x="0" y="0"/>
                    </a:moveTo>
                    <a:lnTo>
                      <a:pt x="0" y="278926"/>
                    </a:lnTo>
                  </a:path>
                </a:pathLst>
              </a:custGeom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12" name="Volný tvar: obrazec 111">
                <a:extLst>
                  <a:ext uri="{FF2B5EF4-FFF2-40B4-BE49-F238E27FC236}">
                    <a16:creationId xmlns:a16="http://schemas.microsoft.com/office/drawing/2014/main" id="{C8DC49A6-5F18-D781-691A-74D85D7CB468}"/>
                  </a:ext>
                </a:extLst>
              </p:cNvPr>
              <p:cNvSpPr/>
              <p:nvPr/>
            </p:nvSpPr>
            <p:spPr>
              <a:xfrm>
                <a:off x="5127160" y="5724803"/>
                <a:ext cx="107626" cy="86422"/>
              </a:xfrm>
              <a:custGeom>
                <a:avLst/>
                <a:gdLst>
                  <a:gd name="connsiteX0" fmla="*/ 107626 w 107626"/>
                  <a:gd name="connsiteY0" fmla="*/ 0 h 86422"/>
                  <a:gd name="connsiteX1" fmla="*/ 0 w 107626"/>
                  <a:gd name="connsiteY1" fmla="*/ 86422 h 86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7626" h="86422">
                    <a:moveTo>
                      <a:pt x="107626" y="0"/>
                    </a:moveTo>
                    <a:lnTo>
                      <a:pt x="0" y="86422"/>
                    </a:lnTo>
                  </a:path>
                </a:pathLst>
              </a:custGeom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13" name="Volný tvar: obrazec 112">
                <a:extLst>
                  <a:ext uri="{FF2B5EF4-FFF2-40B4-BE49-F238E27FC236}">
                    <a16:creationId xmlns:a16="http://schemas.microsoft.com/office/drawing/2014/main" id="{B15B8A8C-8CD7-4AEB-D10F-F00244A727AA}"/>
                  </a:ext>
                </a:extLst>
              </p:cNvPr>
              <p:cNvSpPr/>
              <p:nvPr/>
            </p:nvSpPr>
            <p:spPr>
              <a:xfrm>
                <a:off x="5234787" y="5724803"/>
                <a:ext cx="215314" cy="172845"/>
              </a:xfrm>
              <a:custGeom>
                <a:avLst/>
                <a:gdLst>
                  <a:gd name="connsiteX0" fmla="*/ 0 w 215314"/>
                  <a:gd name="connsiteY0" fmla="*/ 0 h 172845"/>
                  <a:gd name="connsiteX1" fmla="*/ 215314 w 215314"/>
                  <a:gd name="connsiteY1" fmla="*/ 172845 h 172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314" h="172845">
                    <a:moveTo>
                      <a:pt x="0" y="0"/>
                    </a:moveTo>
                    <a:lnTo>
                      <a:pt x="215314" y="172845"/>
                    </a:lnTo>
                  </a:path>
                </a:pathLst>
              </a:custGeom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B29094B3-8E94-6B30-212E-6499E618430B}"/>
              </a:ext>
            </a:extLst>
          </p:cNvPr>
          <p:cNvGrpSpPr/>
          <p:nvPr/>
        </p:nvGrpSpPr>
        <p:grpSpPr>
          <a:xfrm>
            <a:off x="4750959" y="4140094"/>
            <a:ext cx="715914" cy="715915"/>
            <a:chOff x="4750959" y="4140094"/>
            <a:chExt cx="715914" cy="715915"/>
          </a:xfrm>
        </p:grpSpPr>
        <p:sp>
          <p:nvSpPr>
            <p:cNvPr id="5" name="Slza 4">
              <a:extLst>
                <a:ext uri="{FF2B5EF4-FFF2-40B4-BE49-F238E27FC236}">
                  <a16:creationId xmlns:a16="http://schemas.microsoft.com/office/drawing/2014/main" id="{C932D178-AB24-C476-DB6A-9670F9F9B282}"/>
                </a:ext>
              </a:extLst>
            </p:cNvPr>
            <p:cNvSpPr/>
            <p:nvPr/>
          </p:nvSpPr>
          <p:spPr>
            <a:xfrm rot="10800000" flipH="1">
              <a:off x="4750959" y="4140094"/>
              <a:ext cx="715914" cy="715915"/>
            </a:xfrm>
            <a:prstGeom prst="teardrop">
              <a:avLst/>
            </a:prstGeom>
            <a:solidFill>
              <a:srgbClr val="5CB9EB"/>
            </a:solidFill>
            <a:ln w="349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grpSp>
          <p:nvGrpSpPr>
            <p:cNvPr id="118" name="Skupina 117">
              <a:extLst>
                <a:ext uri="{FF2B5EF4-FFF2-40B4-BE49-F238E27FC236}">
                  <a16:creationId xmlns:a16="http://schemas.microsoft.com/office/drawing/2014/main" id="{1F80AC15-5925-3BF6-2DAE-D3AAAB0FE616}"/>
                </a:ext>
              </a:extLst>
            </p:cNvPr>
            <p:cNvGrpSpPr/>
            <p:nvPr/>
          </p:nvGrpSpPr>
          <p:grpSpPr>
            <a:xfrm>
              <a:off x="4882222" y="4380639"/>
              <a:ext cx="493371" cy="299575"/>
              <a:chOff x="5076824" y="2809874"/>
              <a:chExt cx="2038920" cy="1238037"/>
            </a:xfrm>
          </p:grpSpPr>
          <p:sp>
            <p:nvSpPr>
              <p:cNvPr id="52" name="Volný tvar: obrazec 51">
                <a:extLst>
                  <a:ext uri="{FF2B5EF4-FFF2-40B4-BE49-F238E27FC236}">
                    <a16:creationId xmlns:a16="http://schemas.microsoft.com/office/drawing/2014/main" id="{CAFA02EC-BA49-0E93-41E9-3B627CECC224}"/>
                  </a:ext>
                </a:extLst>
              </p:cNvPr>
              <p:cNvSpPr/>
              <p:nvPr/>
            </p:nvSpPr>
            <p:spPr>
              <a:xfrm>
                <a:off x="5717278" y="3012852"/>
                <a:ext cx="1136053" cy="573119"/>
              </a:xfrm>
              <a:custGeom>
                <a:avLst/>
                <a:gdLst>
                  <a:gd name="connsiteX0" fmla="*/ 1136054 w 1136053"/>
                  <a:gd name="connsiteY0" fmla="*/ 410528 h 573119"/>
                  <a:gd name="connsiteX1" fmla="*/ 972319 w 1136053"/>
                  <a:gd name="connsiteY1" fmla="*/ 573119 h 573119"/>
                  <a:gd name="connsiteX2" fmla="*/ 383484 w 1136053"/>
                  <a:gd name="connsiteY2" fmla="*/ 200787 h 573119"/>
                  <a:gd name="connsiteX3" fmla="*/ 145740 w 1136053"/>
                  <a:gd name="connsiteY3" fmla="*/ 312896 h 573119"/>
                  <a:gd name="connsiteX4" fmla="*/ 5532 w 1136053"/>
                  <a:gd name="connsiteY4" fmla="*/ 269177 h 573119"/>
                  <a:gd name="connsiteX5" fmla="*/ 355480 w 1136053"/>
                  <a:gd name="connsiteY5" fmla="*/ 22479 h 573119"/>
                  <a:gd name="connsiteX6" fmla="*/ 773818 w 1136053"/>
                  <a:gd name="connsiteY6" fmla="*/ 46006 h 573119"/>
                  <a:gd name="connsiteX7" fmla="*/ 872497 w 1136053"/>
                  <a:gd name="connsiteY7" fmla="*/ 0 h 573119"/>
                  <a:gd name="connsiteX8" fmla="*/ 1136054 w 1136053"/>
                  <a:gd name="connsiteY8" fmla="*/ 410432 h 573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6053" h="573119">
                    <a:moveTo>
                      <a:pt x="1136054" y="410528"/>
                    </a:moveTo>
                    <a:lnTo>
                      <a:pt x="972319" y="573119"/>
                    </a:lnTo>
                    <a:lnTo>
                      <a:pt x="383484" y="200787"/>
                    </a:lnTo>
                    <a:cubicBezTo>
                      <a:pt x="383484" y="200787"/>
                      <a:pt x="181649" y="281559"/>
                      <a:pt x="145740" y="312896"/>
                    </a:cubicBezTo>
                    <a:cubicBezTo>
                      <a:pt x="109830" y="343186"/>
                      <a:pt x="-29235" y="418338"/>
                      <a:pt x="5532" y="269177"/>
                    </a:cubicBezTo>
                    <a:cubicBezTo>
                      <a:pt x="40298" y="120015"/>
                      <a:pt x="165933" y="67342"/>
                      <a:pt x="355480" y="22479"/>
                    </a:cubicBezTo>
                    <a:cubicBezTo>
                      <a:pt x="543885" y="-22384"/>
                      <a:pt x="773818" y="46006"/>
                      <a:pt x="773818" y="46006"/>
                    </a:cubicBezTo>
                    <a:lnTo>
                      <a:pt x="872497" y="0"/>
                    </a:lnTo>
                    <a:lnTo>
                      <a:pt x="1136054" y="410432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54" name="Volný tvar: obrazec 53">
                <a:extLst>
                  <a:ext uri="{FF2B5EF4-FFF2-40B4-BE49-F238E27FC236}">
                    <a16:creationId xmlns:a16="http://schemas.microsoft.com/office/drawing/2014/main" id="{96377579-8DEA-C0BE-3FBB-D4B9B78485A9}"/>
                  </a:ext>
                </a:extLst>
              </p:cNvPr>
              <p:cNvSpPr/>
              <p:nvPr/>
            </p:nvSpPr>
            <p:spPr>
              <a:xfrm>
                <a:off x="6557199" y="2809874"/>
                <a:ext cx="558545" cy="657225"/>
              </a:xfrm>
              <a:custGeom>
                <a:avLst/>
                <a:gdLst>
                  <a:gd name="connsiteX0" fmla="*/ 558546 w 558545"/>
                  <a:gd name="connsiteY0" fmla="*/ 506921 h 657225"/>
                  <a:gd name="connsiteX1" fmla="*/ 324136 w 558545"/>
                  <a:gd name="connsiteY1" fmla="*/ 657225 h 657225"/>
                  <a:gd name="connsiteX2" fmla="*/ 0 w 558545"/>
                  <a:gd name="connsiteY2" fmla="*/ 150305 h 657225"/>
                  <a:gd name="connsiteX3" fmla="*/ 234410 w 558545"/>
                  <a:gd name="connsiteY3" fmla="*/ 0 h 657225"/>
                  <a:gd name="connsiteX4" fmla="*/ 558546 w 558545"/>
                  <a:gd name="connsiteY4" fmla="*/ 506921 h 657225"/>
                  <a:gd name="connsiteX5" fmla="*/ 558546 w 558545"/>
                  <a:gd name="connsiteY5" fmla="*/ 506921 h 65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8545" h="657225">
                    <a:moveTo>
                      <a:pt x="558546" y="506921"/>
                    </a:moveTo>
                    <a:lnTo>
                      <a:pt x="324136" y="657225"/>
                    </a:lnTo>
                    <a:lnTo>
                      <a:pt x="0" y="150305"/>
                    </a:lnTo>
                    <a:lnTo>
                      <a:pt x="234410" y="0"/>
                    </a:lnTo>
                    <a:lnTo>
                      <a:pt x="558546" y="506921"/>
                    </a:lnTo>
                    <a:lnTo>
                      <a:pt x="558546" y="506921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58" name="Volný tvar: obrazec 57">
                <a:extLst>
                  <a:ext uri="{FF2B5EF4-FFF2-40B4-BE49-F238E27FC236}">
                    <a16:creationId xmlns:a16="http://schemas.microsoft.com/office/drawing/2014/main" id="{B839B6A3-9936-248E-AFC2-C56799ECBB1B}"/>
                  </a:ext>
                </a:extLst>
              </p:cNvPr>
              <p:cNvSpPr/>
              <p:nvPr/>
            </p:nvSpPr>
            <p:spPr>
              <a:xfrm>
                <a:off x="5076824" y="2809874"/>
                <a:ext cx="559593" cy="657225"/>
              </a:xfrm>
              <a:custGeom>
                <a:avLst/>
                <a:gdLst>
                  <a:gd name="connsiteX0" fmla="*/ 177165 w 559593"/>
                  <a:gd name="connsiteY0" fmla="*/ 229743 h 657225"/>
                  <a:gd name="connsiteX1" fmla="*/ 0 w 559593"/>
                  <a:gd name="connsiteY1" fmla="*/ 506921 h 657225"/>
                  <a:gd name="connsiteX2" fmla="*/ 0 w 559593"/>
                  <a:gd name="connsiteY2" fmla="*/ 506921 h 657225"/>
                  <a:gd name="connsiteX3" fmla="*/ 234410 w 559593"/>
                  <a:gd name="connsiteY3" fmla="*/ 657225 h 657225"/>
                  <a:gd name="connsiteX4" fmla="*/ 559594 w 559593"/>
                  <a:gd name="connsiteY4" fmla="*/ 150305 h 657225"/>
                  <a:gd name="connsiteX5" fmla="*/ 324136 w 559593"/>
                  <a:gd name="connsiteY5" fmla="*/ 0 h 657225"/>
                  <a:gd name="connsiteX6" fmla="*/ 273653 w 559593"/>
                  <a:gd name="connsiteY6" fmla="*/ 78962 h 65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593" h="657225">
                    <a:moveTo>
                      <a:pt x="177165" y="229743"/>
                    </a:moveTo>
                    <a:lnTo>
                      <a:pt x="0" y="506921"/>
                    </a:lnTo>
                    <a:lnTo>
                      <a:pt x="0" y="506921"/>
                    </a:lnTo>
                    <a:lnTo>
                      <a:pt x="234410" y="657225"/>
                    </a:lnTo>
                    <a:lnTo>
                      <a:pt x="559594" y="150305"/>
                    </a:lnTo>
                    <a:lnTo>
                      <a:pt x="324136" y="0"/>
                    </a:lnTo>
                    <a:lnTo>
                      <a:pt x="273653" y="78962"/>
                    </a:ln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78" name="Volný tvar: obrazec 77">
                <a:extLst>
                  <a:ext uri="{FF2B5EF4-FFF2-40B4-BE49-F238E27FC236}">
                    <a16:creationId xmlns:a16="http://schemas.microsoft.com/office/drawing/2014/main" id="{8C02ED19-BFC0-AADB-5DE9-2D53218FA6F5}"/>
                  </a:ext>
                </a:extLst>
              </p:cNvPr>
              <p:cNvSpPr/>
              <p:nvPr/>
            </p:nvSpPr>
            <p:spPr>
              <a:xfrm>
                <a:off x="5596127" y="3022948"/>
                <a:ext cx="281463" cy="76295"/>
              </a:xfrm>
              <a:custGeom>
                <a:avLst/>
                <a:gdLst>
                  <a:gd name="connsiteX0" fmla="*/ 0 w 281463"/>
                  <a:gd name="connsiteY0" fmla="*/ 0 h 76295"/>
                  <a:gd name="connsiteX1" fmla="*/ 281464 w 281463"/>
                  <a:gd name="connsiteY1" fmla="*/ 76295 h 76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1463" h="76295">
                    <a:moveTo>
                      <a:pt x="0" y="0"/>
                    </a:moveTo>
                    <a:cubicBezTo>
                      <a:pt x="0" y="0"/>
                      <a:pt x="166021" y="72866"/>
                      <a:pt x="281464" y="76295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79" name="Volný tvar: obrazec 78">
                <a:extLst>
                  <a:ext uri="{FF2B5EF4-FFF2-40B4-BE49-F238E27FC236}">
                    <a16:creationId xmlns:a16="http://schemas.microsoft.com/office/drawing/2014/main" id="{FD4DA2E0-C108-155C-B515-94335C80CEE1}"/>
                  </a:ext>
                </a:extLst>
              </p:cNvPr>
              <p:cNvSpPr/>
              <p:nvPr/>
            </p:nvSpPr>
            <p:spPr>
              <a:xfrm>
                <a:off x="5350477" y="3405377"/>
                <a:ext cx="153638" cy="213074"/>
              </a:xfrm>
              <a:custGeom>
                <a:avLst/>
                <a:gdLst>
                  <a:gd name="connsiteX0" fmla="*/ 0 w 153638"/>
                  <a:gd name="connsiteY0" fmla="*/ 0 h 213074"/>
                  <a:gd name="connsiteX1" fmla="*/ 153638 w 153638"/>
                  <a:gd name="connsiteY1" fmla="*/ 213074 h 213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3638" h="213074">
                    <a:moveTo>
                      <a:pt x="0" y="0"/>
                    </a:moveTo>
                    <a:lnTo>
                      <a:pt x="153638" y="213074"/>
                    </a:lnTo>
                  </a:path>
                </a:pathLst>
              </a:custGeom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0" name="Volný tvar: obrazec 79">
                <a:extLst>
                  <a:ext uri="{FF2B5EF4-FFF2-40B4-BE49-F238E27FC236}">
                    <a16:creationId xmlns:a16="http://schemas.microsoft.com/office/drawing/2014/main" id="{3920F807-903B-5CD0-686D-0205C4988CC6}"/>
                  </a:ext>
                </a:extLst>
              </p:cNvPr>
              <p:cNvSpPr/>
              <p:nvPr/>
            </p:nvSpPr>
            <p:spPr>
              <a:xfrm>
                <a:off x="5916834" y="3940396"/>
                <a:ext cx="419480" cy="107515"/>
              </a:xfrm>
              <a:custGeom>
                <a:avLst/>
                <a:gdLst>
                  <a:gd name="connsiteX0" fmla="*/ 0 w 419480"/>
                  <a:gd name="connsiteY0" fmla="*/ 17907 h 107515"/>
                  <a:gd name="connsiteX1" fmla="*/ 419481 w 419480"/>
                  <a:gd name="connsiteY1" fmla="*/ 0 h 10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9480" h="107515">
                    <a:moveTo>
                      <a:pt x="0" y="17907"/>
                    </a:moveTo>
                    <a:cubicBezTo>
                      <a:pt x="0" y="17907"/>
                      <a:pt x="209740" y="230981"/>
                      <a:pt x="419481" y="0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1" name="Volný tvar: obrazec 80">
                <a:extLst>
                  <a:ext uri="{FF2B5EF4-FFF2-40B4-BE49-F238E27FC236}">
                    <a16:creationId xmlns:a16="http://schemas.microsoft.com/office/drawing/2014/main" id="{13B1BAEF-2653-A669-3C91-B29020E21C67}"/>
                  </a:ext>
                </a:extLst>
              </p:cNvPr>
              <p:cNvSpPr/>
              <p:nvPr/>
            </p:nvSpPr>
            <p:spPr>
              <a:xfrm>
                <a:off x="6128765" y="3836002"/>
                <a:ext cx="333195" cy="110143"/>
              </a:xfrm>
              <a:custGeom>
                <a:avLst/>
                <a:gdLst>
                  <a:gd name="connsiteX0" fmla="*/ 0 w 333195"/>
                  <a:gd name="connsiteY0" fmla="*/ 16859 h 110143"/>
                  <a:gd name="connsiteX1" fmla="*/ 232124 w 333195"/>
                  <a:gd name="connsiteY1" fmla="*/ 109918 h 110143"/>
                  <a:gd name="connsiteX2" fmla="*/ 324136 w 333195"/>
                  <a:gd name="connsiteY2" fmla="*/ 0 h 110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3195" h="110143">
                    <a:moveTo>
                      <a:pt x="0" y="16859"/>
                    </a:moveTo>
                    <a:cubicBezTo>
                      <a:pt x="0" y="16859"/>
                      <a:pt x="172688" y="103251"/>
                      <a:pt x="232124" y="109918"/>
                    </a:cubicBezTo>
                    <a:cubicBezTo>
                      <a:pt x="270224" y="113252"/>
                      <a:pt x="362236" y="79629"/>
                      <a:pt x="324136" y="0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2" name="Volný tvar: obrazec 81">
                <a:extLst>
                  <a:ext uri="{FF2B5EF4-FFF2-40B4-BE49-F238E27FC236}">
                    <a16:creationId xmlns:a16="http://schemas.microsoft.com/office/drawing/2014/main" id="{97D6CB6D-6A13-2065-4A65-C8A2AA2878BC}"/>
                  </a:ext>
                </a:extLst>
              </p:cNvPr>
              <p:cNvSpPr/>
              <p:nvPr/>
            </p:nvSpPr>
            <p:spPr>
              <a:xfrm>
                <a:off x="6199441" y="3703700"/>
                <a:ext cx="367807" cy="135969"/>
              </a:xfrm>
              <a:custGeom>
                <a:avLst/>
                <a:gdLst>
                  <a:gd name="connsiteX0" fmla="*/ 0 w 367807"/>
                  <a:gd name="connsiteY0" fmla="*/ 0 h 135969"/>
                  <a:gd name="connsiteX1" fmla="*/ 238887 w 367807"/>
                  <a:gd name="connsiteY1" fmla="*/ 126778 h 135969"/>
                  <a:gd name="connsiteX2" fmla="*/ 350996 w 367807"/>
                  <a:gd name="connsiteY2" fmla="*/ 102108 h 135969"/>
                  <a:gd name="connsiteX3" fmla="*/ 357759 w 367807"/>
                  <a:gd name="connsiteY3" fmla="*/ 15716 h 135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807" h="135969">
                    <a:moveTo>
                      <a:pt x="0" y="0"/>
                    </a:moveTo>
                    <a:lnTo>
                      <a:pt x="238887" y="126778"/>
                    </a:lnTo>
                    <a:cubicBezTo>
                      <a:pt x="238887" y="126778"/>
                      <a:pt x="307276" y="159258"/>
                      <a:pt x="350996" y="102108"/>
                    </a:cubicBezTo>
                    <a:cubicBezTo>
                      <a:pt x="375666" y="68485"/>
                      <a:pt x="368903" y="25813"/>
                      <a:pt x="357759" y="15716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3" name="Volný tvar: obrazec 82">
                <a:extLst>
                  <a:ext uri="{FF2B5EF4-FFF2-40B4-BE49-F238E27FC236}">
                    <a16:creationId xmlns:a16="http://schemas.microsoft.com/office/drawing/2014/main" id="{865A3F1F-296E-346E-A2FE-B50510CD5EC1}"/>
                  </a:ext>
                </a:extLst>
              </p:cNvPr>
              <p:cNvSpPr/>
              <p:nvPr/>
            </p:nvSpPr>
            <p:spPr>
              <a:xfrm>
                <a:off x="6243160" y="3524249"/>
                <a:ext cx="459916" cy="204850"/>
              </a:xfrm>
              <a:custGeom>
                <a:avLst/>
                <a:gdLst>
                  <a:gd name="connsiteX0" fmla="*/ 0 w 459916"/>
                  <a:gd name="connsiteY0" fmla="*/ 0 h 204850"/>
                  <a:gd name="connsiteX1" fmla="*/ 288227 w 459916"/>
                  <a:gd name="connsiteY1" fmla="*/ 179451 h 204850"/>
                  <a:gd name="connsiteX2" fmla="*/ 430625 w 459916"/>
                  <a:gd name="connsiteY2" fmla="*/ 179451 h 204850"/>
                  <a:gd name="connsiteX3" fmla="*/ 446342 w 459916"/>
                  <a:gd name="connsiteY3" fmla="*/ 61722 h 20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9916" h="204850">
                    <a:moveTo>
                      <a:pt x="0" y="0"/>
                    </a:moveTo>
                    <a:lnTo>
                      <a:pt x="288227" y="179451"/>
                    </a:lnTo>
                    <a:cubicBezTo>
                      <a:pt x="288227" y="179451"/>
                      <a:pt x="386906" y="236601"/>
                      <a:pt x="430625" y="179451"/>
                    </a:cubicBezTo>
                    <a:cubicBezTo>
                      <a:pt x="485584" y="107633"/>
                      <a:pt x="446342" y="61722"/>
                      <a:pt x="446342" y="61722"/>
                    </a:cubicBezTo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4" name="Volný tvar: obrazec 83">
                <a:extLst>
                  <a:ext uri="{FF2B5EF4-FFF2-40B4-BE49-F238E27FC236}">
                    <a16:creationId xmlns:a16="http://schemas.microsoft.com/office/drawing/2014/main" id="{E69AE513-1C07-FB6A-6FC1-9D582547CC86}"/>
                  </a:ext>
                </a:extLst>
              </p:cNvPr>
              <p:cNvSpPr/>
              <p:nvPr/>
            </p:nvSpPr>
            <p:spPr>
              <a:xfrm>
                <a:off x="5529458" y="3552264"/>
                <a:ext cx="280023" cy="356145"/>
              </a:xfrm>
              <a:custGeom>
                <a:avLst/>
                <a:gdLst>
                  <a:gd name="connsiteX0" fmla="*/ 127153 w 280023"/>
                  <a:gd name="connsiteY0" fmla="*/ 316314 h 356145"/>
                  <a:gd name="connsiteX1" fmla="*/ 32951 w 280023"/>
                  <a:gd name="connsiteY1" fmla="*/ 347747 h 356145"/>
                  <a:gd name="connsiteX2" fmla="*/ 22854 w 280023"/>
                  <a:gd name="connsiteY2" fmla="*/ 340984 h 356145"/>
                  <a:gd name="connsiteX3" fmla="*/ 16091 w 280023"/>
                  <a:gd name="connsiteY3" fmla="*/ 242305 h 356145"/>
                  <a:gd name="connsiteX4" fmla="*/ 152870 w 280023"/>
                  <a:gd name="connsiteY4" fmla="*/ 39327 h 356145"/>
                  <a:gd name="connsiteX5" fmla="*/ 247073 w 280023"/>
                  <a:gd name="connsiteY5" fmla="*/ 7895 h 356145"/>
                  <a:gd name="connsiteX6" fmla="*/ 257169 w 280023"/>
                  <a:gd name="connsiteY6" fmla="*/ 14657 h 356145"/>
                  <a:gd name="connsiteX7" fmla="*/ 263932 w 280023"/>
                  <a:gd name="connsiteY7" fmla="*/ 113336 h 356145"/>
                  <a:gd name="connsiteX8" fmla="*/ 127153 w 280023"/>
                  <a:gd name="connsiteY8" fmla="*/ 316314 h 35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0023" h="356145">
                    <a:moveTo>
                      <a:pt x="127153" y="316314"/>
                    </a:moveTo>
                    <a:cubicBezTo>
                      <a:pt x="102483" y="352223"/>
                      <a:pt x="60954" y="366797"/>
                      <a:pt x="32951" y="347747"/>
                    </a:cubicBezTo>
                    <a:lnTo>
                      <a:pt x="22854" y="340984"/>
                    </a:lnTo>
                    <a:cubicBezTo>
                      <a:pt x="-5149" y="321934"/>
                      <a:pt x="-7435" y="278214"/>
                      <a:pt x="16091" y="242305"/>
                    </a:cubicBezTo>
                    <a:lnTo>
                      <a:pt x="152870" y="39327"/>
                    </a:lnTo>
                    <a:cubicBezTo>
                      <a:pt x="177540" y="3418"/>
                      <a:pt x="219069" y="-10012"/>
                      <a:pt x="247073" y="7895"/>
                    </a:cubicBezTo>
                    <a:lnTo>
                      <a:pt x="257169" y="14657"/>
                    </a:lnTo>
                    <a:cubicBezTo>
                      <a:pt x="285173" y="33707"/>
                      <a:pt x="287459" y="77427"/>
                      <a:pt x="263932" y="113336"/>
                    </a:cubicBezTo>
                    <a:lnTo>
                      <a:pt x="127153" y="316314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5" name="Volný tvar: obrazec 84">
                <a:extLst>
                  <a:ext uri="{FF2B5EF4-FFF2-40B4-BE49-F238E27FC236}">
                    <a16:creationId xmlns:a16="http://schemas.microsoft.com/office/drawing/2014/main" id="{BBAB90B3-A796-556D-1EBC-904E389C4717}"/>
                  </a:ext>
                </a:extLst>
              </p:cNvPr>
              <p:cNvSpPr/>
              <p:nvPr/>
            </p:nvSpPr>
            <p:spPr>
              <a:xfrm>
                <a:off x="5431401" y="3543956"/>
                <a:ext cx="226200" cy="267768"/>
              </a:xfrm>
              <a:custGeom>
                <a:avLst/>
                <a:gdLst>
                  <a:gd name="connsiteX0" fmla="*/ 118720 w 226200"/>
                  <a:gd name="connsiteY0" fmla="*/ 243850 h 267768"/>
                  <a:gd name="connsiteX1" fmla="*/ 37948 w 226200"/>
                  <a:gd name="connsiteY1" fmla="*/ 257280 h 267768"/>
                  <a:gd name="connsiteX2" fmla="*/ 27851 w 226200"/>
                  <a:gd name="connsiteY2" fmla="*/ 250518 h 267768"/>
                  <a:gd name="connsiteX3" fmla="*/ 8801 w 226200"/>
                  <a:gd name="connsiteY3" fmla="*/ 169746 h 267768"/>
                  <a:gd name="connsiteX4" fmla="*/ 107480 w 226200"/>
                  <a:gd name="connsiteY4" fmla="*/ 23918 h 267768"/>
                  <a:gd name="connsiteX5" fmla="*/ 188252 w 226200"/>
                  <a:gd name="connsiteY5" fmla="*/ 10488 h 267768"/>
                  <a:gd name="connsiteX6" fmla="*/ 198349 w 226200"/>
                  <a:gd name="connsiteY6" fmla="*/ 18298 h 267768"/>
                  <a:gd name="connsiteX7" fmla="*/ 217399 w 226200"/>
                  <a:gd name="connsiteY7" fmla="*/ 97927 h 267768"/>
                  <a:gd name="connsiteX8" fmla="*/ 118720 w 226200"/>
                  <a:gd name="connsiteY8" fmla="*/ 243755 h 26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6200" h="267768">
                    <a:moveTo>
                      <a:pt x="118720" y="243850"/>
                    </a:moveTo>
                    <a:cubicBezTo>
                      <a:pt x="101861" y="269663"/>
                      <a:pt x="64904" y="275283"/>
                      <a:pt x="37948" y="257280"/>
                    </a:cubicBezTo>
                    <a:lnTo>
                      <a:pt x="27851" y="250518"/>
                    </a:lnTo>
                    <a:cubicBezTo>
                      <a:pt x="-152" y="231468"/>
                      <a:pt x="-8058" y="195558"/>
                      <a:pt x="8801" y="169746"/>
                    </a:cubicBezTo>
                    <a:lnTo>
                      <a:pt x="107480" y="23918"/>
                    </a:lnTo>
                    <a:cubicBezTo>
                      <a:pt x="124340" y="-1895"/>
                      <a:pt x="161297" y="-7515"/>
                      <a:pt x="188252" y="10488"/>
                    </a:cubicBezTo>
                    <a:lnTo>
                      <a:pt x="198349" y="18298"/>
                    </a:lnTo>
                    <a:cubicBezTo>
                      <a:pt x="226352" y="36205"/>
                      <a:pt x="234258" y="72114"/>
                      <a:pt x="217399" y="97927"/>
                    </a:cubicBezTo>
                    <a:lnTo>
                      <a:pt x="118720" y="243755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6" name="Volný tvar: obrazec 85">
                <a:extLst>
                  <a:ext uri="{FF2B5EF4-FFF2-40B4-BE49-F238E27FC236}">
                    <a16:creationId xmlns:a16="http://schemas.microsoft.com/office/drawing/2014/main" id="{E6FC353C-FB5A-7A03-D798-8384F907D0ED}"/>
                  </a:ext>
                </a:extLst>
              </p:cNvPr>
              <p:cNvSpPr/>
              <p:nvPr/>
            </p:nvSpPr>
            <p:spPr>
              <a:xfrm>
                <a:off x="5645825" y="3678885"/>
                <a:ext cx="241409" cy="292044"/>
              </a:xfrm>
              <a:custGeom>
                <a:avLst/>
                <a:gdLst>
                  <a:gd name="connsiteX0" fmla="*/ 121848 w 241409"/>
                  <a:gd name="connsiteY0" fmla="*/ 263702 h 292044"/>
                  <a:gd name="connsiteX1" fmla="*/ 36599 w 241409"/>
                  <a:gd name="connsiteY1" fmla="*/ 281609 h 292044"/>
                  <a:gd name="connsiteX2" fmla="*/ 26502 w 241409"/>
                  <a:gd name="connsiteY2" fmla="*/ 274846 h 292044"/>
                  <a:gd name="connsiteX3" fmla="*/ 10786 w 241409"/>
                  <a:gd name="connsiteY3" fmla="*/ 189597 h 292044"/>
                  <a:gd name="connsiteX4" fmla="*/ 120705 w 241409"/>
                  <a:gd name="connsiteY4" fmla="*/ 28053 h 292044"/>
                  <a:gd name="connsiteX5" fmla="*/ 204810 w 241409"/>
                  <a:gd name="connsiteY5" fmla="*/ 10146 h 292044"/>
                  <a:gd name="connsiteX6" fmla="*/ 214907 w 241409"/>
                  <a:gd name="connsiteY6" fmla="*/ 16909 h 292044"/>
                  <a:gd name="connsiteX7" fmla="*/ 230623 w 241409"/>
                  <a:gd name="connsiteY7" fmla="*/ 102158 h 292044"/>
                  <a:gd name="connsiteX8" fmla="*/ 121848 w 241409"/>
                  <a:gd name="connsiteY8" fmla="*/ 263702 h 2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409" h="292044">
                    <a:moveTo>
                      <a:pt x="121848" y="263702"/>
                    </a:moveTo>
                    <a:cubicBezTo>
                      <a:pt x="102798" y="292848"/>
                      <a:pt x="64698" y="300754"/>
                      <a:pt x="36599" y="281609"/>
                    </a:cubicBezTo>
                    <a:lnTo>
                      <a:pt x="26502" y="274846"/>
                    </a:lnTo>
                    <a:cubicBezTo>
                      <a:pt x="-1501" y="255796"/>
                      <a:pt x="-8264" y="217696"/>
                      <a:pt x="10786" y="189597"/>
                    </a:cubicBezTo>
                    <a:lnTo>
                      <a:pt x="120705" y="28053"/>
                    </a:lnTo>
                    <a:cubicBezTo>
                      <a:pt x="139755" y="50"/>
                      <a:pt x="176807" y="-8999"/>
                      <a:pt x="204810" y="10146"/>
                    </a:cubicBezTo>
                    <a:lnTo>
                      <a:pt x="214907" y="16909"/>
                    </a:lnTo>
                    <a:cubicBezTo>
                      <a:pt x="242910" y="35959"/>
                      <a:pt x="249673" y="74059"/>
                      <a:pt x="230623" y="102158"/>
                    </a:cubicBezTo>
                    <a:lnTo>
                      <a:pt x="121848" y="263702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7" name="Volný tvar: obrazec 86">
                <a:extLst>
                  <a:ext uri="{FF2B5EF4-FFF2-40B4-BE49-F238E27FC236}">
                    <a16:creationId xmlns:a16="http://schemas.microsoft.com/office/drawing/2014/main" id="{29281390-0036-1F67-F7E2-040B4E7BF35F}"/>
                  </a:ext>
                </a:extLst>
              </p:cNvPr>
              <p:cNvSpPr/>
              <p:nvPr/>
            </p:nvSpPr>
            <p:spPr>
              <a:xfrm>
                <a:off x="5766495" y="3805485"/>
                <a:ext cx="198570" cy="220330"/>
              </a:xfrm>
              <a:custGeom>
                <a:avLst/>
                <a:gdLst>
                  <a:gd name="connsiteX0" fmla="*/ 115573 w 198570"/>
                  <a:gd name="connsiteY0" fmla="*/ 204444 h 220330"/>
                  <a:gd name="connsiteX1" fmla="*/ 41564 w 198570"/>
                  <a:gd name="connsiteY1" fmla="*/ 206730 h 220330"/>
                  <a:gd name="connsiteX2" fmla="*/ 31467 w 198570"/>
                  <a:gd name="connsiteY2" fmla="*/ 199967 h 220330"/>
                  <a:gd name="connsiteX3" fmla="*/ 5654 w 198570"/>
                  <a:gd name="connsiteY3" fmla="*/ 130435 h 220330"/>
                  <a:gd name="connsiteX4" fmla="*/ 82998 w 198570"/>
                  <a:gd name="connsiteY4" fmla="*/ 16039 h 220330"/>
                  <a:gd name="connsiteX5" fmla="*/ 157007 w 198570"/>
                  <a:gd name="connsiteY5" fmla="*/ 12706 h 220330"/>
                  <a:gd name="connsiteX6" fmla="*/ 167103 w 198570"/>
                  <a:gd name="connsiteY6" fmla="*/ 19468 h 220330"/>
                  <a:gd name="connsiteX7" fmla="*/ 192916 w 198570"/>
                  <a:gd name="connsiteY7" fmla="*/ 90144 h 220330"/>
                  <a:gd name="connsiteX8" fmla="*/ 115573 w 198570"/>
                  <a:gd name="connsiteY8" fmla="*/ 204539 h 220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570" h="220330">
                    <a:moveTo>
                      <a:pt x="115573" y="204444"/>
                    </a:moveTo>
                    <a:cubicBezTo>
                      <a:pt x="102143" y="224637"/>
                      <a:pt x="69567" y="225780"/>
                      <a:pt x="41564" y="206730"/>
                    </a:cubicBezTo>
                    <a:lnTo>
                      <a:pt x="31467" y="199967"/>
                    </a:lnTo>
                    <a:cubicBezTo>
                      <a:pt x="3464" y="182060"/>
                      <a:pt x="-7776" y="150628"/>
                      <a:pt x="5654" y="130435"/>
                    </a:cubicBezTo>
                    <a:lnTo>
                      <a:pt x="82998" y="16039"/>
                    </a:lnTo>
                    <a:cubicBezTo>
                      <a:pt x="96428" y="-4154"/>
                      <a:pt x="130146" y="-5297"/>
                      <a:pt x="157007" y="12706"/>
                    </a:cubicBezTo>
                    <a:lnTo>
                      <a:pt x="167103" y="19468"/>
                    </a:lnTo>
                    <a:cubicBezTo>
                      <a:pt x="195107" y="38518"/>
                      <a:pt x="206346" y="69951"/>
                      <a:pt x="192916" y="90144"/>
                    </a:cubicBezTo>
                    <a:lnTo>
                      <a:pt x="115573" y="204539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05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fill="hold" nodeType="withEffect" p14:presetBounceEnd="99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7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4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1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12" grpId="0"/>
          <p:bldP spid="12" grpId="1"/>
          <p:bldP spid="15" grpId="0"/>
          <p:bldP spid="15" grpId="1"/>
          <p:bldP spid="18" grpId="0"/>
          <p:bldP spid="1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7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4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1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12" grpId="0"/>
          <p:bldP spid="12" grpId="1"/>
          <p:bldP spid="15" grpId="0"/>
          <p:bldP spid="15" grpId="1"/>
          <p:bldP spid="18" grpId="0"/>
          <p:bldP spid="18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4">
            <a:extLst>
              <a:ext uri="{FF2B5EF4-FFF2-40B4-BE49-F238E27FC236}">
                <a16:creationId xmlns:a16="http://schemas.microsoft.com/office/drawing/2014/main" id="{7592A9EB-F3D8-F326-0FAD-82965521B4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4996" y="851652"/>
            <a:ext cx="9139413" cy="5262083"/>
            <a:chOff x="1879" y="1031"/>
            <a:chExt cx="3927" cy="2261"/>
          </a:xfrm>
          <a:solidFill>
            <a:srgbClr val="5CB9EB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0B18DD3-5713-181D-2981-2FC3532C5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" y="2379"/>
              <a:ext cx="765" cy="608"/>
            </a:xfrm>
            <a:custGeom>
              <a:avLst/>
              <a:gdLst>
                <a:gd name="T0" fmla="*/ 734 w 765"/>
                <a:gd name="T1" fmla="*/ 100 h 608"/>
                <a:gd name="T2" fmla="*/ 691 w 765"/>
                <a:gd name="T3" fmla="*/ 47 h 608"/>
                <a:gd name="T4" fmla="*/ 663 w 765"/>
                <a:gd name="T5" fmla="*/ 35 h 608"/>
                <a:gd name="T6" fmla="*/ 604 w 765"/>
                <a:gd name="T7" fmla="*/ 14 h 608"/>
                <a:gd name="T8" fmla="*/ 523 w 765"/>
                <a:gd name="T9" fmla="*/ 21 h 608"/>
                <a:gd name="T10" fmla="*/ 468 w 765"/>
                <a:gd name="T11" fmla="*/ 0 h 608"/>
                <a:gd name="T12" fmla="*/ 425 w 765"/>
                <a:gd name="T13" fmla="*/ 14 h 608"/>
                <a:gd name="T14" fmla="*/ 392 w 765"/>
                <a:gd name="T15" fmla="*/ 71 h 608"/>
                <a:gd name="T16" fmla="*/ 335 w 765"/>
                <a:gd name="T17" fmla="*/ 66 h 608"/>
                <a:gd name="T18" fmla="*/ 307 w 765"/>
                <a:gd name="T19" fmla="*/ 114 h 608"/>
                <a:gd name="T20" fmla="*/ 247 w 765"/>
                <a:gd name="T21" fmla="*/ 116 h 608"/>
                <a:gd name="T22" fmla="*/ 212 w 765"/>
                <a:gd name="T23" fmla="*/ 164 h 608"/>
                <a:gd name="T24" fmla="*/ 157 w 765"/>
                <a:gd name="T25" fmla="*/ 147 h 608"/>
                <a:gd name="T26" fmla="*/ 126 w 765"/>
                <a:gd name="T27" fmla="*/ 140 h 608"/>
                <a:gd name="T28" fmla="*/ 119 w 765"/>
                <a:gd name="T29" fmla="*/ 199 h 608"/>
                <a:gd name="T30" fmla="*/ 60 w 765"/>
                <a:gd name="T31" fmla="*/ 223 h 608"/>
                <a:gd name="T32" fmla="*/ 10 w 765"/>
                <a:gd name="T33" fmla="*/ 278 h 608"/>
                <a:gd name="T34" fmla="*/ 19 w 765"/>
                <a:gd name="T35" fmla="*/ 333 h 608"/>
                <a:gd name="T36" fmla="*/ 48 w 765"/>
                <a:gd name="T37" fmla="*/ 361 h 608"/>
                <a:gd name="T38" fmla="*/ 0 w 765"/>
                <a:gd name="T39" fmla="*/ 404 h 608"/>
                <a:gd name="T40" fmla="*/ 62 w 765"/>
                <a:gd name="T41" fmla="*/ 411 h 608"/>
                <a:gd name="T42" fmla="*/ 74 w 765"/>
                <a:gd name="T43" fmla="*/ 459 h 608"/>
                <a:gd name="T44" fmla="*/ 148 w 765"/>
                <a:gd name="T45" fmla="*/ 480 h 608"/>
                <a:gd name="T46" fmla="*/ 174 w 765"/>
                <a:gd name="T47" fmla="*/ 508 h 608"/>
                <a:gd name="T48" fmla="*/ 233 w 765"/>
                <a:gd name="T49" fmla="*/ 520 h 608"/>
                <a:gd name="T50" fmla="*/ 264 w 765"/>
                <a:gd name="T51" fmla="*/ 561 h 608"/>
                <a:gd name="T52" fmla="*/ 316 w 765"/>
                <a:gd name="T53" fmla="*/ 596 h 608"/>
                <a:gd name="T54" fmla="*/ 352 w 765"/>
                <a:gd name="T55" fmla="*/ 608 h 608"/>
                <a:gd name="T56" fmla="*/ 411 w 765"/>
                <a:gd name="T57" fmla="*/ 544 h 608"/>
                <a:gd name="T58" fmla="*/ 473 w 765"/>
                <a:gd name="T59" fmla="*/ 473 h 608"/>
                <a:gd name="T60" fmla="*/ 558 w 765"/>
                <a:gd name="T61" fmla="*/ 447 h 608"/>
                <a:gd name="T62" fmla="*/ 594 w 765"/>
                <a:gd name="T63" fmla="*/ 337 h 608"/>
                <a:gd name="T64" fmla="*/ 611 w 765"/>
                <a:gd name="T65" fmla="*/ 249 h 608"/>
                <a:gd name="T66" fmla="*/ 677 w 765"/>
                <a:gd name="T67" fmla="*/ 197 h 608"/>
                <a:gd name="T68" fmla="*/ 741 w 765"/>
                <a:gd name="T69" fmla="*/ 169 h 608"/>
                <a:gd name="T70" fmla="*/ 765 w 765"/>
                <a:gd name="T71" fmla="*/ 114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5" h="608">
                  <a:moveTo>
                    <a:pt x="765" y="114"/>
                  </a:moveTo>
                  <a:lnTo>
                    <a:pt x="734" y="100"/>
                  </a:lnTo>
                  <a:lnTo>
                    <a:pt x="729" y="69"/>
                  </a:lnTo>
                  <a:lnTo>
                    <a:pt x="691" y="47"/>
                  </a:lnTo>
                  <a:lnTo>
                    <a:pt x="689" y="23"/>
                  </a:lnTo>
                  <a:lnTo>
                    <a:pt x="663" y="35"/>
                  </a:lnTo>
                  <a:lnTo>
                    <a:pt x="634" y="35"/>
                  </a:lnTo>
                  <a:lnTo>
                    <a:pt x="604" y="14"/>
                  </a:lnTo>
                  <a:lnTo>
                    <a:pt x="563" y="4"/>
                  </a:lnTo>
                  <a:lnTo>
                    <a:pt x="523" y="21"/>
                  </a:lnTo>
                  <a:lnTo>
                    <a:pt x="497" y="0"/>
                  </a:lnTo>
                  <a:lnTo>
                    <a:pt x="468" y="0"/>
                  </a:lnTo>
                  <a:lnTo>
                    <a:pt x="447" y="21"/>
                  </a:lnTo>
                  <a:lnTo>
                    <a:pt x="425" y="14"/>
                  </a:lnTo>
                  <a:lnTo>
                    <a:pt x="392" y="35"/>
                  </a:lnTo>
                  <a:lnTo>
                    <a:pt x="392" y="71"/>
                  </a:lnTo>
                  <a:lnTo>
                    <a:pt x="364" y="100"/>
                  </a:lnTo>
                  <a:lnTo>
                    <a:pt x="335" y="66"/>
                  </a:lnTo>
                  <a:lnTo>
                    <a:pt x="295" y="81"/>
                  </a:lnTo>
                  <a:lnTo>
                    <a:pt x="307" y="114"/>
                  </a:lnTo>
                  <a:lnTo>
                    <a:pt x="271" y="126"/>
                  </a:lnTo>
                  <a:lnTo>
                    <a:pt x="247" y="116"/>
                  </a:lnTo>
                  <a:lnTo>
                    <a:pt x="226" y="138"/>
                  </a:lnTo>
                  <a:lnTo>
                    <a:pt x="212" y="164"/>
                  </a:lnTo>
                  <a:lnTo>
                    <a:pt x="190" y="145"/>
                  </a:lnTo>
                  <a:lnTo>
                    <a:pt x="157" y="147"/>
                  </a:lnTo>
                  <a:lnTo>
                    <a:pt x="148" y="121"/>
                  </a:lnTo>
                  <a:lnTo>
                    <a:pt x="126" y="140"/>
                  </a:lnTo>
                  <a:lnTo>
                    <a:pt x="138" y="180"/>
                  </a:lnTo>
                  <a:lnTo>
                    <a:pt x="119" y="199"/>
                  </a:lnTo>
                  <a:lnTo>
                    <a:pt x="107" y="216"/>
                  </a:lnTo>
                  <a:lnTo>
                    <a:pt x="60" y="223"/>
                  </a:lnTo>
                  <a:lnTo>
                    <a:pt x="29" y="254"/>
                  </a:lnTo>
                  <a:lnTo>
                    <a:pt x="10" y="278"/>
                  </a:lnTo>
                  <a:lnTo>
                    <a:pt x="27" y="306"/>
                  </a:lnTo>
                  <a:lnTo>
                    <a:pt x="19" y="333"/>
                  </a:lnTo>
                  <a:lnTo>
                    <a:pt x="53" y="337"/>
                  </a:lnTo>
                  <a:lnTo>
                    <a:pt x="48" y="361"/>
                  </a:lnTo>
                  <a:lnTo>
                    <a:pt x="27" y="378"/>
                  </a:lnTo>
                  <a:lnTo>
                    <a:pt x="0" y="404"/>
                  </a:lnTo>
                  <a:lnTo>
                    <a:pt x="19" y="428"/>
                  </a:lnTo>
                  <a:lnTo>
                    <a:pt x="62" y="411"/>
                  </a:lnTo>
                  <a:lnTo>
                    <a:pt x="76" y="428"/>
                  </a:lnTo>
                  <a:lnTo>
                    <a:pt x="74" y="459"/>
                  </a:lnTo>
                  <a:lnTo>
                    <a:pt x="105" y="475"/>
                  </a:lnTo>
                  <a:lnTo>
                    <a:pt x="148" y="480"/>
                  </a:lnTo>
                  <a:lnTo>
                    <a:pt x="145" y="511"/>
                  </a:lnTo>
                  <a:lnTo>
                    <a:pt x="174" y="508"/>
                  </a:lnTo>
                  <a:lnTo>
                    <a:pt x="200" y="535"/>
                  </a:lnTo>
                  <a:lnTo>
                    <a:pt x="233" y="520"/>
                  </a:lnTo>
                  <a:lnTo>
                    <a:pt x="264" y="539"/>
                  </a:lnTo>
                  <a:lnTo>
                    <a:pt x="264" y="561"/>
                  </a:lnTo>
                  <a:lnTo>
                    <a:pt x="297" y="568"/>
                  </a:lnTo>
                  <a:lnTo>
                    <a:pt x="316" y="596"/>
                  </a:lnTo>
                  <a:lnTo>
                    <a:pt x="326" y="608"/>
                  </a:lnTo>
                  <a:lnTo>
                    <a:pt x="352" y="608"/>
                  </a:lnTo>
                  <a:lnTo>
                    <a:pt x="387" y="587"/>
                  </a:lnTo>
                  <a:lnTo>
                    <a:pt x="411" y="544"/>
                  </a:lnTo>
                  <a:lnTo>
                    <a:pt x="463" y="542"/>
                  </a:lnTo>
                  <a:lnTo>
                    <a:pt x="473" y="473"/>
                  </a:lnTo>
                  <a:lnTo>
                    <a:pt x="492" y="451"/>
                  </a:lnTo>
                  <a:lnTo>
                    <a:pt x="558" y="447"/>
                  </a:lnTo>
                  <a:lnTo>
                    <a:pt x="594" y="397"/>
                  </a:lnTo>
                  <a:lnTo>
                    <a:pt x="594" y="337"/>
                  </a:lnTo>
                  <a:lnTo>
                    <a:pt x="611" y="285"/>
                  </a:lnTo>
                  <a:lnTo>
                    <a:pt x="611" y="249"/>
                  </a:lnTo>
                  <a:lnTo>
                    <a:pt x="639" y="207"/>
                  </a:lnTo>
                  <a:lnTo>
                    <a:pt x="677" y="197"/>
                  </a:lnTo>
                  <a:lnTo>
                    <a:pt x="710" y="180"/>
                  </a:lnTo>
                  <a:lnTo>
                    <a:pt x="741" y="169"/>
                  </a:lnTo>
                  <a:lnTo>
                    <a:pt x="765" y="114"/>
                  </a:lnTo>
                  <a:lnTo>
                    <a:pt x="765" y="11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67121B9B-FED0-C368-53AE-A6C897CD0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1031"/>
              <a:ext cx="983" cy="877"/>
            </a:xfrm>
            <a:custGeom>
              <a:avLst/>
              <a:gdLst>
                <a:gd name="T0" fmla="*/ 47 w 983"/>
                <a:gd name="T1" fmla="*/ 542 h 877"/>
                <a:gd name="T2" fmla="*/ 61 w 983"/>
                <a:gd name="T3" fmla="*/ 487 h 877"/>
                <a:gd name="T4" fmla="*/ 154 w 983"/>
                <a:gd name="T5" fmla="*/ 485 h 877"/>
                <a:gd name="T6" fmla="*/ 171 w 983"/>
                <a:gd name="T7" fmla="*/ 432 h 877"/>
                <a:gd name="T8" fmla="*/ 202 w 983"/>
                <a:gd name="T9" fmla="*/ 409 h 877"/>
                <a:gd name="T10" fmla="*/ 230 w 983"/>
                <a:gd name="T11" fmla="*/ 425 h 877"/>
                <a:gd name="T12" fmla="*/ 242 w 983"/>
                <a:gd name="T13" fmla="*/ 383 h 877"/>
                <a:gd name="T14" fmla="*/ 270 w 983"/>
                <a:gd name="T15" fmla="*/ 361 h 877"/>
                <a:gd name="T16" fmla="*/ 301 w 983"/>
                <a:gd name="T17" fmla="*/ 402 h 877"/>
                <a:gd name="T18" fmla="*/ 346 w 983"/>
                <a:gd name="T19" fmla="*/ 321 h 877"/>
                <a:gd name="T20" fmla="*/ 389 w 983"/>
                <a:gd name="T21" fmla="*/ 311 h 877"/>
                <a:gd name="T22" fmla="*/ 434 w 983"/>
                <a:gd name="T23" fmla="*/ 306 h 877"/>
                <a:gd name="T24" fmla="*/ 505 w 983"/>
                <a:gd name="T25" fmla="*/ 283 h 877"/>
                <a:gd name="T26" fmla="*/ 529 w 983"/>
                <a:gd name="T27" fmla="*/ 302 h 877"/>
                <a:gd name="T28" fmla="*/ 553 w 983"/>
                <a:gd name="T29" fmla="*/ 240 h 877"/>
                <a:gd name="T30" fmla="*/ 608 w 983"/>
                <a:gd name="T31" fmla="*/ 211 h 877"/>
                <a:gd name="T32" fmla="*/ 681 w 983"/>
                <a:gd name="T33" fmla="*/ 207 h 877"/>
                <a:gd name="T34" fmla="*/ 736 w 983"/>
                <a:gd name="T35" fmla="*/ 190 h 877"/>
                <a:gd name="T36" fmla="*/ 781 w 983"/>
                <a:gd name="T37" fmla="*/ 154 h 877"/>
                <a:gd name="T38" fmla="*/ 840 w 983"/>
                <a:gd name="T39" fmla="*/ 147 h 877"/>
                <a:gd name="T40" fmla="*/ 802 w 983"/>
                <a:gd name="T41" fmla="*/ 100 h 877"/>
                <a:gd name="T42" fmla="*/ 762 w 983"/>
                <a:gd name="T43" fmla="*/ 64 h 877"/>
                <a:gd name="T44" fmla="*/ 790 w 983"/>
                <a:gd name="T45" fmla="*/ 0 h 877"/>
                <a:gd name="T46" fmla="*/ 843 w 983"/>
                <a:gd name="T47" fmla="*/ 28 h 877"/>
                <a:gd name="T48" fmla="*/ 907 w 983"/>
                <a:gd name="T49" fmla="*/ 16 h 877"/>
                <a:gd name="T50" fmla="*/ 957 w 983"/>
                <a:gd name="T51" fmla="*/ 64 h 877"/>
                <a:gd name="T52" fmla="*/ 938 w 983"/>
                <a:gd name="T53" fmla="*/ 128 h 877"/>
                <a:gd name="T54" fmla="*/ 976 w 983"/>
                <a:gd name="T55" fmla="*/ 169 h 877"/>
                <a:gd name="T56" fmla="*/ 942 w 983"/>
                <a:gd name="T57" fmla="*/ 204 h 877"/>
                <a:gd name="T58" fmla="*/ 904 w 983"/>
                <a:gd name="T59" fmla="*/ 228 h 877"/>
                <a:gd name="T60" fmla="*/ 876 w 983"/>
                <a:gd name="T61" fmla="*/ 254 h 877"/>
                <a:gd name="T62" fmla="*/ 852 w 983"/>
                <a:gd name="T63" fmla="*/ 299 h 877"/>
                <a:gd name="T64" fmla="*/ 809 w 983"/>
                <a:gd name="T65" fmla="*/ 354 h 877"/>
                <a:gd name="T66" fmla="*/ 826 w 983"/>
                <a:gd name="T67" fmla="*/ 409 h 877"/>
                <a:gd name="T68" fmla="*/ 890 w 983"/>
                <a:gd name="T69" fmla="*/ 499 h 877"/>
                <a:gd name="T70" fmla="*/ 883 w 983"/>
                <a:gd name="T71" fmla="*/ 551 h 877"/>
                <a:gd name="T72" fmla="*/ 852 w 983"/>
                <a:gd name="T73" fmla="*/ 575 h 877"/>
                <a:gd name="T74" fmla="*/ 836 w 983"/>
                <a:gd name="T75" fmla="*/ 618 h 877"/>
                <a:gd name="T76" fmla="*/ 776 w 983"/>
                <a:gd name="T77" fmla="*/ 632 h 877"/>
                <a:gd name="T78" fmla="*/ 669 w 983"/>
                <a:gd name="T79" fmla="*/ 656 h 877"/>
                <a:gd name="T80" fmla="*/ 598 w 983"/>
                <a:gd name="T81" fmla="*/ 654 h 877"/>
                <a:gd name="T82" fmla="*/ 570 w 983"/>
                <a:gd name="T83" fmla="*/ 703 h 877"/>
                <a:gd name="T84" fmla="*/ 529 w 983"/>
                <a:gd name="T85" fmla="*/ 713 h 877"/>
                <a:gd name="T86" fmla="*/ 501 w 983"/>
                <a:gd name="T87" fmla="*/ 718 h 877"/>
                <a:gd name="T88" fmla="*/ 425 w 983"/>
                <a:gd name="T89" fmla="*/ 746 h 877"/>
                <a:gd name="T90" fmla="*/ 346 w 983"/>
                <a:gd name="T91" fmla="*/ 775 h 877"/>
                <a:gd name="T92" fmla="*/ 311 w 983"/>
                <a:gd name="T93" fmla="*/ 837 h 877"/>
                <a:gd name="T94" fmla="*/ 263 w 983"/>
                <a:gd name="T95" fmla="*/ 877 h 877"/>
                <a:gd name="T96" fmla="*/ 206 w 983"/>
                <a:gd name="T97" fmla="*/ 858 h 877"/>
                <a:gd name="T98" fmla="*/ 194 w 983"/>
                <a:gd name="T99" fmla="*/ 799 h 877"/>
                <a:gd name="T100" fmla="*/ 180 w 983"/>
                <a:gd name="T101" fmla="*/ 746 h 877"/>
                <a:gd name="T102" fmla="*/ 168 w 983"/>
                <a:gd name="T103" fmla="*/ 694 h 877"/>
                <a:gd name="T104" fmla="*/ 178 w 983"/>
                <a:gd name="T105" fmla="*/ 646 h 877"/>
                <a:gd name="T106" fmla="*/ 99 w 983"/>
                <a:gd name="T107" fmla="*/ 627 h 877"/>
                <a:gd name="T108" fmla="*/ 73 w 983"/>
                <a:gd name="T109" fmla="*/ 594 h 877"/>
                <a:gd name="T110" fmla="*/ 0 w 983"/>
                <a:gd name="T111" fmla="*/ 568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83" h="877">
                  <a:moveTo>
                    <a:pt x="0" y="568"/>
                  </a:moveTo>
                  <a:lnTo>
                    <a:pt x="47" y="542"/>
                  </a:lnTo>
                  <a:lnTo>
                    <a:pt x="45" y="506"/>
                  </a:lnTo>
                  <a:lnTo>
                    <a:pt x="61" y="487"/>
                  </a:lnTo>
                  <a:lnTo>
                    <a:pt x="111" y="480"/>
                  </a:lnTo>
                  <a:lnTo>
                    <a:pt x="154" y="485"/>
                  </a:lnTo>
                  <a:lnTo>
                    <a:pt x="171" y="456"/>
                  </a:lnTo>
                  <a:lnTo>
                    <a:pt x="171" y="432"/>
                  </a:lnTo>
                  <a:lnTo>
                    <a:pt x="185" y="409"/>
                  </a:lnTo>
                  <a:lnTo>
                    <a:pt x="202" y="409"/>
                  </a:lnTo>
                  <a:lnTo>
                    <a:pt x="209" y="432"/>
                  </a:lnTo>
                  <a:lnTo>
                    <a:pt x="230" y="425"/>
                  </a:lnTo>
                  <a:lnTo>
                    <a:pt x="230" y="397"/>
                  </a:lnTo>
                  <a:lnTo>
                    <a:pt x="242" y="383"/>
                  </a:lnTo>
                  <a:lnTo>
                    <a:pt x="251" y="361"/>
                  </a:lnTo>
                  <a:lnTo>
                    <a:pt x="270" y="361"/>
                  </a:lnTo>
                  <a:lnTo>
                    <a:pt x="278" y="390"/>
                  </a:lnTo>
                  <a:lnTo>
                    <a:pt x="301" y="402"/>
                  </a:lnTo>
                  <a:lnTo>
                    <a:pt x="344" y="371"/>
                  </a:lnTo>
                  <a:lnTo>
                    <a:pt x="346" y="321"/>
                  </a:lnTo>
                  <a:lnTo>
                    <a:pt x="365" y="299"/>
                  </a:lnTo>
                  <a:lnTo>
                    <a:pt x="389" y="311"/>
                  </a:lnTo>
                  <a:lnTo>
                    <a:pt x="418" y="287"/>
                  </a:lnTo>
                  <a:lnTo>
                    <a:pt x="434" y="306"/>
                  </a:lnTo>
                  <a:lnTo>
                    <a:pt x="467" y="287"/>
                  </a:lnTo>
                  <a:lnTo>
                    <a:pt x="505" y="283"/>
                  </a:lnTo>
                  <a:lnTo>
                    <a:pt x="515" y="302"/>
                  </a:lnTo>
                  <a:lnTo>
                    <a:pt x="529" y="302"/>
                  </a:lnTo>
                  <a:lnTo>
                    <a:pt x="553" y="278"/>
                  </a:lnTo>
                  <a:lnTo>
                    <a:pt x="553" y="240"/>
                  </a:lnTo>
                  <a:lnTo>
                    <a:pt x="586" y="233"/>
                  </a:lnTo>
                  <a:lnTo>
                    <a:pt x="608" y="211"/>
                  </a:lnTo>
                  <a:lnTo>
                    <a:pt x="638" y="230"/>
                  </a:lnTo>
                  <a:lnTo>
                    <a:pt x="681" y="207"/>
                  </a:lnTo>
                  <a:lnTo>
                    <a:pt x="700" y="188"/>
                  </a:lnTo>
                  <a:lnTo>
                    <a:pt x="736" y="190"/>
                  </a:lnTo>
                  <a:lnTo>
                    <a:pt x="755" y="154"/>
                  </a:lnTo>
                  <a:lnTo>
                    <a:pt x="781" y="154"/>
                  </a:lnTo>
                  <a:lnTo>
                    <a:pt x="790" y="166"/>
                  </a:lnTo>
                  <a:lnTo>
                    <a:pt x="840" y="147"/>
                  </a:lnTo>
                  <a:lnTo>
                    <a:pt x="845" y="112"/>
                  </a:lnTo>
                  <a:lnTo>
                    <a:pt x="802" y="100"/>
                  </a:lnTo>
                  <a:lnTo>
                    <a:pt x="802" y="71"/>
                  </a:lnTo>
                  <a:lnTo>
                    <a:pt x="762" y="64"/>
                  </a:lnTo>
                  <a:lnTo>
                    <a:pt x="776" y="35"/>
                  </a:lnTo>
                  <a:lnTo>
                    <a:pt x="790" y="0"/>
                  </a:lnTo>
                  <a:lnTo>
                    <a:pt x="833" y="19"/>
                  </a:lnTo>
                  <a:lnTo>
                    <a:pt x="843" y="28"/>
                  </a:lnTo>
                  <a:lnTo>
                    <a:pt x="866" y="28"/>
                  </a:lnTo>
                  <a:lnTo>
                    <a:pt x="907" y="16"/>
                  </a:lnTo>
                  <a:lnTo>
                    <a:pt x="930" y="40"/>
                  </a:lnTo>
                  <a:lnTo>
                    <a:pt x="957" y="64"/>
                  </a:lnTo>
                  <a:lnTo>
                    <a:pt x="957" y="95"/>
                  </a:lnTo>
                  <a:lnTo>
                    <a:pt x="938" y="128"/>
                  </a:lnTo>
                  <a:lnTo>
                    <a:pt x="983" y="121"/>
                  </a:lnTo>
                  <a:lnTo>
                    <a:pt x="976" y="169"/>
                  </a:lnTo>
                  <a:lnTo>
                    <a:pt x="976" y="192"/>
                  </a:lnTo>
                  <a:lnTo>
                    <a:pt x="942" y="204"/>
                  </a:lnTo>
                  <a:lnTo>
                    <a:pt x="938" y="240"/>
                  </a:lnTo>
                  <a:lnTo>
                    <a:pt x="904" y="228"/>
                  </a:lnTo>
                  <a:lnTo>
                    <a:pt x="869" y="223"/>
                  </a:lnTo>
                  <a:lnTo>
                    <a:pt x="876" y="254"/>
                  </a:lnTo>
                  <a:lnTo>
                    <a:pt x="852" y="278"/>
                  </a:lnTo>
                  <a:lnTo>
                    <a:pt x="852" y="299"/>
                  </a:lnTo>
                  <a:lnTo>
                    <a:pt x="831" y="321"/>
                  </a:lnTo>
                  <a:lnTo>
                    <a:pt x="809" y="354"/>
                  </a:lnTo>
                  <a:lnTo>
                    <a:pt x="826" y="383"/>
                  </a:lnTo>
                  <a:lnTo>
                    <a:pt x="826" y="409"/>
                  </a:lnTo>
                  <a:lnTo>
                    <a:pt x="864" y="468"/>
                  </a:lnTo>
                  <a:lnTo>
                    <a:pt x="890" y="499"/>
                  </a:lnTo>
                  <a:lnTo>
                    <a:pt x="878" y="516"/>
                  </a:lnTo>
                  <a:lnTo>
                    <a:pt x="883" y="551"/>
                  </a:lnTo>
                  <a:lnTo>
                    <a:pt x="859" y="551"/>
                  </a:lnTo>
                  <a:lnTo>
                    <a:pt x="852" y="575"/>
                  </a:lnTo>
                  <a:lnTo>
                    <a:pt x="826" y="575"/>
                  </a:lnTo>
                  <a:lnTo>
                    <a:pt x="836" y="618"/>
                  </a:lnTo>
                  <a:lnTo>
                    <a:pt x="817" y="637"/>
                  </a:lnTo>
                  <a:lnTo>
                    <a:pt x="776" y="632"/>
                  </a:lnTo>
                  <a:lnTo>
                    <a:pt x="752" y="656"/>
                  </a:lnTo>
                  <a:lnTo>
                    <a:pt x="669" y="656"/>
                  </a:lnTo>
                  <a:lnTo>
                    <a:pt x="629" y="637"/>
                  </a:lnTo>
                  <a:lnTo>
                    <a:pt x="598" y="654"/>
                  </a:lnTo>
                  <a:lnTo>
                    <a:pt x="598" y="677"/>
                  </a:lnTo>
                  <a:lnTo>
                    <a:pt x="570" y="703"/>
                  </a:lnTo>
                  <a:lnTo>
                    <a:pt x="541" y="703"/>
                  </a:lnTo>
                  <a:lnTo>
                    <a:pt x="529" y="713"/>
                  </a:lnTo>
                  <a:lnTo>
                    <a:pt x="532" y="734"/>
                  </a:lnTo>
                  <a:lnTo>
                    <a:pt x="501" y="718"/>
                  </a:lnTo>
                  <a:lnTo>
                    <a:pt x="470" y="749"/>
                  </a:lnTo>
                  <a:lnTo>
                    <a:pt x="425" y="746"/>
                  </a:lnTo>
                  <a:lnTo>
                    <a:pt x="384" y="772"/>
                  </a:lnTo>
                  <a:lnTo>
                    <a:pt x="346" y="775"/>
                  </a:lnTo>
                  <a:lnTo>
                    <a:pt x="318" y="803"/>
                  </a:lnTo>
                  <a:lnTo>
                    <a:pt x="311" y="837"/>
                  </a:lnTo>
                  <a:lnTo>
                    <a:pt x="280" y="848"/>
                  </a:lnTo>
                  <a:lnTo>
                    <a:pt x="263" y="877"/>
                  </a:lnTo>
                  <a:lnTo>
                    <a:pt x="228" y="858"/>
                  </a:lnTo>
                  <a:lnTo>
                    <a:pt x="206" y="858"/>
                  </a:lnTo>
                  <a:lnTo>
                    <a:pt x="171" y="822"/>
                  </a:lnTo>
                  <a:lnTo>
                    <a:pt x="194" y="799"/>
                  </a:lnTo>
                  <a:lnTo>
                    <a:pt x="171" y="765"/>
                  </a:lnTo>
                  <a:lnTo>
                    <a:pt x="180" y="746"/>
                  </a:lnTo>
                  <a:lnTo>
                    <a:pt x="159" y="725"/>
                  </a:lnTo>
                  <a:lnTo>
                    <a:pt x="168" y="694"/>
                  </a:lnTo>
                  <a:lnTo>
                    <a:pt x="154" y="668"/>
                  </a:lnTo>
                  <a:lnTo>
                    <a:pt x="178" y="646"/>
                  </a:lnTo>
                  <a:lnTo>
                    <a:pt x="154" y="620"/>
                  </a:lnTo>
                  <a:lnTo>
                    <a:pt x="99" y="627"/>
                  </a:lnTo>
                  <a:lnTo>
                    <a:pt x="99" y="604"/>
                  </a:lnTo>
                  <a:lnTo>
                    <a:pt x="73" y="594"/>
                  </a:lnTo>
                  <a:lnTo>
                    <a:pt x="23" y="594"/>
                  </a:lnTo>
                  <a:lnTo>
                    <a:pt x="0" y="568"/>
                  </a:lnTo>
                  <a:lnTo>
                    <a:pt x="0" y="568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34422C78-296F-AFAE-722C-AF8BA0ED5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" y="1428"/>
              <a:ext cx="1237" cy="1003"/>
            </a:xfrm>
            <a:custGeom>
              <a:avLst/>
              <a:gdLst>
                <a:gd name="T0" fmla="*/ 1201 w 1237"/>
                <a:gd name="T1" fmla="*/ 554 h 1003"/>
                <a:gd name="T2" fmla="*/ 1149 w 1237"/>
                <a:gd name="T3" fmla="*/ 504 h 1003"/>
                <a:gd name="T4" fmla="*/ 1135 w 1237"/>
                <a:gd name="T5" fmla="*/ 421 h 1003"/>
                <a:gd name="T6" fmla="*/ 1149 w 1237"/>
                <a:gd name="T7" fmla="*/ 335 h 1003"/>
                <a:gd name="T8" fmla="*/ 1099 w 1237"/>
                <a:gd name="T9" fmla="*/ 306 h 1003"/>
                <a:gd name="T10" fmla="*/ 1030 w 1237"/>
                <a:gd name="T11" fmla="*/ 249 h 1003"/>
                <a:gd name="T12" fmla="*/ 1016 w 1237"/>
                <a:gd name="T13" fmla="*/ 195 h 1003"/>
                <a:gd name="T14" fmla="*/ 995 w 1237"/>
                <a:gd name="T15" fmla="*/ 107 h 1003"/>
                <a:gd name="T16" fmla="*/ 983 w 1237"/>
                <a:gd name="T17" fmla="*/ 57 h 1003"/>
                <a:gd name="T18" fmla="*/ 900 w 1237"/>
                <a:gd name="T19" fmla="*/ 21 h 1003"/>
                <a:gd name="T20" fmla="*/ 824 w 1237"/>
                <a:gd name="T21" fmla="*/ 74 h 1003"/>
                <a:gd name="T22" fmla="*/ 783 w 1237"/>
                <a:gd name="T23" fmla="*/ 90 h 1003"/>
                <a:gd name="T24" fmla="*/ 684 w 1237"/>
                <a:gd name="T25" fmla="*/ 100 h 1003"/>
                <a:gd name="T26" fmla="*/ 622 w 1237"/>
                <a:gd name="T27" fmla="*/ 154 h 1003"/>
                <a:gd name="T28" fmla="*/ 565 w 1237"/>
                <a:gd name="T29" fmla="*/ 178 h 1003"/>
                <a:gd name="T30" fmla="*/ 515 w 1237"/>
                <a:gd name="T31" fmla="*/ 235 h 1003"/>
                <a:gd name="T32" fmla="*/ 368 w 1237"/>
                <a:gd name="T33" fmla="*/ 240 h 1003"/>
                <a:gd name="T34" fmla="*/ 309 w 1237"/>
                <a:gd name="T35" fmla="*/ 306 h 1003"/>
                <a:gd name="T36" fmla="*/ 271 w 1237"/>
                <a:gd name="T37" fmla="*/ 337 h 1003"/>
                <a:gd name="T38" fmla="*/ 164 w 1237"/>
                <a:gd name="T39" fmla="*/ 349 h 1003"/>
                <a:gd name="T40" fmla="*/ 57 w 1237"/>
                <a:gd name="T41" fmla="*/ 406 h 1003"/>
                <a:gd name="T42" fmla="*/ 2 w 1237"/>
                <a:gd name="T43" fmla="*/ 480 h 1003"/>
                <a:gd name="T44" fmla="*/ 17 w 1237"/>
                <a:gd name="T45" fmla="*/ 530 h 1003"/>
                <a:gd name="T46" fmla="*/ 76 w 1237"/>
                <a:gd name="T47" fmla="*/ 542 h 1003"/>
                <a:gd name="T48" fmla="*/ 142 w 1237"/>
                <a:gd name="T49" fmla="*/ 554 h 1003"/>
                <a:gd name="T50" fmla="*/ 195 w 1237"/>
                <a:gd name="T51" fmla="*/ 604 h 1003"/>
                <a:gd name="T52" fmla="*/ 240 w 1237"/>
                <a:gd name="T53" fmla="*/ 656 h 1003"/>
                <a:gd name="T54" fmla="*/ 235 w 1237"/>
                <a:gd name="T55" fmla="*/ 732 h 1003"/>
                <a:gd name="T56" fmla="*/ 209 w 1237"/>
                <a:gd name="T57" fmla="*/ 806 h 1003"/>
                <a:gd name="T58" fmla="*/ 173 w 1237"/>
                <a:gd name="T59" fmla="*/ 846 h 1003"/>
                <a:gd name="T60" fmla="*/ 199 w 1237"/>
                <a:gd name="T61" fmla="*/ 908 h 1003"/>
                <a:gd name="T62" fmla="*/ 209 w 1237"/>
                <a:gd name="T63" fmla="*/ 989 h 1003"/>
                <a:gd name="T64" fmla="*/ 337 w 1237"/>
                <a:gd name="T65" fmla="*/ 984 h 1003"/>
                <a:gd name="T66" fmla="*/ 394 w 1237"/>
                <a:gd name="T67" fmla="*/ 982 h 1003"/>
                <a:gd name="T68" fmla="*/ 508 w 1237"/>
                <a:gd name="T69" fmla="*/ 955 h 1003"/>
                <a:gd name="T70" fmla="*/ 584 w 1237"/>
                <a:gd name="T71" fmla="*/ 963 h 1003"/>
                <a:gd name="T72" fmla="*/ 679 w 1237"/>
                <a:gd name="T73" fmla="*/ 984 h 1003"/>
                <a:gd name="T74" fmla="*/ 767 w 1237"/>
                <a:gd name="T75" fmla="*/ 960 h 1003"/>
                <a:gd name="T76" fmla="*/ 826 w 1237"/>
                <a:gd name="T77" fmla="*/ 934 h 1003"/>
                <a:gd name="T78" fmla="*/ 876 w 1237"/>
                <a:gd name="T79" fmla="*/ 984 h 1003"/>
                <a:gd name="T80" fmla="*/ 919 w 1237"/>
                <a:gd name="T81" fmla="*/ 915 h 1003"/>
                <a:gd name="T82" fmla="*/ 1019 w 1237"/>
                <a:gd name="T83" fmla="*/ 925 h 1003"/>
                <a:gd name="T84" fmla="*/ 1073 w 1237"/>
                <a:gd name="T85" fmla="*/ 896 h 1003"/>
                <a:gd name="T86" fmla="*/ 1033 w 1237"/>
                <a:gd name="T87" fmla="*/ 822 h 1003"/>
                <a:gd name="T88" fmla="*/ 1071 w 1237"/>
                <a:gd name="T89" fmla="*/ 775 h 1003"/>
                <a:gd name="T90" fmla="*/ 1137 w 1237"/>
                <a:gd name="T91" fmla="*/ 765 h 1003"/>
                <a:gd name="T92" fmla="*/ 1175 w 1237"/>
                <a:gd name="T93" fmla="*/ 713 h 1003"/>
                <a:gd name="T94" fmla="*/ 1216 w 1237"/>
                <a:gd name="T95" fmla="*/ 651 h 1003"/>
                <a:gd name="T96" fmla="*/ 1237 w 1237"/>
                <a:gd name="T97" fmla="*/ 594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37" h="1003">
                  <a:moveTo>
                    <a:pt x="1237" y="594"/>
                  </a:moveTo>
                  <a:lnTo>
                    <a:pt x="1201" y="577"/>
                  </a:lnTo>
                  <a:lnTo>
                    <a:pt x="1201" y="554"/>
                  </a:lnTo>
                  <a:lnTo>
                    <a:pt x="1173" y="544"/>
                  </a:lnTo>
                  <a:lnTo>
                    <a:pt x="1144" y="528"/>
                  </a:lnTo>
                  <a:lnTo>
                    <a:pt x="1149" y="504"/>
                  </a:lnTo>
                  <a:lnTo>
                    <a:pt x="1166" y="478"/>
                  </a:lnTo>
                  <a:lnTo>
                    <a:pt x="1175" y="444"/>
                  </a:lnTo>
                  <a:lnTo>
                    <a:pt x="1135" y="421"/>
                  </a:lnTo>
                  <a:lnTo>
                    <a:pt x="1154" y="385"/>
                  </a:lnTo>
                  <a:lnTo>
                    <a:pt x="1144" y="364"/>
                  </a:lnTo>
                  <a:lnTo>
                    <a:pt x="1149" y="335"/>
                  </a:lnTo>
                  <a:lnTo>
                    <a:pt x="1144" y="304"/>
                  </a:lnTo>
                  <a:lnTo>
                    <a:pt x="1128" y="287"/>
                  </a:lnTo>
                  <a:lnTo>
                    <a:pt x="1099" y="306"/>
                  </a:lnTo>
                  <a:lnTo>
                    <a:pt x="1054" y="299"/>
                  </a:lnTo>
                  <a:lnTo>
                    <a:pt x="1054" y="273"/>
                  </a:lnTo>
                  <a:lnTo>
                    <a:pt x="1030" y="249"/>
                  </a:lnTo>
                  <a:lnTo>
                    <a:pt x="1000" y="242"/>
                  </a:lnTo>
                  <a:lnTo>
                    <a:pt x="992" y="219"/>
                  </a:lnTo>
                  <a:lnTo>
                    <a:pt x="1016" y="195"/>
                  </a:lnTo>
                  <a:lnTo>
                    <a:pt x="1002" y="152"/>
                  </a:lnTo>
                  <a:lnTo>
                    <a:pt x="1009" y="128"/>
                  </a:lnTo>
                  <a:lnTo>
                    <a:pt x="995" y="107"/>
                  </a:lnTo>
                  <a:lnTo>
                    <a:pt x="1009" y="88"/>
                  </a:lnTo>
                  <a:lnTo>
                    <a:pt x="983" y="76"/>
                  </a:lnTo>
                  <a:lnTo>
                    <a:pt x="983" y="57"/>
                  </a:lnTo>
                  <a:lnTo>
                    <a:pt x="945" y="38"/>
                  </a:lnTo>
                  <a:lnTo>
                    <a:pt x="928" y="21"/>
                  </a:lnTo>
                  <a:lnTo>
                    <a:pt x="900" y="21"/>
                  </a:lnTo>
                  <a:lnTo>
                    <a:pt x="878" y="0"/>
                  </a:lnTo>
                  <a:lnTo>
                    <a:pt x="859" y="35"/>
                  </a:lnTo>
                  <a:lnTo>
                    <a:pt x="824" y="74"/>
                  </a:lnTo>
                  <a:lnTo>
                    <a:pt x="814" y="62"/>
                  </a:lnTo>
                  <a:lnTo>
                    <a:pt x="783" y="66"/>
                  </a:lnTo>
                  <a:lnTo>
                    <a:pt x="783" y="90"/>
                  </a:lnTo>
                  <a:lnTo>
                    <a:pt x="743" y="123"/>
                  </a:lnTo>
                  <a:lnTo>
                    <a:pt x="696" y="135"/>
                  </a:lnTo>
                  <a:lnTo>
                    <a:pt x="684" y="100"/>
                  </a:lnTo>
                  <a:lnTo>
                    <a:pt x="629" y="102"/>
                  </a:lnTo>
                  <a:lnTo>
                    <a:pt x="617" y="119"/>
                  </a:lnTo>
                  <a:lnTo>
                    <a:pt x="622" y="154"/>
                  </a:lnTo>
                  <a:lnTo>
                    <a:pt x="598" y="154"/>
                  </a:lnTo>
                  <a:lnTo>
                    <a:pt x="591" y="178"/>
                  </a:lnTo>
                  <a:lnTo>
                    <a:pt x="565" y="178"/>
                  </a:lnTo>
                  <a:lnTo>
                    <a:pt x="575" y="221"/>
                  </a:lnTo>
                  <a:lnTo>
                    <a:pt x="556" y="240"/>
                  </a:lnTo>
                  <a:lnTo>
                    <a:pt x="515" y="235"/>
                  </a:lnTo>
                  <a:lnTo>
                    <a:pt x="491" y="259"/>
                  </a:lnTo>
                  <a:lnTo>
                    <a:pt x="408" y="259"/>
                  </a:lnTo>
                  <a:lnTo>
                    <a:pt x="368" y="240"/>
                  </a:lnTo>
                  <a:lnTo>
                    <a:pt x="337" y="257"/>
                  </a:lnTo>
                  <a:lnTo>
                    <a:pt x="337" y="280"/>
                  </a:lnTo>
                  <a:lnTo>
                    <a:pt x="309" y="306"/>
                  </a:lnTo>
                  <a:lnTo>
                    <a:pt x="280" y="306"/>
                  </a:lnTo>
                  <a:lnTo>
                    <a:pt x="268" y="316"/>
                  </a:lnTo>
                  <a:lnTo>
                    <a:pt x="271" y="337"/>
                  </a:lnTo>
                  <a:lnTo>
                    <a:pt x="240" y="321"/>
                  </a:lnTo>
                  <a:lnTo>
                    <a:pt x="209" y="352"/>
                  </a:lnTo>
                  <a:lnTo>
                    <a:pt x="164" y="349"/>
                  </a:lnTo>
                  <a:lnTo>
                    <a:pt x="123" y="375"/>
                  </a:lnTo>
                  <a:lnTo>
                    <a:pt x="85" y="378"/>
                  </a:lnTo>
                  <a:lnTo>
                    <a:pt x="57" y="406"/>
                  </a:lnTo>
                  <a:lnTo>
                    <a:pt x="50" y="440"/>
                  </a:lnTo>
                  <a:lnTo>
                    <a:pt x="19" y="451"/>
                  </a:lnTo>
                  <a:lnTo>
                    <a:pt x="2" y="480"/>
                  </a:lnTo>
                  <a:lnTo>
                    <a:pt x="14" y="494"/>
                  </a:lnTo>
                  <a:lnTo>
                    <a:pt x="0" y="513"/>
                  </a:lnTo>
                  <a:lnTo>
                    <a:pt x="17" y="530"/>
                  </a:lnTo>
                  <a:lnTo>
                    <a:pt x="38" y="516"/>
                  </a:lnTo>
                  <a:lnTo>
                    <a:pt x="71" y="518"/>
                  </a:lnTo>
                  <a:lnTo>
                    <a:pt x="76" y="542"/>
                  </a:lnTo>
                  <a:lnTo>
                    <a:pt x="97" y="551"/>
                  </a:lnTo>
                  <a:lnTo>
                    <a:pt x="119" y="563"/>
                  </a:lnTo>
                  <a:lnTo>
                    <a:pt x="142" y="554"/>
                  </a:lnTo>
                  <a:lnTo>
                    <a:pt x="168" y="589"/>
                  </a:lnTo>
                  <a:lnTo>
                    <a:pt x="195" y="585"/>
                  </a:lnTo>
                  <a:lnTo>
                    <a:pt x="195" y="604"/>
                  </a:lnTo>
                  <a:lnTo>
                    <a:pt x="221" y="608"/>
                  </a:lnTo>
                  <a:lnTo>
                    <a:pt x="242" y="625"/>
                  </a:lnTo>
                  <a:lnTo>
                    <a:pt x="240" y="656"/>
                  </a:lnTo>
                  <a:lnTo>
                    <a:pt x="247" y="675"/>
                  </a:lnTo>
                  <a:lnTo>
                    <a:pt x="223" y="701"/>
                  </a:lnTo>
                  <a:lnTo>
                    <a:pt x="235" y="732"/>
                  </a:lnTo>
                  <a:lnTo>
                    <a:pt x="221" y="753"/>
                  </a:lnTo>
                  <a:lnTo>
                    <a:pt x="233" y="775"/>
                  </a:lnTo>
                  <a:lnTo>
                    <a:pt x="209" y="806"/>
                  </a:lnTo>
                  <a:lnTo>
                    <a:pt x="180" y="806"/>
                  </a:lnTo>
                  <a:lnTo>
                    <a:pt x="154" y="825"/>
                  </a:lnTo>
                  <a:lnTo>
                    <a:pt x="173" y="846"/>
                  </a:lnTo>
                  <a:lnTo>
                    <a:pt x="164" y="872"/>
                  </a:lnTo>
                  <a:lnTo>
                    <a:pt x="183" y="894"/>
                  </a:lnTo>
                  <a:lnTo>
                    <a:pt x="199" y="908"/>
                  </a:lnTo>
                  <a:lnTo>
                    <a:pt x="192" y="929"/>
                  </a:lnTo>
                  <a:lnTo>
                    <a:pt x="192" y="960"/>
                  </a:lnTo>
                  <a:lnTo>
                    <a:pt x="209" y="989"/>
                  </a:lnTo>
                  <a:lnTo>
                    <a:pt x="278" y="991"/>
                  </a:lnTo>
                  <a:lnTo>
                    <a:pt x="301" y="1003"/>
                  </a:lnTo>
                  <a:lnTo>
                    <a:pt x="337" y="984"/>
                  </a:lnTo>
                  <a:lnTo>
                    <a:pt x="351" y="960"/>
                  </a:lnTo>
                  <a:lnTo>
                    <a:pt x="375" y="960"/>
                  </a:lnTo>
                  <a:lnTo>
                    <a:pt x="394" y="982"/>
                  </a:lnTo>
                  <a:lnTo>
                    <a:pt x="463" y="974"/>
                  </a:lnTo>
                  <a:lnTo>
                    <a:pt x="480" y="955"/>
                  </a:lnTo>
                  <a:lnTo>
                    <a:pt x="508" y="955"/>
                  </a:lnTo>
                  <a:lnTo>
                    <a:pt x="529" y="979"/>
                  </a:lnTo>
                  <a:lnTo>
                    <a:pt x="551" y="982"/>
                  </a:lnTo>
                  <a:lnTo>
                    <a:pt x="584" y="963"/>
                  </a:lnTo>
                  <a:lnTo>
                    <a:pt x="615" y="977"/>
                  </a:lnTo>
                  <a:lnTo>
                    <a:pt x="639" y="974"/>
                  </a:lnTo>
                  <a:lnTo>
                    <a:pt x="679" y="984"/>
                  </a:lnTo>
                  <a:lnTo>
                    <a:pt x="717" y="998"/>
                  </a:lnTo>
                  <a:lnTo>
                    <a:pt x="734" y="979"/>
                  </a:lnTo>
                  <a:lnTo>
                    <a:pt x="767" y="960"/>
                  </a:lnTo>
                  <a:lnTo>
                    <a:pt x="760" y="922"/>
                  </a:lnTo>
                  <a:lnTo>
                    <a:pt x="788" y="903"/>
                  </a:lnTo>
                  <a:lnTo>
                    <a:pt x="826" y="934"/>
                  </a:lnTo>
                  <a:lnTo>
                    <a:pt x="848" y="932"/>
                  </a:lnTo>
                  <a:lnTo>
                    <a:pt x="859" y="960"/>
                  </a:lnTo>
                  <a:lnTo>
                    <a:pt x="876" y="984"/>
                  </a:lnTo>
                  <a:lnTo>
                    <a:pt x="890" y="970"/>
                  </a:lnTo>
                  <a:lnTo>
                    <a:pt x="890" y="944"/>
                  </a:lnTo>
                  <a:lnTo>
                    <a:pt x="919" y="915"/>
                  </a:lnTo>
                  <a:lnTo>
                    <a:pt x="962" y="922"/>
                  </a:lnTo>
                  <a:lnTo>
                    <a:pt x="995" y="922"/>
                  </a:lnTo>
                  <a:lnTo>
                    <a:pt x="1019" y="925"/>
                  </a:lnTo>
                  <a:lnTo>
                    <a:pt x="1028" y="903"/>
                  </a:lnTo>
                  <a:lnTo>
                    <a:pt x="1049" y="913"/>
                  </a:lnTo>
                  <a:lnTo>
                    <a:pt x="1073" y="896"/>
                  </a:lnTo>
                  <a:lnTo>
                    <a:pt x="1071" y="870"/>
                  </a:lnTo>
                  <a:lnTo>
                    <a:pt x="1030" y="851"/>
                  </a:lnTo>
                  <a:lnTo>
                    <a:pt x="1033" y="822"/>
                  </a:lnTo>
                  <a:lnTo>
                    <a:pt x="1052" y="803"/>
                  </a:lnTo>
                  <a:lnTo>
                    <a:pt x="1057" y="784"/>
                  </a:lnTo>
                  <a:lnTo>
                    <a:pt x="1071" y="775"/>
                  </a:lnTo>
                  <a:lnTo>
                    <a:pt x="1092" y="780"/>
                  </a:lnTo>
                  <a:lnTo>
                    <a:pt x="1109" y="765"/>
                  </a:lnTo>
                  <a:lnTo>
                    <a:pt x="1137" y="765"/>
                  </a:lnTo>
                  <a:lnTo>
                    <a:pt x="1147" y="742"/>
                  </a:lnTo>
                  <a:lnTo>
                    <a:pt x="1178" y="744"/>
                  </a:lnTo>
                  <a:lnTo>
                    <a:pt x="1175" y="713"/>
                  </a:lnTo>
                  <a:lnTo>
                    <a:pt x="1194" y="696"/>
                  </a:lnTo>
                  <a:lnTo>
                    <a:pt x="1225" y="694"/>
                  </a:lnTo>
                  <a:lnTo>
                    <a:pt x="1216" y="651"/>
                  </a:lnTo>
                  <a:lnTo>
                    <a:pt x="1235" y="635"/>
                  </a:lnTo>
                  <a:lnTo>
                    <a:pt x="1237" y="594"/>
                  </a:lnTo>
                  <a:lnTo>
                    <a:pt x="1237" y="594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8A09FD9E-37B0-3D38-0C15-B453476A1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" y="1827"/>
              <a:ext cx="278" cy="214"/>
            </a:xfrm>
            <a:custGeom>
              <a:avLst/>
              <a:gdLst>
                <a:gd name="T0" fmla="*/ 275 w 278"/>
                <a:gd name="T1" fmla="*/ 98 h 214"/>
                <a:gd name="T2" fmla="*/ 249 w 278"/>
                <a:gd name="T3" fmla="*/ 100 h 214"/>
                <a:gd name="T4" fmla="*/ 233 w 278"/>
                <a:gd name="T5" fmla="*/ 112 h 214"/>
                <a:gd name="T6" fmla="*/ 244 w 278"/>
                <a:gd name="T7" fmla="*/ 124 h 214"/>
                <a:gd name="T8" fmla="*/ 247 w 278"/>
                <a:gd name="T9" fmla="*/ 150 h 214"/>
                <a:gd name="T10" fmla="*/ 230 w 278"/>
                <a:gd name="T11" fmla="*/ 167 h 214"/>
                <a:gd name="T12" fmla="*/ 209 w 278"/>
                <a:gd name="T13" fmla="*/ 152 h 214"/>
                <a:gd name="T14" fmla="*/ 183 w 278"/>
                <a:gd name="T15" fmla="*/ 148 h 214"/>
                <a:gd name="T16" fmla="*/ 171 w 278"/>
                <a:gd name="T17" fmla="*/ 162 h 214"/>
                <a:gd name="T18" fmla="*/ 147 w 278"/>
                <a:gd name="T19" fmla="*/ 167 h 214"/>
                <a:gd name="T20" fmla="*/ 133 w 278"/>
                <a:gd name="T21" fmla="*/ 188 h 214"/>
                <a:gd name="T22" fmla="*/ 114 w 278"/>
                <a:gd name="T23" fmla="*/ 188 h 214"/>
                <a:gd name="T24" fmla="*/ 95 w 278"/>
                <a:gd name="T25" fmla="*/ 195 h 214"/>
                <a:gd name="T26" fmla="*/ 90 w 278"/>
                <a:gd name="T27" fmla="*/ 209 h 214"/>
                <a:gd name="T28" fmla="*/ 69 w 278"/>
                <a:gd name="T29" fmla="*/ 214 h 214"/>
                <a:gd name="T30" fmla="*/ 52 w 278"/>
                <a:gd name="T31" fmla="*/ 195 h 214"/>
                <a:gd name="T32" fmla="*/ 59 w 278"/>
                <a:gd name="T33" fmla="*/ 169 h 214"/>
                <a:gd name="T34" fmla="*/ 36 w 278"/>
                <a:gd name="T35" fmla="*/ 157 h 214"/>
                <a:gd name="T36" fmla="*/ 43 w 278"/>
                <a:gd name="T37" fmla="*/ 143 h 214"/>
                <a:gd name="T38" fmla="*/ 24 w 278"/>
                <a:gd name="T39" fmla="*/ 129 h 214"/>
                <a:gd name="T40" fmla="*/ 7 w 278"/>
                <a:gd name="T41" fmla="*/ 107 h 214"/>
                <a:gd name="T42" fmla="*/ 19 w 278"/>
                <a:gd name="T43" fmla="*/ 88 h 214"/>
                <a:gd name="T44" fmla="*/ 0 w 278"/>
                <a:gd name="T45" fmla="*/ 64 h 214"/>
                <a:gd name="T46" fmla="*/ 36 w 278"/>
                <a:gd name="T47" fmla="*/ 48 h 214"/>
                <a:gd name="T48" fmla="*/ 50 w 278"/>
                <a:gd name="T49" fmla="*/ 55 h 214"/>
                <a:gd name="T50" fmla="*/ 74 w 278"/>
                <a:gd name="T51" fmla="*/ 57 h 214"/>
                <a:gd name="T52" fmla="*/ 66 w 278"/>
                <a:gd name="T53" fmla="*/ 33 h 214"/>
                <a:gd name="T54" fmla="*/ 83 w 278"/>
                <a:gd name="T55" fmla="*/ 26 h 214"/>
                <a:gd name="T56" fmla="*/ 104 w 278"/>
                <a:gd name="T57" fmla="*/ 29 h 214"/>
                <a:gd name="T58" fmla="*/ 128 w 278"/>
                <a:gd name="T59" fmla="*/ 17 h 214"/>
                <a:gd name="T60" fmla="*/ 140 w 278"/>
                <a:gd name="T61" fmla="*/ 0 h 214"/>
                <a:gd name="T62" fmla="*/ 168 w 278"/>
                <a:gd name="T63" fmla="*/ 0 h 214"/>
                <a:gd name="T64" fmla="*/ 176 w 278"/>
                <a:gd name="T65" fmla="*/ 12 h 214"/>
                <a:gd name="T66" fmla="*/ 192 w 278"/>
                <a:gd name="T67" fmla="*/ 17 h 214"/>
                <a:gd name="T68" fmla="*/ 197 w 278"/>
                <a:gd name="T69" fmla="*/ 26 h 214"/>
                <a:gd name="T70" fmla="*/ 214 w 278"/>
                <a:gd name="T71" fmla="*/ 22 h 214"/>
                <a:gd name="T72" fmla="*/ 209 w 278"/>
                <a:gd name="T73" fmla="*/ 41 h 214"/>
                <a:gd name="T74" fmla="*/ 235 w 278"/>
                <a:gd name="T75" fmla="*/ 45 h 214"/>
                <a:gd name="T76" fmla="*/ 244 w 278"/>
                <a:gd name="T77" fmla="*/ 64 h 214"/>
                <a:gd name="T78" fmla="*/ 261 w 278"/>
                <a:gd name="T79" fmla="*/ 64 h 214"/>
                <a:gd name="T80" fmla="*/ 278 w 278"/>
                <a:gd name="T81" fmla="*/ 83 h 214"/>
                <a:gd name="T82" fmla="*/ 275 w 278"/>
                <a:gd name="T83" fmla="*/ 98 h 214"/>
                <a:gd name="T84" fmla="*/ 275 w 278"/>
                <a:gd name="T85" fmla="*/ 9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8" h="214">
                  <a:moveTo>
                    <a:pt x="275" y="98"/>
                  </a:moveTo>
                  <a:lnTo>
                    <a:pt x="249" y="100"/>
                  </a:lnTo>
                  <a:lnTo>
                    <a:pt x="233" y="112"/>
                  </a:lnTo>
                  <a:lnTo>
                    <a:pt x="244" y="124"/>
                  </a:lnTo>
                  <a:lnTo>
                    <a:pt x="247" y="150"/>
                  </a:lnTo>
                  <a:lnTo>
                    <a:pt x="230" y="167"/>
                  </a:lnTo>
                  <a:lnTo>
                    <a:pt x="209" y="152"/>
                  </a:lnTo>
                  <a:lnTo>
                    <a:pt x="183" y="148"/>
                  </a:lnTo>
                  <a:lnTo>
                    <a:pt x="171" y="162"/>
                  </a:lnTo>
                  <a:lnTo>
                    <a:pt x="147" y="167"/>
                  </a:lnTo>
                  <a:lnTo>
                    <a:pt x="133" y="188"/>
                  </a:lnTo>
                  <a:lnTo>
                    <a:pt x="114" y="188"/>
                  </a:lnTo>
                  <a:lnTo>
                    <a:pt x="95" y="195"/>
                  </a:lnTo>
                  <a:lnTo>
                    <a:pt x="90" y="209"/>
                  </a:lnTo>
                  <a:lnTo>
                    <a:pt x="69" y="214"/>
                  </a:lnTo>
                  <a:lnTo>
                    <a:pt x="52" y="195"/>
                  </a:lnTo>
                  <a:lnTo>
                    <a:pt x="59" y="169"/>
                  </a:lnTo>
                  <a:lnTo>
                    <a:pt x="36" y="157"/>
                  </a:lnTo>
                  <a:lnTo>
                    <a:pt x="43" y="143"/>
                  </a:lnTo>
                  <a:lnTo>
                    <a:pt x="24" y="129"/>
                  </a:lnTo>
                  <a:lnTo>
                    <a:pt x="7" y="107"/>
                  </a:lnTo>
                  <a:lnTo>
                    <a:pt x="19" y="88"/>
                  </a:lnTo>
                  <a:lnTo>
                    <a:pt x="0" y="64"/>
                  </a:lnTo>
                  <a:lnTo>
                    <a:pt x="36" y="48"/>
                  </a:lnTo>
                  <a:lnTo>
                    <a:pt x="50" y="55"/>
                  </a:lnTo>
                  <a:lnTo>
                    <a:pt x="74" y="57"/>
                  </a:lnTo>
                  <a:lnTo>
                    <a:pt x="66" y="33"/>
                  </a:lnTo>
                  <a:lnTo>
                    <a:pt x="83" y="26"/>
                  </a:lnTo>
                  <a:lnTo>
                    <a:pt x="104" y="29"/>
                  </a:lnTo>
                  <a:lnTo>
                    <a:pt x="128" y="17"/>
                  </a:lnTo>
                  <a:lnTo>
                    <a:pt x="140" y="0"/>
                  </a:lnTo>
                  <a:lnTo>
                    <a:pt x="168" y="0"/>
                  </a:lnTo>
                  <a:lnTo>
                    <a:pt x="176" y="12"/>
                  </a:lnTo>
                  <a:lnTo>
                    <a:pt x="192" y="17"/>
                  </a:lnTo>
                  <a:lnTo>
                    <a:pt x="197" y="26"/>
                  </a:lnTo>
                  <a:lnTo>
                    <a:pt x="214" y="22"/>
                  </a:lnTo>
                  <a:lnTo>
                    <a:pt x="209" y="41"/>
                  </a:lnTo>
                  <a:lnTo>
                    <a:pt x="235" y="45"/>
                  </a:lnTo>
                  <a:lnTo>
                    <a:pt x="244" y="64"/>
                  </a:lnTo>
                  <a:lnTo>
                    <a:pt x="261" y="64"/>
                  </a:lnTo>
                  <a:lnTo>
                    <a:pt x="278" y="83"/>
                  </a:lnTo>
                  <a:lnTo>
                    <a:pt x="275" y="98"/>
                  </a:lnTo>
                  <a:lnTo>
                    <a:pt x="275" y="98"/>
                  </a:lnTo>
                  <a:close/>
                </a:path>
              </a:pathLst>
            </a:custGeom>
            <a:solidFill>
              <a:srgbClr val="F59A00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163AD591-03A9-3AE6-8878-E4794F1FC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" y="1889"/>
              <a:ext cx="838" cy="1046"/>
            </a:xfrm>
            <a:custGeom>
              <a:avLst/>
              <a:gdLst>
                <a:gd name="T0" fmla="*/ 520 w 838"/>
                <a:gd name="T1" fmla="*/ 40 h 1046"/>
                <a:gd name="T2" fmla="*/ 491 w 838"/>
                <a:gd name="T3" fmla="*/ 93 h 1046"/>
                <a:gd name="T4" fmla="*/ 413 w 838"/>
                <a:gd name="T5" fmla="*/ 59 h 1046"/>
                <a:gd name="T6" fmla="*/ 334 w 838"/>
                <a:gd name="T7" fmla="*/ 138 h 1046"/>
                <a:gd name="T8" fmla="*/ 285 w 838"/>
                <a:gd name="T9" fmla="*/ 140 h 1046"/>
                <a:gd name="T10" fmla="*/ 235 w 838"/>
                <a:gd name="T11" fmla="*/ 131 h 1046"/>
                <a:gd name="T12" fmla="*/ 171 w 838"/>
                <a:gd name="T13" fmla="*/ 174 h 1046"/>
                <a:gd name="T14" fmla="*/ 121 w 838"/>
                <a:gd name="T15" fmla="*/ 171 h 1046"/>
                <a:gd name="T16" fmla="*/ 45 w 838"/>
                <a:gd name="T17" fmla="*/ 231 h 1046"/>
                <a:gd name="T18" fmla="*/ 0 w 838"/>
                <a:gd name="T19" fmla="*/ 304 h 1046"/>
                <a:gd name="T20" fmla="*/ 71 w 838"/>
                <a:gd name="T21" fmla="*/ 366 h 1046"/>
                <a:gd name="T22" fmla="*/ 95 w 838"/>
                <a:gd name="T23" fmla="*/ 437 h 1046"/>
                <a:gd name="T24" fmla="*/ 135 w 838"/>
                <a:gd name="T25" fmla="*/ 504 h 1046"/>
                <a:gd name="T26" fmla="*/ 137 w 838"/>
                <a:gd name="T27" fmla="*/ 582 h 1046"/>
                <a:gd name="T28" fmla="*/ 199 w 838"/>
                <a:gd name="T29" fmla="*/ 630 h 1046"/>
                <a:gd name="T30" fmla="*/ 263 w 838"/>
                <a:gd name="T31" fmla="*/ 680 h 1046"/>
                <a:gd name="T32" fmla="*/ 313 w 838"/>
                <a:gd name="T33" fmla="*/ 675 h 1046"/>
                <a:gd name="T34" fmla="*/ 363 w 838"/>
                <a:gd name="T35" fmla="*/ 746 h 1046"/>
                <a:gd name="T36" fmla="*/ 403 w 838"/>
                <a:gd name="T37" fmla="*/ 806 h 1046"/>
                <a:gd name="T38" fmla="*/ 448 w 838"/>
                <a:gd name="T39" fmla="*/ 865 h 1046"/>
                <a:gd name="T40" fmla="*/ 508 w 838"/>
                <a:gd name="T41" fmla="*/ 882 h 1046"/>
                <a:gd name="T42" fmla="*/ 572 w 838"/>
                <a:gd name="T43" fmla="*/ 960 h 1046"/>
                <a:gd name="T44" fmla="*/ 631 w 838"/>
                <a:gd name="T45" fmla="*/ 1046 h 1046"/>
                <a:gd name="T46" fmla="*/ 653 w 838"/>
                <a:gd name="T47" fmla="*/ 994 h 1046"/>
                <a:gd name="T48" fmla="*/ 688 w 838"/>
                <a:gd name="T49" fmla="*/ 953 h 1046"/>
                <a:gd name="T50" fmla="*/ 681 w 838"/>
                <a:gd name="T51" fmla="*/ 915 h 1046"/>
                <a:gd name="T52" fmla="*/ 710 w 838"/>
                <a:gd name="T53" fmla="*/ 872 h 1046"/>
                <a:gd name="T54" fmla="*/ 748 w 838"/>
                <a:gd name="T55" fmla="*/ 846 h 1046"/>
                <a:gd name="T56" fmla="*/ 745 w 838"/>
                <a:gd name="T57" fmla="*/ 784 h 1046"/>
                <a:gd name="T58" fmla="*/ 750 w 838"/>
                <a:gd name="T59" fmla="*/ 751 h 1046"/>
                <a:gd name="T60" fmla="*/ 767 w 838"/>
                <a:gd name="T61" fmla="*/ 718 h 1046"/>
                <a:gd name="T62" fmla="*/ 807 w 838"/>
                <a:gd name="T63" fmla="*/ 668 h 1046"/>
                <a:gd name="T64" fmla="*/ 793 w 838"/>
                <a:gd name="T65" fmla="*/ 599 h 1046"/>
                <a:gd name="T66" fmla="*/ 786 w 838"/>
                <a:gd name="T67" fmla="*/ 549 h 1046"/>
                <a:gd name="T68" fmla="*/ 783 w 838"/>
                <a:gd name="T69" fmla="*/ 499 h 1046"/>
                <a:gd name="T70" fmla="*/ 790 w 838"/>
                <a:gd name="T71" fmla="*/ 447 h 1046"/>
                <a:gd name="T72" fmla="*/ 755 w 838"/>
                <a:gd name="T73" fmla="*/ 411 h 1046"/>
                <a:gd name="T74" fmla="*/ 745 w 838"/>
                <a:gd name="T75" fmla="*/ 364 h 1046"/>
                <a:gd name="T76" fmla="*/ 800 w 838"/>
                <a:gd name="T77" fmla="*/ 345 h 1046"/>
                <a:gd name="T78" fmla="*/ 812 w 838"/>
                <a:gd name="T79" fmla="*/ 292 h 1046"/>
                <a:gd name="T80" fmla="*/ 814 w 838"/>
                <a:gd name="T81" fmla="*/ 240 h 1046"/>
                <a:gd name="T82" fmla="*/ 831 w 838"/>
                <a:gd name="T83" fmla="*/ 195 h 1046"/>
                <a:gd name="T84" fmla="*/ 812 w 838"/>
                <a:gd name="T85" fmla="*/ 147 h 1046"/>
                <a:gd name="T86" fmla="*/ 786 w 838"/>
                <a:gd name="T87" fmla="*/ 124 h 1046"/>
                <a:gd name="T88" fmla="*/ 733 w 838"/>
                <a:gd name="T89" fmla="*/ 93 h 1046"/>
                <a:gd name="T90" fmla="*/ 688 w 838"/>
                <a:gd name="T91" fmla="*/ 90 h 1046"/>
                <a:gd name="T92" fmla="*/ 662 w 838"/>
                <a:gd name="T93" fmla="*/ 57 h 1046"/>
                <a:gd name="T94" fmla="*/ 608 w 838"/>
                <a:gd name="T95" fmla="*/ 69 h 1046"/>
                <a:gd name="T96" fmla="*/ 605 w 838"/>
                <a:gd name="T97" fmla="*/ 33 h 1046"/>
                <a:gd name="T98" fmla="*/ 558 w 838"/>
                <a:gd name="T99" fmla="*/ 0 h 1046"/>
                <a:gd name="T100" fmla="*/ 536 w 838"/>
                <a:gd name="T101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8" h="1046">
                  <a:moveTo>
                    <a:pt x="536" y="0"/>
                  </a:moveTo>
                  <a:lnTo>
                    <a:pt x="520" y="40"/>
                  </a:lnTo>
                  <a:lnTo>
                    <a:pt x="491" y="50"/>
                  </a:lnTo>
                  <a:lnTo>
                    <a:pt x="491" y="93"/>
                  </a:lnTo>
                  <a:lnTo>
                    <a:pt x="453" y="64"/>
                  </a:lnTo>
                  <a:lnTo>
                    <a:pt x="413" y="59"/>
                  </a:lnTo>
                  <a:lnTo>
                    <a:pt x="334" y="109"/>
                  </a:lnTo>
                  <a:lnTo>
                    <a:pt x="334" y="138"/>
                  </a:lnTo>
                  <a:lnTo>
                    <a:pt x="315" y="157"/>
                  </a:lnTo>
                  <a:lnTo>
                    <a:pt x="285" y="140"/>
                  </a:lnTo>
                  <a:lnTo>
                    <a:pt x="268" y="150"/>
                  </a:lnTo>
                  <a:lnTo>
                    <a:pt x="235" y="131"/>
                  </a:lnTo>
                  <a:lnTo>
                    <a:pt x="197" y="145"/>
                  </a:lnTo>
                  <a:lnTo>
                    <a:pt x="171" y="174"/>
                  </a:lnTo>
                  <a:lnTo>
                    <a:pt x="145" y="150"/>
                  </a:lnTo>
                  <a:lnTo>
                    <a:pt x="121" y="171"/>
                  </a:lnTo>
                  <a:lnTo>
                    <a:pt x="85" y="169"/>
                  </a:lnTo>
                  <a:lnTo>
                    <a:pt x="45" y="231"/>
                  </a:lnTo>
                  <a:lnTo>
                    <a:pt x="42" y="266"/>
                  </a:lnTo>
                  <a:lnTo>
                    <a:pt x="0" y="304"/>
                  </a:lnTo>
                  <a:lnTo>
                    <a:pt x="33" y="340"/>
                  </a:lnTo>
                  <a:lnTo>
                    <a:pt x="71" y="366"/>
                  </a:lnTo>
                  <a:lnTo>
                    <a:pt x="69" y="407"/>
                  </a:lnTo>
                  <a:lnTo>
                    <a:pt x="95" y="437"/>
                  </a:lnTo>
                  <a:lnTo>
                    <a:pt x="92" y="475"/>
                  </a:lnTo>
                  <a:lnTo>
                    <a:pt x="135" y="504"/>
                  </a:lnTo>
                  <a:lnTo>
                    <a:pt x="130" y="549"/>
                  </a:lnTo>
                  <a:lnTo>
                    <a:pt x="137" y="582"/>
                  </a:lnTo>
                  <a:lnTo>
                    <a:pt x="171" y="599"/>
                  </a:lnTo>
                  <a:lnTo>
                    <a:pt x="199" y="630"/>
                  </a:lnTo>
                  <a:lnTo>
                    <a:pt x="223" y="668"/>
                  </a:lnTo>
                  <a:lnTo>
                    <a:pt x="263" y="680"/>
                  </a:lnTo>
                  <a:lnTo>
                    <a:pt x="275" y="670"/>
                  </a:lnTo>
                  <a:lnTo>
                    <a:pt x="313" y="675"/>
                  </a:lnTo>
                  <a:lnTo>
                    <a:pt x="358" y="708"/>
                  </a:lnTo>
                  <a:lnTo>
                    <a:pt x="363" y="746"/>
                  </a:lnTo>
                  <a:lnTo>
                    <a:pt x="403" y="787"/>
                  </a:lnTo>
                  <a:lnTo>
                    <a:pt x="403" y="806"/>
                  </a:lnTo>
                  <a:lnTo>
                    <a:pt x="441" y="837"/>
                  </a:lnTo>
                  <a:lnTo>
                    <a:pt x="448" y="865"/>
                  </a:lnTo>
                  <a:lnTo>
                    <a:pt x="472" y="882"/>
                  </a:lnTo>
                  <a:lnTo>
                    <a:pt x="508" y="882"/>
                  </a:lnTo>
                  <a:lnTo>
                    <a:pt x="541" y="915"/>
                  </a:lnTo>
                  <a:lnTo>
                    <a:pt x="572" y="960"/>
                  </a:lnTo>
                  <a:lnTo>
                    <a:pt x="574" y="1008"/>
                  </a:lnTo>
                  <a:lnTo>
                    <a:pt x="631" y="1046"/>
                  </a:lnTo>
                  <a:lnTo>
                    <a:pt x="653" y="1015"/>
                  </a:lnTo>
                  <a:lnTo>
                    <a:pt x="653" y="994"/>
                  </a:lnTo>
                  <a:lnTo>
                    <a:pt x="660" y="965"/>
                  </a:lnTo>
                  <a:lnTo>
                    <a:pt x="688" y="953"/>
                  </a:lnTo>
                  <a:lnTo>
                    <a:pt x="693" y="934"/>
                  </a:lnTo>
                  <a:lnTo>
                    <a:pt x="681" y="915"/>
                  </a:lnTo>
                  <a:lnTo>
                    <a:pt x="688" y="865"/>
                  </a:lnTo>
                  <a:lnTo>
                    <a:pt x="710" y="872"/>
                  </a:lnTo>
                  <a:lnTo>
                    <a:pt x="717" y="858"/>
                  </a:lnTo>
                  <a:lnTo>
                    <a:pt x="748" y="846"/>
                  </a:lnTo>
                  <a:lnTo>
                    <a:pt x="762" y="815"/>
                  </a:lnTo>
                  <a:lnTo>
                    <a:pt x="745" y="784"/>
                  </a:lnTo>
                  <a:lnTo>
                    <a:pt x="771" y="773"/>
                  </a:lnTo>
                  <a:lnTo>
                    <a:pt x="750" y="751"/>
                  </a:lnTo>
                  <a:lnTo>
                    <a:pt x="767" y="737"/>
                  </a:lnTo>
                  <a:lnTo>
                    <a:pt x="767" y="718"/>
                  </a:lnTo>
                  <a:lnTo>
                    <a:pt x="783" y="704"/>
                  </a:lnTo>
                  <a:lnTo>
                    <a:pt x="807" y="668"/>
                  </a:lnTo>
                  <a:lnTo>
                    <a:pt x="790" y="639"/>
                  </a:lnTo>
                  <a:lnTo>
                    <a:pt x="793" y="599"/>
                  </a:lnTo>
                  <a:lnTo>
                    <a:pt x="793" y="575"/>
                  </a:lnTo>
                  <a:lnTo>
                    <a:pt x="786" y="549"/>
                  </a:lnTo>
                  <a:lnTo>
                    <a:pt x="800" y="528"/>
                  </a:lnTo>
                  <a:lnTo>
                    <a:pt x="783" y="499"/>
                  </a:lnTo>
                  <a:lnTo>
                    <a:pt x="783" y="468"/>
                  </a:lnTo>
                  <a:lnTo>
                    <a:pt x="790" y="447"/>
                  </a:lnTo>
                  <a:lnTo>
                    <a:pt x="774" y="433"/>
                  </a:lnTo>
                  <a:lnTo>
                    <a:pt x="755" y="411"/>
                  </a:lnTo>
                  <a:lnTo>
                    <a:pt x="764" y="385"/>
                  </a:lnTo>
                  <a:lnTo>
                    <a:pt x="745" y="364"/>
                  </a:lnTo>
                  <a:lnTo>
                    <a:pt x="771" y="345"/>
                  </a:lnTo>
                  <a:lnTo>
                    <a:pt x="800" y="345"/>
                  </a:lnTo>
                  <a:lnTo>
                    <a:pt x="824" y="314"/>
                  </a:lnTo>
                  <a:lnTo>
                    <a:pt x="812" y="292"/>
                  </a:lnTo>
                  <a:lnTo>
                    <a:pt x="826" y="271"/>
                  </a:lnTo>
                  <a:lnTo>
                    <a:pt x="814" y="240"/>
                  </a:lnTo>
                  <a:lnTo>
                    <a:pt x="838" y="214"/>
                  </a:lnTo>
                  <a:lnTo>
                    <a:pt x="831" y="195"/>
                  </a:lnTo>
                  <a:lnTo>
                    <a:pt x="833" y="164"/>
                  </a:lnTo>
                  <a:lnTo>
                    <a:pt x="812" y="147"/>
                  </a:lnTo>
                  <a:lnTo>
                    <a:pt x="786" y="143"/>
                  </a:lnTo>
                  <a:lnTo>
                    <a:pt x="786" y="124"/>
                  </a:lnTo>
                  <a:lnTo>
                    <a:pt x="759" y="128"/>
                  </a:lnTo>
                  <a:lnTo>
                    <a:pt x="733" y="93"/>
                  </a:lnTo>
                  <a:lnTo>
                    <a:pt x="710" y="102"/>
                  </a:lnTo>
                  <a:lnTo>
                    <a:pt x="688" y="90"/>
                  </a:lnTo>
                  <a:lnTo>
                    <a:pt x="667" y="81"/>
                  </a:lnTo>
                  <a:lnTo>
                    <a:pt x="662" y="57"/>
                  </a:lnTo>
                  <a:lnTo>
                    <a:pt x="629" y="55"/>
                  </a:lnTo>
                  <a:lnTo>
                    <a:pt x="608" y="69"/>
                  </a:lnTo>
                  <a:lnTo>
                    <a:pt x="591" y="52"/>
                  </a:lnTo>
                  <a:lnTo>
                    <a:pt x="605" y="33"/>
                  </a:lnTo>
                  <a:lnTo>
                    <a:pt x="593" y="19"/>
                  </a:lnTo>
                  <a:lnTo>
                    <a:pt x="558" y="0"/>
                  </a:lnTo>
                  <a:lnTo>
                    <a:pt x="536" y="0"/>
                  </a:lnTo>
                  <a:lnTo>
                    <a:pt x="536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EA13DFB1-9A23-D8EE-CAB0-0B1478609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6" y="1787"/>
              <a:ext cx="865" cy="575"/>
            </a:xfrm>
            <a:custGeom>
              <a:avLst/>
              <a:gdLst>
                <a:gd name="T0" fmla="*/ 855 w 865"/>
                <a:gd name="T1" fmla="*/ 40 h 575"/>
                <a:gd name="T2" fmla="*/ 824 w 865"/>
                <a:gd name="T3" fmla="*/ 131 h 575"/>
                <a:gd name="T4" fmla="*/ 786 w 865"/>
                <a:gd name="T5" fmla="*/ 195 h 575"/>
                <a:gd name="T6" fmla="*/ 801 w 865"/>
                <a:gd name="T7" fmla="*/ 252 h 575"/>
                <a:gd name="T8" fmla="*/ 817 w 865"/>
                <a:gd name="T9" fmla="*/ 302 h 575"/>
                <a:gd name="T10" fmla="*/ 810 w 865"/>
                <a:gd name="T11" fmla="*/ 364 h 575"/>
                <a:gd name="T12" fmla="*/ 831 w 865"/>
                <a:gd name="T13" fmla="*/ 430 h 575"/>
                <a:gd name="T14" fmla="*/ 862 w 865"/>
                <a:gd name="T15" fmla="*/ 482 h 575"/>
                <a:gd name="T16" fmla="*/ 836 w 865"/>
                <a:gd name="T17" fmla="*/ 537 h 575"/>
                <a:gd name="T18" fmla="*/ 789 w 865"/>
                <a:gd name="T19" fmla="*/ 530 h 575"/>
                <a:gd name="T20" fmla="*/ 675 w 865"/>
                <a:gd name="T21" fmla="*/ 561 h 575"/>
                <a:gd name="T22" fmla="*/ 596 w 865"/>
                <a:gd name="T23" fmla="*/ 575 h 575"/>
                <a:gd name="T24" fmla="*/ 527 w 865"/>
                <a:gd name="T25" fmla="*/ 539 h 575"/>
                <a:gd name="T26" fmla="*/ 421 w 865"/>
                <a:gd name="T27" fmla="*/ 478 h 575"/>
                <a:gd name="T28" fmla="*/ 373 w 865"/>
                <a:gd name="T29" fmla="*/ 449 h 575"/>
                <a:gd name="T30" fmla="*/ 340 w 865"/>
                <a:gd name="T31" fmla="*/ 454 h 575"/>
                <a:gd name="T32" fmla="*/ 300 w 865"/>
                <a:gd name="T33" fmla="*/ 468 h 575"/>
                <a:gd name="T34" fmla="*/ 281 w 865"/>
                <a:gd name="T35" fmla="*/ 432 h 575"/>
                <a:gd name="T36" fmla="*/ 233 w 865"/>
                <a:gd name="T37" fmla="*/ 416 h 575"/>
                <a:gd name="T38" fmla="*/ 176 w 865"/>
                <a:gd name="T39" fmla="*/ 371 h 575"/>
                <a:gd name="T40" fmla="*/ 81 w 865"/>
                <a:gd name="T41" fmla="*/ 335 h 575"/>
                <a:gd name="T42" fmla="*/ 91 w 865"/>
                <a:gd name="T43" fmla="*/ 276 h 575"/>
                <a:gd name="T44" fmla="*/ 57 w 865"/>
                <a:gd name="T45" fmla="*/ 218 h 575"/>
                <a:gd name="T46" fmla="*/ 29 w 865"/>
                <a:gd name="T47" fmla="*/ 185 h 575"/>
                <a:gd name="T48" fmla="*/ 5 w 865"/>
                <a:gd name="T49" fmla="*/ 145 h 575"/>
                <a:gd name="T50" fmla="*/ 67 w 865"/>
                <a:gd name="T51" fmla="*/ 109 h 575"/>
                <a:gd name="T52" fmla="*/ 143 w 865"/>
                <a:gd name="T53" fmla="*/ 81 h 575"/>
                <a:gd name="T54" fmla="*/ 219 w 865"/>
                <a:gd name="T55" fmla="*/ 45 h 575"/>
                <a:gd name="T56" fmla="*/ 243 w 865"/>
                <a:gd name="T57" fmla="*/ 73 h 575"/>
                <a:gd name="T58" fmla="*/ 278 w 865"/>
                <a:gd name="T59" fmla="*/ 64 h 575"/>
                <a:gd name="T60" fmla="*/ 349 w 865"/>
                <a:gd name="T61" fmla="*/ 47 h 575"/>
                <a:gd name="T62" fmla="*/ 368 w 865"/>
                <a:gd name="T63" fmla="*/ 100 h 575"/>
                <a:gd name="T64" fmla="*/ 411 w 865"/>
                <a:gd name="T65" fmla="*/ 121 h 575"/>
                <a:gd name="T66" fmla="*/ 470 w 865"/>
                <a:gd name="T67" fmla="*/ 164 h 575"/>
                <a:gd name="T68" fmla="*/ 551 w 865"/>
                <a:gd name="T69" fmla="*/ 154 h 575"/>
                <a:gd name="T70" fmla="*/ 587 w 865"/>
                <a:gd name="T71" fmla="*/ 90 h 575"/>
                <a:gd name="T72" fmla="*/ 637 w 865"/>
                <a:gd name="T73" fmla="*/ 47 h 575"/>
                <a:gd name="T74" fmla="*/ 701 w 865"/>
                <a:gd name="T75" fmla="*/ 66 h 575"/>
                <a:gd name="T76" fmla="*/ 801 w 865"/>
                <a:gd name="T77" fmla="*/ 66 h 575"/>
                <a:gd name="T78" fmla="*/ 817 w 865"/>
                <a:gd name="T79" fmla="*/ 16 h 575"/>
                <a:gd name="T80" fmla="*/ 865 w 865"/>
                <a:gd name="T81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65" h="575">
                  <a:moveTo>
                    <a:pt x="865" y="0"/>
                  </a:moveTo>
                  <a:lnTo>
                    <a:pt x="855" y="40"/>
                  </a:lnTo>
                  <a:lnTo>
                    <a:pt x="831" y="88"/>
                  </a:lnTo>
                  <a:lnTo>
                    <a:pt x="824" y="131"/>
                  </a:lnTo>
                  <a:lnTo>
                    <a:pt x="839" y="152"/>
                  </a:lnTo>
                  <a:lnTo>
                    <a:pt x="786" y="195"/>
                  </a:lnTo>
                  <a:lnTo>
                    <a:pt x="786" y="223"/>
                  </a:lnTo>
                  <a:lnTo>
                    <a:pt x="801" y="252"/>
                  </a:lnTo>
                  <a:lnTo>
                    <a:pt x="805" y="290"/>
                  </a:lnTo>
                  <a:lnTo>
                    <a:pt x="817" y="302"/>
                  </a:lnTo>
                  <a:lnTo>
                    <a:pt x="789" y="321"/>
                  </a:lnTo>
                  <a:lnTo>
                    <a:pt x="810" y="364"/>
                  </a:lnTo>
                  <a:lnTo>
                    <a:pt x="831" y="409"/>
                  </a:lnTo>
                  <a:lnTo>
                    <a:pt x="831" y="430"/>
                  </a:lnTo>
                  <a:lnTo>
                    <a:pt x="862" y="444"/>
                  </a:lnTo>
                  <a:lnTo>
                    <a:pt x="862" y="482"/>
                  </a:lnTo>
                  <a:lnTo>
                    <a:pt x="836" y="509"/>
                  </a:lnTo>
                  <a:lnTo>
                    <a:pt x="836" y="537"/>
                  </a:lnTo>
                  <a:lnTo>
                    <a:pt x="820" y="561"/>
                  </a:lnTo>
                  <a:lnTo>
                    <a:pt x="789" y="530"/>
                  </a:lnTo>
                  <a:lnTo>
                    <a:pt x="694" y="530"/>
                  </a:lnTo>
                  <a:lnTo>
                    <a:pt x="675" y="561"/>
                  </a:lnTo>
                  <a:lnTo>
                    <a:pt x="613" y="561"/>
                  </a:lnTo>
                  <a:lnTo>
                    <a:pt x="596" y="575"/>
                  </a:lnTo>
                  <a:lnTo>
                    <a:pt x="558" y="539"/>
                  </a:lnTo>
                  <a:lnTo>
                    <a:pt x="527" y="539"/>
                  </a:lnTo>
                  <a:lnTo>
                    <a:pt x="492" y="494"/>
                  </a:lnTo>
                  <a:lnTo>
                    <a:pt x="421" y="478"/>
                  </a:lnTo>
                  <a:lnTo>
                    <a:pt x="409" y="449"/>
                  </a:lnTo>
                  <a:lnTo>
                    <a:pt x="373" y="449"/>
                  </a:lnTo>
                  <a:lnTo>
                    <a:pt x="373" y="430"/>
                  </a:lnTo>
                  <a:lnTo>
                    <a:pt x="340" y="454"/>
                  </a:lnTo>
                  <a:lnTo>
                    <a:pt x="340" y="482"/>
                  </a:lnTo>
                  <a:lnTo>
                    <a:pt x="300" y="468"/>
                  </a:lnTo>
                  <a:lnTo>
                    <a:pt x="281" y="459"/>
                  </a:lnTo>
                  <a:lnTo>
                    <a:pt x="281" y="432"/>
                  </a:lnTo>
                  <a:lnTo>
                    <a:pt x="254" y="418"/>
                  </a:lnTo>
                  <a:lnTo>
                    <a:pt x="233" y="416"/>
                  </a:lnTo>
                  <a:lnTo>
                    <a:pt x="212" y="392"/>
                  </a:lnTo>
                  <a:lnTo>
                    <a:pt x="176" y="371"/>
                  </a:lnTo>
                  <a:lnTo>
                    <a:pt x="126" y="371"/>
                  </a:lnTo>
                  <a:lnTo>
                    <a:pt x="81" y="335"/>
                  </a:lnTo>
                  <a:lnTo>
                    <a:pt x="72" y="292"/>
                  </a:lnTo>
                  <a:lnTo>
                    <a:pt x="91" y="276"/>
                  </a:lnTo>
                  <a:lnTo>
                    <a:pt x="93" y="235"/>
                  </a:lnTo>
                  <a:lnTo>
                    <a:pt x="57" y="218"/>
                  </a:lnTo>
                  <a:lnTo>
                    <a:pt x="57" y="195"/>
                  </a:lnTo>
                  <a:lnTo>
                    <a:pt x="29" y="185"/>
                  </a:lnTo>
                  <a:lnTo>
                    <a:pt x="0" y="169"/>
                  </a:lnTo>
                  <a:lnTo>
                    <a:pt x="5" y="145"/>
                  </a:lnTo>
                  <a:lnTo>
                    <a:pt x="22" y="119"/>
                  </a:lnTo>
                  <a:lnTo>
                    <a:pt x="67" y="109"/>
                  </a:lnTo>
                  <a:lnTo>
                    <a:pt x="117" y="66"/>
                  </a:lnTo>
                  <a:lnTo>
                    <a:pt x="143" y="81"/>
                  </a:lnTo>
                  <a:lnTo>
                    <a:pt x="193" y="81"/>
                  </a:lnTo>
                  <a:lnTo>
                    <a:pt x="219" y="45"/>
                  </a:lnTo>
                  <a:lnTo>
                    <a:pt x="243" y="45"/>
                  </a:lnTo>
                  <a:lnTo>
                    <a:pt x="243" y="73"/>
                  </a:lnTo>
                  <a:lnTo>
                    <a:pt x="262" y="81"/>
                  </a:lnTo>
                  <a:lnTo>
                    <a:pt x="278" y="64"/>
                  </a:lnTo>
                  <a:lnTo>
                    <a:pt x="311" y="47"/>
                  </a:lnTo>
                  <a:lnTo>
                    <a:pt x="349" y="47"/>
                  </a:lnTo>
                  <a:lnTo>
                    <a:pt x="368" y="66"/>
                  </a:lnTo>
                  <a:lnTo>
                    <a:pt x="368" y="100"/>
                  </a:lnTo>
                  <a:lnTo>
                    <a:pt x="390" y="100"/>
                  </a:lnTo>
                  <a:lnTo>
                    <a:pt x="411" y="121"/>
                  </a:lnTo>
                  <a:lnTo>
                    <a:pt x="449" y="142"/>
                  </a:lnTo>
                  <a:lnTo>
                    <a:pt x="470" y="164"/>
                  </a:lnTo>
                  <a:lnTo>
                    <a:pt x="504" y="154"/>
                  </a:lnTo>
                  <a:lnTo>
                    <a:pt x="551" y="154"/>
                  </a:lnTo>
                  <a:lnTo>
                    <a:pt x="561" y="116"/>
                  </a:lnTo>
                  <a:lnTo>
                    <a:pt x="587" y="90"/>
                  </a:lnTo>
                  <a:lnTo>
                    <a:pt x="637" y="76"/>
                  </a:lnTo>
                  <a:lnTo>
                    <a:pt x="637" y="47"/>
                  </a:lnTo>
                  <a:lnTo>
                    <a:pt x="658" y="47"/>
                  </a:lnTo>
                  <a:lnTo>
                    <a:pt x="701" y="66"/>
                  </a:lnTo>
                  <a:lnTo>
                    <a:pt x="765" y="102"/>
                  </a:lnTo>
                  <a:lnTo>
                    <a:pt x="801" y="66"/>
                  </a:lnTo>
                  <a:lnTo>
                    <a:pt x="820" y="47"/>
                  </a:lnTo>
                  <a:lnTo>
                    <a:pt x="817" y="16"/>
                  </a:lnTo>
                  <a:lnTo>
                    <a:pt x="865" y="0"/>
                  </a:lnTo>
                  <a:lnTo>
                    <a:pt x="865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004ED98C-7F48-E246-3D71-852D68CB9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1668"/>
              <a:ext cx="1007" cy="825"/>
            </a:xfrm>
            <a:custGeom>
              <a:avLst/>
              <a:gdLst>
                <a:gd name="T0" fmla="*/ 147 w 1007"/>
                <a:gd name="T1" fmla="*/ 107 h 825"/>
                <a:gd name="T2" fmla="*/ 100 w 1007"/>
                <a:gd name="T3" fmla="*/ 131 h 825"/>
                <a:gd name="T4" fmla="*/ 50 w 1007"/>
                <a:gd name="T5" fmla="*/ 200 h 825"/>
                <a:gd name="T6" fmla="*/ 45 w 1007"/>
                <a:gd name="T7" fmla="*/ 242 h 825"/>
                <a:gd name="T8" fmla="*/ 5 w 1007"/>
                <a:gd name="T9" fmla="*/ 326 h 825"/>
                <a:gd name="T10" fmla="*/ 7 w 1007"/>
                <a:gd name="T11" fmla="*/ 378 h 825"/>
                <a:gd name="T12" fmla="*/ 19 w 1007"/>
                <a:gd name="T13" fmla="*/ 435 h 825"/>
                <a:gd name="T14" fmla="*/ 43 w 1007"/>
                <a:gd name="T15" fmla="*/ 463 h 825"/>
                <a:gd name="T16" fmla="*/ 95 w 1007"/>
                <a:gd name="T17" fmla="*/ 483 h 825"/>
                <a:gd name="T18" fmla="*/ 162 w 1007"/>
                <a:gd name="T19" fmla="*/ 518 h 825"/>
                <a:gd name="T20" fmla="*/ 209 w 1007"/>
                <a:gd name="T21" fmla="*/ 530 h 825"/>
                <a:gd name="T22" fmla="*/ 257 w 1007"/>
                <a:gd name="T23" fmla="*/ 532 h 825"/>
                <a:gd name="T24" fmla="*/ 323 w 1007"/>
                <a:gd name="T25" fmla="*/ 537 h 825"/>
                <a:gd name="T26" fmla="*/ 354 w 1007"/>
                <a:gd name="T27" fmla="*/ 582 h 825"/>
                <a:gd name="T28" fmla="*/ 399 w 1007"/>
                <a:gd name="T29" fmla="*/ 630 h 825"/>
                <a:gd name="T30" fmla="*/ 420 w 1007"/>
                <a:gd name="T31" fmla="*/ 682 h 825"/>
                <a:gd name="T32" fmla="*/ 463 w 1007"/>
                <a:gd name="T33" fmla="*/ 711 h 825"/>
                <a:gd name="T34" fmla="*/ 518 w 1007"/>
                <a:gd name="T35" fmla="*/ 732 h 825"/>
                <a:gd name="T36" fmla="*/ 599 w 1007"/>
                <a:gd name="T37" fmla="*/ 725 h 825"/>
                <a:gd name="T38" fmla="*/ 658 w 1007"/>
                <a:gd name="T39" fmla="*/ 746 h 825"/>
                <a:gd name="T40" fmla="*/ 686 w 1007"/>
                <a:gd name="T41" fmla="*/ 758 h 825"/>
                <a:gd name="T42" fmla="*/ 729 w 1007"/>
                <a:gd name="T43" fmla="*/ 811 h 825"/>
                <a:gd name="T44" fmla="*/ 781 w 1007"/>
                <a:gd name="T45" fmla="*/ 815 h 825"/>
                <a:gd name="T46" fmla="*/ 824 w 1007"/>
                <a:gd name="T47" fmla="*/ 725 h 825"/>
                <a:gd name="T48" fmla="*/ 879 w 1007"/>
                <a:gd name="T49" fmla="*/ 723 h 825"/>
                <a:gd name="T50" fmla="*/ 955 w 1007"/>
                <a:gd name="T51" fmla="*/ 725 h 825"/>
                <a:gd name="T52" fmla="*/ 1007 w 1007"/>
                <a:gd name="T53" fmla="*/ 670 h 825"/>
                <a:gd name="T54" fmla="*/ 967 w 1007"/>
                <a:gd name="T55" fmla="*/ 556 h 825"/>
                <a:gd name="T56" fmla="*/ 914 w 1007"/>
                <a:gd name="T57" fmla="*/ 537 h 825"/>
                <a:gd name="T58" fmla="*/ 862 w 1007"/>
                <a:gd name="T59" fmla="*/ 492 h 825"/>
                <a:gd name="T60" fmla="*/ 848 w 1007"/>
                <a:gd name="T61" fmla="*/ 387 h 825"/>
                <a:gd name="T62" fmla="*/ 822 w 1007"/>
                <a:gd name="T63" fmla="*/ 345 h 825"/>
                <a:gd name="T64" fmla="*/ 739 w 1007"/>
                <a:gd name="T65" fmla="*/ 335 h 825"/>
                <a:gd name="T66" fmla="*/ 677 w 1007"/>
                <a:gd name="T67" fmla="*/ 357 h 825"/>
                <a:gd name="T68" fmla="*/ 620 w 1007"/>
                <a:gd name="T69" fmla="*/ 299 h 825"/>
                <a:gd name="T70" fmla="*/ 577 w 1007"/>
                <a:gd name="T71" fmla="*/ 297 h 825"/>
                <a:gd name="T72" fmla="*/ 551 w 1007"/>
                <a:gd name="T73" fmla="*/ 252 h 825"/>
                <a:gd name="T74" fmla="*/ 494 w 1007"/>
                <a:gd name="T75" fmla="*/ 235 h 825"/>
                <a:gd name="T76" fmla="*/ 447 w 1007"/>
                <a:gd name="T77" fmla="*/ 309 h 825"/>
                <a:gd name="T78" fmla="*/ 387 w 1007"/>
                <a:gd name="T79" fmla="*/ 280 h 825"/>
                <a:gd name="T80" fmla="*/ 345 w 1007"/>
                <a:gd name="T81" fmla="*/ 223 h 825"/>
                <a:gd name="T82" fmla="*/ 288 w 1007"/>
                <a:gd name="T83" fmla="*/ 190 h 825"/>
                <a:gd name="T84" fmla="*/ 259 w 1007"/>
                <a:gd name="T85" fmla="*/ 138 h 825"/>
                <a:gd name="T86" fmla="*/ 349 w 1007"/>
                <a:gd name="T87" fmla="*/ 105 h 825"/>
                <a:gd name="T88" fmla="*/ 323 w 1007"/>
                <a:gd name="T89" fmla="*/ 55 h 825"/>
                <a:gd name="T90" fmla="*/ 299 w 1007"/>
                <a:gd name="T91" fmla="*/ 0 h 825"/>
                <a:gd name="T92" fmla="*/ 266 w 1007"/>
                <a:gd name="T93" fmla="*/ 47 h 825"/>
                <a:gd name="T94" fmla="*/ 147 w 1007"/>
                <a:gd name="T95" fmla="*/ 5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7" h="825">
                  <a:moveTo>
                    <a:pt x="147" y="55"/>
                  </a:moveTo>
                  <a:lnTo>
                    <a:pt x="147" y="107"/>
                  </a:lnTo>
                  <a:lnTo>
                    <a:pt x="124" y="107"/>
                  </a:lnTo>
                  <a:lnTo>
                    <a:pt x="100" y="131"/>
                  </a:lnTo>
                  <a:lnTo>
                    <a:pt x="50" y="164"/>
                  </a:lnTo>
                  <a:lnTo>
                    <a:pt x="50" y="200"/>
                  </a:lnTo>
                  <a:lnTo>
                    <a:pt x="31" y="216"/>
                  </a:lnTo>
                  <a:lnTo>
                    <a:pt x="45" y="242"/>
                  </a:lnTo>
                  <a:lnTo>
                    <a:pt x="14" y="285"/>
                  </a:lnTo>
                  <a:lnTo>
                    <a:pt x="5" y="326"/>
                  </a:lnTo>
                  <a:lnTo>
                    <a:pt x="26" y="347"/>
                  </a:lnTo>
                  <a:lnTo>
                    <a:pt x="7" y="378"/>
                  </a:lnTo>
                  <a:lnTo>
                    <a:pt x="0" y="416"/>
                  </a:lnTo>
                  <a:lnTo>
                    <a:pt x="19" y="435"/>
                  </a:lnTo>
                  <a:lnTo>
                    <a:pt x="43" y="435"/>
                  </a:lnTo>
                  <a:lnTo>
                    <a:pt x="43" y="463"/>
                  </a:lnTo>
                  <a:lnTo>
                    <a:pt x="74" y="463"/>
                  </a:lnTo>
                  <a:lnTo>
                    <a:pt x="95" y="483"/>
                  </a:lnTo>
                  <a:lnTo>
                    <a:pt x="133" y="473"/>
                  </a:lnTo>
                  <a:lnTo>
                    <a:pt x="162" y="518"/>
                  </a:lnTo>
                  <a:lnTo>
                    <a:pt x="188" y="518"/>
                  </a:lnTo>
                  <a:lnTo>
                    <a:pt x="209" y="530"/>
                  </a:lnTo>
                  <a:lnTo>
                    <a:pt x="235" y="511"/>
                  </a:lnTo>
                  <a:lnTo>
                    <a:pt x="257" y="532"/>
                  </a:lnTo>
                  <a:lnTo>
                    <a:pt x="285" y="518"/>
                  </a:lnTo>
                  <a:lnTo>
                    <a:pt x="323" y="537"/>
                  </a:lnTo>
                  <a:lnTo>
                    <a:pt x="314" y="582"/>
                  </a:lnTo>
                  <a:lnTo>
                    <a:pt x="354" y="582"/>
                  </a:lnTo>
                  <a:lnTo>
                    <a:pt x="368" y="620"/>
                  </a:lnTo>
                  <a:lnTo>
                    <a:pt x="399" y="630"/>
                  </a:lnTo>
                  <a:lnTo>
                    <a:pt x="425" y="656"/>
                  </a:lnTo>
                  <a:lnTo>
                    <a:pt x="420" y="682"/>
                  </a:lnTo>
                  <a:lnTo>
                    <a:pt x="449" y="682"/>
                  </a:lnTo>
                  <a:lnTo>
                    <a:pt x="463" y="711"/>
                  </a:lnTo>
                  <a:lnTo>
                    <a:pt x="492" y="711"/>
                  </a:lnTo>
                  <a:lnTo>
                    <a:pt x="518" y="732"/>
                  </a:lnTo>
                  <a:lnTo>
                    <a:pt x="558" y="715"/>
                  </a:lnTo>
                  <a:lnTo>
                    <a:pt x="599" y="725"/>
                  </a:lnTo>
                  <a:lnTo>
                    <a:pt x="629" y="746"/>
                  </a:lnTo>
                  <a:lnTo>
                    <a:pt x="658" y="746"/>
                  </a:lnTo>
                  <a:lnTo>
                    <a:pt x="684" y="734"/>
                  </a:lnTo>
                  <a:lnTo>
                    <a:pt x="686" y="758"/>
                  </a:lnTo>
                  <a:lnTo>
                    <a:pt x="724" y="780"/>
                  </a:lnTo>
                  <a:lnTo>
                    <a:pt x="729" y="811"/>
                  </a:lnTo>
                  <a:lnTo>
                    <a:pt x="760" y="825"/>
                  </a:lnTo>
                  <a:lnTo>
                    <a:pt x="781" y="815"/>
                  </a:lnTo>
                  <a:lnTo>
                    <a:pt x="827" y="756"/>
                  </a:lnTo>
                  <a:lnTo>
                    <a:pt x="824" y="725"/>
                  </a:lnTo>
                  <a:lnTo>
                    <a:pt x="855" y="711"/>
                  </a:lnTo>
                  <a:lnTo>
                    <a:pt x="879" y="723"/>
                  </a:lnTo>
                  <a:lnTo>
                    <a:pt x="921" y="715"/>
                  </a:lnTo>
                  <a:lnTo>
                    <a:pt x="955" y="725"/>
                  </a:lnTo>
                  <a:lnTo>
                    <a:pt x="1000" y="704"/>
                  </a:lnTo>
                  <a:lnTo>
                    <a:pt x="1007" y="670"/>
                  </a:lnTo>
                  <a:lnTo>
                    <a:pt x="981" y="604"/>
                  </a:lnTo>
                  <a:lnTo>
                    <a:pt x="967" y="556"/>
                  </a:lnTo>
                  <a:lnTo>
                    <a:pt x="931" y="556"/>
                  </a:lnTo>
                  <a:lnTo>
                    <a:pt x="914" y="537"/>
                  </a:lnTo>
                  <a:lnTo>
                    <a:pt x="869" y="525"/>
                  </a:lnTo>
                  <a:lnTo>
                    <a:pt x="862" y="492"/>
                  </a:lnTo>
                  <a:lnTo>
                    <a:pt x="831" y="425"/>
                  </a:lnTo>
                  <a:lnTo>
                    <a:pt x="848" y="387"/>
                  </a:lnTo>
                  <a:lnTo>
                    <a:pt x="836" y="383"/>
                  </a:lnTo>
                  <a:lnTo>
                    <a:pt x="822" y="345"/>
                  </a:lnTo>
                  <a:lnTo>
                    <a:pt x="793" y="364"/>
                  </a:lnTo>
                  <a:lnTo>
                    <a:pt x="739" y="335"/>
                  </a:lnTo>
                  <a:lnTo>
                    <a:pt x="694" y="328"/>
                  </a:lnTo>
                  <a:lnTo>
                    <a:pt x="677" y="357"/>
                  </a:lnTo>
                  <a:lnTo>
                    <a:pt x="651" y="314"/>
                  </a:lnTo>
                  <a:lnTo>
                    <a:pt x="620" y="299"/>
                  </a:lnTo>
                  <a:lnTo>
                    <a:pt x="603" y="280"/>
                  </a:lnTo>
                  <a:lnTo>
                    <a:pt x="577" y="297"/>
                  </a:lnTo>
                  <a:lnTo>
                    <a:pt x="549" y="285"/>
                  </a:lnTo>
                  <a:lnTo>
                    <a:pt x="551" y="252"/>
                  </a:lnTo>
                  <a:lnTo>
                    <a:pt x="527" y="228"/>
                  </a:lnTo>
                  <a:lnTo>
                    <a:pt x="494" y="235"/>
                  </a:lnTo>
                  <a:lnTo>
                    <a:pt x="477" y="278"/>
                  </a:lnTo>
                  <a:lnTo>
                    <a:pt x="447" y="309"/>
                  </a:lnTo>
                  <a:lnTo>
                    <a:pt x="416" y="309"/>
                  </a:lnTo>
                  <a:lnTo>
                    <a:pt x="387" y="280"/>
                  </a:lnTo>
                  <a:lnTo>
                    <a:pt x="359" y="271"/>
                  </a:lnTo>
                  <a:lnTo>
                    <a:pt x="345" y="223"/>
                  </a:lnTo>
                  <a:lnTo>
                    <a:pt x="316" y="188"/>
                  </a:lnTo>
                  <a:lnTo>
                    <a:pt x="288" y="190"/>
                  </a:lnTo>
                  <a:lnTo>
                    <a:pt x="259" y="162"/>
                  </a:lnTo>
                  <a:lnTo>
                    <a:pt x="259" y="138"/>
                  </a:lnTo>
                  <a:lnTo>
                    <a:pt x="309" y="124"/>
                  </a:lnTo>
                  <a:lnTo>
                    <a:pt x="349" y="105"/>
                  </a:lnTo>
                  <a:lnTo>
                    <a:pt x="349" y="81"/>
                  </a:lnTo>
                  <a:lnTo>
                    <a:pt x="323" y="55"/>
                  </a:lnTo>
                  <a:lnTo>
                    <a:pt x="328" y="28"/>
                  </a:lnTo>
                  <a:lnTo>
                    <a:pt x="299" y="0"/>
                  </a:lnTo>
                  <a:lnTo>
                    <a:pt x="288" y="28"/>
                  </a:lnTo>
                  <a:lnTo>
                    <a:pt x="266" y="47"/>
                  </a:lnTo>
                  <a:lnTo>
                    <a:pt x="197" y="43"/>
                  </a:lnTo>
                  <a:lnTo>
                    <a:pt x="147" y="55"/>
                  </a:lnTo>
                  <a:lnTo>
                    <a:pt x="147" y="5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3C3497F7-F994-A9AD-107D-BBC2CEB1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" y="1573"/>
              <a:ext cx="710" cy="1060"/>
            </a:xfrm>
            <a:custGeom>
              <a:avLst/>
              <a:gdLst>
                <a:gd name="T0" fmla="*/ 394 w 710"/>
                <a:gd name="T1" fmla="*/ 202 h 1060"/>
                <a:gd name="T2" fmla="*/ 347 w 710"/>
                <a:gd name="T3" fmla="*/ 226 h 1060"/>
                <a:gd name="T4" fmla="*/ 297 w 710"/>
                <a:gd name="T5" fmla="*/ 295 h 1060"/>
                <a:gd name="T6" fmla="*/ 292 w 710"/>
                <a:gd name="T7" fmla="*/ 337 h 1060"/>
                <a:gd name="T8" fmla="*/ 252 w 710"/>
                <a:gd name="T9" fmla="*/ 421 h 1060"/>
                <a:gd name="T10" fmla="*/ 254 w 710"/>
                <a:gd name="T11" fmla="*/ 473 h 1060"/>
                <a:gd name="T12" fmla="*/ 266 w 710"/>
                <a:gd name="T13" fmla="*/ 530 h 1060"/>
                <a:gd name="T14" fmla="*/ 290 w 710"/>
                <a:gd name="T15" fmla="*/ 558 h 1060"/>
                <a:gd name="T16" fmla="*/ 342 w 710"/>
                <a:gd name="T17" fmla="*/ 578 h 1060"/>
                <a:gd name="T18" fmla="*/ 409 w 710"/>
                <a:gd name="T19" fmla="*/ 613 h 1060"/>
                <a:gd name="T20" fmla="*/ 456 w 710"/>
                <a:gd name="T21" fmla="*/ 625 h 1060"/>
                <a:gd name="T22" fmla="*/ 504 w 710"/>
                <a:gd name="T23" fmla="*/ 627 h 1060"/>
                <a:gd name="T24" fmla="*/ 570 w 710"/>
                <a:gd name="T25" fmla="*/ 632 h 1060"/>
                <a:gd name="T26" fmla="*/ 601 w 710"/>
                <a:gd name="T27" fmla="*/ 677 h 1060"/>
                <a:gd name="T28" fmla="*/ 646 w 710"/>
                <a:gd name="T29" fmla="*/ 725 h 1060"/>
                <a:gd name="T30" fmla="*/ 667 w 710"/>
                <a:gd name="T31" fmla="*/ 777 h 1060"/>
                <a:gd name="T32" fmla="*/ 710 w 710"/>
                <a:gd name="T33" fmla="*/ 806 h 1060"/>
                <a:gd name="T34" fmla="*/ 667 w 710"/>
                <a:gd name="T35" fmla="*/ 820 h 1060"/>
                <a:gd name="T36" fmla="*/ 634 w 710"/>
                <a:gd name="T37" fmla="*/ 877 h 1060"/>
                <a:gd name="T38" fmla="*/ 577 w 710"/>
                <a:gd name="T39" fmla="*/ 872 h 1060"/>
                <a:gd name="T40" fmla="*/ 549 w 710"/>
                <a:gd name="T41" fmla="*/ 920 h 1060"/>
                <a:gd name="T42" fmla="*/ 489 w 710"/>
                <a:gd name="T43" fmla="*/ 922 h 1060"/>
                <a:gd name="T44" fmla="*/ 454 w 710"/>
                <a:gd name="T45" fmla="*/ 970 h 1060"/>
                <a:gd name="T46" fmla="*/ 399 w 710"/>
                <a:gd name="T47" fmla="*/ 953 h 1060"/>
                <a:gd name="T48" fmla="*/ 368 w 710"/>
                <a:gd name="T49" fmla="*/ 946 h 1060"/>
                <a:gd name="T50" fmla="*/ 361 w 710"/>
                <a:gd name="T51" fmla="*/ 1005 h 1060"/>
                <a:gd name="T52" fmla="*/ 302 w 710"/>
                <a:gd name="T53" fmla="*/ 1029 h 1060"/>
                <a:gd name="T54" fmla="*/ 252 w 710"/>
                <a:gd name="T55" fmla="*/ 1027 h 1060"/>
                <a:gd name="T56" fmla="*/ 235 w 710"/>
                <a:gd name="T57" fmla="*/ 991 h 1060"/>
                <a:gd name="T58" fmla="*/ 195 w 710"/>
                <a:gd name="T59" fmla="*/ 963 h 1060"/>
                <a:gd name="T60" fmla="*/ 164 w 710"/>
                <a:gd name="T61" fmla="*/ 920 h 1060"/>
                <a:gd name="T62" fmla="*/ 145 w 710"/>
                <a:gd name="T63" fmla="*/ 877 h 1060"/>
                <a:gd name="T64" fmla="*/ 105 w 710"/>
                <a:gd name="T65" fmla="*/ 851 h 1060"/>
                <a:gd name="T66" fmla="*/ 107 w 710"/>
                <a:gd name="T67" fmla="*/ 891 h 1060"/>
                <a:gd name="T68" fmla="*/ 105 w 710"/>
                <a:gd name="T69" fmla="*/ 946 h 1060"/>
                <a:gd name="T70" fmla="*/ 50 w 710"/>
                <a:gd name="T71" fmla="*/ 934 h 1060"/>
                <a:gd name="T72" fmla="*/ 45 w 710"/>
                <a:gd name="T73" fmla="*/ 884 h 1060"/>
                <a:gd name="T74" fmla="*/ 72 w 710"/>
                <a:gd name="T75" fmla="*/ 825 h 1060"/>
                <a:gd name="T76" fmla="*/ 19 w 710"/>
                <a:gd name="T77" fmla="*/ 815 h 1060"/>
                <a:gd name="T78" fmla="*/ 50 w 710"/>
                <a:gd name="T79" fmla="*/ 751 h 1060"/>
                <a:gd name="T80" fmla="*/ 76 w 710"/>
                <a:gd name="T81" fmla="*/ 696 h 1060"/>
                <a:gd name="T82" fmla="*/ 45 w 710"/>
                <a:gd name="T83" fmla="*/ 644 h 1060"/>
                <a:gd name="T84" fmla="*/ 24 w 710"/>
                <a:gd name="T85" fmla="*/ 578 h 1060"/>
                <a:gd name="T86" fmla="*/ 31 w 710"/>
                <a:gd name="T87" fmla="*/ 516 h 1060"/>
                <a:gd name="T88" fmla="*/ 15 w 710"/>
                <a:gd name="T89" fmla="*/ 466 h 1060"/>
                <a:gd name="T90" fmla="*/ 0 w 710"/>
                <a:gd name="T91" fmla="*/ 409 h 1060"/>
                <a:gd name="T92" fmla="*/ 38 w 710"/>
                <a:gd name="T93" fmla="*/ 345 h 1060"/>
                <a:gd name="T94" fmla="*/ 69 w 710"/>
                <a:gd name="T95" fmla="*/ 254 h 1060"/>
                <a:gd name="T96" fmla="*/ 124 w 710"/>
                <a:gd name="T97" fmla="*/ 192 h 1060"/>
                <a:gd name="T98" fmla="*/ 159 w 710"/>
                <a:gd name="T99" fmla="*/ 150 h 1060"/>
                <a:gd name="T100" fmla="*/ 114 w 710"/>
                <a:gd name="T101" fmla="*/ 116 h 1060"/>
                <a:gd name="T102" fmla="*/ 62 w 710"/>
                <a:gd name="T103" fmla="*/ 38 h 1060"/>
                <a:gd name="T104" fmla="*/ 124 w 710"/>
                <a:gd name="T105" fmla="*/ 12 h 1060"/>
                <a:gd name="T106" fmla="*/ 207 w 710"/>
                <a:gd name="T107" fmla="*/ 33 h 1060"/>
                <a:gd name="T108" fmla="*/ 266 w 710"/>
                <a:gd name="T109" fmla="*/ 43 h 1060"/>
                <a:gd name="T110" fmla="*/ 302 w 710"/>
                <a:gd name="T111" fmla="*/ 102 h 1060"/>
                <a:gd name="T112" fmla="*/ 356 w 710"/>
                <a:gd name="T113" fmla="*/ 140 h 1060"/>
                <a:gd name="T114" fmla="*/ 394 w 710"/>
                <a:gd name="T115" fmla="*/ 15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10" h="1060">
                  <a:moveTo>
                    <a:pt x="394" y="150"/>
                  </a:moveTo>
                  <a:lnTo>
                    <a:pt x="394" y="202"/>
                  </a:lnTo>
                  <a:lnTo>
                    <a:pt x="371" y="202"/>
                  </a:lnTo>
                  <a:lnTo>
                    <a:pt x="347" y="226"/>
                  </a:lnTo>
                  <a:lnTo>
                    <a:pt x="297" y="259"/>
                  </a:lnTo>
                  <a:lnTo>
                    <a:pt x="297" y="295"/>
                  </a:lnTo>
                  <a:lnTo>
                    <a:pt x="278" y="311"/>
                  </a:lnTo>
                  <a:lnTo>
                    <a:pt x="292" y="337"/>
                  </a:lnTo>
                  <a:lnTo>
                    <a:pt x="261" y="380"/>
                  </a:lnTo>
                  <a:lnTo>
                    <a:pt x="252" y="421"/>
                  </a:lnTo>
                  <a:lnTo>
                    <a:pt x="273" y="442"/>
                  </a:lnTo>
                  <a:lnTo>
                    <a:pt x="254" y="473"/>
                  </a:lnTo>
                  <a:lnTo>
                    <a:pt x="247" y="511"/>
                  </a:lnTo>
                  <a:lnTo>
                    <a:pt x="266" y="530"/>
                  </a:lnTo>
                  <a:lnTo>
                    <a:pt x="290" y="530"/>
                  </a:lnTo>
                  <a:lnTo>
                    <a:pt x="290" y="558"/>
                  </a:lnTo>
                  <a:lnTo>
                    <a:pt x="321" y="558"/>
                  </a:lnTo>
                  <a:lnTo>
                    <a:pt x="342" y="578"/>
                  </a:lnTo>
                  <a:lnTo>
                    <a:pt x="380" y="568"/>
                  </a:lnTo>
                  <a:lnTo>
                    <a:pt x="409" y="613"/>
                  </a:lnTo>
                  <a:lnTo>
                    <a:pt x="435" y="613"/>
                  </a:lnTo>
                  <a:lnTo>
                    <a:pt x="456" y="625"/>
                  </a:lnTo>
                  <a:lnTo>
                    <a:pt x="482" y="606"/>
                  </a:lnTo>
                  <a:lnTo>
                    <a:pt x="504" y="627"/>
                  </a:lnTo>
                  <a:lnTo>
                    <a:pt x="532" y="613"/>
                  </a:lnTo>
                  <a:lnTo>
                    <a:pt x="570" y="632"/>
                  </a:lnTo>
                  <a:lnTo>
                    <a:pt x="561" y="677"/>
                  </a:lnTo>
                  <a:lnTo>
                    <a:pt x="601" y="677"/>
                  </a:lnTo>
                  <a:lnTo>
                    <a:pt x="615" y="715"/>
                  </a:lnTo>
                  <a:lnTo>
                    <a:pt x="646" y="725"/>
                  </a:lnTo>
                  <a:lnTo>
                    <a:pt x="672" y="751"/>
                  </a:lnTo>
                  <a:lnTo>
                    <a:pt x="667" y="777"/>
                  </a:lnTo>
                  <a:lnTo>
                    <a:pt x="696" y="777"/>
                  </a:lnTo>
                  <a:lnTo>
                    <a:pt x="710" y="806"/>
                  </a:lnTo>
                  <a:lnTo>
                    <a:pt x="689" y="827"/>
                  </a:lnTo>
                  <a:lnTo>
                    <a:pt x="667" y="820"/>
                  </a:lnTo>
                  <a:lnTo>
                    <a:pt x="634" y="841"/>
                  </a:lnTo>
                  <a:lnTo>
                    <a:pt x="634" y="877"/>
                  </a:lnTo>
                  <a:lnTo>
                    <a:pt x="606" y="906"/>
                  </a:lnTo>
                  <a:lnTo>
                    <a:pt x="577" y="872"/>
                  </a:lnTo>
                  <a:lnTo>
                    <a:pt x="537" y="887"/>
                  </a:lnTo>
                  <a:lnTo>
                    <a:pt x="549" y="920"/>
                  </a:lnTo>
                  <a:lnTo>
                    <a:pt x="513" y="932"/>
                  </a:lnTo>
                  <a:lnTo>
                    <a:pt x="489" y="922"/>
                  </a:lnTo>
                  <a:lnTo>
                    <a:pt x="468" y="944"/>
                  </a:lnTo>
                  <a:lnTo>
                    <a:pt x="454" y="970"/>
                  </a:lnTo>
                  <a:lnTo>
                    <a:pt x="432" y="951"/>
                  </a:lnTo>
                  <a:lnTo>
                    <a:pt x="399" y="953"/>
                  </a:lnTo>
                  <a:lnTo>
                    <a:pt x="390" y="927"/>
                  </a:lnTo>
                  <a:lnTo>
                    <a:pt x="368" y="946"/>
                  </a:lnTo>
                  <a:lnTo>
                    <a:pt x="380" y="986"/>
                  </a:lnTo>
                  <a:lnTo>
                    <a:pt x="361" y="1005"/>
                  </a:lnTo>
                  <a:lnTo>
                    <a:pt x="349" y="1022"/>
                  </a:lnTo>
                  <a:lnTo>
                    <a:pt x="302" y="1029"/>
                  </a:lnTo>
                  <a:lnTo>
                    <a:pt x="271" y="1060"/>
                  </a:lnTo>
                  <a:lnTo>
                    <a:pt x="252" y="1027"/>
                  </a:lnTo>
                  <a:lnTo>
                    <a:pt x="252" y="1008"/>
                  </a:lnTo>
                  <a:lnTo>
                    <a:pt x="235" y="991"/>
                  </a:lnTo>
                  <a:lnTo>
                    <a:pt x="200" y="991"/>
                  </a:lnTo>
                  <a:lnTo>
                    <a:pt x="195" y="963"/>
                  </a:lnTo>
                  <a:lnTo>
                    <a:pt x="195" y="939"/>
                  </a:lnTo>
                  <a:lnTo>
                    <a:pt x="164" y="920"/>
                  </a:lnTo>
                  <a:lnTo>
                    <a:pt x="164" y="896"/>
                  </a:lnTo>
                  <a:lnTo>
                    <a:pt x="145" y="877"/>
                  </a:lnTo>
                  <a:lnTo>
                    <a:pt x="133" y="851"/>
                  </a:lnTo>
                  <a:lnTo>
                    <a:pt x="105" y="851"/>
                  </a:lnTo>
                  <a:lnTo>
                    <a:pt x="86" y="872"/>
                  </a:lnTo>
                  <a:lnTo>
                    <a:pt x="107" y="891"/>
                  </a:lnTo>
                  <a:lnTo>
                    <a:pt x="126" y="913"/>
                  </a:lnTo>
                  <a:lnTo>
                    <a:pt x="105" y="946"/>
                  </a:lnTo>
                  <a:lnTo>
                    <a:pt x="91" y="960"/>
                  </a:lnTo>
                  <a:lnTo>
                    <a:pt x="50" y="934"/>
                  </a:lnTo>
                  <a:lnTo>
                    <a:pt x="69" y="915"/>
                  </a:lnTo>
                  <a:lnTo>
                    <a:pt x="45" y="884"/>
                  </a:lnTo>
                  <a:lnTo>
                    <a:pt x="45" y="851"/>
                  </a:lnTo>
                  <a:lnTo>
                    <a:pt x="72" y="825"/>
                  </a:lnTo>
                  <a:lnTo>
                    <a:pt x="43" y="815"/>
                  </a:lnTo>
                  <a:lnTo>
                    <a:pt x="19" y="815"/>
                  </a:lnTo>
                  <a:lnTo>
                    <a:pt x="34" y="775"/>
                  </a:lnTo>
                  <a:lnTo>
                    <a:pt x="50" y="751"/>
                  </a:lnTo>
                  <a:lnTo>
                    <a:pt x="50" y="723"/>
                  </a:lnTo>
                  <a:lnTo>
                    <a:pt x="76" y="696"/>
                  </a:lnTo>
                  <a:lnTo>
                    <a:pt x="76" y="658"/>
                  </a:lnTo>
                  <a:lnTo>
                    <a:pt x="45" y="644"/>
                  </a:lnTo>
                  <a:lnTo>
                    <a:pt x="45" y="623"/>
                  </a:lnTo>
                  <a:lnTo>
                    <a:pt x="24" y="578"/>
                  </a:lnTo>
                  <a:lnTo>
                    <a:pt x="3" y="535"/>
                  </a:lnTo>
                  <a:lnTo>
                    <a:pt x="31" y="516"/>
                  </a:lnTo>
                  <a:lnTo>
                    <a:pt x="19" y="504"/>
                  </a:lnTo>
                  <a:lnTo>
                    <a:pt x="15" y="466"/>
                  </a:lnTo>
                  <a:lnTo>
                    <a:pt x="0" y="437"/>
                  </a:lnTo>
                  <a:lnTo>
                    <a:pt x="0" y="409"/>
                  </a:lnTo>
                  <a:lnTo>
                    <a:pt x="53" y="366"/>
                  </a:lnTo>
                  <a:lnTo>
                    <a:pt x="38" y="345"/>
                  </a:lnTo>
                  <a:lnTo>
                    <a:pt x="45" y="302"/>
                  </a:lnTo>
                  <a:lnTo>
                    <a:pt x="69" y="254"/>
                  </a:lnTo>
                  <a:lnTo>
                    <a:pt x="79" y="214"/>
                  </a:lnTo>
                  <a:lnTo>
                    <a:pt x="124" y="192"/>
                  </a:lnTo>
                  <a:lnTo>
                    <a:pt x="159" y="192"/>
                  </a:lnTo>
                  <a:lnTo>
                    <a:pt x="159" y="150"/>
                  </a:lnTo>
                  <a:lnTo>
                    <a:pt x="136" y="126"/>
                  </a:lnTo>
                  <a:lnTo>
                    <a:pt x="114" y="116"/>
                  </a:lnTo>
                  <a:lnTo>
                    <a:pt x="98" y="57"/>
                  </a:lnTo>
                  <a:lnTo>
                    <a:pt x="62" y="38"/>
                  </a:lnTo>
                  <a:lnTo>
                    <a:pt x="81" y="0"/>
                  </a:lnTo>
                  <a:lnTo>
                    <a:pt x="124" y="12"/>
                  </a:lnTo>
                  <a:lnTo>
                    <a:pt x="155" y="19"/>
                  </a:lnTo>
                  <a:lnTo>
                    <a:pt x="207" y="33"/>
                  </a:lnTo>
                  <a:lnTo>
                    <a:pt x="231" y="55"/>
                  </a:lnTo>
                  <a:lnTo>
                    <a:pt x="266" y="43"/>
                  </a:lnTo>
                  <a:lnTo>
                    <a:pt x="271" y="81"/>
                  </a:lnTo>
                  <a:lnTo>
                    <a:pt x="302" y="102"/>
                  </a:lnTo>
                  <a:lnTo>
                    <a:pt x="345" y="102"/>
                  </a:lnTo>
                  <a:lnTo>
                    <a:pt x="356" y="140"/>
                  </a:lnTo>
                  <a:lnTo>
                    <a:pt x="394" y="150"/>
                  </a:lnTo>
                  <a:lnTo>
                    <a:pt x="394" y="15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2C8CC225-2AFF-9C4D-1ECC-AB3425058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" y="1280"/>
              <a:ext cx="853" cy="671"/>
            </a:xfrm>
            <a:custGeom>
              <a:avLst/>
              <a:gdLst>
                <a:gd name="T0" fmla="*/ 271 w 853"/>
                <a:gd name="T1" fmla="*/ 3 h 671"/>
                <a:gd name="T2" fmla="*/ 330 w 853"/>
                <a:gd name="T3" fmla="*/ 38 h 671"/>
                <a:gd name="T4" fmla="*/ 397 w 853"/>
                <a:gd name="T5" fmla="*/ 24 h 671"/>
                <a:gd name="T6" fmla="*/ 430 w 853"/>
                <a:gd name="T7" fmla="*/ 98 h 671"/>
                <a:gd name="T8" fmla="*/ 492 w 853"/>
                <a:gd name="T9" fmla="*/ 84 h 671"/>
                <a:gd name="T10" fmla="*/ 511 w 853"/>
                <a:gd name="T11" fmla="*/ 153 h 671"/>
                <a:gd name="T12" fmla="*/ 568 w 853"/>
                <a:gd name="T13" fmla="*/ 103 h 671"/>
                <a:gd name="T14" fmla="*/ 632 w 853"/>
                <a:gd name="T15" fmla="*/ 134 h 671"/>
                <a:gd name="T16" fmla="*/ 694 w 853"/>
                <a:gd name="T17" fmla="*/ 103 h 671"/>
                <a:gd name="T18" fmla="*/ 741 w 853"/>
                <a:gd name="T19" fmla="*/ 193 h 671"/>
                <a:gd name="T20" fmla="*/ 691 w 853"/>
                <a:gd name="T21" fmla="*/ 250 h 671"/>
                <a:gd name="T22" fmla="*/ 634 w 853"/>
                <a:gd name="T23" fmla="*/ 328 h 671"/>
                <a:gd name="T24" fmla="*/ 701 w 853"/>
                <a:gd name="T25" fmla="*/ 355 h 671"/>
                <a:gd name="T26" fmla="*/ 717 w 853"/>
                <a:gd name="T27" fmla="*/ 393 h 671"/>
                <a:gd name="T28" fmla="*/ 763 w 853"/>
                <a:gd name="T29" fmla="*/ 409 h 671"/>
                <a:gd name="T30" fmla="*/ 831 w 853"/>
                <a:gd name="T31" fmla="*/ 493 h 671"/>
                <a:gd name="T32" fmla="*/ 853 w 853"/>
                <a:gd name="T33" fmla="*/ 573 h 671"/>
                <a:gd name="T34" fmla="*/ 789 w 853"/>
                <a:gd name="T35" fmla="*/ 554 h 671"/>
                <a:gd name="T36" fmla="*/ 739 w 853"/>
                <a:gd name="T37" fmla="*/ 597 h 671"/>
                <a:gd name="T38" fmla="*/ 703 w 853"/>
                <a:gd name="T39" fmla="*/ 661 h 671"/>
                <a:gd name="T40" fmla="*/ 622 w 853"/>
                <a:gd name="T41" fmla="*/ 671 h 671"/>
                <a:gd name="T42" fmla="*/ 563 w 853"/>
                <a:gd name="T43" fmla="*/ 628 h 671"/>
                <a:gd name="T44" fmla="*/ 520 w 853"/>
                <a:gd name="T45" fmla="*/ 607 h 671"/>
                <a:gd name="T46" fmla="*/ 501 w 853"/>
                <a:gd name="T47" fmla="*/ 554 h 671"/>
                <a:gd name="T48" fmla="*/ 430 w 853"/>
                <a:gd name="T49" fmla="*/ 571 h 671"/>
                <a:gd name="T50" fmla="*/ 395 w 853"/>
                <a:gd name="T51" fmla="*/ 580 h 671"/>
                <a:gd name="T52" fmla="*/ 371 w 853"/>
                <a:gd name="T53" fmla="*/ 552 h 671"/>
                <a:gd name="T54" fmla="*/ 295 w 853"/>
                <a:gd name="T55" fmla="*/ 588 h 671"/>
                <a:gd name="T56" fmla="*/ 219 w 853"/>
                <a:gd name="T57" fmla="*/ 616 h 671"/>
                <a:gd name="T58" fmla="*/ 183 w 853"/>
                <a:gd name="T59" fmla="*/ 592 h 671"/>
                <a:gd name="T60" fmla="*/ 162 w 853"/>
                <a:gd name="T61" fmla="*/ 533 h 671"/>
                <a:gd name="T62" fmla="*/ 157 w 853"/>
                <a:gd name="T63" fmla="*/ 483 h 671"/>
                <a:gd name="T64" fmla="*/ 136 w 853"/>
                <a:gd name="T65" fmla="*/ 435 h 671"/>
                <a:gd name="T66" fmla="*/ 62 w 853"/>
                <a:gd name="T67" fmla="*/ 447 h 671"/>
                <a:gd name="T68" fmla="*/ 38 w 853"/>
                <a:gd name="T69" fmla="*/ 397 h 671"/>
                <a:gd name="T70" fmla="*/ 0 w 853"/>
                <a:gd name="T71" fmla="*/ 367 h 671"/>
                <a:gd name="T72" fmla="*/ 10 w 853"/>
                <a:gd name="T73" fmla="*/ 300 h 671"/>
                <a:gd name="T74" fmla="*/ 3 w 853"/>
                <a:gd name="T75" fmla="*/ 255 h 671"/>
                <a:gd name="T76" fmla="*/ 57 w 853"/>
                <a:gd name="T77" fmla="*/ 260 h 671"/>
                <a:gd name="T78" fmla="*/ 148 w 853"/>
                <a:gd name="T79" fmla="*/ 255 h 671"/>
                <a:gd name="T80" fmla="*/ 190 w 853"/>
                <a:gd name="T81" fmla="*/ 267 h 671"/>
                <a:gd name="T82" fmla="*/ 219 w 853"/>
                <a:gd name="T83" fmla="*/ 222 h 671"/>
                <a:gd name="T84" fmla="*/ 292 w 853"/>
                <a:gd name="T85" fmla="*/ 233 h 671"/>
                <a:gd name="T86" fmla="*/ 262 w 853"/>
                <a:gd name="T87" fmla="*/ 186 h 671"/>
                <a:gd name="T88" fmla="*/ 259 w 853"/>
                <a:gd name="T89" fmla="*/ 136 h 671"/>
                <a:gd name="T90" fmla="*/ 250 w 853"/>
                <a:gd name="T91" fmla="*/ 77 h 671"/>
                <a:gd name="T92" fmla="*/ 228 w 853"/>
                <a:gd name="T93" fmla="*/ 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3" h="671">
                  <a:moveTo>
                    <a:pt x="228" y="0"/>
                  </a:moveTo>
                  <a:lnTo>
                    <a:pt x="271" y="3"/>
                  </a:lnTo>
                  <a:lnTo>
                    <a:pt x="316" y="24"/>
                  </a:lnTo>
                  <a:lnTo>
                    <a:pt x="330" y="38"/>
                  </a:lnTo>
                  <a:lnTo>
                    <a:pt x="361" y="43"/>
                  </a:lnTo>
                  <a:lnTo>
                    <a:pt x="397" y="24"/>
                  </a:lnTo>
                  <a:lnTo>
                    <a:pt x="411" y="55"/>
                  </a:lnTo>
                  <a:lnTo>
                    <a:pt x="430" y="98"/>
                  </a:lnTo>
                  <a:lnTo>
                    <a:pt x="454" y="98"/>
                  </a:lnTo>
                  <a:lnTo>
                    <a:pt x="492" y="84"/>
                  </a:lnTo>
                  <a:lnTo>
                    <a:pt x="513" y="126"/>
                  </a:lnTo>
                  <a:lnTo>
                    <a:pt x="511" y="153"/>
                  </a:lnTo>
                  <a:lnTo>
                    <a:pt x="544" y="126"/>
                  </a:lnTo>
                  <a:lnTo>
                    <a:pt x="568" y="103"/>
                  </a:lnTo>
                  <a:lnTo>
                    <a:pt x="611" y="134"/>
                  </a:lnTo>
                  <a:lnTo>
                    <a:pt x="632" y="134"/>
                  </a:lnTo>
                  <a:lnTo>
                    <a:pt x="637" y="103"/>
                  </a:lnTo>
                  <a:lnTo>
                    <a:pt x="694" y="103"/>
                  </a:lnTo>
                  <a:lnTo>
                    <a:pt x="765" y="174"/>
                  </a:lnTo>
                  <a:lnTo>
                    <a:pt x="741" y="193"/>
                  </a:lnTo>
                  <a:lnTo>
                    <a:pt x="736" y="233"/>
                  </a:lnTo>
                  <a:lnTo>
                    <a:pt x="691" y="250"/>
                  </a:lnTo>
                  <a:lnTo>
                    <a:pt x="627" y="300"/>
                  </a:lnTo>
                  <a:lnTo>
                    <a:pt x="634" y="328"/>
                  </a:lnTo>
                  <a:lnTo>
                    <a:pt x="670" y="369"/>
                  </a:lnTo>
                  <a:lnTo>
                    <a:pt x="701" y="355"/>
                  </a:lnTo>
                  <a:lnTo>
                    <a:pt x="717" y="371"/>
                  </a:lnTo>
                  <a:lnTo>
                    <a:pt x="717" y="393"/>
                  </a:lnTo>
                  <a:lnTo>
                    <a:pt x="736" y="414"/>
                  </a:lnTo>
                  <a:lnTo>
                    <a:pt x="763" y="409"/>
                  </a:lnTo>
                  <a:lnTo>
                    <a:pt x="791" y="462"/>
                  </a:lnTo>
                  <a:lnTo>
                    <a:pt x="831" y="493"/>
                  </a:lnTo>
                  <a:lnTo>
                    <a:pt x="839" y="545"/>
                  </a:lnTo>
                  <a:lnTo>
                    <a:pt x="853" y="573"/>
                  </a:lnTo>
                  <a:lnTo>
                    <a:pt x="810" y="554"/>
                  </a:lnTo>
                  <a:lnTo>
                    <a:pt x="789" y="554"/>
                  </a:lnTo>
                  <a:lnTo>
                    <a:pt x="789" y="583"/>
                  </a:lnTo>
                  <a:lnTo>
                    <a:pt x="739" y="597"/>
                  </a:lnTo>
                  <a:lnTo>
                    <a:pt x="713" y="623"/>
                  </a:lnTo>
                  <a:lnTo>
                    <a:pt x="703" y="661"/>
                  </a:lnTo>
                  <a:lnTo>
                    <a:pt x="656" y="661"/>
                  </a:lnTo>
                  <a:lnTo>
                    <a:pt x="622" y="671"/>
                  </a:lnTo>
                  <a:lnTo>
                    <a:pt x="601" y="649"/>
                  </a:lnTo>
                  <a:lnTo>
                    <a:pt x="563" y="628"/>
                  </a:lnTo>
                  <a:lnTo>
                    <a:pt x="542" y="607"/>
                  </a:lnTo>
                  <a:lnTo>
                    <a:pt x="520" y="607"/>
                  </a:lnTo>
                  <a:lnTo>
                    <a:pt x="520" y="573"/>
                  </a:lnTo>
                  <a:lnTo>
                    <a:pt x="501" y="554"/>
                  </a:lnTo>
                  <a:lnTo>
                    <a:pt x="463" y="554"/>
                  </a:lnTo>
                  <a:lnTo>
                    <a:pt x="430" y="571"/>
                  </a:lnTo>
                  <a:lnTo>
                    <a:pt x="414" y="588"/>
                  </a:lnTo>
                  <a:lnTo>
                    <a:pt x="395" y="580"/>
                  </a:lnTo>
                  <a:lnTo>
                    <a:pt x="395" y="552"/>
                  </a:lnTo>
                  <a:lnTo>
                    <a:pt x="371" y="552"/>
                  </a:lnTo>
                  <a:lnTo>
                    <a:pt x="345" y="588"/>
                  </a:lnTo>
                  <a:lnTo>
                    <a:pt x="295" y="588"/>
                  </a:lnTo>
                  <a:lnTo>
                    <a:pt x="269" y="573"/>
                  </a:lnTo>
                  <a:lnTo>
                    <a:pt x="219" y="616"/>
                  </a:lnTo>
                  <a:lnTo>
                    <a:pt x="174" y="626"/>
                  </a:lnTo>
                  <a:lnTo>
                    <a:pt x="183" y="592"/>
                  </a:lnTo>
                  <a:lnTo>
                    <a:pt x="143" y="569"/>
                  </a:lnTo>
                  <a:lnTo>
                    <a:pt x="162" y="533"/>
                  </a:lnTo>
                  <a:lnTo>
                    <a:pt x="152" y="512"/>
                  </a:lnTo>
                  <a:lnTo>
                    <a:pt x="157" y="483"/>
                  </a:lnTo>
                  <a:lnTo>
                    <a:pt x="152" y="452"/>
                  </a:lnTo>
                  <a:lnTo>
                    <a:pt x="136" y="435"/>
                  </a:lnTo>
                  <a:lnTo>
                    <a:pt x="107" y="454"/>
                  </a:lnTo>
                  <a:lnTo>
                    <a:pt x="62" y="447"/>
                  </a:lnTo>
                  <a:lnTo>
                    <a:pt x="62" y="421"/>
                  </a:lnTo>
                  <a:lnTo>
                    <a:pt x="38" y="397"/>
                  </a:lnTo>
                  <a:lnTo>
                    <a:pt x="8" y="390"/>
                  </a:lnTo>
                  <a:lnTo>
                    <a:pt x="0" y="367"/>
                  </a:lnTo>
                  <a:lnTo>
                    <a:pt x="24" y="343"/>
                  </a:lnTo>
                  <a:lnTo>
                    <a:pt x="10" y="300"/>
                  </a:lnTo>
                  <a:lnTo>
                    <a:pt x="17" y="276"/>
                  </a:lnTo>
                  <a:lnTo>
                    <a:pt x="3" y="255"/>
                  </a:lnTo>
                  <a:lnTo>
                    <a:pt x="17" y="236"/>
                  </a:lnTo>
                  <a:lnTo>
                    <a:pt x="57" y="260"/>
                  </a:lnTo>
                  <a:lnTo>
                    <a:pt x="93" y="236"/>
                  </a:lnTo>
                  <a:lnTo>
                    <a:pt x="148" y="255"/>
                  </a:lnTo>
                  <a:lnTo>
                    <a:pt x="164" y="281"/>
                  </a:lnTo>
                  <a:lnTo>
                    <a:pt x="190" y="267"/>
                  </a:lnTo>
                  <a:lnTo>
                    <a:pt x="190" y="241"/>
                  </a:lnTo>
                  <a:lnTo>
                    <a:pt x="219" y="222"/>
                  </a:lnTo>
                  <a:lnTo>
                    <a:pt x="243" y="245"/>
                  </a:lnTo>
                  <a:lnTo>
                    <a:pt x="292" y="233"/>
                  </a:lnTo>
                  <a:lnTo>
                    <a:pt x="292" y="217"/>
                  </a:lnTo>
                  <a:lnTo>
                    <a:pt x="262" y="186"/>
                  </a:lnTo>
                  <a:lnTo>
                    <a:pt x="278" y="155"/>
                  </a:lnTo>
                  <a:lnTo>
                    <a:pt x="259" y="136"/>
                  </a:lnTo>
                  <a:lnTo>
                    <a:pt x="266" y="115"/>
                  </a:lnTo>
                  <a:lnTo>
                    <a:pt x="250" y="77"/>
                  </a:lnTo>
                  <a:lnTo>
                    <a:pt x="259" y="36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05E16C4E-A6EF-F640-DF66-18532D06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" y="1561"/>
              <a:ext cx="688" cy="502"/>
            </a:xfrm>
            <a:custGeom>
              <a:avLst/>
              <a:gdLst>
                <a:gd name="T0" fmla="*/ 100 w 290"/>
                <a:gd name="T1" fmla="*/ 209 h 211"/>
                <a:gd name="T2" fmla="*/ 89 w 290"/>
                <a:gd name="T3" fmla="*/ 193 h 211"/>
                <a:gd name="T4" fmla="*/ 57 w 290"/>
                <a:gd name="T5" fmla="*/ 158 h 211"/>
                <a:gd name="T6" fmla="*/ 28 w 290"/>
                <a:gd name="T7" fmla="*/ 131 h 211"/>
                <a:gd name="T8" fmla="*/ 23 w 290"/>
                <a:gd name="T9" fmla="*/ 103 h 211"/>
                <a:gd name="T10" fmla="*/ 0 w 290"/>
                <a:gd name="T11" fmla="*/ 73 h 211"/>
                <a:gd name="T12" fmla="*/ 1 w 290"/>
                <a:gd name="T13" fmla="*/ 46 h 211"/>
                <a:gd name="T14" fmla="*/ 24 w 290"/>
                <a:gd name="T15" fmla="*/ 50 h 211"/>
                <a:gd name="T16" fmla="*/ 34 w 290"/>
                <a:gd name="T17" fmla="*/ 63 h 211"/>
                <a:gd name="T18" fmla="*/ 36 w 290"/>
                <a:gd name="T19" fmla="*/ 78 h 211"/>
                <a:gd name="T20" fmla="*/ 42 w 290"/>
                <a:gd name="T21" fmla="*/ 98 h 211"/>
                <a:gd name="T22" fmla="*/ 55 w 290"/>
                <a:gd name="T23" fmla="*/ 86 h 211"/>
                <a:gd name="T24" fmla="*/ 67 w 290"/>
                <a:gd name="T25" fmla="*/ 64 h 211"/>
                <a:gd name="T26" fmla="*/ 95 w 290"/>
                <a:gd name="T27" fmla="*/ 34 h 211"/>
                <a:gd name="T28" fmla="*/ 102 w 290"/>
                <a:gd name="T29" fmla="*/ 19 h 211"/>
                <a:gd name="T30" fmla="*/ 140 w 290"/>
                <a:gd name="T31" fmla="*/ 13 h 211"/>
                <a:gd name="T32" fmla="*/ 158 w 290"/>
                <a:gd name="T33" fmla="*/ 5 h 211"/>
                <a:gd name="T34" fmla="*/ 203 w 290"/>
                <a:gd name="T35" fmla="*/ 16 h 211"/>
                <a:gd name="T36" fmla="*/ 234 w 290"/>
                <a:gd name="T37" fmla="*/ 27 h 211"/>
                <a:gd name="T38" fmla="*/ 245 w 290"/>
                <a:gd name="T39" fmla="*/ 41 h 211"/>
                <a:gd name="T40" fmla="*/ 278 w 290"/>
                <a:gd name="T41" fmla="*/ 49 h 211"/>
                <a:gd name="T42" fmla="*/ 274 w 290"/>
                <a:gd name="T43" fmla="*/ 69 h 211"/>
                <a:gd name="T44" fmla="*/ 279 w 290"/>
                <a:gd name="T45" fmla="*/ 91 h 211"/>
                <a:gd name="T46" fmla="*/ 285 w 290"/>
                <a:gd name="T47" fmla="*/ 113 h 211"/>
                <a:gd name="T48" fmla="*/ 290 w 290"/>
                <a:gd name="T49" fmla="*/ 138 h 211"/>
                <a:gd name="T50" fmla="*/ 271 w 290"/>
                <a:gd name="T51" fmla="*/ 159 h 211"/>
                <a:gd name="T52" fmla="*/ 255 w 290"/>
                <a:gd name="T53" fmla="*/ 165 h 211"/>
                <a:gd name="T54" fmla="*/ 205 w 290"/>
                <a:gd name="T55" fmla="*/ 184 h 211"/>
                <a:gd name="T56" fmla="*/ 197 w 290"/>
                <a:gd name="T57" fmla="*/ 204 h 211"/>
                <a:gd name="T58" fmla="*/ 177 w 290"/>
                <a:gd name="T59" fmla="*/ 201 h 211"/>
                <a:gd name="T60" fmla="*/ 147 w 290"/>
                <a:gd name="T61" fmla="*/ 199 h 211"/>
                <a:gd name="T62" fmla="*/ 125 w 290"/>
                <a:gd name="T63" fmla="*/ 20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0" h="211">
                  <a:moveTo>
                    <a:pt x="115" y="210"/>
                  </a:moveTo>
                  <a:cubicBezTo>
                    <a:pt x="100" y="209"/>
                    <a:pt x="100" y="209"/>
                    <a:pt x="100" y="209"/>
                  </a:cubicBezTo>
                  <a:cubicBezTo>
                    <a:pt x="100" y="198"/>
                    <a:pt x="100" y="198"/>
                    <a:pt x="100" y="198"/>
                  </a:cubicBezTo>
                  <a:cubicBezTo>
                    <a:pt x="89" y="193"/>
                    <a:pt x="89" y="193"/>
                    <a:pt x="89" y="193"/>
                  </a:cubicBezTo>
                  <a:cubicBezTo>
                    <a:pt x="89" y="180"/>
                    <a:pt x="89" y="180"/>
                    <a:pt x="89" y="180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19" y="121"/>
                    <a:pt x="19" y="121"/>
                    <a:pt x="19" y="121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2" y="98"/>
                    <a:pt x="42" y="98"/>
                    <a:pt x="42" y="98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5" y="86"/>
                    <a:pt x="52" y="79"/>
                    <a:pt x="55" y="76"/>
                  </a:cubicBezTo>
                  <a:cubicBezTo>
                    <a:pt x="58" y="73"/>
                    <a:pt x="67" y="64"/>
                    <a:pt x="67" y="64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203" y="16"/>
                    <a:pt x="203" y="16"/>
                    <a:pt x="203" y="16"/>
                  </a:cubicBezTo>
                  <a:cubicBezTo>
                    <a:pt x="213" y="27"/>
                    <a:pt x="213" y="27"/>
                    <a:pt x="213" y="27"/>
                  </a:cubicBezTo>
                  <a:cubicBezTo>
                    <a:pt x="234" y="27"/>
                    <a:pt x="234" y="27"/>
                    <a:pt x="234" y="27"/>
                  </a:cubicBezTo>
                  <a:cubicBezTo>
                    <a:pt x="245" y="31"/>
                    <a:pt x="245" y="31"/>
                    <a:pt x="245" y="31"/>
                  </a:cubicBezTo>
                  <a:cubicBezTo>
                    <a:pt x="245" y="41"/>
                    <a:pt x="245" y="41"/>
                    <a:pt x="245" y="41"/>
                  </a:cubicBezTo>
                  <a:cubicBezTo>
                    <a:pt x="268" y="38"/>
                    <a:pt x="268" y="38"/>
                    <a:pt x="268" y="38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68" y="58"/>
                    <a:pt x="268" y="58"/>
                    <a:pt x="268" y="58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0" y="82"/>
                    <a:pt x="270" y="82"/>
                    <a:pt x="270" y="82"/>
                  </a:cubicBezTo>
                  <a:cubicBezTo>
                    <a:pt x="279" y="91"/>
                    <a:pt x="279" y="91"/>
                    <a:pt x="279" y="91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85" y="113"/>
                    <a:pt x="285" y="113"/>
                    <a:pt x="285" y="113"/>
                  </a:cubicBezTo>
                  <a:cubicBezTo>
                    <a:pt x="275" y="123"/>
                    <a:pt x="275" y="123"/>
                    <a:pt x="275" y="123"/>
                  </a:cubicBezTo>
                  <a:cubicBezTo>
                    <a:pt x="290" y="138"/>
                    <a:pt x="290" y="138"/>
                    <a:pt x="290" y="138"/>
                  </a:cubicBezTo>
                  <a:cubicBezTo>
                    <a:pt x="283" y="155"/>
                    <a:pt x="283" y="155"/>
                    <a:pt x="283" y="155"/>
                  </a:cubicBezTo>
                  <a:cubicBezTo>
                    <a:pt x="271" y="159"/>
                    <a:pt x="271" y="159"/>
                    <a:pt x="271" y="159"/>
                  </a:cubicBezTo>
                  <a:cubicBezTo>
                    <a:pt x="271" y="177"/>
                    <a:pt x="271" y="177"/>
                    <a:pt x="271" y="177"/>
                  </a:cubicBezTo>
                  <a:cubicBezTo>
                    <a:pt x="255" y="165"/>
                    <a:pt x="255" y="165"/>
                    <a:pt x="255" y="165"/>
                  </a:cubicBezTo>
                  <a:cubicBezTo>
                    <a:pt x="238" y="163"/>
                    <a:pt x="238" y="163"/>
                    <a:pt x="238" y="163"/>
                  </a:cubicBezTo>
                  <a:cubicBezTo>
                    <a:pt x="205" y="184"/>
                    <a:pt x="205" y="184"/>
                    <a:pt x="205" y="184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197" y="204"/>
                    <a:pt x="197" y="204"/>
                    <a:pt x="197" y="204"/>
                  </a:cubicBezTo>
                  <a:cubicBezTo>
                    <a:pt x="184" y="197"/>
                    <a:pt x="184" y="197"/>
                    <a:pt x="184" y="197"/>
                  </a:cubicBezTo>
                  <a:cubicBezTo>
                    <a:pt x="177" y="201"/>
                    <a:pt x="177" y="201"/>
                    <a:pt x="177" y="201"/>
                  </a:cubicBezTo>
                  <a:cubicBezTo>
                    <a:pt x="163" y="193"/>
                    <a:pt x="163" y="193"/>
                    <a:pt x="163" y="193"/>
                  </a:cubicBezTo>
                  <a:cubicBezTo>
                    <a:pt x="147" y="199"/>
                    <a:pt x="147" y="199"/>
                    <a:pt x="147" y="199"/>
                  </a:cubicBezTo>
                  <a:cubicBezTo>
                    <a:pt x="136" y="211"/>
                    <a:pt x="136" y="211"/>
                    <a:pt x="136" y="211"/>
                  </a:cubicBezTo>
                  <a:cubicBezTo>
                    <a:pt x="125" y="201"/>
                    <a:pt x="125" y="201"/>
                    <a:pt x="125" y="201"/>
                  </a:cubicBezTo>
                  <a:cubicBezTo>
                    <a:pt x="115" y="210"/>
                    <a:pt x="115" y="210"/>
                    <a:pt x="115" y="210"/>
                  </a:cubicBez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66E819D8-A503-95F7-A1FB-9F735C8EB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071"/>
              <a:ext cx="736" cy="492"/>
            </a:xfrm>
            <a:custGeom>
              <a:avLst/>
              <a:gdLst>
                <a:gd name="T0" fmla="*/ 703 w 736"/>
                <a:gd name="T1" fmla="*/ 245 h 492"/>
                <a:gd name="T2" fmla="*/ 710 w 736"/>
                <a:gd name="T3" fmla="*/ 324 h 492"/>
                <a:gd name="T4" fmla="*/ 722 w 736"/>
                <a:gd name="T5" fmla="*/ 364 h 492"/>
                <a:gd name="T6" fmla="*/ 736 w 736"/>
                <a:gd name="T7" fmla="*/ 426 h 492"/>
                <a:gd name="T8" fmla="*/ 687 w 736"/>
                <a:gd name="T9" fmla="*/ 454 h 492"/>
                <a:gd name="T10" fmla="*/ 634 w 736"/>
                <a:gd name="T11" fmla="*/ 450 h 492"/>
                <a:gd name="T12" fmla="*/ 608 w 736"/>
                <a:gd name="T13" fmla="*/ 490 h 492"/>
                <a:gd name="T14" fmla="*/ 537 w 736"/>
                <a:gd name="T15" fmla="*/ 445 h 492"/>
                <a:gd name="T16" fmla="*/ 461 w 736"/>
                <a:gd name="T17" fmla="*/ 445 h 492"/>
                <a:gd name="T18" fmla="*/ 435 w 736"/>
                <a:gd name="T19" fmla="*/ 414 h 492"/>
                <a:gd name="T20" fmla="*/ 380 w 736"/>
                <a:gd name="T21" fmla="*/ 378 h 492"/>
                <a:gd name="T22" fmla="*/ 330 w 736"/>
                <a:gd name="T23" fmla="*/ 357 h 492"/>
                <a:gd name="T24" fmla="*/ 276 w 736"/>
                <a:gd name="T25" fmla="*/ 431 h 492"/>
                <a:gd name="T26" fmla="*/ 235 w 736"/>
                <a:gd name="T27" fmla="*/ 423 h 492"/>
                <a:gd name="T28" fmla="*/ 195 w 736"/>
                <a:gd name="T29" fmla="*/ 480 h 492"/>
                <a:gd name="T30" fmla="*/ 136 w 736"/>
                <a:gd name="T31" fmla="*/ 457 h 492"/>
                <a:gd name="T32" fmla="*/ 55 w 736"/>
                <a:gd name="T33" fmla="*/ 428 h 492"/>
                <a:gd name="T34" fmla="*/ 17 w 736"/>
                <a:gd name="T35" fmla="*/ 343 h 492"/>
                <a:gd name="T36" fmla="*/ 22 w 736"/>
                <a:gd name="T37" fmla="*/ 281 h 492"/>
                <a:gd name="T38" fmla="*/ 43 w 736"/>
                <a:gd name="T39" fmla="*/ 238 h 492"/>
                <a:gd name="T40" fmla="*/ 60 w 736"/>
                <a:gd name="T41" fmla="*/ 183 h 492"/>
                <a:gd name="T42" fmla="*/ 129 w 736"/>
                <a:gd name="T43" fmla="*/ 200 h 492"/>
                <a:gd name="T44" fmla="*/ 167 w 736"/>
                <a:gd name="T45" fmla="*/ 152 h 492"/>
                <a:gd name="T46" fmla="*/ 281 w 736"/>
                <a:gd name="T47" fmla="*/ 138 h 492"/>
                <a:gd name="T48" fmla="*/ 366 w 736"/>
                <a:gd name="T49" fmla="*/ 138 h 492"/>
                <a:gd name="T50" fmla="*/ 387 w 736"/>
                <a:gd name="T51" fmla="*/ 45 h 492"/>
                <a:gd name="T52" fmla="*/ 385 w 736"/>
                <a:gd name="T53" fmla="*/ 0 h 492"/>
                <a:gd name="T54" fmla="*/ 442 w 736"/>
                <a:gd name="T55" fmla="*/ 19 h 492"/>
                <a:gd name="T56" fmla="*/ 490 w 736"/>
                <a:gd name="T57" fmla="*/ 31 h 492"/>
                <a:gd name="T58" fmla="*/ 542 w 736"/>
                <a:gd name="T59" fmla="*/ 53 h 492"/>
                <a:gd name="T60" fmla="*/ 544 w 736"/>
                <a:gd name="T61" fmla="*/ 124 h 492"/>
                <a:gd name="T62" fmla="*/ 589 w 736"/>
                <a:gd name="T63" fmla="*/ 171 h 492"/>
                <a:gd name="T64" fmla="*/ 601 w 736"/>
                <a:gd name="T65" fmla="*/ 221 h 492"/>
                <a:gd name="T66" fmla="*/ 672 w 736"/>
                <a:gd name="T67" fmla="*/ 209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36" h="492">
                  <a:moveTo>
                    <a:pt x="672" y="209"/>
                  </a:moveTo>
                  <a:lnTo>
                    <a:pt x="703" y="245"/>
                  </a:lnTo>
                  <a:lnTo>
                    <a:pt x="694" y="286"/>
                  </a:lnTo>
                  <a:lnTo>
                    <a:pt x="710" y="324"/>
                  </a:lnTo>
                  <a:lnTo>
                    <a:pt x="703" y="345"/>
                  </a:lnTo>
                  <a:lnTo>
                    <a:pt x="722" y="364"/>
                  </a:lnTo>
                  <a:lnTo>
                    <a:pt x="706" y="395"/>
                  </a:lnTo>
                  <a:lnTo>
                    <a:pt x="736" y="426"/>
                  </a:lnTo>
                  <a:lnTo>
                    <a:pt x="736" y="442"/>
                  </a:lnTo>
                  <a:lnTo>
                    <a:pt x="687" y="454"/>
                  </a:lnTo>
                  <a:lnTo>
                    <a:pt x="663" y="431"/>
                  </a:lnTo>
                  <a:lnTo>
                    <a:pt x="634" y="450"/>
                  </a:lnTo>
                  <a:lnTo>
                    <a:pt x="634" y="476"/>
                  </a:lnTo>
                  <a:lnTo>
                    <a:pt x="608" y="490"/>
                  </a:lnTo>
                  <a:lnTo>
                    <a:pt x="592" y="464"/>
                  </a:lnTo>
                  <a:lnTo>
                    <a:pt x="537" y="445"/>
                  </a:lnTo>
                  <a:lnTo>
                    <a:pt x="501" y="469"/>
                  </a:lnTo>
                  <a:lnTo>
                    <a:pt x="461" y="445"/>
                  </a:lnTo>
                  <a:lnTo>
                    <a:pt x="435" y="433"/>
                  </a:lnTo>
                  <a:lnTo>
                    <a:pt x="435" y="414"/>
                  </a:lnTo>
                  <a:lnTo>
                    <a:pt x="397" y="395"/>
                  </a:lnTo>
                  <a:lnTo>
                    <a:pt x="380" y="378"/>
                  </a:lnTo>
                  <a:lnTo>
                    <a:pt x="352" y="378"/>
                  </a:lnTo>
                  <a:lnTo>
                    <a:pt x="330" y="357"/>
                  </a:lnTo>
                  <a:lnTo>
                    <a:pt x="311" y="392"/>
                  </a:lnTo>
                  <a:lnTo>
                    <a:pt x="276" y="431"/>
                  </a:lnTo>
                  <a:lnTo>
                    <a:pt x="266" y="419"/>
                  </a:lnTo>
                  <a:lnTo>
                    <a:pt x="235" y="423"/>
                  </a:lnTo>
                  <a:lnTo>
                    <a:pt x="235" y="447"/>
                  </a:lnTo>
                  <a:lnTo>
                    <a:pt x="195" y="480"/>
                  </a:lnTo>
                  <a:lnTo>
                    <a:pt x="148" y="492"/>
                  </a:lnTo>
                  <a:lnTo>
                    <a:pt x="136" y="457"/>
                  </a:lnTo>
                  <a:lnTo>
                    <a:pt x="81" y="459"/>
                  </a:lnTo>
                  <a:lnTo>
                    <a:pt x="55" y="428"/>
                  </a:lnTo>
                  <a:lnTo>
                    <a:pt x="17" y="369"/>
                  </a:lnTo>
                  <a:lnTo>
                    <a:pt x="17" y="343"/>
                  </a:lnTo>
                  <a:lnTo>
                    <a:pt x="0" y="314"/>
                  </a:lnTo>
                  <a:lnTo>
                    <a:pt x="22" y="281"/>
                  </a:lnTo>
                  <a:lnTo>
                    <a:pt x="43" y="259"/>
                  </a:lnTo>
                  <a:lnTo>
                    <a:pt x="43" y="238"/>
                  </a:lnTo>
                  <a:lnTo>
                    <a:pt x="67" y="214"/>
                  </a:lnTo>
                  <a:lnTo>
                    <a:pt x="60" y="183"/>
                  </a:lnTo>
                  <a:lnTo>
                    <a:pt x="95" y="188"/>
                  </a:lnTo>
                  <a:lnTo>
                    <a:pt x="129" y="200"/>
                  </a:lnTo>
                  <a:lnTo>
                    <a:pt x="133" y="164"/>
                  </a:lnTo>
                  <a:lnTo>
                    <a:pt x="167" y="152"/>
                  </a:lnTo>
                  <a:lnTo>
                    <a:pt x="252" y="179"/>
                  </a:lnTo>
                  <a:lnTo>
                    <a:pt x="281" y="138"/>
                  </a:lnTo>
                  <a:lnTo>
                    <a:pt x="330" y="136"/>
                  </a:lnTo>
                  <a:lnTo>
                    <a:pt x="366" y="138"/>
                  </a:lnTo>
                  <a:lnTo>
                    <a:pt x="376" y="91"/>
                  </a:lnTo>
                  <a:lnTo>
                    <a:pt x="387" y="45"/>
                  </a:lnTo>
                  <a:lnTo>
                    <a:pt x="364" y="22"/>
                  </a:lnTo>
                  <a:lnTo>
                    <a:pt x="385" y="0"/>
                  </a:lnTo>
                  <a:lnTo>
                    <a:pt x="423" y="0"/>
                  </a:lnTo>
                  <a:lnTo>
                    <a:pt x="442" y="19"/>
                  </a:lnTo>
                  <a:lnTo>
                    <a:pt x="473" y="3"/>
                  </a:lnTo>
                  <a:lnTo>
                    <a:pt x="490" y="31"/>
                  </a:lnTo>
                  <a:lnTo>
                    <a:pt x="513" y="19"/>
                  </a:lnTo>
                  <a:lnTo>
                    <a:pt x="542" y="53"/>
                  </a:lnTo>
                  <a:lnTo>
                    <a:pt x="530" y="81"/>
                  </a:lnTo>
                  <a:lnTo>
                    <a:pt x="544" y="124"/>
                  </a:lnTo>
                  <a:lnTo>
                    <a:pt x="568" y="148"/>
                  </a:lnTo>
                  <a:lnTo>
                    <a:pt x="589" y="171"/>
                  </a:lnTo>
                  <a:lnTo>
                    <a:pt x="594" y="212"/>
                  </a:lnTo>
                  <a:lnTo>
                    <a:pt x="601" y="221"/>
                  </a:lnTo>
                  <a:lnTo>
                    <a:pt x="632" y="193"/>
                  </a:lnTo>
                  <a:lnTo>
                    <a:pt x="672" y="209"/>
                  </a:lnTo>
                  <a:lnTo>
                    <a:pt x="672" y="209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098FF68-F3B1-2119-4B5D-3D6F465DB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122"/>
              <a:ext cx="890" cy="823"/>
            </a:xfrm>
            <a:custGeom>
              <a:avLst/>
              <a:gdLst>
                <a:gd name="T0" fmla="*/ 833 w 890"/>
                <a:gd name="T1" fmla="*/ 204 h 823"/>
                <a:gd name="T2" fmla="*/ 767 w 890"/>
                <a:gd name="T3" fmla="*/ 159 h 823"/>
                <a:gd name="T4" fmla="*/ 684 w 890"/>
                <a:gd name="T5" fmla="*/ 114 h 823"/>
                <a:gd name="T6" fmla="*/ 648 w 890"/>
                <a:gd name="T7" fmla="*/ 95 h 823"/>
                <a:gd name="T8" fmla="*/ 615 w 890"/>
                <a:gd name="T9" fmla="*/ 147 h 823"/>
                <a:gd name="T10" fmla="*/ 556 w 890"/>
                <a:gd name="T11" fmla="*/ 124 h 823"/>
                <a:gd name="T12" fmla="*/ 529 w 890"/>
                <a:gd name="T13" fmla="*/ 83 h 823"/>
                <a:gd name="T14" fmla="*/ 487 w 890"/>
                <a:gd name="T15" fmla="*/ 57 h 823"/>
                <a:gd name="T16" fmla="*/ 401 w 890"/>
                <a:gd name="T17" fmla="*/ 36 h 823"/>
                <a:gd name="T18" fmla="*/ 325 w 890"/>
                <a:gd name="T19" fmla="*/ 2 h 823"/>
                <a:gd name="T20" fmla="*/ 309 w 890"/>
                <a:gd name="T21" fmla="*/ 50 h 823"/>
                <a:gd name="T22" fmla="*/ 268 w 890"/>
                <a:gd name="T23" fmla="*/ 71 h 823"/>
                <a:gd name="T24" fmla="*/ 223 w 890"/>
                <a:gd name="T25" fmla="*/ 86 h 823"/>
                <a:gd name="T26" fmla="*/ 188 w 890"/>
                <a:gd name="T27" fmla="*/ 90 h 823"/>
                <a:gd name="T28" fmla="*/ 164 w 890"/>
                <a:gd name="T29" fmla="*/ 128 h 823"/>
                <a:gd name="T30" fmla="*/ 202 w 890"/>
                <a:gd name="T31" fmla="*/ 176 h 823"/>
                <a:gd name="T32" fmla="*/ 180 w 890"/>
                <a:gd name="T33" fmla="*/ 219 h 823"/>
                <a:gd name="T34" fmla="*/ 150 w 890"/>
                <a:gd name="T35" fmla="*/ 231 h 823"/>
                <a:gd name="T36" fmla="*/ 93 w 890"/>
                <a:gd name="T37" fmla="*/ 228 h 823"/>
                <a:gd name="T38" fmla="*/ 21 w 890"/>
                <a:gd name="T39" fmla="*/ 250 h 823"/>
                <a:gd name="T40" fmla="*/ 7 w 890"/>
                <a:gd name="T41" fmla="*/ 290 h 823"/>
                <a:gd name="T42" fmla="*/ 14 w 890"/>
                <a:gd name="T43" fmla="*/ 359 h 823"/>
                <a:gd name="T44" fmla="*/ 0 w 890"/>
                <a:gd name="T45" fmla="*/ 418 h 823"/>
                <a:gd name="T46" fmla="*/ 7 w 890"/>
                <a:gd name="T47" fmla="*/ 471 h 823"/>
                <a:gd name="T48" fmla="*/ 50 w 890"/>
                <a:gd name="T49" fmla="*/ 518 h 823"/>
                <a:gd name="T50" fmla="*/ 104 w 890"/>
                <a:gd name="T51" fmla="*/ 523 h 823"/>
                <a:gd name="T52" fmla="*/ 147 w 890"/>
                <a:gd name="T53" fmla="*/ 575 h 823"/>
                <a:gd name="T54" fmla="*/ 214 w 890"/>
                <a:gd name="T55" fmla="*/ 575 h 823"/>
                <a:gd name="T56" fmla="*/ 268 w 890"/>
                <a:gd name="T57" fmla="*/ 592 h 823"/>
                <a:gd name="T58" fmla="*/ 294 w 890"/>
                <a:gd name="T59" fmla="*/ 654 h 823"/>
                <a:gd name="T60" fmla="*/ 375 w 890"/>
                <a:gd name="T61" fmla="*/ 647 h 823"/>
                <a:gd name="T62" fmla="*/ 408 w 890"/>
                <a:gd name="T63" fmla="*/ 699 h 823"/>
                <a:gd name="T64" fmla="*/ 375 w 890"/>
                <a:gd name="T65" fmla="*/ 737 h 823"/>
                <a:gd name="T66" fmla="*/ 370 w 890"/>
                <a:gd name="T67" fmla="*/ 787 h 823"/>
                <a:gd name="T68" fmla="*/ 413 w 890"/>
                <a:gd name="T69" fmla="*/ 806 h 823"/>
                <a:gd name="T70" fmla="*/ 465 w 890"/>
                <a:gd name="T71" fmla="*/ 794 h 823"/>
                <a:gd name="T72" fmla="*/ 510 w 890"/>
                <a:gd name="T73" fmla="*/ 787 h 823"/>
                <a:gd name="T74" fmla="*/ 544 w 890"/>
                <a:gd name="T75" fmla="*/ 758 h 823"/>
                <a:gd name="T76" fmla="*/ 586 w 890"/>
                <a:gd name="T77" fmla="*/ 732 h 823"/>
                <a:gd name="T78" fmla="*/ 653 w 890"/>
                <a:gd name="T79" fmla="*/ 737 h 823"/>
                <a:gd name="T80" fmla="*/ 705 w 890"/>
                <a:gd name="T81" fmla="*/ 735 h 823"/>
                <a:gd name="T82" fmla="*/ 748 w 890"/>
                <a:gd name="T83" fmla="*/ 697 h 823"/>
                <a:gd name="T84" fmla="*/ 783 w 890"/>
                <a:gd name="T85" fmla="*/ 673 h 823"/>
                <a:gd name="T86" fmla="*/ 812 w 890"/>
                <a:gd name="T87" fmla="*/ 651 h 823"/>
                <a:gd name="T88" fmla="*/ 781 w 890"/>
                <a:gd name="T89" fmla="*/ 611 h 823"/>
                <a:gd name="T90" fmla="*/ 783 w 890"/>
                <a:gd name="T91" fmla="*/ 566 h 823"/>
                <a:gd name="T92" fmla="*/ 810 w 890"/>
                <a:gd name="T93" fmla="*/ 525 h 823"/>
                <a:gd name="T94" fmla="*/ 814 w 890"/>
                <a:gd name="T95" fmla="*/ 485 h 823"/>
                <a:gd name="T96" fmla="*/ 871 w 890"/>
                <a:gd name="T97" fmla="*/ 442 h 823"/>
                <a:gd name="T98" fmla="*/ 859 w 890"/>
                <a:gd name="T99" fmla="*/ 371 h 823"/>
                <a:gd name="T100" fmla="*/ 857 w 890"/>
                <a:gd name="T101" fmla="*/ 314 h 823"/>
                <a:gd name="T102" fmla="*/ 890 w 890"/>
                <a:gd name="T103" fmla="*/ 283 h 823"/>
                <a:gd name="T104" fmla="*/ 871 w 890"/>
                <a:gd name="T105" fmla="*/ 24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0" h="823">
                  <a:moveTo>
                    <a:pt x="871" y="240"/>
                  </a:moveTo>
                  <a:lnTo>
                    <a:pt x="833" y="204"/>
                  </a:lnTo>
                  <a:lnTo>
                    <a:pt x="802" y="204"/>
                  </a:lnTo>
                  <a:lnTo>
                    <a:pt x="767" y="159"/>
                  </a:lnTo>
                  <a:lnTo>
                    <a:pt x="696" y="143"/>
                  </a:lnTo>
                  <a:lnTo>
                    <a:pt x="684" y="114"/>
                  </a:lnTo>
                  <a:lnTo>
                    <a:pt x="648" y="114"/>
                  </a:lnTo>
                  <a:lnTo>
                    <a:pt x="648" y="95"/>
                  </a:lnTo>
                  <a:lnTo>
                    <a:pt x="615" y="119"/>
                  </a:lnTo>
                  <a:lnTo>
                    <a:pt x="615" y="147"/>
                  </a:lnTo>
                  <a:lnTo>
                    <a:pt x="575" y="133"/>
                  </a:lnTo>
                  <a:lnTo>
                    <a:pt x="556" y="124"/>
                  </a:lnTo>
                  <a:lnTo>
                    <a:pt x="556" y="97"/>
                  </a:lnTo>
                  <a:lnTo>
                    <a:pt x="529" y="83"/>
                  </a:lnTo>
                  <a:lnTo>
                    <a:pt x="508" y="81"/>
                  </a:lnTo>
                  <a:lnTo>
                    <a:pt x="487" y="57"/>
                  </a:lnTo>
                  <a:lnTo>
                    <a:pt x="451" y="36"/>
                  </a:lnTo>
                  <a:lnTo>
                    <a:pt x="401" y="36"/>
                  </a:lnTo>
                  <a:lnTo>
                    <a:pt x="356" y="0"/>
                  </a:lnTo>
                  <a:lnTo>
                    <a:pt x="325" y="2"/>
                  </a:lnTo>
                  <a:lnTo>
                    <a:pt x="306" y="19"/>
                  </a:lnTo>
                  <a:lnTo>
                    <a:pt x="309" y="50"/>
                  </a:lnTo>
                  <a:lnTo>
                    <a:pt x="278" y="48"/>
                  </a:lnTo>
                  <a:lnTo>
                    <a:pt x="268" y="71"/>
                  </a:lnTo>
                  <a:lnTo>
                    <a:pt x="240" y="71"/>
                  </a:lnTo>
                  <a:lnTo>
                    <a:pt x="223" y="86"/>
                  </a:lnTo>
                  <a:lnTo>
                    <a:pt x="202" y="81"/>
                  </a:lnTo>
                  <a:lnTo>
                    <a:pt x="188" y="90"/>
                  </a:lnTo>
                  <a:lnTo>
                    <a:pt x="183" y="109"/>
                  </a:lnTo>
                  <a:lnTo>
                    <a:pt x="164" y="128"/>
                  </a:lnTo>
                  <a:lnTo>
                    <a:pt x="161" y="157"/>
                  </a:lnTo>
                  <a:lnTo>
                    <a:pt x="202" y="176"/>
                  </a:lnTo>
                  <a:lnTo>
                    <a:pt x="204" y="202"/>
                  </a:lnTo>
                  <a:lnTo>
                    <a:pt x="180" y="219"/>
                  </a:lnTo>
                  <a:lnTo>
                    <a:pt x="159" y="209"/>
                  </a:lnTo>
                  <a:lnTo>
                    <a:pt x="150" y="231"/>
                  </a:lnTo>
                  <a:lnTo>
                    <a:pt x="126" y="228"/>
                  </a:lnTo>
                  <a:lnTo>
                    <a:pt x="93" y="228"/>
                  </a:lnTo>
                  <a:lnTo>
                    <a:pt x="50" y="221"/>
                  </a:lnTo>
                  <a:lnTo>
                    <a:pt x="21" y="250"/>
                  </a:lnTo>
                  <a:lnTo>
                    <a:pt x="21" y="276"/>
                  </a:lnTo>
                  <a:lnTo>
                    <a:pt x="7" y="290"/>
                  </a:lnTo>
                  <a:lnTo>
                    <a:pt x="17" y="323"/>
                  </a:lnTo>
                  <a:lnTo>
                    <a:pt x="14" y="359"/>
                  </a:lnTo>
                  <a:lnTo>
                    <a:pt x="0" y="378"/>
                  </a:lnTo>
                  <a:lnTo>
                    <a:pt x="0" y="418"/>
                  </a:lnTo>
                  <a:lnTo>
                    <a:pt x="14" y="447"/>
                  </a:lnTo>
                  <a:lnTo>
                    <a:pt x="7" y="471"/>
                  </a:lnTo>
                  <a:lnTo>
                    <a:pt x="21" y="497"/>
                  </a:lnTo>
                  <a:lnTo>
                    <a:pt x="50" y="518"/>
                  </a:lnTo>
                  <a:lnTo>
                    <a:pt x="74" y="506"/>
                  </a:lnTo>
                  <a:lnTo>
                    <a:pt x="104" y="523"/>
                  </a:lnTo>
                  <a:lnTo>
                    <a:pt x="119" y="549"/>
                  </a:lnTo>
                  <a:lnTo>
                    <a:pt x="147" y="575"/>
                  </a:lnTo>
                  <a:lnTo>
                    <a:pt x="173" y="561"/>
                  </a:lnTo>
                  <a:lnTo>
                    <a:pt x="214" y="575"/>
                  </a:lnTo>
                  <a:lnTo>
                    <a:pt x="252" y="568"/>
                  </a:lnTo>
                  <a:lnTo>
                    <a:pt x="268" y="592"/>
                  </a:lnTo>
                  <a:lnTo>
                    <a:pt x="261" y="620"/>
                  </a:lnTo>
                  <a:lnTo>
                    <a:pt x="294" y="654"/>
                  </a:lnTo>
                  <a:lnTo>
                    <a:pt x="339" y="654"/>
                  </a:lnTo>
                  <a:lnTo>
                    <a:pt x="375" y="647"/>
                  </a:lnTo>
                  <a:lnTo>
                    <a:pt x="411" y="677"/>
                  </a:lnTo>
                  <a:lnTo>
                    <a:pt x="408" y="699"/>
                  </a:lnTo>
                  <a:lnTo>
                    <a:pt x="380" y="704"/>
                  </a:lnTo>
                  <a:lnTo>
                    <a:pt x="375" y="737"/>
                  </a:lnTo>
                  <a:lnTo>
                    <a:pt x="347" y="765"/>
                  </a:lnTo>
                  <a:lnTo>
                    <a:pt x="370" y="787"/>
                  </a:lnTo>
                  <a:lnTo>
                    <a:pt x="392" y="818"/>
                  </a:lnTo>
                  <a:lnTo>
                    <a:pt x="413" y="806"/>
                  </a:lnTo>
                  <a:lnTo>
                    <a:pt x="437" y="823"/>
                  </a:lnTo>
                  <a:lnTo>
                    <a:pt x="465" y="794"/>
                  </a:lnTo>
                  <a:lnTo>
                    <a:pt x="494" y="815"/>
                  </a:lnTo>
                  <a:lnTo>
                    <a:pt x="510" y="787"/>
                  </a:lnTo>
                  <a:lnTo>
                    <a:pt x="527" y="782"/>
                  </a:lnTo>
                  <a:lnTo>
                    <a:pt x="544" y="758"/>
                  </a:lnTo>
                  <a:lnTo>
                    <a:pt x="575" y="758"/>
                  </a:lnTo>
                  <a:lnTo>
                    <a:pt x="586" y="732"/>
                  </a:lnTo>
                  <a:lnTo>
                    <a:pt x="622" y="716"/>
                  </a:lnTo>
                  <a:lnTo>
                    <a:pt x="653" y="737"/>
                  </a:lnTo>
                  <a:lnTo>
                    <a:pt x="674" y="725"/>
                  </a:lnTo>
                  <a:lnTo>
                    <a:pt x="705" y="735"/>
                  </a:lnTo>
                  <a:lnTo>
                    <a:pt x="734" y="720"/>
                  </a:lnTo>
                  <a:lnTo>
                    <a:pt x="748" y="697"/>
                  </a:lnTo>
                  <a:lnTo>
                    <a:pt x="772" y="701"/>
                  </a:lnTo>
                  <a:lnTo>
                    <a:pt x="783" y="673"/>
                  </a:lnTo>
                  <a:lnTo>
                    <a:pt x="802" y="668"/>
                  </a:lnTo>
                  <a:lnTo>
                    <a:pt x="812" y="651"/>
                  </a:lnTo>
                  <a:lnTo>
                    <a:pt x="788" y="635"/>
                  </a:lnTo>
                  <a:lnTo>
                    <a:pt x="781" y="611"/>
                  </a:lnTo>
                  <a:lnTo>
                    <a:pt x="810" y="592"/>
                  </a:lnTo>
                  <a:lnTo>
                    <a:pt x="783" y="566"/>
                  </a:lnTo>
                  <a:lnTo>
                    <a:pt x="791" y="542"/>
                  </a:lnTo>
                  <a:lnTo>
                    <a:pt x="810" y="525"/>
                  </a:lnTo>
                  <a:lnTo>
                    <a:pt x="791" y="502"/>
                  </a:lnTo>
                  <a:lnTo>
                    <a:pt x="814" y="485"/>
                  </a:lnTo>
                  <a:lnTo>
                    <a:pt x="824" y="466"/>
                  </a:lnTo>
                  <a:lnTo>
                    <a:pt x="871" y="442"/>
                  </a:lnTo>
                  <a:lnTo>
                    <a:pt x="871" y="397"/>
                  </a:lnTo>
                  <a:lnTo>
                    <a:pt x="859" y="371"/>
                  </a:lnTo>
                  <a:lnTo>
                    <a:pt x="871" y="347"/>
                  </a:lnTo>
                  <a:lnTo>
                    <a:pt x="857" y="314"/>
                  </a:lnTo>
                  <a:lnTo>
                    <a:pt x="883" y="300"/>
                  </a:lnTo>
                  <a:lnTo>
                    <a:pt x="890" y="283"/>
                  </a:lnTo>
                  <a:lnTo>
                    <a:pt x="864" y="266"/>
                  </a:lnTo>
                  <a:lnTo>
                    <a:pt x="871" y="240"/>
                  </a:lnTo>
                  <a:lnTo>
                    <a:pt x="871" y="24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17548E22-2C9C-36AC-6EFA-591FC1E26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31"/>
              <a:ext cx="1218" cy="961"/>
            </a:xfrm>
            <a:custGeom>
              <a:avLst/>
              <a:gdLst>
                <a:gd name="T0" fmla="*/ 28 w 1218"/>
                <a:gd name="T1" fmla="*/ 580 h 961"/>
                <a:gd name="T2" fmla="*/ 54 w 1218"/>
                <a:gd name="T3" fmla="*/ 623 h 961"/>
                <a:gd name="T4" fmla="*/ 116 w 1218"/>
                <a:gd name="T5" fmla="*/ 663 h 961"/>
                <a:gd name="T6" fmla="*/ 154 w 1218"/>
                <a:gd name="T7" fmla="*/ 732 h 961"/>
                <a:gd name="T8" fmla="*/ 194 w 1218"/>
                <a:gd name="T9" fmla="*/ 768 h 961"/>
                <a:gd name="T10" fmla="*/ 270 w 1218"/>
                <a:gd name="T11" fmla="*/ 823 h 961"/>
                <a:gd name="T12" fmla="*/ 277 w 1218"/>
                <a:gd name="T13" fmla="*/ 880 h 961"/>
                <a:gd name="T14" fmla="*/ 377 w 1218"/>
                <a:gd name="T15" fmla="*/ 927 h 961"/>
                <a:gd name="T16" fmla="*/ 472 w 1218"/>
                <a:gd name="T17" fmla="*/ 961 h 961"/>
                <a:gd name="T18" fmla="*/ 546 w 1218"/>
                <a:gd name="T19" fmla="*/ 877 h 961"/>
                <a:gd name="T20" fmla="*/ 612 w 1218"/>
                <a:gd name="T21" fmla="*/ 913 h 961"/>
                <a:gd name="T22" fmla="*/ 686 w 1218"/>
                <a:gd name="T23" fmla="*/ 937 h 961"/>
                <a:gd name="T24" fmla="*/ 698 w 1218"/>
                <a:gd name="T25" fmla="*/ 880 h 961"/>
                <a:gd name="T26" fmla="*/ 743 w 1218"/>
                <a:gd name="T27" fmla="*/ 799 h 961"/>
                <a:gd name="T28" fmla="*/ 793 w 1218"/>
                <a:gd name="T29" fmla="*/ 761 h 961"/>
                <a:gd name="T30" fmla="*/ 850 w 1218"/>
                <a:gd name="T31" fmla="*/ 761 h 961"/>
                <a:gd name="T32" fmla="*/ 845 w 1218"/>
                <a:gd name="T33" fmla="*/ 709 h 961"/>
                <a:gd name="T34" fmla="*/ 852 w 1218"/>
                <a:gd name="T35" fmla="*/ 623 h 961"/>
                <a:gd name="T36" fmla="*/ 866 w 1218"/>
                <a:gd name="T37" fmla="*/ 542 h 961"/>
                <a:gd name="T38" fmla="*/ 949 w 1218"/>
                <a:gd name="T39" fmla="*/ 566 h 961"/>
                <a:gd name="T40" fmla="*/ 1023 w 1218"/>
                <a:gd name="T41" fmla="*/ 594 h 961"/>
                <a:gd name="T42" fmla="*/ 1080 w 1218"/>
                <a:gd name="T43" fmla="*/ 573 h 961"/>
                <a:gd name="T44" fmla="*/ 1161 w 1218"/>
                <a:gd name="T45" fmla="*/ 614 h 961"/>
                <a:gd name="T46" fmla="*/ 1199 w 1218"/>
                <a:gd name="T47" fmla="*/ 609 h 961"/>
                <a:gd name="T48" fmla="*/ 1154 w 1218"/>
                <a:gd name="T49" fmla="*/ 556 h 961"/>
                <a:gd name="T50" fmla="*/ 1187 w 1218"/>
                <a:gd name="T51" fmla="*/ 495 h 961"/>
                <a:gd name="T52" fmla="*/ 1218 w 1218"/>
                <a:gd name="T53" fmla="*/ 468 h 961"/>
                <a:gd name="T54" fmla="*/ 1146 w 1218"/>
                <a:gd name="T55" fmla="*/ 445 h 961"/>
                <a:gd name="T56" fmla="*/ 1068 w 1218"/>
                <a:gd name="T57" fmla="*/ 411 h 961"/>
                <a:gd name="T58" fmla="*/ 1059 w 1218"/>
                <a:gd name="T59" fmla="*/ 359 h 961"/>
                <a:gd name="T60" fmla="*/ 980 w 1218"/>
                <a:gd name="T61" fmla="*/ 352 h 961"/>
                <a:gd name="T62" fmla="*/ 926 w 1218"/>
                <a:gd name="T63" fmla="*/ 340 h 961"/>
                <a:gd name="T64" fmla="*/ 881 w 1218"/>
                <a:gd name="T65" fmla="*/ 297 h 961"/>
                <a:gd name="T66" fmla="*/ 828 w 1218"/>
                <a:gd name="T67" fmla="*/ 288 h 961"/>
                <a:gd name="T68" fmla="*/ 821 w 1218"/>
                <a:gd name="T69" fmla="*/ 238 h 961"/>
                <a:gd name="T70" fmla="*/ 807 w 1218"/>
                <a:gd name="T71" fmla="*/ 169 h 961"/>
                <a:gd name="T72" fmla="*/ 824 w 1218"/>
                <a:gd name="T73" fmla="*/ 114 h 961"/>
                <a:gd name="T74" fmla="*/ 797 w 1218"/>
                <a:gd name="T75" fmla="*/ 57 h 961"/>
                <a:gd name="T76" fmla="*/ 764 w 1218"/>
                <a:gd name="T77" fmla="*/ 31 h 961"/>
                <a:gd name="T78" fmla="*/ 698 w 1218"/>
                <a:gd name="T79" fmla="*/ 19 h 961"/>
                <a:gd name="T80" fmla="*/ 672 w 1218"/>
                <a:gd name="T81" fmla="*/ 76 h 961"/>
                <a:gd name="T82" fmla="*/ 617 w 1218"/>
                <a:gd name="T83" fmla="*/ 81 h 961"/>
                <a:gd name="T84" fmla="*/ 553 w 1218"/>
                <a:gd name="T85" fmla="*/ 74 h 961"/>
                <a:gd name="T86" fmla="*/ 489 w 1218"/>
                <a:gd name="T87" fmla="*/ 79 h 961"/>
                <a:gd name="T88" fmla="*/ 446 w 1218"/>
                <a:gd name="T89" fmla="*/ 52 h 961"/>
                <a:gd name="T90" fmla="*/ 401 w 1218"/>
                <a:gd name="T91" fmla="*/ 71 h 961"/>
                <a:gd name="T92" fmla="*/ 313 w 1218"/>
                <a:gd name="T93" fmla="*/ 57 h 961"/>
                <a:gd name="T94" fmla="*/ 275 w 1218"/>
                <a:gd name="T95" fmla="*/ 81 h 961"/>
                <a:gd name="T96" fmla="*/ 216 w 1218"/>
                <a:gd name="T97" fmla="*/ 88 h 961"/>
                <a:gd name="T98" fmla="*/ 133 w 1218"/>
                <a:gd name="T99" fmla="*/ 107 h 961"/>
                <a:gd name="T100" fmla="*/ 140 w 1218"/>
                <a:gd name="T101" fmla="*/ 157 h 961"/>
                <a:gd name="T102" fmla="*/ 154 w 1218"/>
                <a:gd name="T103" fmla="*/ 226 h 961"/>
                <a:gd name="T104" fmla="*/ 114 w 1218"/>
                <a:gd name="T105" fmla="*/ 276 h 961"/>
                <a:gd name="T106" fmla="*/ 97 w 1218"/>
                <a:gd name="T107" fmla="*/ 309 h 961"/>
                <a:gd name="T108" fmla="*/ 92 w 1218"/>
                <a:gd name="T109" fmla="*/ 342 h 961"/>
                <a:gd name="T110" fmla="*/ 95 w 1218"/>
                <a:gd name="T111" fmla="*/ 404 h 961"/>
                <a:gd name="T112" fmla="*/ 57 w 1218"/>
                <a:gd name="T113" fmla="*/ 430 h 961"/>
                <a:gd name="T114" fmla="*/ 28 w 1218"/>
                <a:gd name="T115" fmla="*/ 473 h 961"/>
                <a:gd name="T116" fmla="*/ 35 w 1218"/>
                <a:gd name="T117" fmla="*/ 511 h 961"/>
                <a:gd name="T118" fmla="*/ 0 w 1218"/>
                <a:gd name="T119" fmla="*/ 552 h 961"/>
                <a:gd name="T120" fmla="*/ 0 w 1218"/>
                <a:gd name="T121" fmla="*/ 573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18" h="961">
                  <a:moveTo>
                    <a:pt x="0" y="573"/>
                  </a:moveTo>
                  <a:lnTo>
                    <a:pt x="28" y="580"/>
                  </a:lnTo>
                  <a:lnTo>
                    <a:pt x="61" y="609"/>
                  </a:lnTo>
                  <a:lnTo>
                    <a:pt x="54" y="623"/>
                  </a:lnTo>
                  <a:lnTo>
                    <a:pt x="78" y="656"/>
                  </a:lnTo>
                  <a:lnTo>
                    <a:pt x="116" y="663"/>
                  </a:lnTo>
                  <a:lnTo>
                    <a:pt x="128" y="699"/>
                  </a:lnTo>
                  <a:lnTo>
                    <a:pt x="154" y="732"/>
                  </a:lnTo>
                  <a:lnTo>
                    <a:pt x="163" y="766"/>
                  </a:lnTo>
                  <a:lnTo>
                    <a:pt x="194" y="768"/>
                  </a:lnTo>
                  <a:lnTo>
                    <a:pt x="244" y="813"/>
                  </a:lnTo>
                  <a:lnTo>
                    <a:pt x="270" y="823"/>
                  </a:lnTo>
                  <a:lnTo>
                    <a:pt x="299" y="858"/>
                  </a:lnTo>
                  <a:lnTo>
                    <a:pt x="277" y="880"/>
                  </a:lnTo>
                  <a:lnTo>
                    <a:pt x="325" y="927"/>
                  </a:lnTo>
                  <a:lnTo>
                    <a:pt x="377" y="927"/>
                  </a:lnTo>
                  <a:lnTo>
                    <a:pt x="429" y="937"/>
                  </a:lnTo>
                  <a:lnTo>
                    <a:pt x="472" y="961"/>
                  </a:lnTo>
                  <a:lnTo>
                    <a:pt x="534" y="908"/>
                  </a:lnTo>
                  <a:lnTo>
                    <a:pt x="546" y="877"/>
                  </a:lnTo>
                  <a:lnTo>
                    <a:pt x="577" y="906"/>
                  </a:lnTo>
                  <a:lnTo>
                    <a:pt x="612" y="913"/>
                  </a:lnTo>
                  <a:lnTo>
                    <a:pt x="641" y="906"/>
                  </a:lnTo>
                  <a:lnTo>
                    <a:pt x="686" y="937"/>
                  </a:lnTo>
                  <a:lnTo>
                    <a:pt x="702" y="906"/>
                  </a:lnTo>
                  <a:lnTo>
                    <a:pt x="698" y="880"/>
                  </a:lnTo>
                  <a:lnTo>
                    <a:pt x="702" y="832"/>
                  </a:lnTo>
                  <a:lnTo>
                    <a:pt x="743" y="799"/>
                  </a:lnTo>
                  <a:lnTo>
                    <a:pt x="757" y="761"/>
                  </a:lnTo>
                  <a:lnTo>
                    <a:pt x="793" y="761"/>
                  </a:lnTo>
                  <a:lnTo>
                    <a:pt x="843" y="778"/>
                  </a:lnTo>
                  <a:lnTo>
                    <a:pt x="850" y="761"/>
                  </a:lnTo>
                  <a:lnTo>
                    <a:pt x="838" y="739"/>
                  </a:lnTo>
                  <a:lnTo>
                    <a:pt x="845" y="709"/>
                  </a:lnTo>
                  <a:lnTo>
                    <a:pt x="857" y="671"/>
                  </a:lnTo>
                  <a:lnTo>
                    <a:pt x="852" y="623"/>
                  </a:lnTo>
                  <a:lnTo>
                    <a:pt x="850" y="571"/>
                  </a:lnTo>
                  <a:lnTo>
                    <a:pt x="866" y="542"/>
                  </a:lnTo>
                  <a:lnTo>
                    <a:pt x="911" y="556"/>
                  </a:lnTo>
                  <a:lnTo>
                    <a:pt x="949" y="566"/>
                  </a:lnTo>
                  <a:lnTo>
                    <a:pt x="964" y="606"/>
                  </a:lnTo>
                  <a:lnTo>
                    <a:pt x="1023" y="594"/>
                  </a:lnTo>
                  <a:lnTo>
                    <a:pt x="1040" y="571"/>
                  </a:lnTo>
                  <a:lnTo>
                    <a:pt x="1080" y="573"/>
                  </a:lnTo>
                  <a:lnTo>
                    <a:pt x="1139" y="604"/>
                  </a:lnTo>
                  <a:lnTo>
                    <a:pt x="1161" y="614"/>
                  </a:lnTo>
                  <a:lnTo>
                    <a:pt x="1182" y="644"/>
                  </a:lnTo>
                  <a:lnTo>
                    <a:pt x="1199" y="609"/>
                  </a:lnTo>
                  <a:lnTo>
                    <a:pt x="1177" y="578"/>
                  </a:lnTo>
                  <a:lnTo>
                    <a:pt x="1154" y="556"/>
                  </a:lnTo>
                  <a:lnTo>
                    <a:pt x="1182" y="528"/>
                  </a:lnTo>
                  <a:lnTo>
                    <a:pt x="1187" y="495"/>
                  </a:lnTo>
                  <a:lnTo>
                    <a:pt x="1215" y="490"/>
                  </a:lnTo>
                  <a:lnTo>
                    <a:pt x="1218" y="468"/>
                  </a:lnTo>
                  <a:lnTo>
                    <a:pt x="1182" y="438"/>
                  </a:lnTo>
                  <a:lnTo>
                    <a:pt x="1146" y="445"/>
                  </a:lnTo>
                  <a:lnTo>
                    <a:pt x="1101" y="445"/>
                  </a:lnTo>
                  <a:lnTo>
                    <a:pt x="1068" y="411"/>
                  </a:lnTo>
                  <a:lnTo>
                    <a:pt x="1075" y="383"/>
                  </a:lnTo>
                  <a:lnTo>
                    <a:pt x="1059" y="359"/>
                  </a:lnTo>
                  <a:lnTo>
                    <a:pt x="1021" y="366"/>
                  </a:lnTo>
                  <a:lnTo>
                    <a:pt x="980" y="352"/>
                  </a:lnTo>
                  <a:lnTo>
                    <a:pt x="954" y="366"/>
                  </a:lnTo>
                  <a:lnTo>
                    <a:pt x="926" y="340"/>
                  </a:lnTo>
                  <a:lnTo>
                    <a:pt x="911" y="314"/>
                  </a:lnTo>
                  <a:lnTo>
                    <a:pt x="881" y="297"/>
                  </a:lnTo>
                  <a:lnTo>
                    <a:pt x="857" y="309"/>
                  </a:lnTo>
                  <a:lnTo>
                    <a:pt x="828" y="288"/>
                  </a:lnTo>
                  <a:lnTo>
                    <a:pt x="814" y="262"/>
                  </a:lnTo>
                  <a:lnTo>
                    <a:pt x="821" y="238"/>
                  </a:lnTo>
                  <a:lnTo>
                    <a:pt x="807" y="209"/>
                  </a:lnTo>
                  <a:lnTo>
                    <a:pt x="807" y="169"/>
                  </a:lnTo>
                  <a:lnTo>
                    <a:pt x="821" y="150"/>
                  </a:lnTo>
                  <a:lnTo>
                    <a:pt x="824" y="114"/>
                  </a:lnTo>
                  <a:lnTo>
                    <a:pt x="814" y="81"/>
                  </a:lnTo>
                  <a:lnTo>
                    <a:pt x="797" y="57"/>
                  </a:lnTo>
                  <a:lnTo>
                    <a:pt x="786" y="29"/>
                  </a:lnTo>
                  <a:lnTo>
                    <a:pt x="764" y="31"/>
                  </a:lnTo>
                  <a:lnTo>
                    <a:pt x="726" y="0"/>
                  </a:lnTo>
                  <a:lnTo>
                    <a:pt x="698" y="19"/>
                  </a:lnTo>
                  <a:lnTo>
                    <a:pt x="705" y="57"/>
                  </a:lnTo>
                  <a:lnTo>
                    <a:pt x="672" y="76"/>
                  </a:lnTo>
                  <a:lnTo>
                    <a:pt x="655" y="95"/>
                  </a:lnTo>
                  <a:lnTo>
                    <a:pt x="617" y="81"/>
                  </a:lnTo>
                  <a:lnTo>
                    <a:pt x="577" y="71"/>
                  </a:lnTo>
                  <a:lnTo>
                    <a:pt x="553" y="74"/>
                  </a:lnTo>
                  <a:lnTo>
                    <a:pt x="522" y="60"/>
                  </a:lnTo>
                  <a:lnTo>
                    <a:pt x="489" y="79"/>
                  </a:lnTo>
                  <a:lnTo>
                    <a:pt x="467" y="76"/>
                  </a:lnTo>
                  <a:lnTo>
                    <a:pt x="446" y="52"/>
                  </a:lnTo>
                  <a:lnTo>
                    <a:pt x="418" y="52"/>
                  </a:lnTo>
                  <a:lnTo>
                    <a:pt x="401" y="71"/>
                  </a:lnTo>
                  <a:lnTo>
                    <a:pt x="332" y="79"/>
                  </a:lnTo>
                  <a:lnTo>
                    <a:pt x="313" y="57"/>
                  </a:lnTo>
                  <a:lnTo>
                    <a:pt x="289" y="57"/>
                  </a:lnTo>
                  <a:lnTo>
                    <a:pt x="275" y="81"/>
                  </a:lnTo>
                  <a:lnTo>
                    <a:pt x="239" y="100"/>
                  </a:lnTo>
                  <a:lnTo>
                    <a:pt x="216" y="88"/>
                  </a:lnTo>
                  <a:lnTo>
                    <a:pt x="147" y="86"/>
                  </a:lnTo>
                  <a:lnTo>
                    <a:pt x="133" y="107"/>
                  </a:lnTo>
                  <a:lnTo>
                    <a:pt x="140" y="133"/>
                  </a:lnTo>
                  <a:lnTo>
                    <a:pt x="140" y="157"/>
                  </a:lnTo>
                  <a:lnTo>
                    <a:pt x="137" y="197"/>
                  </a:lnTo>
                  <a:lnTo>
                    <a:pt x="154" y="226"/>
                  </a:lnTo>
                  <a:lnTo>
                    <a:pt x="130" y="262"/>
                  </a:lnTo>
                  <a:lnTo>
                    <a:pt x="114" y="276"/>
                  </a:lnTo>
                  <a:lnTo>
                    <a:pt x="114" y="295"/>
                  </a:lnTo>
                  <a:lnTo>
                    <a:pt x="97" y="309"/>
                  </a:lnTo>
                  <a:lnTo>
                    <a:pt x="118" y="331"/>
                  </a:lnTo>
                  <a:lnTo>
                    <a:pt x="92" y="342"/>
                  </a:lnTo>
                  <a:lnTo>
                    <a:pt x="109" y="373"/>
                  </a:lnTo>
                  <a:lnTo>
                    <a:pt x="95" y="404"/>
                  </a:lnTo>
                  <a:lnTo>
                    <a:pt x="64" y="416"/>
                  </a:lnTo>
                  <a:lnTo>
                    <a:pt x="57" y="430"/>
                  </a:lnTo>
                  <a:lnTo>
                    <a:pt x="35" y="423"/>
                  </a:lnTo>
                  <a:lnTo>
                    <a:pt x="28" y="473"/>
                  </a:lnTo>
                  <a:lnTo>
                    <a:pt x="40" y="492"/>
                  </a:lnTo>
                  <a:lnTo>
                    <a:pt x="35" y="511"/>
                  </a:lnTo>
                  <a:lnTo>
                    <a:pt x="7" y="523"/>
                  </a:lnTo>
                  <a:lnTo>
                    <a:pt x="0" y="552"/>
                  </a:lnTo>
                  <a:lnTo>
                    <a:pt x="0" y="573"/>
                  </a:lnTo>
                  <a:lnTo>
                    <a:pt x="0" y="573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B12B46EB-07F1-7B29-12DD-5EB432D79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" y="2317"/>
              <a:ext cx="1254" cy="896"/>
            </a:xfrm>
            <a:custGeom>
              <a:avLst/>
              <a:gdLst>
                <a:gd name="T0" fmla="*/ 689 w 1254"/>
                <a:gd name="T1" fmla="*/ 0 h 896"/>
                <a:gd name="T2" fmla="*/ 575 w 1254"/>
                <a:gd name="T3" fmla="*/ 31 h 896"/>
                <a:gd name="T4" fmla="*/ 496 w 1254"/>
                <a:gd name="T5" fmla="*/ 45 h 896"/>
                <a:gd name="T6" fmla="*/ 515 w 1254"/>
                <a:gd name="T7" fmla="*/ 88 h 896"/>
                <a:gd name="T8" fmla="*/ 482 w 1254"/>
                <a:gd name="T9" fmla="*/ 119 h 896"/>
                <a:gd name="T10" fmla="*/ 484 w 1254"/>
                <a:gd name="T11" fmla="*/ 176 h 896"/>
                <a:gd name="T12" fmla="*/ 496 w 1254"/>
                <a:gd name="T13" fmla="*/ 247 h 896"/>
                <a:gd name="T14" fmla="*/ 439 w 1254"/>
                <a:gd name="T15" fmla="*/ 290 h 896"/>
                <a:gd name="T16" fmla="*/ 435 w 1254"/>
                <a:gd name="T17" fmla="*/ 330 h 896"/>
                <a:gd name="T18" fmla="*/ 408 w 1254"/>
                <a:gd name="T19" fmla="*/ 371 h 896"/>
                <a:gd name="T20" fmla="*/ 406 w 1254"/>
                <a:gd name="T21" fmla="*/ 416 h 896"/>
                <a:gd name="T22" fmla="*/ 437 w 1254"/>
                <a:gd name="T23" fmla="*/ 456 h 896"/>
                <a:gd name="T24" fmla="*/ 408 w 1254"/>
                <a:gd name="T25" fmla="*/ 478 h 896"/>
                <a:gd name="T26" fmla="*/ 373 w 1254"/>
                <a:gd name="T27" fmla="*/ 502 h 896"/>
                <a:gd name="T28" fmla="*/ 330 w 1254"/>
                <a:gd name="T29" fmla="*/ 540 h 896"/>
                <a:gd name="T30" fmla="*/ 278 w 1254"/>
                <a:gd name="T31" fmla="*/ 542 h 896"/>
                <a:gd name="T32" fmla="*/ 211 w 1254"/>
                <a:gd name="T33" fmla="*/ 537 h 896"/>
                <a:gd name="T34" fmla="*/ 169 w 1254"/>
                <a:gd name="T35" fmla="*/ 563 h 896"/>
                <a:gd name="T36" fmla="*/ 135 w 1254"/>
                <a:gd name="T37" fmla="*/ 592 h 896"/>
                <a:gd name="T38" fmla="*/ 90 w 1254"/>
                <a:gd name="T39" fmla="*/ 599 h 896"/>
                <a:gd name="T40" fmla="*/ 38 w 1254"/>
                <a:gd name="T41" fmla="*/ 611 h 896"/>
                <a:gd name="T42" fmla="*/ 0 w 1254"/>
                <a:gd name="T43" fmla="*/ 658 h 896"/>
                <a:gd name="T44" fmla="*/ 52 w 1254"/>
                <a:gd name="T45" fmla="*/ 666 h 896"/>
                <a:gd name="T46" fmla="*/ 135 w 1254"/>
                <a:gd name="T47" fmla="*/ 701 h 896"/>
                <a:gd name="T48" fmla="*/ 188 w 1254"/>
                <a:gd name="T49" fmla="*/ 687 h 896"/>
                <a:gd name="T50" fmla="*/ 257 w 1254"/>
                <a:gd name="T51" fmla="*/ 753 h 896"/>
                <a:gd name="T52" fmla="*/ 432 w 1254"/>
                <a:gd name="T53" fmla="*/ 796 h 896"/>
                <a:gd name="T54" fmla="*/ 532 w 1254"/>
                <a:gd name="T55" fmla="*/ 777 h 896"/>
                <a:gd name="T56" fmla="*/ 598 w 1254"/>
                <a:gd name="T57" fmla="*/ 734 h 896"/>
                <a:gd name="T58" fmla="*/ 672 w 1254"/>
                <a:gd name="T59" fmla="*/ 765 h 896"/>
                <a:gd name="T60" fmla="*/ 705 w 1254"/>
                <a:gd name="T61" fmla="*/ 792 h 896"/>
                <a:gd name="T62" fmla="*/ 793 w 1254"/>
                <a:gd name="T63" fmla="*/ 808 h 896"/>
                <a:gd name="T64" fmla="*/ 833 w 1254"/>
                <a:gd name="T65" fmla="*/ 896 h 896"/>
                <a:gd name="T66" fmla="*/ 874 w 1254"/>
                <a:gd name="T67" fmla="*/ 834 h 896"/>
                <a:gd name="T68" fmla="*/ 931 w 1254"/>
                <a:gd name="T69" fmla="*/ 737 h 896"/>
                <a:gd name="T70" fmla="*/ 957 w 1254"/>
                <a:gd name="T71" fmla="*/ 692 h 896"/>
                <a:gd name="T72" fmla="*/ 1009 w 1254"/>
                <a:gd name="T73" fmla="*/ 668 h 896"/>
                <a:gd name="T74" fmla="*/ 1104 w 1254"/>
                <a:gd name="T75" fmla="*/ 715 h 896"/>
                <a:gd name="T76" fmla="*/ 1187 w 1254"/>
                <a:gd name="T77" fmla="*/ 711 h 896"/>
                <a:gd name="T78" fmla="*/ 1254 w 1254"/>
                <a:gd name="T79" fmla="*/ 670 h 896"/>
                <a:gd name="T80" fmla="*/ 1225 w 1254"/>
                <a:gd name="T81" fmla="*/ 630 h 896"/>
                <a:gd name="T82" fmla="*/ 1192 w 1254"/>
                <a:gd name="T83" fmla="*/ 601 h 896"/>
                <a:gd name="T84" fmla="*/ 1128 w 1254"/>
                <a:gd name="T85" fmla="*/ 597 h 896"/>
                <a:gd name="T86" fmla="*/ 1073 w 1254"/>
                <a:gd name="T87" fmla="*/ 573 h 896"/>
                <a:gd name="T88" fmla="*/ 1033 w 1254"/>
                <a:gd name="T89" fmla="*/ 537 h 896"/>
                <a:gd name="T90" fmla="*/ 1004 w 1254"/>
                <a:gd name="T91" fmla="*/ 490 h 896"/>
                <a:gd name="T92" fmla="*/ 947 w 1254"/>
                <a:gd name="T93" fmla="*/ 490 h 896"/>
                <a:gd name="T94" fmla="*/ 955 w 1254"/>
                <a:gd name="T95" fmla="*/ 440 h 896"/>
                <a:gd name="T96" fmla="*/ 981 w 1254"/>
                <a:gd name="T97" fmla="*/ 399 h 896"/>
                <a:gd name="T98" fmla="*/ 955 w 1254"/>
                <a:gd name="T99" fmla="*/ 368 h 896"/>
                <a:gd name="T100" fmla="*/ 957 w 1254"/>
                <a:gd name="T101" fmla="*/ 316 h 896"/>
                <a:gd name="T102" fmla="*/ 938 w 1254"/>
                <a:gd name="T103" fmla="*/ 264 h 896"/>
                <a:gd name="T104" fmla="*/ 886 w 1254"/>
                <a:gd name="T105" fmla="*/ 247 h 896"/>
                <a:gd name="T106" fmla="*/ 881 w 1254"/>
                <a:gd name="T107" fmla="*/ 195 h 896"/>
                <a:gd name="T108" fmla="*/ 850 w 1254"/>
                <a:gd name="T109" fmla="*/ 152 h 896"/>
                <a:gd name="T110" fmla="*/ 819 w 1254"/>
                <a:gd name="T111" fmla="*/ 107 h 896"/>
                <a:gd name="T112" fmla="*/ 772 w 1254"/>
                <a:gd name="T113" fmla="*/ 128 h 896"/>
                <a:gd name="T114" fmla="*/ 812 w 1254"/>
                <a:gd name="T115" fmla="*/ 169 h 896"/>
                <a:gd name="T116" fmla="*/ 777 w 1254"/>
                <a:gd name="T117" fmla="*/ 216 h 896"/>
                <a:gd name="T118" fmla="*/ 755 w 1254"/>
                <a:gd name="T119" fmla="*/ 171 h 896"/>
                <a:gd name="T120" fmla="*/ 731 w 1254"/>
                <a:gd name="T121" fmla="*/ 107 h 896"/>
                <a:gd name="T122" fmla="*/ 729 w 1254"/>
                <a:gd name="T123" fmla="*/ 71 h 896"/>
                <a:gd name="T124" fmla="*/ 720 w 1254"/>
                <a:gd name="T125" fmla="*/ 31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4" h="896">
                  <a:moveTo>
                    <a:pt x="720" y="31"/>
                  </a:moveTo>
                  <a:lnTo>
                    <a:pt x="689" y="0"/>
                  </a:lnTo>
                  <a:lnTo>
                    <a:pt x="594" y="0"/>
                  </a:lnTo>
                  <a:lnTo>
                    <a:pt x="575" y="31"/>
                  </a:lnTo>
                  <a:lnTo>
                    <a:pt x="513" y="31"/>
                  </a:lnTo>
                  <a:lnTo>
                    <a:pt x="496" y="45"/>
                  </a:lnTo>
                  <a:lnTo>
                    <a:pt x="489" y="71"/>
                  </a:lnTo>
                  <a:lnTo>
                    <a:pt x="515" y="88"/>
                  </a:lnTo>
                  <a:lnTo>
                    <a:pt x="508" y="105"/>
                  </a:lnTo>
                  <a:lnTo>
                    <a:pt x="482" y="119"/>
                  </a:lnTo>
                  <a:lnTo>
                    <a:pt x="496" y="152"/>
                  </a:lnTo>
                  <a:lnTo>
                    <a:pt x="484" y="176"/>
                  </a:lnTo>
                  <a:lnTo>
                    <a:pt x="496" y="202"/>
                  </a:lnTo>
                  <a:lnTo>
                    <a:pt x="496" y="247"/>
                  </a:lnTo>
                  <a:lnTo>
                    <a:pt x="449" y="271"/>
                  </a:lnTo>
                  <a:lnTo>
                    <a:pt x="439" y="290"/>
                  </a:lnTo>
                  <a:lnTo>
                    <a:pt x="416" y="307"/>
                  </a:lnTo>
                  <a:lnTo>
                    <a:pt x="435" y="330"/>
                  </a:lnTo>
                  <a:lnTo>
                    <a:pt x="416" y="347"/>
                  </a:lnTo>
                  <a:lnTo>
                    <a:pt x="408" y="371"/>
                  </a:lnTo>
                  <a:lnTo>
                    <a:pt x="435" y="397"/>
                  </a:lnTo>
                  <a:lnTo>
                    <a:pt x="406" y="416"/>
                  </a:lnTo>
                  <a:lnTo>
                    <a:pt x="413" y="440"/>
                  </a:lnTo>
                  <a:lnTo>
                    <a:pt x="437" y="456"/>
                  </a:lnTo>
                  <a:lnTo>
                    <a:pt x="427" y="473"/>
                  </a:lnTo>
                  <a:lnTo>
                    <a:pt x="408" y="478"/>
                  </a:lnTo>
                  <a:lnTo>
                    <a:pt x="397" y="506"/>
                  </a:lnTo>
                  <a:lnTo>
                    <a:pt x="373" y="502"/>
                  </a:lnTo>
                  <a:lnTo>
                    <a:pt x="359" y="525"/>
                  </a:lnTo>
                  <a:lnTo>
                    <a:pt x="330" y="540"/>
                  </a:lnTo>
                  <a:lnTo>
                    <a:pt x="299" y="530"/>
                  </a:lnTo>
                  <a:lnTo>
                    <a:pt x="278" y="542"/>
                  </a:lnTo>
                  <a:lnTo>
                    <a:pt x="247" y="521"/>
                  </a:lnTo>
                  <a:lnTo>
                    <a:pt x="211" y="537"/>
                  </a:lnTo>
                  <a:lnTo>
                    <a:pt x="200" y="563"/>
                  </a:lnTo>
                  <a:lnTo>
                    <a:pt x="169" y="563"/>
                  </a:lnTo>
                  <a:lnTo>
                    <a:pt x="152" y="587"/>
                  </a:lnTo>
                  <a:lnTo>
                    <a:pt x="135" y="592"/>
                  </a:lnTo>
                  <a:lnTo>
                    <a:pt x="119" y="620"/>
                  </a:lnTo>
                  <a:lnTo>
                    <a:pt x="90" y="599"/>
                  </a:lnTo>
                  <a:lnTo>
                    <a:pt x="62" y="628"/>
                  </a:lnTo>
                  <a:lnTo>
                    <a:pt x="38" y="611"/>
                  </a:lnTo>
                  <a:lnTo>
                    <a:pt x="17" y="623"/>
                  </a:lnTo>
                  <a:lnTo>
                    <a:pt x="0" y="658"/>
                  </a:lnTo>
                  <a:lnTo>
                    <a:pt x="17" y="661"/>
                  </a:lnTo>
                  <a:lnTo>
                    <a:pt x="52" y="666"/>
                  </a:lnTo>
                  <a:lnTo>
                    <a:pt x="95" y="696"/>
                  </a:lnTo>
                  <a:lnTo>
                    <a:pt x="135" y="701"/>
                  </a:lnTo>
                  <a:lnTo>
                    <a:pt x="147" y="685"/>
                  </a:lnTo>
                  <a:lnTo>
                    <a:pt x="188" y="687"/>
                  </a:lnTo>
                  <a:lnTo>
                    <a:pt x="249" y="730"/>
                  </a:lnTo>
                  <a:lnTo>
                    <a:pt x="257" y="753"/>
                  </a:lnTo>
                  <a:lnTo>
                    <a:pt x="335" y="796"/>
                  </a:lnTo>
                  <a:lnTo>
                    <a:pt x="432" y="796"/>
                  </a:lnTo>
                  <a:lnTo>
                    <a:pt x="506" y="811"/>
                  </a:lnTo>
                  <a:lnTo>
                    <a:pt x="532" y="777"/>
                  </a:lnTo>
                  <a:lnTo>
                    <a:pt x="549" y="737"/>
                  </a:lnTo>
                  <a:lnTo>
                    <a:pt x="598" y="734"/>
                  </a:lnTo>
                  <a:lnTo>
                    <a:pt x="622" y="756"/>
                  </a:lnTo>
                  <a:lnTo>
                    <a:pt x="672" y="765"/>
                  </a:lnTo>
                  <a:lnTo>
                    <a:pt x="679" y="801"/>
                  </a:lnTo>
                  <a:lnTo>
                    <a:pt x="705" y="792"/>
                  </a:lnTo>
                  <a:lnTo>
                    <a:pt x="750" y="820"/>
                  </a:lnTo>
                  <a:lnTo>
                    <a:pt x="793" y="808"/>
                  </a:lnTo>
                  <a:lnTo>
                    <a:pt x="822" y="827"/>
                  </a:lnTo>
                  <a:lnTo>
                    <a:pt x="833" y="896"/>
                  </a:lnTo>
                  <a:lnTo>
                    <a:pt x="857" y="894"/>
                  </a:lnTo>
                  <a:lnTo>
                    <a:pt x="874" y="834"/>
                  </a:lnTo>
                  <a:lnTo>
                    <a:pt x="883" y="794"/>
                  </a:lnTo>
                  <a:lnTo>
                    <a:pt x="931" y="737"/>
                  </a:lnTo>
                  <a:lnTo>
                    <a:pt x="940" y="699"/>
                  </a:lnTo>
                  <a:lnTo>
                    <a:pt x="957" y="692"/>
                  </a:lnTo>
                  <a:lnTo>
                    <a:pt x="983" y="668"/>
                  </a:lnTo>
                  <a:lnTo>
                    <a:pt x="1009" y="668"/>
                  </a:lnTo>
                  <a:lnTo>
                    <a:pt x="1059" y="689"/>
                  </a:lnTo>
                  <a:lnTo>
                    <a:pt x="1104" y="715"/>
                  </a:lnTo>
                  <a:lnTo>
                    <a:pt x="1149" y="687"/>
                  </a:lnTo>
                  <a:lnTo>
                    <a:pt x="1187" y="711"/>
                  </a:lnTo>
                  <a:lnTo>
                    <a:pt x="1221" y="704"/>
                  </a:lnTo>
                  <a:lnTo>
                    <a:pt x="1254" y="670"/>
                  </a:lnTo>
                  <a:lnTo>
                    <a:pt x="1244" y="658"/>
                  </a:lnTo>
                  <a:lnTo>
                    <a:pt x="1225" y="630"/>
                  </a:lnTo>
                  <a:lnTo>
                    <a:pt x="1192" y="623"/>
                  </a:lnTo>
                  <a:lnTo>
                    <a:pt x="1192" y="601"/>
                  </a:lnTo>
                  <a:lnTo>
                    <a:pt x="1161" y="582"/>
                  </a:lnTo>
                  <a:lnTo>
                    <a:pt x="1128" y="597"/>
                  </a:lnTo>
                  <a:lnTo>
                    <a:pt x="1102" y="570"/>
                  </a:lnTo>
                  <a:lnTo>
                    <a:pt x="1073" y="573"/>
                  </a:lnTo>
                  <a:lnTo>
                    <a:pt x="1076" y="542"/>
                  </a:lnTo>
                  <a:lnTo>
                    <a:pt x="1033" y="537"/>
                  </a:lnTo>
                  <a:lnTo>
                    <a:pt x="1002" y="521"/>
                  </a:lnTo>
                  <a:lnTo>
                    <a:pt x="1004" y="490"/>
                  </a:lnTo>
                  <a:lnTo>
                    <a:pt x="990" y="473"/>
                  </a:lnTo>
                  <a:lnTo>
                    <a:pt x="947" y="490"/>
                  </a:lnTo>
                  <a:lnTo>
                    <a:pt x="928" y="466"/>
                  </a:lnTo>
                  <a:lnTo>
                    <a:pt x="955" y="440"/>
                  </a:lnTo>
                  <a:lnTo>
                    <a:pt x="976" y="423"/>
                  </a:lnTo>
                  <a:lnTo>
                    <a:pt x="981" y="399"/>
                  </a:lnTo>
                  <a:lnTo>
                    <a:pt x="947" y="395"/>
                  </a:lnTo>
                  <a:lnTo>
                    <a:pt x="955" y="368"/>
                  </a:lnTo>
                  <a:lnTo>
                    <a:pt x="938" y="340"/>
                  </a:lnTo>
                  <a:lnTo>
                    <a:pt x="957" y="316"/>
                  </a:lnTo>
                  <a:lnTo>
                    <a:pt x="938" y="283"/>
                  </a:lnTo>
                  <a:lnTo>
                    <a:pt x="938" y="264"/>
                  </a:lnTo>
                  <a:lnTo>
                    <a:pt x="921" y="247"/>
                  </a:lnTo>
                  <a:lnTo>
                    <a:pt x="886" y="247"/>
                  </a:lnTo>
                  <a:lnTo>
                    <a:pt x="881" y="219"/>
                  </a:lnTo>
                  <a:lnTo>
                    <a:pt x="881" y="195"/>
                  </a:lnTo>
                  <a:lnTo>
                    <a:pt x="850" y="176"/>
                  </a:lnTo>
                  <a:lnTo>
                    <a:pt x="850" y="152"/>
                  </a:lnTo>
                  <a:lnTo>
                    <a:pt x="831" y="133"/>
                  </a:lnTo>
                  <a:lnTo>
                    <a:pt x="819" y="107"/>
                  </a:lnTo>
                  <a:lnTo>
                    <a:pt x="791" y="107"/>
                  </a:lnTo>
                  <a:lnTo>
                    <a:pt x="772" y="128"/>
                  </a:lnTo>
                  <a:lnTo>
                    <a:pt x="793" y="147"/>
                  </a:lnTo>
                  <a:lnTo>
                    <a:pt x="812" y="169"/>
                  </a:lnTo>
                  <a:lnTo>
                    <a:pt x="791" y="202"/>
                  </a:lnTo>
                  <a:lnTo>
                    <a:pt x="777" y="216"/>
                  </a:lnTo>
                  <a:lnTo>
                    <a:pt x="736" y="190"/>
                  </a:lnTo>
                  <a:lnTo>
                    <a:pt x="755" y="171"/>
                  </a:lnTo>
                  <a:lnTo>
                    <a:pt x="731" y="140"/>
                  </a:lnTo>
                  <a:lnTo>
                    <a:pt x="731" y="107"/>
                  </a:lnTo>
                  <a:lnTo>
                    <a:pt x="758" y="81"/>
                  </a:lnTo>
                  <a:lnTo>
                    <a:pt x="729" y="71"/>
                  </a:lnTo>
                  <a:lnTo>
                    <a:pt x="705" y="71"/>
                  </a:lnTo>
                  <a:lnTo>
                    <a:pt x="720" y="31"/>
                  </a:lnTo>
                  <a:lnTo>
                    <a:pt x="720" y="3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" name="!!plocha">
            <a:extLst>
              <a:ext uri="{FF2B5EF4-FFF2-40B4-BE49-F238E27FC236}">
                <a16:creationId xmlns:a16="http://schemas.microsoft.com/office/drawing/2014/main" id="{4CBF7004-CD57-86DB-5EBA-91F6C649F860}"/>
              </a:ext>
            </a:extLst>
          </p:cNvPr>
          <p:cNvSpPr/>
          <p:nvPr/>
        </p:nvSpPr>
        <p:spPr>
          <a:xfrm rot="10800000">
            <a:off x="4303067" y="0"/>
            <a:ext cx="7888933" cy="6858000"/>
          </a:xfrm>
          <a:prstGeom prst="round1Rect">
            <a:avLst>
              <a:gd name="adj" fmla="val 12037"/>
            </a:avLst>
          </a:prstGeom>
          <a:solidFill>
            <a:schemeClr val="bg1"/>
          </a:solidFill>
          <a:ln>
            <a:noFill/>
          </a:ln>
          <a:effectLst>
            <a:outerShdw blurRad="304800" dist="38100" dir="10800000" algn="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!!plocha">
            <a:extLst>
              <a:ext uri="{FF2B5EF4-FFF2-40B4-BE49-F238E27FC236}">
                <a16:creationId xmlns:a16="http://schemas.microsoft.com/office/drawing/2014/main" id="{B5E39456-907C-149C-9DE3-8732669B24CE}"/>
              </a:ext>
            </a:extLst>
          </p:cNvPr>
          <p:cNvSpPr/>
          <p:nvPr/>
        </p:nvSpPr>
        <p:spPr>
          <a:xfrm rot="10800000">
            <a:off x="4303067" y="0"/>
            <a:ext cx="7888933" cy="6858000"/>
          </a:xfrm>
          <a:prstGeom prst="round1Rect">
            <a:avLst>
              <a:gd name="adj" fmla="val 12037"/>
            </a:avLst>
          </a:prstGeom>
          <a:blipFill dpi="0" rotWithShape="0">
            <a:blip r:embed="rId2"/>
            <a:srcRect/>
            <a:stretch>
              <a:fillRect l="-2" r="-2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!!I">
            <a:extLst>
              <a:ext uri="{FF2B5EF4-FFF2-40B4-BE49-F238E27FC236}">
                <a16:creationId xmlns:a16="http://schemas.microsoft.com/office/drawing/2014/main" id="{22E757C2-996B-939E-8392-10BD863B3485}"/>
              </a:ext>
            </a:extLst>
          </p:cNvPr>
          <p:cNvSpPr txBox="1">
            <a:spLocks/>
          </p:cNvSpPr>
          <p:nvPr/>
        </p:nvSpPr>
        <p:spPr>
          <a:xfrm>
            <a:off x="4773020" y="888682"/>
            <a:ext cx="6792205" cy="104592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Máme ambici stát se platformou </a:t>
            </a:r>
            <a:r>
              <a:rPr lang="cs-CZ">
                <a:solidFill>
                  <a:srgbClr val="5CB9EB"/>
                </a:solidFill>
              </a:rPr>
              <a:t>propojující aktéry ve vzdělávání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8584657F-66B4-FD91-28A8-42EE6413CBD7}"/>
              </a:ext>
            </a:extLst>
          </p:cNvPr>
          <p:cNvSpPr txBox="1"/>
          <p:nvPr/>
        </p:nvSpPr>
        <p:spPr>
          <a:xfrm>
            <a:off x="4773020" y="2261907"/>
            <a:ext cx="5590180" cy="361534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324000" lvl="1" indent="-324000">
              <a:lnSpc>
                <a:spcPct val="90000"/>
              </a:lnSpc>
              <a:spcAft>
                <a:spcPts val="800"/>
              </a:spcAft>
              <a:buClr>
                <a:srgbClr val="002367"/>
              </a:buClr>
              <a:buFont typeface="Arial" panose="020B0604020202020204" pitchFamily="34" charset="0"/>
              <a:buChar char="•"/>
            </a:pPr>
            <a:r>
              <a:rPr lang="cs-CZ" sz="2800"/>
              <a:t>Součinnost s krajskými úřady a ORP</a:t>
            </a:r>
          </a:p>
          <a:p>
            <a:pPr marL="324000" lvl="1" indent="-324000">
              <a:lnSpc>
                <a:spcPct val="90000"/>
              </a:lnSpc>
              <a:spcAft>
                <a:spcPts val="800"/>
              </a:spcAft>
              <a:buClr>
                <a:srgbClr val="002367"/>
              </a:buClr>
              <a:buFont typeface="Arial" panose="020B0604020202020204" pitchFamily="34" charset="0"/>
              <a:buChar char="•"/>
            </a:pPr>
            <a:r>
              <a:rPr lang="cs-CZ" sz="2800"/>
              <a:t>Společný postup s ČŠI a NPI</a:t>
            </a:r>
          </a:p>
          <a:p>
            <a:pPr marL="324000" lvl="1" indent="-324000">
              <a:lnSpc>
                <a:spcPct val="90000"/>
              </a:lnSpc>
              <a:spcAft>
                <a:spcPts val="800"/>
              </a:spcAft>
              <a:buClr>
                <a:srgbClr val="002367"/>
              </a:buClr>
              <a:buFont typeface="Arial" panose="020B0604020202020204" pitchFamily="34" charset="0"/>
              <a:buChar char="•"/>
            </a:pPr>
            <a:r>
              <a:rPr lang="cs-CZ" sz="2800"/>
              <a:t>Spolupráce s PPP, dětskými lékaři, OSPOD atd.</a:t>
            </a:r>
          </a:p>
          <a:p>
            <a:pPr marL="324000" lvl="1" indent="-324000">
              <a:lnSpc>
                <a:spcPct val="90000"/>
              </a:lnSpc>
              <a:spcAft>
                <a:spcPts val="800"/>
              </a:spcAft>
              <a:buClr>
                <a:srgbClr val="002367"/>
              </a:buClr>
              <a:buFont typeface="Arial" panose="020B0604020202020204" pitchFamily="34" charset="0"/>
              <a:buChar char="•"/>
            </a:pPr>
            <a:r>
              <a:rPr lang="cs-CZ" sz="2800"/>
              <a:t>Synergie s MAS, MAP</a:t>
            </a:r>
          </a:p>
          <a:p>
            <a:pPr marL="324000" lvl="1" indent="-324000">
              <a:lnSpc>
                <a:spcPct val="90000"/>
              </a:lnSpc>
              <a:spcAft>
                <a:spcPts val="800"/>
              </a:spcAft>
              <a:buClr>
                <a:srgbClr val="002367"/>
              </a:buClr>
              <a:buFont typeface="Arial" panose="020B0604020202020204" pitchFamily="34" charset="0"/>
              <a:buChar char="•"/>
            </a:pPr>
            <a:r>
              <a:rPr lang="cs-CZ" sz="2800"/>
              <a:t>Propojování formálního a neformálního vzdělávání</a:t>
            </a:r>
          </a:p>
          <a:p>
            <a:pPr marL="324000" lvl="1" indent="-324000">
              <a:lnSpc>
                <a:spcPct val="90000"/>
              </a:lnSpc>
              <a:spcAft>
                <a:spcPts val="800"/>
              </a:spcAft>
              <a:buClr>
                <a:srgbClr val="002367"/>
              </a:buClr>
              <a:buFont typeface="Arial" panose="020B0604020202020204" pitchFamily="34" charset="0"/>
              <a:buChar char="•"/>
            </a:pPr>
            <a:r>
              <a:rPr lang="cs-CZ" sz="2800"/>
              <a:t>Síťování a vzájemné učení</a:t>
            </a:r>
          </a:p>
        </p:txBody>
      </p:sp>
      <p:sp>
        <p:nvSpPr>
          <p:cNvPr id="42" name="!!tvar1">
            <a:extLst>
              <a:ext uri="{FF2B5EF4-FFF2-40B4-BE49-F238E27FC236}">
                <a16:creationId xmlns:a16="http://schemas.microsoft.com/office/drawing/2014/main" id="{24261233-A463-BB80-2D6E-88CBDCEC14B2}"/>
              </a:ext>
            </a:extLst>
          </p:cNvPr>
          <p:cNvSpPr/>
          <p:nvPr/>
        </p:nvSpPr>
        <p:spPr>
          <a:xfrm rot="10800000" flipH="1">
            <a:off x="515938" y="-1143868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rgbClr val="5CB9EB">
              <a:alpha val="25000"/>
            </a:srgbClr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4" name="!!tvar2">
            <a:extLst>
              <a:ext uri="{FF2B5EF4-FFF2-40B4-BE49-F238E27FC236}">
                <a16:creationId xmlns:a16="http://schemas.microsoft.com/office/drawing/2014/main" id="{5EF643F5-51FC-9172-353C-8B8F10E1141C}"/>
              </a:ext>
            </a:extLst>
          </p:cNvPr>
          <p:cNvSpPr/>
          <p:nvPr/>
        </p:nvSpPr>
        <p:spPr>
          <a:xfrm rot="10800000" flipH="1">
            <a:off x="4303066" y="-1143868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rgbClr val="5CB9EB">
              <a:alpha val="25000"/>
            </a:srgbClr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5" name="!!tvar3">
            <a:extLst>
              <a:ext uri="{FF2B5EF4-FFF2-40B4-BE49-F238E27FC236}">
                <a16:creationId xmlns:a16="http://schemas.microsoft.com/office/drawing/2014/main" id="{D1785D47-E92E-ECB1-3E69-BEC8C5F01A87}"/>
              </a:ext>
            </a:extLst>
          </p:cNvPr>
          <p:cNvSpPr/>
          <p:nvPr/>
        </p:nvSpPr>
        <p:spPr>
          <a:xfrm rot="10800000" flipH="1">
            <a:off x="8090193" y="-1143868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rgbClr val="5CB9EB"/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46" name="!!text1">
            <a:extLst>
              <a:ext uri="{FF2B5EF4-FFF2-40B4-BE49-F238E27FC236}">
                <a16:creationId xmlns:a16="http://schemas.microsoft.com/office/drawing/2014/main" id="{D8584C4B-A15C-D9E3-4C33-EEEA17C663C7}"/>
              </a:ext>
            </a:extLst>
          </p:cNvPr>
          <p:cNvSpPr txBox="1"/>
          <p:nvPr/>
        </p:nvSpPr>
        <p:spPr>
          <a:xfrm>
            <a:off x="566740" y="161168"/>
            <a:ext cx="3435609" cy="226665"/>
          </a:xfrm>
          <a:prstGeom prst="rect">
            <a:avLst/>
          </a:prstGeom>
          <a:noFill/>
        </p:spPr>
        <p:txBody>
          <a:bodyPr wrap="square" lIns="144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b="1">
                <a:solidFill>
                  <a:schemeClr val="bg1"/>
                </a:solidFill>
              </a:rPr>
              <a:t>Informace a komunikace z centra</a:t>
            </a:r>
          </a:p>
        </p:txBody>
      </p:sp>
      <p:sp>
        <p:nvSpPr>
          <p:cNvPr id="47" name="!!2">
            <a:extLst>
              <a:ext uri="{FF2B5EF4-FFF2-40B4-BE49-F238E27FC236}">
                <a16:creationId xmlns:a16="http://schemas.microsoft.com/office/drawing/2014/main" id="{DD472410-78AB-0CB1-D067-5890E4EACF51}"/>
              </a:ext>
            </a:extLst>
          </p:cNvPr>
          <p:cNvSpPr/>
          <p:nvPr/>
        </p:nvSpPr>
        <p:spPr>
          <a:xfrm>
            <a:off x="4465662" y="-451231"/>
            <a:ext cx="204898" cy="271384"/>
          </a:xfrm>
          <a:custGeom>
            <a:avLst/>
            <a:gdLst>
              <a:gd name="connsiteX0" fmla="*/ 191 w 384524"/>
              <a:gd name="connsiteY0" fmla="*/ 509302 h 509301"/>
              <a:gd name="connsiteX1" fmla="*/ 191 w 384524"/>
              <a:gd name="connsiteY1" fmla="*/ 432721 h 509301"/>
              <a:gd name="connsiteX2" fmla="*/ 22860 w 384524"/>
              <a:gd name="connsiteY2" fmla="*/ 420529 h 509301"/>
              <a:gd name="connsiteX3" fmla="*/ 80296 w 384524"/>
              <a:gd name="connsiteY3" fmla="*/ 387191 h 509301"/>
              <a:gd name="connsiteX4" fmla="*/ 153257 w 384524"/>
              <a:gd name="connsiteY4" fmla="*/ 338519 h 509301"/>
              <a:gd name="connsiteX5" fmla="*/ 223552 w 384524"/>
              <a:gd name="connsiteY5" fmla="*/ 278987 h 509301"/>
              <a:gd name="connsiteX6" fmla="*/ 272510 w 384524"/>
              <a:gd name="connsiteY6" fmla="*/ 212693 h 509301"/>
              <a:gd name="connsiteX7" fmla="*/ 285464 w 384524"/>
              <a:gd name="connsiteY7" fmla="*/ 139732 h 509301"/>
              <a:gd name="connsiteX8" fmla="*/ 252127 w 384524"/>
              <a:gd name="connsiteY8" fmla="*/ 92869 h 509301"/>
              <a:gd name="connsiteX9" fmla="*/ 190691 w 384524"/>
              <a:gd name="connsiteY9" fmla="*/ 77534 h 509301"/>
              <a:gd name="connsiteX10" fmla="*/ 114110 w 384524"/>
              <a:gd name="connsiteY10" fmla="*/ 107728 h 509301"/>
              <a:gd name="connsiteX11" fmla="*/ 94488 w 384524"/>
              <a:gd name="connsiteY11" fmla="*/ 209074 h 509301"/>
              <a:gd name="connsiteX12" fmla="*/ 9906 w 384524"/>
              <a:gd name="connsiteY12" fmla="*/ 193834 h 509301"/>
              <a:gd name="connsiteX13" fmla="*/ 27242 w 384524"/>
              <a:gd name="connsiteY13" fmla="*/ 87440 h 509301"/>
              <a:gd name="connsiteX14" fmla="*/ 96203 w 384524"/>
              <a:gd name="connsiteY14" fmla="*/ 21622 h 509301"/>
              <a:gd name="connsiteX15" fmla="*/ 200311 w 384524"/>
              <a:gd name="connsiteY15" fmla="*/ 0 h 509301"/>
              <a:gd name="connsiteX16" fmla="*/ 286607 w 384524"/>
              <a:gd name="connsiteY16" fmla="*/ 15812 h 509301"/>
              <a:gd name="connsiteX17" fmla="*/ 348425 w 384524"/>
              <a:gd name="connsiteY17" fmla="*/ 63151 h 509301"/>
              <a:gd name="connsiteX18" fmla="*/ 375571 w 384524"/>
              <a:gd name="connsiteY18" fmla="*/ 135255 h 509301"/>
              <a:gd name="connsiteX19" fmla="*/ 356902 w 384524"/>
              <a:gd name="connsiteY19" fmla="*/ 221742 h 509301"/>
              <a:gd name="connsiteX20" fmla="*/ 310134 w 384524"/>
              <a:gd name="connsiteY20" fmla="*/ 287084 h 509301"/>
              <a:gd name="connsiteX21" fmla="*/ 246031 w 384524"/>
              <a:gd name="connsiteY21" fmla="*/ 343376 h 509301"/>
              <a:gd name="connsiteX22" fmla="*/ 179261 w 384524"/>
              <a:gd name="connsiteY22" fmla="*/ 387096 h 509301"/>
              <a:gd name="connsiteX23" fmla="*/ 122777 w 384524"/>
              <a:gd name="connsiteY23" fmla="*/ 416814 h 509301"/>
              <a:gd name="connsiteX24" fmla="*/ 90773 w 384524"/>
              <a:gd name="connsiteY24" fmla="*/ 429863 h 509301"/>
              <a:gd name="connsiteX25" fmla="*/ 384524 w 384524"/>
              <a:gd name="connsiteY25" fmla="*/ 429863 h 509301"/>
              <a:gd name="connsiteX26" fmla="*/ 384524 w 384524"/>
              <a:gd name="connsiteY26" fmla="*/ 509207 h 509301"/>
              <a:gd name="connsiteX27" fmla="*/ 0 w 384524"/>
              <a:gd name="connsiteY27" fmla="*/ 509207 h 50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84524" h="509301">
                <a:moveTo>
                  <a:pt x="191" y="509302"/>
                </a:moveTo>
                <a:lnTo>
                  <a:pt x="191" y="432721"/>
                </a:lnTo>
                <a:cubicBezTo>
                  <a:pt x="191" y="432721"/>
                  <a:pt x="7715" y="428625"/>
                  <a:pt x="22860" y="420529"/>
                </a:cubicBezTo>
                <a:cubicBezTo>
                  <a:pt x="38005" y="412433"/>
                  <a:pt x="57150" y="401288"/>
                  <a:pt x="80296" y="387191"/>
                </a:cubicBezTo>
                <a:cubicBezTo>
                  <a:pt x="103442" y="373094"/>
                  <a:pt x="127730" y="356807"/>
                  <a:pt x="153257" y="338519"/>
                </a:cubicBezTo>
                <a:cubicBezTo>
                  <a:pt x="178784" y="320231"/>
                  <a:pt x="202216" y="300323"/>
                  <a:pt x="223552" y="278987"/>
                </a:cubicBezTo>
                <a:cubicBezTo>
                  <a:pt x="244888" y="257651"/>
                  <a:pt x="261271" y="235553"/>
                  <a:pt x="272510" y="212693"/>
                </a:cubicBezTo>
                <a:cubicBezTo>
                  <a:pt x="286131" y="185071"/>
                  <a:pt x="290417" y="160687"/>
                  <a:pt x="285464" y="139732"/>
                </a:cubicBezTo>
                <a:cubicBezTo>
                  <a:pt x="280416" y="118682"/>
                  <a:pt x="269272" y="103061"/>
                  <a:pt x="252127" y="92869"/>
                </a:cubicBezTo>
                <a:cubicBezTo>
                  <a:pt x="234887" y="82677"/>
                  <a:pt x="214408" y="77534"/>
                  <a:pt x="190691" y="77534"/>
                </a:cubicBezTo>
                <a:cubicBezTo>
                  <a:pt x="158687" y="77534"/>
                  <a:pt x="133160" y="87630"/>
                  <a:pt x="114110" y="107728"/>
                </a:cubicBezTo>
                <a:cubicBezTo>
                  <a:pt x="95155" y="127826"/>
                  <a:pt x="88583" y="161639"/>
                  <a:pt x="94488" y="209074"/>
                </a:cubicBezTo>
                <a:lnTo>
                  <a:pt x="9906" y="193834"/>
                </a:lnTo>
                <a:cubicBezTo>
                  <a:pt x="5715" y="152400"/>
                  <a:pt x="11525" y="116967"/>
                  <a:pt x="27242" y="87440"/>
                </a:cubicBezTo>
                <a:cubicBezTo>
                  <a:pt x="42958" y="58007"/>
                  <a:pt x="66008" y="36100"/>
                  <a:pt x="96203" y="21622"/>
                </a:cubicBezTo>
                <a:cubicBezTo>
                  <a:pt x="126492" y="7239"/>
                  <a:pt x="161163" y="0"/>
                  <a:pt x="200311" y="0"/>
                </a:cubicBezTo>
                <a:cubicBezTo>
                  <a:pt x="232315" y="0"/>
                  <a:pt x="261176" y="5239"/>
                  <a:pt x="286607" y="15812"/>
                </a:cubicBezTo>
                <a:cubicBezTo>
                  <a:pt x="312039" y="26384"/>
                  <a:pt x="332708" y="42101"/>
                  <a:pt x="348425" y="63151"/>
                </a:cubicBezTo>
                <a:cubicBezTo>
                  <a:pt x="364141" y="84201"/>
                  <a:pt x="373190" y="108204"/>
                  <a:pt x="375571" y="135255"/>
                </a:cubicBezTo>
                <a:cubicBezTo>
                  <a:pt x="377952" y="162306"/>
                  <a:pt x="371761" y="191167"/>
                  <a:pt x="356902" y="221742"/>
                </a:cubicBezTo>
                <a:cubicBezTo>
                  <a:pt x="345662" y="244602"/>
                  <a:pt x="330041" y="266319"/>
                  <a:pt x="310134" y="287084"/>
                </a:cubicBezTo>
                <a:cubicBezTo>
                  <a:pt x="290227" y="307848"/>
                  <a:pt x="268891" y="326612"/>
                  <a:pt x="246031" y="343376"/>
                </a:cubicBezTo>
                <a:cubicBezTo>
                  <a:pt x="223171" y="360236"/>
                  <a:pt x="200978" y="374809"/>
                  <a:pt x="179261" y="387096"/>
                </a:cubicBezTo>
                <a:cubicBezTo>
                  <a:pt x="157639" y="399383"/>
                  <a:pt x="138779" y="409289"/>
                  <a:pt x="122777" y="416814"/>
                </a:cubicBezTo>
                <a:cubicBezTo>
                  <a:pt x="106775" y="424339"/>
                  <a:pt x="96107" y="428720"/>
                  <a:pt x="90773" y="429863"/>
                </a:cubicBezTo>
                <a:lnTo>
                  <a:pt x="384524" y="429863"/>
                </a:lnTo>
                <a:lnTo>
                  <a:pt x="384524" y="509207"/>
                </a:lnTo>
                <a:lnTo>
                  <a:pt x="0" y="509207"/>
                </a:lnTo>
                <a:close/>
              </a:path>
            </a:pathLst>
          </a:custGeom>
          <a:solidFill>
            <a:srgbClr val="F4FBF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48" name="!!3">
            <a:extLst>
              <a:ext uri="{FF2B5EF4-FFF2-40B4-BE49-F238E27FC236}">
                <a16:creationId xmlns:a16="http://schemas.microsoft.com/office/drawing/2014/main" id="{22F902BA-059B-B435-E74F-18E64C9BE2AE}"/>
              </a:ext>
            </a:extLst>
          </p:cNvPr>
          <p:cNvSpPr/>
          <p:nvPr/>
        </p:nvSpPr>
        <p:spPr>
          <a:xfrm>
            <a:off x="8213502" y="-456599"/>
            <a:ext cx="212966" cy="276206"/>
          </a:xfrm>
          <a:custGeom>
            <a:avLst/>
            <a:gdLst>
              <a:gd name="connsiteX0" fmla="*/ 208216 w 399668"/>
              <a:gd name="connsiteY0" fmla="*/ 518160 h 518350"/>
              <a:gd name="connsiteX1" fmla="*/ 101441 w 399668"/>
              <a:gd name="connsiteY1" fmla="*/ 497396 h 518350"/>
              <a:gd name="connsiteX2" fmla="*/ 27146 w 399668"/>
              <a:gd name="connsiteY2" fmla="*/ 434721 h 518350"/>
              <a:gd name="connsiteX3" fmla="*/ 0 w 399668"/>
              <a:gd name="connsiteY3" fmla="*/ 330613 h 518350"/>
              <a:gd name="connsiteX4" fmla="*/ 87249 w 399668"/>
              <a:gd name="connsiteY4" fmla="*/ 318040 h 518350"/>
              <a:gd name="connsiteX5" fmla="*/ 123254 w 399668"/>
              <a:gd name="connsiteY5" fmla="*/ 407670 h 518350"/>
              <a:gd name="connsiteX6" fmla="*/ 210026 w 399668"/>
              <a:gd name="connsiteY6" fmla="*/ 438817 h 518350"/>
              <a:gd name="connsiteX7" fmla="*/ 285274 w 399668"/>
              <a:gd name="connsiteY7" fmla="*/ 414052 h 518350"/>
              <a:gd name="connsiteX8" fmla="*/ 315087 w 399668"/>
              <a:gd name="connsiteY8" fmla="*/ 351377 h 518350"/>
              <a:gd name="connsiteX9" fmla="*/ 299942 w 399668"/>
              <a:gd name="connsiteY9" fmla="*/ 304991 h 518350"/>
              <a:gd name="connsiteX10" fmla="*/ 262128 w 399668"/>
              <a:gd name="connsiteY10" fmla="*/ 280702 h 518350"/>
              <a:gd name="connsiteX11" fmla="*/ 217170 w 399668"/>
              <a:gd name="connsiteY11" fmla="*/ 273082 h 518350"/>
              <a:gd name="connsiteX12" fmla="*/ 157544 w 399668"/>
              <a:gd name="connsiteY12" fmla="*/ 273082 h 518350"/>
              <a:gd name="connsiteX13" fmla="*/ 157544 w 399668"/>
              <a:gd name="connsiteY13" fmla="*/ 225266 h 518350"/>
              <a:gd name="connsiteX14" fmla="*/ 218980 w 399668"/>
              <a:gd name="connsiteY14" fmla="*/ 225266 h 518350"/>
              <a:gd name="connsiteX15" fmla="*/ 281749 w 399668"/>
              <a:gd name="connsiteY15" fmla="*/ 209931 h 518350"/>
              <a:gd name="connsiteX16" fmla="*/ 308038 w 399668"/>
              <a:gd name="connsiteY16" fmla="*/ 159449 h 518350"/>
              <a:gd name="connsiteX17" fmla="*/ 279559 w 399668"/>
              <a:gd name="connsiteY17" fmla="*/ 97250 h 518350"/>
              <a:gd name="connsiteX18" fmla="*/ 202978 w 399668"/>
              <a:gd name="connsiteY18" fmla="*/ 76486 h 518350"/>
              <a:gd name="connsiteX19" fmla="*/ 140684 w 399668"/>
              <a:gd name="connsiteY19" fmla="*/ 89059 h 518350"/>
              <a:gd name="connsiteX20" fmla="*/ 104680 w 399668"/>
              <a:gd name="connsiteY20" fmla="*/ 125159 h 518350"/>
              <a:gd name="connsiteX21" fmla="*/ 91726 w 399668"/>
              <a:gd name="connsiteY21" fmla="*/ 172784 h 518350"/>
              <a:gd name="connsiteX22" fmla="*/ 10763 w 399668"/>
              <a:gd name="connsiteY22" fmla="*/ 159925 h 518350"/>
              <a:gd name="connsiteX23" fmla="*/ 19621 w 399668"/>
              <a:gd name="connsiteY23" fmla="*/ 115729 h 518350"/>
              <a:gd name="connsiteX24" fmla="*/ 49435 w 399668"/>
              <a:gd name="connsiteY24" fmla="*/ 60770 h 518350"/>
              <a:gd name="connsiteX25" fmla="*/ 107252 w 399668"/>
              <a:gd name="connsiteY25" fmla="*/ 16193 h 518350"/>
              <a:gd name="connsiteX26" fmla="*/ 200311 w 399668"/>
              <a:gd name="connsiteY26" fmla="*/ 0 h 518350"/>
              <a:gd name="connsiteX27" fmla="*/ 340043 w 399668"/>
              <a:gd name="connsiteY27" fmla="*/ 35624 h 518350"/>
              <a:gd name="connsiteX28" fmla="*/ 389858 w 399668"/>
              <a:gd name="connsiteY28" fmla="*/ 137922 h 518350"/>
              <a:gd name="connsiteX29" fmla="*/ 365379 w 399668"/>
              <a:gd name="connsiteY29" fmla="*/ 213646 h 518350"/>
              <a:gd name="connsiteX30" fmla="*/ 293751 w 399668"/>
              <a:gd name="connsiteY30" fmla="*/ 251460 h 518350"/>
              <a:gd name="connsiteX31" fmla="*/ 370332 w 399668"/>
              <a:gd name="connsiteY31" fmla="*/ 290703 h 518350"/>
              <a:gd name="connsiteX32" fmla="*/ 399669 w 399668"/>
              <a:gd name="connsiteY32" fmla="*/ 371380 h 518350"/>
              <a:gd name="connsiteX33" fmla="*/ 375190 w 399668"/>
              <a:gd name="connsiteY33" fmla="*/ 450247 h 518350"/>
              <a:gd name="connsiteX34" fmla="*/ 307086 w 399668"/>
              <a:gd name="connsiteY34" fmla="*/ 500729 h 518350"/>
              <a:gd name="connsiteX35" fmla="*/ 208312 w 399668"/>
              <a:gd name="connsiteY35" fmla="*/ 518351 h 518350"/>
              <a:gd name="connsiteX36" fmla="*/ 208312 w 399668"/>
              <a:gd name="connsiteY36" fmla="*/ 518351 h 51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9668" h="518350">
                <a:moveTo>
                  <a:pt x="208216" y="518160"/>
                </a:moveTo>
                <a:cubicBezTo>
                  <a:pt x="168497" y="518160"/>
                  <a:pt x="132874" y="511207"/>
                  <a:pt x="101441" y="497396"/>
                </a:cubicBezTo>
                <a:cubicBezTo>
                  <a:pt x="70009" y="483584"/>
                  <a:pt x="45244" y="462725"/>
                  <a:pt x="27146" y="434721"/>
                </a:cubicBezTo>
                <a:cubicBezTo>
                  <a:pt x="9049" y="406813"/>
                  <a:pt x="0" y="372047"/>
                  <a:pt x="0" y="330613"/>
                </a:cubicBezTo>
                <a:lnTo>
                  <a:pt x="87249" y="318040"/>
                </a:lnTo>
                <a:cubicBezTo>
                  <a:pt x="88392" y="357092"/>
                  <a:pt x="100489" y="387001"/>
                  <a:pt x="123254" y="407670"/>
                </a:cubicBezTo>
                <a:cubicBezTo>
                  <a:pt x="146113" y="428435"/>
                  <a:pt x="175070" y="438817"/>
                  <a:pt x="210026" y="438817"/>
                </a:cubicBezTo>
                <a:cubicBezTo>
                  <a:pt x="240316" y="438817"/>
                  <a:pt x="265366" y="430530"/>
                  <a:pt x="285274" y="414052"/>
                </a:cubicBezTo>
                <a:cubicBezTo>
                  <a:pt x="305181" y="397478"/>
                  <a:pt x="315087" y="376619"/>
                  <a:pt x="315087" y="351377"/>
                </a:cubicBezTo>
                <a:cubicBezTo>
                  <a:pt x="315087" y="331565"/>
                  <a:pt x="310039" y="316040"/>
                  <a:pt x="299942" y="304991"/>
                </a:cubicBezTo>
                <a:cubicBezTo>
                  <a:pt x="289846" y="293846"/>
                  <a:pt x="277273" y="285750"/>
                  <a:pt x="262128" y="280702"/>
                </a:cubicBezTo>
                <a:cubicBezTo>
                  <a:pt x="246983" y="275654"/>
                  <a:pt x="232029" y="273082"/>
                  <a:pt x="217170" y="273082"/>
                </a:cubicBezTo>
                <a:lnTo>
                  <a:pt x="157544" y="273082"/>
                </a:lnTo>
                <a:lnTo>
                  <a:pt x="157544" y="225266"/>
                </a:lnTo>
                <a:lnTo>
                  <a:pt x="218980" y="225266"/>
                </a:lnTo>
                <a:cubicBezTo>
                  <a:pt x="243269" y="225266"/>
                  <a:pt x="264223" y="220123"/>
                  <a:pt x="281749" y="209931"/>
                </a:cubicBezTo>
                <a:cubicBezTo>
                  <a:pt x="299276" y="199739"/>
                  <a:pt x="308038" y="182880"/>
                  <a:pt x="308038" y="159449"/>
                </a:cubicBezTo>
                <a:cubicBezTo>
                  <a:pt x="308038" y="131826"/>
                  <a:pt x="298513" y="111062"/>
                  <a:pt x="279559" y="97250"/>
                </a:cubicBezTo>
                <a:cubicBezTo>
                  <a:pt x="260604" y="83439"/>
                  <a:pt x="235077" y="76486"/>
                  <a:pt x="202978" y="76486"/>
                </a:cubicBezTo>
                <a:cubicBezTo>
                  <a:pt x="177451" y="76486"/>
                  <a:pt x="156686" y="80677"/>
                  <a:pt x="140684" y="89059"/>
                </a:cubicBezTo>
                <a:cubicBezTo>
                  <a:pt x="124682" y="97441"/>
                  <a:pt x="112681" y="109442"/>
                  <a:pt x="104680" y="125159"/>
                </a:cubicBezTo>
                <a:cubicBezTo>
                  <a:pt x="96679" y="140875"/>
                  <a:pt x="92393" y="156686"/>
                  <a:pt x="91726" y="172784"/>
                </a:cubicBezTo>
                <a:lnTo>
                  <a:pt x="10763" y="159925"/>
                </a:lnTo>
                <a:cubicBezTo>
                  <a:pt x="10763" y="148209"/>
                  <a:pt x="13716" y="133445"/>
                  <a:pt x="19621" y="115729"/>
                </a:cubicBezTo>
                <a:cubicBezTo>
                  <a:pt x="25527" y="98012"/>
                  <a:pt x="35528" y="79629"/>
                  <a:pt x="49435" y="60770"/>
                </a:cubicBezTo>
                <a:cubicBezTo>
                  <a:pt x="63341" y="41815"/>
                  <a:pt x="82677" y="26956"/>
                  <a:pt x="107252" y="16193"/>
                </a:cubicBezTo>
                <a:cubicBezTo>
                  <a:pt x="131826" y="5429"/>
                  <a:pt x="162878" y="0"/>
                  <a:pt x="200311" y="0"/>
                </a:cubicBezTo>
                <a:cubicBezTo>
                  <a:pt x="260223" y="0"/>
                  <a:pt x="306800" y="11906"/>
                  <a:pt x="340043" y="35624"/>
                </a:cubicBezTo>
                <a:cubicBezTo>
                  <a:pt x="373285" y="59341"/>
                  <a:pt x="389858" y="93440"/>
                  <a:pt x="389858" y="137922"/>
                </a:cubicBezTo>
                <a:cubicBezTo>
                  <a:pt x="389858" y="167354"/>
                  <a:pt x="381667" y="192596"/>
                  <a:pt x="365379" y="213646"/>
                </a:cubicBezTo>
                <a:cubicBezTo>
                  <a:pt x="349091" y="234696"/>
                  <a:pt x="325183" y="247269"/>
                  <a:pt x="293751" y="251460"/>
                </a:cubicBezTo>
                <a:cubicBezTo>
                  <a:pt x="325183" y="255651"/>
                  <a:pt x="350711" y="268700"/>
                  <a:pt x="370332" y="290703"/>
                </a:cubicBezTo>
                <a:cubicBezTo>
                  <a:pt x="389954" y="312611"/>
                  <a:pt x="399669" y="339566"/>
                  <a:pt x="399669" y="371380"/>
                </a:cubicBezTo>
                <a:cubicBezTo>
                  <a:pt x="399669" y="403193"/>
                  <a:pt x="391478" y="428339"/>
                  <a:pt x="375190" y="450247"/>
                </a:cubicBezTo>
                <a:cubicBezTo>
                  <a:pt x="358902" y="472154"/>
                  <a:pt x="336137" y="489014"/>
                  <a:pt x="307086" y="500729"/>
                </a:cubicBezTo>
                <a:cubicBezTo>
                  <a:pt x="278035" y="512445"/>
                  <a:pt x="245078" y="518351"/>
                  <a:pt x="208312" y="518351"/>
                </a:cubicBezTo>
                <a:lnTo>
                  <a:pt x="208312" y="518351"/>
                </a:lnTo>
                <a:close/>
              </a:path>
            </a:pathLst>
          </a:custGeom>
          <a:solidFill>
            <a:srgbClr val="F4FBF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49" name="!!1">
            <a:extLst>
              <a:ext uri="{FF2B5EF4-FFF2-40B4-BE49-F238E27FC236}">
                <a16:creationId xmlns:a16="http://schemas.microsoft.com/office/drawing/2014/main" id="{52AE82AD-38ED-FA6F-D7A8-A4C96F26408E}"/>
              </a:ext>
            </a:extLst>
          </p:cNvPr>
          <p:cNvSpPr/>
          <p:nvPr/>
        </p:nvSpPr>
        <p:spPr>
          <a:xfrm>
            <a:off x="644991" y="-450214"/>
            <a:ext cx="141402" cy="270470"/>
          </a:xfrm>
          <a:custGeom>
            <a:avLst/>
            <a:gdLst>
              <a:gd name="connsiteX0" fmla="*/ 265176 w 265366"/>
              <a:gd name="connsiteY0" fmla="*/ 428244 h 507587"/>
              <a:gd name="connsiteX1" fmla="*/ 265176 w 265366"/>
              <a:gd name="connsiteY1" fmla="*/ 507587 h 507587"/>
              <a:gd name="connsiteX2" fmla="*/ 25718 w 265366"/>
              <a:gd name="connsiteY2" fmla="*/ 507587 h 507587"/>
              <a:gd name="connsiteX3" fmla="*/ 25718 w 265366"/>
              <a:gd name="connsiteY3" fmla="*/ 428244 h 507587"/>
              <a:gd name="connsiteX4" fmla="*/ 107633 w 265366"/>
              <a:gd name="connsiteY4" fmla="*/ 428244 h 507587"/>
              <a:gd name="connsiteX5" fmla="*/ 107633 w 265366"/>
              <a:gd name="connsiteY5" fmla="*/ 110966 h 507587"/>
              <a:gd name="connsiteX6" fmla="*/ 84487 w 265366"/>
              <a:gd name="connsiteY6" fmla="*/ 160973 h 507587"/>
              <a:gd name="connsiteX7" fmla="*/ 50673 w 265366"/>
              <a:gd name="connsiteY7" fmla="*/ 185738 h 507587"/>
              <a:gd name="connsiteX8" fmla="*/ 18669 w 265366"/>
              <a:gd name="connsiteY8" fmla="*/ 194310 h 507587"/>
              <a:gd name="connsiteX9" fmla="*/ 0 w 265366"/>
              <a:gd name="connsiteY9" fmla="*/ 195644 h 507587"/>
              <a:gd name="connsiteX10" fmla="*/ 0 w 265366"/>
              <a:gd name="connsiteY10" fmla="*/ 95155 h 507587"/>
              <a:gd name="connsiteX11" fmla="*/ 23146 w 265366"/>
              <a:gd name="connsiteY11" fmla="*/ 95155 h 507587"/>
              <a:gd name="connsiteX12" fmla="*/ 61913 w 265366"/>
              <a:gd name="connsiteY12" fmla="*/ 85439 h 507587"/>
              <a:gd name="connsiteX13" fmla="*/ 98870 w 265366"/>
              <a:gd name="connsiteY13" fmla="*/ 55912 h 507587"/>
              <a:gd name="connsiteX14" fmla="*/ 116681 w 265366"/>
              <a:gd name="connsiteY14" fmla="*/ 0 h 507587"/>
              <a:gd name="connsiteX15" fmla="*/ 196787 w 265366"/>
              <a:gd name="connsiteY15" fmla="*/ 0 h 507587"/>
              <a:gd name="connsiteX16" fmla="*/ 196787 w 265366"/>
              <a:gd name="connsiteY16" fmla="*/ 428149 h 507587"/>
              <a:gd name="connsiteX17" fmla="*/ 265367 w 265366"/>
              <a:gd name="connsiteY17" fmla="*/ 428149 h 5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5366" h="507587">
                <a:moveTo>
                  <a:pt x="265176" y="428244"/>
                </a:moveTo>
                <a:lnTo>
                  <a:pt x="265176" y="507587"/>
                </a:lnTo>
                <a:lnTo>
                  <a:pt x="25718" y="507587"/>
                </a:lnTo>
                <a:lnTo>
                  <a:pt x="25718" y="428244"/>
                </a:lnTo>
                <a:lnTo>
                  <a:pt x="107633" y="428244"/>
                </a:lnTo>
                <a:lnTo>
                  <a:pt x="107633" y="110966"/>
                </a:lnTo>
                <a:cubicBezTo>
                  <a:pt x="102870" y="132588"/>
                  <a:pt x="95155" y="149257"/>
                  <a:pt x="84487" y="160973"/>
                </a:cubicBezTo>
                <a:cubicBezTo>
                  <a:pt x="73819" y="172688"/>
                  <a:pt x="62484" y="180975"/>
                  <a:pt x="50673" y="185738"/>
                </a:cubicBezTo>
                <a:cubicBezTo>
                  <a:pt x="38767" y="190500"/>
                  <a:pt x="28099" y="193357"/>
                  <a:pt x="18669" y="194310"/>
                </a:cubicBezTo>
                <a:cubicBezTo>
                  <a:pt x="9239" y="195263"/>
                  <a:pt x="2953" y="195644"/>
                  <a:pt x="0" y="195644"/>
                </a:cubicBezTo>
                <a:lnTo>
                  <a:pt x="0" y="95155"/>
                </a:lnTo>
                <a:lnTo>
                  <a:pt x="23146" y="95155"/>
                </a:lnTo>
                <a:cubicBezTo>
                  <a:pt x="35052" y="95155"/>
                  <a:pt x="47911" y="91916"/>
                  <a:pt x="61913" y="85439"/>
                </a:cubicBezTo>
                <a:cubicBezTo>
                  <a:pt x="75819" y="78962"/>
                  <a:pt x="88202" y="69152"/>
                  <a:pt x="98870" y="55912"/>
                </a:cubicBezTo>
                <a:cubicBezTo>
                  <a:pt x="109538" y="42672"/>
                  <a:pt x="115443" y="24098"/>
                  <a:pt x="116681" y="0"/>
                </a:cubicBezTo>
                <a:lnTo>
                  <a:pt x="196787" y="0"/>
                </a:lnTo>
                <a:lnTo>
                  <a:pt x="196787" y="428149"/>
                </a:lnTo>
                <a:lnTo>
                  <a:pt x="265367" y="428149"/>
                </a:lnTo>
                <a:close/>
              </a:path>
            </a:pathLst>
          </a:custGeom>
          <a:solidFill>
            <a:srgbClr val="C8E8F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50" name="!!text2">
            <a:extLst>
              <a:ext uri="{FF2B5EF4-FFF2-40B4-BE49-F238E27FC236}">
                <a16:creationId xmlns:a16="http://schemas.microsoft.com/office/drawing/2014/main" id="{6B295CF8-CB50-8FB4-CD2B-985433BD8733}"/>
              </a:ext>
            </a:extLst>
          </p:cNvPr>
          <p:cNvSpPr txBox="1"/>
          <p:nvPr/>
        </p:nvSpPr>
        <p:spPr>
          <a:xfrm>
            <a:off x="4353550" y="161168"/>
            <a:ext cx="3427635" cy="226665"/>
          </a:xfrm>
          <a:prstGeom prst="rect">
            <a:avLst/>
          </a:prstGeom>
          <a:noFill/>
        </p:spPr>
        <p:txBody>
          <a:bodyPr wrap="square" lIns="144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b="1">
                <a:solidFill>
                  <a:schemeClr val="bg1"/>
                </a:solidFill>
              </a:rPr>
              <a:t>Lokální profesionální podpora</a:t>
            </a:r>
          </a:p>
        </p:txBody>
      </p:sp>
      <p:sp>
        <p:nvSpPr>
          <p:cNvPr id="51" name="!!text3">
            <a:extLst>
              <a:ext uri="{FF2B5EF4-FFF2-40B4-BE49-F238E27FC236}">
                <a16:creationId xmlns:a16="http://schemas.microsoft.com/office/drawing/2014/main" id="{D16CADEB-1178-816E-BEB6-0F2EBE7DFB05}"/>
              </a:ext>
            </a:extLst>
          </p:cNvPr>
          <p:cNvSpPr txBox="1"/>
          <p:nvPr/>
        </p:nvSpPr>
        <p:spPr>
          <a:xfrm>
            <a:off x="8140994" y="161168"/>
            <a:ext cx="3410928" cy="226665"/>
          </a:xfrm>
          <a:prstGeom prst="rect">
            <a:avLst/>
          </a:prstGeom>
          <a:noFill/>
        </p:spPr>
        <p:txBody>
          <a:bodyPr wrap="square" lIns="144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b="1">
                <a:solidFill>
                  <a:schemeClr val="bg1"/>
                </a:solidFill>
              </a:rPr>
              <a:t>Propojování a spolupráce v území</a:t>
            </a:r>
          </a:p>
        </p:txBody>
      </p:sp>
    </p:spTree>
    <p:extLst>
      <p:ext uri="{BB962C8B-B14F-4D97-AF65-F5344CB8AC3E}">
        <p14:creationId xmlns:p14="http://schemas.microsoft.com/office/powerpoint/2010/main" val="348892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C8625D7-6266-18A1-F9B5-12480DA0E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3" b="-163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bdélník: s jedním zakulaceným rohem 8">
            <a:extLst>
              <a:ext uri="{FF2B5EF4-FFF2-40B4-BE49-F238E27FC236}">
                <a16:creationId xmlns:a16="http://schemas.microsoft.com/office/drawing/2014/main" id="{EBE54DD1-DF74-1657-63D2-F484F3F97F81}"/>
              </a:ext>
            </a:extLst>
          </p:cNvPr>
          <p:cNvSpPr/>
          <p:nvPr/>
        </p:nvSpPr>
        <p:spPr>
          <a:xfrm rot="16200000" flipV="1">
            <a:off x="4861559" y="-472441"/>
            <a:ext cx="2468881" cy="12192002"/>
          </a:xfrm>
          <a:prstGeom prst="round1Rect">
            <a:avLst>
              <a:gd name="adj" fmla="val 44771"/>
            </a:avLst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CBB040AD-1159-34CD-D1EC-CACE0F09B9F8}"/>
              </a:ext>
            </a:extLst>
          </p:cNvPr>
          <p:cNvSpPr txBox="1">
            <a:spLocks/>
          </p:cNvSpPr>
          <p:nvPr/>
        </p:nvSpPr>
        <p:spPr>
          <a:xfrm>
            <a:off x="661639" y="1548197"/>
            <a:ext cx="5373270" cy="129272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dirty="0">
                <a:solidFill>
                  <a:schemeClr val="tx2">
                    <a:lumMod val="50000"/>
                  </a:schemeClr>
                </a:solidFill>
              </a:rPr>
              <a:t>Uvolňujeme ruce </a:t>
            </a:r>
            <a:br>
              <a:rPr lang="cs-CZ" sz="4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sz="4400" dirty="0">
                <a:solidFill>
                  <a:srgbClr val="5CB9EB"/>
                </a:solidFill>
              </a:rPr>
              <a:t>ředitelům a zřizovatelům</a:t>
            </a:r>
          </a:p>
        </p:txBody>
      </p:sp>
      <p:sp>
        <p:nvSpPr>
          <p:cNvPr id="14" name="Slza 13">
            <a:extLst>
              <a:ext uri="{FF2B5EF4-FFF2-40B4-BE49-F238E27FC236}">
                <a16:creationId xmlns:a16="http://schemas.microsoft.com/office/drawing/2014/main" id="{3F9E76F0-14AF-3A05-178F-43B06F8596C6}"/>
              </a:ext>
            </a:extLst>
          </p:cNvPr>
          <p:cNvSpPr/>
          <p:nvPr/>
        </p:nvSpPr>
        <p:spPr>
          <a:xfrm rot="10800000">
            <a:off x="537767" y="4926247"/>
            <a:ext cx="912117" cy="912118"/>
          </a:xfrm>
          <a:prstGeom prst="teardrop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cs-CZ" sz="2400"/>
          </a:p>
        </p:txBody>
      </p:sp>
      <p:sp>
        <p:nvSpPr>
          <p:cNvPr id="16" name="Slza 15">
            <a:extLst>
              <a:ext uri="{FF2B5EF4-FFF2-40B4-BE49-F238E27FC236}">
                <a16:creationId xmlns:a16="http://schemas.microsoft.com/office/drawing/2014/main" id="{F7AB44AA-9292-65C7-C921-E39CA7165AB8}"/>
              </a:ext>
            </a:extLst>
          </p:cNvPr>
          <p:cNvSpPr/>
          <p:nvPr/>
        </p:nvSpPr>
        <p:spPr>
          <a:xfrm rot="10800000">
            <a:off x="4416257" y="4926247"/>
            <a:ext cx="912117" cy="912118"/>
          </a:xfrm>
          <a:prstGeom prst="teardrop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cs-CZ" sz="2400"/>
          </a:p>
        </p:txBody>
      </p:sp>
      <p:sp>
        <p:nvSpPr>
          <p:cNvPr id="17" name="Slza 16">
            <a:extLst>
              <a:ext uri="{FF2B5EF4-FFF2-40B4-BE49-F238E27FC236}">
                <a16:creationId xmlns:a16="http://schemas.microsoft.com/office/drawing/2014/main" id="{0B98AD4C-A9E9-F26F-D6A9-F60D1AA0400C}"/>
              </a:ext>
            </a:extLst>
          </p:cNvPr>
          <p:cNvSpPr/>
          <p:nvPr/>
        </p:nvSpPr>
        <p:spPr>
          <a:xfrm rot="10800000">
            <a:off x="7173104" y="4926247"/>
            <a:ext cx="912117" cy="912118"/>
          </a:xfrm>
          <a:prstGeom prst="teardrop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cs-CZ" sz="240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76BE95F-0E1E-49C3-D923-1963B5405350}"/>
              </a:ext>
            </a:extLst>
          </p:cNvPr>
          <p:cNvSpPr txBox="1"/>
          <p:nvPr/>
        </p:nvSpPr>
        <p:spPr>
          <a:xfrm>
            <a:off x="537767" y="5899411"/>
            <a:ext cx="3226845" cy="3877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0" tIns="0" rIns="0" bIns="0" numCol="1" spcCol="1270" anchor="t" anchorCtr="0">
            <a:spAutoFit/>
          </a:bodyPr>
          <a:lstStyle/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2800" i="0" kern="12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stredniclanek@msmt.cz</a:t>
            </a:r>
            <a:r>
              <a:rPr lang="cs-CZ" sz="2800" i="0" kern="1200">
                <a:solidFill>
                  <a:schemeClr val="bg1"/>
                </a:solidFill>
              </a:rPr>
              <a:t>  </a:t>
            </a:r>
            <a:endParaRPr lang="en-US" sz="2800" kern="120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DBC845C-05DA-0B0D-2FE9-C4B8730BCC75}"/>
              </a:ext>
            </a:extLst>
          </p:cNvPr>
          <p:cNvSpPr txBox="1"/>
          <p:nvPr/>
        </p:nvSpPr>
        <p:spPr>
          <a:xfrm>
            <a:off x="7173104" y="5899411"/>
            <a:ext cx="4427494" cy="3877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0" tIns="0" rIns="0" bIns="0" numCol="1" spcCol="1270" anchor="t" anchorCtr="0">
            <a:spAutoFit/>
          </a:bodyPr>
          <a:lstStyle/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2800" i="0" kern="120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www.facebook.com/stredniclanek</a:t>
            </a:r>
            <a:r>
              <a:rPr lang="cs-CZ" sz="2800" i="0" kern="1200">
                <a:solidFill>
                  <a:schemeClr val="bg1"/>
                </a:solidFill>
              </a:rPr>
              <a:t> </a:t>
            </a:r>
            <a:endParaRPr lang="en-US" sz="2800" kern="120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FFF14C2-F5F9-6650-27CB-6A90194D4652}"/>
              </a:ext>
            </a:extLst>
          </p:cNvPr>
          <p:cNvSpPr txBox="1"/>
          <p:nvPr/>
        </p:nvSpPr>
        <p:spPr>
          <a:xfrm>
            <a:off x="4416256" y="5899411"/>
            <a:ext cx="1633460" cy="3877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0" tIns="0" rIns="0" bIns="0" numCol="1" spcCol="1270" anchor="t" anchorCtr="0">
            <a:spAutoFit/>
          </a:bodyPr>
          <a:lstStyle/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2800" i="0" kern="1200">
                <a:solidFill>
                  <a:schemeClr val="bg1"/>
                </a:solidFill>
              </a:rPr>
              <a:t>234 811 246</a:t>
            </a:r>
            <a:endParaRPr lang="en-US" sz="2800" kern="1200">
              <a:solidFill>
                <a:schemeClr val="bg1"/>
              </a:solidFill>
            </a:endParaRPr>
          </a:p>
        </p:txBody>
      </p:sp>
      <p:pic>
        <p:nvPicPr>
          <p:cNvPr id="10" name="Grafický objekt 9" descr="E-mail obrys">
            <a:extLst>
              <a:ext uri="{FF2B5EF4-FFF2-40B4-BE49-F238E27FC236}">
                <a16:creationId xmlns:a16="http://schemas.microsoft.com/office/drawing/2014/main" id="{AC21A34A-D978-7918-CC1B-3C735B5781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639" y="5060992"/>
            <a:ext cx="608118" cy="608118"/>
          </a:xfrm>
          <a:prstGeom prst="rect">
            <a:avLst/>
          </a:prstGeom>
        </p:spPr>
      </p:pic>
      <p:pic>
        <p:nvPicPr>
          <p:cNvPr id="13" name="Grafický objekt 12" descr="Internet obrys">
            <a:extLst>
              <a:ext uri="{FF2B5EF4-FFF2-40B4-BE49-F238E27FC236}">
                <a16:creationId xmlns:a16="http://schemas.microsoft.com/office/drawing/2014/main" id="{7AFE520D-7570-E5E3-22E9-EE6CD39562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54149" y="5031105"/>
            <a:ext cx="708751" cy="708751"/>
          </a:xfrm>
          <a:prstGeom prst="rect">
            <a:avLst/>
          </a:prstGeom>
        </p:spPr>
      </p:pic>
      <p:pic>
        <p:nvPicPr>
          <p:cNvPr id="18" name="Grafický objekt 17" descr="Sluchátko obrys">
            <a:extLst>
              <a:ext uri="{FF2B5EF4-FFF2-40B4-BE49-F238E27FC236}">
                <a16:creationId xmlns:a16="http://schemas.microsoft.com/office/drawing/2014/main" id="{E86C67D0-4441-7A8D-666B-BA0981F09E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25331" y="5049817"/>
            <a:ext cx="649518" cy="64951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CC35F0-273B-9B75-AEE1-FB91CFEA39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" y="207835"/>
            <a:ext cx="6162134" cy="5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 jedním zakulaceným rohem 3">
            <a:extLst>
              <a:ext uri="{FF2B5EF4-FFF2-40B4-BE49-F238E27FC236}">
                <a16:creationId xmlns:a16="http://schemas.microsoft.com/office/drawing/2014/main" id="{518324C5-222A-9EF6-8FC7-C75FDC84B03A}"/>
              </a:ext>
            </a:extLst>
          </p:cNvPr>
          <p:cNvSpPr/>
          <p:nvPr/>
        </p:nvSpPr>
        <p:spPr>
          <a:xfrm rot="16200000" flipV="1">
            <a:off x="4648199" y="-685801"/>
            <a:ext cx="2895602" cy="12192002"/>
          </a:xfrm>
          <a:prstGeom prst="round1Rect">
            <a:avLst>
              <a:gd name="adj" fmla="val 50000"/>
            </a:avLst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E187C851-D7FD-C7D4-71DE-CE321CB2C607}"/>
              </a:ext>
            </a:extLst>
          </p:cNvPr>
          <p:cNvSpPr/>
          <p:nvPr/>
        </p:nvSpPr>
        <p:spPr>
          <a:xfrm>
            <a:off x="1842806" y="4623869"/>
            <a:ext cx="4083423" cy="1083797"/>
          </a:xfrm>
          <a:custGeom>
            <a:avLst/>
            <a:gdLst>
              <a:gd name="connsiteX0" fmla="*/ 0 w 10243230"/>
              <a:gd name="connsiteY0" fmla="*/ 121682 h 730080"/>
              <a:gd name="connsiteX1" fmla="*/ 121682 w 10243230"/>
              <a:gd name="connsiteY1" fmla="*/ 0 h 730080"/>
              <a:gd name="connsiteX2" fmla="*/ 10121548 w 10243230"/>
              <a:gd name="connsiteY2" fmla="*/ 0 h 730080"/>
              <a:gd name="connsiteX3" fmla="*/ 10243230 w 10243230"/>
              <a:gd name="connsiteY3" fmla="*/ 121682 h 730080"/>
              <a:gd name="connsiteX4" fmla="*/ 10243230 w 10243230"/>
              <a:gd name="connsiteY4" fmla="*/ 608398 h 730080"/>
              <a:gd name="connsiteX5" fmla="*/ 10121548 w 10243230"/>
              <a:gd name="connsiteY5" fmla="*/ 730080 h 730080"/>
              <a:gd name="connsiteX6" fmla="*/ 121682 w 10243230"/>
              <a:gd name="connsiteY6" fmla="*/ 730080 h 730080"/>
              <a:gd name="connsiteX7" fmla="*/ 0 w 10243230"/>
              <a:gd name="connsiteY7" fmla="*/ 608398 h 730080"/>
              <a:gd name="connsiteX8" fmla="*/ 0 w 10243230"/>
              <a:gd name="connsiteY8" fmla="*/ 121682 h 73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43230" h="730080">
                <a:moveTo>
                  <a:pt x="0" y="121682"/>
                </a:moveTo>
                <a:cubicBezTo>
                  <a:pt x="0" y="54479"/>
                  <a:pt x="54479" y="0"/>
                  <a:pt x="121682" y="0"/>
                </a:cubicBezTo>
                <a:lnTo>
                  <a:pt x="10121548" y="0"/>
                </a:lnTo>
                <a:cubicBezTo>
                  <a:pt x="10188751" y="0"/>
                  <a:pt x="10243230" y="54479"/>
                  <a:pt x="10243230" y="121682"/>
                </a:cubicBezTo>
                <a:lnTo>
                  <a:pt x="10243230" y="608398"/>
                </a:lnTo>
                <a:cubicBezTo>
                  <a:pt x="10243230" y="675601"/>
                  <a:pt x="10188751" y="730080"/>
                  <a:pt x="10121548" y="730080"/>
                </a:cubicBezTo>
                <a:lnTo>
                  <a:pt x="121682" y="730080"/>
                </a:lnTo>
                <a:cubicBezTo>
                  <a:pt x="54479" y="730080"/>
                  <a:pt x="0" y="675601"/>
                  <a:pt x="0" y="608398"/>
                </a:cubicBezTo>
                <a:lnTo>
                  <a:pt x="0" y="12168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3600" b="1" kern="1200"/>
              <a:t>Doba realizace</a:t>
            </a:r>
            <a:br>
              <a:rPr lang="cs-CZ" sz="3200" b="0" kern="1200"/>
            </a:br>
            <a:r>
              <a:rPr lang="cs-CZ" sz="3200" kern="1200"/>
              <a:t>1. 7. 2023 — 30. 6. 2029</a:t>
            </a:r>
            <a:endParaRPr lang="en-US" sz="3200" kern="1200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B9ED6FAF-0FA6-8821-2061-4DD4F726D0CF}"/>
              </a:ext>
            </a:extLst>
          </p:cNvPr>
          <p:cNvSpPr/>
          <p:nvPr/>
        </p:nvSpPr>
        <p:spPr>
          <a:xfrm>
            <a:off x="7390419" y="4620847"/>
            <a:ext cx="4083423" cy="1083797"/>
          </a:xfrm>
          <a:custGeom>
            <a:avLst/>
            <a:gdLst>
              <a:gd name="connsiteX0" fmla="*/ 0 w 10243230"/>
              <a:gd name="connsiteY0" fmla="*/ 121682 h 730080"/>
              <a:gd name="connsiteX1" fmla="*/ 121682 w 10243230"/>
              <a:gd name="connsiteY1" fmla="*/ 0 h 730080"/>
              <a:gd name="connsiteX2" fmla="*/ 10121548 w 10243230"/>
              <a:gd name="connsiteY2" fmla="*/ 0 h 730080"/>
              <a:gd name="connsiteX3" fmla="*/ 10243230 w 10243230"/>
              <a:gd name="connsiteY3" fmla="*/ 121682 h 730080"/>
              <a:gd name="connsiteX4" fmla="*/ 10243230 w 10243230"/>
              <a:gd name="connsiteY4" fmla="*/ 608398 h 730080"/>
              <a:gd name="connsiteX5" fmla="*/ 10121548 w 10243230"/>
              <a:gd name="connsiteY5" fmla="*/ 730080 h 730080"/>
              <a:gd name="connsiteX6" fmla="*/ 121682 w 10243230"/>
              <a:gd name="connsiteY6" fmla="*/ 730080 h 730080"/>
              <a:gd name="connsiteX7" fmla="*/ 0 w 10243230"/>
              <a:gd name="connsiteY7" fmla="*/ 608398 h 730080"/>
              <a:gd name="connsiteX8" fmla="*/ 0 w 10243230"/>
              <a:gd name="connsiteY8" fmla="*/ 121682 h 73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43230" h="730080">
                <a:moveTo>
                  <a:pt x="0" y="121682"/>
                </a:moveTo>
                <a:cubicBezTo>
                  <a:pt x="0" y="54479"/>
                  <a:pt x="54479" y="0"/>
                  <a:pt x="121682" y="0"/>
                </a:cubicBezTo>
                <a:lnTo>
                  <a:pt x="10121548" y="0"/>
                </a:lnTo>
                <a:cubicBezTo>
                  <a:pt x="10188751" y="0"/>
                  <a:pt x="10243230" y="54479"/>
                  <a:pt x="10243230" y="121682"/>
                </a:cubicBezTo>
                <a:lnTo>
                  <a:pt x="10243230" y="608398"/>
                </a:lnTo>
                <a:cubicBezTo>
                  <a:pt x="10243230" y="675601"/>
                  <a:pt x="10188751" y="730080"/>
                  <a:pt x="10121548" y="730080"/>
                </a:cubicBezTo>
                <a:lnTo>
                  <a:pt x="121682" y="730080"/>
                </a:lnTo>
                <a:cubicBezTo>
                  <a:pt x="54479" y="730080"/>
                  <a:pt x="0" y="675601"/>
                  <a:pt x="0" y="608398"/>
                </a:cubicBezTo>
                <a:lnTo>
                  <a:pt x="0" y="121682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3600" b="1" kern="1200" dirty="0"/>
              <a:t>Celkový rozpočet</a:t>
            </a:r>
            <a:br>
              <a:rPr lang="cs-CZ" sz="3200" b="0" kern="1200" dirty="0"/>
            </a:br>
            <a:r>
              <a:rPr lang="cs-CZ" sz="3200" kern="1200" dirty="0"/>
              <a:t>882 mil. Kč (OP JAK)</a:t>
            </a:r>
            <a:endParaRPr lang="en-US" sz="3200" kern="12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55B8CF-7D05-C0EC-6F0A-90F3A38F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534012"/>
            <a:ext cx="8318306" cy="1275051"/>
          </a:xfrm>
        </p:spPr>
        <p:txBody>
          <a:bodyPr/>
          <a:lstStyle/>
          <a:p>
            <a:pPr algn="ctr"/>
            <a:r>
              <a:rPr lang="cs-CZ" sz="4400" dirty="0"/>
              <a:t>Střední článek podpory</a:t>
            </a:r>
            <a:br>
              <a:rPr lang="cs-CZ" sz="3600" dirty="0"/>
            </a:br>
            <a:r>
              <a:rPr lang="cs-CZ" sz="3600" dirty="0"/>
              <a:t>má zajištěné financování až do roku 2029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4965301-2F47-22D3-92E6-65C6C20C3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26950" y="0"/>
            <a:ext cx="3124200" cy="203132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Logo OP JAK: vlajka EU + text Spolufinancováno Evropskou unií: </a:t>
            </a: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https://opjak.cz/publicita/</a:t>
            </a: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4"/>
              </a:rPr>
              <a:t>https://opjak.cz/publicita/logolinky/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3753076D-A560-C705-9826-E2F60363C482}"/>
              </a:ext>
            </a:extLst>
          </p:cNvPr>
          <p:cNvGrpSpPr/>
          <p:nvPr/>
        </p:nvGrpSpPr>
        <p:grpSpPr>
          <a:xfrm>
            <a:off x="537767" y="4572131"/>
            <a:ext cx="1087833" cy="1087834"/>
            <a:chOff x="537767" y="4572131"/>
            <a:chExt cx="1087833" cy="1087834"/>
          </a:xfrm>
        </p:grpSpPr>
        <p:sp>
          <p:nvSpPr>
            <p:cNvPr id="3" name="Slza 2">
              <a:extLst>
                <a:ext uri="{FF2B5EF4-FFF2-40B4-BE49-F238E27FC236}">
                  <a16:creationId xmlns:a16="http://schemas.microsoft.com/office/drawing/2014/main" id="{9219DF8D-EF9B-51BC-C736-230FD1ED6CC1}"/>
                </a:ext>
              </a:extLst>
            </p:cNvPr>
            <p:cNvSpPr/>
            <p:nvPr/>
          </p:nvSpPr>
          <p:spPr>
            <a:xfrm rot="10800000">
              <a:off x="537767" y="4572131"/>
              <a:ext cx="1087833" cy="1087834"/>
            </a:xfrm>
            <a:prstGeom prst="teardrop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DD18A1F8-9CD8-269D-0128-DC8C3CE95775}"/>
                </a:ext>
              </a:extLst>
            </p:cNvPr>
            <p:cNvGrpSpPr/>
            <p:nvPr/>
          </p:nvGrpSpPr>
          <p:grpSpPr>
            <a:xfrm>
              <a:off x="784490" y="4870343"/>
              <a:ext cx="568920" cy="543974"/>
              <a:chOff x="825449" y="4860183"/>
              <a:chExt cx="568920" cy="543974"/>
            </a:xfrm>
          </p:grpSpPr>
          <p:sp>
            <p:nvSpPr>
              <p:cNvPr id="14" name="Volný tvar: obrazec 13">
                <a:extLst>
                  <a:ext uri="{FF2B5EF4-FFF2-40B4-BE49-F238E27FC236}">
                    <a16:creationId xmlns:a16="http://schemas.microsoft.com/office/drawing/2014/main" id="{76669551-666A-92F7-42D8-E62EB796B949}"/>
                  </a:ext>
                </a:extLst>
              </p:cNvPr>
              <p:cNvSpPr/>
              <p:nvPr/>
            </p:nvSpPr>
            <p:spPr>
              <a:xfrm>
                <a:off x="929486" y="5297100"/>
                <a:ext cx="60930" cy="3728"/>
              </a:xfrm>
              <a:custGeom>
                <a:avLst/>
                <a:gdLst>
                  <a:gd name="connsiteX0" fmla="*/ 60931 w 60930"/>
                  <a:gd name="connsiteY0" fmla="*/ 0 h 3728"/>
                  <a:gd name="connsiteX1" fmla="*/ 0 w 60930"/>
                  <a:gd name="connsiteY1" fmla="*/ 0 h 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930" h="3728">
                    <a:moveTo>
                      <a:pt x="60931" y="0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15" name="Volný tvar: obrazec 14">
                <a:extLst>
                  <a:ext uri="{FF2B5EF4-FFF2-40B4-BE49-F238E27FC236}">
                    <a16:creationId xmlns:a16="http://schemas.microsoft.com/office/drawing/2014/main" id="{A05968CE-FC70-1ADD-39C3-408E1E92DC8E}"/>
                  </a:ext>
                </a:extLst>
              </p:cNvPr>
              <p:cNvSpPr/>
              <p:nvPr/>
            </p:nvSpPr>
            <p:spPr>
              <a:xfrm>
                <a:off x="1078493" y="5145855"/>
                <a:ext cx="60930" cy="3728"/>
              </a:xfrm>
              <a:custGeom>
                <a:avLst/>
                <a:gdLst>
                  <a:gd name="connsiteX0" fmla="*/ 60930 w 60930"/>
                  <a:gd name="connsiteY0" fmla="*/ 0 h 3728"/>
                  <a:gd name="connsiteX1" fmla="*/ 0 w 60930"/>
                  <a:gd name="connsiteY1" fmla="*/ 0 h 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930" h="3728">
                    <a:moveTo>
                      <a:pt x="60930" y="0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16" name="Volný tvar: obrazec 15">
                <a:extLst>
                  <a:ext uri="{FF2B5EF4-FFF2-40B4-BE49-F238E27FC236}">
                    <a16:creationId xmlns:a16="http://schemas.microsoft.com/office/drawing/2014/main" id="{1347861B-364D-27E4-70F6-CD0F88BD3A7C}"/>
                  </a:ext>
                </a:extLst>
              </p:cNvPr>
              <p:cNvSpPr/>
              <p:nvPr/>
            </p:nvSpPr>
            <p:spPr>
              <a:xfrm>
                <a:off x="1078493" y="5297100"/>
                <a:ext cx="60930" cy="3728"/>
              </a:xfrm>
              <a:custGeom>
                <a:avLst/>
                <a:gdLst>
                  <a:gd name="connsiteX0" fmla="*/ 60930 w 60930"/>
                  <a:gd name="connsiteY0" fmla="*/ 0 h 3728"/>
                  <a:gd name="connsiteX1" fmla="*/ 0 w 60930"/>
                  <a:gd name="connsiteY1" fmla="*/ 0 h 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930" h="3728">
                    <a:moveTo>
                      <a:pt x="60930" y="0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17" name="Volný tvar: obrazec 16">
                <a:extLst>
                  <a:ext uri="{FF2B5EF4-FFF2-40B4-BE49-F238E27FC236}">
                    <a16:creationId xmlns:a16="http://schemas.microsoft.com/office/drawing/2014/main" id="{CE20A38C-FB33-3685-6341-BF4F236C97AB}"/>
                  </a:ext>
                </a:extLst>
              </p:cNvPr>
              <p:cNvSpPr/>
              <p:nvPr/>
            </p:nvSpPr>
            <p:spPr>
              <a:xfrm>
                <a:off x="1228433" y="5297100"/>
                <a:ext cx="60930" cy="3728"/>
              </a:xfrm>
              <a:custGeom>
                <a:avLst/>
                <a:gdLst>
                  <a:gd name="connsiteX0" fmla="*/ 60931 w 60930"/>
                  <a:gd name="connsiteY0" fmla="*/ 0 h 3728"/>
                  <a:gd name="connsiteX1" fmla="*/ 0 w 60930"/>
                  <a:gd name="connsiteY1" fmla="*/ 0 h 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930" h="3728">
                    <a:moveTo>
                      <a:pt x="60931" y="0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18" name="Volný tvar: obrazec 17">
                <a:extLst>
                  <a:ext uri="{FF2B5EF4-FFF2-40B4-BE49-F238E27FC236}">
                    <a16:creationId xmlns:a16="http://schemas.microsoft.com/office/drawing/2014/main" id="{D3685DF2-7236-1838-F26F-87BD8FFCD185}"/>
                  </a:ext>
                </a:extLst>
              </p:cNvPr>
              <p:cNvSpPr/>
              <p:nvPr/>
            </p:nvSpPr>
            <p:spPr>
              <a:xfrm>
                <a:off x="1228433" y="5145855"/>
                <a:ext cx="60930" cy="3728"/>
              </a:xfrm>
              <a:custGeom>
                <a:avLst/>
                <a:gdLst>
                  <a:gd name="connsiteX0" fmla="*/ 60931 w 60930"/>
                  <a:gd name="connsiteY0" fmla="*/ 0 h 3728"/>
                  <a:gd name="connsiteX1" fmla="*/ 0 w 60930"/>
                  <a:gd name="connsiteY1" fmla="*/ 0 h 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930" h="3728">
                    <a:moveTo>
                      <a:pt x="60931" y="0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19" name="Volný tvar: obrazec 18">
                <a:extLst>
                  <a:ext uri="{FF2B5EF4-FFF2-40B4-BE49-F238E27FC236}">
                    <a16:creationId xmlns:a16="http://schemas.microsoft.com/office/drawing/2014/main" id="{9DE9A248-EA18-F8F8-E4BC-D10FB396DAD3}"/>
                  </a:ext>
                </a:extLst>
              </p:cNvPr>
              <p:cNvSpPr/>
              <p:nvPr/>
            </p:nvSpPr>
            <p:spPr>
              <a:xfrm>
                <a:off x="926130" y="5145855"/>
                <a:ext cx="60930" cy="3728"/>
              </a:xfrm>
              <a:custGeom>
                <a:avLst/>
                <a:gdLst>
                  <a:gd name="connsiteX0" fmla="*/ 60931 w 60930"/>
                  <a:gd name="connsiteY0" fmla="*/ 0 h 3728"/>
                  <a:gd name="connsiteX1" fmla="*/ 0 w 60930"/>
                  <a:gd name="connsiteY1" fmla="*/ 0 h 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930" h="3728">
                    <a:moveTo>
                      <a:pt x="60931" y="0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20" name="Volný tvar: obrazec 19">
                <a:extLst>
                  <a:ext uri="{FF2B5EF4-FFF2-40B4-BE49-F238E27FC236}">
                    <a16:creationId xmlns:a16="http://schemas.microsoft.com/office/drawing/2014/main" id="{849F7705-F442-4516-4ED7-3A071AAFD4BF}"/>
                  </a:ext>
                </a:extLst>
              </p:cNvPr>
              <p:cNvSpPr/>
              <p:nvPr/>
            </p:nvSpPr>
            <p:spPr>
              <a:xfrm>
                <a:off x="825449" y="4897136"/>
                <a:ext cx="568920" cy="507021"/>
              </a:xfrm>
              <a:custGeom>
                <a:avLst/>
                <a:gdLst>
                  <a:gd name="connsiteX0" fmla="*/ 26252 w 568920"/>
                  <a:gd name="connsiteY0" fmla="*/ 0 h 507021"/>
                  <a:gd name="connsiteX1" fmla="*/ 0 w 568920"/>
                  <a:gd name="connsiteY1" fmla="*/ 30913 h 507021"/>
                  <a:gd name="connsiteX2" fmla="*/ 0 w 568920"/>
                  <a:gd name="connsiteY2" fmla="*/ 476108 h 507021"/>
                  <a:gd name="connsiteX3" fmla="*/ 26252 w 568920"/>
                  <a:gd name="connsiteY3" fmla="*/ 507021 h 507021"/>
                  <a:gd name="connsiteX4" fmla="*/ 542669 w 568920"/>
                  <a:gd name="connsiteY4" fmla="*/ 507021 h 507021"/>
                  <a:gd name="connsiteX5" fmla="*/ 568921 w 568920"/>
                  <a:gd name="connsiteY5" fmla="*/ 476108 h 507021"/>
                  <a:gd name="connsiteX6" fmla="*/ 568921 w 568920"/>
                  <a:gd name="connsiteY6" fmla="*/ 30913 h 507021"/>
                  <a:gd name="connsiteX7" fmla="*/ 542669 w 568920"/>
                  <a:gd name="connsiteY7" fmla="*/ 0 h 507021"/>
                  <a:gd name="connsiteX8" fmla="*/ 504821 w 568920"/>
                  <a:gd name="connsiteY8" fmla="*/ 0 h 507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8920" h="507021">
                    <a:moveTo>
                      <a:pt x="26252" y="0"/>
                    </a:moveTo>
                    <a:cubicBezTo>
                      <a:pt x="12194" y="0"/>
                      <a:pt x="0" y="14058"/>
                      <a:pt x="0" y="30913"/>
                    </a:cubicBezTo>
                    <a:lnTo>
                      <a:pt x="0" y="476108"/>
                    </a:lnTo>
                    <a:cubicBezTo>
                      <a:pt x="0" y="492963"/>
                      <a:pt x="12194" y="507021"/>
                      <a:pt x="26252" y="507021"/>
                    </a:cubicBezTo>
                    <a:lnTo>
                      <a:pt x="542669" y="507021"/>
                    </a:lnTo>
                    <a:cubicBezTo>
                      <a:pt x="557660" y="507021"/>
                      <a:pt x="568921" y="492963"/>
                      <a:pt x="568921" y="476108"/>
                    </a:cubicBezTo>
                    <a:lnTo>
                      <a:pt x="568921" y="30913"/>
                    </a:lnTo>
                    <a:cubicBezTo>
                      <a:pt x="568921" y="14058"/>
                      <a:pt x="557660" y="0"/>
                      <a:pt x="542669" y="0"/>
                    </a:cubicBezTo>
                    <a:lnTo>
                      <a:pt x="504821" y="0"/>
                    </a:lnTo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21" name="Volný tvar: obrazec 20">
                <a:extLst>
                  <a:ext uri="{FF2B5EF4-FFF2-40B4-BE49-F238E27FC236}">
                    <a16:creationId xmlns:a16="http://schemas.microsoft.com/office/drawing/2014/main" id="{88FDFF46-F0E3-99F9-DC5E-C76BD633356B}"/>
                  </a:ext>
                </a:extLst>
              </p:cNvPr>
              <p:cNvSpPr/>
              <p:nvPr/>
            </p:nvSpPr>
            <p:spPr>
              <a:xfrm>
                <a:off x="825449" y="5015679"/>
                <a:ext cx="568883" cy="3728"/>
              </a:xfrm>
              <a:custGeom>
                <a:avLst/>
                <a:gdLst>
                  <a:gd name="connsiteX0" fmla="*/ 0 w 568883"/>
                  <a:gd name="connsiteY0" fmla="*/ 0 h 3728"/>
                  <a:gd name="connsiteX1" fmla="*/ 568884 w 568883"/>
                  <a:gd name="connsiteY1" fmla="*/ 0 h 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8883" h="3728">
                    <a:moveTo>
                      <a:pt x="0" y="0"/>
                    </a:moveTo>
                    <a:lnTo>
                      <a:pt x="568884" y="0"/>
                    </a:lnTo>
                  </a:path>
                </a:pathLst>
              </a:custGeom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22" name="Volný tvar: obrazec 21">
                <a:extLst>
                  <a:ext uri="{FF2B5EF4-FFF2-40B4-BE49-F238E27FC236}">
                    <a16:creationId xmlns:a16="http://schemas.microsoft.com/office/drawing/2014/main" id="{C5782887-656E-62AE-DF41-8314A1FA3A01}"/>
                  </a:ext>
                </a:extLst>
              </p:cNvPr>
              <p:cNvSpPr/>
              <p:nvPr/>
            </p:nvSpPr>
            <p:spPr>
              <a:xfrm>
                <a:off x="851700" y="4897136"/>
                <a:ext cx="32777" cy="3728"/>
              </a:xfrm>
              <a:custGeom>
                <a:avLst/>
                <a:gdLst>
                  <a:gd name="connsiteX0" fmla="*/ 0 w 32777"/>
                  <a:gd name="connsiteY0" fmla="*/ 0 h 3728"/>
                  <a:gd name="connsiteX1" fmla="*/ 32777 w 32777"/>
                  <a:gd name="connsiteY1" fmla="*/ 0 h 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77" h="3728">
                    <a:moveTo>
                      <a:pt x="0" y="0"/>
                    </a:moveTo>
                    <a:lnTo>
                      <a:pt x="32777" y="0"/>
                    </a:lnTo>
                  </a:path>
                </a:pathLst>
              </a:custGeom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23" name="Volný tvar: obrazec 22">
                <a:extLst>
                  <a:ext uri="{FF2B5EF4-FFF2-40B4-BE49-F238E27FC236}">
                    <a16:creationId xmlns:a16="http://schemas.microsoft.com/office/drawing/2014/main" id="{7669AD50-8733-DCE4-692A-7680EEB5A110}"/>
                  </a:ext>
                </a:extLst>
              </p:cNvPr>
              <p:cNvSpPr/>
              <p:nvPr/>
            </p:nvSpPr>
            <p:spPr>
              <a:xfrm>
                <a:off x="956595" y="4897136"/>
                <a:ext cx="65666" cy="3728"/>
              </a:xfrm>
              <a:custGeom>
                <a:avLst/>
                <a:gdLst>
                  <a:gd name="connsiteX0" fmla="*/ 65666 w 65666"/>
                  <a:gd name="connsiteY0" fmla="*/ 0 h 3728"/>
                  <a:gd name="connsiteX1" fmla="*/ 0 w 65666"/>
                  <a:gd name="connsiteY1" fmla="*/ 0 h 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666" h="3728">
                    <a:moveTo>
                      <a:pt x="65666" y="0"/>
                    </a:moveTo>
                    <a:lnTo>
                      <a:pt x="0" y="0"/>
                    </a:lnTo>
                  </a:path>
                </a:pathLst>
              </a:custGeom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24" name="Volný tvar: obrazec 23">
                <a:extLst>
                  <a:ext uri="{FF2B5EF4-FFF2-40B4-BE49-F238E27FC236}">
                    <a16:creationId xmlns:a16="http://schemas.microsoft.com/office/drawing/2014/main" id="{2393B97E-D9D7-4A86-30E6-874F4E3E902D}"/>
                  </a:ext>
                </a:extLst>
              </p:cNvPr>
              <p:cNvSpPr/>
              <p:nvPr/>
            </p:nvSpPr>
            <p:spPr>
              <a:xfrm>
                <a:off x="1081253" y="4897136"/>
                <a:ext cx="65666" cy="3728"/>
              </a:xfrm>
              <a:custGeom>
                <a:avLst/>
                <a:gdLst>
                  <a:gd name="connsiteX0" fmla="*/ 65666 w 65666"/>
                  <a:gd name="connsiteY0" fmla="*/ 0 h 3728"/>
                  <a:gd name="connsiteX1" fmla="*/ 0 w 65666"/>
                  <a:gd name="connsiteY1" fmla="*/ 0 h 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666" h="3728">
                    <a:moveTo>
                      <a:pt x="65666" y="0"/>
                    </a:moveTo>
                    <a:lnTo>
                      <a:pt x="0" y="0"/>
                    </a:lnTo>
                  </a:path>
                </a:pathLst>
              </a:custGeom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25" name="Volný tvar: obrazec 24">
                <a:extLst>
                  <a:ext uri="{FF2B5EF4-FFF2-40B4-BE49-F238E27FC236}">
                    <a16:creationId xmlns:a16="http://schemas.microsoft.com/office/drawing/2014/main" id="{F86543DF-B8E8-9D3C-F69F-1DECFE634E63}"/>
                  </a:ext>
                </a:extLst>
              </p:cNvPr>
              <p:cNvSpPr/>
              <p:nvPr/>
            </p:nvSpPr>
            <p:spPr>
              <a:xfrm>
                <a:off x="1206842" y="4897136"/>
                <a:ext cx="65666" cy="3728"/>
              </a:xfrm>
              <a:custGeom>
                <a:avLst/>
                <a:gdLst>
                  <a:gd name="connsiteX0" fmla="*/ 65666 w 65666"/>
                  <a:gd name="connsiteY0" fmla="*/ 0 h 3728"/>
                  <a:gd name="connsiteX1" fmla="*/ 0 w 65666"/>
                  <a:gd name="connsiteY1" fmla="*/ 0 h 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666" h="3728">
                    <a:moveTo>
                      <a:pt x="65666" y="0"/>
                    </a:moveTo>
                    <a:lnTo>
                      <a:pt x="0" y="0"/>
                    </a:lnTo>
                  </a:path>
                </a:pathLst>
              </a:custGeom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26" name="Volný tvar: obrazec 25">
                <a:extLst>
                  <a:ext uri="{FF2B5EF4-FFF2-40B4-BE49-F238E27FC236}">
                    <a16:creationId xmlns:a16="http://schemas.microsoft.com/office/drawing/2014/main" id="{F7F233C8-3CB7-1A0F-AB32-71A90DEE382E}"/>
                  </a:ext>
                </a:extLst>
              </p:cNvPr>
              <p:cNvSpPr/>
              <p:nvPr/>
            </p:nvSpPr>
            <p:spPr>
              <a:xfrm>
                <a:off x="891973" y="4860183"/>
                <a:ext cx="3728" cy="74839"/>
              </a:xfrm>
              <a:custGeom>
                <a:avLst/>
                <a:gdLst>
                  <a:gd name="connsiteX0" fmla="*/ 0 w 3728"/>
                  <a:gd name="connsiteY0" fmla="*/ 74839 h 74839"/>
                  <a:gd name="connsiteX1" fmla="*/ 0 w 3728"/>
                  <a:gd name="connsiteY1" fmla="*/ 0 h 7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8" h="74839">
                    <a:moveTo>
                      <a:pt x="0" y="74839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27" name="Volný tvar: obrazec 26">
                <a:extLst>
                  <a:ext uri="{FF2B5EF4-FFF2-40B4-BE49-F238E27FC236}">
                    <a16:creationId xmlns:a16="http://schemas.microsoft.com/office/drawing/2014/main" id="{7C99C5D9-7276-5F0D-2B8E-575AFFEE7CFE}"/>
                  </a:ext>
                </a:extLst>
              </p:cNvPr>
              <p:cNvSpPr/>
              <p:nvPr/>
            </p:nvSpPr>
            <p:spPr>
              <a:xfrm>
                <a:off x="1022261" y="4860183"/>
                <a:ext cx="3728" cy="74839"/>
              </a:xfrm>
              <a:custGeom>
                <a:avLst/>
                <a:gdLst>
                  <a:gd name="connsiteX0" fmla="*/ 0 w 3728"/>
                  <a:gd name="connsiteY0" fmla="*/ 74839 h 74839"/>
                  <a:gd name="connsiteX1" fmla="*/ 0 w 3728"/>
                  <a:gd name="connsiteY1" fmla="*/ 0 h 7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8" h="74839">
                    <a:moveTo>
                      <a:pt x="0" y="74839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28" name="Volný tvar: obrazec 27">
                <a:extLst>
                  <a:ext uri="{FF2B5EF4-FFF2-40B4-BE49-F238E27FC236}">
                    <a16:creationId xmlns:a16="http://schemas.microsoft.com/office/drawing/2014/main" id="{E9479250-A0EB-0E9E-8CFC-50F0AC860537}"/>
                  </a:ext>
                </a:extLst>
              </p:cNvPr>
              <p:cNvSpPr/>
              <p:nvPr/>
            </p:nvSpPr>
            <p:spPr>
              <a:xfrm>
                <a:off x="1146919" y="4860183"/>
                <a:ext cx="3728" cy="74839"/>
              </a:xfrm>
              <a:custGeom>
                <a:avLst/>
                <a:gdLst>
                  <a:gd name="connsiteX0" fmla="*/ 0 w 3728"/>
                  <a:gd name="connsiteY0" fmla="*/ 74839 h 74839"/>
                  <a:gd name="connsiteX1" fmla="*/ 0 w 3728"/>
                  <a:gd name="connsiteY1" fmla="*/ 0 h 7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8" h="74839">
                    <a:moveTo>
                      <a:pt x="0" y="74839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29" name="Volný tvar: obrazec 28">
                <a:extLst>
                  <a:ext uri="{FF2B5EF4-FFF2-40B4-BE49-F238E27FC236}">
                    <a16:creationId xmlns:a16="http://schemas.microsoft.com/office/drawing/2014/main" id="{E5765CA6-12D7-AD57-2EBC-481C4A2437CD}"/>
                  </a:ext>
                </a:extLst>
              </p:cNvPr>
              <p:cNvSpPr/>
              <p:nvPr/>
            </p:nvSpPr>
            <p:spPr>
              <a:xfrm>
                <a:off x="1272509" y="4860183"/>
                <a:ext cx="3728" cy="74839"/>
              </a:xfrm>
              <a:custGeom>
                <a:avLst/>
                <a:gdLst>
                  <a:gd name="connsiteX0" fmla="*/ 0 w 3728"/>
                  <a:gd name="connsiteY0" fmla="*/ 74839 h 74839"/>
                  <a:gd name="connsiteX1" fmla="*/ 0 w 3728"/>
                  <a:gd name="connsiteY1" fmla="*/ 0 h 7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8" h="74839">
                    <a:moveTo>
                      <a:pt x="0" y="74839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</p:grp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C6A44731-2984-9D77-0D37-420A41B5CE57}"/>
              </a:ext>
            </a:extLst>
          </p:cNvPr>
          <p:cNvGrpSpPr/>
          <p:nvPr/>
        </p:nvGrpSpPr>
        <p:grpSpPr>
          <a:xfrm>
            <a:off x="6085380" y="4572131"/>
            <a:ext cx="1087833" cy="1087834"/>
            <a:chOff x="6085380" y="4572131"/>
            <a:chExt cx="1087833" cy="1087834"/>
          </a:xfrm>
        </p:grpSpPr>
        <p:sp>
          <p:nvSpPr>
            <p:cNvPr id="9" name="Slza 8">
              <a:extLst>
                <a:ext uri="{FF2B5EF4-FFF2-40B4-BE49-F238E27FC236}">
                  <a16:creationId xmlns:a16="http://schemas.microsoft.com/office/drawing/2014/main" id="{170F3888-5A14-61AA-3B6E-C3313FB15E5E}"/>
                </a:ext>
              </a:extLst>
            </p:cNvPr>
            <p:cNvSpPr/>
            <p:nvPr/>
          </p:nvSpPr>
          <p:spPr>
            <a:xfrm rot="10800000">
              <a:off x="6085380" y="4572131"/>
              <a:ext cx="1087833" cy="1087834"/>
            </a:xfrm>
            <a:prstGeom prst="teardrop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grpSp>
          <p:nvGrpSpPr>
            <p:cNvPr id="39" name="Skupina 38">
              <a:extLst>
                <a:ext uri="{FF2B5EF4-FFF2-40B4-BE49-F238E27FC236}">
                  <a16:creationId xmlns:a16="http://schemas.microsoft.com/office/drawing/2014/main" id="{8AA65378-F2B6-53C7-9E4C-743D808FFE90}"/>
                </a:ext>
              </a:extLst>
            </p:cNvPr>
            <p:cNvGrpSpPr/>
            <p:nvPr/>
          </p:nvGrpSpPr>
          <p:grpSpPr>
            <a:xfrm>
              <a:off x="6316329" y="4826480"/>
              <a:ext cx="601205" cy="599434"/>
              <a:chOff x="6349668" y="4775680"/>
              <a:chExt cx="601205" cy="599434"/>
            </a:xfrm>
          </p:grpSpPr>
          <p:sp>
            <p:nvSpPr>
              <p:cNvPr id="34" name="Volný tvar: obrazec 33">
                <a:extLst>
                  <a:ext uri="{FF2B5EF4-FFF2-40B4-BE49-F238E27FC236}">
                    <a16:creationId xmlns:a16="http://schemas.microsoft.com/office/drawing/2014/main" id="{87B9D267-FE94-D49E-2073-12D00C104E15}"/>
                  </a:ext>
                </a:extLst>
              </p:cNvPr>
              <p:cNvSpPr/>
              <p:nvPr/>
            </p:nvSpPr>
            <p:spPr>
              <a:xfrm>
                <a:off x="6507230" y="5014698"/>
                <a:ext cx="92671" cy="182706"/>
              </a:xfrm>
              <a:custGeom>
                <a:avLst/>
                <a:gdLst>
                  <a:gd name="connsiteX0" fmla="*/ 92672 w 92671"/>
                  <a:gd name="connsiteY0" fmla="*/ 182707 h 182706"/>
                  <a:gd name="connsiteX1" fmla="*/ 0 w 92671"/>
                  <a:gd name="connsiteY1" fmla="*/ 83857 h 182706"/>
                  <a:gd name="connsiteX2" fmla="*/ 0 w 92671"/>
                  <a:gd name="connsiteY2" fmla="*/ 83857 h 182706"/>
                  <a:gd name="connsiteX3" fmla="*/ 88264 w 92671"/>
                  <a:gd name="connsiteY3" fmla="*/ 0 h 18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71" h="182706">
                    <a:moveTo>
                      <a:pt x="92672" y="182707"/>
                    </a:moveTo>
                    <a:lnTo>
                      <a:pt x="0" y="83857"/>
                    </a:lnTo>
                    <a:moveTo>
                      <a:pt x="0" y="83857"/>
                    </a:moveTo>
                    <a:lnTo>
                      <a:pt x="88264" y="0"/>
                    </a:lnTo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35" name="Volný tvar: obrazec 34">
                <a:extLst>
                  <a:ext uri="{FF2B5EF4-FFF2-40B4-BE49-F238E27FC236}">
                    <a16:creationId xmlns:a16="http://schemas.microsoft.com/office/drawing/2014/main" id="{7479AD1B-3567-C936-03DB-C23164107673}"/>
                  </a:ext>
                </a:extLst>
              </p:cNvPr>
              <p:cNvSpPr/>
              <p:nvPr/>
            </p:nvSpPr>
            <p:spPr>
              <a:xfrm>
                <a:off x="6642322" y="5029652"/>
                <a:ext cx="112071" cy="170429"/>
              </a:xfrm>
              <a:custGeom>
                <a:avLst/>
                <a:gdLst>
                  <a:gd name="connsiteX0" fmla="*/ 112072 w 112071"/>
                  <a:gd name="connsiteY0" fmla="*/ 149219 h 170429"/>
                  <a:gd name="connsiteX1" fmla="*/ 92672 w 112071"/>
                  <a:gd name="connsiteY1" fmla="*/ 165117 h 170429"/>
                  <a:gd name="connsiteX2" fmla="*/ 65323 w 112071"/>
                  <a:gd name="connsiteY2" fmla="*/ 170429 h 170429"/>
                  <a:gd name="connsiteX3" fmla="*/ 38839 w 112071"/>
                  <a:gd name="connsiteY3" fmla="*/ 166022 h 170429"/>
                  <a:gd name="connsiteX4" fmla="*/ 17669 w 112071"/>
                  <a:gd name="connsiteY4" fmla="*/ 152761 h 170429"/>
                  <a:gd name="connsiteX5" fmla="*/ 4407 w 112071"/>
                  <a:gd name="connsiteY5" fmla="*/ 131590 h 170429"/>
                  <a:gd name="connsiteX6" fmla="*/ 0 w 112071"/>
                  <a:gd name="connsiteY6" fmla="*/ 105972 h 170429"/>
                  <a:gd name="connsiteX7" fmla="*/ 4407 w 112071"/>
                  <a:gd name="connsiteY7" fmla="*/ 80355 h 170429"/>
                  <a:gd name="connsiteX8" fmla="*/ 17669 w 112071"/>
                  <a:gd name="connsiteY8" fmla="*/ 60050 h 170429"/>
                  <a:gd name="connsiteX9" fmla="*/ 38839 w 112071"/>
                  <a:gd name="connsiteY9" fmla="*/ 46788 h 170429"/>
                  <a:gd name="connsiteX10" fmla="*/ 65323 w 112071"/>
                  <a:gd name="connsiteY10" fmla="*/ 41476 h 170429"/>
                  <a:gd name="connsiteX11" fmla="*/ 90940 w 112071"/>
                  <a:gd name="connsiteY11" fmla="*/ 46788 h 170429"/>
                  <a:gd name="connsiteX12" fmla="*/ 111245 w 112071"/>
                  <a:gd name="connsiteY12" fmla="*/ 62686 h 170429"/>
                  <a:gd name="connsiteX13" fmla="*/ 43286 w 112071"/>
                  <a:gd name="connsiteY13" fmla="*/ 0 h 170429"/>
                  <a:gd name="connsiteX14" fmla="*/ 65362 w 112071"/>
                  <a:gd name="connsiteY14" fmla="*/ 28254 h 170429"/>
                  <a:gd name="connsiteX15" fmla="*/ 86533 w 112071"/>
                  <a:gd name="connsiteY15" fmla="*/ 0 h 17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2071" h="170429">
                    <a:moveTo>
                      <a:pt x="112072" y="149219"/>
                    </a:moveTo>
                    <a:cubicBezTo>
                      <a:pt x="106759" y="156263"/>
                      <a:pt x="100581" y="160710"/>
                      <a:pt x="92672" y="165117"/>
                    </a:cubicBezTo>
                    <a:cubicBezTo>
                      <a:pt x="85628" y="168659"/>
                      <a:pt x="75908" y="170429"/>
                      <a:pt x="65323" y="170429"/>
                    </a:cubicBezTo>
                    <a:cubicBezTo>
                      <a:pt x="55603" y="170429"/>
                      <a:pt x="46788" y="168659"/>
                      <a:pt x="38839" y="166022"/>
                    </a:cubicBezTo>
                    <a:cubicBezTo>
                      <a:pt x="30891" y="162480"/>
                      <a:pt x="23847" y="158073"/>
                      <a:pt x="17669" y="152761"/>
                    </a:cubicBezTo>
                    <a:cubicBezTo>
                      <a:pt x="12356" y="146583"/>
                      <a:pt x="7949" y="139539"/>
                      <a:pt x="4407" y="131590"/>
                    </a:cubicBezTo>
                    <a:cubicBezTo>
                      <a:pt x="1771" y="123641"/>
                      <a:pt x="0" y="115692"/>
                      <a:pt x="0" y="105972"/>
                    </a:cubicBezTo>
                    <a:cubicBezTo>
                      <a:pt x="0" y="97158"/>
                      <a:pt x="1771" y="88304"/>
                      <a:pt x="4407" y="80355"/>
                    </a:cubicBezTo>
                    <a:cubicBezTo>
                      <a:pt x="7949" y="72406"/>
                      <a:pt x="12356" y="65362"/>
                      <a:pt x="17669" y="60050"/>
                    </a:cubicBezTo>
                    <a:cubicBezTo>
                      <a:pt x="23847" y="53872"/>
                      <a:pt x="30891" y="49464"/>
                      <a:pt x="38839" y="46788"/>
                    </a:cubicBezTo>
                    <a:cubicBezTo>
                      <a:pt x="46788" y="43247"/>
                      <a:pt x="55603" y="41476"/>
                      <a:pt x="65323" y="41476"/>
                    </a:cubicBezTo>
                    <a:cubicBezTo>
                      <a:pt x="74137" y="41476"/>
                      <a:pt x="82086" y="43247"/>
                      <a:pt x="90940" y="46788"/>
                    </a:cubicBezTo>
                    <a:cubicBezTo>
                      <a:pt x="98889" y="50330"/>
                      <a:pt x="105933" y="55603"/>
                      <a:pt x="111245" y="62686"/>
                    </a:cubicBezTo>
                    <a:moveTo>
                      <a:pt x="43286" y="0"/>
                    </a:moveTo>
                    <a:lnTo>
                      <a:pt x="65362" y="28254"/>
                    </a:lnTo>
                    <a:lnTo>
                      <a:pt x="86533" y="0"/>
                    </a:lnTo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36" name="Volný tvar: obrazec 35">
                <a:extLst>
                  <a:ext uri="{FF2B5EF4-FFF2-40B4-BE49-F238E27FC236}">
                    <a16:creationId xmlns:a16="http://schemas.microsoft.com/office/drawing/2014/main" id="{25C0C10F-1A96-FDEF-FDFC-98B9063EBA2A}"/>
                  </a:ext>
                </a:extLst>
              </p:cNvPr>
              <p:cNvSpPr/>
              <p:nvPr/>
            </p:nvSpPr>
            <p:spPr>
              <a:xfrm>
                <a:off x="6490938" y="4996990"/>
                <a:ext cx="3935" cy="210213"/>
              </a:xfrm>
              <a:custGeom>
                <a:avLst/>
                <a:gdLst>
                  <a:gd name="connsiteX0" fmla="*/ 0 w 3935"/>
                  <a:gd name="connsiteY0" fmla="*/ 210213 h 210213"/>
                  <a:gd name="connsiteX1" fmla="*/ 0 w 3935"/>
                  <a:gd name="connsiteY1" fmla="*/ 0 h 210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35" h="210213">
                    <a:moveTo>
                      <a:pt x="0" y="210213"/>
                    </a:moveTo>
                    <a:lnTo>
                      <a:pt x="0" y="0"/>
                    </a:lnTo>
                  </a:path>
                </a:pathLst>
              </a:custGeom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37" name="Volný tvar: obrazec 36">
                <a:extLst>
                  <a:ext uri="{FF2B5EF4-FFF2-40B4-BE49-F238E27FC236}">
                    <a16:creationId xmlns:a16="http://schemas.microsoft.com/office/drawing/2014/main" id="{A5EF99D4-775F-CFF7-1B27-0012741BBD5B}"/>
                  </a:ext>
                </a:extLst>
              </p:cNvPr>
              <p:cNvSpPr/>
              <p:nvPr/>
            </p:nvSpPr>
            <p:spPr>
              <a:xfrm>
                <a:off x="6623276" y="4775680"/>
                <a:ext cx="327597" cy="446634"/>
              </a:xfrm>
              <a:custGeom>
                <a:avLst/>
                <a:gdLst>
                  <a:gd name="connsiteX0" fmla="*/ 0 w 327597"/>
                  <a:gd name="connsiteY0" fmla="*/ 0 h 446634"/>
                  <a:gd name="connsiteX1" fmla="*/ 327597 w 327597"/>
                  <a:gd name="connsiteY1" fmla="*/ 326614 h 446634"/>
                  <a:gd name="connsiteX2" fmla="*/ 303003 w 327597"/>
                  <a:gd name="connsiteY2" fmla="*/ 446634 h 44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597" h="446634">
                    <a:moveTo>
                      <a:pt x="0" y="0"/>
                    </a:moveTo>
                    <a:cubicBezTo>
                      <a:pt x="180031" y="1968"/>
                      <a:pt x="327597" y="147566"/>
                      <a:pt x="327597" y="326614"/>
                    </a:cubicBezTo>
                    <a:cubicBezTo>
                      <a:pt x="327597" y="368916"/>
                      <a:pt x="318743" y="409251"/>
                      <a:pt x="303003" y="446634"/>
                    </a:cubicBezTo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  <p:sp>
            <p:nvSpPr>
              <p:cNvPr id="38" name="Volný tvar: obrazec 37">
                <a:extLst>
                  <a:ext uri="{FF2B5EF4-FFF2-40B4-BE49-F238E27FC236}">
                    <a16:creationId xmlns:a16="http://schemas.microsoft.com/office/drawing/2014/main" id="{2654E268-5C15-9880-51F1-A038F81EED8D}"/>
                  </a:ext>
                </a:extLst>
              </p:cNvPr>
              <p:cNvSpPr/>
              <p:nvPr/>
            </p:nvSpPr>
            <p:spPr>
              <a:xfrm>
                <a:off x="6349668" y="4829119"/>
                <a:ext cx="545995" cy="545995"/>
              </a:xfrm>
              <a:custGeom>
                <a:avLst/>
                <a:gdLst>
                  <a:gd name="connsiteX0" fmla="*/ 0 w 545995"/>
                  <a:gd name="connsiteY0" fmla="*/ 272506 h 545995"/>
                  <a:gd name="connsiteX1" fmla="*/ 273490 w 545995"/>
                  <a:gd name="connsiteY1" fmla="*/ 0 h 545995"/>
                  <a:gd name="connsiteX2" fmla="*/ 545996 w 545995"/>
                  <a:gd name="connsiteY2" fmla="*/ 272506 h 545995"/>
                  <a:gd name="connsiteX3" fmla="*/ 273490 w 545995"/>
                  <a:gd name="connsiteY3" fmla="*/ 545996 h 545995"/>
                  <a:gd name="connsiteX4" fmla="*/ 0 w 545995"/>
                  <a:gd name="connsiteY4" fmla="*/ 272506 h 545995"/>
                  <a:gd name="connsiteX5" fmla="*/ 0 w 545995"/>
                  <a:gd name="connsiteY5" fmla="*/ 272506 h 545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5995" h="545995">
                    <a:moveTo>
                      <a:pt x="0" y="272506"/>
                    </a:moveTo>
                    <a:cubicBezTo>
                      <a:pt x="0" y="121988"/>
                      <a:pt x="122972" y="0"/>
                      <a:pt x="273490" y="0"/>
                    </a:cubicBezTo>
                    <a:cubicBezTo>
                      <a:pt x="424007" y="0"/>
                      <a:pt x="545996" y="121988"/>
                      <a:pt x="545996" y="272506"/>
                    </a:cubicBezTo>
                    <a:cubicBezTo>
                      <a:pt x="545996" y="423024"/>
                      <a:pt x="424007" y="545996"/>
                      <a:pt x="273490" y="545996"/>
                    </a:cubicBezTo>
                    <a:cubicBezTo>
                      <a:pt x="122972" y="545996"/>
                      <a:pt x="0" y="423024"/>
                      <a:pt x="0" y="272506"/>
                    </a:cubicBezTo>
                    <a:lnTo>
                      <a:pt x="0" y="272506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002367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sl-SI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4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" fill="hold"/>
                                        <p:tgtEl>
                                          <p:spTgt spid="1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3BC3D-A8CC-4D2A-A188-D1EE56695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České školy patří k </a:t>
            </a:r>
            <a:r>
              <a:rPr lang="cs-CZ" err="1">
                <a:solidFill>
                  <a:srgbClr val="5CB9EB"/>
                </a:solidFill>
              </a:rPr>
              <a:t>nejautonomnějším</a:t>
            </a:r>
            <a:r>
              <a:rPr lang="cs-CZ">
                <a:solidFill>
                  <a:srgbClr val="5CB9EB"/>
                </a:solidFill>
              </a:rPr>
              <a:t> v EU</a:t>
            </a:r>
          </a:p>
        </p:txBody>
      </p:sp>
      <p:pic>
        <p:nvPicPr>
          <p:cNvPr id="9" name="Obrázek 8" hidden="1">
            <a:extLst>
              <a:ext uri="{FF2B5EF4-FFF2-40B4-BE49-F238E27FC236}">
                <a16:creationId xmlns:a16="http://schemas.microsoft.com/office/drawing/2014/main" id="{DB9503FD-9E91-F960-8677-E62682286D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4000"/>
          </a:blip>
          <a:srcRect t="11237"/>
          <a:stretch/>
        </p:blipFill>
        <p:spPr>
          <a:xfrm>
            <a:off x="-262218" y="1352719"/>
            <a:ext cx="12384741" cy="5370809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FD56DECC-3CDD-1C86-06CF-E53B41D0D0CA}"/>
              </a:ext>
            </a:extLst>
          </p:cNvPr>
          <p:cNvSpPr/>
          <p:nvPr/>
        </p:nvSpPr>
        <p:spPr>
          <a:xfrm>
            <a:off x="12419003" y="0"/>
            <a:ext cx="1630826" cy="60524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rgbClr val="FF0000"/>
                </a:solidFill>
              </a:rPr>
              <a:t>Využijeme tato data </a:t>
            </a:r>
            <a:r>
              <a:rPr lang="cs-CZ">
                <a:solidFill>
                  <a:srgbClr val="FF0000"/>
                </a:solidFill>
                <a:hlinkClick r:id="rId4"/>
              </a:rPr>
              <a:t>IDEA CERGE-EI</a:t>
            </a:r>
            <a:r>
              <a:rPr lang="cs-CZ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cs-CZ">
                <a:solidFill>
                  <a:srgbClr val="FF0000"/>
                </a:solidFill>
              </a:rPr>
              <a:t>Na prvním slajdu ukážeme jen autonomii (vodorovná osa – ČR úplně vpravo).</a:t>
            </a:r>
          </a:p>
          <a:p>
            <a:pPr algn="ctr"/>
            <a:endParaRPr lang="cs-CZ">
              <a:solidFill>
                <a:srgbClr val="FF0000"/>
              </a:solidFill>
            </a:endParaRPr>
          </a:p>
          <a:p>
            <a:pPr algn="ctr"/>
            <a:r>
              <a:rPr lang="cs-CZ">
                <a:solidFill>
                  <a:srgbClr val="FF0000"/>
                </a:solidFill>
              </a:rPr>
              <a:t>Teprve na druhém slajdu se přidá svislá osa s administrativní zátěží, čímž se ukáže, že s autonomií jde ruku v ruce administrativní zátěž a nároky na ředitele – viz následující slajd.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E08B1917-3312-8CD9-FE37-D349D04714A8}"/>
              </a:ext>
            </a:extLst>
          </p:cNvPr>
          <p:cNvCxnSpPr>
            <a:cxnSpLocks/>
          </p:cNvCxnSpPr>
          <p:nvPr/>
        </p:nvCxnSpPr>
        <p:spPr>
          <a:xfrm>
            <a:off x="1218937" y="5976152"/>
            <a:ext cx="10457126" cy="0"/>
          </a:xfrm>
          <a:prstGeom prst="straightConnector1">
            <a:avLst/>
          </a:prstGeom>
          <a:ln w="12700">
            <a:solidFill>
              <a:srgbClr val="5CB9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1F0C36FF-8828-B4BC-F7BD-640DFDA24939}"/>
              </a:ext>
            </a:extLst>
          </p:cNvPr>
          <p:cNvSpPr txBox="1"/>
          <p:nvPr/>
        </p:nvSpPr>
        <p:spPr>
          <a:xfrm>
            <a:off x="9890575" y="5842027"/>
            <a:ext cx="149834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0" rIns="72000" bIns="0" rtlCol="0">
            <a:spAutoFit/>
          </a:bodyPr>
          <a:lstStyle/>
          <a:p>
            <a:pPr algn="ctr"/>
            <a:r>
              <a:rPr lang="cs-CZ" b="1"/>
              <a:t>Autonomie škol</a:t>
            </a:r>
          </a:p>
        </p:txBody>
      </p:sp>
      <p:cxnSp>
        <p:nvCxnSpPr>
          <p:cNvPr id="7" name="!!cara">
            <a:extLst>
              <a:ext uri="{FF2B5EF4-FFF2-40B4-BE49-F238E27FC236}">
                <a16:creationId xmlns:a16="http://schemas.microsoft.com/office/drawing/2014/main" id="{77746B8F-E00F-C975-FFC3-91D3EE015F8F}"/>
              </a:ext>
            </a:extLst>
          </p:cNvPr>
          <p:cNvCxnSpPr>
            <a:cxnSpLocks/>
          </p:cNvCxnSpPr>
          <p:nvPr/>
        </p:nvCxnSpPr>
        <p:spPr>
          <a:xfrm flipV="1">
            <a:off x="1218937" y="1412875"/>
            <a:ext cx="0" cy="4563277"/>
          </a:xfrm>
          <a:prstGeom prst="straightConnector1">
            <a:avLst/>
          </a:prstGeom>
          <a:ln w="12700">
            <a:solidFill>
              <a:srgbClr val="F59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4DF1DCC-A4DD-39F6-C915-E1CE7265E314}"/>
              </a:ext>
            </a:extLst>
          </p:cNvPr>
          <p:cNvSpPr txBox="1"/>
          <p:nvPr/>
        </p:nvSpPr>
        <p:spPr>
          <a:xfrm>
            <a:off x="481789" y="1653812"/>
            <a:ext cx="1474296" cy="553998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0" rIns="72000" bIns="0" rtlCol="0">
            <a:spAutoFit/>
          </a:bodyPr>
          <a:lstStyle/>
          <a:p>
            <a:pPr algn="ctr"/>
            <a:r>
              <a:rPr lang="cs-CZ" b="1"/>
              <a:t>Administrativní</a:t>
            </a:r>
            <a:br>
              <a:rPr lang="cs-CZ" b="1"/>
            </a:br>
            <a:r>
              <a:rPr lang="cs-CZ" b="1"/>
              <a:t>zátěž ředitelů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DE5ADF0-4203-E6E3-62B6-655AFF4E7E1C}"/>
              </a:ext>
            </a:extLst>
          </p:cNvPr>
          <p:cNvSpPr/>
          <p:nvPr/>
        </p:nvSpPr>
        <p:spPr>
          <a:xfrm>
            <a:off x="1242715" y="4298766"/>
            <a:ext cx="493422" cy="493422"/>
          </a:xfrm>
          <a:prstGeom prst="ellipse">
            <a:avLst/>
          </a:prstGeom>
          <a:blipFill>
            <a:blip r:embed="rId5"/>
            <a:stretch>
              <a:fillRect l="-24712" r="-37076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A1D62D83-6F6D-C396-8373-021DD2BA5229}"/>
              </a:ext>
            </a:extLst>
          </p:cNvPr>
          <p:cNvSpPr/>
          <p:nvPr/>
        </p:nvSpPr>
        <p:spPr>
          <a:xfrm>
            <a:off x="1614747" y="4639166"/>
            <a:ext cx="493422" cy="493422"/>
          </a:xfrm>
          <a:prstGeom prst="ellipse">
            <a:avLst/>
          </a:prstGeom>
          <a:blipFill>
            <a:blip r:embed="rId6"/>
            <a:srcRect/>
            <a:stretch>
              <a:fillRect l="-15078" t="-2778" r="-15078" b="-277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6DF558C4-130F-67A5-4469-E0BFBF018660}"/>
              </a:ext>
            </a:extLst>
          </p:cNvPr>
          <p:cNvSpPr/>
          <p:nvPr/>
        </p:nvSpPr>
        <p:spPr>
          <a:xfrm>
            <a:off x="3965390" y="4710603"/>
            <a:ext cx="493422" cy="493422"/>
          </a:xfrm>
          <a:prstGeom prst="ellipse">
            <a:avLst/>
          </a:prstGeom>
          <a:blipFill>
            <a:blip r:embed="rId7"/>
            <a:stretch>
              <a:fillRect l="-31590" r="-3019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810216A3-2E10-7852-3E4B-DE57738EECD1}"/>
              </a:ext>
            </a:extLst>
          </p:cNvPr>
          <p:cNvSpPr/>
          <p:nvPr/>
        </p:nvSpPr>
        <p:spPr>
          <a:xfrm>
            <a:off x="4261870" y="4114170"/>
            <a:ext cx="493422" cy="493422"/>
          </a:xfrm>
          <a:prstGeom prst="ellipse">
            <a:avLst/>
          </a:prstGeom>
          <a:blipFill>
            <a:blip r:embed="rId8"/>
            <a:srcRect/>
            <a:stretch>
              <a:fillRect l="-15078" t="-2778" r="-15078" b="-277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7D2CBE48-C774-60F1-87FC-02D9F3285B5C}"/>
              </a:ext>
            </a:extLst>
          </p:cNvPr>
          <p:cNvSpPr/>
          <p:nvPr/>
        </p:nvSpPr>
        <p:spPr>
          <a:xfrm>
            <a:off x="4916893" y="3423160"/>
            <a:ext cx="493422" cy="493422"/>
          </a:xfrm>
          <a:prstGeom prst="ellipse">
            <a:avLst/>
          </a:prstGeom>
          <a:blipFill>
            <a:blip r:embed="rId9"/>
            <a:srcRect/>
            <a:stretch>
              <a:fillRect l="-24796" r="-24796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CB210B7B-7BEC-A612-3537-C60201CA1B1B}"/>
              </a:ext>
            </a:extLst>
          </p:cNvPr>
          <p:cNvSpPr/>
          <p:nvPr/>
        </p:nvSpPr>
        <p:spPr>
          <a:xfrm>
            <a:off x="5343105" y="4561414"/>
            <a:ext cx="493422" cy="493422"/>
          </a:xfrm>
          <a:prstGeom prst="ellipse">
            <a:avLst/>
          </a:prstGeom>
          <a:blipFill>
            <a:blip r:embed="rId10"/>
            <a:srcRect/>
            <a:stretch>
              <a:fillRect l="-24796" r="-24796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E07640AE-2A3B-FB47-6FF7-9D3F215EDFEF}"/>
              </a:ext>
            </a:extLst>
          </p:cNvPr>
          <p:cNvSpPr/>
          <p:nvPr/>
        </p:nvSpPr>
        <p:spPr>
          <a:xfrm>
            <a:off x="6610237" y="3459288"/>
            <a:ext cx="493422" cy="493422"/>
          </a:xfrm>
          <a:prstGeom prst="ellipse">
            <a:avLst/>
          </a:prstGeom>
          <a:blipFill>
            <a:blip r:embed="rId11"/>
            <a:srcRect/>
            <a:stretch>
              <a:fillRect l="-15078" t="-2778" r="-15078" b="-277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85196E33-D8CD-B3AC-4496-A4E2C5436682}"/>
              </a:ext>
            </a:extLst>
          </p:cNvPr>
          <p:cNvSpPr/>
          <p:nvPr/>
        </p:nvSpPr>
        <p:spPr>
          <a:xfrm>
            <a:off x="6898215" y="4801539"/>
            <a:ext cx="493422" cy="493422"/>
          </a:xfrm>
          <a:prstGeom prst="ellipse">
            <a:avLst/>
          </a:prstGeom>
          <a:blipFill>
            <a:blip r:embed="rId12"/>
            <a:srcRect/>
            <a:stretch>
              <a:fillRect l="-15078" t="-2778" r="-15078" b="-277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8428D541-2B51-FB17-6718-720E631A143A}"/>
              </a:ext>
            </a:extLst>
          </p:cNvPr>
          <p:cNvSpPr/>
          <p:nvPr/>
        </p:nvSpPr>
        <p:spPr>
          <a:xfrm>
            <a:off x="7261386" y="3736287"/>
            <a:ext cx="493422" cy="493422"/>
          </a:xfrm>
          <a:prstGeom prst="ellipse">
            <a:avLst/>
          </a:prstGeom>
          <a:blipFill>
            <a:blip r:embed="rId13"/>
            <a:srcRect/>
            <a:stretch>
              <a:fillRect l="-15078" t="-2778" r="-15078" b="-277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A716B569-67F0-86AA-814B-4EC84D682202}"/>
              </a:ext>
            </a:extLst>
          </p:cNvPr>
          <p:cNvSpPr/>
          <p:nvPr/>
        </p:nvSpPr>
        <p:spPr>
          <a:xfrm>
            <a:off x="7515115" y="3060041"/>
            <a:ext cx="493422" cy="493422"/>
          </a:xfrm>
          <a:prstGeom prst="ellipse">
            <a:avLst/>
          </a:prstGeom>
          <a:blipFill>
            <a:blip r:embed="rId14"/>
            <a:srcRect/>
            <a:stretch>
              <a:fillRect l="-15078" t="-2778" r="-15078" b="-277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31A17D4B-CBF7-BEDD-EB89-6A74C8ED5890}"/>
              </a:ext>
            </a:extLst>
          </p:cNvPr>
          <p:cNvSpPr/>
          <p:nvPr/>
        </p:nvSpPr>
        <p:spPr>
          <a:xfrm>
            <a:off x="8237878" y="4386972"/>
            <a:ext cx="493422" cy="493422"/>
          </a:xfrm>
          <a:prstGeom prst="ellipse">
            <a:avLst/>
          </a:prstGeom>
          <a:blipFill>
            <a:blip r:embed="rId15"/>
            <a:srcRect/>
            <a:stretch>
              <a:fillRect l="-15078" t="-2778" r="-15078" b="-277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3A9E8EE5-6341-158F-EE4E-4997FED6130F}"/>
              </a:ext>
            </a:extLst>
          </p:cNvPr>
          <p:cNvSpPr/>
          <p:nvPr/>
        </p:nvSpPr>
        <p:spPr>
          <a:xfrm>
            <a:off x="8367066" y="3849852"/>
            <a:ext cx="493422" cy="493422"/>
          </a:xfrm>
          <a:prstGeom prst="ellipse">
            <a:avLst/>
          </a:prstGeom>
          <a:blipFill>
            <a:blip r:embed="rId16"/>
            <a:srcRect/>
            <a:stretch>
              <a:fillRect l="-15078" t="-2778" r="-15078" b="-277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331349B6-FF4A-2A54-3A93-ADCF826AC6C4}"/>
              </a:ext>
            </a:extLst>
          </p:cNvPr>
          <p:cNvSpPr/>
          <p:nvPr/>
        </p:nvSpPr>
        <p:spPr>
          <a:xfrm>
            <a:off x="8500261" y="2678833"/>
            <a:ext cx="493422" cy="493422"/>
          </a:xfrm>
          <a:prstGeom prst="ellipse">
            <a:avLst/>
          </a:prstGeom>
          <a:blipFill>
            <a:blip r:embed="rId17"/>
            <a:srcRect/>
            <a:stretch>
              <a:fillRect l="-15078" t="-2778" r="-15078" b="-277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FBCFF619-6029-4329-F7FD-86DB94D6A79C}"/>
              </a:ext>
            </a:extLst>
          </p:cNvPr>
          <p:cNvSpPr/>
          <p:nvPr/>
        </p:nvSpPr>
        <p:spPr>
          <a:xfrm>
            <a:off x="8648955" y="3484182"/>
            <a:ext cx="493422" cy="493422"/>
          </a:xfrm>
          <a:prstGeom prst="ellipse">
            <a:avLst/>
          </a:prstGeom>
          <a:blipFill>
            <a:blip r:embed="rId18"/>
            <a:srcRect/>
            <a:stretch>
              <a:fillRect l="-15078" t="-2778" r="-15078" b="-277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E4BE108D-8A6F-C0E5-6482-9A9337DA71EF}"/>
              </a:ext>
            </a:extLst>
          </p:cNvPr>
          <p:cNvSpPr/>
          <p:nvPr/>
        </p:nvSpPr>
        <p:spPr>
          <a:xfrm>
            <a:off x="8940601" y="2073867"/>
            <a:ext cx="493422" cy="493422"/>
          </a:xfrm>
          <a:prstGeom prst="ellipse">
            <a:avLst/>
          </a:prstGeom>
          <a:blipFill>
            <a:blip r:embed="rId19"/>
            <a:srcRect/>
            <a:stretch>
              <a:fillRect l="-15078" t="-2778" r="-15078" b="-277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C619C942-B515-F73D-2489-32D87413EF35}"/>
              </a:ext>
            </a:extLst>
          </p:cNvPr>
          <p:cNvSpPr/>
          <p:nvPr/>
        </p:nvSpPr>
        <p:spPr>
          <a:xfrm>
            <a:off x="9288335" y="3127732"/>
            <a:ext cx="493422" cy="493422"/>
          </a:xfrm>
          <a:prstGeom prst="ellipse">
            <a:avLst/>
          </a:prstGeom>
          <a:blipFill>
            <a:blip r:embed="rId20"/>
            <a:srcRect/>
            <a:stretch>
              <a:fillRect l="-15078" t="-2778" r="-15078" b="-277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653FE5EA-1978-65BF-A934-84D873453D6D}"/>
              </a:ext>
            </a:extLst>
          </p:cNvPr>
          <p:cNvSpPr/>
          <p:nvPr/>
        </p:nvSpPr>
        <p:spPr>
          <a:xfrm>
            <a:off x="9557225" y="2661804"/>
            <a:ext cx="493422" cy="493422"/>
          </a:xfrm>
          <a:prstGeom prst="ellipse">
            <a:avLst/>
          </a:prstGeom>
          <a:blipFill>
            <a:blip r:embed="rId21"/>
            <a:srcRect/>
            <a:stretch>
              <a:fillRect l="-15078" t="-2778" r="-15078" b="-277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A3CD5F1C-44E2-62D9-AC71-762A7EA40DC5}"/>
              </a:ext>
            </a:extLst>
          </p:cNvPr>
          <p:cNvSpPr/>
          <p:nvPr/>
        </p:nvSpPr>
        <p:spPr>
          <a:xfrm>
            <a:off x="10460294" y="3539449"/>
            <a:ext cx="493422" cy="493422"/>
          </a:xfrm>
          <a:prstGeom prst="ellipse">
            <a:avLst/>
          </a:prstGeom>
          <a:blipFill>
            <a:blip r:embed="rId22"/>
            <a:srcRect/>
            <a:stretch>
              <a:fillRect l="-8975" t="-3667" r="-51587" b="-3667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59C350DA-39D0-2D28-1671-6BB8FCFDFB77}"/>
              </a:ext>
            </a:extLst>
          </p:cNvPr>
          <p:cNvSpPr/>
          <p:nvPr/>
        </p:nvSpPr>
        <p:spPr>
          <a:xfrm>
            <a:off x="10704803" y="2752123"/>
            <a:ext cx="493422" cy="493422"/>
          </a:xfrm>
          <a:prstGeom prst="ellipse">
            <a:avLst/>
          </a:prstGeom>
          <a:blipFill>
            <a:blip r:embed="rId23"/>
            <a:srcRect/>
            <a:stretch>
              <a:fillRect l="-8794" t="-2778" r="-21362" b="-2778"/>
            </a:stretch>
          </a:blipFill>
          <a:ln>
            <a:noFill/>
          </a:ln>
          <a:effectLst>
            <a:outerShdw blurRad="38100" algn="c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!!prekryv">
            <a:extLst>
              <a:ext uri="{FF2B5EF4-FFF2-40B4-BE49-F238E27FC236}">
                <a16:creationId xmlns:a16="http://schemas.microsoft.com/office/drawing/2014/main" id="{391A0159-64D1-BCF6-22F2-7BF512F12140}"/>
              </a:ext>
            </a:extLst>
          </p:cNvPr>
          <p:cNvSpPr/>
          <p:nvPr/>
        </p:nvSpPr>
        <p:spPr>
          <a:xfrm>
            <a:off x="933029" y="5988056"/>
            <a:ext cx="297813" cy="869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35DBEDD-88F3-4652-19E0-D3CEC6CA53BF}"/>
              </a:ext>
            </a:extLst>
          </p:cNvPr>
          <p:cNvSpPr txBox="1"/>
          <p:nvPr/>
        </p:nvSpPr>
        <p:spPr>
          <a:xfrm>
            <a:off x="515938" y="6367182"/>
            <a:ext cx="1705595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050"/>
              <a:t>Zdroj: TALIS 2013 (vlastní výpočty)</a:t>
            </a:r>
          </a:p>
        </p:txBody>
      </p:sp>
    </p:spTree>
    <p:extLst>
      <p:ext uri="{BB962C8B-B14F-4D97-AF65-F5344CB8AC3E}">
        <p14:creationId xmlns:p14="http://schemas.microsoft.com/office/powerpoint/2010/main" val="362140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B638C1C-6E9C-64F6-91CB-D11F7DF71F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E0E34B0E-689C-0753-E9B8-E63BFBC38F48}"/>
              </a:ext>
            </a:extLst>
          </p:cNvPr>
          <p:cNvSpPr txBox="1">
            <a:spLocks/>
          </p:cNvSpPr>
          <p:nvPr/>
        </p:nvSpPr>
        <p:spPr>
          <a:xfrm>
            <a:off x="8694792" y="3473699"/>
            <a:ext cx="3486539" cy="4154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000">
                <a:solidFill>
                  <a:schemeClr val="bg1"/>
                </a:solidFill>
              </a:rPr>
              <a:t>Právní specialista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A3B51266-36ED-E41D-5649-187B3B440DD6}"/>
              </a:ext>
            </a:extLst>
          </p:cNvPr>
          <p:cNvSpPr txBox="1">
            <a:spLocks/>
          </p:cNvSpPr>
          <p:nvPr/>
        </p:nvSpPr>
        <p:spPr>
          <a:xfrm>
            <a:off x="8930150" y="4490261"/>
            <a:ext cx="3166515" cy="4154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000">
                <a:solidFill>
                  <a:schemeClr val="bg1"/>
                </a:solidFill>
              </a:rPr>
              <a:t>Specialista BOZP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AE9776D2-97F7-FB84-A7D9-9BA509AC85C5}"/>
              </a:ext>
            </a:extLst>
          </p:cNvPr>
          <p:cNvSpPr txBox="1">
            <a:spLocks/>
          </p:cNvSpPr>
          <p:nvPr/>
        </p:nvSpPr>
        <p:spPr>
          <a:xfrm>
            <a:off x="8414213" y="2457137"/>
            <a:ext cx="3694112" cy="4154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000">
                <a:solidFill>
                  <a:schemeClr val="bg1"/>
                </a:solidFill>
              </a:rPr>
              <a:t>IT ředitel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E1429773-0D59-E7D9-FD0F-A934792F57B5}"/>
              </a:ext>
            </a:extLst>
          </p:cNvPr>
          <p:cNvSpPr txBox="1">
            <a:spLocks/>
          </p:cNvSpPr>
          <p:nvPr/>
        </p:nvSpPr>
        <p:spPr>
          <a:xfrm>
            <a:off x="8765174" y="5506822"/>
            <a:ext cx="2055688" cy="4154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000" b="1">
                <a:solidFill>
                  <a:srgbClr val="F59A00"/>
                </a:solidFill>
              </a:rPr>
              <a:t>Pedagog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A168B89B-174A-F1BA-BED2-B2A7D13552E9}"/>
              </a:ext>
            </a:extLst>
          </p:cNvPr>
          <p:cNvSpPr txBox="1">
            <a:spLocks/>
          </p:cNvSpPr>
          <p:nvPr/>
        </p:nvSpPr>
        <p:spPr>
          <a:xfrm>
            <a:off x="825004" y="4490121"/>
            <a:ext cx="2729443" cy="4154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cs-CZ" sz="3000">
                <a:solidFill>
                  <a:schemeClr val="bg1"/>
                </a:solidFill>
              </a:rPr>
              <a:t>Finanční ředitel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11E9726F-F0FA-FAD7-A1EF-3B8C64E67536}"/>
              </a:ext>
            </a:extLst>
          </p:cNvPr>
          <p:cNvSpPr txBox="1">
            <a:spLocks/>
          </p:cNvSpPr>
          <p:nvPr/>
        </p:nvSpPr>
        <p:spPr>
          <a:xfrm>
            <a:off x="948200" y="5506822"/>
            <a:ext cx="2746907" cy="4154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cs-CZ" sz="3000">
                <a:solidFill>
                  <a:schemeClr val="bg1"/>
                </a:solidFill>
              </a:rPr>
              <a:t>Personální ředitel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247201D8-5A53-EC78-9364-C4846993C653}"/>
              </a:ext>
            </a:extLst>
          </p:cNvPr>
          <p:cNvSpPr txBox="1">
            <a:spLocks/>
          </p:cNvSpPr>
          <p:nvPr/>
        </p:nvSpPr>
        <p:spPr>
          <a:xfrm>
            <a:off x="7440547" y="1440575"/>
            <a:ext cx="3178174" cy="4154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000">
                <a:solidFill>
                  <a:schemeClr val="bg1"/>
                </a:solidFill>
              </a:rPr>
              <a:t>Provozní ředitel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4152BD7-F6CA-505E-648D-BFDEC3B55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00063"/>
            <a:ext cx="4482042" cy="554062"/>
          </a:xfrm>
        </p:spPr>
        <p:txBody>
          <a:bodyPr/>
          <a:lstStyle/>
          <a:p>
            <a:r>
              <a:rPr lang="cs-CZ" sz="4400">
                <a:solidFill>
                  <a:schemeClr val="bg1"/>
                </a:solidFill>
              </a:rPr>
              <a:t>Ředitel české školy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0C0C15A-0451-3F9C-AE44-C1DD424EA0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9" r="32238"/>
          <a:stretch/>
        </p:blipFill>
        <p:spPr>
          <a:xfrm>
            <a:off x="3592543" y="0"/>
            <a:ext cx="5006914" cy="6858000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FEA77408-E943-4200-6B91-5E577BF13C97}"/>
              </a:ext>
            </a:extLst>
          </p:cNvPr>
          <p:cNvSpPr txBox="1">
            <a:spLocks/>
          </p:cNvSpPr>
          <p:nvPr/>
        </p:nvSpPr>
        <p:spPr>
          <a:xfrm>
            <a:off x="504825" y="1884285"/>
            <a:ext cx="4022195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4000" b="1">
                <a:solidFill>
                  <a:srgbClr val="F59A00"/>
                </a:solidFill>
              </a:rPr>
              <a:t>a ještě něco navíc</a:t>
            </a:r>
            <a:endParaRPr lang="cs-CZ" sz="3200" b="1">
              <a:solidFill>
                <a:srgbClr val="F59A00"/>
              </a:solidFill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57D7505A-79E4-A447-828F-E2BA032DDFCA}"/>
              </a:ext>
            </a:extLst>
          </p:cNvPr>
          <p:cNvSpPr txBox="1">
            <a:spLocks/>
          </p:cNvSpPr>
          <p:nvPr/>
        </p:nvSpPr>
        <p:spPr>
          <a:xfrm>
            <a:off x="504825" y="1014475"/>
            <a:ext cx="4022195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200">
                <a:solidFill>
                  <a:schemeClr val="bg1"/>
                </a:solidFill>
              </a:rPr>
              <a:t>musí zastat práci celého představenstva</a:t>
            </a:r>
            <a:endParaRPr lang="cs-CZ" sz="3200" b="1">
              <a:solidFill>
                <a:srgbClr val="F59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2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04 -3.7037E-6 L 2.708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89 -3.33333E-6 L -4.58333E-6 -3.33333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5 2.22222E-6 L 5E-6 2.22222E-6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5 2.59259E-6 L 3.54167E-6 2.59259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4 4.44444E-6 L 2.08333E-7 4.44444E-6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4 -3.7037E-6 L 4.16667E-7 -3.7037E-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1.25E-6 1.85185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5" grpId="0"/>
      <p:bldP spid="15" grpId="1"/>
      <p:bldP spid="16" grpId="0"/>
      <p:bldP spid="16" grpId="1"/>
      <p:bldP spid="17" grpId="0"/>
      <p:bldP spid="17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3401417-21A9-90B4-7D76-4D983E00F3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9" r="32238"/>
          <a:stretch/>
        </p:blipFill>
        <p:spPr>
          <a:xfrm>
            <a:off x="3592543" y="0"/>
            <a:ext cx="5006914" cy="6858000"/>
          </a:xfrm>
          <a:prstGeom prst="rect">
            <a:avLst/>
          </a:prstGeom>
        </p:spPr>
      </p:pic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E51D9B03-E53A-A0C6-BA19-AAA9397D885F}"/>
              </a:ext>
            </a:extLst>
          </p:cNvPr>
          <p:cNvSpPr/>
          <p:nvPr/>
        </p:nvSpPr>
        <p:spPr>
          <a:xfrm flipH="1">
            <a:off x="515936" y="2765696"/>
            <a:ext cx="11160119" cy="990000"/>
          </a:xfrm>
          <a:prstGeom prst="roundRect">
            <a:avLst>
              <a:gd name="adj" fmla="val 4452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8D0D817A-AE6F-F41B-B4EC-3A9E47C9E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00063"/>
            <a:ext cx="11171238" cy="1045927"/>
          </a:xfrm>
        </p:spPr>
        <p:txBody>
          <a:bodyPr/>
          <a:lstStyle/>
          <a:p>
            <a:r>
              <a:rPr lang="cs-CZ"/>
              <a:t>Největším výzvám čelí </a:t>
            </a:r>
            <a:br>
              <a:rPr lang="cs-CZ"/>
            </a:br>
            <a:r>
              <a:rPr lang="cs-CZ">
                <a:solidFill>
                  <a:srgbClr val="5CB9EB"/>
                </a:solidFill>
              </a:rPr>
              <a:t>ředitelé malých škol</a:t>
            </a:r>
          </a:p>
        </p:txBody>
      </p:sp>
      <p:sp>
        <p:nvSpPr>
          <p:cNvPr id="7" name="Obdélník: se zakulacenými horními rohy 6">
            <a:extLst>
              <a:ext uri="{FF2B5EF4-FFF2-40B4-BE49-F238E27FC236}">
                <a16:creationId xmlns:a16="http://schemas.microsoft.com/office/drawing/2014/main" id="{BC48B4BE-AEB0-4800-CD76-63FAE568527E}"/>
              </a:ext>
            </a:extLst>
          </p:cNvPr>
          <p:cNvSpPr/>
          <p:nvPr/>
        </p:nvSpPr>
        <p:spPr>
          <a:xfrm rot="5400000" flipH="1">
            <a:off x="10205636" y="2284457"/>
            <a:ext cx="988374" cy="1952477"/>
          </a:xfrm>
          <a:prstGeom prst="round2SameRect">
            <a:avLst>
              <a:gd name="adj1" fmla="val 41082"/>
              <a:gd name="adj2" fmla="val 0"/>
            </a:avLst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EFEBA8D-541A-7227-FC06-229F587D4F66}"/>
              </a:ext>
            </a:extLst>
          </p:cNvPr>
          <p:cNvSpPr txBox="1"/>
          <p:nvPr/>
        </p:nvSpPr>
        <p:spPr>
          <a:xfrm flipH="1">
            <a:off x="10891637" y="2277285"/>
            <a:ext cx="7844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2800">
                <a:solidFill>
                  <a:srgbClr val="5CB9EB"/>
                </a:solidFill>
              </a:rPr>
              <a:t>17 %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267D462-0633-8B5C-742D-CB3FFCF01643}"/>
              </a:ext>
            </a:extLst>
          </p:cNvPr>
          <p:cNvSpPr txBox="1"/>
          <p:nvPr/>
        </p:nvSpPr>
        <p:spPr>
          <a:xfrm flipH="1">
            <a:off x="10875033" y="4131020"/>
            <a:ext cx="7844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2800">
                <a:solidFill>
                  <a:srgbClr val="5CB9EB"/>
                </a:solidFill>
              </a:rPr>
              <a:t>53 % 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5272C1E6-BB6F-BD64-E30B-E60DBF8B5030}"/>
              </a:ext>
            </a:extLst>
          </p:cNvPr>
          <p:cNvSpPr/>
          <p:nvPr/>
        </p:nvSpPr>
        <p:spPr>
          <a:xfrm flipH="1">
            <a:off x="515938" y="4601687"/>
            <a:ext cx="11160125" cy="990000"/>
          </a:xfrm>
          <a:prstGeom prst="roundRect">
            <a:avLst>
              <a:gd name="adj" fmla="val 420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se zakulacenými horními rohy 11">
            <a:extLst>
              <a:ext uri="{FF2B5EF4-FFF2-40B4-BE49-F238E27FC236}">
                <a16:creationId xmlns:a16="http://schemas.microsoft.com/office/drawing/2014/main" id="{05B2347D-03DA-659C-551D-77EE0E5F1442}"/>
              </a:ext>
            </a:extLst>
          </p:cNvPr>
          <p:cNvSpPr/>
          <p:nvPr/>
        </p:nvSpPr>
        <p:spPr>
          <a:xfrm rot="5400000" flipH="1">
            <a:off x="8220394" y="2135033"/>
            <a:ext cx="988374" cy="5922963"/>
          </a:xfrm>
          <a:prstGeom prst="round2SameRect">
            <a:avLst>
              <a:gd name="adj1" fmla="val 41408"/>
              <a:gd name="adj2" fmla="val 0"/>
            </a:avLst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: se zakulacenými horními rohy 17">
            <a:extLst>
              <a:ext uri="{FF2B5EF4-FFF2-40B4-BE49-F238E27FC236}">
                <a16:creationId xmlns:a16="http://schemas.microsoft.com/office/drawing/2014/main" id="{C2344CBB-9033-6056-7880-716B1767CEA2}"/>
              </a:ext>
            </a:extLst>
          </p:cNvPr>
          <p:cNvSpPr/>
          <p:nvPr/>
        </p:nvSpPr>
        <p:spPr>
          <a:xfrm rot="16200000" flipH="1">
            <a:off x="593377" y="4524251"/>
            <a:ext cx="990000" cy="1144872"/>
          </a:xfrm>
          <a:prstGeom prst="round2SameRect">
            <a:avLst>
              <a:gd name="adj1" fmla="val 39235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700B525-8EAB-D0DB-67CC-22460C1856DD}"/>
              </a:ext>
            </a:extLst>
          </p:cNvPr>
          <p:cNvSpPr txBox="1"/>
          <p:nvPr/>
        </p:nvSpPr>
        <p:spPr>
          <a:xfrm flipH="1">
            <a:off x="515941" y="4131020"/>
            <a:ext cx="7844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2800">
                <a:solidFill>
                  <a:schemeClr val="accent4"/>
                </a:solidFill>
              </a:rPr>
              <a:t>10 %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C815F5F-1F3C-8D2C-D417-EA4033A2D0C7}"/>
              </a:ext>
            </a:extLst>
          </p:cNvPr>
          <p:cNvSpPr txBox="1"/>
          <p:nvPr/>
        </p:nvSpPr>
        <p:spPr>
          <a:xfrm flipH="1">
            <a:off x="483899" y="2277285"/>
            <a:ext cx="7844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2800">
                <a:solidFill>
                  <a:schemeClr val="accent4"/>
                </a:solidFill>
              </a:rPr>
              <a:t>50 %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C638FF2-CEDA-50B8-034F-029979769531}"/>
              </a:ext>
            </a:extLst>
          </p:cNvPr>
          <p:cNvSpPr txBox="1"/>
          <p:nvPr/>
        </p:nvSpPr>
        <p:spPr>
          <a:xfrm flipH="1">
            <a:off x="4849061" y="2277285"/>
            <a:ext cx="241552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2800"/>
              <a:t> Školy v ČR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8E5ABDC-45A4-51E9-9D91-AE702A8341E6}"/>
              </a:ext>
            </a:extLst>
          </p:cNvPr>
          <p:cNvSpPr txBox="1"/>
          <p:nvPr/>
        </p:nvSpPr>
        <p:spPr>
          <a:xfrm flipH="1">
            <a:off x="4539184" y="4131020"/>
            <a:ext cx="32530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2800"/>
              <a:t>Žáci v ČR</a:t>
            </a:r>
          </a:p>
        </p:txBody>
      </p:sp>
      <p:pic>
        <p:nvPicPr>
          <p:cNvPr id="4" name="Grafický objekt 3" descr="Skupina žen obrys">
            <a:extLst>
              <a:ext uri="{FF2B5EF4-FFF2-40B4-BE49-F238E27FC236}">
                <a16:creationId xmlns:a16="http://schemas.microsoft.com/office/drawing/2014/main" id="{D296A79D-73BF-0BA0-D811-8D54859C3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554924" y="4657601"/>
            <a:ext cx="877520" cy="877520"/>
          </a:xfrm>
          <a:prstGeom prst="rect">
            <a:avLst/>
          </a:prstGeom>
        </p:spPr>
      </p:pic>
      <p:pic>
        <p:nvPicPr>
          <p:cNvPr id="24" name="Grafický objekt 23" descr="Skupina žen obrys">
            <a:extLst>
              <a:ext uri="{FF2B5EF4-FFF2-40B4-BE49-F238E27FC236}">
                <a16:creationId xmlns:a16="http://schemas.microsoft.com/office/drawing/2014/main" id="{FCB3E17A-9CB3-EAB4-FF2A-C1AB6C150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457696" y="4657601"/>
            <a:ext cx="877520" cy="877520"/>
          </a:xfrm>
          <a:prstGeom prst="rect">
            <a:avLst/>
          </a:prstGeom>
        </p:spPr>
      </p:pic>
      <p:pic>
        <p:nvPicPr>
          <p:cNvPr id="23" name="Grafický objekt 22" descr="Skupina žen obrys">
            <a:extLst>
              <a:ext uri="{FF2B5EF4-FFF2-40B4-BE49-F238E27FC236}">
                <a16:creationId xmlns:a16="http://schemas.microsoft.com/office/drawing/2014/main" id="{901991EE-AAB2-7F57-C94C-2D401D00C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360465" y="4657601"/>
            <a:ext cx="877520" cy="877520"/>
          </a:xfrm>
          <a:prstGeom prst="rect">
            <a:avLst/>
          </a:prstGeom>
        </p:spPr>
      </p:pic>
      <p:pic>
        <p:nvPicPr>
          <p:cNvPr id="14" name="Grafický objekt 13" descr="Skupina žen obrys">
            <a:extLst>
              <a:ext uri="{FF2B5EF4-FFF2-40B4-BE49-F238E27FC236}">
                <a16:creationId xmlns:a16="http://schemas.microsoft.com/office/drawing/2014/main" id="{E45EFF3C-B783-A504-5374-D92F41A0E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263234" y="4657601"/>
            <a:ext cx="877520" cy="877520"/>
          </a:xfrm>
          <a:prstGeom prst="rect">
            <a:avLst/>
          </a:prstGeom>
        </p:spPr>
      </p:pic>
      <p:pic>
        <p:nvPicPr>
          <p:cNvPr id="5" name="Grafický objekt 4" descr="Skupina žen obrys">
            <a:extLst>
              <a:ext uri="{FF2B5EF4-FFF2-40B4-BE49-F238E27FC236}">
                <a16:creationId xmlns:a16="http://schemas.microsoft.com/office/drawing/2014/main" id="{D33EE653-8920-6848-3E85-BD253A3F7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166003" y="4657601"/>
            <a:ext cx="877520" cy="877520"/>
          </a:xfrm>
          <a:prstGeom prst="rect">
            <a:avLst/>
          </a:prstGeom>
        </p:spPr>
      </p:pic>
      <p:pic>
        <p:nvPicPr>
          <p:cNvPr id="37" name="Grafický objekt 36" descr="Skupina žen obrys">
            <a:extLst>
              <a:ext uri="{FF2B5EF4-FFF2-40B4-BE49-F238E27FC236}">
                <a16:creationId xmlns:a16="http://schemas.microsoft.com/office/drawing/2014/main" id="{B77C688E-6F26-428B-3EC3-6108307D1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068772" y="4657601"/>
            <a:ext cx="877520" cy="877520"/>
          </a:xfrm>
          <a:prstGeom prst="rect">
            <a:avLst/>
          </a:prstGeom>
        </p:spPr>
      </p:pic>
      <p:pic>
        <p:nvPicPr>
          <p:cNvPr id="38" name="Grafický objekt 37" descr="Skupina žen obrys">
            <a:extLst>
              <a:ext uri="{FF2B5EF4-FFF2-40B4-BE49-F238E27FC236}">
                <a16:creationId xmlns:a16="http://schemas.microsoft.com/office/drawing/2014/main" id="{310068A1-8E59-4CA0-5F91-572423D4A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971541" y="4657601"/>
            <a:ext cx="877520" cy="877520"/>
          </a:xfrm>
          <a:prstGeom prst="rect">
            <a:avLst/>
          </a:prstGeom>
        </p:spPr>
      </p:pic>
      <p:pic>
        <p:nvPicPr>
          <p:cNvPr id="39" name="Grafický objekt 38" descr="Skupina žen obrys">
            <a:extLst>
              <a:ext uri="{FF2B5EF4-FFF2-40B4-BE49-F238E27FC236}">
                <a16:creationId xmlns:a16="http://schemas.microsoft.com/office/drawing/2014/main" id="{6AD1BCA6-3DEA-E6F9-89EC-247458309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2874310" y="4657601"/>
            <a:ext cx="877520" cy="877520"/>
          </a:xfrm>
          <a:prstGeom prst="rect">
            <a:avLst/>
          </a:prstGeom>
        </p:spPr>
      </p:pic>
      <p:pic>
        <p:nvPicPr>
          <p:cNvPr id="40" name="Grafický objekt 39" descr="Skupina žen obrys">
            <a:extLst>
              <a:ext uri="{FF2B5EF4-FFF2-40B4-BE49-F238E27FC236}">
                <a16:creationId xmlns:a16="http://schemas.microsoft.com/office/drawing/2014/main" id="{F6D928CA-F151-DA17-EDC2-338592C1D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777079" y="4657601"/>
            <a:ext cx="877520" cy="877520"/>
          </a:xfrm>
          <a:prstGeom prst="rect">
            <a:avLst/>
          </a:prstGeom>
        </p:spPr>
      </p:pic>
      <p:pic>
        <p:nvPicPr>
          <p:cNvPr id="26" name="Grafický objekt 25" descr="Skupina žen obrys">
            <a:extLst>
              <a:ext uri="{FF2B5EF4-FFF2-40B4-BE49-F238E27FC236}">
                <a16:creationId xmlns:a16="http://schemas.microsoft.com/office/drawing/2014/main" id="{412BAA9C-923E-38C9-534A-EE4A7DAA3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9848" y="4657601"/>
            <a:ext cx="877520" cy="877520"/>
          </a:xfrm>
          <a:prstGeom prst="rect">
            <a:avLst/>
          </a:prstGeom>
        </p:spPr>
      </p:pic>
      <p:sp>
        <p:nvSpPr>
          <p:cNvPr id="36" name="TextovéPole 35">
            <a:extLst>
              <a:ext uri="{FF2B5EF4-FFF2-40B4-BE49-F238E27FC236}">
                <a16:creationId xmlns:a16="http://schemas.microsoft.com/office/drawing/2014/main" id="{95550518-E197-C2CB-90BF-6B50BC8DDBBC}"/>
              </a:ext>
            </a:extLst>
          </p:cNvPr>
          <p:cNvSpPr txBox="1"/>
          <p:nvPr/>
        </p:nvSpPr>
        <p:spPr>
          <a:xfrm>
            <a:off x="504826" y="1881034"/>
            <a:ext cx="19590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2800" b="1">
                <a:solidFill>
                  <a:schemeClr val="accent4"/>
                </a:solidFill>
              </a:rPr>
              <a:t>MALÉ ŠKOLY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BE8BF68D-0C2C-22E2-FAC0-6FBD5D98CF68}"/>
              </a:ext>
            </a:extLst>
          </p:cNvPr>
          <p:cNvSpPr txBox="1"/>
          <p:nvPr/>
        </p:nvSpPr>
        <p:spPr>
          <a:xfrm>
            <a:off x="9558117" y="1881034"/>
            <a:ext cx="210134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2800" b="1">
                <a:solidFill>
                  <a:srgbClr val="5CB9EB"/>
                </a:solidFill>
              </a:rPr>
              <a:t>VELKÉ ŠKOLY</a:t>
            </a:r>
          </a:p>
        </p:txBody>
      </p:sp>
      <p:sp>
        <p:nvSpPr>
          <p:cNvPr id="52" name="Obdélník: se zakulacenými horními rohy 51">
            <a:extLst>
              <a:ext uri="{FF2B5EF4-FFF2-40B4-BE49-F238E27FC236}">
                <a16:creationId xmlns:a16="http://schemas.microsoft.com/office/drawing/2014/main" id="{CDBABEAB-7216-D27D-6598-6A83E8E671F0}"/>
              </a:ext>
            </a:extLst>
          </p:cNvPr>
          <p:cNvSpPr/>
          <p:nvPr/>
        </p:nvSpPr>
        <p:spPr>
          <a:xfrm rot="16200000" flipH="1">
            <a:off x="2799445" y="483001"/>
            <a:ext cx="988374" cy="5555389"/>
          </a:xfrm>
          <a:prstGeom prst="round2SameRect">
            <a:avLst>
              <a:gd name="adj1" fmla="val 41082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Grafický objekt 24" descr="Školní budova obrys">
            <a:extLst>
              <a:ext uri="{FF2B5EF4-FFF2-40B4-BE49-F238E27FC236}">
                <a16:creationId xmlns:a16="http://schemas.microsoft.com/office/drawing/2014/main" id="{228C5271-0581-FE17-4985-4BB5B1C52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463354" y="2675358"/>
            <a:ext cx="1098575" cy="1098575"/>
          </a:xfrm>
          <a:prstGeom prst="rect">
            <a:avLst/>
          </a:prstGeom>
        </p:spPr>
      </p:pic>
      <p:pic>
        <p:nvPicPr>
          <p:cNvPr id="28" name="Grafický objekt 27" descr="Školní budova obrys">
            <a:extLst>
              <a:ext uri="{FF2B5EF4-FFF2-40B4-BE49-F238E27FC236}">
                <a16:creationId xmlns:a16="http://schemas.microsoft.com/office/drawing/2014/main" id="{AC6EA2B2-B8E9-B5B9-DCA2-FEAD3CE49D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875309" y="2675358"/>
            <a:ext cx="1098575" cy="1098575"/>
          </a:xfrm>
          <a:prstGeom prst="rect">
            <a:avLst/>
          </a:prstGeom>
        </p:spPr>
      </p:pic>
      <p:pic>
        <p:nvPicPr>
          <p:cNvPr id="29" name="Grafický objekt 28" descr="Školní budova obrys">
            <a:extLst>
              <a:ext uri="{FF2B5EF4-FFF2-40B4-BE49-F238E27FC236}">
                <a16:creationId xmlns:a16="http://schemas.microsoft.com/office/drawing/2014/main" id="{FA62503E-B4A9-CD89-EF90-67F6F184F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2777302" y="2675358"/>
            <a:ext cx="1098575" cy="1098575"/>
          </a:xfrm>
          <a:prstGeom prst="rect">
            <a:avLst/>
          </a:prstGeom>
        </p:spPr>
      </p:pic>
      <p:pic>
        <p:nvPicPr>
          <p:cNvPr id="30" name="Grafický objekt 29" descr="Školní budova obrys">
            <a:extLst>
              <a:ext uri="{FF2B5EF4-FFF2-40B4-BE49-F238E27FC236}">
                <a16:creationId xmlns:a16="http://schemas.microsoft.com/office/drawing/2014/main" id="{F3284890-1E54-B758-9703-11F23308FF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679295" y="2675358"/>
            <a:ext cx="1098575" cy="1098575"/>
          </a:xfrm>
          <a:prstGeom prst="rect">
            <a:avLst/>
          </a:prstGeom>
        </p:spPr>
      </p:pic>
      <p:pic>
        <p:nvPicPr>
          <p:cNvPr id="31" name="Grafický objekt 30" descr="Školní budova obrys">
            <a:extLst>
              <a:ext uri="{FF2B5EF4-FFF2-40B4-BE49-F238E27FC236}">
                <a16:creationId xmlns:a16="http://schemas.microsoft.com/office/drawing/2014/main" id="{DD92BD69-B420-E1BC-9650-8E64F895E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9365344" y="2675358"/>
            <a:ext cx="1098575" cy="1098575"/>
          </a:xfrm>
          <a:prstGeom prst="rect">
            <a:avLst/>
          </a:prstGeom>
        </p:spPr>
      </p:pic>
      <p:pic>
        <p:nvPicPr>
          <p:cNvPr id="32" name="Grafický objekt 31" descr="Školní budova obrys">
            <a:extLst>
              <a:ext uri="{FF2B5EF4-FFF2-40B4-BE49-F238E27FC236}">
                <a16:creationId xmlns:a16="http://schemas.microsoft.com/office/drawing/2014/main" id="{0C5CAD1E-7C7F-FF68-E6FE-1C1A602C8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267337" y="2675358"/>
            <a:ext cx="1098575" cy="1098575"/>
          </a:xfrm>
          <a:prstGeom prst="rect">
            <a:avLst/>
          </a:prstGeom>
        </p:spPr>
      </p:pic>
      <p:pic>
        <p:nvPicPr>
          <p:cNvPr id="33" name="Grafický objekt 32" descr="Školní budova obrys">
            <a:extLst>
              <a:ext uri="{FF2B5EF4-FFF2-40B4-BE49-F238E27FC236}">
                <a16:creationId xmlns:a16="http://schemas.microsoft.com/office/drawing/2014/main" id="{2C5773AB-870C-0D3A-8532-6D9DF71A8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169330" y="2675358"/>
            <a:ext cx="1098575" cy="1098575"/>
          </a:xfrm>
          <a:prstGeom prst="rect">
            <a:avLst/>
          </a:prstGeom>
        </p:spPr>
      </p:pic>
      <p:pic>
        <p:nvPicPr>
          <p:cNvPr id="34" name="Grafický objekt 33" descr="Školní budova obrys">
            <a:extLst>
              <a:ext uri="{FF2B5EF4-FFF2-40B4-BE49-F238E27FC236}">
                <a16:creationId xmlns:a16="http://schemas.microsoft.com/office/drawing/2014/main" id="{C42AE802-71BD-EA96-C9E8-EF93469D2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071323" y="2675358"/>
            <a:ext cx="1098575" cy="1098575"/>
          </a:xfrm>
          <a:prstGeom prst="rect">
            <a:avLst/>
          </a:prstGeom>
        </p:spPr>
      </p:pic>
      <p:pic>
        <p:nvPicPr>
          <p:cNvPr id="35" name="Grafický objekt 34" descr="Školní budova obrys">
            <a:extLst>
              <a:ext uri="{FF2B5EF4-FFF2-40B4-BE49-F238E27FC236}">
                <a16:creationId xmlns:a16="http://schemas.microsoft.com/office/drawing/2014/main" id="{D9A1F32E-C1F8-EFE9-3ADC-C0D1E7115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973316" y="2675358"/>
            <a:ext cx="1098575" cy="1098575"/>
          </a:xfrm>
          <a:prstGeom prst="rect">
            <a:avLst/>
          </a:prstGeom>
        </p:spPr>
      </p:pic>
      <p:pic>
        <p:nvPicPr>
          <p:cNvPr id="27" name="Grafický objekt 26" descr="Školní budova obrys">
            <a:extLst>
              <a:ext uri="{FF2B5EF4-FFF2-40B4-BE49-F238E27FC236}">
                <a16:creationId xmlns:a16="http://schemas.microsoft.com/office/drawing/2014/main" id="{FF4A2551-3486-F733-44E9-6DF9B345B0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581288" y="2675358"/>
            <a:ext cx="1098575" cy="109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3473 L -4.79167E-6 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" fill="hold"/>
                                        <p:tgtEl>
                                          <p:spTgt spid="2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24" dur="10" fill="hold"/>
                                        <p:tgtEl>
                                          <p:spTgt spid="3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10" fill="hold"/>
                                        <p:tgtEl>
                                          <p:spTgt spid="2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38" dur="10" fill="hold"/>
                                        <p:tgtEl>
                                          <p:spTgt spid="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5" dur="10" fill="hold"/>
                                        <p:tgtEl>
                                          <p:spTgt spid="3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47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2" dur="10" fill="hold"/>
                                        <p:tgtEl>
                                          <p:spTgt spid="3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59" dur="10" fill="hold"/>
                                        <p:tgtEl>
                                          <p:spTgt spid="3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61" dur="750" fill="hold"/>
                                        <p:tgtEl>
                                          <p:spTgt spid="3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66" dur="10" fill="hold"/>
                                        <p:tgtEl>
                                          <p:spTgt spid="3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decel="10000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6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73" dur="10" fill="hold"/>
                                        <p:tgtEl>
                                          <p:spTgt spid="3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75" dur="750" fill="hold"/>
                                        <p:tgtEl>
                                          <p:spTgt spid="3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80" dur="10" fill="hold"/>
                                        <p:tgtEl>
                                          <p:spTgt spid="2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decel="10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82" dur="75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3473 L 1.04167E-6 3.7037E-6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10" fill="hold"/>
                                        <p:tgtEl>
                                          <p:spTgt spid="2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750" fill="hold"/>
                                        <p:tgtEl>
                                          <p:spTgt spid="2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03" dur="10" fill="hold"/>
                                        <p:tgtEl>
                                          <p:spTgt spid="4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6" presetClass="emp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05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0" dur="10" fill="hold"/>
                                        <p:tgtEl>
                                          <p:spTgt spid="3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12" dur="750" fill="hold"/>
                                        <p:tgtEl>
                                          <p:spTgt spid="3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117" dur="10" fill="hold"/>
                                        <p:tgtEl>
                                          <p:spTgt spid="3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6" presetClass="emp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119" dur="750" fill="hold"/>
                                        <p:tgtEl>
                                          <p:spTgt spid="3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24" dur="10" fill="hold"/>
                                        <p:tgtEl>
                                          <p:spTgt spid="3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6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26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31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6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33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8" dur="10" fill="hold"/>
                                        <p:tgtEl>
                                          <p:spTgt spid="1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6" presetClass="emp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0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mph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145" dur="10" fill="hold"/>
                                        <p:tgtEl>
                                          <p:spTgt spid="2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6" presetClass="emph" presetSubtype="0" decel="10000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147" dur="750" fill="hold"/>
                                        <p:tgtEl>
                                          <p:spTgt spid="2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52" dur="10" fill="hold"/>
                                        <p:tgtEl>
                                          <p:spTgt spid="2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6" presetClass="emph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54" dur="750" fill="hold"/>
                                        <p:tgtEl>
                                          <p:spTgt spid="2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159" dur="1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6" presetClass="emph" presetSubtype="0" decel="10000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animScale>
                                      <p:cBhvr>
                                        <p:cTn id="161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1719 -0.00024 L 5E-6 4.07407E-6 " pathEditMode="relative" rAng="0" ptsTypes="AA">
                                      <p:cBhvr>
                                        <p:cTn id="1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-0.00024 L -4.79167E-6 4.44444E-6 " pathEditMode="relative" rAng="0" ptsTypes="AA">
                                      <p:cBhvr>
                                        <p:cTn id="1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4 L 8.33333E-7 3.7037E-6 " pathEditMode="relative" rAng="0" ptsTypes="AA">
                                      <p:cBhvr>
                                        <p:cTn id="1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047 L -2.29167E-6 4.44444E-6 " pathEditMode="relative" rAng="0" ptsTypes="AA">
                                      <p:cBhvr>
                                        <p:cTn id="1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.01667 -0.00047 L -8.33333E-7 4.07407E-6 " pathEditMode="relative" rAng="0" ptsTypes="AA">
                                      <p:cBhvr>
                                        <p:cTn id="2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50"/>
                            </p:stCondLst>
                            <p:childTnLst>
                              <p:par>
                                <p:cTn id="2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047 L 1.45833E-6 3.7037E-6 " pathEditMode="relative" rAng="0" ptsTypes="AA">
                                      <p:cBhvr>
                                        <p:cTn id="2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8" grpId="0"/>
      <p:bldP spid="8" grpId="1"/>
      <p:bldP spid="13" grpId="0"/>
      <p:bldP spid="13" grpId="1"/>
      <p:bldP spid="16" grpId="0" animBg="1"/>
      <p:bldP spid="12" grpId="0" animBg="1"/>
      <p:bldP spid="18" grpId="0" animBg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36" grpId="0"/>
      <p:bldP spid="36" grpId="1"/>
      <p:bldP spid="41" grpId="0"/>
      <p:bldP spid="41" grpId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Volný tvar: obrazec 42">
            <a:extLst>
              <a:ext uri="{FF2B5EF4-FFF2-40B4-BE49-F238E27FC236}">
                <a16:creationId xmlns:a16="http://schemas.microsoft.com/office/drawing/2014/main" id="{DC15A92D-3D59-DC5D-F897-43B3B8E19857}"/>
              </a:ext>
            </a:extLst>
          </p:cNvPr>
          <p:cNvSpPr/>
          <p:nvPr/>
        </p:nvSpPr>
        <p:spPr>
          <a:xfrm>
            <a:off x="5709820" y="0"/>
            <a:ext cx="6482180" cy="6858000"/>
          </a:xfrm>
          <a:custGeom>
            <a:avLst/>
            <a:gdLst>
              <a:gd name="connsiteX0" fmla="*/ 1404861 w 6441589"/>
              <a:gd name="connsiteY0" fmla="*/ 0 h 6858000"/>
              <a:gd name="connsiteX1" fmla="*/ 6441589 w 6441589"/>
              <a:gd name="connsiteY1" fmla="*/ 0 h 6858000"/>
              <a:gd name="connsiteX2" fmla="*/ 6441589 w 6441589"/>
              <a:gd name="connsiteY2" fmla="*/ 6858000 h 6858000"/>
              <a:gd name="connsiteX3" fmla="*/ 3407142 w 6441589"/>
              <a:gd name="connsiteY3" fmla="*/ 6858000 h 6858000"/>
              <a:gd name="connsiteX4" fmla="*/ 1404861 w 6441589"/>
              <a:gd name="connsiteY4" fmla="*/ 6858000 h 6858000"/>
              <a:gd name="connsiteX5" fmla="*/ 1 w 6441589"/>
              <a:gd name="connsiteY5" fmla="*/ 6858000 h 6858000"/>
              <a:gd name="connsiteX6" fmla="*/ 1 w 6441589"/>
              <a:gd name="connsiteY6" fmla="*/ 5453161 h 6858000"/>
              <a:gd name="connsiteX7" fmla="*/ 0 w 6441589"/>
              <a:gd name="connsiteY7" fmla="*/ 5453139 h 6858000"/>
              <a:gd name="connsiteX8" fmla="*/ 0 w 6441589"/>
              <a:gd name="connsiteY8" fmla="*/ 1404861 h 6858000"/>
              <a:gd name="connsiteX9" fmla="*/ 1404861 w 6441589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41589" h="6858000">
                <a:moveTo>
                  <a:pt x="1404861" y="0"/>
                </a:moveTo>
                <a:lnTo>
                  <a:pt x="6441589" y="0"/>
                </a:lnTo>
                <a:lnTo>
                  <a:pt x="6441589" y="6858000"/>
                </a:lnTo>
                <a:lnTo>
                  <a:pt x="3407142" y="6858000"/>
                </a:lnTo>
                <a:lnTo>
                  <a:pt x="1404861" y="6858000"/>
                </a:lnTo>
                <a:lnTo>
                  <a:pt x="1" y="6858000"/>
                </a:lnTo>
                <a:lnTo>
                  <a:pt x="1" y="5453161"/>
                </a:lnTo>
                <a:lnTo>
                  <a:pt x="0" y="5453139"/>
                </a:lnTo>
                <a:lnTo>
                  <a:pt x="0" y="1404861"/>
                </a:lnTo>
                <a:cubicBezTo>
                  <a:pt x="0" y="628978"/>
                  <a:pt x="628978" y="0"/>
                  <a:pt x="1404861" y="0"/>
                </a:cubicBezTo>
                <a:close/>
              </a:path>
            </a:pathLst>
          </a:custGeom>
          <a:blipFill>
            <a:blip r:embed="rId3"/>
            <a:srcRect/>
            <a:stretch>
              <a:fillRect l="-81630" r="-645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45" name="Grafický objekt 19">
            <a:extLst>
              <a:ext uri="{FF2B5EF4-FFF2-40B4-BE49-F238E27FC236}">
                <a16:creationId xmlns:a16="http://schemas.microsoft.com/office/drawing/2014/main" id="{52D68884-03D8-F18D-4DEB-8A5360C94578}"/>
              </a:ext>
            </a:extLst>
          </p:cNvPr>
          <p:cNvGrpSpPr/>
          <p:nvPr/>
        </p:nvGrpSpPr>
        <p:grpSpPr>
          <a:xfrm>
            <a:off x="6194081" y="2229963"/>
            <a:ext cx="1651841" cy="1649050"/>
            <a:chOff x="7823879" y="-1399418"/>
            <a:chExt cx="1153433" cy="1151484"/>
          </a:xfrm>
          <a:solidFill>
            <a:srgbClr val="5CB9EB"/>
          </a:solidFill>
        </p:grpSpPr>
        <p:sp>
          <p:nvSpPr>
            <p:cNvPr id="46" name="Volný tvar: obrazec 45">
              <a:extLst>
                <a:ext uri="{FF2B5EF4-FFF2-40B4-BE49-F238E27FC236}">
                  <a16:creationId xmlns:a16="http://schemas.microsoft.com/office/drawing/2014/main" id="{F5982A10-1D99-618A-6B92-B1684C158432}"/>
                </a:ext>
              </a:extLst>
            </p:cNvPr>
            <p:cNvSpPr/>
            <p:nvPr/>
          </p:nvSpPr>
          <p:spPr>
            <a:xfrm>
              <a:off x="7823879" y="-1399418"/>
              <a:ext cx="1153433" cy="1151484"/>
            </a:xfrm>
            <a:custGeom>
              <a:avLst/>
              <a:gdLst>
                <a:gd name="connsiteX0" fmla="*/ 578463 w 1153433"/>
                <a:gd name="connsiteY0" fmla="*/ 32288 h 1151484"/>
                <a:gd name="connsiteX1" fmla="*/ 1121186 w 1153433"/>
                <a:gd name="connsiteY1" fmla="*/ 575783 h 1151484"/>
                <a:gd name="connsiteX2" fmla="*/ 578463 w 1153433"/>
                <a:gd name="connsiteY2" fmla="*/ 1119278 h 1151484"/>
                <a:gd name="connsiteX3" fmla="*/ 32247 w 1153433"/>
                <a:gd name="connsiteY3" fmla="*/ 1119278 h 1151484"/>
                <a:gd name="connsiteX4" fmla="*/ 32247 w 1153433"/>
                <a:gd name="connsiteY4" fmla="*/ 575783 h 1151484"/>
                <a:gd name="connsiteX5" fmla="*/ 574971 w 1153433"/>
                <a:gd name="connsiteY5" fmla="*/ 32288 h 1151484"/>
                <a:gd name="connsiteX6" fmla="*/ 578463 w 1153433"/>
                <a:gd name="connsiteY6" fmla="*/ 32288 h 1151484"/>
                <a:gd name="connsiteX7" fmla="*/ 578463 w 1153433"/>
                <a:gd name="connsiteY7" fmla="*/ 0 h 1151484"/>
                <a:gd name="connsiteX8" fmla="*/ 574971 w 1153433"/>
                <a:gd name="connsiteY8" fmla="*/ 0 h 1151484"/>
                <a:gd name="connsiteX9" fmla="*/ 0 w 1153433"/>
                <a:gd name="connsiteY9" fmla="*/ 575742 h 1151484"/>
                <a:gd name="connsiteX10" fmla="*/ 0 w 1153433"/>
                <a:gd name="connsiteY10" fmla="*/ 1151485 h 1151484"/>
                <a:gd name="connsiteX11" fmla="*/ 578463 w 1153433"/>
                <a:gd name="connsiteY11" fmla="*/ 1151485 h 1151484"/>
                <a:gd name="connsiteX12" fmla="*/ 1153434 w 1153433"/>
                <a:gd name="connsiteY12" fmla="*/ 575742 h 1151484"/>
                <a:gd name="connsiteX13" fmla="*/ 1153434 w 1153433"/>
                <a:gd name="connsiteY13" fmla="*/ 575742 h 1151484"/>
                <a:gd name="connsiteX14" fmla="*/ 578463 w 1153433"/>
                <a:gd name="connsiteY14" fmla="*/ 0 h 1151484"/>
                <a:gd name="connsiteX15" fmla="*/ 578463 w 1153433"/>
                <a:gd name="connsiteY15" fmla="*/ 0 h 115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53433" h="1151484">
                  <a:moveTo>
                    <a:pt x="578463" y="32288"/>
                  </a:moveTo>
                  <a:cubicBezTo>
                    <a:pt x="877747" y="32288"/>
                    <a:pt x="1121186" y="276093"/>
                    <a:pt x="1121186" y="575783"/>
                  </a:cubicBezTo>
                  <a:cubicBezTo>
                    <a:pt x="1121186" y="875473"/>
                    <a:pt x="877706" y="1119278"/>
                    <a:pt x="578463" y="1119278"/>
                  </a:cubicBezTo>
                  <a:lnTo>
                    <a:pt x="32247" y="1119278"/>
                  </a:lnTo>
                  <a:lnTo>
                    <a:pt x="32247" y="575783"/>
                  </a:lnTo>
                  <a:cubicBezTo>
                    <a:pt x="32247" y="276093"/>
                    <a:pt x="275687" y="32288"/>
                    <a:pt x="574971" y="32288"/>
                  </a:cubicBezTo>
                  <a:lnTo>
                    <a:pt x="578463" y="32288"/>
                  </a:lnTo>
                  <a:moveTo>
                    <a:pt x="578463" y="0"/>
                  </a:moveTo>
                  <a:lnTo>
                    <a:pt x="574971" y="0"/>
                  </a:lnTo>
                  <a:cubicBezTo>
                    <a:pt x="257411" y="0"/>
                    <a:pt x="0" y="257776"/>
                    <a:pt x="0" y="575742"/>
                  </a:cubicBezTo>
                  <a:lnTo>
                    <a:pt x="0" y="1151485"/>
                  </a:lnTo>
                  <a:lnTo>
                    <a:pt x="578463" y="1151485"/>
                  </a:lnTo>
                  <a:cubicBezTo>
                    <a:pt x="896023" y="1151485"/>
                    <a:pt x="1153434" y="893708"/>
                    <a:pt x="1153434" y="575742"/>
                  </a:cubicBezTo>
                  <a:lnTo>
                    <a:pt x="1153434" y="575742"/>
                  </a:lnTo>
                  <a:cubicBezTo>
                    <a:pt x="1153434" y="257776"/>
                    <a:pt x="896023" y="0"/>
                    <a:pt x="578463" y="0"/>
                  </a:cubicBezTo>
                  <a:lnTo>
                    <a:pt x="578463" y="0"/>
                  </a:lnTo>
                  <a:close/>
                </a:path>
              </a:pathLst>
            </a:custGeom>
            <a:grpFill/>
            <a:ln w="40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47" name="Grafický objekt 19">
              <a:extLst>
                <a:ext uri="{FF2B5EF4-FFF2-40B4-BE49-F238E27FC236}">
                  <a16:creationId xmlns:a16="http://schemas.microsoft.com/office/drawing/2014/main" id="{E7CBD48F-015E-9BE7-3AB6-0DE08AB751F6}"/>
                </a:ext>
              </a:extLst>
            </p:cNvPr>
            <p:cNvGrpSpPr/>
            <p:nvPr/>
          </p:nvGrpSpPr>
          <p:grpSpPr>
            <a:xfrm>
              <a:off x="8092663" y="-1081496"/>
              <a:ext cx="553629" cy="573101"/>
              <a:chOff x="8092663" y="-1081496"/>
              <a:chExt cx="553629" cy="573101"/>
            </a:xfrm>
            <a:grpFill/>
          </p:grpSpPr>
          <p:sp>
            <p:nvSpPr>
              <p:cNvPr id="48" name="Volný tvar: obrazec 47">
                <a:extLst>
                  <a:ext uri="{FF2B5EF4-FFF2-40B4-BE49-F238E27FC236}">
                    <a16:creationId xmlns:a16="http://schemas.microsoft.com/office/drawing/2014/main" id="{2F4F1E62-9628-CD88-5B26-529CDD4A356A}"/>
                  </a:ext>
                </a:extLst>
              </p:cNvPr>
              <p:cNvSpPr/>
              <p:nvPr/>
            </p:nvSpPr>
            <p:spPr>
              <a:xfrm>
                <a:off x="8317242" y="-796789"/>
                <a:ext cx="328975" cy="288394"/>
              </a:xfrm>
              <a:custGeom>
                <a:avLst/>
                <a:gdLst>
                  <a:gd name="connsiteX0" fmla="*/ 89446 w 328975"/>
                  <a:gd name="connsiteY0" fmla="*/ 286084 h 288394"/>
                  <a:gd name="connsiteX1" fmla="*/ 4278 w 328975"/>
                  <a:gd name="connsiteY1" fmla="*/ 219721 h 288394"/>
                  <a:gd name="connsiteX2" fmla="*/ 3832 w 328975"/>
                  <a:gd name="connsiteY2" fmla="*/ 202623 h 288394"/>
                  <a:gd name="connsiteX3" fmla="*/ 88511 w 328975"/>
                  <a:gd name="connsiteY3" fmla="*/ 129761 h 288394"/>
                  <a:gd name="connsiteX4" fmla="*/ 106747 w 328975"/>
                  <a:gd name="connsiteY4" fmla="*/ 138128 h 288394"/>
                  <a:gd name="connsiteX5" fmla="*/ 106747 w 328975"/>
                  <a:gd name="connsiteY5" fmla="*/ 181991 h 288394"/>
                  <a:gd name="connsiteX6" fmla="*/ 135299 w 328975"/>
                  <a:gd name="connsiteY6" fmla="*/ 181788 h 288394"/>
                  <a:gd name="connsiteX7" fmla="*/ 209135 w 328975"/>
                  <a:gd name="connsiteY7" fmla="*/ 170010 h 288394"/>
                  <a:gd name="connsiteX8" fmla="*/ 278178 w 328975"/>
                  <a:gd name="connsiteY8" fmla="*/ 89269 h 288394"/>
                  <a:gd name="connsiteX9" fmla="*/ 281346 w 328975"/>
                  <a:gd name="connsiteY9" fmla="*/ 13321 h 288394"/>
                  <a:gd name="connsiteX10" fmla="*/ 281346 w 328975"/>
                  <a:gd name="connsiteY10" fmla="*/ 0 h 288394"/>
                  <a:gd name="connsiteX11" fmla="*/ 328336 w 328975"/>
                  <a:gd name="connsiteY11" fmla="*/ 0 h 288394"/>
                  <a:gd name="connsiteX12" fmla="*/ 320132 w 328975"/>
                  <a:gd name="connsiteY12" fmla="*/ 120176 h 288394"/>
                  <a:gd name="connsiteX13" fmla="*/ 215389 w 328975"/>
                  <a:gd name="connsiteY13" fmla="*/ 216919 h 288394"/>
                  <a:gd name="connsiteX14" fmla="*/ 121652 w 328975"/>
                  <a:gd name="connsiteY14" fmla="*/ 229631 h 288394"/>
                  <a:gd name="connsiteX15" fmla="*/ 107234 w 328975"/>
                  <a:gd name="connsiteY15" fmla="*/ 230606 h 288394"/>
                  <a:gd name="connsiteX16" fmla="*/ 107234 w 328975"/>
                  <a:gd name="connsiteY16" fmla="*/ 277352 h 288394"/>
                  <a:gd name="connsiteX17" fmla="*/ 89364 w 328975"/>
                  <a:gd name="connsiteY17" fmla="*/ 286043 h 28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8975" h="288394">
                    <a:moveTo>
                      <a:pt x="89446" y="286084"/>
                    </a:moveTo>
                    <a:cubicBezTo>
                      <a:pt x="60488" y="263503"/>
                      <a:pt x="32546" y="241734"/>
                      <a:pt x="4278" y="219721"/>
                    </a:cubicBezTo>
                    <a:cubicBezTo>
                      <a:pt x="-1245" y="215416"/>
                      <a:pt x="-1448" y="207171"/>
                      <a:pt x="3832" y="202623"/>
                    </a:cubicBezTo>
                    <a:lnTo>
                      <a:pt x="88511" y="129761"/>
                    </a:lnTo>
                    <a:cubicBezTo>
                      <a:pt x="95659" y="123588"/>
                      <a:pt x="106747" y="128705"/>
                      <a:pt x="106747" y="138128"/>
                    </a:cubicBezTo>
                    <a:lnTo>
                      <a:pt x="106747" y="181991"/>
                    </a:lnTo>
                    <a:cubicBezTo>
                      <a:pt x="117022" y="181991"/>
                      <a:pt x="126323" y="183006"/>
                      <a:pt x="135299" y="181788"/>
                    </a:cubicBezTo>
                    <a:cubicBezTo>
                      <a:pt x="159992" y="178417"/>
                      <a:pt x="184766" y="175086"/>
                      <a:pt x="209135" y="170010"/>
                    </a:cubicBezTo>
                    <a:cubicBezTo>
                      <a:pt x="252429" y="160953"/>
                      <a:pt x="273711" y="131345"/>
                      <a:pt x="278178" y="89269"/>
                    </a:cubicBezTo>
                    <a:cubicBezTo>
                      <a:pt x="280859" y="64129"/>
                      <a:pt x="280412" y="38664"/>
                      <a:pt x="281346" y="13321"/>
                    </a:cubicBezTo>
                    <a:cubicBezTo>
                      <a:pt x="281508" y="9138"/>
                      <a:pt x="281346" y="4914"/>
                      <a:pt x="281346" y="0"/>
                    </a:cubicBezTo>
                    <a:lnTo>
                      <a:pt x="328336" y="0"/>
                    </a:lnTo>
                    <a:cubicBezTo>
                      <a:pt x="329311" y="40654"/>
                      <a:pt x="330611" y="80862"/>
                      <a:pt x="320132" y="120176"/>
                    </a:cubicBezTo>
                    <a:cubicBezTo>
                      <a:pt x="305674" y="174315"/>
                      <a:pt x="269162" y="205994"/>
                      <a:pt x="215389" y="216919"/>
                    </a:cubicBezTo>
                    <a:cubicBezTo>
                      <a:pt x="184563" y="223173"/>
                      <a:pt x="152925" y="225569"/>
                      <a:pt x="121652" y="229631"/>
                    </a:cubicBezTo>
                    <a:cubicBezTo>
                      <a:pt x="117104" y="230199"/>
                      <a:pt x="112474" y="230281"/>
                      <a:pt x="107234" y="230606"/>
                    </a:cubicBezTo>
                    <a:lnTo>
                      <a:pt x="107234" y="277352"/>
                    </a:lnTo>
                    <a:cubicBezTo>
                      <a:pt x="107234" y="286531"/>
                      <a:pt x="96594" y="291689"/>
                      <a:pt x="89364" y="286043"/>
                    </a:cubicBezTo>
                    <a:close/>
                  </a:path>
                </a:pathLst>
              </a:custGeom>
              <a:grpFill/>
              <a:ln w="40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Volný tvar: obrazec 48">
                <a:extLst>
                  <a:ext uri="{FF2B5EF4-FFF2-40B4-BE49-F238E27FC236}">
                    <a16:creationId xmlns:a16="http://schemas.microsoft.com/office/drawing/2014/main" id="{2A8F8984-BDED-903C-70B7-8336DAAD0BC4}"/>
                  </a:ext>
                </a:extLst>
              </p:cNvPr>
              <p:cNvSpPr/>
              <p:nvPr/>
            </p:nvSpPr>
            <p:spPr>
              <a:xfrm>
                <a:off x="8092702" y="-1081496"/>
                <a:ext cx="329147" cy="288362"/>
              </a:xfrm>
              <a:custGeom>
                <a:avLst/>
                <a:gdLst>
                  <a:gd name="connsiteX0" fmla="*/ 325194 w 329147"/>
                  <a:gd name="connsiteY0" fmla="*/ 85659 h 288362"/>
                  <a:gd name="connsiteX1" fmla="*/ 241083 w 329147"/>
                  <a:gd name="connsiteY1" fmla="*/ 158114 h 288362"/>
                  <a:gd name="connsiteX2" fmla="*/ 222807 w 329147"/>
                  <a:gd name="connsiteY2" fmla="*/ 149788 h 288362"/>
                  <a:gd name="connsiteX3" fmla="*/ 222807 w 329147"/>
                  <a:gd name="connsiteY3" fmla="*/ 106656 h 288362"/>
                  <a:gd name="connsiteX4" fmla="*/ 188894 w 329147"/>
                  <a:gd name="connsiteY4" fmla="*/ 106859 h 288362"/>
                  <a:gd name="connsiteX5" fmla="*/ 128055 w 329147"/>
                  <a:gd name="connsiteY5" fmla="*/ 116160 h 288362"/>
                  <a:gd name="connsiteX6" fmla="*/ 49670 w 329147"/>
                  <a:gd name="connsiteY6" fmla="*/ 206160 h 288362"/>
                  <a:gd name="connsiteX7" fmla="*/ 47355 w 329147"/>
                  <a:gd name="connsiteY7" fmla="*/ 276341 h 288362"/>
                  <a:gd name="connsiteX8" fmla="*/ 47355 w 329147"/>
                  <a:gd name="connsiteY8" fmla="*/ 288362 h 288362"/>
                  <a:gd name="connsiteX9" fmla="*/ 202 w 329147"/>
                  <a:gd name="connsiteY9" fmla="*/ 288362 h 288362"/>
                  <a:gd name="connsiteX10" fmla="*/ 324 w 329147"/>
                  <a:gd name="connsiteY10" fmla="*/ 257374 h 288362"/>
                  <a:gd name="connsiteX11" fmla="*/ 6335 w 329147"/>
                  <a:gd name="connsiteY11" fmla="*/ 180533 h 288362"/>
                  <a:gd name="connsiteX12" fmla="*/ 113840 w 329147"/>
                  <a:gd name="connsiteY12" fmla="*/ 71363 h 288362"/>
                  <a:gd name="connsiteX13" fmla="*/ 211110 w 329147"/>
                  <a:gd name="connsiteY13" fmla="*/ 58732 h 288362"/>
                  <a:gd name="connsiteX14" fmla="*/ 222320 w 329147"/>
                  <a:gd name="connsiteY14" fmla="*/ 47075 h 288362"/>
                  <a:gd name="connsiteX15" fmla="*/ 222035 w 329147"/>
                  <a:gd name="connsiteY15" fmla="*/ 11010 h 288362"/>
                  <a:gd name="connsiteX16" fmla="*/ 239905 w 329147"/>
                  <a:gd name="connsiteY16" fmla="*/ 2360 h 288362"/>
                  <a:gd name="connsiteX17" fmla="*/ 324870 w 329147"/>
                  <a:gd name="connsiteY17" fmla="*/ 68520 h 288362"/>
                  <a:gd name="connsiteX18" fmla="*/ 325316 w 329147"/>
                  <a:gd name="connsiteY18" fmla="*/ 85659 h 28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29147" h="288362">
                    <a:moveTo>
                      <a:pt x="325194" y="85659"/>
                    </a:moveTo>
                    <a:cubicBezTo>
                      <a:pt x="297374" y="109621"/>
                      <a:pt x="269716" y="133421"/>
                      <a:pt x="241083" y="158114"/>
                    </a:cubicBezTo>
                    <a:cubicBezTo>
                      <a:pt x="233935" y="164287"/>
                      <a:pt x="222807" y="159210"/>
                      <a:pt x="222807" y="149788"/>
                    </a:cubicBezTo>
                    <a:lnTo>
                      <a:pt x="222807" y="106656"/>
                    </a:lnTo>
                    <a:cubicBezTo>
                      <a:pt x="210338" y="106656"/>
                      <a:pt x="199495" y="105681"/>
                      <a:pt x="188894" y="106859"/>
                    </a:cubicBezTo>
                    <a:cubicBezTo>
                      <a:pt x="168506" y="109174"/>
                      <a:pt x="148118" y="111895"/>
                      <a:pt x="128055" y="116160"/>
                    </a:cubicBezTo>
                    <a:cubicBezTo>
                      <a:pt x="84679" y="125420"/>
                      <a:pt x="53325" y="161972"/>
                      <a:pt x="49670" y="206160"/>
                    </a:cubicBezTo>
                    <a:cubicBezTo>
                      <a:pt x="47721" y="229472"/>
                      <a:pt x="48005" y="252947"/>
                      <a:pt x="47355" y="276341"/>
                    </a:cubicBezTo>
                    <a:cubicBezTo>
                      <a:pt x="47233" y="280118"/>
                      <a:pt x="47355" y="283936"/>
                      <a:pt x="47355" y="288362"/>
                    </a:cubicBezTo>
                    <a:lnTo>
                      <a:pt x="202" y="288362"/>
                    </a:lnTo>
                    <a:cubicBezTo>
                      <a:pt x="202" y="278128"/>
                      <a:pt x="-326" y="267731"/>
                      <a:pt x="324" y="257374"/>
                    </a:cubicBezTo>
                    <a:cubicBezTo>
                      <a:pt x="1908" y="231706"/>
                      <a:pt x="1746" y="205673"/>
                      <a:pt x="6335" y="180533"/>
                    </a:cubicBezTo>
                    <a:cubicBezTo>
                      <a:pt x="17220" y="120424"/>
                      <a:pt x="54178" y="83384"/>
                      <a:pt x="113840" y="71363"/>
                    </a:cubicBezTo>
                    <a:cubicBezTo>
                      <a:pt x="145803" y="64905"/>
                      <a:pt x="178578" y="62224"/>
                      <a:pt x="211110" y="58732"/>
                    </a:cubicBezTo>
                    <a:cubicBezTo>
                      <a:pt x="219517" y="57838"/>
                      <a:pt x="222604" y="55848"/>
                      <a:pt x="222320" y="47075"/>
                    </a:cubicBezTo>
                    <a:cubicBezTo>
                      <a:pt x="221913" y="35297"/>
                      <a:pt x="221954" y="23519"/>
                      <a:pt x="222035" y="11010"/>
                    </a:cubicBezTo>
                    <a:cubicBezTo>
                      <a:pt x="222076" y="1832"/>
                      <a:pt x="232676" y="-3286"/>
                      <a:pt x="239905" y="2360"/>
                    </a:cubicBezTo>
                    <a:lnTo>
                      <a:pt x="324870" y="68520"/>
                    </a:lnTo>
                    <a:cubicBezTo>
                      <a:pt x="330393" y="72825"/>
                      <a:pt x="330596" y="81110"/>
                      <a:pt x="325316" y="85659"/>
                    </a:cubicBezTo>
                    <a:close/>
                  </a:path>
                </a:pathLst>
              </a:custGeom>
              <a:grpFill/>
              <a:ln w="40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Volný tvar: obrazec 49">
                <a:extLst>
                  <a:ext uri="{FF2B5EF4-FFF2-40B4-BE49-F238E27FC236}">
                    <a16:creationId xmlns:a16="http://schemas.microsoft.com/office/drawing/2014/main" id="{B1088585-5A55-A8F4-4D52-F716DAE9EF05}"/>
                  </a:ext>
                </a:extLst>
              </p:cNvPr>
              <p:cNvSpPr/>
              <p:nvPr/>
            </p:nvSpPr>
            <p:spPr>
              <a:xfrm>
                <a:off x="8092663" y="-653580"/>
                <a:ext cx="136362" cy="136299"/>
              </a:xfrm>
              <a:custGeom>
                <a:avLst/>
                <a:gdLst>
                  <a:gd name="connsiteX0" fmla="*/ 66158 w 136362"/>
                  <a:gd name="connsiteY0" fmla="*/ 136256 h 136299"/>
                  <a:gd name="connsiteX1" fmla="*/ 80 w 136362"/>
                  <a:gd name="connsiteY1" fmla="*/ 65384 h 136299"/>
                  <a:gd name="connsiteX2" fmla="*/ 70423 w 136362"/>
                  <a:gd name="connsiteY2" fmla="*/ 37 h 136299"/>
                  <a:gd name="connsiteX3" fmla="*/ 136339 w 136362"/>
                  <a:gd name="connsiteY3" fmla="*/ 69689 h 136299"/>
                  <a:gd name="connsiteX4" fmla="*/ 66158 w 136362"/>
                  <a:gd name="connsiteY4" fmla="*/ 136256 h 13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62" h="136299">
                    <a:moveTo>
                      <a:pt x="66158" y="136256"/>
                    </a:moveTo>
                    <a:cubicBezTo>
                      <a:pt x="28144" y="134875"/>
                      <a:pt x="-1748" y="102830"/>
                      <a:pt x="80" y="65384"/>
                    </a:cubicBezTo>
                    <a:cubicBezTo>
                      <a:pt x="1867" y="28223"/>
                      <a:pt x="33545" y="-1182"/>
                      <a:pt x="70423" y="37"/>
                    </a:cubicBezTo>
                    <a:cubicBezTo>
                      <a:pt x="107503" y="1255"/>
                      <a:pt x="137314" y="32771"/>
                      <a:pt x="136339" y="69689"/>
                    </a:cubicBezTo>
                    <a:cubicBezTo>
                      <a:pt x="135324" y="107907"/>
                      <a:pt x="103970" y="137596"/>
                      <a:pt x="66158" y="136256"/>
                    </a:cubicBezTo>
                    <a:close/>
                  </a:path>
                </a:pathLst>
              </a:custGeom>
              <a:grpFill/>
              <a:ln w="40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Volný tvar: obrazec 50">
                <a:extLst>
                  <a:ext uri="{FF2B5EF4-FFF2-40B4-BE49-F238E27FC236}">
                    <a16:creationId xmlns:a16="http://schemas.microsoft.com/office/drawing/2014/main" id="{110085F1-7B7C-544E-A93E-2D7709DDFF66}"/>
                  </a:ext>
                </a:extLst>
              </p:cNvPr>
              <p:cNvSpPr/>
              <p:nvPr/>
            </p:nvSpPr>
            <p:spPr>
              <a:xfrm>
                <a:off x="8509930" y="-1071984"/>
                <a:ext cx="136362" cy="136299"/>
              </a:xfrm>
              <a:custGeom>
                <a:avLst/>
                <a:gdLst>
                  <a:gd name="connsiteX0" fmla="*/ 66158 w 136362"/>
                  <a:gd name="connsiteY0" fmla="*/ 136255 h 136299"/>
                  <a:gd name="connsiteX1" fmla="*/ 80 w 136362"/>
                  <a:gd name="connsiteY1" fmla="*/ 65384 h 136299"/>
                  <a:gd name="connsiteX2" fmla="*/ 70423 w 136362"/>
                  <a:gd name="connsiteY2" fmla="*/ 37 h 136299"/>
                  <a:gd name="connsiteX3" fmla="*/ 136339 w 136362"/>
                  <a:gd name="connsiteY3" fmla="*/ 69689 h 136299"/>
                  <a:gd name="connsiteX4" fmla="*/ 66158 w 136362"/>
                  <a:gd name="connsiteY4" fmla="*/ 136255 h 13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62" h="136299">
                    <a:moveTo>
                      <a:pt x="66158" y="136255"/>
                    </a:moveTo>
                    <a:cubicBezTo>
                      <a:pt x="28144" y="134875"/>
                      <a:pt x="-1748" y="102830"/>
                      <a:pt x="80" y="65384"/>
                    </a:cubicBezTo>
                    <a:cubicBezTo>
                      <a:pt x="1867" y="28223"/>
                      <a:pt x="33545" y="-1182"/>
                      <a:pt x="70423" y="37"/>
                    </a:cubicBezTo>
                    <a:cubicBezTo>
                      <a:pt x="107503" y="1255"/>
                      <a:pt x="137314" y="32771"/>
                      <a:pt x="136339" y="69689"/>
                    </a:cubicBezTo>
                    <a:cubicBezTo>
                      <a:pt x="135324" y="107907"/>
                      <a:pt x="103970" y="137596"/>
                      <a:pt x="66158" y="136255"/>
                    </a:cubicBezTo>
                    <a:close/>
                  </a:path>
                </a:pathLst>
              </a:custGeom>
              <a:grpFill/>
              <a:ln w="40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C11EC6D3-B10B-5383-7FA9-D391947C308F}"/>
              </a:ext>
            </a:extLst>
          </p:cNvPr>
          <p:cNvGrpSpPr/>
          <p:nvPr/>
        </p:nvGrpSpPr>
        <p:grpSpPr>
          <a:xfrm>
            <a:off x="3120817" y="1177427"/>
            <a:ext cx="2099205" cy="2092984"/>
            <a:chOff x="4964371" y="-1498870"/>
            <a:chExt cx="1876696" cy="1871133"/>
          </a:xfrm>
        </p:grpSpPr>
        <p:sp>
          <p:nvSpPr>
            <p:cNvPr id="24" name="Slza 23">
              <a:extLst>
                <a:ext uri="{FF2B5EF4-FFF2-40B4-BE49-F238E27FC236}">
                  <a16:creationId xmlns:a16="http://schemas.microsoft.com/office/drawing/2014/main" id="{A8F53A3A-BBFB-D921-C6E4-93C7365AA64E}"/>
                </a:ext>
              </a:extLst>
            </p:cNvPr>
            <p:cNvSpPr/>
            <p:nvPr/>
          </p:nvSpPr>
          <p:spPr>
            <a:xfrm rot="10800000">
              <a:off x="4969934" y="-1498870"/>
              <a:ext cx="1871133" cy="1871133"/>
            </a:xfrm>
            <a:prstGeom prst="teardrop">
              <a:avLst/>
            </a:prstGeom>
            <a:noFill/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sp>
          <p:nvSpPr>
            <p:cNvPr id="25" name="Nadpis 1">
              <a:extLst>
                <a:ext uri="{FF2B5EF4-FFF2-40B4-BE49-F238E27FC236}">
                  <a16:creationId xmlns:a16="http://schemas.microsoft.com/office/drawing/2014/main" id="{F245E360-B854-1650-2D18-4D4DA9870DED}"/>
                </a:ext>
              </a:extLst>
            </p:cNvPr>
            <p:cNvSpPr txBox="1">
              <a:spLocks/>
            </p:cNvSpPr>
            <p:nvPr/>
          </p:nvSpPr>
          <p:spPr>
            <a:xfrm>
              <a:off x="4964371" y="-779800"/>
              <a:ext cx="1868229" cy="53813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small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cs-CZ" sz="2800" b="1" cap="none"/>
                <a:t>Podpora</a:t>
              </a:r>
              <a:endParaRPr lang="cs-CZ" sz="2400" cap="none"/>
            </a:p>
          </p:txBody>
        </p:sp>
      </p:grp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1B36EDAE-88C8-5C9F-0837-B2CA2A26B7AB}"/>
              </a:ext>
            </a:extLst>
          </p:cNvPr>
          <p:cNvGrpSpPr/>
          <p:nvPr/>
        </p:nvGrpSpPr>
        <p:grpSpPr>
          <a:xfrm flipH="1">
            <a:off x="546955" y="1177426"/>
            <a:ext cx="2099205" cy="2092984"/>
            <a:chOff x="4964371" y="-1498870"/>
            <a:chExt cx="1876696" cy="1871133"/>
          </a:xfrm>
        </p:grpSpPr>
        <p:sp>
          <p:nvSpPr>
            <p:cNvPr id="28" name="Slza 27">
              <a:extLst>
                <a:ext uri="{FF2B5EF4-FFF2-40B4-BE49-F238E27FC236}">
                  <a16:creationId xmlns:a16="http://schemas.microsoft.com/office/drawing/2014/main" id="{59BCDB5E-6EA5-DE2A-D1E1-12DBF09DE1F0}"/>
                </a:ext>
              </a:extLst>
            </p:cNvPr>
            <p:cNvSpPr/>
            <p:nvPr/>
          </p:nvSpPr>
          <p:spPr>
            <a:xfrm rot="10800000">
              <a:off x="4969934" y="-1498870"/>
              <a:ext cx="1871133" cy="1871133"/>
            </a:xfrm>
            <a:prstGeom prst="teardrop">
              <a:avLst/>
            </a:prstGeom>
            <a:noFill/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sp>
          <p:nvSpPr>
            <p:cNvPr id="29" name="Nadpis 1">
              <a:extLst>
                <a:ext uri="{FF2B5EF4-FFF2-40B4-BE49-F238E27FC236}">
                  <a16:creationId xmlns:a16="http://schemas.microsoft.com/office/drawing/2014/main" id="{614BEFB8-6D63-06E4-E4CC-9CE0CFF0054A}"/>
                </a:ext>
              </a:extLst>
            </p:cNvPr>
            <p:cNvSpPr txBox="1">
              <a:spLocks/>
            </p:cNvSpPr>
            <p:nvPr/>
          </p:nvSpPr>
          <p:spPr>
            <a:xfrm>
              <a:off x="4964371" y="-779800"/>
              <a:ext cx="1868229" cy="53813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small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cs-CZ" sz="2800" b="1" cap="none"/>
                <a:t>Informace</a:t>
              </a:r>
              <a:endParaRPr lang="cs-CZ" sz="2400" b="1" cap="none"/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3D4EDE15-6C0D-6E9E-C474-135871FE8082}"/>
              </a:ext>
            </a:extLst>
          </p:cNvPr>
          <p:cNvGrpSpPr/>
          <p:nvPr/>
        </p:nvGrpSpPr>
        <p:grpSpPr>
          <a:xfrm flipH="1">
            <a:off x="3099585" y="3745529"/>
            <a:ext cx="2120438" cy="2092981"/>
            <a:chOff x="4936922" y="-1498870"/>
            <a:chExt cx="1895678" cy="1871131"/>
          </a:xfrm>
        </p:grpSpPr>
        <p:sp>
          <p:nvSpPr>
            <p:cNvPr id="31" name="Slza 30">
              <a:extLst>
                <a:ext uri="{FF2B5EF4-FFF2-40B4-BE49-F238E27FC236}">
                  <a16:creationId xmlns:a16="http://schemas.microsoft.com/office/drawing/2014/main" id="{7DB22F4B-C9EC-B012-380D-1CBDDD086D2D}"/>
                </a:ext>
              </a:extLst>
            </p:cNvPr>
            <p:cNvSpPr/>
            <p:nvPr/>
          </p:nvSpPr>
          <p:spPr>
            <a:xfrm rot="16200000" flipV="1">
              <a:off x="4955904" y="-1498871"/>
              <a:ext cx="1871131" cy="1871134"/>
            </a:xfrm>
            <a:prstGeom prst="teardrop">
              <a:avLst/>
            </a:prstGeom>
            <a:noFill/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sp>
          <p:nvSpPr>
            <p:cNvPr id="32" name="Nadpis 1">
              <a:extLst>
                <a:ext uri="{FF2B5EF4-FFF2-40B4-BE49-F238E27FC236}">
                  <a16:creationId xmlns:a16="http://schemas.microsoft.com/office/drawing/2014/main" id="{32AA6956-5B35-266B-187F-EC1B0AC7E0E8}"/>
                </a:ext>
              </a:extLst>
            </p:cNvPr>
            <p:cNvSpPr txBox="1">
              <a:spLocks/>
            </p:cNvSpPr>
            <p:nvPr/>
          </p:nvSpPr>
          <p:spPr>
            <a:xfrm>
              <a:off x="4936922" y="-911170"/>
              <a:ext cx="1895678" cy="7759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small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cs-CZ" sz="2800" b="1" cap="none"/>
                <a:t>Spolupráce</a:t>
              </a:r>
              <a:br>
                <a:rPr lang="cs-CZ" sz="2800" b="1" cap="none"/>
              </a:br>
              <a:r>
                <a:rPr lang="cs-CZ" sz="2800" b="1" cap="none"/>
                <a:t>v území</a:t>
              </a:r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D3A60F9A-E54A-F09D-C835-A106A280DBAD}"/>
              </a:ext>
            </a:extLst>
          </p:cNvPr>
          <p:cNvGrpSpPr/>
          <p:nvPr/>
        </p:nvGrpSpPr>
        <p:grpSpPr>
          <a:xfrm flipH="1" flipV="1">
            <a:off x="546955" y="3745526"/>
            <a:ext cx="2099205" cy="2092984"/>
            <a:chOff x="4964371" y="-1498870"/>
            <a:chExt cx="1876696" cy="1871133"/>
          </a:xfrm>
        </p:grpSpPr>
        <p:sp>
          <p:nvSpPr>
            <p:cNvPr id="34" name="Slza 33">
              <a:extLst>
                <a:ext uri="{FF2B5EF4-FFF2-40B4-BE49-F238E27FC236}">
                  <a16:creationId xmlns:a16="http://schemas.microsoft.com/office/drawing/2014/main" id="{AD773149-9967-1B1C-6E2F-6F33E4D76CEF}"/>
                </a:ext>
              </a:extLst>
            </p:cNvPr>
            <p:cNvSpPr/>
            <p:nvPr/>
          </p:nvSpPr>
          <p:spPr>
            <a:xfrm rot="10800000">
              <a:off x="4969934" y="-1498870"/>
              <a:ext cx="1871133" cy="1871133"/>
            </a:xfrm>
            <a:prstGeom prst="teardrop">
              <a:avLst/>
            </a:prstGeom>
            <a:noFill/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sp>
          <p:nvSpPr>
            <p:cNvPr id="35" name="Nadpis 1">
              <a:extLst>
                <a:ext uri="{FF2B5EF4-FFF2-40B4-BE49-F238E27FC236}">
                  <a16:creationId xmlns:a16="http://schemas.microsoft.com/office/drawing/2014/main" id="{689DBD61-7E23-96EB-7B47-2CB562793DB2}"/>
                </a:ext>
              </a:extLst>
            </p:cNvPr>
            <p:cNvSpPr txBox="1">
              <a:spLocks/>
            </p:cNvSpPr>
            <p:nvPr/>
          </p:nvSpPr>
          <p:spPr>
            <a:xfrm rot="10800000">
              <a:off x="4964371" y="-782053"/>
              <a:ext cx="1868229" cy="42923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 cap="small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cs-CZ" sz="2800" b="1" cap="none"/>
                <a:t>Komunikace</a:t>
              </a:r>
            </a:p>
          </p:txBody>
        </p:sp>
      </p:grpSp>
      <p:sp>
        <p:nvSpPr>
          <p:cNvPr id="3" name="Nadpis 1">
            <a:extLst>
              <a:ext uri="{FF2B5EF4-FFF2-40B4-BE49-F238E27FC236}">
                <a16:creationId xmlns:a16="http://schemas.microsoft.com/office/drawing/2014/main" id="{6FD80F21-0052-9993-370A-302721C1EB9A}"/>
              </a:ext>
            </a:extLst>
          </p:cNvPr>
          <p:cNvSpPr txBox="1">
            <a:spLocks/>
          </p:cNvSpPr>
          <p:nvPr/>
        </p:nvSpPr>
        <p:spPr>
          <a:xfrm>
            <a:off x="6194082" y="4188494"/>
            <a:ext cx="5481982" cy="174509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sm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b="1" cap="none">
                <a:solidFill>
                  <a:schemeClr val="tx1"/>
                </a:solidFill>
              </a:rPr>
              <a:t>Střední článek</a:t>
            </a:r>
            <a:br>
              <a:rPr lang="cs-CZ" sz="6000" b="1">
                <a:solidFill>
                  <a:srgbClr val="5CB9EB"/>
                </a:solidFill>
              </a:rPr>
            </a:br>
            <a:r>
              <a:rPr lang="cs-CZ" sz="3300" b="1" cap="none">
                <a:solidFill>
                  <a:srgbClr val="5CB9EB"/>
                </a:solidFill>
              </a:rPr>
              <a:t>nabídne</a:t>
            </a:r>
            <a:r>
              <a:rPr lang="cs-CZ" sz="3300" cap="none">
                <a:solidFill>
                  <a:srgbClr val="5CB9EB"/>
                </a:solidFill>
              </a:rPr>
              <a:t> </a:t>
            </a:r>
            <a:r>
              <a:rPr lang="cs-CZ" sz="3300" b="1" cap="none">
                <a:solidFill>
                  <a:srgbClr val="5CB9EB"/>
                </a:solidFill>
              </a:rPr>
              <a:t>ucelený podpůrný systém</a:t>
            </a:r>
            <a:br>
              <a:rPr lang="cs-CZ" sz="3200" cap="none">
                <a:solidFill>
                  <a:srgbClr val="5CB9EB"/>
                </a:solidFill>
              </a:rPr>
            </a:br>
            <a:r>
              <a:rPr lang="cs-CZ" sz="3000" cap="none">
                <a:solidFill>
                  <a:srgbClr val="5CB9EB"/>
                </a:solidFill>
              </a:rPr>
              <a:t>pro vedení škol i zřizovatele</a:t>
            </a:r>
          </a:p>
        </p:txBody>
      </p:sp>
    </p:spTree>
    <p:extLst>
      <p:ext uri="{BB962C8B-B14F-4D97-AF65-F5344CB8AC3E}">
        <p14:creationId xmlns:p14="http://schemas.microsoft.com/office/powerpoint/2010/main" val="36560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1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 p14:presetBounceEnd="99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6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nodeType="withEffect" p14:presetBounceEnd="99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4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délník: s jedním zakulaceným rohem 33">
            <a:extLst>
              <a:ext uri="{FF2B5EF4-FFF2-40B4-BE49-F238E27FC236}">
                <a16:creationId xmlns:a16="http://schemas.microsoft.com/office/drawing/2014/main" id="{44D77199-576F-FD62-B391-948175512688}"/>
              </a:ext>
            </a:extLst>
          </p:cNvPr>
          <p:cNvSpPr/>
          <p:nvPr/>
        </p:nvSpPr>
        <p:spPr>
          <a:xfrm>
            <a:off x="-9126" y="1878676"/>
            <a:ext cx="12201125" cy="4979324"/>
          </a:xfrm>
          <a:prstGeom prst="round1Rect">
            <a:avLst>
              <a:gd name="adj" fmla="val 41037"/>
            </a:avLst>
          </a:prstGeom>
          <a:solidFill>
            <a:srgbClr val="5CB9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DD1B74-9C29-2CBA-8297-6A3BB7AD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00063"/>
            <a:ext cx="5314084" cy="1045927"/>
          </a:xfrm>
        </p:spPr>
        <p:txBody>
          <a:bodyPr/>
          <a:lstStyle/>
          <a:p>
            <a:r>
              <a:rPr lang="cs-CZ"/>
              <a:t>Na jakých principech </a:t>
            </a:r>
            <a:r>
              <a:rPr lang="cs-CZ">
                <a:solidFill>
                  <a:srgbClr val="5CB9EB"/>
                </a:solidFill>
              </a:rPr>
              <a:t>střední článek stavíme?</a:t>
            </a:r>
            <a:endParaRPr lang="en-GB">
              <a:solidFill>
                <a:srgbClr val="5CB9EB"/>
              </a:solidFill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5A5789D9-ACE0-D011-7BB7-CF77CA156FBF}"/>
              </a:ext>
            </a:extLst>
          </p:cNvPr>
          <p:cNvSpPr txBox="1">
            <a:spLocks/>
          </p:cNvSpPr>
          <p:nvPr/>
        </p:nvSpPr>
        <p:spPr>
          <a:xfrm>
            <a:off x="1795441" y="2515580"/>
            <a:ext cx="3063177" cy="78752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pt-BR" sz="3000" b="0">
                <a:solidFill>
                  <a:schemeClr val="bg1"/>
                </a:solidFill>
                <a:latin typeface="+mn-lt"/>
              </a:rPr>
              <a:t>Zachování </a:t>
            </a:r>
            <a:r>
              <a:rPr lang="pt-BR" sz="3000">
                <a:solidFill>
                  <a:schemeClr val="bg1"/>
                </a:solidFill>
                <a:latin typeface="+mn-lt"/>
              </a:rPr>
              <a:t>autonomie</a:t>
            </a:r>
            <a:r>
              <a:rPr lang="pt-BR" sz="3000" b="0">
                <a:solidFill>
                  <a:schemeClr val="bg1"/>
                </a:solidFill>
                <a:latin typeface="+mn-lt"/>
              </a:rPr>
              <a:t> škol i role zřizovatelů</a:t>
            </a:r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id="{4F2B504E-AE45-EA02-1E3A-36F2C95925F0}"/>
              </a:ext>
            </a:extLst>
          </p:cNvPr>
          <p:cNvSpPr txBox="1">
            <a:spLocks/>
          </p:cNvSpPr>
          <p:nvPr/>
        </p:nvSpPr>
        <p:spPr>
          <a:xfrm>
            <a:off x="1795441" y="4203347"/>
            <a:ext cx="3063177" cy="78752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pt-BR" sz="3000" b="0">
                <a:solidFill>
                  <a:schemeClr val="bg1"/>
                </a:solidFill>
                <a:latin typeface="+mn-lt"/>
              </a:rPr>
              <a:t>Posílení </a:t>
            </a:r>
            <a:r>
              <a:rPr lang="pt-BR" sz="3000">
                <a:solidFill>
                  <a:schemeClr val="bg1"/>
                </a:solidFill>
                <a:latin typeface="+mn-lt"/>
              </a:rPr>
              <a:t>subsidiarity a</a:t>
            </a:r>
            <a:r>
              <a:rPr lang="cs-CZ" sz="3000">
                <a:solidFill>
                  <a:schemeClr val="bg1"/>
                </a:solidFill>
                <a:latin typeface="+mn-lt"/>
              </a:rPr>
              <a:t> </a:t>
            </a:r>
            <a:r>
              <a:rPr lang="pt-BR" sz="3000">
                <a:solidFill>
                  <a:schemeClr val="bg1"/>
                </a:solidFill>
                <a:latin typeface="+mn-lt"/>
              </a:rPr>
              <a:t>lokální participace</a:t>
            </a:r>
          </a:p>
        </p:txBody>
      </p:sp>
      <p:sp>
        <p:nvSpPr>
          <p:cNvPr id="29" name="Nadpis 1">
            <a:extLst>
              <a:ext uri="{FF2B5EF4-FFF2-40B4-BE49-F238E27FC236}">
                <a16:creationId xmlns:a16="http://schemas.microsoft.com/office/drawing/2014/main" id="{507895FF-80EA-7A44-E41C-564ECBF5CF90}"/>
              </a:ext>
            </a:extLst>
          </p:cNvPr>
          <p:cNvSpPr txBox="1">
            <a:spLocks/>
          </p:cNvSpPr>
          <p:nvPr/>
        </p:nvSpPr>
        <p:spPr>
          <a:xfrm>
            <a:off x="6735604" y="2515580"/>
            <a:ext cx="4162381" cy="78752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pt-BR" sz="3000" b="0">
                <a:solidFill>
                  <a:schemeClr val="bg1"/>
                </a:solidFill>
                <a:latin typeface="+mn-lt"/>
              </a:rPr>
              <a:t>Podpora </a:t>
            </a:r>
            <a:r>
              <a:rPr lang="pt-BR" sz="3000">
                <a:solidFill>
                  <a:schemeClr val="bg1"/>
                </a:solidFill>
                <a:latin typeface="+mn-lt"/>
              </a:rPr>
              <a:t>pestrosti a</a:t>
            </a:r>
            <a:r>
              <a:rPr lang="cs-CZ" sz="3000">
                <a:solidFill>
                  <a:schemeClr val="bg1"/>
                </a:solidFill>
                <a:latin typeface="+mn-lt"/>
              </a:rPr>
              <a:t> </a:t>
            </a:r>
            <a:r>
              <a:rPr lang="pt-BR" sz="3000">
                <a:solidFill>
                  <a:schemeClr val="bg1"/>
                </a:solidFill>
                <a:latin typeface="+mn-lt"/>
              </a:rPr>
              <a:t>rozmanitosti</a:t>
            </a:r>
            <a:r>
              <a:rPr lang="pt-BR" sz="3000" b="0">
                <a:solidFill>
                  <a:schemeClr val="bg1"/>
                </a:solidFill>
                <a:latin typeface="+mn-lt"/>
              </a:rPr>
              <a:t> ve vzdělávání</a:t>
            </a:r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EECC6CF6-8277-A031-1C0F-CBC9EF43FDD7}"/>
              </a:ext>
            </a:extLst>
          </p:cNvPr>
          <p:cNvSpPr txBox="1">
            <a:spLocks/>
          </p:cNvSpPr>
          <p:nvPr/>
        </p:nvSpPr>
        <p:spPr>
          <a:xfrm>
            <a:off x="6735604" y="4203347"/>
            <a:ext cx="4858914" cy="78752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pt-BR" sz="3000" b="0">
                <a:solidFill>
                  <a:schemeClr val="bg1"/>
                </a:solidFill>
                <a:latin typeface="+mn-lt"/>
              </a:rPr>
              <a:t>Každé dítě má možnost získat </a:t>
            </a:r>
            <a:r>
              <a:rPr lang="pt-BR" sz="3000">
                <a:solidFill>
                  <a:schemeClr val="bg1"/>
                </a:solidFill>
                <a:latin typeface="+mn-lt"/>
              </a:rPr>
              <a:t>kvalitní vzdělání</a:t>
            </a:r>
            <a:r>
              <a:rPr lang="pt-BR" sz="3000" b="0">
                <a:solidFill>
                  <a:schemeClr val="bg1"/>
                </a:solidFill>
                <a:latin typeface="+mn-lt"/>
              </a:rPr>
              <a:t> v místě, kde žije</a:t>
            </a:r>
          </a:p>
        </p:txBody>
      </p:sp>
      <p:grpSp>
        <p:nvGrpSpPr>
          <p:cNvPr id="70" name="Skupina 69">
            <a:extLst>
              <a:ext uri="{FF2B5EF4-FFF2-40B4-BE49-F238E27FC236}">
                <a16:creationId xmlns:a16="http://schemas.microsoft.com/office/drawing/2014/main" id="{197CA042-8F5D-3D1F-0B21-B867242A6B99}"/>
              </a:ext>
            </a:extLst>
          </p:cNvPr>
          <p:cNvGrpSpPr/>
          <p:nvPr/>
        </p:nvGrpSpPr>
        <p:grpSpPr>
          <a:xfrm>
            <a:off x="5456100" y="2383073"/>
            <a:ext cx="1045926" cy="1045927"/>
            <a:chOff x="1187611" y="1585853"/>
            <a:chExt cx="1045926" cy="1045927"/>
          </a:xfrm>
        </p:grpSpPr>
        <p:sp>
          <p:nvSpPr>
            <p:cNvPr id="72" name="Slza 71">
              <a:extLst>
                <a:ext uri="{FF2B5EF4-FFF2-40B4-BE49-F238E27FC236}">
                  <a16:creationId xmlns:a16="http://schemas.microsoft.com/office/drawing/2014/main" id="{AD80C4C9-E0A1-0E67-9644-0063CC2531AF}"/>
                </a:ext>
              </a:extLst>
            </p:cNvPr>
            <p:cNvSpPr/>
            <p:nvPr/>
          </p:nvSpPr>
          <p:spPr>
            <a:xfrm rot="10800000" flipH="1">
              <a:off x="1187611" y="1585853"/>
              <a:ext cx="1045926" cy="1045927"/>
            </a:xfrm>
            <a:prstGeom prst="teardrop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sp>
          <p:nvSpPr>
            <p:cNvPr id="73" name="Ovál 72">
              <a:extLst>
                <a:ext uri="{FF2B5EF4-FFF2-40B4-BE49-F238E27FC236}">
                  <a16:creationId xmlns:a16="http://schemas.microsoft.com/office/drawing/2014/main" id="{58AE0B4C-49CD-684B-6EB6-3858FB230291}"/>
                </a:ext>
              </a:extLst>
            </p:cNvPr>
            <p:cNvSpPr/>
            <p:nvPr/>
          </p:nvSpPr>
          <p:spPr>
            <a:xfrm>
              <a:off x="1346373" y="1744617"/>
              <a:ext cx="728400" cy="728400"/>
            </a:xfrm>
            <a:prstGeom prst="ellipse">
              <a:avLst/>
            </a:prstGeom>
            <a:solidFill>
              <a:srgbClr val="5CB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1" name="Grafický objekt 50">
            <a:extLst>
              <a:ext uri="{FF2B5EF4-FFF2-40B4-BE49-F238E27FC236}">
                <a16:creationId xmlns:a16="http://schemas.microsoft.com/office/drawing/2014/main" id="{90E6FEBC-4173-1F54-FEE4-1A95E79C6CB5}"/>
              </a:ext>
            </a:extLst>
          </p:cNvPr>
          <p:cNvSpPr/>
          <p:nvPr/>
        </p:nvSpPr>
        <p:spPr>
          <a:xfrm>
            <a:off x="5784562" y="2637717"/>
            <a:ext cx="460210" cy="369970"/>
          </a:xfrm>
          <a:custGeom>
            <a:avLst/>
            <a:gdLst>
              <a:gd name="connsiteX0" fmla="*/ 476329 w 476329"/>
              <a:gd name="connsiteY0" fmla="*/ 0 h 382931"/>
              <a:gd name="connsiteX1" fmla="*/ 184127 w 476329"/>
              <a:gd name="connsiteY1" fmla="*/ 382932 h 382931"/>
              <a:gd name="connsiteX2" fmla="*/ 184127 w 476329"/>
              <a:gd name="connsiteY2" fmla="*/ 382932 h 382931"/>
              <a:gd name="connsiteX3" fmla="*/ 0 w 476329"/>
              <a:gd name="connsiteY3" fmla="*/ 242835 h 38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329" h="382931">
                <a:moveTo>
                  <a:pt x="476329" y="0"/>
                </a:moveTo>
                <a:lnTo>
                  <a:pt x="184127" y="382932"/>
                </a:lnTo>
                <a:lnTo>
                  <a:pt x="184127" y="382932"/>
                </a:lnTo>
                <a:lnTo>
                  <a:pt x="0" y="242835"/>
                </a:lnTo>
              </a:path>
            </a:pathLst>
          </a:custGeom>
          <a:noFill/>
          <a:ln w="60325" cap="rnd">
            <a:solidFill>
              <a:srgbClr val="002367"/>
            </a:solidFill>
            <a:prstDash val="solid"/>
            <a:round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75" name="Skupina 74">
            <a:extLst>
              <a:ext uri="{FF2B5EF4-FFF2-40B4-BE49-F238E27FC236}">
                <a16:creationId xmlns:a16="http://schemas.microsoft.com/office/drawing/2014/main" id="{0EE74594-C5ED-2881-F6FF-8B2502E372A1}"/>
              </a:ext>
            </a:extLst>
          </p:cNvPr>
          <p:cNvGrpSpPr/>
          <p:nvPr/>
        </p:nvGrpSpPr>
        <p:grpSpPr>
          <a:xfrm>
            <a:off x="523713" y="2383073"/>
            <a:ext cx="1045926" cy="1045927"/>
            <a:chOff x="1187611" y="1585853"/>
            <a:chExt cx="1045926" cy="1045927"/>
          </a:xfrm>
        </p:grpSpPr>
        <p:sp>
          <p:nvSpPr>
            <p:cNvPr id="77" name="Slza 76">
              <a:extLst>
                <a:ext uri="{FF2B5EF4-FFF2-40B4-BE49-F238E27FC236}">
                  <a16:creationId xmlns:a16="http://schemas.microsoft.com/office/drawing/2014/main" id="{339D6842-49BB-4D3A-A48F-64273D65A84E}"/>
                </a:ext>
              </a:extLst>
            </p:cNvPr>
            <p:cNvSpPr/>
            <p:nvPr/>
          </p:nvSpPr>
          <p:spPr>
            <a:xfrm rot="10800000" flipH="1">
              <a:off x="1187611" y="1585853"/>
              <a:ext cx="1045926" cy="1045927"/>
            </a:xfrm>
            <a:prstGeom prst="teardrop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sp>
          <p:nvSpPr>
            <p:cNvPr id="78" name="Ovál 77">
              <a:extLst>
                <a:ext uri="{FF2B5EF4-FFF2-40B4-BE49-F238E27FC236}">
                  <a16:creationId xmlns:a16="http://schemas.microsoft.com/office/drawing/2014/main" id="{5B818230-7FDB-610D-8DBE-9B1BBAE44000}"/>
                </a:ext>
              </a:extLst>
            </p:cNvPr>
            <p:cNvSpPr/>
            <p:nvPr/>
          </p:nvSpPr>
          <p:spPr>
            <a:xfrm>
              <a:off x="1346373" y="1744617"/>
              <a:ext cx="728400" cy="728400"/>
            </a:xfrm>
            <a:prstGeom prst="ellipse">
              <a:avLst/>
            </a:prstGeom>
            <a:solidFill>
              <a:srgbClr val="5CB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6" name="Grafický objekt 50">
            <a:extLst>
              <a:ext uri="{FF2B5EF4-FFF2-40B4-BE49-F238E27FC236}">
                <a16:creationId xmlns:a16="http://schemas.microsoft.com/office/drawing/2014/main" id="{8132BFA4-86FB-DA1C-7C29-1F8D06C8D853}"/>
              </a:ext>
            </a:extLst>
          </p:cNvPr>
          <p:cNvSpPr/>
          <p:nvPr/>
        </p:nvSpPr>
        <p:spPr>
          <a:xfrm>
            <a:off x="852175" y="2637717"/>
            <a:ext cx="460210" cy="369970"/>
          </a:xfrm>
          <a:custGeom>
            <a:avLst/>
            <a:gdLst>
              <a:gd name="connsiteX0" fmla="*/ 476329 w 476329"/>
              <a:gd name="connsiteY0" fmla="*/ 0 h 382931"/>
              <a:gd name="connsiteX1" fmla="*/ 184127 w 476329"/>
              <a:gd name="connsiteY1" fmla="*/ 382932 h 382931"/>
              <a:gd name="connsiteX2" fmla="*/ 184127 w 476329"/>
              <a:gd name="connsiteY2" fmla="*/ 382932 h 382931"/>
              <a:gd name="connsiteX3" fmla="*/ 0 w 476329"/>
              <a:gd name="connsiteY3" fmla="*/ 242835 h 38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329" h="382931">
                <a:moveTo>
                  <a:pt x="476329" y="0"/>
                </a:moveTo>
                <a:lnTo>
                  <a:pt x="184127" y="382932"/>
                </a:lnTo>
                <a:lnTo>
                  <a:pt x="184127" y="382932"/>
                </a:lnTo>
                <a:lnTo>
                  <a:pt x="0" y="242835"/>
                </a:lnTo>
              </a:path>
            </a:pathLst>
          </a:custGeom>
          <a:noFill/>
          <a:ln w="60325" cap="rnd">
            <a:solidFill>
              <a:srgbClr val="002367"/>
            </a:solidFill>
            <a:prstDash val="solid"/>
            <a:round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954D3488-1658-34FE-92D6-13EC9882BC80}"/>
              </a:ext>
            </a:extLst>
          </p:cNvPr>
          <p:cNvGrpSpPr/>
          <p:nvPr/>
        </p:nvGrpSpPr>
        <p:grpSpPr>
          <a:xfrm>
            <a:off x="5456100" y="4065904"/>
            <a:ext cx="1045926" cy="1045927"/>
            <a:chOff x="1187611" y="1585853"/>
            <a:chExt cx="1045926" cy="1045927"/>
          </a:xfrm>
        </p:grpSpPr>
        <p:sp>
          <p:nvSpPr>
            <p:cNvPr id="82" name="Slza 81">
              <a:extLst>
                <a:ext uri="{FF2B5EF4-FFF2-40B4-BE49-F238E27FC236}">
                  <a16:creationId xmlns:a16="http://schemas.microsoft.com/office/drawing/2014/main" id="{4636AD51-CCFB-AFED-C381-1EAF54057DD0}"/>
                </a:ext>
              </a:extLst>
            </p:cNvPr>
            <p:cNvSpPr/>
            <p:nvPr/>
          </p:nvSpPr>
          <p:spPr>
            <a:xfrm rot="10800000" flipH="1">
              <a:off x="1187611" y="1585853"/>
              <a:ext cx="1045926" cy="1045927"/>
            </a:xfrm>
            <a:prstGeom prst="teardrop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sp>
          <p:nvSpPr>
            <p:cNvPr id="83" name="Ovál 82">
              <a:extLst>
                <a:ext uri="{FF2B5EF4-FFF2-40B4-BE49-F238E27FC236}">
                  <a16:creationId xmlns:a16="http://schemas.microsoft.com/office/drawing/2014/main" id="{0E5D8A11-34C8-2335-67EC-68E851CFD4EB}"/>
                </a:ext>
              </a:extLst>
            </p:cNvPr>
            <p:cNvSpPr/>
            <p:nvPr/>
          </p:nvSpPr>
          <p:spPr>
            <a:xfrm>
              <a:off x="1346373" y="1744617"/>
              <a:ext cx="728400" cy="728400"/>
            </a:xfrm>
            <a:prstGeom prst="ellipse">
              <a:avLst/>
            </a:prstGeom>
            <a:solidFill>
              <a:srgbClr val="5CB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1" name="Grafický objekt 50">
            <a:extLst>
              <a:ext uri="{FF2B5EF4-FFF2-40B4-BE49-F238E27FC236}">
                <a16:creationId xmlns:a16="http://schemas.microsoft.com/office/drawing/2014/main" id="{6F1AE91F-1117-B0F3-A02F-1AD03EA188A9}"/>
              </a:ext>
            </a:extLst>
          </p:cNvPr>
          <p:cNvSpPr/>
          <p:nvPr/>
        </p:nvSpPr>
        <p:spPr>
          <a:xfrm>
            <a:off x="5784562" y="4320548"/>
            <a:ext cx="460210" cy="369970"/>
          </a:xfrm>
          <a:custGeom>
            <a:avLst/>
            <a:gdLst>
              <a:gd name="connsiteX0" fmla="*/ 476329 w 476329"/>
              <a:gd name="connsiteY0" fmla="*/ 0 h 382931"/>
              <a:gd name="connsiteX1" fmla="*/ 184127 w 476329"/>
              <a:gd name="connsiteY1" fmla="*/ 382932 h 382931"/>
              <a:gd name="connsiteX2" fmla="*/ 184127 w 476329"/>
              <a:gd name="connsiteY2" fmla="*/ 382932 h 382931"/>
              <a:gd name="connsiteX3" fmla="*/ 0 w 476329"/>
              <a:gd name="connsiteY3" fmla="*/ 242835 h 38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329" h="382931">
                <a:moveTo>
                  <a:pt x="476329" y="0"/>
                </a:moveTo>
                <a:lnTo>
                  <a:pt x="184127" y="382932"/>
                </a:lnTo>
                <a:lnTo>
                  <a:pt x="184127" y="382932"/>
                </a:lnTo>
                <a:lnTo>
                  <a:pt x="0" y="242835"/>
                </a:lnTo>
              </a:path>
            </a:pathLst>
          </a:custGeom>
          <a:noFill/>
          <a:ln w="60325" cap="rnd">
            <a:solidFill>
              <a:srgbClr val="002367"/>
            </a:solidFill>
            <a:prstDash val="solid"/>
            <a:round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85" name="Skupina 84">
            <a:extLst>
              <a:ext uri="{FF2B5EF4-FFF2-40B4-BE49-F238E27FC236}">
                <a16:creationId xmlns:a16="http://schemas.microsoft.com/office/drawing/2014/main" id="{A6B0B96F-106D-116C-99E1-32B1E4146594}"/>
              </a:ext>
            </a:extLst>
          </p:cNvPr>
          <p:cNvGrpSpPr/>
          <p:nvPr/>
        </p:nvGrpSpPr>
        <p:grpSpPr>
          <a:xfrm>
            <a:off x="523713" y="4065904"/>
            <a:ext cx="1045926" cy="1045927"/>
            <a:chOff x="1187611" y="1585853"/>
            <a:chExt cx="1045926" cy="1045927"/>
          </a:xfrm>
        </p:grpSpPr>
        <p:sp>
          <p:nvSpPr>
            <p:cNvPr id="87" name="Slza 86">
              <a:extLst>
                <a:ext uri="{FF2B5EF4-FFF2-40B4-BE49-F238E27FC236}">
                  <a16:creationId xmlns:a16="http://schemas.microsoft.com/office/drawing/2014/main" id="{9C4D717B-C358-B7BD-7343-9A7339EA5A56}"/>
                </a:ext>
              </a:extLst>
            </p:cNvPr>
            <p:cNvSpPr/>
            <p:nvPr/>
          </p:nvSpPr>
          <p:spPr>
            <a:xfrm rot="10800000" flipH="1">
              <a:off x="1187611" y="1585853"/>
              <a:ext cx="1045926" cy="1045927"/>
            </a:xfrm>
            <a:prstGeom prst="teardrop">
              <a:avLst/>
            </a:prstGeom>
            <a:solidFill>
              <a:schemeClr val="bg1"/>
            </a:solidFill>
            <a:ln w="349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sp>
          <p:nvSpPr>
            <p:cNvPr id="88" name="Ovál 87">
              <a:extLst>
                <a:ext uri="{FF2B5EF4-FFF2-40B4-BE49-F238E27FC236}">
                  <a16:creationId xmlns:a16="http://schemas.microsoft.com/office/drawing/2014/main" id="{D802E03D-1E74-7EB0-AD22-060CC36A56B0}"/>
                </a:ext>
              </a:extLst>
            </p:cNvPr>
            <p:cNvSpPr/>
            <p:nvPr/>
          </p:nvSpPr>
          <p:spPr>
            <a:xfrm>
              <a:off x="1346373" y="1744617"/>
              <a:ext cx="728400" cy="728400"/>
            </a:xfrm>
            <a:prstGeom prst="ellipse">
              <a:avLst/>
            </a:prstGeom>
            <a:solidFill>
              <a:srgbClr val="5CB9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6" name="Grafický objekt 50">
            <a:extLst>
              <a:ext uri="{FF2B5EF4-FFF2-40B4-BE49-F238E27FC236}">
                <a16:creationId xmlns:a16="http://schemas.microsoft.com/office/drawing/2014/main" id="{2C46803A-5D00-2A19-41B9-49F119CA21FE}"/>
              </a:ext>
            </a:extLst>
          </p:cNvPr>
          <p:cNvSpPr/>
          <p:nvPr/>
        </p:nvSpPr>
        <p:spPr>
          <a:xfrm>
            <a:off x="852175" y="4320548"/>
            <a:ext cx="460210" cy="369970"/>
          </a:xfrm>
          <a:custGeom>
            <a:avLst/>
            <a:gdLst>
              <a:gd name="connsiteX0" fmla="*/ 476329 w 476329"/>
              <a:gd name="connsiteY0" fmla="*/ 0 h 382931"/>
              <a:gd name="connsiteX1" fmla="*/ 184127 w 476329"/>
              <a:gd name="connsiteY1" fmla="*/ 382932 h 382931"/>
              <a:gd name="connsiteX2" fmla="*/ 184127 w 476329"/>
              <a:gd name="connsiteY2" fmla="*/ 382932 h 382931"/>
              <a:gd name="connsiteX3" fmla="*/ 0 w 476329"/>
              <a:gd name="connsiteY3" fmla="*/ 242835 h 38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329" h="382931">
                <a:moveTo>
                  <a:pt x="476329" y="0"/>
                </a:moveTo>
                <a:lnTo>
                  <a:pt x="184127" y="382932"/>
                </a:lnTo>
                <a:lnTo>
                  <a:pt x="184127" y="382932"/>
                </a:lnTo>
                <a:lnTo>
                  <a:pt x="0" y="242835"/>
                </a:lnTo>
              </a:path>
            </a:pathLst>
          </a:custGeom>
          <a:noFill/>
          <a:ln w="60325" cap="rnd">
            <a:solidFill>
              <a:srgbClr val="002367"/>
            </a:solidFill>
            <a:prstDash val="solid"/>
            <a:round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6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250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4" dur="1000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250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61" dur="1000" fill="hold"/>
                                            <p:tgtEl>
                                              <p:spTgt spid="8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250" fill="hold"/>
                                            <p:tgtEl>
                                              <p:spTgt spid="8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7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7" grpId="1"/>
          <p:bldP spid="25" grpId="0"/>
          <p:bldP spid="25" grpId="1"/>
          <p:bldP spid="29" grpId="0"/>
          <p:bldP spid="29" grpId="1"/>
          <p:bldP spid="33" grpId="0"/>
          <p:bldP spid="33" grpId="1"/>
          <p:bldP spid="71" grpId="0" animBg="1"/>
          <p:bldP spid="76" grpId="0" animBg="1"/>
          <p:bldP spid="81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7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2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250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00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250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2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2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000" fill="hold"/>
                                            <p:tgtEl>
                                              <p:spTgt spid="8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250" fill="hold"/>
                                            <p:tgtEl>
                                              <p:spTgt spid="8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7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7" grpId="1"/>
          <p:bldP spid="25" grpId="0"/>
          <p:bldP spid="25" grpId="1"/>
          <p:bldP spid="29" grpId="0"/>
          <p:bldP spid="29" grpId="1"/>
          <p:bldP spid="33" grpId="0"/>
          <p:bldP spid="33" grpId="1"/>
          <p:bldP spid="71" grpId="0" animBg="1"/>
          <p:bldP spid="76" grpId="0" animBg="1"/>
          <p:bldP spid="81" grpId="0" animBg="1"/>
          <p:bldP spid="8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C59820-B4B1-FFCB-413F-6755DFC75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7F9C6C74-B405-45E0-AC1E-667B75A9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1998663"/>
            <a:ext cx="10515600" cy="1344792"/>
          </a:xfrm>
        </p:spPr>
        <p:txBody>
          <a:bodyPr/>
          <a:lstStyle/>
          <a:p>
            <a:r>
              <a:rPr lang="cs-CZ" sz="6000">
                <a:solidFill>
                  <a:srgbClr val="002367"/>
                </a:solidFill>
              </a:rPr>
              <a:t>Tři pilíře činnosti</a:t>
            </a:r>
            <a:br>
              <a:rPr lang="cs-CZ" sz="5400"/>
            </a:br>
            <a:r>
              <a:rPr lang="cs-CZ" sz="4800">
                <a:solidFill>
                  <a:schemeClr val="bg1"/>
                </a:solidFill>
              </a:rPr>
              <a:t>středního článku podpory</a:t>
            </a:r>
            <a:endParaRPr lang="cs-CZ" sz="540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66F797A-623E-86AB-D2B8-19DEF3542DBC}"/>
              </a:ext>
            </a:extLst>
          </p:cNvPr>
          <p:cNvSpPr txBox="1"/>
          <p:nvPr/>
        </p:nvSpPr>
        <p:spPr>
          <a:xfrm>
            <a:off x="12378149" y="0"/>
            <a:ext cx="1549518" cy="424731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>
                <a:cs typeface="Calibri"/>
              </a:rPr>
              <a:t>U 3. pilíře bychom věcně mohli klidně zjednodušit na "spolupráce v území", protože to propojování je vlastně její součást, ale pokud nám graficky vyhovují lépe 3 slova, delší název, může klidně zůstat</a:t>
            </a:r>
            <a:endParaRPr lang="cs-CZ"/>
          </a:p>
        </p:txBody>
      </p:sp>
      <p:sp>
        <p:nvSpPr>
          <p:cNvPr id="19" name="!!tvar1">
            <a:extLst>
              <a:ext uri="{FF2B5EF4-FFF2-40B4-BE49-F238E27FC236}">
                <a16:creationId xmlns:a16="http://schemas.microsoft.com/office/drawing/2014/main" id="{26522E50-82D2-DD63-9316-80F0B86A4F82}"/>
              </a:ext>
            </a:extLst>
          </p:cNvPr>
          <p:cNvSpPr/>
          <p:nvPr/>
        </p:nvSpPr>
        <p:spPr>
          <a:xfrm rot="10800000" flipH="1">
            <a:off x="515938" y="3717837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chemeClr val="bg1"/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0" name="!!tvar2">
            <a:extLst>
              <a:ext uri="{FF2B5EF4-FFF2-40B4-BE49-F238E27FC236}">
                <a16:creationId xmlns:a16="http://schemas.microsoft.com/office/drawing/2014/main" id="{0A2B6500-DBFA-CC2B-8BC0-C61DEF30A464}"/>
              </a:ext>
            </a:extLst>
          </p:cNvPr>
          <p:cNvSpPr/>
          <p:nvPr/>
        </p:nvSpPr>
        <p:spPr>
          <a:xfrm rot="10800000" flipH="1">
            <a:off x="4303066" y="3717837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chemeClr val="bg1"/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1" name="!!tvar3">
            <a:extLst>
              <a:ext uri="{FF2B5EF4-FFF2-40B4-BE49-F238E27FC236}">
                <a16:creationId xmlns:a16="http://schemas.microsoft.com/office/drawing/2014/main" id="{06D7020D-07F6-19B5-8D1F-9A2C66DD62C8}"/>
              </a:ext>
            </a:extLst>
          </p:cNvPr>
          <p:cNvSpPr/>
          <p:nvPr/>
        </p:nvSpPr>
        <p:spPr>
          <a:xfrm rot="10800000" flipH="1">
            <a:off x="8090193" y="3717837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chemeClr val="bg1"/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3" name="!!text1">
            <a:extLst>
              <a:ext uri="{FF2B5EF4-FFF2-40B4-BE49-F238E27FC236}">
                <a16:creationId xmlns:a16="http://schemas.microsoft.com/office/drawing/2014/main" id="{007C215E-1B14-600F-E11B-31FC1EF38F66}"/>
              </a:ext>
            </a:extLst>
          </p:cNvPr>
          <p:cNvSpPr txBox="1"/>
          <p:nvPr/>
        </p:nvSpPr>
        <p:spPr>
          <a:xfrm>
            <a:off x="1439985" y="3919244"/>
            <a:ext cx="2605941" cy="13397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sz="3600" b="1">
                <a:solidFill>
                  <a:srgbClr val="5CB9EB"/>
                </a:solidFill>
              </a:rPr>
              <a:t>Informace a komunikace z centra</a:t>
            </a:r>
          </a:p>
        </p:txBody>
      </p:sp>
      <p:sp>
        <p:nvSpPr>
          <p:cNvPr id="27" name="!!2">
            <a:extLst>
              <a:ext uri="{FF2B5EF4-FFF2-40B4-BE49-F238E27FC236}">
                <a16:creationId xmlns:a16="http://schemas.microsoft.com/office/drawing/2014/main" id="{F820D68E-9AE5-6704-BE9F-236F85803F97}"/>
              </a:ext>
            </a:extLst>
          </p:cNvPr>
          <p:cNvSpPr/>
          <p:nvPr/>
        </p:nvSpPr>
        <p:spPr>
          <a:xfrm>
            <a:off x="4485370" y="4086070"/>
            <a:ext cx="741744" cy="982438"/>
          </a:xfrm>
          <a:custGeom>
            <a:avLst/>
            <a:gdLst>
              <a:gd name="connsiteX0" fmla="*/ 191 w 384524"/>
              <a:gd name="connsiteY0" fmla="*/ 509302 h 509301"/>
              <a:gd name="connsiteX1" fmla="*/ 191 w 384524"/>
              <a:gd name="connsiteY1" fmla="*/ 432721 h 509301"/>
              <a:gd name="connsiteX2" fmla="*/ 22860 w 384524"/>
              <a:gd name="connsiteY2" fmla="*/ 420529 h 509301"/>
              <a:gd name="connsiteX3" fmla="*/ 80296 w 384524"/>
              <a:gd name="connsiteY3" fmla="*/ 387191 h 509301"/>
              <a:gd name="connsiteX4" fmla="*/ 153257 w 384524"/>
              <a:gd name="connsiteY4" fmla="*/ 338519 h 509301"/>
              <a:gd name="connsiteX5" fmla="*/ 223552 w 384524"/>
              <a:gd name="connsiteY5" fmla="*/ 278987 h 509301"/>
              <a:gd name="connsiteX6" fmla="*/ 272510 w 384524"/>
              <a:gd name="connsiteY6" fmla="*/ 212693 h 509301"/>
              <a:gd name="connsiteX7" fmla="*/ 285464 w 384524"/>
              <a:gd name="connsiteY7" fmla="*/ 139732 h 509301"/>
              <a:gd name="connsiteX8" fmla="*/ 252127 w 384524"/>
              <a:gd name="connsiteY8" fmla="*/ 92869 h 509301"/>
              <a:gd name="connsiteX9" fmla="*/ 190691 w 384524"/>
              <a:gd name="connsiteY9" fmla="*/ 77534 h 509301"/>
              <a:gd name="connsiteX10" fmla="*/ 114110 w 384524"/>
              <a:gd name="connsiteY10" fmla="*/ 107728 h 509301"/>
              <a:gd name="connsiteX11" fmla="*/ 94488 w 384524"/>
              <a:gd name="connsiteY11" fmla="*/ 209074 h 509301"/>
              <a:gd name="connsiteX12" fmla="*/ 9906 w 384524"/>
              <a:gd name="connsiteY12" fmla="*/ 193834 h 509301"/>
              <a:gd name="connsiteX13" fmla="*/ 27242 w 384524"/>
              <a:gd name="connsiteY13" fmla="*/ 87440 h 509301"/>
              <a:gd name="connsiteX14" fmla="*/ 96203 w 384524"/>
              <a:gd name="connsiteY14" fmla="*/ 21622 h 509301"/>
              <a:gd name="connsiteX15" fmla="*/ 200311 w 384524"/>
              <a:gd name="connsiteY15" fmla="*/ 0 h 509301"/>
              <a:gd name="connsiteX16" fmla="*/ 286607 w 384524"/>
              <a:gd name="connsiteY16" fmla="*/ 15812 h 509301"/>
              <a:gd name="connsiteX17" fmla="*/ 348425 w 384524"/>
              <a:gd name="connsiteY17" fmla="*/ 63151 h 509301"/>
              <a:gd name="connsiteX18" fmla="*/ 375571 w 384524"/>
              <a:gd name="connsiteY18" fmla="*/ 135255 h 509301"/>
              <a:gd name="connsiteX19" fmla="*/ 356902 w 384524"/>
              <a:gd name="connsiteY19" fmla="*/ 221742 h 509301"/>
              <a:gd name="connsiteX20" fmla="*/ 310134 w 384524"/>
              <a:gd name="connsiteY20" fmla="*/ 287084 h 509301"/>
              <a:gd name="connsiteX21" fmla="*/ 246031 w 384524"/>
              <a:gd name="connsiteY21" fmla="*/ 343376 h 509301"/>
              <a:gd name="connsiteX22" fmla="*/ 179261 w 384524"/>
              <a:gd name="connsiteY22" fmla="*/ 387096 h 509301"/>
              <a:gd name="connsiteX23" fmla="*/ 122777 w 384524"/>
              <a:gd name="connsiteY23" fmla="*/ 416814 h 509301"/>
              <a:gd name="connsiteX24" fmla="*/ 90773 w 384524"/>
              <a:gd name="connsiteY24" fmla="*/ 429863 h 509301"/>
              <a:gd name="connsiteX25" fmla="*/ 384524 w 384524"/>
              <a:gd name="connsiteY25" fmla="*/ 429863 h 509301"/>
              <a:gd name="connsiteX26" fmla="*/ 384524 w 384524"/>
              <a:gd name="connsiteY26" fmla="*/ 509207 h 509301"/>
              <a:gd name="connsiteX27" fmla="*/ 0 w 384524"/>
              <a:gd name="connsiteY27" fmla="*/ 509207 h 50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84524" h="509301">
                <a:moveTo>
                  <a:pt x="191" y="509302"/>
                </a:moveTo>
                <a:lnTo>
                  <a:pt x="191" y="432721"/>
                </a:lnTo>
                <a:cubicBezTo>
                  <a:pt x="191" y="432721"/>
                  <a:pt x="7715" y="428625"/>
                  <a:pt x="22860" y="420529"/>
                </a:cubicBezTo>
                <a:cubicBezTo>
                  <a:pt x="38005" y="412433"/>
                  <a:pt x="57150" y="401288"/>
                  <a:pt x="80296" y="387191"/>
                </a:cubicBezTo>
                <a:cubicBezTo>
                  <a:pt x="103442" y="373094"/>
                  <a:pt x="127730" y="356807"/>
                  <a:pt x="153257" y="338519"/>
                </a:cubicBezTo>
                <a:cubicBezTo>
                  <a:pt x="178784" y="320231"/>
                  <a:pt x="202216" y="300323"/>
                  <a:pt x="223552" y="278987"/>
                </a:cubicBezTo>
                <a:cubicBezTo>
                  <a:pt x="244888" y="257651"/>
                  <a:pt x="261271" y="235553"/>
                  <a:pt x="272510" y="212693"/>
                </a:cubicBezTo>
                <a:cubicBezTo>
                  <a:pt x="286131" y="185071"/>
                  <a:pt x="290417" y="160687"/>
                  <a:pt x="285464" y="139732"/>
                </a:cubicBezTo>
                <a:cubicBezTo>
                  <a:pt x="280416" y="118682"/>
                  <a:pt x="269272" y="103061"/>
                  <a:pt x="252127" y="92869"/>
                </a:cubicBezTo>
                <a:cubicBezTo>
                  <a:pt x="234887" y="82677"/>
                  <a:pt x="214408" y="77534"/>
                  <a:pt x="190691" y="77534"/>
                </a:cubicBezTo>
                <a:cubicBezTo>
                  <a:pt x="158687" y="77534"/>
                  <a:pt x="133160" y="87630"/>
                  <a:pt x="114110" y="107728"/>
                </a:cubicBezTo>
                <a:cubicBezTo>
                  <a:pt x="95155" y="127826"/>
                  <a:pt x="88583" y="161639"/>
                  <a:pt x="94488" y="209074"/>
                </a:cubicBezTo>
                <a:lnTo>
                  <a:pt x="9906" y="193834"/>
                </a:lnTo>
                <a:cubicBezTo>
                  <a:pt x="5715" y="152400"/>
                  <a:pt x="11525" y="116967"/>
                  <a:pt x="27242" y="87440"/>
                </a:cubicBezTo>
                <a:cubicBezTo>
                  <a:pt x="42958" y="58007"/>
                  <a:pt x="66008" y="36100"/>
                  <a:pt x="96203" y="21622"/>
                </a:cubicBezTo>
                <a:cubicBezTo>
                  <a:pt x="126492" y="7239"/>
                  <a:pt x="161163" y="0"/>
                  <a:pt x="200311" y="0"/>
                </a:cubicBezTo>
                <a:cubicBezTo>
                  <a:pt x="232315" y="0"/>
                  <a:pt x="261176" y="5239"/>
                  <a:pt x="286607" y="15812"/>
                </a:cubicBezTo>
                <a:cubicBezTo>
                  <a:pt x="312039" y="26384"/>
                  <a:pt x="332708" y="42101"/>
                  <a:pt x="348425" y="63151"/>
                </a:cubicBezTo>
                <a:cubicBezTo>
                  <a:pt x="364141" y="84201"/>
                  <a:pt x="373190" y="108204"/>
                  <a:pt x="375571" y="135255"/>
                </a:cubicBezTo>
                <a:cubicBezTo>
                  <a:pt x="377952" y="162306"/>
                  <a:pt x="371761" y="191167"/>
                  <a:pt x="356902" y="221742"/>
                </a:cubicBezTo>
                <a:cubicBezTo>
                  <a:pt x="345662" y="244602"/>
                  <a:pt x="330041" y="266319"/>
                  <a:pt x="310134" y="287084"/>
                </a:cubicBezTo>
                <a:cubicBezTo>
                  <a:pt x="290227" y="307848"/>
                  <a:pt x="268891" y="326612"/>
                  <a:pt x="246031" y="343376"/>
                </a:cubicBezTo>
                <a:cubicBezTo>
                  <a:pt x="223171" y="360236"/>
                  <a:pt x="200978" y="374809"/>
                  <a:pt x="179261" y="387096"/>
                </a:cubicBezTo>
                <a:cubicBezTo>
                  <a:pt x="157639" y="399383"/>
                  <a:pt x="138779" y="409289"/>
                  <a:pt x="122777" y="416814"/>
                </a:cubicBezTo>
                <a:cubicBezTo>
                  <a:pt x="106775" y="424339"/>
                  <a:pt x="96107" y="428720"/>
                  <a:pt x="90773" y="429863"/>
                </a:cubicBezTo>
                <a:lnTo>
                  <a:pt x="384524" y="429863"/>
                </a:lnTo>
                <a:lnTo>
                  <a:pt x="384524" y="509207"/>
                </a:lnTo>
                <a:lnTo>
                  <a:pt x="0" y="509207"/>
                </a:lnTo>
                <a:close/>
              </a:path>
            </a:pathLst>
          </a:custGeom>
          <a:solidFill>
            <a:srgbClr val="DEEB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28" name="!!3">
            <a:extLst>
              <a:ext uri="{FF2B5EF4-FFF2-40B4-BE49-F238E27FC236}">
                <a16:creationId xmlns:a16="http://schemas.microsoft.com/office/drawing/2014/main" id="{BACBCE88-90BC-6A25-778C-44B0A0FBA6EF}"/>
              </a:ext>
            </a:extLst>
          </p:cNvPr>
          <p:cNvSpPr/>
          <p:nvPr/>
        </p:nvSpPr>
        <p:spPr>
          <a:xfrm>
            <a:off x="8239400" y="4086070"/>
            <a:ext cx="770958" cy="999896"/>
          </a:xfrm>
          <a:custGeom>
            <a:avLst/>
            <a:gdLst>
              <a:gd name="connsiteX0" fmla="*/ 208216 w 399668"/>
              <a:gd name="connsiteY0" fmla="*/ 518160 h 518350"/>
              <a:gd name="connsiteX1" fmla="*/ 101441 w 399668"/>
              <a:gd name="connsiteY1" fmla="*/ 497396 h 518350"/>
              <a:gd name="connsiteX2" fmla="*/ 27146 w 399668"/>
              <a:gd name="connsiteY2" fmla="*/ 434721 h 518350"/>
              <a:gd name="connsiteX3" fmla="*/ 0 w 399668"/>
              <a:gd name="connsiteY3" fmla="*/ 330613 h 518350"/>
              <a:gd name="connsiteX4" fmla="*/ 87249 w 399668"/>
              <a:gd name="connsiteY4" fmla="*/ 318040 h 518350"/>
              <a:gd name="connsiteX5" fmla="*/ 123254 w 399668"/>
              <a:gd name="connsiteY5" fmla="*/ 407670 h 518350"/>
              <a:gd name="connsiteX6" fmla="*/ 210026 w 399668"/>
              <a:gd name="connsiteY6" fmla="*/ 438817 h 518350"/>
              <a:gd name="connsiteX7" fmla="*/ 285274 w 399668"/>
              <a:gd name="connsiteY7" fmla="*/ 414052 h 518350"/>
              <a:gd name="connsiteX8" fmla="*/ 315087 w 399668"/>
              <a:gd name="connsiteY8" fmla="*/ 351377 h 518350"/>
              <a:gd name="connsiteX9" fmla="*/ 299942 w 399668"/>
              <a:gd name="connsiteY9" fmla="*/ 304991 h 518350"/>
              <a:gd name="connsiteX10" fmla="*/ 262128 w 399668"/>
              <a:gd name="connsiteY10" fmla="*/ 280702 h 518350"/>
              <a:gd name="connsiteX11" fmla="*/ 217170 w 399668"/>
              <a:gd name="connsiteY11" fmla="*/ 273082 h 518350"/>
              <a:gd name="connsiteX12" fmla="*/ 157544 w 399668"/>
              <a:gd name="connsiteY12" fmla="*/ 273082 h 518350"/>
              <a:gd name="connsiteX13" fmla="*/ 157544 w 399668"/>
              <a:gd name="connsiteY13" fmla="*/ 225266 h 518350"/>
              <a:gd name="connsiteX14" fmla="*/ 218980 w 399668"/>
              <a:gd name="connsiteY14" fmla="*/ 225266 h 518350"/>
              <a:gd name="connsiteX15" fmla="*/ 281749 w 399668"/>
              <a:gd name="connsiteY15" fmla="*/ 209931 h 518350"/>
              <a:gd name="connsiteX16" fmla="*/ 308038 w 399668"/>
              <a:gd name="connsiteY16" fmla="*/ 159449 h 518350"/>
              <a:gd name="connsiteX17" fmla="*/ 279559 w 399668"/>
              <a:gd name="connsiteY17" fmla="*/ 97250 h 518350"/>
              <a:gd name="connsiteX18" fmla="*/ 202978 w 399668"/>
              <a:gd name="connsiteY18" fmla="*/ 76486 h 518350"/>
              <a:gd name="connsiteX19" fmla="*/ 140684 w 399668"/>
              <a:gd name="connsiteY19" fmla="*/ 89059 h 518350"/>
              <a:gd name="connsiteX20" fmla="*/ 104680 w 399668"/>
              <a:gd name="connsiteY20" fmla="*/ 125159 h 518350"/>
              <a:gd name="connsiteX21" fmla="*/ 91726 w 399668"/>
              <a:gd name="connsiteY21" fmla="*/ 172784 h 518350"/>
              <a:gd name="connsiteX22" fmla="*/ 10763 w 399668"/>
              <a:gd name="connsiteY22" fmla="*/ 159925 h 518350"/>
              <a:gd name="connsiteX23" fmla="*/ 19621 w 399668"/>
              <a:gd name="connsiteY23" fmla="*/ 115729 h 518350"/>
              <a:gd name="connsiteX24" fmla="*/ 49435 w 399668"/>
              <a:gd name="connsiteY24" fmla="*/ 60770 h 518350"/>
              <a:gd name="connsiteX25" fmla="*/ 107252 w 399668"/>
              <a:gd name="connsiteY25" fmla="*/ 16193 h 518350"/>
              <a:gd name="connsiteX26" fmla="*/ 200311 w 399668"/>
              <a:gd name="connsiteY26" fmla="*/ 0 h 518350"/>
              <a:gd name="connsiteX27" fmla="*/ 340043 w 399668"/>
              <a:gd name="connsiteY27" fmla="*/ 35624 h 518350"/>
              <a:gd name="connsiteX28" fmla="*/ 389858 w 399668"/>
              <a:gd name="connsiteY28" fmla="*/ 137922 h 518350"/>
              <a:gd name="connsiteX29" fmla="*/ 365379 w 399668"/>
              <a:gd name="connsiteY29" fmla="*/ 213646 h 518350"/>
              <a:gd name="connsiteX30" fmla="*/ 293751 w 399668"/>
              <a:gd name="connsiteY30" fmla="*/ 251460 h 518350"/>
              <a:gd name="connsiteX31" fmla="*/ 370332 w 399668"/>
              <a:gd name="connsiteY31" fmla="*/ 290703 h 518350"/>
              <a:gd name="connsiteX32" fmla="*/ 399669 w 399668"/>
              <a:gd name="connsiteY32" fmla="*/ 371380 h 518350"/>
              <a:gd name="connsiteX33" fmla="*/ 375190 w 399668"/>
              <a:gd name="connsiteY33" fmla="*/ 450247 h 518350"/>
              <a:gd name="connsiteX34" fmla="*/ 307086 w 399668"/>
              <a:gd name="connsiteY34" fmla="*/ 500729 h 518350"/>
              <a:gd name="connsiteX35" fmla="*/ 208312 w 399668"/>
              <a:gd name="connsiteY35" fmla="*/ 518351 h 518350"/>
              <a:gd name="connsiteX36" fmla="*/ 208312 w 399668"/>
              <a:gd name="connsiteY36" fmla="*/ 518351 h 51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9668" h="518350">
                <a:moveTo>
                  <a:pt x="208216" y="518160"/>
                </a:moveTo>
                <a:cubicBezTo>
                  <a:pt x="168497" y="518160"/>
                  <a:pt x="132874" y="511207"/>
                  <a:pt x="101441" y="497396"/>
                </a:cubicBezTo>
                <a:cubicBezTo>
                  <a:pt x="70009" y="483584"/>
                  <a:pt x="45244" y="462725"/>
                  <a:pt x="27146" y="434721"/>
                </a:cubicBezTo>
                <a:cubicBezTo>
                  <a:pt x="9049" y="406813"/>
                  <a:pt x="0" y="372047"/>
                  <a:pt x="0" y="330613"/>
                </a:cubicBezTo>
                <a:lnTo>
                  <a:pt x="87249" y="318040"/>
                </a:lnTo>
                <a:cubicBezTo>
                  <a:pt x="88392" y="357092"/>
                  <a:pt x="100489" y="387001"/>
                  <a:pt x="123254" y="407670"/>
                </a:cubicBezTo>
                <a:cubicBezTo>
                  <a:pt x="146113" y="428435"/>
                  <a:pt x="175070" y="438817"/>
                  <a:pt x="210026" y="438817"/>
                </a:cubicBezTo>
                <a:cubicBezTo>
                  <a:pt x="240316" y="438817"/>
                  <a:pt x="265366" y="430530"/>
                  <a:pt x="285274" y="414052"/>
                </a:cubicBezTo>
                <a:cubicBezTo>
                  <a:pt x="305181" y="397478"/>
                  <a:pt x="315087" y="376619"/>
                  <a:pt x="315087" y="351377"/>
                </a:cubicBezTo>
                <a:cubicBezTo>
                  <a:pt x="315087" y="331565"/>
                  <a:pt x="310039" y="316040"/>
                  <a:pt x="299942" y="304991"/>
                </a:cubicBezTo>
                <a:cubicBezTo>
                  <a:pt x="289846" y="293846"/>
                  <a:pt x="277273" y="285750"/>
                  <a:pt x="262128" y="280702"/>
                </a:cubicBezTo>
                <a:cubicBezTo>
                  <a:pt x="246983" y="275654"/>
                  <a:pt x="232029" y="273082"/>
                  <a:pt x="217170" y="273082"/>
                </a:cubicBezTo>
                <a:lnTo>
                  <a:pt x="157544" y="273082"/>
                </a:lnTo>
                <a:lnTo>
                  <a:pt x="157544" y="225266"/>
                </a:lnTo>
                <a:lnTo>
                  <a:pt x="218980" y="225266"/>
                </a:lnTo>
                <a:cubicBezTo>
                  <a:pt x="243269" y="225266"/>
                  <a:pt x="264223" y="220123"/>
                  <a:pt x="281749" y="209931"/>
                </a:cubicBezTo>
                <a:cubicBezTo>
                  <a:pt x="299276" y="199739"/>
                  <a:pt x="308038" y="182880"/>
                  <a:pt x="308038" y="159449"/>
                </a:cubicBezTo>
                <a:cubicBezTo>
                  <a:pt x="308038" y="131826"/>
                  <a:pt x="298513" y="111062"/>
                  <a:pt x="279559" y="97250"/>
                </a:cubicBezTo>
                <a:cubicBezTo>
                  <a:pt x="260604" y="83439"/>
                  <a:pt x="235077" y="76486"/>
                  <a:pt x="202978" y="76486"/>
                </a:cubicBezTo>
                <a:cubicBezTo>
                  <a:pt x="177451" y="76486"/>
                  <a:pt x="156686" y="80677"/>
                  <a:pt x="140684" y="89059"/>
                </a:cubicBezTo>
                <a:cubicBezTo>
                  <a:pt x="124682" y="97441"/>
                  <a:pt x="112681" y="109442"/>
                  <a:pt x="104680" y="125159"/>
                </a:cubicBezTo>
                <a:cubicBezTo>
                  <a:pt x="96679" y="140875"/>
                  <a:pt x="92393" y="156686"/>
                  <a:pt x="91726" y="172784"/>
                </a:cubicBezTo>
                <a:lnTo>
                  <a:pt x="10763" y="159925"/>
                </a:lnTo>
                <a:cubicBezTo>
                  <a:pt x="10763" y="148209"/>
                  <a:pt x="13716" y="133445"/>
                  <a:pt x="19621" y="115729"/>
                </a:cubicBezTo>
                <a:cubicBezTo>
                  <a:pt x="25527" y="98012"/>
                  <a:pt x="35528" y="79629"/>
                  <a:pt x="49435" y="60770"/>
                </a:cubicBezTo>
                <a:cubicBezTo>
                  <a:pt x="63341" y="41815"/>
                  <a:pt x="82677" y="26956"/>
                  <a:pt x="107252" y="16193"/>
                </a:cubicBezTo>
                <a:cubicBezTo>
                  <a:pt x="131826" y="5429"/>
                  <a:pt x="162878" y="0"/>
                  <a:pt x="200311" y="0"/>
                </a:cubicBezTo>
                <a:cubicBezTo>
                  <a:pt x="260223" y="0"/>
                  <a:pt x="306800" y="11906"/>
                  <a:pt x="340043" y="35624"/>
                </a:cubicBezTo>
                <a:cubicBezTo>
                  <a:pt x="373285" y="59341"/>
                  <a:pt x="389858" y="93440"/>
                  <a:pt x="389858" y="137922"/>
                </a:cubicBezTo>
                <a:cubicBezTo>
                  <a:pt x="389858" y="167354"/>
                  <a:pt x="381667" y="192596"/>
                  <a:pt x="365379" y="213646"/>
                </a:cubicBezTo>
                <a:cubicBezTo>
                  <a:pt x="349091" y="234696"/>
                  <a:pt x="325183" y="247269"/>
                  <a:pt x="293751" y="251460"/>
                </a:cubicBezTo>
                <a:cubicBezTo>
                  <a:pt x="325183" y="255651"/>
                  <a:pt x="350711" y="268700"/>
                  <a:pt x="370332" y="290703"/>
                </a:cubicBezTo>
                <a:cubicBezTo>
                  <a:pt x="389954" y="312611"/>
                  <a:pt x="399669" y="339566"/>
                  <a:pt x="399669" y="371380"/>
                </a:cubicBezTo>
                <a:cubicBezTo>
                  <a:pt x="399669" y="403193"/>
                  <a:pt x="391478" y="428339"/>
                  <a:pt x="375190" y="450247"/>
                </a:cubicBezTo>
                <a:cubicBezTo>
                  <a:pt x="358902" y="472154"/>
                  <a:pt x="336137" y="489014"/>
                  <a:pt x="307086" y="500729"/>
                </a:cubicBezTo>
                <a:cubicBezTo>
                  <a:pt x="278035" y="512445"/>
                  <a:pt x="245078" y="518351"/>
                  <a:pt x="208312" y="518351"/>
                </a:cubicBezTo>
                <a:lnTo>
                  <a:pt x="208312" y="518351"/>
                </a:lnTo>
                <a:close/>
              </a:path>
            </a:pathLst>
          </a:custGeom>
          <a:solidFill>
            <a:srgbClr val="DEEB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29" name="!!1">
            <a:extLst>
              <a:ext uri="{FF2B5EF4-FFF2-40B4-BE49-F238E27FC236}">
                <a16:creationId xmlns:a16="http://schemas.microsoft.com/office/drawing/2014/main" id="{4360BF26-C020-22C7-907B-3A77389B968F}"/>
              </a:ext>
            </a:extLst>
          </p:cNvPr>
          <p:cNvSpPr/>
          <p:nvPr/>
        </p:nvSpPr>
        <p:spPr>
          <a:xfrm>
            <a:off x="711711" y="4086070"/>
            <a:ext cx="511890" cy="979132"/>
          </a:xfrm>
          <a:custGeom>
            <a:avLst/>
            <a:gdLst>
              <a:gd name="connsiteX0" fmla="*/ 265176 w 265366"/>
              <a:gd name="connsiteY0" fmla="*/ 428244 h 507587"/>
              <a:gd name="connsiteX1" fmla="*/ 265176 w 265366"/>
              <a:gd name="connsiteY1" fmla="*/ 507587 h 507587"/>
              <a:gd name="connsiteX2" fmla="*/ 25718 w 265366"/>
              <a:gd name="connsiteY2" fmla="*/ 507587 h 507587"/>
              <a:gd name="connsiteX3" fmla="*/ 25718 w 265366"/>
              <a:gd name="connsiteY3" fmla="*/ 428244 h 507587"/>
              <a:gd name="connsiteX4" fmla="*/ 107633 w 265366"/>
              <a:gd name="connsiteY4" fmla="*/ 428244 h 507587"/>
              <a:gd name="connsiteX5" fmla="*/ 107633 w 265366"/>
              <a:gd name="connsiteY5" fmla="*/ 110966 h 507587"/>
              <a:gd name="connsiteX6" fmla="*/ 84487 w 265366"/>
              <a:gd name="connsiteY6" fmla="*/ 160973 h 507587"/>
              <a:gd name="connsiteX7" fmla="*/ 50673 w 265366"/>
              <a:gd name="connsiteY7" fmla="*/ 185738 h 507587"/>
              <a:gd name="connsiteX8" fmla="*/ 18669 w 265366"/>
              <a:gd name="connsiteY8" fmla="*/ 194310 h 507587"/>
              <a:gd name="connsiteX9" fmla="*/ 0 w 265366"/>
              <a:gd name="connsiteY9" fmla="*/ 195644 h 507587"/>
              <a:gd name="connsiteX10" fmla="*/ 0 w 265366"/>
              <a:gd name="connsiteY10" fmla="*/ 95155 h 507587"/>
              <a:gd name="connsiteX11" fmla="*/ 23146 w 265366"/>
              <a:gd name="connsiteY11" fmla="*/ 95155 h 507587"/>
              <a:gd name="connsiteX12" fmla="*/ 61913 w 265366"/>
              <a:gd name="connsiteY12" fmla="*/ 85439 h 507587"/>
              <a:gd name="connsiteX13" fmla="*/ 98870 w 265366"/>
              <a:gd name="connsiteY13" fmla="*/ 55912 h 507587"/>
              <a:gd name="connsiteX14" fmla="*/ 116681 w 265366"/>
              <a:gd name="connsiteY14" fmla="*/ 0 h 507587"/>
              <a:gd name="connsiteX15" fmla="*/ 196787 w 265366"/>
              <a:gd name="connsiteY15" fmla="*/ 0 h 507587"/>
              <a:gd name="connsiteX16" fmla="*/ 196787 w 265366"/>
              <a:gd name="connsiteY16" fmla="*/ 428149 h 507587"/>
              <a:gd name="connsiteX17" fmla="*/ 265367 w 265366"/>
              <a:gd name="connsiteY17" fmla="*/ 428149 h 5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5366" h="507587">
                <a:moveTo>
                  <a:pt x="265176" y="428244"/>
                </a:moveTo>
                <a:lnTo>
                  <a:pt x="265176" y="507587"/>
                </a:lnTo>
                <a:lnTo>
                  <a:pt x="25718" y="507587"/>
                </a:lnTo>
                <a:lnTo>
                  <a:pt x="25718" y="428244"/>
                </a:lnTo>
                <a:lnTo>
                  <a:pt x="107633" y="428244"/>
                </a:lnTo>
                <a:lnTo>
                  <a:pt x="107633" y="110966"/>
                </a:lnTo>
                <a:cubicBezTo>
                  <a:pt x="102870" y="132588"/>
                  <a:pt x="95155" y="149257"/>
                  <a:pt x="84487" y="160973"/>
                </a:cubicBezTo>
                <a:cubicBezTo>
                  <a:pt x="73819" y="172688"/>
                  <a:pt x="62484" y="180975"/>
                  <a:pt x="50673" y="185738"/>
                </a:cubicBezTo>
                <a:cubicBezTo>
                  <a:pt x="38767" y="190500"/>
                  <a:pt x="28099" y="193357"/>
                  <a:pt x="18669" y="194310"/>
                </a:cubicBezTo>
                <a:cubicBezTo>
                  <a:pt x="9239" y="195263"/>
                  <a:pt x="2953" y="195644"/>
                  <a:pt x="0" y="195644"/>
                </a:cubicBezTo>
                <a:lnTo>
                  <a:pt x="0" y="95155"/>
                </a:lnTo>
                <a:lnTo>
                  <a:pt x="23146" y="95155"/>
                </a:lnTo>
                <a:cubicBezTo>
                  <a:pt x="35052" y="95155"/>
                  <a:pt x="47911" y="91916"/>
                  <a:pt x="61913" y="85439"/>
                </a:cubicBezTo>
                <a:cubicBezTo>
                  <a:pt x="75819" y="78962"/>
                  <a:pt x="88202" y="69152"/>
                  <a:pt x="98870" y="55912"/>
                </a:cubicBezTo>
                <a:cubicBezTo>
                  <a:pt x="109538" y="42672"/>
                  <a:pt x="115443" y="24098"/>
                  <a:pt x="116681" y="0"/>
                </a:cubicBezTo>
                <a:lnTo>
                  <a:pt x="196787" y="0"/>
                </a:lnTo>
                <a:lnTo>
                  <a:pt x="196787" y="428149"/>
                </a:lnTo>
                <a:lnTo>
                  <a:pt x="265367" y="428149"/>
                </a:lnTo>
                <a:close/>
              </a:path>
            </a:pathLst>
          </a:custGeom>
          <a:solidFill>
            <a:srgbClr val="DEEB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30" name="!!text2">
            <a:extLst>
              <a:ext uri="{FF2B5EF4-FFF2-40B4-BE49-F238E27FC236}">
                <a16:creationId xmlns:a16="http://schemas.microsoft.com/office/drawing/2014/main" id="{51212C0E-983B-AFFF-9195-D2EC619D52CA}"/>
              </a:ext>
            </a:extLst>
          </p:cNvPr>
          <p:cNvSpPr txBox="1"/>
          <p:nvPr/>
        </p:nvSpPr>
        <p:spPr>
          <a:xfrm>
            <a:off x="5409418" y="3919244"/>
            <a:ext cx="2605941" cy="13397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sz="3600" b="1">
                <a:solidFill>
                  <a:srgbClr val="5CB9EB"/>
                </a:solidFill>
              </a:rPr>
              <a:t>Lokální profesionální podpora</a:t>
            </a:r>
          </a:p>
        </p:txBody>
      </p:sp>
      <p:sp>
        <p:nvSpPr>
          <p:cNvPr id="31" name="!!text3">
            <a:extLst>
              <a:ext uri="{FF2B5EF4-FFF2-40B4-BE49-F238E27FC236}">
                <a16:creationId xmlns:a16="http://schemas.microsoft.com/office/drawing/2014/main" id="{9ACEAA93-EC6A-5099-1E89-337F3ED97B27}"/>
              </a:ext>
            </a:extLst>
          </p:cNvPr>
          <p:cNvSpPr txBox="1"/>
          <p:nvPr/>
        </p:nvSpPr>
        <p:spPr>
          <a:xfrm>
            <a:off x="9165885" y="3919244"/>
            <a:ext cx="2605941" cy="13397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sz="3600" b="1">
                <a:solidFill>
                  <a:srgbClr val="5CB9EB"/>
                </a:solidFill>
              </a:rPr>
              <a:t>Propojování a spolupráce v území</a:t>
            </a:r>
          </a:p>
        </p:txBody>
      </p:sp>
    </p:spTree>
    <p:extLst>
      <p:ext uri="{BB962C8B-B14F-4D97-AF65-F5344CB8AC3E}">
        <p14:creationId xmlns:p14="http://schemas.microsoft.com/office/powerpoint/2010/main" val="63632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2.77556E-17 -2.22222E-6 " pathEditMode="relative" rAng="0" ptsTypes="AA">
                                          <p:cBhvr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de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0.01719 -0.00023 L 2.77556E-17 -2.22222E-6 " pathEditMode="relative" rAng="0" ptsTypes="AA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2.77556E-17 -2.22222E-6 " pathEditMode="relative" rAng="0" ptsTypes="AA">
                                          <p:cBhvr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de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0.01719 -0.00023 L -8.33333E-7 -2.22222E-6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1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8" dur="1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2.77556E-17 -2.22222E-6 " pathEditMode="relative" rAng="0" ptsTypes="AA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de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0.01718 -0.00023 L -3.75E-6 -2.22222E-6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  <p:bldP spid="19" grpId="2" animBg="1"/>
          <p:bldP spid="20" grpId="0" animBg="1"/>
          <p:bldP spid="20" grpId="1" animBg="1"/>
          <p:bldP spid="20" grpId="2" animBg="1"/>
          <p:bldP spid="21" grpId="0" animBg="1"/>
          <p:bldP spid="21" grpId="1" animBg="1"/>
          <p:bldP spid="21" grpId="2" animBg="1"/>
          <p:bldP spid="23" grpId="0"/>
          <p:bldP spid="23" grpId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/>
          <p:bldP spid="30" grpId="1"/>
          <p:bldP spid="31" grpId="0"/>
          <p:bldP spid="3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2.77556E-17 -2.22222E-6 " pathEditMode="relative" rAng="0" ptsTypes="AA">
                                          <p:cBhvr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de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0.01719 -0.00023 L 2.77556E-17 -2.22222E-6 " pathEditMode="relative" rAng="0" ptsTypes="AA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2.77556E-17 -2.22222E-6 " pathEditMode="relative" rAng="0" ptsTypes="AA">
                                          <p:cBhvr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de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0.01719 -0.00023 L -8.33333E-7 -2.22222E-6 " pathEditMode="relative" rAng="0" ptsTypes="AA">
                                          <p:cBhvr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0023 L 2.77556E-17 -2.22222E-6 " pathEditMode="relative" rAng="0" ptsTypes="AA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de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0.01718 -0.00023 L -3.75E-6 -2.22222E-6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" grpId="1" animBg="1"/>
          <p:bldP spid="19" grpId="2" animBg="1"/>
          <p:bldP spid="20" grpId="0" animBg="1"/>
          <p:bldP spid="20" grpId="1" animBg="1"/>
          <p:bldP spid="20" grpId="2" animBg="1"/>
          <p:bldP spid="21" grpId="0" animBg="1"/>
          <p:bldP spid="21" grpId="1" animBg="1"/>
          <p:bldP spid="21" grpId="2" animBg="1"/>
          <p:bldP spid="23" grpId="0"/>
          <p:bldP spid="23" grpId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/>
          <p:bldP spid="30" grpId="1"/>
          <p:bldP spid="31" grpId="0"/>
          <p:bldP spid="31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9BC33380-6335-60FD-5B60-D73BA166C45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2835901" y="-468398"/>
            <a:ext cx="14511965" cy="8355373"/>
            <a:chOff x="1879" y="1031"/>
            <a:chExt cx="3927" cy="2261"/>
          </a:xfrm>
          <a:solidFill>
            <a:srgbClr val="CBE4F5">
              <a:alpha val="42000"/>
            </a:srgbClr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E7FEABD1-871A-89F7-1766-0B30043D9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" y="2379"/>
              <a:ext cx="765" cy="608"/>
            </a:xfrm>
            <a:custGeom>
              <a:avLst/>
              <a:gdLst>
                <a:gd name="T0" fmla="*/ 734 w 765"/>
                <a:gd name="T1" fmla="*/ 100 h 608"/>
                <a:gd name="T2" fmla="*/ 691 w 765"/>
                <a:gd name="T3" fmla="*/ 47 h 608"/>
                <a:gd name="T4" fmla="*/ 663 w 765"/>
                <a:gd name="T5" fmla="*/ 35 h 608"/>
                <a:gd name="T6" fmla="*/ 604 w 765"/>
                <a:gd name="T7" fmla="*/ 14 h 608"/>
                <a:gd name="T8" fmla="*/ 523 w 765"/>
                <a:gd name="T9" fmla="*/ 21 h 608"/>
                <a:gd name="T10" fmla="*/ 468 w 765"/>
                <a:gd name="T11" fmla="*/ 0 h 608"/>
                <a:gd name="T12" fmla="*/ 425 w 765"/>
                <a:gd name="T13" fmla="*/ 14 h 608"/>
                <a:gd name="T14" fmla="*/ 392 w 765"/>
                <a:gd name="T15" fmla="*/ 71 h 608"/>
                <a:gd name="T16" fmla="*/ 335 w 765"/>
                <a:gd name="T17" fmla="*/ 66 h 608"/>
                <a:gd name="T18" fmla="*/ 307 w 765"/>
                <a:gd name="T19" fmla="*/ 114 h 608"/>
                <a:gd name="T20" fmla="*/ 247 w 765"/>
                <a:gd name="T21" fmla="*/ 116 h 608"/>
                <a:gd name="T22" fmla="*/ 212 w 765"/>
                <a:gd name="T23" fmla="*/ 164 h 608"/>
                <a:gd name="T24" fmla="*/ 157 w 765"/>
                <a:gd name="T25" fmla="*/ 147 h 608"/>
                <a:gd name="T26" fmla="*/ 126 w 765"/>
                <a:gd name="T27" fmla="*/ 140 h 608"/>
                <a:gd name="T28" fmla="*/ 119 w 765"/>
                <a:gd name="T29" fmla="*/ 199 h 608"/>
                <a:gd name="T30" fmla="*/ 60 w 765"/>
                <a:gd name="T31" fmla="*/ 223 h 608"/>
                <a:gd name="T32" fmla="*/ 10 w 765"/>
                <a:gd name="T33" fmla="*/ 278 h 608"/>
                <a:gd name="T34" fmla="*/ 19 w 765"/>
                <a:gd name="T35" fmla="*/ 333 h 608"/>
                <a:gd name="T36" fmla="*/ 48 w 765"/>
                <a:gd name="T37" fmla="*/ 361 h 608"/>
                <a:gd name="T38" fmla="*/ 0 w 765"/>
                <a:gd name="T39" fmla="*/ 404 h 608"/>
                <a:gd name="T40" fmla="*/ 62 w 765"/>
                <a:gd name="T41" fmla="*/ 411 h 608"/>
                <a:gd name="T42" fmla="*/ 74 w 765"/>
                <a:gd name="T43" fmla="*/ 459 h 608"/>
                <a:gd name="T44" fmla="*/ 148 w 765"/>
                <a:gd name="T45" fmla="*/ 480 h 608"/>
                <a:gd name="T46" fmla="*/ 174 w 765"/>
                <a:gd name="T47" fmla="*/ 508 h 608"/>
                <a:gd name="T48" fmla="*/ 233 w 765"/>
                <a:gd name="T49" fmla="*/ 520 h 608"/>
                <a:gd name="T50" fmla="*/ 264 w 765"/>
                <a:gd name="T51" fmla="*/ 561 h 608"/>
                <a:gd name="T52" fmla="*/ 316 w 765"/>
                <a:gd name="T53" fmla="*/ 596 h 608"/>
                <a:gd name="T54" fmla="*/ 352 w 765"/>
                <a:gd name="T55" fmla="*/ 608 h 608"/>
                <a:gd name="T56" fmla="*/ 411 w 765"/>
                <a:gd name="T57" fmla="*/ 544 h 608"/>
                <a:gd name="T58" fmla="*/ 473 w 765"/>
                <a:gd name="T59" fmla="*/ 473 h 608"/>
                <a:gd name="T60" fmla="*/ 558 w 765"/>
                <a:gd name="T61" fmla="*/ 447 h 608"/>
                <a:gd name="T62" fmla="*/ 594 w 765"/>
                <a:gd name="T63" fmla="*/ 337 h 608"/>
                <a:gd name="T64" fmla="*/ 611 w 765"/>
                <a:gd name="T65" fmla="*/ 249 h 608"/>
                <a:gd name="T66" fmla="*/ 677 w 765"/>
                <a:gd name="T67" fmla="*/ 197 h 608"/>
                <a:gd name="T68" fmla="*/ 741 w 765"/>
                <a:gd name="T69" fmla="*/ 169 h 608"/>
                <a:gd name="T70" fmla="*/ 765 w 765"/>
                <a:gd name="T71" fmla="*/ 114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5" h="608">
                  <a:moveTo>
                    <a:pt x="765" y="114"/>
                  </a:moveTo>
                  <a:lnTo>
                    <a:pt x="734" y="100"/>
                  </a:lnTo>
                  <a:lnTo>
                    <a:pt x="729" y="69"/>
                  </a:lnTo>
                  <a:lnTo>
                    <a:pt x="691" y="47"/>
                  </a:lnTo>
                  <a:lnTo>
                    <a:pt x="689" y="23"/>
                  </a:lnTo>
                  <a:lnTo>
                    <a:pt x="663" y="35"/>
                  </a:lnTo>
                  <a:lnTo>
                    <a:pt x="634" y="35"/>
                  </a:lnTo>
                  <a:lnTo>
                    <a:pt x="604" y="14"/>
                  </a:lnTo>
                  <a:lnTo>
                    <a:pt x="563" y="4"/>
                  </a:lnTo>
                  <a:lnTo>
                    <a:pt x="523" y="21"/>
                  </a:lnTo>
                  <a:lnTo>
                    <a:pt x="497" y="0"/>
                  </a:lnTo>
                  <a:lnTo>
                    <a:pt x="468" y="0"/>
                  </a:lnTo>
                  <a:lnTo>
                    <a:pt x="447" y="21"/>
                  </a:lnTo>
                  <a:lnTo>
                    <a:pt x="425" y="14"/>
                  </a:lnTo>
                  <a:lnTo>
                    <a:pt x="392" y="35"/>
                  </a:lnTo>
                  <a:lnTo>
                    <a:pt x="392" y="71"/>
                  </a:lnTo>
                  <a:lnTo>
                    <a:pt x="364" y="100"/>
                  </a:lnTo>
                  <a:lnTo>
                    <a:pt x="335" y="66"/>
                  </a:lnTo>
                  <a:lnTo>
                    <a:pt x="295" y="81"/>
                  </a:lnTo>
                  <a:lnTo>
                    <a:pt x="307" y="114"/>
                  </a:lnTo>
                  <a:lnTo>
                    <a:pt x="271" y="126"/>
                  </a:lnTo>
                  <a:lnTo>
                    <a:pt x="247" y="116"/>
                  </a:lnTo>
                  <a:lnTo>
                    <a:pt x="226" y="138"/>
                  </a:lnTo>
                  <a:lnTo>
                    <a:pt x="212" y="164"/>
                  </a:lnTo>
                  <a:lnTo>
                    <a:pt x="190" y="145"/>
                  </a:lnTo>
                  <a:lnTo>
                    <a:pt x="157" y="147"/>
                  </a:lnTo>
                  <a:lnTo>
                    <a:pt x="148" y="121"/>
                  </a:lnTo>
                  <a:lnTo>
                    <a:pt x="126" y="140"/>
                  </a:lnTo>
                  <a:lnTo>
                    <a:pt x="138" y="180"/>
                  </a:lnTo>
                  <a:lnTo>
                    <a:pt x="119" y="199"/>
                  </a:lnTo>
                  <a:lnTo>
                    <a:pt x="107" y="216"/>
                  </a:lnTo>
                  <a:lnTo>
                    <a:pt x="60" y="223"/>
                  </a:lnTo>
                  <a:lnTo>
                    <a:pt x="29" y="254"/>
                  </a:lnTo>
                  <a:lnTo>
                    <a:pt x="10" y="278"/>
                  </a:lnTo>
                  <a:lnTo>
                    <a:pt x="27" y="306"/>
                  </a:lnTo>
                  <a:lnTo>
                    <a:pt x="19" y="333"/>
                  </a:lnTo>
                  <a:lnTo>
                    <a:pt x="53" y="337"/>
                  </a:lnTo>
                  <a:lnTo>
                    <a:pt x="48" y="361"/>
                  </a:lnTo>
                  <a:lnTo>
                    <a:pt x="27" y="378"/>
                  </a:lnTo>
                  <a:lnTo>
                    <a:pt x="0" y="404"/>
                  </a:lnTo>
                  <a:lnTo>
                    <a:pt x="19" y="428"/>
                  </a:lnTo>
                  <a:lnTo>
                    <a:pt x="62" y="411"/>
                  </a:lnTo>
                  <a:lnTo>
                    <a:pt x="76" y="428"/>
                  </a:lnTo>
                  <a:lnTo>
                    <a:pt x="74" y="459"/>
                  </a:lnTo>
                  <a:lnTo>
                    <a:pt x="105" y="475"/>
                  </a:lnTo>
                  <a:lnTo>
                    <a:pt x="148" y="480"/>
                  </a:lnTo>
                  <a:lnTo>
                    <a:pt x="145" y="511"/>
                  </a:lnTo>
                  <a:lnTo>
                    <a:pt x="174" y="508"/>
                  </a:lnTo>
                  <a:lnTo>
                    <a:pt x="200" y="535"/>
                  </a:lnTo>
                  <a:lnTo>
                    <a:pt x="233" y="520"/>
                  </a:lnTo>
                  <a:lnTo>
                    <a:pt x="264" y="539"/>
                  </a:lnTo>
                  <a:lnTo>
                    <a:pt x="264" y="561"/>
                  </a:lnTo>
                  <a:lnTo>
                    <a:pt x="297" y="568"/>
                  </a:lnTo>
                  <a:lnTo>
                    <a:pt x="316" y="596"/>
                  </a:lnTo>
                  <a:lnTo>
                    <a:pt x="326" y="608"/>
                  </a:lnTo>
                  <a:lnTo>
                    <a:pt x="352" y="608"/>
                  </a:lnTo>
                  <a:lnTo>
                    <a:pt x="387" y="587"/>
                  </a:lnTo>
                  <a:lnTo>
                    <a:pt x="411" y="544"/>
                  </a:lnTo>
                  <a:lnTo>
                    <a:pt x="463" y="542"/>
                  </a:lnTo>
                  <a:lnTo>
                    <a:pt x="473" y="473"/>
                  </a:lnTo>
                  <a:lnTo>
                    <a:pt x="492" y="451"/>
                  </a:lnTo>
                  <a:lnTo>
                    <a:pt x="558" y="447"/>
                  </a:lnTo>
                  <a:lnTo>
                    <a:pt x="594" y="397"/>
                  </a:lnTo>
                  <a:lnTo>
                    <a:pt x="594" y="337"/>
                  </a:lnTo>
                  <a:lnTo>
                    <a:pt x="611" y="285"/>
                  </a:lnTo>
                  <a:lnTo>
                    <a:pt x="611" y="249"/>
                  </a:lnTo>
                  <a:lnTo>
                    <a:pt x="639" y="207"/>
                  </a:lnTo>
                  <a:lnTo>
                    <a:pt x="677" y="197"/>
                  </a:lnTo>
                  <a:lnTo>
                    <a:pt x="710" y="180"/>
                  </a:lnTo>
                  <a:lnTo>
                    <a:pt x="741" y="169"/>
                  </a:lnTo>
                  <a:lnTo>
                    <a:pt x="765" y="114"/>
                  </a:lnTo>
                  <a:lnTo>
                    <a:pt x="765" y="114"/>
                  </a:lnTo>
                  <a:close/>
                </a:path>
              </a:pathLst>
            </a:custGeom>
            <a:solidFill>
              <a:srgbClr val="5CB9EB">
                <a:alpha val="30000"/>
              </a:srgbClr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55658428-8458-81CA-A439-D670460D9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1031"/>
              <a:ext cx="983" cy="877"/>
            </a:xfrm>
            <a:custGeom>
              <a:avLst/>
              <a:gdLst>
                <a:gd name="T0" fmla="*/ 47 w 983"/>
                <a:gd name="T1" fmla="*/ 542 h 877"/>
                <a:gd name="T2" fmla="*/ 61 w 983"/>
                <a:gd name="T3" fmla="*/ 487 h 877"/>
                <a:gd name="T4" fmla="*/ 154 w 983"/>
                <a:gd name="T5" fmla="*/ 485 h 877"/>
                <a:gd name="T6" fmla="*/ 171 w 983"/>
                <a:gd name="T7" fmla="*/ 432 h 877"/>
                <a:gd name="T8" fmla="*/ 202 w 983"/>
                <a:gd name="T9" fmla="*/ 409 h 877"/>
                <a:gd name="T10" fmla="*/ 230 w 983"/>
                <a:gd name="T11" fmla="*/ 425 h 877"/>
                <a:gd name="T12" fmla="*/ 242 w 983"/>
                <a:gd name="T13" fmla="*/ 383 h 877"/>
                <a:gd name="T14" fmla="*/ 270 w 983"/>
                <a:gd name="T15" fmla="*/ 361 h 877"/>
                <a:gd name="T16" fmla="*/ 301 w 983"/>
                <a:gd name="T17" fmla="*/ 402 h 877"/>
                <a:gd name="T18" fmla="*/ 346 w 983"/>
                <a:gd name="T19" fmla="*/ 321 h 877"/>
                <a:gd name="T20" fmla="*/ 389 w 983"/>
                <a:gd name="T21" fmla="*/ 311 h 877"/>
                <a:gd name="T22" fmla="*/ 434 w 983"/>
                <a:gd name="T23" fmla="*/ 306 h 877"/>
                <a:gd name="T24" fmla="*/ 505 w 983"/>
                <a:gd name="T25" fmla="*/ 283 h 877"/>
                <a:gd name="T26" fmla="*/ 529 w 983"/>
                <a:gd name="T27" fmla="*/ 302 h 877"/>
                <a:gd name="T28" fmla="*/ 553 w 983"/>
                <a:gd name="T29" fmla="*/ 240 h 877"/>
                <a:gd name="T30" fmla="*/ 608 w 983"/>
                <a:gd name="T31" fmla="*/ 211 h 877"/>
                <a:gd name="T32" fmla="*/ 681 w 983"/>
                <a:gd name="T33" fmla="*/ 207 h 877"/>
                <a:gd name="T34" fmla="*/ 736 w 983"/>
                <a:gd name="T35" fmla="*/ 190 h 877"/>
                <a:gd name="T36" fmla="*/ 781 w 983"/>
                <a:gd name="T37" fmla="*/ 154 h 877"/>
                <a:gd name="T38" fmla="*/ 840 w 983"/>
                <a:gd name="T39" fmla="*/ 147 h 877"/>
                <a:gd name="T40" fmla="*/ 802 w 983"/>
                <a:gd name="T41" fmla="*/ 100 h 877"/>
                <a:gd name="T42" fmla="*/ 762 w 983"/>
                <a:gd name="T43" fmla="*/ 64 h 877"/>
                <a:gd name="T44" fmla="*/ 790 w 983"/>
                <a:gd name="T45" fmla="*/ 0 h 877"/>
                <a:gd name="T46" fmla="*/ 843 w 983"/>
                <a:gd name="T47" fmla="*/ 28 h 877"/>
                <a:gd name="T48" fmla="*/ 907 w 983"/>
                <a:gd name="T49" fmla="*/ 16 h 877"/>
                <a:gd name="T50" fmla="*/ 957 w 983"/>
                <a:gd name="T51" fmla="*/ 64 h 877"/>
                <a:gd name="T52" fmla="*/ 938 w 983"/>
                <a:gd name="T53" fmla="*/ 128 h 877"/>
                <a:gd name="T54" fmla="*/ 976 w 983"/>
                <a:gd name="T55" fmla="*/ 169 h 877"/>
                <a:gd name="T56" fmla="*/ 942 w 983"/>
                <a:gd name="T57" fmla="*/ 204 h 877"/>
                <a:gd name="T58" fmla="*/ 904 w 983"/>
                <a:gd name="T59" fmla="*/ 228 h 877"/>
                <a:gd name="T60" fmla="*/ 876 w 983"/>
                <a:gd name="T61" fmla="*/ 254 h 877"/>
                <a:gd name="T62" fmla="*/ 852 w 983"/>
                <a:gd name="T63" fmla="*/ 299 h 877"/>
                <a:gd name="T64" fmla="*/ 809 w 983"/>
                <a:gd name="T65" fmla="*/ 354 h 877"/>
                <a:gd name="T66" fmla="*/ 826 w 983"/>
                <a:gd name="T67" fmla="*/ 409 h 877"/>
                <a:gd name="T68" fmla="*/ 890 w 983"/>
                <a:gd name="T69" fmla="*/ 499 h 877"/>
                <a:gd name="T70" fmla="*/ 883 w 983"/>
                <a:gd name="T71" fmla="*/ 551 h 877"/>
                <a:gd name="T72" fmla="*/ 852 w 983"/>
                <a:gd name="T73" fmla="*/ 575 h 877"/>
                <a:gd name="T74" fmla="*/ 836 w 983"/>
                <a:gd name="T75" fmla="*/ 618 h 877"/>
                <a:gd name="T76" fmla="*/ 776 w 983"/>
                <a:gd name="T77" fmla="*/ 632 h 877"/>
                <a:gd name="T78" fmla="*/ 669 w 983"/>
                <a:gd name="T79" fmla="*/ 656 h 877"/>
                <a:gd name="T80" fmla="*/ 598 w 983"/>
                <a:gd name="T81" fmla="*/ 654 h 877"/>
                <a:gd name="T82" fmla="*/ 570 w 983"/>
                <a:gd name="T83" fmla="*/ 703 h 877"/>
                <a:gd name="T84" fmla="*/ 529 w 983"/>
                <a:gd name="T85" fmla="*/ 713 h 877"/>
                <a:gd name="T86" fmla="*/ 501 w 983"/>
                <a:gd name="T87" fmla="*/ 718 h 877"/>
                <a:gd name="T88" fmla="*/ 425 w 983"/>
                <a:gd name="T89" fmla="*/ 746 h 877"/>
                <a:gd name="T90" fmla="*/ 346 w 983"/>
                <a:gd name="T91" fmla="*/ 775 h 877"/>
                <a:gd name="T92" fmla="*/ 311 w 983"/>
                <a:gd name="T93" fmla="*/ 837 h 877"/>
                <a:gd name="T94" fmla="*/ 263 w 983"/>
                <a:gd name="T95" fmla="*/ 877 h 877"/>
                <a:gd name="T96" fmla="*/ 206 w 983"/>
                <a:gd name="T97" fmla="*/ 858 h 877"/>
                <a:gd name="T98" fmla="*/ 194 w 983"/>
                <a:gd name="T99" fmla="*/ 799 h 877"/>
                <a:gd name="T100" fmla="*/ 180 w 983"/>
                <a:gd name="T101" fmla="*/ 746 h 877"/>
                <a:gd name="T102" fmla="*/ 168 w 983"/>
                <a:gd name="T103" fmla="*/ 694 h 877"/>
                <a:gd name="T104" fmla="*/ 178 w 983"/>
                <a:gd name="T105" fmla="*/ 646 h 877"/>
                <a:gd name="T106" fmla="*/ 99 w 983"/>
                <a:gd name="T107" fmla="*/ 627 h 877"/>
                <a:gd name="T108" fmla="*/ 73 w 983"/>
                <a:gd name="T109" fmla="*/ 594 h 877"/>
                <a:gd name="T110" fmla="*/ 0 w 983"/>
                <a:gd name="T111" fmla="*/ 568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83" h="877">
                  <a:moveTo>
                    <a:pt x="0" y="568"/>
                  </a:moveTo>
                  <a:lnTo>
                    <a:pt x="47" y="542"/>
                  </a:lnTo>
                  <a:lnTo>
                    <a:pt x="45" y="506"/>
                  </a:lnTo>
                  <a:lnTo>
                    <a:pt x="61" y="487"/>
                  </a:lnTo>
                  <a:lnTo>
                    <a:pt x="111" y="480"/>
                  </a:lnTo>
                  <a:lnTo>
                    <a:pt x="154" y="485"/>
                  </a:lnTo>
                  <a:lnTo>
                    <a:pt x="171" y="456"/>
                  </a:lnTo>
                  <a:lnTo>
                    <a:pt x="171" y="432"/>
                  </a:lnTo>
                  <a:lnTo>
                    <a:pt x="185" y="409"/>
                  </a:lnTo>
                  <a:lnTo>
                    <a:pt x="202" y="409"/>
                  </a:lnTo>
                  <a:lnTo>
                    <a:pt x="209" y="432"/>
                  </a:lnTo>
                  <a:lnTo>
                    <a:pt x="230" y="425"/>
                  </a:lnTo>
                  <a:lnTo>
                    <a:pt x="230" y="397"/>
                  </a:lnTo>
                  <a:lnTo>
                    <a:pt x="242" y="383"/>
                  </a:lnTo>
                  <a:lnTo>
                    <a:pt x="251" y="361"/>
                  </a:lnTo>
                  <a:lnTo>
                    <a:pt x="270" y="361"/>
                  </a:lnTo>
                  <a:lnTo>
                    <a:pt x="278" y="390"/>
                  </a:lnTo>
                  <a:lnTo>
                    <a:pt x="301" y="402"/>
                  </a:lnTo>
                  <a:lnTo>
                    <a:pt x="344" y="371"/>
                  </a:lnTo>
                  <a:lnTo>
                    <a:pt x="346" y="321"/>
                  </a:lnTo>
                  <a:lnTo>
                    <a:pt x="365" y="299"/>
                  </a:lnTo>
                  <a:lnTo>
                    <a:pt x="389" y="311"/>
                  </a:lnTo>
                  <a:lnTo>
                    <a:pt x="418" y="287"/>
                  </a:lnTo>
                  <a:lnTo>
                    <a:pt x="434" y="306"/>
                  </a:lnTo>
                  <a:lnTo>
                    <a:pt x="467" y="287"/>
                  </a:lnTo>
                  <a:lnTo>
                    <a:pt x="505" y="283"/>
                  </a:lnTo>
                  <a:lnTo>
                    <a:pt x="515" y="302"/>
                  </a:lnTo>
                  <a:lnTo>
                    <a:pt x="529" y="302"/>
                  </a:lnTo>
                  <a:lnTo>
                    <a:pt x="553" y="278"/>
                  </a:lnTo>
                  <a:lnTo>
                    <a:pt x="553" y="240"/>
                  </a:lnTo>
                  <a:lnTo>
                    <a:pt x="586" y="233"/>
                  </a:lnTo>
                  <a:lnTo>
                    <a:pt x="608" y="211"/>
                  </a:lnTo>
                  <a:lnTo>
                    <a:pt x="638" y="230"/>
                  </a:lnTo>
                  <a:lnTo>
                    <a:pt x="681" y="207"/>
                  </a:lnTo>
                  <a:lnTo>
                    <a:pt x="700" y="188"/>
                  </a:lnTo>
                  <a:lnTo>
                    <a:pt x="736" y="190"/>
                  </a:lnTo>
                  <a:lnTo>
                    <a:pt x="755" y="154"/>
                  </a:lnTo>
                  <a:lnTo>
                    <a:pt x="781" y="154"/>
                  </a:lnTo>
                  <a:lnTo>
                    <a:pt x="790" y="166"/>
                  </a:lnTo>
                  <a:lnTo>
                    <a:pt x="840" y="147"/>
                  </a:lnTo>
                  <a:lnTo>
                    <a:pt x="845" y="112"/>
                  </a:lnTo>
                  <a:lnTo>
                    <a:pt x="802" y="100"/>
                  </a:lnTo>
                  <a:lnTo>
                    <a:pt x="802" y="71"/>
                  </a:lnTo>
                  <a:lnTo>
                    <a:pt x="762" y="64"/>
                  </a:lnTo>
                  <a:lnTo>
                    <a:pt x="776" y="35"/>
                  </a:lnTo>
                  <a:lnTo>
                    <a:pt x="790" y="0"/>
                  </a:lnTo>
                  <a:lnTo>
                    <a:pt x="833" y="19"/>
                  </a:lnTo>
                  <a:lnTo>
                    <a:pt x="843" y="28"/>
                  </a:lnTo>
                  <a:lnTo>
                    <a:pt x="866" y="28"/>
                  </a:lnTo>
                  <a:lnTo>
                    <a:pt x="907" y="16"/>
                  </a:lnTo>
                  <a:lnTo>
                    <a:pt x="930" y="40"/>
                  </a:lnTo>
                  <a:lnTo>
                    <a:pt x="957" y="64"/>
                  </a:lnTo>
                  <a:lnTo>
                    <a:pt x="957" y="95"/>
                  </a:lnTo>
                  <a:lnTo>
                    <a:pt x="938" y="128"/>
                  </a:lnTo>
                  <a:lnTo>
                    <a:pt x="983" y="121"/>
                  </a:lnTo>
                  <a:lnTo>
                    <a:pt x="976" y="169"/>
                  </a:lnTo>
                  <a:lnTo>
                    <a:pt x="976" y="192"/>
                  </a:lnTo>
                  <a:lnTo>
                    <a:pt x="942" y="204"/>
                  </a:lnTo>
                  <a:lnTo>
                    <a:pt x="938" y="240"/>
                  </a:lnTo>
                  <a:lnTo>
                    <a:pt x="904" y="228"/>
                  </a:lnTo>
                  <a:lnTo>
                    <a:pt x="869" y="223"/>
                  </a:lnTo>
                  <a:lnTo>
                    <a:pt x="876" y="254"/>
                  </a:lnTo>
                  <a:lnTo>
                    <a:pt x="852" y="278"/>
                  </a:lnTo>
                  <a:lnTo>
                    <a:pt x="852" y="299"/>
                  </a:lnTo>
                  <a:lnTo>
                    <a:pt x="831" y="321"/>
                  </a:lnTo>
                  <a:lnTo>
                    <a:pt x="809" y="354"/>
                  </a:lnTo>
                  <a:lnTo>
                    <a:pt x="826" y="383"/>
                  </a:lnTo>
                  <a:lnTo>
                    <a:pt x="826" y="409"/>
                  </a:lnTo>
                  <a:lnTo>
                    <a:pt x="864" y="468"/>
                  </a:lnTo>
                  <a:lnTo>
                    <a:pt x="890" y="499"/>
                  </a:lnTo>
                  <a:lnTo>
                    <a:pt x="878" y="516"/>
                  </a:lnTo>
                  <a:lnTo>
                    <a:pt x="883" y="551"/>
                  </a:lnTo>
                  <a:lnTo>
                    <a:pt x="859" y="551"/>
                  </a:lnTo>
                  <a:lnTo>
                    <a:pt x="852" y="575"/>
                  </a:lnTo>
                  <a:lnTo>
                    <a:pt x="826" y="575"/>
                  </a:lnTo>
                  <a:lnTo>
                    <a:pt x="836" y="618"/>
                  </a:lnTo>
                  <a:lnTo>
                    <a:pt x="817" y="637"/>
                  </a:lnTo>
                  <a:lnTo>
                    <a:pt x="776" y="632"/>
                  </a:lnTo>
                  <a:lnTo>
                    <a:pt x="752" y="656"/>
                  </a:lnTo>
                  <a:lnTo>
                    <a:pt x="669" y="656"/>
                  </a:lnTo>
                  <a:lnTo>
                    <a:pt x="629" y="637"/>
                  </a:lnTo>
                  <a:lnTo>
                    <a:pt x="598" y="654"/>
                  </a:lnTo>
                  <a:lnTo>
                    <a:pt x="598" y="677"/>
                  </a:lnTo>
                  <a:lnTo>
                    <a:pt x="570" y="703"/>
                  </a:lnTo>
                  <a:lnTo>
                    <a:pt x="541" y="703"/>
                  </a:lnTo>
                  <a:lnTo>
                    <a:pt x="529" y="713"/>
                  </a:lnTo>
                  <a:lnTo>
                    <a:pt x="532" y="734"/>
                  </a:lnTo>
                  <a:lnTo>
                    <a:pt x="501" y="718"/>
                  </a:lnTo>
                  <a:lnTo>
                    <a:pt x="470" y="749"/>
                  </a:lnTo>
                  <a:lnTo>
                    <a:pt x="425" y="746"/>
                  </a:lnTo>
                  <a:lnTo>
                    <a:pt x="384" y="772"/>
                  </a:lnTo>
                  <a:lnTo>
                    <a:pt x="346" y="775"/>
                  </a:lnTo>
                  <a:lnTo>
                    <a:pt x="318" y="803"/>
                  </a:lnTo>
                  <a:lnTo>
                    <a:pt x="311" y="837"/>
                  </a:lnTo>
                  <a:lnTo>
                    <a:pt x="280" y="848"/>
                  </a:lnTo>
                  <a:lnTo>
                    <a:pt x="263" y="877"/>
                  </a:lnTo>
                  <a:lnTo>
                    <a:pt x="228" y="858"/>
                  </a:lnTo>
                  <a:lnTo>
                    <a:pt x="206" y="858"/>
                  </a:lnTo>
                  <a:lnTo>
                    <a:pt x="171" y="822"/>
                  </a:lnTo>
                  <a:lnTo>
                    <a:pt x="194" y="799"/>
                  </a:lnTo>
                  <a:lnTo>
                    <a:pt x="171" y="765"/>
                  </a:lnTo>
                  <a:lnTo>
                    <a:pt x="180" y="746"/>
                  </a:lnTo>
                  <a:lnTo>
                    <a:pt x="159" y="725"/>
                  </a:lnTo>
                  <a:lnTo>
                    <a:pt x="168" y="694"/>
                  </a:lnTo>
                  <a:lnTo>
                    <a:pt x="154" y="668"/>
                  </a:lnTo>
                  <a:lnTo>
                    <a:pt x="178" y="646"/>
                  </a:lnTo>
                  <a:lnTo>
                    <a:pt x="154" y="620"/>
                  </a:lnTo>
                  <a:lnTo>
                    <a:pt x="99" y="627"/>
                  </a:lnTo>
                  <a:lnTo>
                    <a:pt x="99" y="604"/>
                  </a:lnTo>
                  <a:lnTo>
                    <a:pt x="73" y="594"/>
                  </a:lnTo>
                  <a:lnTo>
                    <a:pt x="23" y="594"/>
                  </a:lnTo>
                  <a:lnTo>
                    <a:pt x="0" y="568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5CB9EB">
                <a:alpha val="30000"/>
              </a:srgbClr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42C7F8A-6BD2-A683-9495-9ED1C4821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" y="1428"/>
              <a:ext cx="1237" cy="1003"/>
            </a:xfrm>
            <a:custGeom>
              <a:avLst/>
              <a:gdLst>
                <a:gd name="T0" fmla="*/ 1201 w 1237"/>
                <a:gd name="T1" fmla="*/ 554 h 1003"/>
                <a:gd name="T2" fmla="*/ 1149 w 1237"/>
                <a:gd name="T3" fmla="*/ 504 h 1003"/>
                <a:gd name="T4" fmla="*/ 1135 w 1237"/>
                <a:gd name="T5" fmla="*/ 421 h 1003"/>
                <a:gd name="T6" fmla="*/ 1149 w 1237"/>
                <a:gd name="T7" fmla="*/ 335 h 1003"/>
                <a:gd name="T8" fmla="*/ 1099 w 1237"/>
                <a:gd name="T9" fmla="*/ 306 h 1003"/>
                <a:gd name="T10" fmla="*/ 1030 w 1237"/>
                <a:gd name="T11" fmla="*/ 249 h 1003"/>
                <a:gd name="T12" fmla="*/ 1016 w 1237"/>
                <a:gd name="T13" fmla="*/ 195 h 1003"/>
                <a:gd name="T14" fmla="*/ 995 w 1237"/>
                <a:gd name="T15" fmla="*/ 107 h 1003"/>
                <a:gd name="T16" fmla="*/ 983 w 1237"/>
                <a:gd name="T17" fmla="*/ 57 h 1003"/>
                <a:gd name="T18" fmla="*/ 900 w 1237"/>
                <a:gd name="T19" fmla="*/ 21 h 1003"/>
                <a:gd name="T20" fmla="*/ 824 w 1237"/>
                <a:gd name="T21" fmla="*/ 74 h 1003"/>
                <a:gd name="T22" fmla="*/ 783 w 1237"/>
                <a:gd name="T23" fmla="*/ 90 h 1003"/>
                <a:gd name="T24" fmla="*/ 684 w 1237"/>
                <a:gd name="T25" fmla="*/ 100 h 1003"/>
                <a:gd name="T26" fmla="*/ 622 w 1237"/>
                <a:gd name="T27" fmla="*/ 154 h 1003"/>
                <a:gd name="T28" fmla="*/ 565 w 1237"/>
                <a:gd name="T29" fmla="*/ 178 h 1003"/>
                <a:gd name="T30" fmla="*/ 515 w 1237"/>
                <a:gd name="T31" fmla="*/ 235 h 1003"/>
                <a:gd name="T32" fmla="*/ 368 w 1237"/>
                <a:gd name="T33" fmla="*/ 240 h 1003"/>
                <a:gd name="T34" fmla="*/ 309 w 1237"/>
                <a:gd name="T35" fmla="*/ 306 h 1003"/>
                <a:gd name="T36" fmla="*/ 271 w 1237"/>
                <a:gd name="T37" fmla="*/ 337 h 1003"/>
                <a:gd name="T38" fmla="*/ 164 w 1237"/>
                <a:gd name="T39" fmla="*/ 349 h 1003"/>
                <a:gd name="T40" fmla="*/ 57 w 1237"/>
                <a:gd name="T41" fmla="*/ 406 h 1003"/>
                <a:gd name="T42" fmla="*/ 2 w 1237"/>
                <a:gd name="T43" fmla="*/ 480 h 1003"/>
                <a:gd name="T44" fmla="*/ 17 w 1237"/>
                <a:gd name="T45" fmla="*/ 530 h 1003"/>
                <a:gd name="T46" fmla="*/ 76 w 1237"/>
                <a:gd name="T47" fmla="*/ 542 h 1003"/>
                <a:gd name="T48" fmla="*/ 142 w 1237"/>
                <a:gd name="T49" fmla="*/ 554 h 1003"/>
                <a:gd name="T50" fmla="*/ 195 w 1237"/>
                <a:gd name="T51" fmla="*/ 604 h 1003"/>
                <a:gd name="T52" fmla="*/ 240 w 1237"/>
                <a:gd name="T53" fmla="*/ 656 h 1003"/>
                <a:gd name="T54" fmla="*/ 235 w 1237"/>
                <a:gd name="T55" fmla="*/ 732 h 1003"/>
                <a:gd name="T56" fmla="*/ 209 w 1237"/>
                <a:gd name="T57" fmla="*/ 806 h 1003"/>
                <a:gd name="T58" fmla="*/ 173 w 1237"/>
                <a:gd name="T59" fmla="*/ 846 h 1003"/>
                <a:gd name="T60" fmla="*/ 199 w 1237"/>
                <a:gd name="T61" fmla="*/ 908 h 1003"/>
                <a:gd name="T62" fmla="*/ 209 w 1237"/>
                <a:gd name="T63" fmla="*/ 989 h 1003"/>
                <a:gd name="T64" fmla="*/ 337 w 1237"/>
                <a:gd name="T65" fmla="*/ 984 h 1003"/>
                <a:gd name="T66" fmla="*/ 394 w 1237"/>
                <a:gd name="T67" fmla="*/ 982 h 1003"/>
                <a:gd name="T68" fmla="*/ 508 w 1237"/>
                <a:gd name="T69" fmla="*/ 955 h 1003"/>
                <a:gd name="T70" fmla="*/ 584 w 1237"/>
                <a:gd name="T71" fmla="*/ 963 h 1003"/>
                <a:gd name="T72" fmla="*/ 679 w 1237"/>
                <a:gd name="T73" fmla="*/ 984 h 1003"/>
                <a:gd name="T74" fmla="*/ 767 w 1237"/>
                <a:gd name="T75" fmla="*/ 960 h 1003"/>
                <a:gd name="T76" fmla="*/ 826 w 1237"/>
                <a:gd name="T77" fmla="*/ 934 h 1003"/>
                <a:gd name="T78" fmla="*/ 876 w 1237"/>
                <a:gd name="T79" fmla="*/ 984 h 1003"/>
                <a:gd name="T80" fmla="*/ 919 w 1237"/>
                <a:gd name="T81" fmla="*/ 915 h 1003"/>
                <a:gd name="T82" fmla="*/ 1019 w 1237"/>
                <a:gd name="T83" fmla="*/ 925 h 1003"/>
                <a:gd name="T84" fmla="*/ 1073 w 1237"/>
                <a:gd name="T85" fmla="*/ 896 h 1003"/>
                <a:gd name="T86" fmla="*/ 1033 w 1237"/>
                <a:gd name="T87" fmla="*/ 822 h 1003"/>
                <a:gd name="T88" fmla="*/ 1071 w 1237"/>
                <a:gd name="T89" fmla="*/ 775 h 1003"/>
                <a:gd name="T90" fmla="*/ 1137 w 1237"/>
                <a:gd name="T91" fmla="*/ 765 h 1003"/>
                <a:gd name="T92" fmla="*/ 1175 w 1237"/>
                <a:gd name="T93" fmla="*/ 713 h 1003"/>
                <a:gd name="T94" fmla="*/ 1216 w 1237"/>
                <a:gd name="T95" fmla="*/ 651 h 1003"/>
                <a:gd name="T96" fmla="*/ 1237 w 1237"/>
                <a:gd name="T97" fmla="*/ 594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37" h="1003">
                  <a:moveTo>
                    <a:pt x="1237" y="594"/>
                  </a:moveTo>
                  <a:lnTo>
                    <a:pt x="1201" y="577"/>
                  </a:lnTo>
                  <a:lnTo>
                    <a:pt x="1201" y="554"/>
                  </a:lnTo>
                  <a:lnTo>
                    <a:pt x="1173" y="544"/>
                  </a:lnTo>
                  <a:lnTo>
                    <a:pt x="1144" y="528"/>
                  </a:lnTo>
                  <a:lnTo>
                    <a:pt x="1149" y="504"/>
                  </a:lnTo>
                  <a:lnTo>
                    <a:pt x="1166" y="478"/>
                  </a:lnTo>
                  <a:lnTo>
                    <a:pt x="1175" y="444"/>
                  </a:lnTo>
                  <a:lnTo>
                    <a:pt x="1135" y="421"/>
                  </a:lnTo>
                  <a:lnTo>
                    <a:pt x="1154" y="385"/>
                  </a:lnTo>
                  <a:lnTo>
                    <a:pt x="1144" y="364"/>
                  </a:lnTo>
                  <a:lnTo>
                    <a:pt x="1149" y="335"/>
                  </a:lnTo>
                  <a:lnTo>
                    <a:pt x="1144" y="304"/>
                  </a:lnTo>
                  <a:lnTo>
                    <a:pt x="1128" y="287"/>
                  </a:lnTo>
                  <a:lnTo>
                    <a:pt x="1099" y="306"/>
                  </a:lnTo>
                  <a:lnTo>
                    <a:pt x="1054" y="299"/>
                  </a:lnTo>
                  <a:lnTo>
                    <a:pt x="1054" y="273"/>
                  </a:lnTo>
                  <a:lnTo>
                    <a:pt x="1030" y="249"/>
                  </a:lnTo>
                  <a:lnTo>
                    <a:pt x="1000" y="242"/>
                  </a:lnTo>
                  <a:lnTo>
                    <a:pt x="992" y="219"/>
                  </a:lnTo>
                  <a:lnTo>
                    <a:pt x="1016" y="195"/>
                  </a:lnTo>
                  <a:lnTo>
                    <a:pt x="1002" y="152"/>
                  </a:lnTo>
                  <a:lnTo>
                    <a:pt x="1009" y="128"/>
                  </a:lnTo>
                  <a:lnTo>
                    <a:pt x="995" y="107"/>
                  </a:lnTo>
                  <a:lnTo>
                    <a:pt x="1009" y="88"/>
                  </a:lnTo>
                  <a:lnTo>
                    <a:pt x="983" y="76"/>
                  </a:lnTo>
                  <a:lnTo>
                    <a:pt x="983" y="57"/>
                  </a:lnTo>
                  <a:lnTo>
                    <a:pt x="945" y="38"/>
                  </a:lnTo>
                  <a:lnTo>
                    <a:pt x="928" y="21"/>
                  </a:lnTo>
                  <a:lnTo>
                    <a:pt x="900" y="21"/>
                  </a:lnTo>
                  <a:lnTo>
                    <a:pt x="878" y="0"/>
                  </a:lnTo>
                  <a:lnTo>
                    <a:pt x="859" y="35"/>
                  </a:lnTo>
                  <a:lnTo>
                    <a:pt x="824" y="74"/>
                  </a:lnTo>
                  <a:lnTo>
                    <a:pt x="814" y="62"/>
                  </a:lnTo>
                  <a:lnTo>
                    <a:pt x="783" y="66"/>
                  </a:lnTo>
                  <a:lnTo>
                    <a:pt x="783" y="90"/>
                  </a:lnTo>
                  <a:lnTo>
                    <a:pt x="743" y="123"/>
                  </a:lnTo>
                  <a:lnTo>
                    <a:pt x="696" y="135"/>
                  </a:lnTo>
                  <a:lnTo>
                    <a:pt x="684" y="100"/>
                  </a:lnTo>
                  <a:lnTo>
                    <a:pt x="629" y="102"/>
                  </a:lnTo>
                  <a:lnTo>
                    <a:pt x="617" y="119"/>
                  </a:lnTo>
                  <a:lnTo>
                    <a:pt x="622" y="154"/>
                  </a:lnTo>
                  <a:lnTo>
                    <a:pt x="598" y="154"/>
                  </a:lnTo>
                  <a:lnTo>
                    <a:pt x="591" y="178"/>
                  </a:lnTo>
                  <a:lnTo>
                    <a:pt x="565" y="178"/>
                  </a:lnTo>
                  <a:lnTo>
                    <a:pt x="575" y="221"/>
                  </a:lnTo>
                  <a:lnTo>
                    <a:pt x="556" y="240"/>
                  </a:lnTo>
                  <a:lnTo>
                    <a:pt x="515" y="235"/>
                  </a:lnTo>
                  <a:lnTo>
                    <a:pt x="491" y="259"/>
                  </a:lnTo>
                  <a:lnTo>
                    <a:pt x="408" y="259"/>
                  </a:lnTo>
                  <a:lnTo>
                    <a:pt x="368" y="240"/>
                  </a:lnTo>
                  <a:lnTo>
                    <a:pt x="337" y="257"/>
                  </a:lnTo>
                  <a:lnTo>
                    <a:pt x="337" y="280"/>
                  </a:lnTo>
                  <a:lnTo>
                    <a:pt x="309" y="306"/>
                  </a:lnTo>
                  <a:lnTo>
                    <a:pt x="280" y="306"/>
                  </a:lnTo>
                  <a:lnTo>
                    <a:pt x="268" y="316"/>
                  </a:lnTo>
                  <a:lnTo>
                    <a:pt x="271" y="337"/>
                  </a:lnTo>
                  <a:lnTo>
                    <a:pt x="240" y="321"/>
                  </a:lnTo>
                  <a:lnTo>
                    <a:pt x="209" y="352"/>
                  </a:lnTo>
                  <a:lnTo>
                    <a:pt x="164" y="349"/>
                  </a:lnTo>
                  <a:lnTo>
                    <a:pt x="123" y="375"/>
                  </a:lnTo>
                  <a:lnTo>
                    <a:pt x="85" y="378"/>
                  </a:lnTo>
                  <a:lnTo>
                    <a:pt x="57" y="406"/>
                  </a:lnTo>
                  <a:lnTo>
                    <a:pt x="50" y="440"/>
                  </a:lnTo>
                  <a:lnTo>
                    <a:pt x="19" y="451"/>
                  </a:lnTo>
                  <a:lnTo>
                    <a:pt x="2" y="480"/>
                  </a:lnTo>
                  <a:lnTo>
                    <a:pt x="14" y="494"/>
                  </a:lnTo>
                  <a:lnTo>
                    <a:pt x="0" y="513"/>
                  </a:lnTo>
                  <a:lnTo>
                    <a:pt x="17" y="530"/>
                  </a:lnTo>
                  <a:lnTo>
                    <a:pt x="38" y="516"/>
                  </a:lnTo>
                  <a:lnTo>
                    <a:pt x="71" y="518"/>
                  </a:lnTo>
                  <a:lnTo>
                    <a:pt x="76" y="542"/>
                  </a:lnTo>
                  <a:lnTo>
                    <a:pt x="97" y="551"/>
                  </a:lnTo>
                  <a:lnTo>
                    <a:pt x="119" y="563"/>
                  </a:lnTo>
                  <a:lnTo>
                    <a:pt x="142" y="554"/>
                  </a:lnTo>
                  <a:lnTo>
                    <a:pt x="168" y="589"/>
                  </a:lnTo>
                  <a:lnTo>
                    <a:pt x="195" y="585"/>
                  </a:lnTo>
                  <a:lnTo>
                    <a:pt x="195" y="604"/>
                  </a:lnTo>
                  <a:lnTo>
                    <a:pt x="221" y="608"/>
                  </a:lnTo>
                  <a:lnTo>
                    <a:pt x="242" y="625"/>
                  </a:lnTo>
                  <a:lnTo>
                    <a:pt x="240" y="656"/>
                  </a:lnTo>
                  <a:lnTo>
                    <a:pt x="247" y="675"/>
                  </a:lnTo>
                  <a:lnTo>
                    <a:pt x="223" y="701"/>
                  </a:lnTo>
                  <a:lnTo>
                    <a:pt x="235" y="732"/>
                  </a:lnTo>
                  <a:lnTo>
                    <a:pt x="221" y="753"/>
                  </a:lnTo>
                  <a:lnTo>
                    <a:pt x="233" y="775"/>
                  </a:lnTo>
                  <a:lnTo>
                    <a:pt x="209" y="806"/>
                  </a:lnTo>
                  <a:lnTo>
                    <a:pt x="180" y="806"/>
                  </a:lnTo>
                  <a:lnTo>
                    <a:pt x="154" y="825"/>
                  </a:lnTo>
                  <a:lnTo>
                    <a:pt x="173" y="846"/>
                  </a:lnTo>
                  <a:lnTo>
                    <a:pt x="164" y="872"/>
                  </a:lnTo>
                  <a:lnTo>
                    <a:pt x="183" y="894"/>
                  </a:lnTo>
                  <a:lnTo>
                    <a:pt x="199" y="908"/>
                  </a:lnTo>
                  <a:lnTo>
                    <a:pt x="192" y="929"/>
                  </a:lnTo>
                  <a:lnTo>
                    <a:pt x="192" y="960"/>
                  </a:lnTo>
                  <a:lnTo>
                    <a:pt x="209" y="989"/>
                  </a:lnTo>
                  <a:lnTo>
                    <a:pt x="278" y="991"/>
                  </a:lnTo>
                  <a:lnTo>
                    <a:pt x="301" y="1003"/>
                  </a:lnTo>
                  <a:lnTo>
                    <a:pt x="337" y="984"/>
                  </a:lnTo>
                  <a:lnTo>
                    <a:pt x="351" y="960"/>
                  </a:lnTo>
                  <a:lnTo>
                    <a:pt x="375" y="960"/>
                  </a:lnTo>
                  <a:lnTo>
                    <a:pt x="394" y="982"/>
                  </a:lnTo>
                  <a:lnTo>
                    <a:pt x="463" y="974"/>
                  </a:lnTo>
                  <a:lnTo>
                    <a:pt x="480" y="955"/>
                  </a:lnTo>
                  <a:lnTo>
                    <a:pt x="508" y="955"/>
                  </a:lnTo>
                  <a:lnTo>
                    <a:pt x="529" y="979"/>
                  </a:lnTo>
                  <a:lnTo>
                    <a:pt x="551" y="982"/>
                  </a:lnTo>
                  <a:lnTo>
                    <a:pt x="584" y="963"/>
                  </a:lnTo>
                  <a:lnTo>
                    <a:pt x="615" y="977"/>
                  </a:lnTo>
                  <a:lnTo>
                    <a:pt x="639" y="974"/>
                  </a:lnTo>
                  <a:lnTo>
                    <a:pt x="679" y="984"/>
                  </a:lnTo>
                  <a:lnTo>
                    <a:pt x="717" y="998"/>
                  </a:lnTo>
                  <a:lnTo>
                    <a:pt x="734" y="979"/>
                  </a:lnTo>
                  <a:lnTo>
                    <a:pt x="767" y="960"/>
                  </a:lnTo>
                  <a:lnTo>
                    <a:pt x="760" y="922"/>
                  </a:lnTo>
                  <a:lnTo>
                    <a:pt x="788" y="903"/>
                  </a:lnTo>
                  <a:lnTo>
                    <a:pt x="826" y="934"/>
                  </a:lnTo>
                  <a:lnTo>
                    <a:pt x="848" y="932"/>
                  </a:lnTo>
                  <a:lnTo>
                    <a:pt x="859" y="960"/>
                  </a:lnTo>
                  <a:lnTo>
                    <a:pt x="876" y="984"/>
                  </a:lnTo>
                  <a:lnTo>
                    <a:pt x="890" y="970"/>
                  </a:lnTo>
                  <a:lnTo>
                    <a:pt x="890" y="944"/>
                  </a:lnTo>
                  <a:lnTo>
                    <a:pt x="919" y="915"/>
                  </a:lnTo>
                  <a:lnTo>
                    <a:pt x="962" y="922"/>
                  </a:lnTo>
                  <a:lnTo>
                    <a:pt x="995" y="922"/>
                  </a:lnTo>
                  <a:lnTo>
                    <a:pt x="1019" y="925"/>
                  </a:lnTo>
                  <a:lnTo>
                    <a:pt x="1028" y="903"/>
                  </a:lnTo>
                  <a:lnTo>
                    <a:pt x="1049" y="913"/>
                  </a:lnTo>
                  <a:lnTo>
                    <a:pt x="1073" y="896"/>
                  </a:lnTo>
                  <a:lnTo>
                    <a:pt x="1071" y="870"/>
                  </a:lnTo>
                  <a:lnTo>
                    <a:pt x="1030" y="851"/>
                  </a:lnTo>
                  <a:lnTo>
                    <a:pt x="1033" y="822"/>
                  </a:lnTo>
                  <a:lnTo>
                    <a:pt x="1052" y="803"/>
                  </a:lnTo>
                  <a:lnTo>
                    <a:pt x="1057" y="784"/>
                  </a:lnTo>
                  <a:lnTo>
                    <a:pt x="1071" y="775"/>
                  </a:lnTo>
                  <a:lnTo>
                    <a:pt x="1092" y="780"/>
                  </a:lnTo>
                  <a:lnTo>
                    <a:pt x="1109" y="765"/>
                  </a:lnTo>
                  <a:lnTo>
                    <a:pt x="1137" y="765"/>
                  </a:lnTo>
                  <a:lnTo>
                    <a:pt x="1147" y="742"/>
                  </a:lnTo>
                  <a:lnTo>
                    <a:pt x="1178" y="744"/>
                  </a:lnTo>
                  <a:lnTo>
                    <a:pt x="1175" y="713"/>
                  </a:lnTo>
                  <a:lnTo>
                    <a:pt x="1194" y="696"/>
                  </a:lnTo>
                  <a:lnTo>
                    <a:pt x="1225" y="694"/>
                  </a:lnTo>
                  <a:lnTo>
                    <a:pt x="1216" y="651"/>
                  </a:lnTo>
                  <a:lnTo>
                    <a:pt x="1235" y="635"/>
                  </a:lnTo>
                  <a:lnTo>
                    <a:pt x="1237" y="594"/>
                  </a:lnTo>
                  <a:lnTo>
                    <a:pt x="1237" y="594"/>
                  </a:lnTo>
                  <a:close/>
                </a:path>
              </a:pathLst>
            </a:custGeom>
            <a:solidFill>
              <a:srgbClr val="5CB9EB">
                <a:alpha val="30000"/>
              </a:srgbClr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B429463-4819-00D7-A06A-6456250C8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" y="1827"/>
              <a:ext cx="278" cy="214"/>
            </a:xfrm>
            <a:custGeom>
              <a:avLst/>
              <a:gdLst>
                <a:gd name="T0" fmla="*/ 275 w 278"/>
                <a:gd name="T1" fmla="*/ 98 h 214"/>
                <a:gd name="T2" fmla="*/ 249 w 278"/>
                <a:gd name="T3" fmla="*/ 100 h 214"/>
                <a:gd name="T4" fmla="*/ 233 w 278"/>
                <a:gd name="T5" fmla="*/ 112 h 214"/>
                <a:gd name="T6" fmla="*/ 244 w 278"/>
                <a:gd name="T7" fmla="*/ 124 h 214"/>
                <a:gd name="T8" fmla="*/ 247 w 278"/>
                <a:gd name="T9" fmla="*/ 150 h 214"/>
                <a:gd name="T10" fmla="*/ 230 w 278"/>
                <a:gd name="T11" fmla="*/ 167 h 214"/>
                <a:gd name="T12" fmla="*/ 209 w 278"/>
                <a:gd name="T13" fmla="*/ 152 h 214"/>
                <a:gd name="T14" fmla="*/ 183 w 278"/>
                <a:gd name="T15" fmla="*/ 148 h 214"/>
                <a:gd name="T16" fmla="*/ 171 w 278"/>
                <a:gd name="T17" fmla="*/ 162 h 214"/>
                <a:gd name="T18" fmla="*/ 147 w 278"/>
                <a:gd name="T19" fmla="*/ 167 h 214"/>
                <a:gd name="T20" fmla="*/ 133 w 278"/>
                <a:gd name="T21" fmla="*/ 188 h 214"/>
                <a:gd name="T22" fmla="*/ 114 w 278"/>
                <a:gd name="T23" fmla="*/ 188 h 214"/>
                <a:gd name="T24" fmla="*/ 95 w 278"/>
                <a:gd name="T25" fmla="*/ 195 h 214"/>
                <a:gd name="T26" fmla="*/ 90 w 278"/>
                <a:gd name="T27" fmla="*/ 209 h 214"/>
                <a:gd name="T28" fmla="*/ 69 w 278"/>
                <a:gd name="T29" fmla="*/ 214 h 214"/>
                <a:gd name="T30" fmla="*/ 52 w 278"/>
                <a:gd name="T31" fmla="*/ 195 h 214"/>
                <a:gd name="T32" fmla="*/ 59 w 278"/>
                <a:gd name="T33" fmla="*/ 169 h 214"/>
                <a:gd name="T34" fmla="*/ 36 w 278"/>
                <a:gd name="T35" fmla="*/ 157 h 214"/>
                <a:gd name="T36" fmla="*/ 43 w 278"/>
                <a:gd name="T37" fmla="*/ 143 h 214"/>
                <a:gd name="T38" fmla="*/ 24 w 278"/>
                <a:gd name="T39" fmla="*/ 129 h 214"/>
                <a:gd name="T40" fmla="*/ 7 w 278"/>
                <a:gd name="T41" fmla="*/ 107 h 214"/>
                <a:gd name="T42" fmla="*/ 19 w 278"/>
                <a:gd name="T43" fmla="*/ 88 h 214"/>
                <a:gd name="T44" fmla="*/ 0 w 278"/>
                <a:gd name="T45" fmla="*/ 64 h 214"/>
                <a:gd name="T46" fmla="*/ 36 w 278"/>
                <a:gd name="T47" fmla="*/ 48 h 214"/>
                <a:gd name="T48" fmla="*/ 50 w 278"/>
                <a:gd name="T49" fmla="*/ 55 h 214"/>
                <a:gd name="T50" fmla="*/ 74 w 278"/>
                <a:gd name="T51" fmla="*/ 57 h 214"/>
                <a:gd name="T52" fmla="*/ 66 w 278"/>
                <a:gd name="T53" fmla="*/ 33 h 214"/>
                <a:gd name="T54" fmla="*/ 83 w 278"/>
                <a:gd name="T55" fmla="*/ 26 h 214"/>
                <a:gd name="T56" fmla="*/ 104 w 278"/>
                <a:gd name="T57" fmla="*/ 29 h 214"/>
                <a:gd name="T58" fmla="*/ 128 w 278"/>
                <a:gd name="T59" fmla="*/ 17 h 214"/>
                <a:gd name="T60" fmla="*/ 140 w 278"/>
                <a:gd name="T61" fmla="*/ 0 h 214"/>
                <a:gd name="T62" fmla="*/ 168 w 278"/>
                <a:gd name="T63" fmla="*/ 0 h 214"/>
                <a:gd name="T64" fmla="*/ 176 w 278"/>
                <a:gd name="T65" fmla="*/ 12 h 214"/>
                <a:gd name="T66" fmla="*/ 192 w 278"/>
                <a:gd name="T67" fmla="*/ 17 h 214"/>
                <a:gd name="T68" fmla="*/ 197 w 278"/>
                <a:gd name="T69" fmla="*/ 26 h 214"/>
                <a:gd name="T70" fmla="*/ 214 w 278"/>
                <a:gd name="T71" fmla="*/ 22 h 214"/>
                <a:gd name="T72" fmla="*/ 209 w 278"/>
                <a:gd name="T73" fmla="*/ 41 h 214"/>
                <a:gd name="T74" fmla="*/ 235 w 278"/>
                <a:gd name="T75" fmla="*/ 45 h 214"/>
                <a:gd name="T76" fmla="*/ 244 w 278"/>
                <a:gd name="T77" fmla="*/ 64 h 214"/>
                <a:gd name="T78" fmla="*/ 261 w 278"/>
                <a:gd name="T79" fmla="*/ 64 h 214"/>
                <a:gd name="T80" fmla="*/ 278 w 278"/>
                <a:gd name="T81" fmla="*/ 83 h 214"/>
                <a:gd name="T82" fmla="*/ 275 w 278"/>
                <a:gd name="T83" fmla="*/ 98 h 214"/>
                <a:gd name="T84" fmla="*/ 275 w 278"/>
                <a:gd name="T85" fmla="*/ 98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8" h="214">
                  <a:moveTo>
                    <a:pt x="275" y="98"/>
                  </a:moveTo>
                  <a:lnTo>
                    <a:pt x="249" y="100"/>
                  </a:lnTo>
                  <a:lnTo>
                    <a:pt x="233" y="112"/>
                  </a:lnTo>
                  <a:lnTo>
                    <a:pt x="244" y="124"/>
                  </a:lnTo>
                  <a:lnTo>
                    <a:pt x="247" y="150"/>
                  </a:lnTo>
                  <a:lnTo>
                    <a:pt x="230" y="167"/>
                  </a:lnTo>
                  <a:lnTo>
                    <a:pt x="209" y="152"/>
                  </a:lnTo>
                  <a:lnTo>
                    <a:pt x="183" y="148"/>
                  </a:lnTo>
                  <a:lnTo>
                    <a:pt x="171" y="162"/>
                  </a:lnTo>
                  <a:lnTo>
                    <a:pt x="147" y="167"/>
                  </a:lnTo>
                  <a:lnTo>
                    <a:pt x="133" y="188"/>
                  </a:lnTo>
                  <a:lnTo>
                    <a:pt x="114" y="188"/>
                  </a:lnTo>
                  <a:lnTo>
                    <a:pt x="95" y="195"/>
                  </a:lnTo>
                  <a:lnTo>
                    <a:pt x="90" y="209"/>
                  </a:lnTo>
                  <a:lnTo>
                    <a:pt x="69" y="214"/>
                  </a:lnTo>
                  <a:lnTo>
                    <a:pt x="52" y="195"/>
                  </a:lnTo>
                  <a:lnTo>
                    <a:pt x="59" y="169"/>
                  </a:lnTo>
                  <a:lnTo>
                    <a:pt x="36" y="157"/>
                  </a:lnTo>
                  <a:lnTo>
                    <a:pt x="43" y="143"/>
                  </a:lnTo>
                  <a:lnTo>
                    <a:pt x="24" y="129"/>
                  </a:lnTo>
                  <a:lnTo>
                    <a:pt x="7" y="107"/>
                  </a:lnTo>
                  <a:lnTo>
                    <a:pt x="19" y="88"/>
                  </a:lnTo>
                  <a:lnTo>
                    <a:pt x="0" y="64"/>
                  </a:lnTo>
                  <a:lnTo>
                    <a:pt x="36" y="48"/>
                  </a:lnTo>
                  <a:lnTo>
                    <a:pt x="50" y="55"/>
                  </a:lnTo>
                  <a:lnTo>
                    <a:pt x="74" y="57"/>
                  </a:lnTo>
                  <a:lnTo>
                    <a:pt x="66" y="33"/>
                  </a:lnTo>
                  <a:lnTo>
                    <a:pt x="83" y="26"/>
                  </a:lnTo>
                  <a:lnTo>
                    <a:pt x="104" y="29"/>
                  </a:lnTo>
                  <a:lnTo>
                    <a:pt x="128" y="17"/>
                  </a:lnTo>
                  <a:lnTo>
                    <a:pt x="140" y="0"/>
                  </a:lnTo>
                  <a:lnTo>
                    <a:pt x="168" y="0"/>
                  </a:lnTo>
                  <a:lnTo>
                    <a:pt x="176" y="12"/>
                  </a:lnTo>
                  <a:lnTo>
                    <a:pt x="192" y="17"/>
                  </a:lnTo>
                  <a:lnTo>
                    <a:pt x="197" y="26"/>
                  </a:lnTo>
                  <a:lnTo>
                    <a:pt x="214" y="22"/>
                  </a:lnTo>
                  <a:lnTo>
                    <a:pt x="209" y="41"/>
                  </a:lnTo>
                  <a:lnTo>
                    <a:pt x="235" y="45"/>
                  </a:lnTo>
                  <a:lnTo>
                    <a:pt x="244" y="64"/>
                  </a:lnTo>
                  <a:lnTo>
                    <a:pt x="261" y="64"/>
                  </a:lnTo>
                  <a:lnTo>
                    <a:pt x="278" y="83"/>
                  </a:lnTo>
                  <a:lnTo>
                    <a:pt x="275" y="98"/>
                  </a:lnTo>
                  <a:lnTo>
                    <a:pt x="275" y="98"/>
                  </a:lnTo>
                  <a:close/>
                </a:path>
              </a:pathLst>
            </a:custGeom>
            <a:solidFill>
              <a:srgbClr val="F59A00"/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4224D1E6-76ED-4681-CBE8-666BE64F2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" y="1889"/>
              <a:ext cx="838" cy="1046"/>
            </a:xfrm>
            <a:custGeom>
              <a:avLst/>
              <a:gdLst>
                <a:gd name="T0" fmla="*/ 520 w 838"/>
                <a:gd name="T1" fmla="*/ 40 h 1046"/>
                <a:gd name="T2" fmla="*/ 491 w 838"/>
                <a:gd name="T3" fmla="*/ 93 h 1046"/>
                <a:gd name="T4" fmla="*/ 413 w 838"/>
                <a:gd name="T5" fmla="*/ 59 h 1046"/>
                <a:gd name="T6" fmla="*/ 334 w 838"/>
                <a:gd name="T7" fmla="*/ 138 h 1046"/>
                <a:gd name="T8" fmla="*/ 285 w 838"/>
                <a:gd name="T9" fmla="*/ 140 h 1046"/>
                <a:gd name="T10" fmla="*/ 235 w 838"/>
                <a:gd name="T11" fmla="*/ 131 h 1046"/>
                <a:gd name="T12" fmla="*/ 171 w 838"/>
                <a:gd name="T13" fmla="*/ 174 h 1046"/>
                <a:gd name="T14" fmla="*/ 121 w 838"/>
                <a:gd name="T15" fmla="*/ 171 h 1046"/>
                <a:gd name="T16" fmla="*/ 45 w 838"/>
                <a:gd name="T17" fmla="*/ 231 h 1046"/>
                <a:gd name="T18" fmla="*/ 0 w 838"/>
                <a:gd name="T19" fmla="*/ 304 h 1046"/>
                <a:gd name="T20" fmla="*/ 71 w 838"/>
                <a:gd name="T21" fmla="*/ 366 h 1046"/>
                <a:gd name="T22" fmla="*/ 95 w 838"/>
                <a:gd name="T23" fmla="*/ 437 h 1046"/>
                <a:gd name="T24" fmla="*/ 135 w 838"/>
                <a:gd name="T25" fmla="*/ 504 h 1046"/>
                <a:gd name="T26" fmla="*/ 137 w 838"/>
                <a:gd name="T27" fmla="*/ 582 h 1046"/>
                <a:gd name="T28" fmla="*/ 199 w 838"/>
                <a:gd name="T29" fmla="*/ 630 h 1046"/>
                <a:gd name="T30" fmla="*/ 263 w 838"/>
                <a:gd name="T31" fmla="*/ 680 h 1046"/>
                <a:gd name="T32" fmla="*/ 313 w 838"/>
                <a:gd name="T33" fmla="*/ 675 h 1046"/>
                <a:gd name="T34" fmla="*/ 363 w 838"/>
                <a:gd name="T35" fmla="*/ 746 h 1046"/>
                <a:gd name="T36" fmla="*/ 403 w 838"/>
                <a:gd name="T37" fmla="*/ 806 h 1046"/>
                <a:gd name="T38" fmla="*/ 448 w 838"/>
                <a:gd name="T39" fmla="*/ 865 h 1046"/>
                <a:gd name="T40" fmla="*/ 508 w 838"/>
                <a:gd name="T41" fmla="*/ 882 h 1046"/>
                <a:gd name="T42" fmla="*/ 572 w 838"/>
                <a:gd name="T43" fmla="*/ 960 h 1046"/>
                <a:gd name="T44" fmla="*/ 631 w 838"/>
                <a:gd name="T45" fmla="*/ 1046 h 1046"/>
                <a:gd name="T46" fmla="*/ 653 w 838"/>
                <a:gd name="T47" fmla="*/ 994 h 1046"/>
                <a:gd name="T48" fmla="*/ 688 w 838"/>
                <a:gd name="T49" fmla="*/ 953 h 1046"/>
                <a:gd name="T50" fmla="*/ 681 w 838"/>
                <a:gd name="T51" fmla="*/ 915 h 1046"/>
                <a:gd name="T52" fmla="*/ 710 w 838"/>
                <a:gd name="T53" fmla="*/ 872 h 1046"/>
                <a:gd name="T54" fmla="*/ 748 w 838"/>
                <a:gd name="T55" fmla="*/ 846 h 1046"/>
                <a:gd name="T56" fmla="*/ 745 w 838"/>
                <a:gd name="T57" fmla="*/ 784 h 1046"/>
                <a:gd name="T58" fmla="*/ 750 w 838"/>
                <a:gd name="T59" fmla="*/ 751 h 1046"/>
                <a:gd name="T60" fmla="*/ 767 w 838"/>
                <a:gd name="T61" fmla="*/ 718 h 1046"/>
                <a:gd name="T62" fmla="*/ 807 w 838"/>
                <a:gd name="T63" fmla="*/ 668 h 1046"/>
                <a:gd name="T64" fmla="*/ 793 w 838"/>
                <a:gd name="T65" fmla="*/ 599 h 1046"/>
                <a:gd name="T66" fmla="*/ 786 w 838"/>
                <a:gd name="T67" fmla="*/ 549 h 1046"/>
                <a:gd name="T68" fmla="*/ 783 w 838"/>
                <a:gd name="T69" fmla="*/ 499 h 1046"/>
                <a:gd name="T70" fmla="*/ 790 w 838"/>
                <a:gd name="T71" fmla="*/ 447 h 1046"/>
                <a:gd name="T72" fmla="*/ 755 w 838"/>
                <a:gd name="T73" fmla="*/ 411 h 1046"/>
                <a:gd name="T74" fmla="*/ 745 w 838"/>
                <a:gd name="T75" fmla="*/ 364 h 1046"/>
                <a:gd name="T76" fmla="*/ 800 w 838"/>
                <a:gd name="T77" fmla="*/ 345 h 1046"/>
                <a:gd name="T78" fmla="*/ 812 w 838"/>
                <a:gd name="T79" fmla="*/ 292 h 1046"/>
                <a:gd name="T80" fmla="*/ 814 w 838"/>
                <a:gd name="T81" fmla="*/ 240 h 1046"/>
                <a:gd name="T82" fmla="*/ 831 w 838"/>
                <a:gd name="T83" fmla="*/ 195 h 1046"/>
                <a:gd name="T84" fmla="*/ 812 w 838"/>
                <a:gd name="T85" fmla="*/ 147 h 1046"/>
                <a:gd name="T86" fmla="*/ 786 w 838"/>
                <a:gd name="T87" fmla="*/ 124 h 1046"/>
                <a:gd name="T88" fmla="*/ 733 w 838"/>
                <a:gd name="T89" fmla="*/ 93 h 1046"/>
                <a:gd name="T90" fmla="*/ 688 w 838"/>
                <a:gd name="T91" fmla="*/ 90 h 1046"/>
                <a:gd name="T92" fmla="*/ 662 w 838"/>
                <a:gd name="T93" fmla="*/ 57 h 1046"/>
                <a:gd name="T94" fmla="*/ 608 w 838"/>
                <a:gd name="T95" fmla="*/ 69 h 1046"/>
                <a:gd name="T96" fmla="*/ 605 w 838"/>
                <a:gd name="T97" fmla="*/ 33 h 1046"/>
                <a:gd name="T98" fmla="*/ 558 w 838"/>
                <a:gd name="T99" fmla="*/ 0 h 1046"/>
                <a:gd name="T100" fmla="*/ 536 w 838"/>
                <a:gd name="T101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8" h="1046">
                  <a:moveTo>
                    <a:pt x="536" y="0"/>
                  </a:moveTo>
                  <a:lnTo>
                    <a:pt x="520" y="40"/>
                  </a:lnTo>
                  <a:lnTo>
                    <a:pt x="491" y="50"/>
                  </a:lnTo>
                  <a:lnTo>
                    <a:pt x="491" y="93"/>
                  </a:lnTo>
                  <a:lnTo>
                    <a:pt x="453" y="64"/>
                  </a:lnTo>
                  <a:lnTo>
                    <a:pt x="413" y="59"/>
                  </a:lnTo>
                  <a:lnTo>
                    <a:pt x="334" y="109"/>
                  </a:lnTo>
                  <a:lnTo>
                    <a:pt x="334" y="138"/>
                  </a:lnTo>
                  <a:lnTo>
                    <a:pt x="315" y="157"/>
                  </a:lnTo>
                  <a:lnTo>
                    <a:pt x="285" y="140"/>
                  </a:lnTo>
                  <a:lnTo>
                    <a:pt x="268" y="150"/>
                  </a:lnTo>
                  <a:lnTo>
                    <a:pt x="235" y="131"/>
                  </a:lnTo>
                  <a:lnTo>
                    <a:pt x="197" y="145"/>
                  </a:lnTo>
                  <a:lnTo>
                    <a:pt x="171" y="174"/>
                  </a:lnTo>
                  <a:lnTo>
                    <a:pt x="145" y="150"/>
                  </a:lnTo>
                  <a:lnTo>
                    <a:pt x="121" y="171"/>
                  </a:lnTo>
                  <a:lnTo>
                    <a:pt x="85" y="169"/>
                  </a:lnTo>
                  <a:lnTo>
                    <a:pt x="45" y="231"/>
                  </a:lnTo>
                  <a:lnTo>
                    <a:pt x="42" y="266"/>
                  </a:lnTo>
                  <a:lnTo>
                    <a:pt x="0" y="304"/>
                  </a:lnTo>
                  <a:lnTo>
                    <a:pt x="33" y="340"/>
                  </a:lnTo>
                  <a:lnTo>
                    <a:pt x="71" y="366"/>
                  </a:lnTo>
                  <a:lnTo>
                    <a:pt x="69" y="407"/>
                  </a:lnTo>
                  <a:lnTo>
                    <a:pt x="95" y="437"/>
                  </a:lnTo>
                  <a:lnTo>
                    <a:pt x="92" y="475"/>
                  </a:lnTo>
                  <a:lnTo>
                    <a:pt x="135" y="504"/>
                  </a:lnTo>
                  <a:lnTo>
                    <a:pt x="130" y="549"/>
                  </a:lnTo>
                  <a:lnTo>
                    <a:pt x="137" y="582"/>
                  </a:lnTo>
                  <a:lnTo>
                    <a:pt x="171" y="599"/>
                  </a:lnTo>
                  <a:lnTo>
                    <a:pt x="199" y="630"/>
                  </a:lnTo>
                  <a:lnTo>
                    <a:pt x="223" y="668"/>
                  </a:lnTo>
                  <a:lnTo>
                    <a:pt x="263" y="680"/>
                  </a:lnTo>
                  <a:lnTo>
                    <a:pt x="275" y="670"/>
                  </a:lnTo>
                  <a:lnTo>
                    <a:pt x="313" y="675"/>
                  </a:lnTo>
                  <a:lnTo>
                    <a:pt x="358" y="708"/>
                  </a:lnTo>
                  <a:lnTo>
                    <a:pt x="363" y="746"/>
                  </a:lnTo>
                  <a:lnTo>
                    <a:pt x="403" y="787"/>
                  </a:lnTo>
                  <a:lnTo>
                    <a:pt x="403" y="806"/>
                  </a:lnTo>
                  <a:lnTo>
                    <a:pt x="441" y="837"/>
                  </a:lnTo>
                  <a:lnTo>
                    <a:pt x="448" y="865"/>
                  </a:lnTo>
                  <a:lnTo>
                    <a:pt x="472" y="882"/>
                  </a:lnTo>
                  <a:lnTo>
                    <a:pt x="508" y="882"/>
                  </a:lnTo>
                  <a:lnTo>
                    <a:pt x="541" y="915"/>
                  </a:lnTo>
                  <a:lnTo>
                    <a:pt x="572" y="960"/>
                  </a:lnTo>
                  <a:lnTo>
                    <a:pt x="574" y="1008"/>
                  </a:lnTo>
                  <a:lnTo>
                    <a:pt x="631" y="1046"/>
                  </a:lnTo>
                  <a:lnTo>
                    <a:pt x="653" y="1015"/>
                  </a:lnTo>
                  <a:lnTo>
                    <a:pt x="653" y="994"/>
                  </a:lnTo>
                  <a:lnTo>
                    <a:pt x="660" y="965"/>
                  </a:lnTo>
                  <a:lnTo>
                    <a:pt x="688" y="953"/>
                  </a:lnTo>
                  <a:lnTo>
                    <a:pt x="693" y="934"/>
                  </a:lnTo>
                  <a:lnTo>
                    <a:pt x="681" y="915"/>
                  </a:lnTo>
                  <a:lnTo>
                    <a:pt x="688" y="865"/>
                  </a:lnTo>
                  <a:lnTo>
                    <a:pt x="710" y="872"/>
                  </a:lnTo>
                  <a:lnTo>
                    <a:pt x="717" y="858"/>
                  </a:lnTo>
                  <a:lnTo>
                    <a:pt x="748" y="846"/>
                  </a:lnTo>
                  <a:lnTo>
                    <a:pt x="762" y="815"/>
                  </a:lnTo>
                  <a:lnTo>
                    <a:pt x="745" y="784"/>
                  </a:lnTo>
                  <a:lnTo>
                    <a:pt x="771" y="773"/>
                  </a:lnTo>
                  <a:lnTo>
                    <a:pt x="750" y="751"/>
                  </a:lnTo>
                  <a:lnTo>
                    <a:pt x="767" y="737"/>
                  </a:lnTo>
                  <a:lnTo>
                    <a:pt x="767" y="718"/>
                  </a:lnTo>
                  <a:lnTo>
                    <a:pt x="783" y="704"/>
                  </a:lnTo>
                  <a:lnTo>
                    <a:pt x="807" y="668"/>
                  </a:lnTo>
                  <a:lnTo>
                    <a:pt x="790" y="639"/>
                  </a:lnTo>
                  <a:lnTo>
                    <a:pt x="793" y="599"/>
                  </a:lnTo>
                  <a:lnTo>
                    <a:pt x="793" y="575"/>
                  </a:lnTo>
                  <a:lnTo>
                    <a:pt x="786" y="549"/>
                  </a:lnTo>
                  <a:lnTo>
                    <a:pt x="800" y="528"/>
                  </a:lnTo>
                  <a:lnTo>
                    <a:pt x="783" y="499"/>
                  </a:lnTo>
                  <a:lnTo>
                    <a:pt x="783" y="468"/>
                  </a:lnTo>
                  <a:lnTo>
                    <a:pt x="790" y="447"/>
                  </a:lnTo>
                  <a:lnTo>
                    <a:pt x="774" y="433"/>
                  </a:lnTo>
                  <a:lnTo>
                    <a:pt x="755" y="411"/>
                  </a:lnTo>
                  <a:lnTo>
                    <a:pt x="764" y="385"/>
                  </a:lnTo>
                  <a:lnTo>
                    <a:pt x="745" y="364"/>
                  </a:lnTo>
                  <a:lnTo>
                    <a:pt x="771" y="345"/>
                  </a:lnTo>
                  <a:lnTo>
                    <a:pt x="800" y="345"/>
                  </a:lnTo>
                  <a:lnTo>
                    <a:pt x="824" y="314"/>
                  </a:lnTo>
                  <a:lnTo>
                    <a:pt x="812" y="292"/>
                  </a:lnTo>
                  <a:lnTo>
                    <a:pt x="826" y="271"/>
                  </a:lnTo>
                  <a:lnTo>
                    <a:pt x="814" y="240"/>
                  </a:lnTo>
                  <a:lnTo>
                    <a:pt x="838" y="214"/>
                  </a:lnTo>
                  <a:lnTo>
                    <a:pt x="831" y="195"/>
                  </a:lnTo>
                  <a:lnTo>
                    <a:pt x="833" y="164"/>
                  </a:lnTo>
                  <a:lnTo>
                    <a:pt x="812" y="147"/>
                  </a:lnTo>
                  <a:lnTo>
                    <a:pt x="786" y="143"/>
                  </a:lnTo>
                  <a:lnTo>
                    <a:pt x="786" y="124"/>
                  </a:lnTo>
                  <a:lnTo>
                    <a:pt x="759" y="128"/>
                  </a:lnTo>
                  <a:lnTo>
                    <a:pt x="733" y="93"/>
                  </a:lnTo>
                  <a:lnTo>
                    <a:pt x="710" y="102"/>
                  </a:lnTo>
                  <a:lnTo>
                    <a:pt x="688" y="90"/>
                  </a:lnTo>
                  <a:lnTo>
                    <a:pt x="667" y="81"/>
                  </a:lnTo>
                  <a:lnTo>
                    <a:pt x="662" y="57"/>
                  </a:lnTo>
                  <a:lnTo>
                    <a:pt x="629" y="55"/>
                  </a:lnTo>
                  <a:lnTo>
                    <a:pt x="608" y="69"/>
                  </a:lnTo>
                  <a:lnTo>
                    <a:pt x="591" y="52"/>
                  </a:lnTo>
                  <a:lnTo>
                    <a:pt x="605" y="33"/>
                  </a:lnTo>
                  <a:lnTo>
                    <a:pt x="593" y="19"/>
                  </a:lnTo>
                  <a:lnTo>
                    <a:pt x="558" y="0"/>
                  </a:lnTo>
                  <a:lnTo>
                    <a:pt x="536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5CB9EB">
                <a:alpha val="30000"/>
              </a:srgbClr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4B58635-D249-69FE-BA95-6BE9C3C0A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6" y="1787"/>
              <a:ext cx="865" cy="575"/>
            </a:xfrm>
            <a:custGeom>
              <a:avLst/>
              <a:gdLst>
                <a:gd name="T0" fmla="*/ 855 w 865"/>
                <a:gd name="T1" fmla="*/ 40 h 575"/>
                <a:gd name="T2" fmla="*/ 824 w 865"/>
                <a:gd name="T3" fmla="*/ 131 h 575"/>
                <a:gd name="T4" fmla="*/ 786 w 865"/>
                <a:gd name="T5" fmla="*/ 195 h 575"/>
                <a:gd name="T6" fmla="*/ 801 w 865"/>
                <a:gd name="T7" fmla="*/ 252 h 575"/>
                <a:gd name="T8" fmla="*/ 817 w 865"/>
                <a:gd name="T9" fmla="*/ 302 h 575"/>
                <a:gd name="T10" fmla="*/ 810 w 865"/>
                <a:gd name="T11" fmla="*/ 364 h 575"/>
                <a:gd name="T12" fmla="*/ 831 w 865"/>
                <a:gd name="T13" fmla="*/ 430 h 575"/>
                <a:gd name="T14" fmla="*/ 862 w 865"/>
                <a:gd name="T15" fmla="*/ 482 h 575"/>
                <a:gd name="T16" fmla="*/ 836 w 865"/>
                <a:gd name="T17" fmla="*/ 537 h 575"/>
                <a:gd name="T18" fmla="*/ 789 w 865"/>
                <a:gd name="T19" fmla="*/ 530 h 575"/>
                <a:gd name="T20" fmla="*/ 675 w 865"/>
                <a:gd name="T21" fmla="*/ 561 h 575"/>
                <a:gd name="T22" fmla="*/ 596 w 865"/>
                <a:gd name="T23" fmla="*/ 575 h 575"/>
                <a:gd name="T24" fmla="*/ 527 w 865"/>
                <a:gd name="T25" fmla="*/ 539 h 575"/>
                <a:gd name="T26" fmla="*/ 421 w 865"/>
                <a:gd name="T27" fmla="*/ 478 h 575"/>
                <a:gd name="T28" fmla="*/ 373 w 865"/>
                <a:gd name="T29" fmla="*/ 449 h 575"/>
                <a:gd name="T30" fmla="*/ 340 w 865"/>
                <a:gd name="T31" fmla="*/ 454 h 575"/>
                <a:gd name="T32" fmla="*/ 300 w 865"/>
                <a:gd name="T33" fmla="*/ 468 h 575"/>
                <a:gd name="T34" fmla="*/ 281 w 865"/>
                <a:gd name="T35" fmla="*/ 432 h 575"/>
                <a:gd name="T36" fmla="*/ 233 w 865"/>
                <a:gd name="T37" fmla="*/ 416 h 575"/>
                <a:gd name="T38" fmla="*/ 176 w 865"/>
                <a:gd name="T39" fmla="*/ 371 h 575"/>
                <a:gd name="T40" fmla="*/ 81 w 865"/>
                <a:gd name="T41" fmla="*/ 335 h 575"/>
                <a:gd name="T42" fmla="*/ 91 w 865"/>
                <a:gd name="T43" fmla="*/ 276 h 575"/>
                <a:gd name="T44" fmla="*/ 57 w 865"/>
                <a:gd name="T45" fmla="*/ 218 h 575"/>
                <a:gd name="T46" fmla="*/ 29 w 865"/>
                <a:gd name="T47" fmla="*/ 185 h 575"/>
                <a:gd name="T48" fmla="*/ 5 w 865"/>
                <a:gd name="T49" fmla="*/ 145 h 575"/>
                <a:gd name="T50" fmla="*/ 67 w 865"/>
                <a:gd name="T51" fmla="*/ 109 h 575"/>
                <a:gd name="T52" fmla="*/ 143 w 865"/>
                <a:gd name="T53" fmla="*/ 81 h 575"/>
                <a:gd name="T54" fmla="*/ 219 w 865"/>
                <a:gd name="T55" fmla="*/ 45 h 575"/>
                <a:gd name="T56" fmla="*/ 243 w 865"/>
                <a:gd name="T57" fmla="*/ 73 h 575"/>
                <a:gd name="T58" fmla="*/ 278 w 865"/>
                <a:gd name="T59" fmla="*/ 64 h 575"/>
                <a:gd name="T60" fmla="*/ 349 w 865"/>
                <a:gd name="T61" fmla="*/ 47 h 575"/>
                <a:gd name="T62" fmla="*/ 368 w 865"/>
                <a:gd name="T63" fmla="*/ 100 h 575"/>
                <a:gd name="T64" fmla="*/ 411 w 865"/>
                <a:gd name="T65" fmla="*/ 121 h 575"/>
                <a:gd name="T66" fmla="*/ 470 w 865"/>
                <a:gd name="T67" fmla="*/ 164 h 575"/>
                <a:gd name="T68" fmla="*/ 551 w 865"/>
                <a:gd name="T69" fmla="*/ 154 h 575"/>
                <a:gd name="T70" fmla="*/ 587 w 865"/>
                <a:gd name="T71" fmla="*/ 90 h 575"/>
                <a:gd name="T72" fmla="*/ 637 w 865"/>
                <a:gd name="T73" fmla="*/ 47 h 575"/>
                <a:gd name="T74" fmla="*/ 701 w 865"/>
                <a:gd name="T75" fmla="*/ 66 h 575"/>
                <a:gd name="T76" fmla="*/ 801 w 865"/>
                <a:gd name="T77" fmla="*/ 66 h 575"/>
                <a:gd name="T78" fmla="*/ 817 w 865"/>
                <a:gd name="T79" fmla="*/ 16 h 575"/>
                <a:gd name="T80" fmla="*/ 865 w 865"/>
                <a:gd name="T81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65" h="575">
                  <a:moveTo>
                    <a:pt x="865" y="0"/>
                  </a:moveTo>
                  <a:lnTo>
                    <a:pt x="855" y="40"/>
                  </a:lnTo>
                  <a:lnTo>
                    <a:pt x="831" y="88"/>
                  </a:lnTo>
                  <a:lnTo>
                    <a:pt x="824" y="131"/>
                  </a:lnTo>
                  <a:lnTo>
                    <a:pt x="839" y="152"/>
                  </a:lnTo>
                  <a:lnTo>
                    <a:pt x="786" y="195"/>
                  </a:lnTo>
                  <a:lnTo>
                    <a:pt x="786" y="223"/>
                  </a:lnTo>
                  <a:lnTo>
                    <a:pt x="801" y="252"/>
                  </a:lnTo>
                  <a:lnTo>
                    <a:pt x="805" y="290"/>
                  </a:lnTo>
                  <a:lnTo>
                    <a:pt x="817" y="302"/>
                  </a:lnTo>
                  <a:lnTo>
                    <a:pt x="789" y="321"/>
                  </a:lnTo>
                  <a:lnTo>
                    <a:pt x="810" y="364"/>
                  </a:lnTo>
                  <a:lnTo>
                    <a:pt x="831" y="409"/>
                  </a:lnTo>
                  <a:lnTo>
                    <a:pt x="831" y="430"/>
                  </a:lnTo>
                  <a:lnTo>
                    <a:pt x="862" y="444"/>
                  </a:lnTo>
                  <a:lnTo>
                    <a:pt x="862" y="482"/>
                  </a:lnTo>
                  <a:lnTo>
                    <a:pt x="836" y="509"/>
                  </a:lnTo>
                  <a:lnTo>
                    <a:pt x="836" y="537"/>
                  </a:lnTo>
                  <a:lnTo>
                    <a:pt x="820" y="561"/>
                  </a:lnTo>
                  <a:lnTo>
                    <a:pt x="789" y="530"/>
                  </a:lnTo>
                  <a:lnTo>
                    <a:pt x="694" y="530"/>
                  </a:lnTo>
                  <a:lnTo>
                    <a:pt x="675" y="561"/>
                  </a:lnTo>
                  <a:lnTo>
                    <a:pt x="613" y="561"/>
                  </a:lnTo>
                  <a:lnTo>
                    <a:pt x="596" y="575"/>
                  </a:lnTo>
                  <a:lnTo>
                    <a:pt x="558" y="539"/>
                  </a:lnTo>
                  <a:lnTo>
                    <a:pt x="527" y="539"/>
                  </a:lnTo>
                  <a:lnTo>
                    <a:pt x="492" y="494"/>
                  </a:lnTo>
                  <a:lnTo>
                    <a:pt x="421" y="478"/>
                  </a:lnTo>
                  <a:lnTo>
                    <a:pt x="409" y="449"/>
                  </a:lnTo>
                  <a:lnTo>
                    <a:pt x="373" y="449"/>
                  </a:lnTo>
                  <a:lnTo>
                    <a:pt x="373" y="430"/>
                  </a:lnTo>
                  <a:lnTo>
                    <a:pt x="340" y="454"/>
                  </a:lnTo>
                  <a:lnTo>
                    <a:pt x="340" y="482"/>
                  </a:lnTo>
                  <a:lnTo>
                    <a:pt x="300" y="468"/>
                  </a:lnTo>
                  <a:lnTo>
                    <a:pt x="281" y="459"/>
                  </a:lnTo>
                  <a:lnTo>
                    <a:pt x="281" y="432"/>
                  </a:lnTo>
                  <a:lnTo>
                    <a:pt x="254" y="418"/>
                  </a:lnTo>
                  <a:lnTo>
                    <a:pt x="233" y="416"/>
                  </a:lnTo>
                  <a:lnTo>
                    <a:pt x="212" y="392"/>
                  </a:lnTo>
                  <a:lnTo>
                    <a:pt x="176" y="371"/>
                  </a:lnTo>
                  <a:lnTo>
                    <a:pt x="126" y="371"/>
                  </a:lnTo>
                  <a:lnTo>
                    <a:pt x="81" y="335"/>
                  </a:lnTo>
                  <a:lnTo>
                    <a:pt x="72" y="292"/>
                  </a:lnTo>
                  <a:lnTo>
                    <a:pt x="91" y="276"/>
                  </a:lnTo>
                  <a:lnTo>
                    <a:pt x="93" y="235"/>
                  </a:lnTo>
                  <a:lnTo>
                    <a:pt x="57" y="218"/>
                  </a:lnTo>
                  <a:lnTo>
                    <a:pt x="57" y="195"/>
                  </a:lnTo>
                  <a:lnTo>
                    <a:pt x="29" y="185"/>
                  </a:lnTo>
                  <a:lnTo>
                    <a:pt x="0" y="169"/>
                  </a:lnTo>
                  <a:lnTo>
                    <a:pt x="5" y="145"/>
                  </a:lnTo>
                  <a:lnTo>
                    <a:pt x="22" y="119"/>
                  </a:lnTo>
                  <a:lnTo>
                    <a:pt x="67" y="109"/>
                  </a:lnTo>
                  <a:lnTo>
                    <a:pt x="117" y="66"/>
                  </a:lnTo>
                  <a:lnTo>
                    <a:pt x="143" y="81"/>
                  </a:lnTo>
                  <a:lnTo>
                    <a:pt x="193" y="81"/>
                  </a:lnTo>
                  <a:lnTo>
                    <a:pt x="219" y="45"/>
                  </a:lnTo>
                  <a:lnTo>
                    <a:pt x="243" y="45"/>
                  </a:lnTo>
                  <a:lnTo>
                    <a:pt x="243" y="73"/>
                  </a:lnTo>
                  <a:lnTo>
                    <a:pt x="262" y="81"/>
                  </a:lnTo>
                  <a:lnTo>
                    <a:pt x="278" y="64"/>
                  </a:lnTo>
                  <a:lnTo>
                    <a:pt x="311" y="47"/>
                  </a:lnTo>
                  <a:lnTo>
                    <a:pt x="349" y="47"/>
                  </a:lnTo>
                  <a:lnTo>
                    <a:pt x="368" y="66"/>
                  </a:lnTo>
                  <a:lnTo>
                    <a:pt x="368" y="100"/>
                  </a:lnTo>
                  <a:lnTo>
                    <a:pt x="390" y="100"/>
                  </a:lnTo>
                  <a:lnTo>
                    <a:pt x="411" y="121"/>
                  </a:lnTo>
                  <a:lnTo>
                    <a:pt x="449" y="142"/>
                  </a:lnTo>
                  <a:lnTo>
                    <a:pt x="470" y="164"/>
                  </a:lnTo>
                  <a:lnTo>
                    <a:pt x="504" y="154"/>
                  </a:lnTo>
                  <a:lnTo>
                    <a:pt x="551" y="154"/>
                  </a:lnTo>
                  <a:lnTo>
                    <a:pt x="561" y="116"/>
                  </a:lnTo>
                  <a:lnTo>
                    <a:pt x="587" y="90"/>
                  </a:lnTo>
                  <a:lnTo>
                    <a:pt x="637" y="76"/>
                  </a:lnTo>
                  <a:lnTo>
                    <a:pt x="637" y="47"/>
                  </a:lnTo>
                  <a:lnTo>
                    <a:pt x="658" y="47"/>
                  </a:lnTo>
                  <a:lnTo>
                    <a:pt x="701" y="66"/>
                  </a:lnTo>
                  <a:lnTo>
                    <a:pt x="765" y="102"/>
                  </a:lnTo>
                  <a:lnTo>
                    <a:pt x="801" y="66"/>
                  </a:lnTo>
                  <a:lnTo>
                    <a:pt x="820" y="47"/>
                  </a:lnTo>
                  <a:lnTo>
                    <a:pt x="817" y="16"/>
                  </a:lnTo>
                  <a:lnTo>
                    <a:pt x="865" y="0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5CB9EB">
                <a:alpha val="30000"/>
              </a:srgbClr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210FEAAF-F0C5-624D-C3D7-447434AD0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1668"/>
              <a:ext cx="1007" cy="825"/>
            </a:xfrm>
            <a:custGeom>
              <a:avLst/>
              <a:gdLst>
                <a:gd name="T0" fmla="*/ 147 w 1007"/>
                <a:gd name="T1" fmla="*/ 107 h 825"/>
                <a:gd name="T2" fmla="*/ 100 w 1007"/>
                <a:gd name="T3" fmla="*/ 131 h 825"/>
                <a:gd name="T4" fmla="*/ 50 w 1007"/>
                <a:gd name="T5" fmla="*/ 200 h 825"/>
                <a:gd name="T6" fmla="*/ 45 w 1007"/>
                <a:gd name="T7" fmla="*/ 242 h 825"/>
                <a:gd name="T8" fmla="*/ 5 w 1007"/>
                <a:gd name="T9" fmla="*/ 326 h 825"/>
                <a:gd name="T10" fmla="*/ 7 w 1007"/>
                <a:gd name="T11" fmla="*/ 378 h 825"/>
                <a:gd name="T12" fmla="*/ 19 w 1007"/>
                <a:gd name="T13" fmla="*/ 435 h 825"/>
                <a:gd name="T14" fmla="*/ 43 w 1007"/>
                <a:gd name="T15" fmla="*/ 463 h 825"/>
                <a:gd name="T16" fmla="*/ 95 w 1007"/>
                <a:gd name="T17" fmla="*/ 483 h 825"/>
                <a:gd name="T18" fmla="*/ 162 w 1007"/>
                <a:gd name="T19" fmla="*/ 518 h 825"/>
                <a:gd name="T20" fmla="*/ 209 w 1007"/>
                <a:gd name="T21" fmla="*/ 530 h 825"/>
                <a:gd name="T22" fmla="*/ 257 w 1007"/>
                <a:gd name="T23" fmla="*/ 532 h 825"/>
                <a:gd name="T24" fmla="*/ 323 w 1007"/>
                <a:gd name="T25" fmla="*/ 537 h 825"/>
                <a:gd name="T26" fmla="*/ 354 w 1007"/>
                <a:gd name="T27" fmla="*/ 582 h 825"/>
                <a:gd name="T28" fmla="*/ 399 w 1007"/>
                <a:gd name="T29" fmla="*/ 630 h 825"/>
                <a:gd name="T30" fmla="*/ 420 w 1007"/>
                <a:gd name="T31" fmla="*/ 682 h 825"/>
                <a:gd name="T32" fmla="*/ 463 w 1007"/>
                <a:gd name="T33" fmla="*/ 711 h 825"/>
                <a:gd name="T34" fmla="*/ 518 w 1007"/>
                <a:gd name="T35" fmla="*/ 732 h 825"/>
                <a:gd name="T36" fmla="*/ 599 w 1007"/>
                <a:gd name="T37" fmla="*/ 725 h 825"/>
                <a:gd name="T38" fmla="*/ 658 w 1007"/>
                <a:gd name="T39" fmla="*/ 746 h 825"/>
                <a:gd name="T40" fmla="*/ 686 w 1007"/>
                <a:gd name="T41" fmla="*/ 758 h 825"/>
                <a:gd name="T42" fmla="*/ 729 w 1007"/>
                <a:gd name="T43" fmla="*/ 811 h 825"/>
                <a:gd name="T44" fmla="*/ 781 w 1007"/>
                <a:gd name="T45" fmla="*/ 815 h 825"/>
                <a:gd name="T46" fmla="*/ 824 w 1007"/>
                <a:gd name="T47" fmla="*/ 725 h 825"/>
                <a:gd name="T48" fmla="*/ 879 w 1007"/>
                <a:gd name="T49" fmla="*/ 723 h 825"/>
                <a:gd name="T50" fmla="*/ 955 w 1007"/>
                <a:gd name="T51" fmla="*/ 725 h 825"/>
                <a:gd name="T52" fmla="*/ 1007 w 1007"/>
                <a:gd name="T53" fmla="*/ 670 h 825"/>
                <a:gd name="T54" fmla="*/ 967 w 1007"/>
                <a:gd name="T55" fmla="*/ 556 h 825"/>
                <a:gd name="T56" fmla="*/ 914 w 1007"/>
                <a:gd name="T57" fmla="*/ 537 h 825"/>
                <a:gd name="T58" fmla="*/ 862 w 1007"/>
                <a:gd name="T59" fmla="*/ 492 h 825"/>
                <a:gd name="T60" fmla="*/ 848 w 1007"/>
                <a:gd name="T61" fmla="*/ 387 h 825"/>
                <a:gd name="T62" fmla="*/ 822 w 1007"/>
                <a:gd name="T63" fmla="*/ 345 h 825"/>
                <a:gd name="T64" fmla="*/ 739 w 1007"/>
                <a:gd name="T65" fmla="*/ 335 h 825"/>
                <a:gd name="T66" fmla="*/ 677 w 1007"/>
                <a:gd name="T67" fmla="*/ 357 h 825"/>
                <a:gd name="T68" fmla="*/ 620 w 1007"/>
                <a:gd name="T69" fmla="*/ 299 h 825"/>
                <a:gd name="T70" fmla="*/ 577 w 1007"/>
                <a:gd name="T71" fmla="*/ 297 h 825"/>
                <a:gd name="T72" fmla="*/ 551 w 1007"/>
                <a:gd name="T73" fmla="*/ 252 h 825"/>
                <a:gd name="T74" fmla="*/ 494 w 1007"/>
                <a:gd name="T75" fmla="*/ 235 h 825"/>
                <a:gd name="T76" fmla="*/ 447 w 1007"/>
                <a:gd name="T77" fmla="*/ 309 h 825"/>
                <a:gd name="T78" fmla="*/ 387 w 1007"/>
                <a:gd name="T79" fmla="*/ 280 h 825"/>
                <a:gd name="T80" fmla="*/ 345 w 1007"/>
                <a:gd name="T81" fmla="*/ 223 h 825"/>
                <a:gd name="T82" fmla="*/ 288 w 1007"/>
                <a:gd name="T83" fmla="*/ 190 h 825"/>
                <a:gd name="T84" fmla="*/ 259 w 1007"/>
                <a:gd name="T85" fmla="*/ 138 h 825"/>
                <a:gd name="T86" fmla="*/ 349 w 1007"/>
                <a:gd name="T87" fmla="*/ 105 h 825"/>
                <a:gd name="T88" fmla="*/ 323 w 1007"/>
                <a:gd name="T89" fmla="*/ 55 h 825"/>
                <a:gd name="T90" fmla="*/ 299 w 1007"/>
                <a:gd name="T91" fmla="*/ 0 h 825"/>
                <a:gd name="T92" fmla="*/ 266 w 1007"/>
                <a:gd name="T93" fmla="*/ 47 h 825"/>
                <a:gd name="T94" fmla="*/ 147 w 1007"/>
                <a:gd name="T95" fmla="*/ 5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7" h="825">
                  <a:moveTo>
                    <a:pt x="147" y="55"/>
                  </a:moveTo>
                  <a:lnTo>
                    <a:pt x="147" y="107"/>
                  </a:lnTo>
                  <a:lnTo>
                    <a:pt x="124" y="107"/>
                  </a:lnTo>
                  <a:lnTo>
                    <a:pt x="100" y="131"/>
                  </a:lnTo>
                  <a:lnTo>
                    <a:pt x="50" y="164"/>
                  </a:lnTo>
                  <a:lnTo>
                    <a:pt x="50" y="200"/>
                  </a:lnTo>
                  <a:lnTo>
                    <a:pt x="31" y="216"/>
                  </a:lnTo>
                  <a:lnTo>
                    <a:pt x="45" y="242"/>
                  </a:lnTo>
                  <a:lnTo>
                    <a:pt x="14" y="285"/>
                  </a:lnTo>
                  <a:lnTo>
                    <a:pt x="5" y="326"/>
                  </a:lnTo>
                  <a:lnTo>
                    <a:pt x="26" y="347"/>
                  </a:lnTo>
                  <a:lnTo>
                    <a:pt x="7" y="378"/>
                  </a:lnTo>
                  <a:lnTo>
                    <a:pt x="0" y="416"/>
                  </a:lnTo>
                  <a:lnTo>
                    <a:pt x="19" y="435"/>
                  </a:lnTo>
                  <a:lnTo>
                    <a:pt x="43" y="435"/>
                  </a:lnTo>
                  <a:lnTo>
                    <a:pt x="43" y="463"/>
                  </a:lnTo>
                  <a:lnTo>
                    <a:pt x="74" y="463"/>
                  </a:lnTo>
                  <a:lnTo>
                    <a:pt x="95" y="483"/>
                  </a:lnTo>
                  <a:lnTo>
                    <a:pt x="133" y="473"/>
                  </a:lnTo>
                  <a:lnTo>
                    <a:pt x="162" y="518"/>
                  </a:lnTo>
                  <a:lnTo>
                    <a:pt x="188" y="518"/>
                  </a:lnTo>
                  <a:lnTo>
                    <a:pt x="209" y="530"/>
                  </a:lnTo>
                  <a:lnTo>
                    <a:pt x="235" y="511"/>
                  </a:lnTo>
                  <a:lnTo>
                    <a:pt x="257" y="532"/>
                  </a:lnTo>
                  <a:lnTo>
                    <a:pt x="285" y="518"/>
                  </a:lnTo>
                  <a:lnTo>
                    <a:pt x="323" y="537"/>
                  </a:lnTo>
                  <a:lnTo>
                    <a:pt x="314" y="582"/>
                  </a:lnTo>
                  <a:lnTo>
                    <a:pt x="354" y="582"/>
                  </a:lnTo>
                  <a:lnTo>
                    <a:pt x="368" y="620"/>
                  </a:lnTo>
                  <a:lnTo>
                    <a:pt x="399" y="630"/>
                  </a:lnTo>
                  <a:lnTo>
                    <a:pt x="425" y="656"/>
                  </a:lnTo>
                  <a:lnTo>
                    <a:pt x="420" y="682"/>
                  </a:lnTo>
                  <a:lnTo>
                    <a:pt x="449" y="682"/>
                  </a:lnTo>
                  <a:lnTo>
                    <a:pt x="463" y="711"/>
                  </a:lnTo>
                  <a:lnTo>
                    <a:pt x="492" y="711"/>
                  </a:lnTo>
                  <a:lnTo>
                    <a:pt x="518" y="732"/>
                  </a:lnTo>
                  <a:lnTo>
                    <a:pt x="558" y="715"/>
                  </a:lnTo>
                  <a:lnTo>
                    <a:pt x="599" y="725"/>
                  </a:lnTo>
                  <a:lnTo>
                    <a:pt x="629" y="746"/>
                  </a:lnTo>
                  <a:lnTo>
                    <a:pt x="658" y="746"/>
                  </a:lnTo>
                  <a:lnTo>
                    <a:pt x="684" y="734"/>
                  </a:lnTo>
                  <a:lnTo>
                    <a:pt x="686" y="758"/>
                  </a:lnTo>
                  <a:lnTo>
                    <a:pt x="724" y="780"/>
                  </a:lnTo>
                  <a:lnTo>
                    <a:pt x="729" y="811"/>
                  </a:lnTo>
                  <a:lnTo>
                    <a:pt x="760" y="825"/>
                  </a:lnTo>
                  <a:lnTo>
                    <a:pt x="781" y="815"/>
                  </a:lnTo>
                  <a:lnTo>
                    <a:pt x="827" y="756"/>
                  </a:lnTo>
                  <a:lnTo>
                    <a:pt x="824" y="725"/>
                  </a:lnTo>
                  <a:lnTo>
                    <a:pt x="855" y="711"/>
                  </a:lnTo>
                  <a:lnTo>
                    <a:pt x="879" y="723"/>
                  </a:lnTo>
                  <a:lnTo>
                    <a:pt x="921" y="715"/>
                  </a:lnTo>
                  <a:lnTo>
                    <a:pt x="955" y="725"/>
                  </a:lnTo>
                  <a:lnTo>
                    <a:pt x="1000" y="704"/>
                  </a:lnTo>
                  <a:lnTo>
                    <a:pt x="1007" y="670"/>
                  </a:lnTo>
                  <a:lnTo>
                    <a:pt x="981" y="604"/>
                  </a:lnTo>
                  <a:lnTo>
                    <a:pt x="967" y="556"/>
                  </a:lnTo>
                  <a:lnTo>
                    <a:pt x="931" y="556"/>
                  </a:lnTo>
                  <a:lnTo>
                    <a:pt x="914" y="537"/>
                  </a:lnTo>
                  <a:lnTo>
                    <a:pt x="869" y="525"/>
                  </a:lnTo>
                  <a:lnTo>
                    <a:pt x="862" y="492"/>
                  </a:lnTo>
                  <a:lnTo>
                    <a:pt x="831" y="425"/>
                  </a:lnTo>
                  <a:lnTo>
                    <a:pt x="848" y="387"/>
                  </a:lnTo>
                  <a:lnTo>
                    <a:pt x="836" y="383"/>
                  </a:lnTo>
                  <a:lnTo>
                    <a:pt x="822" y="345"/>
                  </a:lnTo>
                  <a:lnTo>
                    <a:pt x="793" y="364"/>
                  </a:lnTo>
                  <a:lnTo>
                    <a:pt x="739" y="335"/>
                  </a:lnTo>
                  <a:lnTo>
                    <a:pt x="694" y="328"/>
                  </a:lnTo>
                  <a:lnTo>
                    <a:pt x="677" y="357"/>
                  </a:lnTo>
                  <a:lnTo>
                    <a:pt x="651" y="314"/>
                  </a:lnTo>
                  <a:lnTo>
                    <a:pt x="620" y="299"/>
                  </a:lnTo>
                  <a:lnTo>
                    <a:pt x="603" y="280"/>
                  </a:lnTo>
                  <a:lnTo>
                    <a:pt x="577" y="297"/>
                  </a:lnTo>
                  <a:lnTo>
                    <a:pt x="549" y="285"/>
                  </a:lnTo>
                  <a:lnTo>
                    <a:pt x="551" y="252"/>
                  </a:lnTo>
                  <a:lnTo>
                    <a:pt x="527" y="228"/>
                  </a:lnTo>
                  <a:lnTo>
                    <a:pt x="494" y="235"/>
                  </a:lnTo>
                  <a:lnTo>
                    <a:pt x="477" y="278"/>
                  </a:lnTo>
                  <a:lnTo>
                    <a:pt x="447" y="309"/>
                  </a:lnTo>
                  <a:lnTo>
                    <a:pt x="416" y="309"/>
                  </a:lnTo>
                  <a:lnTo>
                    <a:pt x="387" y="280"/>
                  </a:lnTo>
                  <a:lnTo>
                    <a:pt x="359" y="271"/>
                  </a:lnTo>
                  <a:lnTo>
                    <a:pt x="345" y="223"/>
                  </a:lnTo>
                  <a:lnTo>
                    <a:pt x="316" y="188"/>
                  </a:lnTo>
                  <a:lnTo>
                    <a:pt x="288" y="190"/>
                  </a:lnTo>
                  <a:lnTo>
                    <a:pt x="259" y="162"/>
                  </a:lnTo>
                  <a:lnTo>
                    <a:pt x="259" y="138"/>
                  </a:lnTo>
                  <a:lnTo>
                    <a:pt x="309" y="124"/>
                  </a:lnTo>
                  <a:lnTo>
                    <a:pt x="349" y="105"/>
                  </a:lnTo>
                  <a:lnTo>
                    <a:pt x="349" y="81"/>
                  </a:lnTo>
                  <a:lnTo>
                    <a:pt x="323" y="55"/>
                  </a:lnTo>
                  <a:lnTo>
                    <a:pt x="328" y="28"/>
                  </a:lnTo>
                  <a:lnTo>
                    <a:pt x="299" y="0"/>
                  </a:lnTo>
                  <a:lnTo>
                    <a:pt x="288" y="28"/>
                  </a:lnTo>
                  <a:lnTo>
                    <a:pt x="266" y="47"/>
                  </a:lnTo>
                  <a:lnTo>
                    <a:pt x="197" y="43"/>
                  </a:lnTo>
                  <a:lnTo>
                    <a:pt x="147" y="55"/>
                  </a:lnTo>
                  <a:lnTo>
                    <a:pt x="147" y="55"/>
                  </a:lnTo>
                  <a:close/>
                </a:path>
              </a:pathLst>
            </a:custGeom>
            <a:solidFill>
              <a:srgbClr val="5CB9EB">
                <a:alpha val="30000"/>
              </a:srgbClr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04CB7FB6-14AC-C21A-268C-EEBE5F6DD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" y="1573"/>
              <a:ext cx="710" cy="1060"/>
            </a:xfrm>
            <a:custGeom>
              <a:avLst/>
              <a:gdLst>
                <a:gd name="T0" fmla="*/ 394 w 710"/>
                <a:gd name="T1" fmla="*/ 202 h 1060"/>
                <a:gd name="T2" fmla="*/ 347 w 710"/>
                <a:gd name="T3" fmla="*/ 226 h 1060"/>
                <a:gd name="T4" fmla="*/ 297 w 710"/>
                <a:gd name="T5" fmla="*/ 295 h 1060"/>
                <a:gd name="T6" fmla="*/ 292 w 710"/>
                <a:gd name="T7" fmla="*/ 337 h 1060"/>
                <a:gd name="T8" fmla="*/ 252 w 710"/>
                <a:gd name="T9" fmla="*/ 421 h 1060"/>
                <a:gd name="T10" fmla="*/ 254 w 710"/>
                <a:gd name="T11" fmla="*/ 473 h 1060"/>
                <a:gd name="T12" fmla="*/ 266 w 710"/>
                <a:gd name="T13" fmla="*/ 530 h 1060"/>
                <a:gd name="T14" fmla="*/ 290 w 710"/>
                <a:gd name="T15" fmla="*/ 558 h 1060"/>
                <a:gd name="T16" fmla="*/ 342 w 710"/>
                <a:gd name="T17" fmla="*/ 578 h 1060"/>
                <a:gd name="T18" fmla="*/ 409 w 710"/>
                <a:gd name="T19" fmla="*/ 613 h 1060"/>
                <a:gd name="T20" fmla="*/ 456 w 710"/>
                <a:gd name="T21" fmla="*/ 625 h 1060"/>
                <a:gd name="T22" fmla="*/ 504 w 710"/>
                <a:gd name="T23" fmla="*/ 627 h 1060"/>
                <a:gd name="T24" fmla="*/ 570 w 710"/>
                <a:gd name="T25" fmla="*/ 632 h 1060"/>
                <a:gd name="T26" fmla="*/ 601 w 710"/>
                <a:gd name="T27" fmla="*/ 677 h 1060"/>
                <a:gd name="T28" fmla="*/ 646 w 710"/>
                <a:gd name="T29" fmla="*/ 725 h 1060"/>
                <a:gd name="T30" fmla="*/ 667 w 710"/>
                <a:gd name="T31" fmla="*/ 777 h 1060"/>
                <a:gd name="T32" fmla="*/ 710 w 710"/>
                <a:gd name="T33" fmla="*/ 806 h 1060"/>
                <a:gd name="T34" fmla="*/ 667 w 710"/>
                <a:gd name="T35" fmla="*/ 820 h 1060"/>
                <a:gd name="T36" fmla="*/ 634 w 710"/>
                <a:gd name="T37" fmla="*/ 877 h 1060"/>
                <a:gd name="T38" fmla="*/ 577 w 710"/>
                <a:gd name="T39" fmla="*/ 872 h 1060"/>
                <a:gd name="T40" fmla="*/ 549 w 710"/>
                <a:gd name="T41" fmla="*/ 920 h 1060"/>
                <a:gd name="T42" fmla="*/ 489 w 710"/>
                <a:gd name="T43" fmla="*/ 922 h 1060"/>
                <a:gd name="T44" fmla="*/ 454 w 710"/>
                <a:gd name="T45" fmla="*/ 970 h 1060"/>
                <a:gd name="T46" fmla="*/ 399 w 710"/>
                <a:gd name="T47" fmla="*/ 953 h 1060"/>
                <a:gd name="T48" fmla="*/ 368 w 710"/>
                <a:gd name="T49" fmla="*/ 946 h 1060"/>
                <a:gd name="T50" fmla="*/ 361 w 710"/>
                <a:gd name="T51" fmla="*/ 1005 h 1060"/>
                <a:gd name="T52" fmla="*/ 302 w 710"/>
                <a:gd name="T53" fmla="*/ 1029 h 1060"/>
                <a:gd name="T54" fmla="*/ 252 w 710"/>
                <a:gd name="T55" fmla="*/ 1027 h 1060"/>
                <a:gd name="T56" fmla="*/ 235 w 710"/>
                <a:gd name="T57" fmla="*/ 991 h 1060"/>
                <a:gd name="T58" fmla="*/ 195 w 710"/>
                <a:gd name="T59" fmla="*/ 963 h 1060"/>
                <a:gd name="T60" fmla="*/ 164 w 710"/>
                <a:gd name="T61" fmla="*/ 920 h 1060"/>
                <a:gd name="T62" fmla="*/ 145 w 710"/>
                <a:gd name="T63" fmla="*/ 877 h 1060"/>
                <a:gd name="T64" fmla="*/ 105 w 710"/>
                <a:gd name="T65" fmla="*/ 851 h 1060"/>
                <a:gd name="T66" fmla="*/ 107 w 710"/>
                <a:gd name="T67" fmla="*/ 891 h 1060"/>
                <a:gd name="T68" fmla="*/ 105 w 710"/>
                <a:gd name="T69" fmla="*/ 946 h 1060"/>
                <a:gd name="T70" fmla="*/ 50 w 710"/>
                <a:gd name="T71" fmla="*/ 934 h 1060"/>
                <a:gd name="T72" fmla="*/ 45 w 710"/>
                <a:gd name="T73" fmla="*/ 884 h 1060"/>
                <a:gd name="T74" fmla="*/ 72 w 710"/>
                <a:gd name="T75" fmla="*/ 825 h 1060"/>
                <a:gd name="T76" fmla="*/ 19 w 710"/>
                <a:gd name="T77" fmla="*/ 815 h 1060"/>
                <a:gd name="T78" fmla="*/ 50 w 710"/>
                <a:gd name="T79" fmla="*/ 751 h 1060"/>
                <a:gd name="T80" fmla="*/ 76 w 710"/>
                <a:gd name="T81" fmla="*/ 696 h 1060"/>
                <a:gd name="T82" fmla="*/ 45 w 710"/>
                <a:gd name="T83" fmla="*/ 644 h 1060"/>
                <a:gd name="T84" fmla="*/ 24 w 710"/>
                <a:gd name="T85" fmla="*/ 578 h 1060"/>
                <a:gd name="T86" fmla="*/ 31 w 710"/>
                <a:gd name="T87" fmla="*/ 516 h 1060"/>
                <a:gd name="T88" fmla="*/ 15 w 710"/>
                <a:gd name="T89" fmla="*/ 466 h 1060"/>
                <a:gd name="T90" fmla="*/ 0 w 710"/>
                <a:gd name="T91" fmla="*/ 409 h 1060"/>
                <a:gd name="T92" fmla="*/ 38 w 710"/>
                <a:gd name="T93" fmla="*/ 345 h 1060"/>
                <a:gd name="T94" fmla="*/ 69 w 710"/>
                <a:gd name="T95" fmla="*/ 254 h 1060"/>
                <a:gd name="T96" fmla="*/ 124 w 710"/>
                <a:gd name="T97" fmla="*/ 192 h 1060"/>
                <a:gd name="T98" fmla="*/ 159 w 710"/>
                <a:gd name="T99" fmla="*/ 150 h 1060"/>
                <a:gd name="T100" fmla="*/ 114 w 710"/>
                <a:gd name="T101" fmla="*/ 116 h 1060"/>
                <a:gd name="T102" fmla="*/ 62 w 710"/>
                <a:gd name="T103" fmla="*/ 38 h 1060"/>
                <a:gd name="T104" fmla="*/ 124 w 710"/>
                <a:gd name="T105" fmla="*/ 12 h 1060"/>
                <a:gd name="T106" fmla="*/ 207 w 710"/>
                <a:gd name="T107" fmla="*/ 33 h 1060"/>
                <a:gd name="T108" fmla="*/ 266 w 710"/>
                <a:gd name="T109" fmla="*/ 43 h 1060"/>
                <a:gd name="T110" fmla="*/ 302 w 710"/>
                <a:gd name="T111" fmla="*/ 102 h 1060"/>
                <a:gd name="T112" fmla="*/ 356 w 710"/>
                <a:gd name="T113" fmla="*/ 140 h 1060"/>
                <a:gd name="T114" fmla="*/ 394 w 710"/>
                <a:gd name="T115" fmla="*/ 15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10" h="1060">
                  <a:moveTo>
                    <a:pt x="394" y="150"/>
                  </a:moveTo>
                  <a:lnTo>
                    <a:pt x="394" y="202"/>
                  </a:lnTo>
                  <a:lnTo>
                    <a:pt x="371" y="202"/>
                  </a:lnTo>
                  <a:lnTo>
                    <a:pt x="347" y="226"/>
                  </a:lnTo>
                  <a:lnTo>
                    <a:pt x="297" y="259"/>
                  </a:lnTo>
                  <a:lnTo>
                    <a:pt x="297" y="295"/>
                  </a:lnTo>
                  <a:lnTo>
                    <a:pt x="278" y="311"/>
                  </a:lnTo>
                  <a:lnTo>
                    <a:pt x="292" y="337"/>
                  </a:lnTo>
                  <a:lnTo>
                    <a:pt x="261" y="380"/>
                  </a:lnTo>
                  <a:lnTo>
                    <a:pt x="252" y="421"/>
                  </a:lnTo>
                  <a:lnTo>
                    <a:pt x="273" y="442"/>
                  </a:lnTo>
                  <a:lnTo>
                    <a:pt x="254" y="473"/>
                  </a:lnTo>
                  <a:lnTo>
                    <a:pt x="247" y="511"/>
                  </a:lnTo>
                  <a:lnTo>
                    <a:pt x="266" y="530"/>
                  </a:lnTo>
                  <a:lnTo>
                    <a:pt x="290" y="530"/>
                  </a:lnTo>
                  <a:lnTo>
                    <a:pt x="290" y="558"/>
                  </a:lnTo>
                  <a:lnTo>
                    <a:pt x="321" y="558"/>
                  </a:lnTo>
                  <a:lnTo>
                    <a:pt x="342" y="578"/>
                  </a:lnTo>
                  <a:lnTo>
                    <a:pt x="380" y="568"/>
                  </a:lnTo>
                  <a:lnTo>
                    <a:pt x="409" y="613"/>
                  </a:lnTo>
                  <a:lnTo>
                    <a:pt x="435" y="613"/>
                  </a:lnTo>
                  <a:lnTo>
                    <a:pt x="456" y="625"/>
                  </a:lnTo>
                  <a:lnTo>
                    <a:pt x="482" y="606"/>
                  </a:lnTo>
                  <a:lnTo>
                    <a:pt x="504" y="627"/>
                  </a:lnTo>
                  <a:lnTo>
                    <a:pt x="532" y="613"/>
                  </a:lnTo>
                  <a:lnTo>
                    <a:pt x="570" y="632"/>
                  </a:lnTo>
                  <a:lnTo>
                    <a:pt x="561" y="677"/>
                  </a:lnTo>
                  <a:lnTo>
                    <a:pt x="601" y="677"/>
                  </a:lnTo>
                  <a:lnTo>
                    <a:pt x="615" y="715"/>
                  </a:lnTo>
                  <a:lnTo>
                    <a:pt x="646" y="725"/>
                  </a:lnTo>
                  <a:lnTo>
                    <a:pt x="672" y="751"/>
                  </a:lnTo>
                  <a:lnTo>
                    <a:pt x="667" y="777"/>
                  </a:lnTo>
                  <a:lnTo>
                    <a:pt x="696" y="777"/>
                  </a:lnTo>
                  <a:lnTo>
                    <a:pt x="710" y="806"/>
                  </a:lnTo>
                  <a:lnTo>
                    <a:pt x="689" y="827"/>
                  </a:lnTo>
                  <a:lnTo>
                    <a:pt x="667" y="820"/>
                  </a:lnTo>
                  <a:lnTo>
                    <a:pt x="634" y="841"/>
                  </a:lnTo>
                  <a:lnTo>
                    <a:pt x="634" y="877"/>
                  </a:lnTo>
                  <a:lnTo>
                    <a:pt x="606" y="906"/>
                  </a:lnTo>
                  <a:lnTo>
                    <a:pt x="577" y="872"/>
                  </a:lnTo>
                  <a:lnTo>
                    <a:pt x="537" y="887"/>
                  </a:lnTo>
                  <a:lnTo>
                    <a:pt x="549" y="920"/>
                  </a:lnTo>
                  <a:lnTo>
                    <a:pt x="513" y="932"/>
                  </a:lnTo>
                  <a:lnTo>
                    <a:pt x="489" y="922"/>
                  </a:lnTo>
                  <a:lnTo>
                    <a:pt x="468" y="944"/>
                  </a:lnTo>
                  <a:lnTo>
                    <a:pt x="454" y="970"/>
                  </a:lnTo>
                  <a:lnTo>
                    <a:pt x="432" y="951"/>
                  </a:lnTo>
                  <a:lnTo>
                    <a:pt x="399" y="953"/>
                  </a:lnTo>
                  <a:lnTo>
                    <a:pt x="390" y="927"/>
                  </a:lnTo>
                  <a:lnTo>
                    <a:pt x="368" y="946"/>
                  </a:lnTo>
                  <a:lnTo>
                    <a:pt x="380" y="986"/>
                  </a:lnTo>
                  <a:lnTo>
                    <a:pt x="361" y="1005"/>
                  </a:lnTo>
                  <a:lnTo>
                    <a:pt x="349" y="1022"/>
                  </a:lnTo>
                  <a:lnTo>
                    <a:pt x="302" y="1029"/>
                  </a:lnTo>
                  <a:lnTo>
                    <a:pt x="271" y="1060"/>
                  </a:lnTo>
                  <a:lnTo>
                    <a:pt x="252" y="1027"/>
                  </a:lnTo>
                  <a:lnTo>
                    <a:pt x="252" y="1008"/>
                  </a:lnTo>
                  <a:lnTo>
                    <a:pt x="235" y="991"/>
                  </a:lnTo>
                  <a:lnTo>
                    <a:pt x="200" y="991"/>
                  </a:lnTo>
                  <a:lnTo>
                    <a:pt x="195" y="963"/>
                  </a:lnTo>
                  <a:lnTo>
                    <a:pt x="195" y="939"/>
                  </a:lnTo>
                  <a:lnTo>
                    <a:pt x="164" y="920"/>
                  </a:lnTo>
                  <a:lnTo>
                    <a:pt x="164" y="896"/>
                  </a:lnTo>
                  <a:lnTo>
                    <a:pt x="145" y="877"/>
                  </a:lnTo>
                  <a:lnTo>
                    <a:pt x="133" y="851"/>
                  </a:lnTo>
                  <a:lnTo>
                    <a:pt x="105" y="851"/>
                  </a:lnTo>
                  <a:lnTo>
                    <a:pt x="86" y="872"/>
                  </a:lnTo>
                  <a:lnTo>
                    <a:pt x="107" y="891"/>
                  </a:lnTo>
                  <a:lnTo>
                    <a:pt x="126" y="913"/>
                  </a:lnTo>
                  <a:lnTo>
                    <a:pt x="105" y="946"/>
                  </a:lnTo>
                  <a:lnTo>
                    <a:pt x="91" y="960"/>
                  </a:lnTo>
                  <a:lnTo>
                    <a:pt x="50" y="934"/>
                  </a:lnTo>
                  <a:lnTo>
                    <a:pt x="69" y="915"/>
                  </a:lnTo>
                  <a:lnTo>
                    <a:pt x="45" y="884"/>
                  </a:lnTo>
                  <a:lnTo>
                    <a:pt x="45" y="851"/>
                  </a:lnTo>
                  <a:lnTo>
                    <a:pt x="72" y="825"/>
                  </a:lnTo>
                  <a:lnTo>
                    <a:pt x="43" y="815"/>
                  </a:lnTo>
                  <a:lnTo>
                    <a:pt x="19" y="815"/>
                  </a:lnTo>
                  <a:lnTo>
                    <a:pt x="34" y="775"/>
                  </a:lnTo>
                  <a:lnTo>
                    <a:pt x="50" y="751"/>
                  </a:lnTo>
                  <a:lnTo>
                    <a:pt x="50" y="723"/>
                  </a:lnTo>
                  <a:lnTo>
                    <a:pt x="76" y="696"/>
                  </a:lnTo>
                  <a:lnTo>
                    <a:pt x="76" y="658"/>
                  </a:lnTo>
                  <a:lnTo>
                    <a:pt x="45" y="644"/>
                  </a:lnTo>
                  <a:lnTo>
                    <a:pt x="45" y="623"/>
                  </a:lnTo>
                  <a:lnTo>
                    <a:pt x="24" y="578"/>
                  </a:lnTo>
                  <a:lnTo>
                    <a:pt x="3" y="535"/>
                  </a:lnTo>
                  <a:lnTo>
                    <a:pt x="31" y="516"/>
                  </a:lnTo>
                  <a:lnTo>
                    <a:pt x="19" y="504"/>
                  </a:lnTo>
                  <a:lnTo>
                    <a:pt x="15" y="466"/>
                  </a:lnTo>
                  <a:lnTo>
                    <a:pt x="0" y="437"/>
                  </a:lnTo>
                  <a:lnTo>
                    <a:pt x="0" y="409"/>
                  </a:lnTo>
                  <a:lnTo>
                    <a:pt x="53" y="366"/>
                  </a:lnTo>
                  <a:lnTo>
                    <a:pt x="38" y="345"/>
                  </a:lnTo>
                  <a:lnTo>
                    <a:pt x="45" y="302"/>
                  </a:lnTo>
                  <a:lnTo>
                    <a:pt x="69" y="254"/>
                  </a:lnTo>
                  <a:lnTo>
                    <a:pt x="79" y="214"/>
                  </a:lnTo>
                  <a:lnTo>
                    <a:pt x="124" y="192"/>
                  </a:lnTo>
                  <a:lnTo>
                    <a:pt x="159" y="192"/>
                  </a:lnTo>
                  <a:lnTo>
                    <a:pt x="159" y="150"/>
                  </a:lnTo>
                  <a:lnTo>
                    <a:pt x="136" y="126"/>
                  </a:lnTo>
                  <a:lnTo>
                    <a:pt x="114" y="116"/>
                  </a:lnTo>
                  <a:lnTo>
                    <a:pt x="98" y="57"/>
                  </a:lnTo>
                  <a:lnTo>
                    <a:pt x="62" y="38"/>
                  </a:lnTo>
                  <a:lnTo>
                    <a:pt x="81" y="0"/>
                  </a:lnTo>
                  <a:lnTo>
                    <a:pt x="124" y="12"/>
                  </a:lnTo>
                  <a:lnTo>
                    <a:pt x="155" y="19"/>
                  </a:lnTo>
                  <a:lnTo>
                    <a:pt x="207" y="33"/>
                  </a:lnTo>
                  <a:lnTo>
                    <a:pt x="231" y="55"/>
                  </a:lnTo>
                  <a:lnTo>
                    <a:pt x="266" y="43"/>
                  </a:lnTo>
                  <a:lnTo>
                    <a:pt x="271" y="81"/>
                  </a:lnTo>
                  <a:lnTo>
                    <a:pt x="302" y="102"/>
                  </a:lnTo>
                  <a:lnTo>
                    <a:pt x="345" y="102"/>
                  </a:lnTo>
                  <a:lnTo>
                    <a:pt x="356" y="140"/>
                  </a:lnTo>
                  <a:lnTo>
                    <a:pt x="394" y="150"/>
                  </a:lnTo>
                  <a:lnTo>
                    <a:pt x="394" y="150"/>
                  </a:lnTo>
                  <a:close/>
                </a:path>
              </a:pathLst>
            </a:custGeom>
            <a:solidFill>
              <a:srgbClr val="5CB9EB">
                <a:alpha val="30000"/>
              </a:srgbClr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88757C2-0E0F-8221-40DE-787FC1E11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" y="1280"/>
              <a:ext cx="853" cy="671"/>
            </a:xfrm>
            <a:custGeom>
              <a:avLst/>
              <a:gdLst>
                <a:gd name="T0" fmla="*/ 271 w 853"/>
                <a:gd name="T1" fmla="*/ 3 h 671"/>
                <a:gd name="T2" fmla="*/ 330 w 853"/>
                <a:gd name="T3" fmla="*/ 38 h 671"/>
                <a:gd name="T4" fmla="*/ 397 w 853"/>
                <a:gd name="T5" fmla="*/ 24 h 671"/>
                <a:gd name="T6" fmla="*/ 430 w 853"/>
                <a:gd name="T7" fmla="*/ 98 h 671"/>
                <a:gd name="T8" fmla="*/ 492 w 853"/>
                <a:gd name="T9" fmla="*/ 84 h 671"/>
                <a:gd name="T10" fmla="*/ 511 w 853"/>
                <a:gd name="T11" fmla="*/ 153 h 671"/>
                <a:gd name="T12" fmla="*/ 568 w 853"/>
                <a:gd name="T13" fmla="*/ 103 h 671"/>
                <a:gd name="T14" fmla="*/ 632 w 853"/>
                <a:gd name="T15" fmla="*/ 134 h 671"/>
                <a:gd name="T16" fmla="*/ 694 w 853"/>
                <a:gd name="T17" fmla="*/ 103 h 671"/>
                <a:gd name="T18" fmla="*/ 741 w 853"/>
                <a:gd name="T19" fmla="*/ 193 h 671"/>
                <a:gd name="T20" fmla="*/ 691 w 853"/>
                <a:gd name="T21" fmla="*/ 250 h 671"/>
                <a:gd name="T22" fmla="*/ 634 w 853"/>
                <a:gd name="T23" fmla="*/ 328 h 671"/>
                <a:gd name="T24" fmla="*/ 701 w 853"/>
                <a:gd name="T25" fmla="*/ 355 h 671"/>
                <a:gd name="T26" fmla="*/ 717 w 853"/>
                <a:gd name="T27" fmla="*/ 393 h 671"/>
                <a:gd name="T28" fmla="*/ 763 w 853"/>
                <a:gd name="T29" fmla="*/ 409 h 671"/>
                <a:gd name="T30" fmla="*/ 831 w 853"/>
                <a:gd name="T31" fmla="*/ 493 h 671"/>
                <a:gd name="T32" fmla="*/ 853 w 853"/>
                <a:gd name="T33" fmla="*/ 573 h 671"/>
                <a:gd name="T34" fmla="*/ 789 w 853"/>
                <a:gd name="T35" fmla="*/ 554 h 671"/>
                <a:gd name="T36" fmla="*/ 739 w 853"/>
                <a:gd name="T37" fmla="*/ 597 h 671"/>
                <a:gd name="T38" fmla="*/ 703 w 853"/>
                <a:gd name="T39" fmla="*/ 661 h 671"/>
                <a:gd name="T40" fmla="*/ 622 w 853"/>
                <a:gd name="T41" fmla="*/ 671 h 671"/>
                <a:gd name="T42" fmla="*/ 563 w 853"/>
                <a:gd name="T43" fmla="*/ 628 h 671"/>
                <a:gd name="T44" fmla="*/ 520 w 853"/>
                <a:gd name="T45" fmla="*/ 607 h 671"/>
                <a:gd name="T46" fmla="*/ 501 w 853"/>
                <a:gd name="T47" fmla="*/ 554 h 671"/>
                <a:gd name="T48" fmla="*/ 430 w 853"/>
                <a:gd name="T49" fmla="*/ 571 h 671"/>
                <a:gd name="T50" fmla="*/ 395 w 853"/>
                <a:gd name="T51" fmla="*/ 580 h 671"/>
                <a:gd name="T52" fmla="*/ 371 w 853"/>
                <a:gd name="T53" fmla="*/ 552 h 671"/>
                <a:gd name="T54" fmla="*/ 295 w 853"/>
                <a:gd name="T55" fmla="*/ 588 h 671"/>
                <a:gd name="T56" fmla="*/ 219 w 853"/>
                <a:gd name="T57" fmla="*/ 616 h 671"/>
                <a:gd name="T58" fmla="*/ 183 w 853"/>
                <a:gd name="T59" fmla="*/ 592 h 671"/>
                <a:gd name="T60" fmla="*/ 162 w 853"/>
                <a:gd name="T61" fmla="*/ 533 h 671"/>
                <a:gd name="T62" fmla="*/ 157 w 853"/>
                <a:gd name="T63" fmla="*/ 483 h 671"/>
                <a:gd name="T64" fmla="*/ 136 w 853"/>
                <a:gd name="T65" fmla="*/ 435 h 671"/>
                <a:gd name="T66" fmla="*/ 62 w 853"/>
                <a:gd name="T67" fmla="*/ 447 h 671"/>
                <a:gd name="T68" fmla="*/ 38 w 853"/>
                <a:gd name="T69" fmla="*/ 397 h 671"/>
                <a:gd name="T70" fmla="*/ 0 w 853"/>
                <a:gd name="T71" fmla="*/ 367 h 671"/>
                <a:gd name="T72" fmla="*/ 10 w 853"/>
                <a:gd name="T73" fmla="*/ 300 h 671"/>
                <a:gd name="T74" fmla="*/ 3 w 853"/>
                <a:gd name="T75" fmla="*/ 255 h 671"/>
                <a:gd name="T76" fmla="*/ 57 w 853"/>
                <a:gd name="T77" fmla="*/ 260 h 671"/>
                <a:gd name="T78" fmla="*/ 148 w 853"/>
                <a:gd name="T79" fmla="*/ 255 h 671"/>
                <a:gd name="T80" fmla="*/ 190 w 853"/>
                <a:gd name="T81" fmla="*/ 267 h 671"/>
                <a:gd name="T82" fmla="*/ 219 w 853"/>
                <a:gd name="T83" fmla="*/ 222 h 671"/>
                <a:gd name="T84" fmla="*/ 292 w 853"/>
                <a:gd name="T85" fmla="*/ 233 h 671"/>
                <a:gd name="T86" fmla="*/ 262 w 853"/>
                <a:gd name="T87" fmla="*/ 186 h 671"/>
                <a:gd name="T88" fmla="*/ 259 w 853"/>
                <a:gd name="T89" fmla="*/ 136 h 671"/>
                <a:gd name="T90" fmla="*/ 250 w 853"/>
                <a:gd name="T91" fmla="*/ 77 h 671"/>
                <a:gd name="T92" fmla="*/ 228 w 853"/>
                <a:gd name="T93" fmla="*/ 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3" h="671">
                  <a:moveTo>
                    <a:pt x="228" y="0"/>
                  </a:moveTo>
                  <a:lnTo>
                    <a:pt x="271" y="3"/>
                  </a:lnTo>
                  <a:lnTo>
                    <a:pt x="316" y="24"/>
                  </a:lnTo>
                  <a:lnTo>
                    <a:pt x="330" y="38"/>
                  </a:lnTo>
                  <a:lnTo>
                    <a:pt x="361" y="43"/>
                  </a:lnTo>
                  <a:lnTo>
                    <a:pt x="397" y="24"/>
                  </a:lnTo>
                  <a:lnTo>
                    <a:pt x="411" y="55"/>
                  </a:lnTo>
                  <a:lnTo>
                    <a:pt x="430" y="98"/>
                  </a:lnTo>
                  <a:lnTo>
                    <a:pt x="454" y="98"/>
                  </a:lnTo>
                  <a:lnTo>
                    <a:pt x="492" y="84"/>
                  </a:lnTo>
                  <a:lnTo>
                    <a:pt x="513" y="126"/>
                  </a:lnTo>
                  <a:lnTo>
                    <a:pt x="511" y="153"/>
                  </a:lnTo>
                  <a:lnTo>
                    <a:pt x="544" y="126"/>
                  </a:lnTo>
                  <a:lnTo>
                    <a:pt x="568" y="103"/>
                  </a:lnTo>
                  <a:lnTo>
                    <a:pt x="611" y="134"/>
                  </a:lnTo>
                  <a:lnTo>
                    <a:pt x="632" y="134"/>
                  </a:lnTo>
                  <a:lnTo>
                    <a:pt x="637" y="103"/>
                  </a:lnTo>
                  <a:lnTo>
                    <a:pt x="694" y="103"/>
                  </a:lnTo>
                  <a:lnTo>
                    <a:pt x="765" y="174"/>
                  </a:lnTo>
                  <a:lnTo>
                    <a:pt x="741" y="193"/>
                  </a:lnTo>
                  <a:lnTo>
                    <a:pt x="736" y="233"/>
                  </a:lnTo>
                  <a:lnTo>
                    <a:pt x="691" y="250"/>
                  </a:lnTo>
                  <a:lnTo>
                    <a:pt x="627" y="300"/>
                  </a:lnTo>
                  <a:lnTo>
                    <a:pt x="634" y="328"/>
                  </a:lnTo>
                  <a:lnTo>
                    <a:pt x="670" y="369"/>
                  </a:lnTo>
                  <a:lnTo>
                    <a:pt x="701" y="355"/>
                  </a:lnTo>
                  <a:lnTo>
                    <a:pt x="717" y="371"/>
                  </a:lnTo>
                  <a:lnTo>
                    <a:pt x="717" y="393"/>
                  </a:lnTo>
                  <a:lnTo>
                    <a:pt x="736" y="414"/>
                  </a:lnTo>
                  <a:lnTo>
                    <a:pt x="763" y="409"/>
                  </a:lnTo>
                  <a:lnTo>
                    <a:pt x="791" y="462"/>
                  </a:lnTo>
                  <a:lnTo>
                    <a:pt x="831" y="493"/>
                  </a:lnTo>
                  <a:lnTo>
                    <a:pt x="839" y="545"/>
                  </a:lnTo>
                  <a:lnTo>
                    <a:pt x="853" y="573"/>
                  </a:lnTo>
                  <a:lnTo>
                    <a:pt x="810" y="554"/>
                  </a:lnTo>
                  <a:lnTo>
                    <a:pt x="789" y="554"/>
                  </a:lnTo>
                  <a:lnTo>
                    <a:pt x="789" y="583"/>
                  </a:lnTo>
                  <a:lnTo>
                    <a:pt x="739" y="597"/>
                  </a:lnTo>
                  <a:lnTo>
                    <a:pt x="713" y="623"/>
                  </a:lnTo>
                  <a:lnTo>
                    <a:pt x="703" y="661"/>
                  </a:lnTo>
                  <a:lnTo>
                    <a:pt x="656" y="661"/>
                  </a:lnTo>
                  <a:lnTo>
                    <a:pt x="622" y="671"/>
                  </a:lnTo>
                  <a:lnTo>
                    <a:pt x="601" y="649"/>
                  </a:lnTo>
                  <a:lnTo>
                    <a:pt x="563" y="628"/>
                  </a:lnTo>
                  <a:lnTo>
                    <a:pt x="542" y="607"/>
                  </a:lnTo>
                  <a:lnTo>
                    <a:pt x="520" y="607"/>
                  </a:lnTo>
                  <a:lnTo>
                    <a:pt x="520" y="573"/>
                  </a:lnTo>
                  <a:lnTo>
                    <a:pt x="501" y="554"/>
                  </a:lnTo>
                  <a:lnTo>
                    <a:pt x="463" y="554"/>
                  </a:lnTo>
                  <a:lnTo>
                    <a:pt x="430" y="571"/>
                  </a:lnTo>
                  <a:lnTo>
                    <a:pt x="414" y="588"/>
                  </a:lnTo>
                  <a:lnTo>
                    <a:pt x="395" y="580"/>
                  </a:lnTo>
                  <a:lnTo>
                    <a:pt x="395" y="552"/>
                  </a:lnTo>
                  <a:lnTo>
                    <a:pt x="371" y="552"/>
                  </a:lnTo>
                  <a:lnTo>
                    <a:pt x="345" y="588"/>
                  </a:lnTo>
                  <a:lnTo>
                    <a:pt x="295" y="588"/>
                  </a:lnTo>
                  <a:lnTo>
                    <a:pt x="269" y="573"/>
                  </a:lnTo>
                  <a:lnTo>
                    <a:pt x="219" y="616"/>
                  </a:lnTo>
                  <a:lnTo>
                    <a:pt x="174" y="626"/>
                  </a:lnTo>
                  <a:lnTo>
                    <a:pt x="183" y="592"/>
                  </a:lnTo>
                  <a:lnTo>
                    <a:pt x="143" y="569"/>
                  </a:lnTo>
                  <a:lnTo>
                    <a:pt x="162" y="533"/>
                  </a:lnTo>
                  <a:lnTo>
                    <a:pt x="152" y="512"/>
                  </a:lnTo>
                  <a:lnTo>
                    <a:pt x="157" y="483"/>
                  </a:lnTo>
                  <a:lnTo>
                    <a:pt x="152" y="452"/>
                  </a:lnTo>
                  <a:lnTo>
                    <a:pt x="136" y="435"/>
                  </a:lnTo>
                  <a:lnTo>
                    <a:pt x="107" y="454"/>
                  </a:lnTo>
                  <a:lnTo>
                    <a:pt x="62" y="447"/>
                  </a:lnTo>
                  <a:lnTo>
                    <a:pt x="62" y="421"/>
                  </a:lnTo>
                  <a:lnTo>
                    <a:pt x="38" y="397"/>
                  </a:lnTo>
                  <a:lnTo>
                    <a:pt x="8" y="390"/>
                  </a:lnTo>
                  <a:lnTo>
                    <a:pt x="0" y="367"/>
                  </a:lnTo>
                  <a:lnTo>
                    <a:pt x="24" y="343"/>
                  </a:lnTo>
                  <a:lnTo>
                    <a:pt x="10" y="300"/>
                  </a:lnTo>
                  <a:lnTo>
                    <a:pt x="17" y="276"/>
                  </a:lnTo>
                  <a:lnTo>
                    <a:pt x="3" y="255"/>
                  </a:lnTo>
                  <a:lnTo>
                    <a:pt x="17" y="236"/>
                  </a:lnTo>
                  <a:lnTo>
                    <a:pt x="57" y="260"/>
                  </a:lnTo>
                  <a:lnTo>
                    <a:pt x="93" y="236"/>
                  </a:lnTo>
                  <a:lnTo>
                    <a:pt x="148" y="255"/>
                  </a:lnTo>
                  <a:lnTo>
                    <a:pt x="164" y="281"/>
                  </a:lnTo>
                  <a:lnTo>
                    <a:pt x="190" y="267"/>
                  </a:lnTo>
                  <a:lnTo>
                    <a:pt x="190" y="241"/>
                  </a:lnTo>
                  <a:lnTo>
                    <a:pt x="219" y="222"/>
                  </a:lnTo>
                  <a:lnTo>
                    <a:pt x="243" y="245"/>
                  </a:lnTo>
                  <a:lnTo>
                    <a:pt x="292" y="233"/>
                  </a:lnTo>
                  <a:lnTo>
                    <a:pt x="292" y="217"/>
                  </a:lnTo>
                  <a:lnTo>
                    <a:pt x="262" y="186"/>
                  </a:lnTo>
                  <a:lnTo>
                    <a:pt x="278" y="155"/>
                  </a:lnTo>
                  <a:lnTo>
                    <a:pt x="259" y="136"/>
                  </a:lnTo>
                  <a:lnTo>
                    <a:pt x="266" y="115"/>
                  </a:lnTo>
                  <a:lnTo>
                    <a:pt x="250" y="77"/>
                  </a:lnTo>
                  <a:lnTo>
                    <a:pt x="259" y="36"/>
                  </a:lnTo>
                  <a:lnTo>
                    <a:pt x="228" y="0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5CB9EB">
                <a:alpha val="30000"/>
              </a:srgbClr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B917A089-0E34-EC82-33E3-D1A1C74C9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" y="1561"/>
              <a:ext cx="688" cy="502"/>
            </a:xfrm>
            <a:custGeom>
              <a:avLst/>
              <a:gdLst>
                <a:gd name="T0" fmla="*/ 100 w 290"/>
                <a:gd name="T1" fmla="*/ 209 h 211"/>
                <a:gd name="T2" fmla="*/ 89 w 290"/>
                <a:gd name="T3" fmla="*/ 193 h 211"/>
                <a:gd name="T4" fmla="*/ 57 w 290"/>
                <a:gd name="T5" fmla="*/ 158 h 211"/>
                <a:gd name="T6" fmla="*/ 28 w 290"/>
                <a:gd name="T7" fmla="*/ 131 h 211"/>
                <a:gd name="T8" fmla="*/ 23 w 290"/>
                <a:gd name="T9" fmla="*/ 103 h 211"/>
                <a:gd name="T10" fmla="*/ 0 w 290"/>
                <a:gd name="T11" fmla="*/ 73 h 211"/>
                <a:gd name="T12" fmla="*/ 1 w 290"/>
                <a:gd name="T13" fmla="*/ 46 h 211"/>
                <a:gd name="T14" fmla="*/ 24 w 290"/>
                <a:gd name="T15" fmla="*/ 50 h 211"/>
                <a:gd name="T16" fmla="*/ 34 w 290"/>
                <a:gd name="T17" fmla="*/ 63 h 211"/>
                <a:gd name="T18" fmla="*/ 36 w 290"/>
                <a:gd name="T19" fmla="*/ 78 h 211"/>
                <a:gd name="T20" fmla="*/ 42 w 290"/>
                <a:gd name="T21" fmla="*/ 98 h 211"/>
                <a:gd name="T22" fmla="*/ 55 w 290"/>
                <a:gd name="T23" fmla="*/ 86 h 211"/>
                <a:gd name="T24" fmla="*/ 67 w 290"/>
                <a:gd name="T25" fmla="*/ 64 h 211"/>
                <a:gd name="T26" fmla="*/ 95 w 290"/>
                <a:gd name="T27" fmla="*/ 34 h 211"/>
                <a:gd name="T28" fmla="*/ 102 w 290"/>
                <a:gd name="T29" fmla="*/ 19 h 211"/>
                <a:gd name="T30" fmla="*/ 140 w 290"/>
                <a:gd name="T31" fmla="*/ 13 h 211"/>
                <a:gd name="T32" fmla="*/ 158 w 290"/>
                <a:gd name="T33" fmla="*/ 5 h 211"/>
                <a:gd name="T34" fmla="*/ 203 w 290"/>
                <a:gd name="T35" fmla="*/ 16 h 211"/>
                <a:gd name="T36" fmla="*/ 234 w 290"/>
                <a:gd name="T37" fmla="*/ 27 h 211"/>
                <a:gd name="T38" fmla="*/ 245 w 290"/>
                <a:gd name="T39" fmla="*/ 41 h 211"/>
                <a:gd name="T40" fmla="*/ 278 w 290"/>
                <a:gd name="T41" fmla="*/ 49 h 211"/>
                <a:gd name="T42" fmla="*/ 274 w 290"/>
                <a:gd name="T43" fmla="*/ 69 h 211"/>
                <a:gd name="T44" fmla="*/ 279 w 290"/>
                <a:gd name="T45" fmla="*/ 91 h 211"/>
                <a:gd name="T46" fmla="*/ 285 w 290"/>
                <a:gd name="T47" fmla="*/ 113 h 211"/>
                <a:gd name="T48" fmla="*/ 290 w 290"/>
                <a:gd name="T49" fmla="*/ 138 h 211"/>
                <a:gd name="T50" fmla="*/ 271 w 290"/>
                <a:gd name="T51" fmla="*/ 159 h 211"/>
                <a:gd name="T52" fmla="*/ 255 w 290"/>
                <a:gd name="T53" fmla="*/ 165 h 211"/>
                <a:gd name="T54" fmla="*/ 205 w 290"/>
                <a:gd name="T55" fmla="*/ 184 h 211"/>
                <a:gd name="T56" fmla="*/ 197 w 290"/>
                <a:gd name="T57" fmla="*/ 204 h 211"/>
                <a:gd name="T58" fmla="*/ 177 w 290"/>
                <a:gd name="T59" fmla="*/ 201 h 211"/>
                <a:gd name="T60" fmla="*/ 147 w 290"/>
                <a:gd name="T61" fmla="*/ 199 h 211"/>
                <a:gd name="T62" fmla="*/ 125 w 290"/>
                <a:gd name="T63" fmla="*/ 20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0" h="211">
                  <a:moveTo>
                    <a:pt x="115" y="210"/>
                  </a:moveTo>
                  <a:cubicBezTo>
                    <a:pt x="100" y="209"/>
                    <a:pt x="100" y="209"/>
                    <a:pt x="100" y="209"/>
                  </a:cubicBezTo>
                  <a:cubicBezTo>
                    <a:pt x="100" y="198"/>
                    <a:pt x="100" y="198"/>
                    <a:pt x="100" y="198"/>
                  </a:cubicBezTo>
                  <a:cubicBezTo>
                    <a:pt x="89" y="193"/>
                    <a:pt x="89" y="193"/>
                    <a:pt x="89" y="193"/>
                  </a:cubicBezTo>
                  <a:cubicBezTo>
                    <a:pt x="89" y="180"/>
                    <a:pt x="89" y="180"/>
                    <a:pt x="89" y="180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19" y="121"/>
                    <a:pt x="19" y="121"/>
                    <a:pt x="19" y="121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2" y="98"/>
                    <a:pt x="42" y="98"/>
                    <a:pt x="42" y="98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5" y="86"/>
                    <a:pt x="52" y="79"/>
                    <a:pt x="55" y="76"/>
                  </a:cubicBezTo>
                  <a:cubicBezTo>
                    <a:pt x="58" y="73"/>
                    <a:pt x="67" y="64"/>
                    <a:pt x="67" y="64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58" y="5"/>
                    <a:pt x="158" y="5"/>
                    <a:pt x="158" y="5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203" y="16"/>
                    <a:pt x="203" y="16"/>
                    <a:pt x="203" y="16"/>
                  </a:cubicBezTo>
                  <a:cubicBezTo>
                    <a:pt x="213" y="27"/>
                    <a:pt x="213" y="27"/>
                    <a:pt x="213" y="27"/>
                  </a:cubicBezTo>
                  <a:cubicBezTo>
                    <a:pt x="234" y="27"/>
                    <a:pt x="234" y="27"/>
                    <a:pt x="234" y="27"/>
                  </a:cubicBezTo>
                  <a:cubicBezTo>
                    <a:pt x="245" y="31"/>
                    <a:pt x="245" y="31"/>
                    <a:pt x="245" y="31"/>
                  </a:cubicBezTo>
                  <a:cubicBezTo>
                    <a:pt x="245" y="41"/>
                    <a:pt x="245" y="41"/>
                    <a:pt x="245" y="41"/>
                  </a:cubicBezTo>
                  <a:cubicBezTo>
                    <a:pt x="268" y="38"/>
                    <a:pt x="268" y="38"/>
                    <a:pt x="268" y="38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68" y="58"/>
                    <a:pt x="268" y="58"/>
                    <a:pt x="268" y="58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0" y="82"/>
                    <a:pt x="270" y="82"/>
                    <a:pt x="270" y="82"/>
                  </a:cubicBezTo>
                  <a:cubicBezTo>
                    <a:pt x="279" y="91"/>
                    <a:pt x="279" y="91"/>
                    <a:pt x="279" y="91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85" y="113"/>
                    <a:pt x="285" y="113"/>
                    <a:pt x="285" y="113"/>
                  </a:cubicBezTo>
                  <a:cubicBezTo>
                    <a:pt x="275" y="123"/>
                    <a:pt x="275" y="123"/>
                    <a:pt x="275" y="123"/>
                  </a:cubicBezTo>
                  <a:cubicBezTo>
                    <a:pt x="290" y="138"/>
                    <a:pt x="290" y="138"/>
                    <a:pt x="290" y="138"/>
                  </a:cubicBezTo>
                  <a:cubicBezTo>
                    <a:pt x="283" y="155"/>
                    <a:pt x="283" y="155"/>
                    <a:pt x="283" y="155"/>
                  </a:cubicBezTo>
                  <a:cubicBezTo>
                    <a:pt x="271" y="159"/>
                    <a:pt x="271" y="159"/>
                    <a:pt x="271" y="159"/>
                  </a:cubicBezTo>
                  <a:cubicBezTo>
                    <a:pt x="271" y="177"/>
                    <a:pt x="271" y="177"/>
                    <a:pt x="271" y="177"/>
                  </a:cubicBezTo>
                  <a:cubicBezTo>
                    <a:pt x="255" y="165"/>
                    <a:pt x="255" y="165"/>
                    <a:pt x="255" y="165"/>
                  </a:cubicBezTo>
                  <a:cubicBezTo>
                    <a:pt x="238" y="163"/>
                    <a:pt x="238" y="163"/>
                    <a:pt x="238" y="163"/>
                  </a:cubicBezTo>
                  <a:cubicBezTo>
                    <a:pt x="205" y="184"/>
                    <a:pt x="205" y="184"/>
                    <a:pt x="205" y="184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197" y="204"/>
                    <a:pt x="197" y="204"/>
                    <a:pt x="197" y="204"/>
                  </a:cubicBezTo>
                  <a:cubicBezTo>
                    <a:pt x="184" y="197"/>
                    <a:pt x="184" y="197"/>
                    <a:pt x="184" y="197"/>
                  </a:cubicBezTo>
                  <a:cubicBezTo>
                    <a:pt x="177" y="201"/>
                    <a:pt x="177" y="201"/>
                    <a:pt x="177" y="201"/>
                  </a:cubicBezTo>
                  <a:cubicBezTo>
                    <a:pt x="163" y="193"/>
                    <a:pt x="163" y="193"/>
                    <a:pt x="163" y="193"/>
                  </a:cubicBezTo>
                  <a:cubicBezTo>
                    <a:pt x="147" y="199"/>
                    <a:pt x="147" y="199"/>
                    <a:pt x="147" y="199"/>
                  </a:cubicBezTo>
                  <a:cubicBezTo>
                    <a:pt x="136" y="211"/>
                    <a:pt x="136" y="211"/>
                    <a:pt x="136" y="211"/>
                  </a:cubicBezTo>
                  <a:cubicBezTo>
                    <a:pt x="125" y="201"/>
                    <a:pt x="125" y="201"/>
                    <a:pt x="125" y="201"/>
                  </a:cubicBezTo>
                  <a:cubicBezTo>
                    <a:pt x="115" y="210"/>
                    <a:pt x="115" y="210"/>
                    <a:pt x="115" y="210"/>
                  </a:cubicBezTo>
                  <a:close/>
                </a:path>
              </a:pathLst>
            </a:custGeom>
            <a:solidFill>
              <a:srgbClr val="5CB9EB">
                <a:alpha val="30000"/>
              </a:srgbClr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BCA18AB3-B360-A00B-1B5A-EE6AEA413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071"/>
              <a:ext cx="736" cy="492"/>
            </a:xfrm>
            <a:custGeom>
              <a:avLst/>
              <a:gdLst>
                <a:gd name="T0" fmla="*/ 703 w 736"/>
                <a:gd name="T1" fmla="*/ 245 h 492"/>
                <a:gd name="T2" fmla="*/ 710 w 736"/>
                <a:gd name="T3" fmla="*/ 324 h 492"/>
                <a:gd name="T4" fmla="*/ 722 w 736"/>
                <a:gd name="T5" fmla="*/ 364 h 492"/>
                <a:gd name="T6" fmla="*/ 736 w 736"/>
                <a:gd name="T7" fmla="*/ 426 h 492"/>
                <a:gd name="T8" fmla="*/ 687 w 736"/>
                <a:gd name="T9" fmla="*/ 454 h 492"/>
                <a:gd name="T10" fmla="*/ 634 w 736"/>
                <a:gd name="T11" fmla="*/ 450 h 492"/>
                <a:gd name="T12" fmla="*/ 608 w 736"/>
                <a:gd name="T13" fmla="*/ 490 h 492"/>
                <a:gd name="T14" fmla="*/ 537 w 736"/>
                <a:gd name="T15" fmla="*/ 445 h 492"/>
                <a:gd name="T16" fmla="*/ 461 w 736"/>
                <a:gd name="T17" fmla="*/ 445 h 492"/>
                <a:gd name="T18" fmla="*/ 435 w 736"/>
                <a:gd name="T19" fmla="*/ 414 h 492"/>
                <a:gd name="T20" fmla="*/ 380 w 736"/>
                <a:gd name="T21" fmla="*/ 378 h 492"/>
                <a:gd name="T22" fmla="*/ 330 w 736"/>
                <a:gd name="T23" fmla="*/ 357 h 492"/>
                <a:gd name="T24" fmla="*/ 276 w 736"/>
                <a:gd name="T25" fmla="*/ 431 h 492"/>
                <a:gd name="T26" fmla="*/ 235 w 736"/>
                <a:gd name="T27" fmla="*/ 423 h 492"/>
                <a:gd name="T28" fmla="*/ 195 w 736"/>
                <a:gd name="T29" fmla="*/ 480 h 492"/>
                <a:gd name="T30" fmla="*/ 136 w 736"/>
                <a:gd name="T31" fmla="*/ 457 h 492"/>
                <a:gd name="T32" fmla="*/ 55 w 736"/>
                <a:gd name="T33" fmla="*/ 428 h 492"/>
                <a:gd name="T34" fmla="*/ 17 w 736"/>
                <a:gd name="T35" fmla="*/ 343 h 492"/>
                <a:gd name="T36" fmla="*/ 22 w 736"/>
                <a:gd name="T37" fmla="*/ 281 h 492"/>
                <a:gd name="T38" fmla="*/ 43 w 736"/>
                <a:gd name="T39" fmla="*/ 238 h 492"/>
                <a:gd name="T40" fmla="*/ 60 w 736"/>
                <a:gd name="T41" fmla="*/ 183 h 492"/>
                <a:gd name="T42" fmla="*/ 129 w 736"/>
                <a:gd name="T43" fmla="*/ 200 h 492"/>
                <a:gd name="T44" fmla="*/ 167 w 736"/>
                <a:gd name="T45" fmla="*/ 152 h 492"/>
                <a:gd name="T46" fmla="*/ 281 w 736"/>
                <a:gd name="T47" fmla="*/ 138 h 492"/>
                <a:gd name="T48" fmla="*/ 366 w 736"/>
                <a:gd name="T49" fmla="*/ 138 h 492"/>
                <a:gd name="T50" fmla="*/ 387 w 736"/>
                <a:gd name="T51" fmla="*/ 45 h 492"/>
                <a:gd name="T52" fmla="*/ 385 w 736"/>
                <a:gd name="T53" fmla="*/ 0 h 492"/>
                <a:gd name="T54" fmla="*/ 442 w 736"/>
                <a:gd name="T55" fmla="*/ 19 h 492"/>
                <a:gd name="T56" fmla="*/ 490 w 736"/>
                <a:gd name="T57" fmla="*/ 31 h 492"/>
                <a:gd name="T58" fmla="*/ 542 w 736"/>
                <a:gd name="T59" fmla="*/ 53 h 492"/>
                <a:gd name="T60" fmla="*/ 544 w 736"/>
                <a:gd name="T61" fmla="*/ 124 h 492"/>
                <a:gd name="T62" fmla="*/ 589 w 736"/>
                <a:gd name="T63" fmla="*/ 171 h 492"/>
                <a:gd name="T64" fmla="*/ 601 w 736"/>
                <a:gd name="T65" fmla="*/ 221 h 492"/>
                <a:gd name="T66" fmla="*/ 672 w 736"/>
                <a:gd name="T67" fmla="*/ 209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36" h="492">
                  <a:moveTo>
                    <a:pt x="672" y="209"/>
                  </a:moveTo>
                  <a:lnTo>
                    <a:pt x="703" y="245"/>
                  </a:lnTo>
                  <a:lnTo>
                    <a:pt x="694" y="286"/>
                  </a:lnTo>
                  <a:lnTo>
                    <a:pt x="710" y="324"/>
                  </a:lnTo>
                  <a:lnTo>
                    <a:pt x="703" y="345"/>
                  </a:lnTo>
                  <a:lnTo>
                    <a:pt x="722" y="364"/>
                  </a:lnTo>
                  <a:lnTo>
                    <a:pt x="706" y="395"/>
                  </a:lnTo>
                  <a:lnTo>
                    <a:pt x="736" y="426"/>
                  </a:lnTo>
                  <a:lnTo>
                    <a:pt x="736" y="442"/>
                  </a:lnTo>
                  <a:lnTo>
                    <a:pt x="687" y="454"/>
                  </a:lnTo>
                  <a:lnTo>
                    <a:pt x="663" y="431"/>
                  </a:lnTo>
                  <a:lnTo>
                    <a:pt x="634" y="450"/>
                  </a:lnTo>
                  <a:lnTo>
                    <a:pt x="634" y="476"/>
                  </a:lnTo>
                  <a:lnTo>
                    <a:pt x="608" y="490"/>
                  </a:lnTo>
                  <a:lnTo>
                    <a:pt x="592" y="464"/>
                  </a:lnTo>
                  <a:lnTo>
                    <a:pt x="537" y="445"/>
                  </a:lnTo>
                  <a:lnTo>
                    <a:pt x="501" y="469"/>
                  </a:lnTo>
                  <a:lnTo>
                    <a:pt x="461" y="445"/>
                  </a:lnTo>
                  <a:lnTo>
                    <a:pt x="435" y="433"/>
                  </a:lnTo>
                  <a:lnTo>
                    <a:pt x="435" y="414"/>
                  </a:lnTo>
                  <a:lnTo>
                    <a:pt x="397" y="395"/>
                  </a:lnTo>
                  <a:lnTo>
                    <a:pt x="380" y="378"/>
                  </a:lnTo>
                  <a:lnTo>
                    <a:pt x="352" y="378"/>
                  </a:lnTo>
                  <a:lnTo>
                    <a:pt x="330" y="357"/>
                  </a:lnTo>
                  <a:lnTo>
                    <a:pt x="311" y="392"/>
                  </a:lnTo>
                  <a:lnTo>
                    <a:pt x="276" y="431"/>
                  </a:lnTo>
                  <a:lnTo>
                    <a:pt x="266" y="419"/>
                  </a:lnTo>
                  <a:lnTo>
                    <a:pt x="235" y="423"/>
                  </a:lnTo>
                  <a:lnTo>
                    <a:pt x="235" y="447"/>
                  </a:lnTo>
                  <a:lnTo>
                    <a:pt x="195" y="480"/>
                  </a:lnTo>
                  <a:lnTo>
                    <a:pt x="148" y="492"/>
                  </a:lnTo>
                  <a:lnTo>
                    <a:pt x="136" y="457"/>
                  </a:lnTo>
                  <a:lnTo>
                    <a:pt x="81" y="459"/>
                  </a:lnTo>
                  <a:lnTo>
                    <a:pt x="55" y="428"/>
                  </a:lnTo>
                  <a:lnTo>
                    <a:pt x="17" y="369"/>
                  </a:lnTo>
                  <a:lnTo>
                    <a:pt x="17" y="343"/>
                  </a:lnTo>
                  <a:lnTo>
                    <a:pt x="0" y="314"/>
                  </a:lnTo>
                  <a:lnTo>
                    <a:pt x="22" y="281"/>
                  </a:lnTo>
                  <a:lnTo>
                    <a:pt x="43" y="259"/>
                  </a:lnTo>
                  <a:lnTo>
                    <a:pt x="43" y="238"/>
                  </a:lnTo>
                  <a:lnTo>
                    <a:pt x="67" y="214"/>
                  </a:lnTo>
                  <a:lnTo>
                    <a:pt x="60" y="183"/>
                  </a:lnTo>
                  <a:lnTo>
                    <a:pt x="95" y="188"/>
                  </a:lnTo>
                  <a:lnTo>
                    <a:pt x="129" y="200"/>
                  </a:lnTo>
                  <a:lnTo>
                    <a:pt x="133" y="164"/>
                  </a:lnTo>
                  <a:lnTo>
                    <a:pt x="167" y="152"/>
                  </a:lnTo>
                  <a:lnTo>
                    <a:pt x="252" y="179"/>
                  </a:lnTo>
                  <a:lnTo>
                    <a:pt x="281" y="138"/>
                  </a:lnTo>
                  <a:lnTo>
                    <a:pt x="330" y="136"/>
                  </a:lnTo>
                  <a:lnTo>
                    <a:pt x="366" y="138"/>
                  </a:lnTo>
                  <a:lnTo>
                    <a:pt x="376" y="91"/>
                  </a:lnTo>
                  <a:lnTo>
                    <a:pt x="387" y="45"/>
                  </a:lnTo>
                  <a:lnTo>
                    <a:pt x="364" y="22"/>
                  </a:lnTo>
                  <a:lnTo>
                    <a:pt x="385" y="0"/>
                  </a:lnTo>
                  <a:lnTo>
                    <a:pt x="423" y="0"/>
                  </a:lnTo>
                  <a:lnTo>
                    <a:pt x="442" y="19"/>
                  </a:lnTo>
                  <a:lnTo>
                    <a:pt x="473" y="3"/>
                  </a:lnTo>
                  <a:lnTo>
                    <a:pt x="490" y="31"/>
                  </a:lnTo>
                  <a:lnTo>
                    <a:pt x="513" y="19"/>
                  </a:lnTo>
                  <a:lnTo>
                    <a:pt x="542" y="53"/>
                  </a:lnTo>
                  <a:lnTo>
                    <a:pt x="530" y="81"/>
                  </a:lnTo>
                  <a:lnTo>
                    <a:pt x="544" y="124"/>
                  </a:lnTo>
                  <a:lnTo>
                    <a:pt x="568" y="148"/>
                  </a:lnTo>
                  <a:lnTo>
                    <a:pt x="589" y="171"/>
                  </a:lnTo>
                  <a:lnTo>
                    <a:pt x="594" y="212"/>
                  </a:lnTo>
                  <a:lnTo>
                    <a:pt x="601" y="221"/>
                  </a:lnTo>
                  <a:lnTo>
                    <a:pt x="632" y="193"/>
                  </a:lnTo>
                  <a:lnTo>
                    <a:pt x="672" y="209"/>
                  </a:lnTo>
                  <a:lnTo>
                    <a:pt x="672" y="209"/>
                  </a:lnTo>
                  <a:close/>
                </a:path>
              </a:pathLst>
            </a:custGeom>
            <a:solidFill>
              <a:srgbClr val="5CB9EB">
                <a:alpha val="30000"/>
              </a:srgbClr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A0BF96B-7EBD-26EC-61E7-3083568BD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122"/>
              <a:ext cx="890" cy="823"/>
            </a:xfrm>
            <a:custGeom>
              <a:avLst/>
              <a:gdLst>
                <a:gd name="T0" fmla="*/ 833 w 890"/>
                <a:gd name="T1" fmla="*/ 204 h 823"/>
                <a:gd name="T2" fmla="*/ 767 w 890"/>
                <a:gd name="T3" fmla="*/ 159 h 823"/>
                <a:gd name="T4" fmla="*/ 684 w 890"/>
                <a:gd name="T5" fmla="*/ 114 h 823"/>
                <a:gd name="T6" fmla="*/ 648 w 890"/>
                <a:gd name="T7" fmla="*/ 95 h 823"/>
                <a:gd name="T8" fmla="*/ 615 w 890"/>
                <a:gd name="T9" fmla="*/ 147 h 823"/>
                <a:gd name="T10" fmla="*/ 556 w 890"/>
                <a:gd name="T11" fmla="*/ 124 h 823"/>
                <a:gd name="T12" fmla="*/ 529 w 890"/>
                <a:gd name="T13" fmla="*/ 83 h 823"/>
                <a:gd name="T14" fmla="*/ 487 w 890"/>
                <a:gd name="T15" fmla="*/ 57 h 823"/>
                <a:gd name="T16" fmla="*/ 401 w 890"/>
                <a:gd name="T17" fmla="*/ 36 h 823"/>
                <a:gd name="T18" fmla="*/ 325 w 890"/>
                <a:gd name="T19" fmla="*/ 2 h 823"/>
                <a:gd name="T20" fmla="*/ 309 w 890"/>
                <a:gd name="T21" fmla="*/ 50 h 823"/>
                <a:gd name="T22" fmla="*/ 268 w 890"/>
                <a:gd name="T23" fmla="*/ 71 h 823"/>
                <a:gd name="T24" fmla="*/ 223 w 890"/>
                <a:gd name="T25" fmla="*/ 86 h 823"/>
                <a:gd name="T26" fmla="*/ 188 w 890"/>
                <a:gd name="T27" fmla="*/ 90 h 823"/>
                <a:gd name="T28" fmla="*/ 164 w 890"/>
                <a:gd name="T29" fmla="*/ 128 h 823"/>
                <a:gd name="T30" fmla="*/ 202 w 890"/>
                <a:gd name="T31" fmla="*/ 176 h 823"/>
                <a:gd name="T32" fmla="*/ 180 w 890"/>
                <a:gd name="T33" fmla="*/ 219 h 823"/>
                <a:gd name="T34" fmla="*/ 150 w 890"/>
                <a:gd name="T35" fmla="*/ 231 h 823"/>
                <a:gd name="T36" fmla="*/ 93 w 890"/>
                <a:gd name="T37" fmla="*/ 228 h 823"/>
                <a:gd name="T38" fmla="*/ 21 w 890"/>
                <a:gd name="T39" fmla="*/ 250 h 823"/>
                <a:gd name="T40" fmla="*/ 7 w 890"/>
                <a:gd name="T41" fmla="*/ 290 h 823"/>
                <a:gd name="T42" fmla="*/ 14 w 890"/>
                <a:gd name="T43" fmla="*/ 359 h 823"/>
                <a:gd name="T44" fmla="*/ 0 w 890"/>
                <a:gd name="T45" fmla="*/ 418 h 823"/>
                <a:gd name="T46" fmla="*/ 7 w 890"/>
                <a:gd name="T47" fmla="*/ 471 h 823"/>
                <a:gd name="T48" fmla="*/ 50 w 890"/>
                <a:gd name="T49" fmla="*/ 518 h 823"/>
                <a:gd name="T50" fmla="*/ 104 w 890"/>
                <a:gd name="T51" fmla="*/ 523 h 823"/>
                <a:gd name="T52" fmla="*/ 147 w 890"/>
                <a:gd name="T53" fmla="*/ 575 h 823"/>
                <a:gd name="T54" fmla="*/ 214 w 890"/>
                <a:gd name="T55" fmla="*/ 575 h 823"/>
                <a:gd name="T56" fmla="*/ 268 w 890"/>
                <a:gd name="T57" fmla="*/ 592 h 823"/>
                <a:gd name="T58" fmla="*/ 294 w 890"/>
                <a:gd name="T59" fmla="*/ 654 h 823"/>
                <a:gd name="T60" fmla="*/ 375 w 890"/>
                <a:gd name="T61" fmla="*/ 647 h 823"/>
                <a:gd name="T62" fmla="*/ 408 w 890"/>
                <a:gd name="T63" fmla="*/ 699 h 823"/>
                <a:gd name="T64" fmla="*/ 375 w 890"/>
                <a:gd name="T65" fmla="*/ 737 h 823"/>
                <a:gd name="T66" fmla="*/ 370 w 890"/>
                <a:gd name="T67" fmla="*/ 787 h 823"/>
                <a:gd name="T68" fmla="*/ 413 w 890"/>
                <a:gd name="T69" fmla="*/ 806 h 823"/>
                <a:gd name="T70" fmla="*/ 465 w 890"/>
                <a:gd name="T71" fmla="*/ 794 h 823"/>
                <a:gd name="T72" fmla="*/ 510 w 890"/>
                <a:gd name="T73" fmla="*/ 787 h 823"/>
                <a:gd name="T74" fmla="*/ 544 w 890"/>
                <a:gd name="T75" fmla="*/ 758 h 823"/>
                <a:gd name="T76" fmla="*/ 586 w 890"/>
                <a:gd name="T77" fmla="*/ 732 h 823"/>
                <a:gd name="T78" fmla="*/ 653 w 890"/>
                <a:gd name="T79" fmla="*/ 737 h 823"/>
                <a:gd name="T80" fmla="*/ 705 w 890"/>
                <a:gd name="T81" fmla="*/ 735 h 823"/>
                <a:gd name="T82" fmla="*/ 748 w 890"/>
                <a:gd name="T83" fmla="*/ 697 h 823"/>
                <a:gd name="T84" fmla="*/ 783 w 890"/>
                <a:gd name="T85" fmla="*/ 673 h 823"/>
                <a:gd name="T86" fmla="*/ 812 w 890"/>
                <a:gd name="T87" fmla="*/ 651 h 823"/>
                <a:gd name="T88" fmla="*/ 781 w 890"/>
                <a:gd name="T89" fmla="*/ 611 h 823"/>
                <a:gd name="T90" fmla="*/ 783 w 890"/>
                <a:gd name="T91" fmla="*/ 566 h 823"/>
                <a:gd name="T92" fmla="*/ 810 w 890"/>
                <a:gd name="T93" fmla="*/ 525 h 823"/>
                <a:gd name="T94" fmla="*/ 814 w 890"/>
                <a:gd name="T95" fmla="*/ 485 h 823"/>
                <a:gd name="T96" fmla="*/ 871 w 890"/>
                <a:gd name="T97" fmla="*/ 442 h 823"/>
                <a:gd name="T98" fmla="*/ 859 w 890"/>
                <a:gd name="T99" fmla="*/ 371 h 823"/>
                <a:gd name="T100" fmla="*/ 857 w 890"/>
                <a:gd name="T101" fmla="*/ 314 h 823"/>
                <a:gd name="T102" fmla="*/ 890 w 890"/>
                <a:gd name="T103" fmla="*/ 283 h 823"/>
                <a:gd name="T104" fmla="*/ 871 w 890"/>
                <a:gd name="T105" fmla="*/ 24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0" h="823">
                  <a:moveTo>
                    <a:pt x="871" y="240"/>
                  </a:moveTo>
                  <a:lnTo>
                    <a:pt x="833" y="204"/>
                  </a:lnTo>
                  <a:lnTo>
                    <a:pt x="802" y="204"/>
                  </a:lnTo>
                  <a:lnTo>
                    <a:pt x="767" y="159"/>
                  </a:lnTo>
                  <a:lnTo>
                    <a:pt x="696" y="143"/>
                  </a:lnTo>
                  <a:lnTo>
                    <a:pt x="684" y="114"/>
                  </a:lnTo>
                  <a:lnTo>
                    <a:pt x="648" y="114"/>
                  </a:lnTo>
                  <a:lnTo>
                    <a:pt x="648" y="95"/>
                  </a:lnTo>
                  <a:lnTo>
                    <a:pt x="615" y="119"/>
                  </a:lnTo>
                  <a:lnTo>
                    <a:pt x="615" y="147"/>
                  </a:lnTo>
                  <a:lnTo>
                    <a:pt x="575" y="133"/>
                  </a:lnTo>
                  <a:lnTo>
                    <a:pt x="556" y="124"/>
                  </a:lnTo>
                  <a:lnTo>
                    <a:pt x="556" y="97"/>
                  </a:lnTo>
                  <a:lnTo>
                    <a:pt x="529" y="83"/>
                  </a:lnTo>
                  <a:lnTo>
                    <a:pt x="508" y="81"/>
                  </a:lnTo>
                  <a:lnTo>
                    <a:pt x="487" y="57"/>
                  </a:lnTo>
                  <a:lnTo>
                    <a:pt x="451" y="36"/>
                  </a:lnTo>
                  <a:lnTo>
                    <a:pt x="401" y="36"/>
                  </a:lnTo>
                  <a:lnTo>
                    <a:pt x="356" y="0"/>
                  </a:lnTo>
                  <a:lnTo>
                    <a:pt x="325" y="2"/>
                  </a:lnTo>
                  <a:lnTo>
                    <a:pt x="306" y="19"/>
                  </a:lnTo>
                  <a:lnTo>
                    <a:pt x="309" y="50"/>
                  </a:lnTo>
                  <a:lnTo>
                    <a:pt x="278" y="48"/>
                  </a:lnTo>
                  <a:lnTo>
                    <a:pt x="268" y="71"/>
                  </a:lnTo>
                  <a:lnTo>
                    <a:pt x="240" y="71"/>
                  </a:lnTo>
                  <a:lnTo>
                    <a:pt x="223" y="86"/>
                  </a:lnTo>
                  <a:lnTo>
                    <a:pt x="202" y="81"/>
                  </a:lnTo>
                  <a:lnTo>
                    <a:pt x="188" y="90"/>
                  </a:lnTo>
                  <a:lnTo>
                    <a:pt x="183" y="109"/>
                  </a:lnTo>
                  <a:lnTo>
                    <a:pt x="164" y="128"/>
                  </a:lnTo>
                  <a:lnTo>
                    <a:pt x="161" y="157"/>
                  </a:lnTo>
                  <a:lnTo>
                    <a:pt x="202" y="176"/>
                  </a:lnTo>
                  <a:lnTo>
                    <a:pt x="204" y="202"/>
                  </a:lnTo>
                  <a:lnTo>
                    <a:pt x="180" y="219"/>
                  </a:lnTo>
                  <a:lnTo>
                    <a:pt x="159" y="209"/>
                  </a:lnTo>
                  <a:lnTo>
                    <a:pt x="150" y="231"/>
                  </a:lnTo>
                  <a:lnTo>
                    <a:pt x="126" y="228"/>
                  </a:lnTo>
                  <a:lnTo>
                    <a:pt x="93" y="228"/>
                  </a:lnTo>
                  <a:lnTo>
                    <a:pt x="50" y="221"/>
                  </a:lnTo>
                  <a:lnTo>
                    <a:pt x="21" y="250"/>
                  </a:lnTo>
                  <a:lnTo>
                    <a:pt x="21" y="276"/>
                  </a:lnTo>
                  <a:lnTo>
                    <a:pt x="7" y="290"/>
                  </a:lnTo>
                  <a:lnTo>
                    <a:pt x="17" y="323"/>
                  </a:lnTo>
                  <a:lnTo>
                    <a:pt x="14" y="359"/>
                  </a:lnTo>
                  <a:lnTo>
                    <a:pt x="0" y="378"/>
                  </a:lnTo>
                  <a:lnTo>
                    <a:pt x="0" y="418"/>
                  </a:lnTo>
                  <a:lnTo>
                    <a:pt x="14" y="447"/>
                  </a:lnTo>
                  <a:lnTo>
                    <a:pt x="7" y="471"/>
                  </a:lnTo>
                  <a:lnTo>
                    <a:pt x="21" y="497"/>
                  </a:lnTo>
                  <a:lnTo>
                    <a:pt x="50" y="518"/>
                  </a:lnTo>
                  <a:lnTo>
                    <a:pt x="74" y="506"/>
                  </a:lnTo>
                  <a:lnTo>
                    <a:pt x="104" y="523"/>
                  </a:lnTo>
                  <a:lnTo>
                    <a:pt x="119" y="549"/>
                  </a:lnTo>
                  <a:lnTo>
                    <a:pt x="147" y="575"/>
                  </a:lnTo>
                  <a:lnTo>
                    <a:pt x="173" y="561"/>
                  </a:lnTo>
                  <a:lnTo>
                    <a:pt x="214" y="575"/>
                  </a:lnTo>
                  <a:lnTo>
                    <a:pt x="252" y="568"/>
                  </a:lnTo>
                  <a:lnTo>
                    <a:pt x="268" y="592"/>
                  </a:lnTo>
                  <a:lnTo>
                    <a:pt x="261" y="620"/>
                  </a:lnTo>
                  <a:lnTo>
                    <a:pt x="294" y="654"/>
                  </a:lnTo>
                  <a:lnTo>
                    <a:pt x="339" y="654"/>
                  </a:lnTo>
                  <a:lnTo>
                    <a:pt x="375" y="647"/>
                  </a:lnTo>
                  <a:lnTo>
                    <a:pt x="411" y="677"/>
                  </a:lnTo>
                  <a:lnTo>
                    <a:pt x="408" y="699"/>
                  </a:lnTo>
                  <a:lnTo>
                    <a:pt x="380" y="704"/>
                  </a:lnTo>
                  <a:lnTo>
                    <a:pt x="375" y="737"/>
                  </a:lnTo>
                  <a:lnTo>
                    <a:pt x="347" y="765"/>
                  </a:lnTo>
                  <a:lnTo>
                    <a:pt x="370" y="787"/>
                  </a:lnTo>
                  <a:lnTo>
                    <a:pt x="392" y="818"/>
                  </a:lnTo>
                  <a:lnTo>
                    <a:pt x="413" y="806"/>
                  </a:lnTo>
                  <a:lnTo>
                    <a:pt x="437" y="823"/>
                  </a:lnTo>
                  <a:lnTo>
                    <a:pt x="465" y="794"/>
                  </a:lnTo>
                  <a:lnTo>
                    <a:pt x="494" y="815"/>
                  </a:lnTo>
                  <a:lnTo>
                    <a:pt x="510" y="787"/>
                  </a:lnTo>
                  <a:lnTo>
                    <a:pt x="527" y="782"/>
                  </a:lnTo>
                  <a:lnTo>
                    <a:pt x="544" y="758"/>
                  </a:lnTo>
                  <a:lnTo>
                    <a:pt x="575" y="758"/>
                  </a:lnTo>
                  <a:lnTo>
                    <a:pt x="586" y="732"/>
                  </a:lnTo>
                  <a:lnTo>
                    <a:pt x="622" y="716"/>
                  </a:lnTo>
                  <a:lnTo>
                    <a:pt x="653" y="737"/>
                  </a:lnTo>
                  <a:lnTo>
                    <a:pt x="674" y="725"/>
                  </a:lnTo>
                  <a:lnTo>
                    <a:pt x="705" y="735"/>
                  </a:lnTo>
                  <a:lnTo>
                    <a:pt x="734" y="720"/>
                  </a:lnTo>
                  <a:lnTo>
                    <a:pt x="748" y="697"/>
                  </a:lnTo>
                  <a:lnTo>
                    <a:pt x="772" y="701"/>
                  </a:lnTo>
                  <a:lnTo>
                    <a:pt x="783" y="673"/>
                  </a:lnTo>
                  <a:lnTo>
                    <a:pt x="802" y="668"/>
                  </a:lnTo>
                  <a:lnTo>
                    <a:pt x="812" y="651"/>
                  </a:lnTo>
                  <a:lnTo>
                    <a:pt x="788" y="635"/>
                  </a:lnTo>
                  <a:lnTo>
                    <a:pt x="781" y="611"/>
                  </a:lnTo>
                  <a:lnTo>
                    <a:pt x="810" y="592"/>
                  </a:lnTo>
                  <a:lnTo>
                    <a:pt x="783" y="566"/>
                  </a:lnTo>
                  <a:lnTo>
                    <a:pt x="791" y="542"/>
                  </a:lnTo>
                  <a:lnTo>
                    <a:pt x="810" y="525"/>
                  </a:lnTo>
                  <a:lnTo>
                    <a:pt x="791" y="502"/>
                  </a:lnTo>
                  <a:lnTo>
                    <a:pt x="814" y="485"/>
                  </a:lnTo>
                  <a:lnTo>
                    <a:pt x="824" y="466"/>
                  </a:lnTo>
                  <a:lnTo>
                    <a:pt x="871" y="442"/>
                  </a:lnTo>
                  <a:lnTo>
                    <a:pt x="871" y="397"/>
                  </a:lnTo>
                  <a:lnTo>
                    <a:pt x="859" y="371"/>
                  </a:lnTo>
                  <a:lnTo>
                    <a:pt x="871" y="347"/>
                  </a:lnTo>
                  <a:lnTo>
                    <a:pt x="857" y="314"/>
                  </a:lnTo>
                  <a:lnTo>
                    <a:pt x="883" y="300"/>
                  </a:lnTo>
                  <a:lnTo>
                    <a:pt x="890" y="283"/>
                  </a:lnTo>
                  <a:lnTo>
                    <a:pt x="864" y="266"/>
                  </a:lnTo>
                  <a:lnTo>
                    <a:pt x="871" y="240"/>
                  </a:lnTo>
                  <a:lnTo>
                    <a:pt x="871" y="240"/>
                  </a:lnTo>
                  <a:close/>
                </a:path>
              </a:pathLst>
            </a:custGeom>
            <a:solidFill>
              <a:srgbClr val="5CB9EB">
                <a:alpha val="30000"/>
              </a:srgbClr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905CD896-B5DD-A9EA-53A4-FDADB09F7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31"/>
              <a:ext cx="1218" cy="961"/>
            </a:xfrm>
            <a:custGeom>
              <a:avLst/>
              <a:gdLst>
                <a:gd name="T0" fmla="*/ 28 w 1218"/>
                <a:gd name="T1" fmla="*/ 580 h 961"/>
                <a:gd name="T2" fmla="*/ 54 w 1218"/>
                <a:gd name="T3" fmla="*/ 623 h 961"/>
                <a:gd name="T4" fmla="*/ 116 w 1218"/>
                <a:gd name="T5" fmla="*/ 663 h 961"/>
                <a:gd name="T6" fmla="*/ 154 w 1218"/>
                <a:gd name="T7" fmla="*/ 732 h 961"/>
                <a:gd name="T8" fmla="*/ 194 w 1218"/>
                <a:gd name="T9" fmla="*/ 768 h 961"/>
                <a:gd name="T10" fmla="*/ 270 w 1218"/>
                <a:gd name="T11" fmla="*/ 823 h 961"/>
                <a:gd name="T12" fmla="*/ 277 w 1218"/>
                <a:gd name="T13" fmla="*/ 880 h 961"/>
                <a:gd name="T14" fmla="*/ 377 w 1218"/>
                <a:gd name="T15" fmla="*/ 927 h 961"/>
                <a:gd name="T16" fmla="*/ 472 w 1218"/>
                <a:gd name="T17" fmla="*/ 961 h 961"/>
                <a:gd name="T18" fmla="*/ 546 w 1218"/>
                <a:gd name="T19" fmla="*/ 877 h 961"/>
                <a:gd name="T20" fmla="*/ 612 w 1218"/>
                <a:gd name="T21" fmla="*/ 913 h 961"/>
                <a:gd name="T22" fmla="*/ 686 w 1218"/>
                <a:gd name="T23" fmla="*/ 937 h 961"/>
                <a:gd name="T24" fmla="*/ 698 w 1218"/>
                <a:gd name="T25" fmla="*/ 880 h 961"/>
                <a:gd name="T26" fmla="*/ 743 w 1218"/>
                <a:gd name="T27" fmla="*/ 799 h 961"/>
                <a:gd name="T28" fmla="*/ 793 w 1218"/>
                <a:gd name="T29" fmla="*/ 761 h 961"/>
                <a:gd name="T30" fmla="*/ 850 w 1218"/>
                <a:gd name="T31" fmla="*/ 761 h 961"/>
                <a:gd name="T32" fmla="*/ 845 w 1218"/>
                <a:gd name="T33" fmla="*/ 709 h 961"/>
                <a:gd name="T34" fmla="*/ 852 w 1218"/>
                <a:gd name="T35" fmla="*/ 623 h 961"/>
                <a:gd name="T36" fmla="*/ 866 w 1218"/>
                <a:gd name="T37" fmla="*/ 542 h 961"/>
                <a:gd name="T38" fmla="*/ 949 w 1218"/>
                <a:gd name="T39" fmla="*/ 566 h 961"/>
                <a:gd name="T40" fmla="*/ 1023 w 1218"/>
                <a:gd name="T41" fmla="*/ 594 h 961"/>
                <a:gd name="T42" fmla="*/ 1080 w 1218"/>
                <a:gd name="T43" fmla="*/ 573 h 961"/>
                <a:gd name="T44" fmla="*/ 1161 w 1218"/>
                <a:gd name="T45" fmla="*/ 614 h 961"/>
                <a:gd name="T46" fmla="*/ 1199 w 1218"/>
                <a:gd name="T47" fmla="*/ 609 h 961"/>
                <a:gd name="T48" fmla="*/ 1154 w 1218"/>
                <a:gd name="T49" fmla="*/ 556 h 961"/>
                <a:gd name="T50" fmla="*/ 1187 w 1218"/>
                <a:gd name="T51" fmla="*/ 495 h 961"/>
                <a:gd name="T52" fmla="*/ 1218 w 1218"/>
                <a:gd name="T53" fmla="*/ 468 h 961"/>
                <a:gd name="T54" fmla="*/ 1146 w 1218"/>
                <a:gd name="T55" fmla="*/ 445 h 961"/>
                <a:gd name="T56" fmla="*/ 1068 w 1218"/>
                <a:gd name="T57" fmla="*/ 411 h 961"/>
                <a:gd name="T58" fmla="*/ 1059 w 1218"/>
                <a:gd name="T59" fmla="*/ 359 h 961"/>
                <a:gd name="T60" fmla="*/ 980 w 1218"/>
                <a:gd name="T61" fmla="*/ 352 h 961"/>
                <a:gd name="T62" fmla="*/ 926 w 1218"/>
                <a:gd name="T63" fmla="*/ 340 h 961"/>
                <a:gd name="T64" fmla="*/ 881 w 1218"/>
                <a:gd name="T65" fmla="*/ 297 h 961"/>
                <a:gd name="T66" fmla="*/ 828 w 1218"/>
                <a:gd name="T67" fmla="*/ 288 h 961"/>
                <a:gd name="T68" fmla="*/ 821 w 1218"/>
                <a:gd name="T69" fmla="*/ 238 h 961"/>
                <a:gd name="T70" fmla="*/ 807 w 1218"/>
                <a:gd name="T71" fmla="*/ 169 h 961"/>
                <a:gd name="T72" fmla="*/ 824 w 1218"/>
                <a:gd name="T73" fmla="*/ 114 h 961"/>
                <a:gd name="T74" fmla="*/ 797 w 1218"/>
                <a:gd name="T75" fmla="*/ 57 h 961"/>
                <a:gd name="T76" fmla="*/ 764 w 1218"/>
                <a:gd name="T77" fmla="*/ 31 h 961"/>
                <a:gd name="T78" fmla="*/ 698 w 1218"/>
                <a:gd name="T79" fmla="*/ 19 h 961"/>
                <a:gd name="T80" fmla="*/ 672 w 1218"/>
                <a:gd name="T81" fmla="*/ 76 h 961"/>
                <a:gd name="T82" fmla="*/ 617 w 1218"/>
                <a:gd name="T83" fmla="*/ 81 h 961"/>
                <a:gd name="T84" fmla="*/ 553 w 1218"/>
                <a:gd name="T85" fmla="*/ 74 h 961"/>
                <a:gd name="T86" fmla="*/ 489 w 1218"/>
                <a:gd name="T87" fmla="*/ 79 h 961"/>
                <a:gd name="T88" fmla="*/ 446 w 1218"/>
                <a:gd name="T89" fmla="*/ 52 h 961"/>
                <a:gd name="T90" fmla="*/ 401 w 1218"/>
                <a:gd name="T91" fmla="*/ 71 h 961"/>
                <a:gd name="T92" fmla="*/ 313 w 1218"/>
                <a:gd name="T93" fmla="*/ 57 h 961"/>
                <a:gd name="T94" fmla="*/ 275 w 1218"/>
                <a:gd name="T95" fmla="*/ 81 h 961"/>
                <a:gd name="T96" fmla="*/ 216 w 1218"/>
                <a:gd name="T97" fmla="*/ 88 h 961"/>
                <a:gd name="T98" fmla="*/ 133 w 1218"/>
                <a:gd name="T99" fmla="*/ 107 h 961"/>
                <a:gd name="T100" fmla="*/ 140 w 1218"/>
                <a:gd name="T101" fmla="*/ 157 h 961"/>
                <a:gd name="T102" fmla="*/ 154 w 1218"/>
                <a:gd name="T103" fmla="*/ 226 h 961"/>
                <a:gd name="T104" fmla="*/ 114 w 1218"/>
                <a:gd name="T105" fmla="*/ 276 h 961"/>
                <a:gd name="T106" fmla="*/ 97 w 1218"/>
                <a:gd name="T107" fmla="*/ 309 h 961"/>
                <a:gd name="T108" fmla="*/ 92 w 1218"/>
                <a:gd name="T109" fmla="*/ 342 h 961"/>
                <a:gd name="T110" fmla="*/ 95 w 1218"/>
                <a:gd name="T111" fmla="*/ 404 h 961"/>
                <a:gd name="T112" fmla="*/ 57 w 1218"/>
                <a:gd name="T113" fmla="*/ 430 h 961"/>
                <a:gd name="T114" fmla="*/ 28 w 1218"/>
                <a:gd name="T115" fmla="*/ 473 h 961"/>
                <a:gd name="T116" fmla="*/ 35 w 1218"/>
                <a:gd name="T117" fmla="*/ 511 h 961"/>
                <a:gd name="T118" fmla="*/ 0 w 1218"/>
                <a:gd name="T119" fmla="*/ 552 h 961"/>
                <a:gd name="T120" fmla="*/ 0 w 1218"/>
                <a:gd name="T121" fmla="*/ 573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18" h="961">
                  <a:moveTo>
                    <a:pt x="0" y="573"/>
                  </a:moveTo>
                  <a:lnTo>
                    <a:pt x="28" y="580"/>
                  </a:lnTo>
                  <a:lnTo>
                    <a:pt x="61" y="609"/>
                  </a:lnTo>
                  <a:lnTo>
                    <a:pt x="54" y="623"/>
                  </a:lnTo>
                  <a:lnTo>
                    <a:pt x="78" y="656"/>
                  </a:lnTo>
                  <a:lnTo>
                    <a:pt x="116" y="663"/>
                  </a:lnTo>
                  <a:lnTo>
                    <a:pt x="128" y="699"/>
                  </a:lnTo>
                  <a:lnTo>
                    <a:pt x="154" y="732"/>
                  </a:lnTo>
                  <a:lnTo>
                    <a:pt x="163" y="766"/>
                  </a:lnTo>
                  <a:lnTo>
                    <a:pt x="194" y="768"/>
                  </a:lnTo>
                  <a:lnTo>
                    <a:pt x="244" y="813"/>
                  </a:lnTo>
                  <a:lnTo>
                    <a:pt x="270" y="823"/>
                  </a:lnTo>
                  <a:lnTo>
                    <a:pt x="299" y="858"/>
                  </a:lnTo>
                  <a:lnTo>
                    <a:pt x="277" y="880"/>
                  </a:lnTo>
                  <a:lnTo>
                    <a:pt x="325" y="927"/>
                  </a:lnTo>
                  <a:lnTo>
                    <a:pt x="377" y="927"/>
                  </a:lnTo>
                  <a:lnTo>
                    <a:pt x="429" y="937"/>
                  </a:lnTo>
                  <a:lnTo>
                    <a:pt x="472" y="961"/>
                  </a:lnTo>
                  <a:lnTo>
                    <a:pt x="534" y="908"/>
                  </a:lnTo>
                  <a:lnTo>
                    <a:pt x="546" y="877"/>
                  </a:lnTo>
                  <a:lnTo>
                    <a:pt x="577" y="906"/>
                  </a:lnTo>
                  <a:lnTo>
                    <a:pt x="612" y="913"/>
                  </a:lnTo>
                  <a:lnTo>
                    <a:pt x="641" y="906"/>
                  </a:lnTo>
                  <a:lnTo>
                    <a:pt x="686" y="937"/>
                  </a:lnTo>
                  <a:lnTo>
                    <a:pt x="702" y="906"/>
                  </a:lnTo>
                  <a:lnTo>
                    <a:pt x="698" y="880"/>
                  </a:lnTo>
                  <a:lnTo>
                    <a:pt x="702" y="832"/>
                  </a:lnTo>
                  <a:lnTo>
                    <a:pt x="743" y="799"/>
                  </a:lnTo>
                  <a:lnTo>
                    <a:pt x="757" y="761"/>
                  </a:lnTo>
                  <a:lnTo>
                    <a:pt x="793" y="761"/>
                  </a:lnTo>
                  <a:lnTo>
                    <a:pt x="843" y="778"/>
                  </a:lnTo>
                  <a:lnTo>
                    <a:pt x="850" y="761"/>
                  </a:lnTo>
                  <a:lnTo>
                    <a:pt x="838" y="739"/>
                  </a:lnTo>
                  <a:lnTo>
                    <a:pt x="845" y="709"/>
                  </a:lnTo>
                  <a:lnTo>
                    <a:pt x="857" y="671"/>
                  </a:lnTo>
                  <a:lnTo>
                    <a:pt x="852" y="623"/>
                  </a:lnTo>
                  <a:lnTo>
                    <a:pt x="850" y="571"/>
                  </a:lnTo>
                  <a:lnTo>
                    <a:pt x="866" y="542"/>
                  </a:lnTo>
                  <a:lnTo>
                    <a:pt x="911" y="556"/>
                  </a:lnTo>
                  <a:lnTo>
                    <a:pt x="949" y="566"/>
                  </a:lnTo>
                  <a:lnTo>
                    <a:pt x="964" y="606"/>
                  </a:lnTo>
                  <a:lnTo>
                    <a:pt x="1023" y="594"/>
                  </a:lnTo>
                  <a:lnTo>
                    <a:pt x="1040" y="571"/>
                  </a:lnTo>
                  <a:lnTo>
                    <a:pt x="1080" y="573"/>
                  </a:lnTo>
                  <a:lnTo>
                    <a:pt x="1139" y="604"/>
                  </a:lnTo>
                  <a:lnTo>
                    <a:pt x="1161" y="614"/>
                  </a:lnTo>
                  <a:lnTo>
                    <a:pt x="1182" y="644"/>
                  </a:lnTo>
                  <a:lnTo>
                    <a:pt x="1199" y="609"/>
                  </a:lnTo>
                  <a:lnTo>
                    <a:pt x="1177" y="578"/>
                  </a:lnTo>
                  <a:lnTo>
                    <a:pt x="1154" y="556"/>
                  </a:lnTo>
                  <a:lnTo>
                    <a:pt x="1182" y="528"/>
                  </a:lnTo>
                  <a:lnTo>
                    <a:pt x="1187" y="495"/>
                  </a:lnTo>
                  <a:lnTo>
                    <a:pt x="1215" y="490"/>
                  </a:lnTo>
                  <a:lnTo>
                    <a:pt x="1218" y="468"/>
                  </a:lnTo>
                  <a:lnTo>
                    <a:pt x="1182" y="438"/>
                  </a:lnTo>
                  <a:lnTo>
                    <a:pt x="1146" y="445"/>
                  </a:lnTo>
                  <a:lnTo>
                    <a:pt x="1101" y="445"/>
                  </a:lnTo>
                  <a:lnTo>
                    <a:pt x="1068" y="411"/>
                  </a:lnTo>
                  <a:lnTo>
                    <a:pt x="1075" y="383"/>
                  </a:lnTo>
                  <a:lnTo>
                    <a:pt x="1059" y="359"/>
                  </a:lnTo>
                  <a:lnTo>
                    <a:pt x="1021" y="366"/>
                  </a:lnTo>
                  <a:lnTo>
                    <a:pt x="980" y="352"/>
                  </a:lnTo>
                  <a:lnTo>
                    <a:pt x="954" y="366"/>
                  </a:lnTo>
                  <a:lnTo>
                    <a:pt x="926" y="340"/>
                  </a:lnTo>
                  <a:lnTo>
                    <a:pt x="911" y="314"/>
                  </a:lnTo>
                  <a:lnTo>
                    <a:pt x="881" y="297"/>
                  </a:lnTo>
                  <a:lnTo>
                    <a:pt x="857" y="309"/>
                  </a:lnTo>
                  <a:lnTo>
                    <a:pt x="828" y="288"/>
                  </a:lnTo>
                  <a:lnTo>
                    <a:pt x="814" y="262"/>
                  </a:lnTo>
                  <a:lnTo>
                    <a:pt x="821" y="238"/>
                  </a:lnTo>
                  <a:lnTo>
                    <a:pt x="807" y="209"/>
                  </a:lnTo>
                  <a:lnTo>
                    <a:pt x="807" y="169"/>
                  </a:lnTo>
                  <a:lnTo>
                    <a:pt x="821" y="150"/>
                  </a:lnTo>
                  <a:lnTo>
                    <a:pt x="824" y="114"/>
                  </a:lnTo>
                  <a:lnTo>
                    <a:pt x="814" y="81"/>
                  </a:lnTo>
                  <a:lnTo>
                    <a:pt x="797" y="57"/>
                  </a:lnTo>
                  <a:lnTo>
                    <a:pt x="786" y="29"/>
                  </a:lnTo>
                  <a:lnTo>
                    <a:pt x="764" y="31"/>
                  </a:lnTo>
                  <a:lnTo>
                    <a:pt x="726" y="0"/>
                  </a:lnTo>
                  <a:lnTo>
                    <a:pt x="698" y="19"/>
                  </a:lnTo>
                  <a:lnTo>
                    <a:pt x="705" y="57"/>
                  </a:lnTo>
                  <a:lnTo>
                    <a:pt x="672" y="76"/>
                  </a:lnTo>
                  <a:lnTo>
                    <a:pt x="655" y="95"/>
                  </a:lnTo>
                  <a:lnTo>
                    <a:pt x="617" y="81"/>
                  </a:lnTo>
                  <a:lnTo>
                    <a:pt x="577" y="71"/>
                  </a:lnTo>
                  <a:lnTo>
                    <a:pt x="553" y="74"/>
                  </a:lnTo>
                  <a:lnTo>
                    <a:pt x="522" y="60"/>
                  </a:lnTo>
                  <a:lnTo>
                    <a:pt x="489" y="79"/>
                  </a:lnTo>
                  <a:lnTo>
                    <a:pt x="467" y="76"/>
                  </a:lnTo>
                  <a:lnTo>
                    <a:pt x="446" y="52"/>
                  </a:lnTo>
                  <a:lnTo>
                    <a:pt x="418" y="52"/>
                  </a:lnTo>
                  <a:lnTo>
                    <a:pt x="401" y="71"/>
                  </a:lnTo>
                  <a:lnTo>
                    <a:pt x="332" y="79"/>
                  </a:lnTo>
                  <a:lnTo>
                    <a:pt x="313" y="57"/>
                  </a:lnTo>
                  <a:lnTo>
                    <a:pt x="289" y="57"/>
                  </a:lnTo>
                  <a:lnTo>
                    <a:pt x="275" y="81"/>
                  </a:lnTo>
                  <a:lnTo>
                    <a:pt x="239" y="100"/>
                  </a:lnTo>
                  <a:lnTo>
                    <a:pt x="216" y="88"/>
                  </a:lnTo>
                  <a:lnTo>
                    <a:pt x="147" y="86"/>
                  </a:lnTo>
                  <a:lnTo>
                    <a:pt x="133" y="107"/>
                  </a:lnTo>
                  <a:lnTo>
                    <a:pt x="140" y="133"/>
                  </a:lnTo>
                  <a:lnTo>
                    <a:pt x="140" y="157"/>
                  </a:lnTo>
                  <a:lnTo>
                    <a:pt x="137" y="197"/>
                  </a:lnTo>
                  <a:lnTo>
                    <a:pt x="154" y="226"/>
                  </a:lnTo>
                  <a:lnTo>
                    <a:pt x="130" y="262"/>
                  </a:lnTo>
                  <a:lnTo>
                    <a:pt x="114" y="276"/>
                  </a:lnTo>
                  <a:lnTo>
                    <a:pt x="114" y="295"/>
                  </a:lnTo>
                  <a:lnTo>
                    <a:pt x="97" y="309"/>
                  </a:lnTo>
                  <a:lnTo>
                    <a:pt x="118" y="331"/>
                  </a:lnTo>
                  <a:lnTo>
                    <a:pt x="92" y="342"/>
                  </a:lnTo>
                  <a:lnTo>
                    <a:pt x="109" y="373"/>
                  </a:lnTo>
                  <a:lnTo>
                    <a:pt x="95" y="404"/>
                  </a:lnTo>
                  <a:lnTo>
                    <a:pt x="64" y="416"/>
                  </a:lnTo>
                  <a:lnTo>
                    <a:pt x="57" y="430"/>
                  </a:lnTo>
                  <a:lnTo>
                    <a:pt x="35" y="423"/>
                  </a:lnTo>
                  <a:lnTo>
                    <a:pt x="28" y="473"/>
                  </a:lnTo>
                  <a:lnTo>
                    <a:pt x="40" y="492"/>
                  </a:lnTo>
                  <a:lnTo>
                    <a:pt x="35" y="511"/>
                  </a:lnTo>
                  <a:lnTo>
                    <a:pt x="7" y="523"/>
                  </a:lnTo>
                  <a:lnTo>
                    <a:pt x="0" y="552"/>
                  </a:lnTo>
                  <a:lnTo>
                    <a:pt x="0" y="573"/>
                  </a:lnTo>
                  <a:lnTo>
                    <a:pt x="0" y="573"/>
                  </a:lnTo>
                  <a:close/>
                </a:path>
              </a:pathLst>
            </a:custGeom>
            <a:solidFill>
              <a:srgbClr val="5CB9EB">
                <a:alpha val="30000"/>
              </a:srgbClr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7031AB9C-8A99-A854-A26D-2AB9295AE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" y="2317"/>
              <a:ext cx="1254" cy="896"/>
            </a:xfrm>
            <a:custGeom>
              <a:avLst/>
              <a:gdLst>
                <a:gd name="T0" fmla="*/ 689 w 1254"/>
                <a:gd name="T1" fmla="*/ 0 h 896"/>
                <a:gd name="T2" fmla="*/ 575 w 1254"/>
                <a:gd name="T3" fmla="*/ 31 h 896"/>
                <a:gd name="T4" fmla="*/ 496 w 1254"/>
                <a:gd name="T5" fmla="*/ 45 h 896"/>
                <a:gd name="T6" fmla="*/ 515 w 1254"/>
                <a:gd name="T7" fmla="*/ 88 h 896"/>
                <a:gd name="T8" fmla="*/ 482 w 1254"/>
                <a:gd name="T9" fmla="*/ 119 h 896"/>
                <a:gd name="T10" fmla="*/ 484 w 1254"/>
                <a:gd name="T11" fmla="*/ 176 h 896"/>
                <a:gd name="T12" fmla="*/ 496 w 1254"/>
                <a:gd name="T13" fmla="*/ 247 h 896"/>
                <a:gd name="T14" fmla="*/ 439 w 1254"/>
                <a:gd name="T15" fmla="*/ 290 h 896"/>
                <a:gd name="T16" fmla="*/ 435 w 1254"/>
                <a:gd name="T17" fmla="*/ 330 h 896"/>
                <a:gd name="T18" fmla="*/ 408 w 1254"/>
                <a:gd name="T19" fmla="*/ 371 h 896"/>
                <a:gd name="T20" fmla="*/ 406 w 1254"/>
                <a:gd name="T21" fmla="*/ 416 h 896"/>
                <a:gd name="T22" fmla="*/ 437 w 1254"/>
                <a:gd name="T23" fmla="*/ 456 h 896"/>
                <a:gd name="T24" fmla="*/ 408 w 1254"/>
                <a:gd name="T25" fmla="*/ 478 h 896"/>
                <a:gd name="T26" fmla="*/ 373 w 1254"/>
                <a:gd name="T27" fmla="*/ 502 h 896"/>
                <a:gd name="T28" fmla="*/ 330 w 1254"/>
                <a:gd name="T29" fmla="*/ 540 h 896"/>
                <a:gd name="T30" fmla="*/ 278 w 1254"/>
                <a:gd name="T31" fmla="*/ 542 h 896"/>
                <a:gd name="T32" fmla="*/ 211 w 1254"/>
                <a:gd name="T33" fmla="*/ 537 h 896"/>
                <a:gd name="T34" fmla="*/ 169 w 1254"/>
                <a:gd name="T35" fmla="*/ 563 h 896"/>
                <a:gd name="T36" fmla="*/ 135 w 1254"/>
                <a:gd name="T37" fmla="*/ 592 h 896"/>
                <a:gd name="T38" fmla="*/ 90 w 1254"/>
                <a:gd name="T39" fmla="*/ 599 h 896"/>
                <a:gd name="T40" fmla="*/ 38 w 1254"/>
                <a:gd name="T41" fmla="*/ 611 h 896"/>
                <a:gd name="T42" fmla="*/ 0 w 1254"/>
                <a:gd name="T43" fmla="*/ 658 h 896"/>
                <a:gd name="T44" fmla="*/ 52 w 1254"/>
                <a:gd name="T45" fmla="*/ 666 h 896"/>
                <a:gd name="T46" fmla="*/ 135 w 1254"/>
                <a:gd name="T47" fmla="*/ 701 h 896"/>
                <a:gd name="T48" fmla="*/ 188 w 1254"/>
                <a:gd name="T49" fmla="*/ 687 h 896"/>
                <a:gd name="T50" fmla="*/ 257 w 1254"/>
                <a:gd name="T51" fmla="*/ 753 h 896"/>
                <a:gd name="T52" fmla="*/ 432 w 1254"/>
                <a:gd name="T53" fmla="*/ 796 h 896"/>
                <a:gd name="T54" fmla="*/ 532 w 1254"/>
                <a:gd name="T55" fmla="*/ 777 h 896"/>
                <a:gd name="T56" fmla="*/ 598 w 1254"/>
                <a:gd name="T57" fmla="*/ 734 h 896"/>
                <a:gd name="T58" fmla="*/ 672 w 1254"/>
                <a:gd name="T59" fmla="*/ 765 h 896"/>
                <a:gd name="T60" fmla="*/ 705 w 1254"/>
                <a:gd name="T61" fmla="*/ 792 h 896"/>
                <a:gd name="T62" fmla="*/ 793 w 1254"/>
                <a:gd name="T63" fmla="*/ 808 h 896"/>
                <a:gd name="T64" fmla="*/ 833 w 1254"/>
                <a:gd name="T65" fmla="*/ 896 h 896"/>
                <a:gd name="T66" fmla="*/ 874 w 1254"/>
                <a:gd name="T67" fmla="*/ 834 h 896"/>
                <a:gd name="T68" fmla="*/ 931 w 1254"/>
                <a:gd name="T69" fmla="*/ 737 h 896"/>
                <a:gd name="T70" fmla="*/ 957 w 1254"/>
                <a:gd name="T71" fmla="*/ 692 h 896"/>
                <a:gd name="T72" fmla="*/ 1009 w 1254"/>
                <a:gd name="T73" fmla="*/ 668 h 896"/>
                <a:gd name="T74" fmla="*/ 1104 w 1254"/>
                <a:gd name="T75" fmla="*/ 715 h 896"/>
                <a:gd name="T76" fmla="*/ 1187 w 1254"/>
                <a:gd name="T77" fmla="*/ 711 h 896"/>
                <a:gd name="T78" fmla="*/ 1254 w 1254"/>
                <a:gd name="T79" fmla="*/ 670 h 896"/>
                <a:gd name="T80" fmla="*/ 1225 w 1254"/>
                <a:gd name="T81" fmla="*/ 630 h 896"/>
                <a:gd name="T82" fmla="*/ 1192 w 1254"/>
                <a:gd name="T83" fmla="*/ 601 h 896"/>
                <a:gd name="T84" fmla="*/ 1128 w 1254"/>
                <a:gd name="T85" fmla="*/ 597 h 896"/>
                <a:gd name="T86" fmla="*/ 1073 w 1254"/>
                <a:gd name="T87" fmla="*/ 573 h 896"/>
                <a:gd name="T88" fmla="*/ 1033 w 1254"/>
                <a:gd name="T89" fmla="*/ 537 h 896"/>
                <a:gd name="T90" fmla="*/ 1004 w 1254"/>
                <a:gd name="T91" fmla="*/ 490 h 896"/>
                <a:gd name="T92" fmla="*/ 947 w 1254"/>
                <a:gd name="T93" fmla="*/ 490 h 896"/>
                <a:gd name="T94" fmla="*/ 955 w 1254"/>
                <a:gd name="T95" fmla="*/ 440 h 896"/>
                <a:gd name="T96" fmla="*/ 981 w 1254"/>
                <a:gd name="T97" fmla="*/ 399 h 896"/>
                <a:gd name="T98" fmla="*/ 955 w 1254"/>
                <a:gd name="T99" fmla="*/ 368 h 896"/>
                <a:gd name="T100" fmla="*/ 957 w 1254"/>
                <a:gd name="T101" fmla="*/ 316 h 896"/>
                <a:gd name="T102" fmla="*/ 938 w 1254"/>
                <a:gd name="T103" fmla="*/ 264 h 896"/>
                <a:gd name="T104" fmla="*/ 886 w 1254"/>
                <a:gd name="T105" fmla="*/ 247 h 896"/>
                <a:gd name="T106" fmla="*/ 881 w 1254"/>
                <a:gd name="T107" fmla="*/ 195 h 896"/>
                <a:gd name="T108" fmla="*/ 850 w 1254"/>
                <a:gd name="T109" fmla="*/ 152 h 896"/>
                <a:gd name="T110" fmla="*/ 819 w 1254"/>
                <a:gd name="T111" fmla="*/ 107 h 896"/>
                <a:gd name="T112" fmla="*/ 772 w 1254"/>
                <a:gd name="T113" fmla="*/ 128 h 896"/>
                <a:gd name="T114" fmla="*/ 812 w 1254"/>
                <a:gd name="T115" fmla="*/ 169 h 896"/>
                <a:gd name="T116" fmla="*/ 777 w 1254"/>
                <a:gd name="T117" fmla="*/ 216 h 896"/>
                <a:gd name="T118" fmla="*/ 755 w 1254"/>
                <a:gd name="T119" fmla="*/ 171 h 896"/>
                <a:gd name="T120" fmla="*/ 731 w 1254"/>
                <a:gd name="T121" fmla="*/ 107 h 896"/>
                <a:gd name="T122" fmla="*/ 729 w 1254"/>
                <a:gd name="T123" fmla="*/ 71 h 896"/>
                <a:gd name="T124" fmla="*/ 720 w 1254"/>
                <a:gd name="T125" fmla="*/ 31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4" h="896">
                  <a:moveTo>
                    <a:pt x="720" y="31"/>
                  </a:moveTo>
                  <a:lnTo>
                    <a:pt x="689" y="0"/>
                  </a:lnTo>
                  <a:lnTo>
                    <a:pt x="594" y="0"/>
                  </a:lnTo>
                  <a:lnTo>
                    <a:pt x="575" y="31"/>
                  </a:lnTo>
                  <a:lnTo>
                    <a:pt x="513" y="31"/>
                  </a:lnTo>
                  <a:lnTo>
                    <a:pt x="496" y="45"/>
                  </a:lnTo>
                  <a:lnTo>
                    <a:pt x="489" y="71"/>
                  </a:lnTo>
                  <a:lnTo>
                    <a:pt x="515" y="88"/>
                  </a:lnTo>
                  <a:lnTo>
                    <a:pt x="508" y="105"/>
                  </a:lnTo>
                  <a:lnTo>
                    <a:pt x="482" y="119"/>
                  </a:lnTo>
                  <a:lnTo>
                    <a:pt x="496" y="152"/>
                  </a:lnTo>
                  <a:lnTo>
                    <a:pt x="484" y="176"/>
                  </a:lnTo>
                  <a:lnTo>
                    <a:pt x="496" y="202"/>
                  </a:lnTo>
                  <a:lnTo>
                    <a:pt x="496" y="247"/>
                  </a:lnTo>
                  <a:lnTo>
                    <a:pt x="449" y="271"/>
                  </a:lnTo>
                  <a:lnTo>
                    <a:pt x="439" y="290"/>
                  </a:lnTo>
                  <a:lnTo>
                    <a:pt x="416" y="307"/>
                  </a:lnTo>
                  <a:lnTo>
                    <a:pt x="435" y="330"/>
                  </a:lnTo>
                  <a:lnTo>
                    <a:pt x="416" y="347"/>
                  </a:lnTo>
                  <a:lnTo>
                    <a:pt x="408" y="371"/>
                  </a:lnTo>
                  <a:lnTo>
                    <a:pt x="435" y="397"/>
                  </a:lnTo>
                  <a:lnTo>
                    <a:pt x="406" y="416"/>
                  </a:lnTo>
                  <a:lnTo>
                    <a:pt x="413" y="440"/>
                  </a:lnTo>
                  <a:lnTo>
                    <a:pt x="437" y="456"/>
                  </a:lnTo>
                  <a:lnTo>
                    <a:pt x="427" y="473"/>
                  </a:lnTo>
                  <a:lnTo>
                    <a:pt x="408" y="478"/>
                  </a:lnTo>
                  <a:lnTo>
                    <a:pt x="397" y="506"/>
                  </a:lnTo>
                  <a:lnTo>
                    <a:pt x="373" y="502"/>
                  </a:lnTo>
                  <a:lnTo>
                    <a:pt x="359" y="525"/>
                  </a:lnTo>
                  <a:lnTo>
                    <a:pt x="330" y="540"/>
                  </a:lnTo>
                  <a:lnTo>
                    <a:pt x="299" y="530"/>
                  </a:lnTo>
                  <a:lnTo>
                    <a:pt x="278" y="542"/>
                  </a:lnTo>
                  <a:lnTo>
                    <a:pt x="247" y="521"/>
                  </a:lnTo>
                  <a:lnTo>
                    <a:pt x="211" y="537"/>
                  </a:lnTo>
                  <a:lnTo>
                    <a:pt x="200" y="563"/>
                  </a:lnTo>
                  <a:lnTo>
                    <a:pt x="169" y="563"/>
                  </a:lnTo>
                  <a:lnTo>
                    <a:pt x="152" y="587"/>
                  </a:lnTo>
                  <a:lnTo>
                    <a:pt x="135" y="592"/>
                  </a:lnTo>
                  <a:lnTo>
                    <a:pt x="119" y="620"/>
                  </a:lnTo>
                  <a:lnTo>
                    <a:pt x="90" y="599"/>
                  </a:lnTo>
                  <a:lnTo>
                    <a:pt x="62" y="628"/>
                  </a:lnTo>
                  <a:lnTo>
                    <a:pt x="38" y="611"/>
                  </a:lnTo>
                  <a:lnTo>
                    <a:pt x="17" y="623"/>
                  </a:lnTo>
                  <a:lnTo>
                    <a:pt x="0" y="658"/>
                  </a:lnTo>
                  <a:lnTo>
                    <a:pt x="17" y="661"/>
                  </a:lnTo>
                  <a:lnTo>
                    <a:pt x="52" y="666"/>
                  </a:lnTo>
                  <a:lnTo>
                    <a:pt x="95" y="696"/>
                  </a:lnTo>
                  <a:lnTo>
                    <a:pt x="135" y="701"/>
                  </a:lnTo>
                  <a:lnTo>
                    <a:pt x="147" y="685"/>
                  </a:lnTo>
                  <a:lnTo>
                    <a:pt x="188" y="687"/>
                  </a:lnTo>
                  <a:lnTo>
                    <a:pt x="249" y="730"/>
                  </a:lnTo>
                  <a:lnTo>
                    <a:pt x="257" y="753"/>
                  </a:lnTo>
                  <a:lnTo>
                    <a:pt x="335" y="796"/>
                  </a:lnTo>
                  <a:lnTo>
                    <a:pt x="432" y="796"/>
                  </a:lnTo>
                  <a:lnTo>
                    <a:pt x="506" y="811"/>
                  </a:lnTo>
                  <a:lnTo>
                    <a:pt x="532" y="777"/>
                  </a:lnTo>
                  <a:lnTo>
                    <a:pt x="549" y="737"/>
                  </a:lnTo>
                  <a:lnTo>
                    <a:pt x="598" y="734"/>
                  </a:lnTo>
                  <a:lnTo>
                    <a:pt x="622" y="756"/>
                  </a:lnTo>
                  <a:lnTo>
                    <a:pt x="672" y="765"/>
                  </a:lnTo>
                  <a:lnTo>
                    <a:pt x="679" y="801"/>
                  </a:lnTo>
                  <a:lnTo>
                    <a:pt x="705" y="792"/>
                  </a:lnTo>
                  <a:lnTo>
                    <a:pt x="750" y="820"/>
                  </a:lnTo>
                  <a:lnTo>
                    <a:pt x="793" y="808"/>
                  </a:lnTo>
                  <a:lnTo>
                    <a:pt x="822" y="827"/>
                  </a:lnTo>
                  <a:lnTo>
                    <a:pt x="833" y="896"/>
                  </a:lnTo>
                  <a:lnTo>
                    <a:pt x="857" y="894"/>
                  </a:lnTo>
                  <a:lnTo>
                    <a:pt x="874" y="834"/>
                  </a:lnTo>
                  <a:lnTo>
                    <a:pt x="883" y="794"/>
                  </a:lnTo>
                  <a:lnTo>
                    <a:pt x="931" y="737"/>
                  </a:lnTo>
                  <a:lnTo>
                    <a:pt x="940" y="699"/>
                  </a:lnTo>
                  <a:lnTo>
                    <a:pt x="957" y="692"/>
                  </a:lnTo>
                  <a:lnTo>
                    <a:pt x="983" y="668"/>
                  </a:lnTo>
                  <a:lnTo>
                    <a:pt x="1009" y="668"/>
                  </a:lnTo>
                  <a:lnTo>
                    <a:pt x="1059" y="689"/>
                  </a:lnTo>
                  <a:lnTo>
                    <a:pt x="1104" y="715"/>
                  </a:lnTo>
                  <a:lnTo>
                    <a:pt x="1149" y="687"/>
                  </a:lnTo>
                  <a:lnTo>
                    <a:pt x="1187" y="711"/>
                  </a:lnTo>
                  <a:lnTo>
                    <a:pt x="1221" y="704"/>
                  </a:lnTo>
                  <a:lnTo>
                    <a:pt x="1254" y="670"/>
                  </a:lnTo>
                  <a:lnTo>
                    <a:pt x="1244" y="658"/>
                  </a:lnTo>
                  <a:lnTo>
                    <a:pt x="1225" y="630"/>
                  </a:lnTo>
                  <a:lnTo>
                    <a:pt x="1192" y="623"/>
                  </a:lnTo>
                  <a:lnTo>
                    <a:pt x="1192" y="601"/>
                  </a:lnTo>
                  <a:lnTo>
                    <a:pt x="1161" y="582"/>
                  </a:lnTo>
                  <a:lnTo>
                    <a:pt x="1128" y="597"/>
                  </a:lnTo>
                  <a:lnTo>
                    <a:pt x="1102" y="570"/>
                  </a:lnTo>
                  <a:lnTo>
                    <a:pt x="1073" y="573"/>
                  </a:lnTo>
                  <a:lnTo>
                    <a:pt x="1076" y="542"/>
                  </a:lnTo>
                  <a:lnTo>
                    <a:pt x="1033" y="537"/>
                  </a:lnTo>
                  <a:lnTo>
                    <a:pt x="1002" y="521"/>
                  </a:lnTo>
                  <a:lnTo>
                    <a:pt x="1004" y="490"/>
                  </a:lnTo>
                  <a:lnTo>
                    <a:pt x="990" y="473"/>
                  </a:lnTo>
                  <a:lnTo>
                    <a:pt x="947" y="490"/>
                  </a:lnTo>
                  <a:lnTo>
                    <a:pt x="928" y="466"/>
                  </a:lnTo>
                  <a:lnTo>
                    <a:pt x="955" y="440"/>
                  </a:lnTo>
                  <a:lnTo>
                    <a:pt x="976" y="423"/>
                  </a:lnTo>
                  <a:lnTo>
                    <a:pt x="981" y="399"/>
                  </a:lnTo>
                  <a:lnTo>
                    <a:pt x="947" y="395"/>
                  </a:lnTo>
                  <a:lnTo>
                    <a:pt x="955" y="368"/>
                  </a:lnTo>
                  <a:lnTo>
                    <a:pt x="938" y="340"/>
                  </a:lnTo>
                  <a:lnTo>
                    <a:pt x="957" y="316"/>
                  </a:lnTo>
                  <a:lnTo>
                    <a:pt x="938" y="283"/>
                  </a:lnTo>
                  <a:lnTo>
                    <a:pt x="938" y="264"/>
                  </a:lnTo>
                  <a:lnTo>
                    <a:pt x="921" y="247"/>
                  </a:lnTo>
                  <a:lnTo>
                    <a:pt x="886" y="247"/>
                  </a:lnTo>
                  <a:lnTo>
                    <a:pt x="881" y="219"/>
                  </a:lnTo>
                  <a:lnTo>
                    <a:pt x="881" y="195"/>
                  </a:lnTo>
                  <a:lnTo>
                    <a:pt x="850" y="176"/>
                  </a:lnTo>
                  <a:lnTo>
                    <a:pt x="850" y="152"/>
                  </a:lnTo>
                  <a:lnTo>
                    <a:pt x="831" y="133"/>
                  </a:lnTo>
                  <a:lnTo>
                    <a:pt x="819" y="107"/>
                  </a:lnTo>
                  <a:lnTo>
                    <a:pt x="791" y="107"/>
                  </a:lnTo>
                  <a:lnTo>
                    <a:pt x="772" y="128"/>
                  </a:lnTo>
                  <a:lnTo>
                    <a:pt x="793" y="147"/>
                  </a:lnTo>
                  <a:lnTo>
                    <a:pt x="812" y="169"/>
                  </a:lnTo>
                  <a:lnTo>
                    <a:pt x="791" y="202"/>
                  </a:lnTo>
                  <a:lnTo>
                    <a:pt x="777" y="216"/>
                  </a:lnTo>
                  <a:lnTo>
                    <a:pt x="736" y="190"/>
                  </a:lnTo>
                  <a:lnTo>
                    <a:pt x="755" y="171"/>
                  </a:lnTo>
                  <a:lnTo>
                    <a:pt x="731" y="140"/>
                  </a:lnTo>
                  <a:lnTo>
                    <a:pt x="731" y="107"/>
                  </a:lnTo>
                  <a:lnTo>
                    <a:pt x="758" y="81"/>
                  </a:lnTo>
                  <a:lnTo>
                    <a:pt x="729" y="71"/>
                  </a:lnTo>
                  <a:lnTo>
                    <a:pt x="705" y="71"/>
                  </a:lnTo>
                  <a:lnTo>
                    <a:pt x="720" y="31"/>
                  </a:lnTo>
                  <a:lnTo>
                    <a:pt x="720" y="31"/>
                  </a:lnTo>
                  <a:close/>
                </a:path>
              </a:pathLst>
            </a:custGeom>
            <a:solidFill>
              <a:srgbClr val="5CB9EB">
                <a:alpha val="30000"/>
              </a:srgbClr>
            </a:solidFill>
            <a:ln w="158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" name="!!plocha">
            <a:extLst>
              <a:ext uri="{FF2B5EF4-FFF2-40B4-BE49-F238E27FC236}">
                <a16:creationId xmlns:a16="http://schemas.microsoft.com/office/drawing/2014/main" id="{B2F1B08D-641A-0A20-47D8-91ED51D2DCD4}"/>
              </a:ext>
            </a:extLst>
          </p:cNvPr>
          <p:cNvSpPr/>
          <p:nvPr/>
        </p:nvSpPr>
        <p:spPr>
          <a:xfrm rot="10800000">
            <a:off x="4303066" y="0"/>
            <a:ext cx="7888933" cy="6858000"/>
          </a:xfrm>
          <a:prstGeom prst="round1Rect">
            <a:avLst>
              <a:gd name="adj" fmla="val 12037"/>
            </a:avLst>
          </a:prstGeom>
          <a:solidFill>
            <a:schemeClr val="bg1"/>
          </a:solidFill>
          <a:ln>
            <a:noFill/>
          </a:ln>
          <a:effectLst>
            <a:outerShdw blurRad="304800" dist="38100" dir="10800000" algn="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id="{9FC6FC9C-743A-C751-AE53-AB58DCDA9C0C}"/>
              </a:ext>
            </a:extLst>
          </p:cNvPr>
          <p:cNvSpPr/>
          <p:nvPr/>
        </p:nvSpPr>
        <p:spPr>
          <a:xfrm>
            <a:off x="5609825" y="2260816"/>
            <a:ext cx="6066237" cy="511757"/>
          </a:xfrm>
          <a:custGeom>
            <a:avLst/>
            <a:gdLst>
              <a:gd name="connsiteX0" fmla="*/ 0 w 6802031"/>
              <a:gd name="connsiteY0" fmla="*/ 0 h 511757"/>
              <a:gd name="connsiteX1" fmla="*/ 6802031 w 6802031"/>
              <a:gd name="connsiteY1" fmla="*/ 0 h 511757"/>
              <a:gd name="connsiteX2" fmla="*/ 6802031 w 6802031"/>
              <a:gd name="connsiteY2" fmla="*/ 511757 h 511757"/>
              <a:gd name="connsiteX3" fmla="*/ 0 w 6802031"/>
              <a:gd name="connsiteY3" fmla="*/ 511757 h 511757"/>
              <a:gd name="connsiteX4" fmla="*/ 0 w 6802031"/>
              <a:gd name="connsiteY4" fmla="*/ 0 h 51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2031" h="511757">
                <a:moveTo>
                  <a:pt x="0" y="0"/>
                </a:moveTo>
                <a:lnTo>
                  <a:pt x="6802031" y="0"/>
                </a:lnTo>
                <a:lnTo>
                  <a:pt x="6802031" y="511757"/>
                </a:lnTo>
                <a:lnTo>
                  <a:pt x="0" y="5117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161" tIns="54161" rIns="54161" bIns="54161" numCol="1" spcCol="1270" anchor="ctr" anchorCtr="0">
            <a:noAutofit/>
          </a:bodyPr>
          <a:lstStyle/>
          <a:p>
            <a:pPr marL="0" lvl="0" indent="0" algn="l" defTabSz="977900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2800" b="1" kern="1200" baseline="0">
                <a:solidFill>
                  <a:schemeClr val="tx2">
                    <a:lumMod val="50000"/>
                  </a:schemeClr>
                </a:solidFill>
              </a:rPr>
              <a:t>Srozumitelné, praktické, včasné</a:t>
            </a:r>
            <a:br>
              <a:rPr lang="cs-CZ" sz="2800" b="1" kern="1200" baseline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sz="2800" b="1" kern="1200" baseline="0">
                <a:solidFill>
                  <a:schemeClr val="tx2">
                    <a:lumMod val="50000"/>
                  </a:schemeClr>
                </a:solidFill>
              </a:rPr>
              <a:t>a garantovaně správné informace</a:t>
            </a:r>
            <a:endParaRPr lang="en-US" sz="2800" b="1" kern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375835-FBD2-83E8-2DF5-17222317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020" y="888682"/>
            <a:ext cx="6792205" cy="1045927"/>
          </a:xfrm>
        </p:spPr>
        <p:txBody>
          <a:bodyPr/>
          <a:lstStyle/>
          <a:p>
            <a:r>
              <a:rPr lang="cs-CZ">
                <a:solidFill>
                  <a:srgbClr val="F59A00"/>
                </a:solidFill>
              </a:rPr>
              <a:t>Centrální tým </a:t>
            </a:r>
            <a:r>
              <a:rPr lang="cs-CZ"/>
              <a:t>bude podporovat</a:t>
            </a:r>
            <a:br>
              <a:rPr lang="cs-CZ"/>
            </a:br>
            <a:r>
              <a:rPr lang="cs-CZ"/>
              <a:t>oboustrannou komunikaci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8631503E-864D-2704-09B9-E14413E236C9}"/>
              </a:ext>
            </a:extLst>
          </p:cNvPr>
          <p:cNvSpPr txBox="1"/>
          <p:nvPr/>
        </p:nvSpPr>
        <p:spPr>
          <a:xfrm>
            <a:off x="1136689" y="3387784"/>
            <a:ext cx="2317885" cy="838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cs-CZ" sz="3200" b="1" baseline="0">
                <a:solidFill>
                  <a:schemeClr val="tx2">
                    <a:lumMod val="50000"/>
                  </a:schemeClr>
                </a:solidFill>
              </a:rPr>
              <a:t>Centrální tým</a:t>
            </a:r>
            <a:br>
              <a:rPr lang="cs-CZ" sz="3200" baseline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sz="2800" baseline="0">
                <a:solidFill>
                  <a:schemeClr val="tx2">
                    <a:lumMod val="50000"/>
                  </a:schemeClr>
                </a:solidFill>
              </a:rPr>
              <a:t>cca 30 osob</a:t>
            </a:r>
            <a:endParaRPr lang="cs-CZ" sz="2400"/>
          </a:p>
        </p:txBody>
      </p:sp>
      <p:sp>
        <p:nvSpPr>
          <p:cNvPr id="13" name="!!tvar1">
            <a:extLst>
              <a:ext uri="{FF2B5EF4-FFF2-40B4-BE49-F238E27FC236}">
                <a16:creationId xmlns:a16="http://schemas.microsoft.com/office/drawing/2014/main" id="{B196AB35-F2C9-F41B-D5F2-A9D5F2BC8579}"/>
              </a:ext>
            </a:extLst>
          </p:cNvPr>
          <p:cNvSpPr/>
          <p:nvPr/>
        </p:nvSpPr>
        <p:spPr>
          <a:xfrm rot="10800000" flipH="1">
            <a:off x="515938" y="-1143868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rgbClr val="5CB9EB"/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5" name="!!tvar2">
            <a:extLst>
              <a:ext uri="{FF2B5EF4-FFF2-40B4-BE49-F238E27FC236}">
                <a16:creationId xmlns:a16="http://schemas.microsoft.com/office/drawing/2014/main" id="{07C308CA-6531-4502-74D1-4588EA815FA2}"/>
              </a:ext>
            </a:extLst>
          </p:cNvPr>
          <p:cNvSpPr/>
          <p:nvPr/>
        </p:nvSpPr>
        <p:spPr>
          <a:xfrm rot="10800000" flipH="1">
            <a:off x="4303066" y="-1143868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rgbClr val="5CB9EB">
              <a:alpha val="25000"/>
            </a:srgbClr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6" name="!!tvar3">
            <a:extLst>
              <a:ext uri="{FF2B5EF4-FFF2-40B4-BE49-F238E27FC236}">
                <a16:creationId xmlns:a16="http://schemas.microsoft.com/office/drawing/2014/main" id="{AC29302F-3B66-1F76-C14A-3F15112EFEFE}"/>
              </a:ext>
            </a:extLst>
          </p:cNvPr>
          <p:cNvSpPr/>
          <p:nvPr/>
        </p:nvSpPr>
        <p:spPr>
          <a:xfrm rot="10800000" flipH="1">
            <a:off x="8090193" y="-1143868"/>
            <a:ext cx="3585869" cy="1704440"/>
          </a:xfrm>
          <a:custGeom>
            <a:avLst/>
            <a:gdLst>
              <a:gd name="connsiteX0" fmla="*/ 4097179 w 5382860"/>
              <a:gd name="connsiteY0" fmla="*/ 2558590 h 2558590"/>
              <a:gd name="connsiteX1" fmla="*/ 5382860 w 5382860"/>
              <a:gd name="connsiteY1" fmla="*/ 2558590 h 2558590"/>
              <a:gd name="connsiteX2" fmla="*/ 5382860 w 5382860"/>
              <a:gd name="connsiteY2" fmla="*/ 1279296 h 2558590"/>
              <a:gd name="connsiteX3" fmla="*/ 4104955 w 5382860"/>
              <a:gd name="connsiteY3" fmla="*/ 1 h 2558590"/>
              <a:gd name="connsiteX4" fmla="*/ 4097178 w 5382860"/>
              <a:gd name="connsiteY4" fmla="*/ 1 h 2558590"/>
              <a:gd name="connsiteX5" fmla="*/ 4024107 w 5382860"/>
              <a:gd name="connsiteY5" fmla="*/ 3694 h 2558590"/>
              <a:gd name="connsiteX6" fmla="*/ 4024107 w 5382860"/>
              <a:gd name="connsiteY6" fmla="*/ 0 h 2558590"/>
              <a:gd name="connsiteX7" fmla="*/ 549943 w 5382860"/>
              <a:gd name="connsiteY7" fmla="*/ 0 h 2558590"/>
              <a:gd name="connsiteX8" fmla="*/ 0 w 5382860"/>
              <a:gd name="connsiteY8" fmla="*/ 549943 h 2558590"/>
              <a:gd name="connsiteX9" fmla="*/ 0 w 5382860"/>
              <a:gd name="connsiteY9" fmla="*/ 2008644 h 2558590"/>
              <a:gd name="connsiteX10" fmla="*/ 549943 w 5382860"/>
              <a:gd name="connsiteY10" fmla="*/ 2558587 h 2558590"/>
              <a:gd name="connsiteX11" fmla="*/ 4024107 w 5382860"/>
              <a:gd name="connsiteY11" fmla="*/ 2558587 h 2558590"/>
              <a:gd name="connsiteX12" fmla="*/ 4024107 w 5382860"/>
              <a:gd name="connsiteY12" fmla="*/ 2554897 h 255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82860" h="2558590">
                <a:moveTo>
                  <a:pt x="4097179" y="2558590"/>
                </a:moveTo>
                <a:lnTo>
                  <a:pt x="5382860" y="2558590"/>
                </a:lnTo>
                <a:lnTo>
                  <a:pt x="5382860" y="1279296"/>
                </a:lnTo>
                <a:cubicBezTo>
                  <a:pt x="5382860" y="572758"/>
                  <a:pt x="4810752" y="1"/>
                  <a:pt x="4104955" y="1"/>
                </a:cubicBezTo>
                <a:lnTo>
                  <a:pt x="4097178" y="1"/>
                </a:lnTo>
                <a:lnTo>
                  <a:pt x="4024107" y="3694"/>
                </a:lnTo>
                <a:lnTo>
                  <a:pt x="4024107" y="0"/>
                </a:lnTo>
                <a:lnTo>
                  <a:pt x="549943" y="0"/>
                </a:lnTo>
                <a:cubicBezTo>
                  <a:pt x="246218" y="0"/>
                  <a:pt x="0" y="246218"/>
                  <a:pt x="0" y="549943"/>
                </a:cubicBezTo>
                <a:lnTo>
                  <a:pt x="0" y="2008644"/>
                </a:lnTo>
                <a:cubicBezTo>
                  <a:pt x="0" y="2312369"/>
                  <a:pt x="246218" y="2558587"/>
                  <a:pt x="549943" y="2558587"/>
                </a:cubicBezTo>
                <a:lnTo>
                  <a:pt x="4024107" y="2558587"/>
                </a:lnTo>
                <a:lnTo>
                  <a:pt x="4024107" y="2554897"/>
                </a:lnTo>
                <a:close/>
              </a:path>
            </a:pathLst>
          </a:custGeom>
          <a:solidFill>
            <a:srgbClr val="5CB9EB">
              <a:alpha val="25000"/>
            </a:srgbClr>
          </a:solidFill>
          <a:ln w="1048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/>
          </a:p>
        </p:txBody>
      </p:sp>
      <p:sp>
        <p:nvSpPr>
          <p:cNvPr id="27" name="!!text1">
            <a:extLst>
              <a:ext uri="{FF2B5EF4-FFF2-40B4-BE49-F238E27FC236}">
                <a16:creationId xmlns:a16="http://schemas.microsoft.com/office/drawing/2014/main" id="{88080307-92B3-CEED-2396-74F0444B69EB}"/>
              </a:ext>
            </a:extLst>
          </p:cNvPr>
          <p:cNvSpPr txBox="1"/>
          <p:nvPr/>
        </p:nvSpPr>
        <p:spPr>
          <a:xfrm>
            <a:off x="566740" y="161168"/>
            <a:ext cx="3435609" cy="226665"/>
          </a:xfrm>
          <a:prstGeom prst="rect">
            <a:avLst/>
          </a:prstGeom>
          <a:noFill/>
        </p:spPr>
        <p:txBody>
          <a:bodyPr wrap="square" lIns="144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b="1">
                <a:solidFill>
                  <a:schemeClr val="bg1"/>
                </a:solidFill>
              </a:rPr>
              <a:t>Informace a komunikace z centra</a:t>
            </a:r>
          </a:p>
        </p:txBody>
      </p:sp>
      <p:sp>
        <p:nvSpPr>
          <p:cNvPr id="28" name="!!2">
            <a:extLst>
              <a:ext uri="{FF2B5EF4-FFF2-40B4-BE49-F238E27FC236}">
                <a16:creationId xmlns:a16="http://schemas.microsoft.com/office/drawing/2014/main" id="{C59F2609-FFAB-6090-4CC0-CFEAC110E2ED}"/>
              </a:ext>
            </a:extLst>
          </p:cNvPr>
          <p:cNvSpPr/>
          <p:nvPr/>
        </p:nvSpPr>
        <p:spPr>
          <a:xfrm>
            <a:off x="4465662" y="-451231"/>
            <a:ext cx="204898" cy="271384"/>
          </a:xfrm>
          <a:custGeom>
            <a:avLst/>
            <a:gdLst>
              <a:gd name="connsiteX0" fmla="*/ 191 w 384524"/>
              <a:gd name="connsiteY0" fmla="*/ 509302 h 509301"/>
              <a:gd name="connsiteX1" fmla="*/ 191 w 384524"/>
              <a:gd name="connsiteY1" fmla="*/ 432721 h 509301"/>
              <a:gd name="connsiteX2" fmla="*/ 22860 w 384524"/>
              <a:gd name="connsiteY2" fmla="*/ 420529 h 509301"/>
              <a:gd name="connsiteX3" fmla="*/ 80296 w 384524"/>
              <a:gd name="connsiteY3" fmla="*/ 387191 h 509301"/>
              <a:gd name="connsiteX4" fmla="*/ 153257 w 384524"/>
              <a:gd name="connsiteY4" fmla="*/ 338519 h 509301"/>
              <a:gd name="connsiteX5" fmla="*/ 223552 w 384524"/>
              <a:gd name="connsiteY5" fmla="*/ 278987 h 509301"/>
              <a:gd name="connsiteX6" fmla="*/ 272510 w 384524"/>
              <a:gd name="connsiteY6" fmla="*/ 212693 h 509301"/>
              <a:gd name="connsiteX7" fmla="*/ 285464 w 384524"/>
              <a:gd name="connsiteY7" fmla="*/ 139732 h 509301"/>
              <a:gd name="connsiteX8" fmla="*/ 252127 w 384524"/>
              <a:gd name="connsiteY8" fmla="*/ 92869 h 509301"/>
              <a:gd name="connsiteX9" fmla="*/ 190691 w 384524"/>
              <a:gd name="connsiteY9" fmla="*/ 77534 h 509301"/>
              <a:gd name="connsiteX10" fmla="*/ 114110 w 384524"/>
              <a:gd name="connsiteY10" fmla="*/ 107728 h 509301"/>
              <a:gd name="connsiteX11" fmla="*/ 94488 w 384524"/>
              <a:gd name="connsiteY11" fmla="*/ 209074 h 509301"/>
              <a:gd name="connsiteX12" fmla="*/ 9906 w 384524"/>
              <a:gd name="connsiteY12" fmla="*/ 193834 h 509301"/>
              <a:gd name="connsiteX13" fmla="*/ 27242 w 384524"/>
              <a:gd name="connsiteY13" fmla="*/ 87440 h 509301"/>
              <a:gd name="connsiteX14" fmla="*/ 96203 w 384524"/>
              <a:gd name="connsiteY14" fmla="*/ 21622 h 509301"/>
              <a:gd name="connsiteX15" fmla="*/ 200311 w 384524"/>
              <a:gd name="connsiteY15" fmla="*/ 0 h 509301"/>
              <a:gd name="connsiteX16" fmla="*/ 286607 w 384524"/>
              <a:gd name="connsiteY16" fmla="*/ 15812 h 509301"/>
              <a:gd name="connsiteX17" fmla="*/ 348425 w 384524"/>
              <a:gd name="connsiteY17" fmla="*/ 63151 h 509301"/>
              <a:gd name="connsiteX18" fmla="*/ 375571 w 384524"/>
              <a:gd name="connsiteY18" fmla="*/ 135255 h 509301"/>
              <a:gd name="connsiteX19" fmla="*/ 356902 w 384524"/>
              <a:gd name="connsiteY19" fmla="*/ 221742 h 509301"/>
              <a:gd name="connsiteX20" fmla="*/ 310134 w 384524"/>
              <a:gd name="connsiteY20" fmla="*/ 287084 h 509301"/>
              <a:gd name="connsiteX21" fmla="*/ 246031 w 384524"/>
              <a:gd name="connsiteY21" fmla="*/ 343376 h 509301"/>
              <a:gd name="connsiteX22" fmla="*/ 179261 w 384524"/>
              <a:gd name="connsiteY22" fmla="*/ 387096 h 509301"/>
              <a:gd name="connsiteX23" fmla="*/ 122777 w 384524"/>
              <a:gd name="connsiteY23" fmla="*/ 416814 h 509301"/>
              <a:gd name="connsiteX24" fmla="*/ 90773 w 384524"/>
              <a:gd name="connsiteY24" fmla="*/ 429863 h 509301"/>
              <a:gd name="connsiteX25" fmla="*/ 384524 w 384524"/>
              <a:gd name="connsiteY25" fmla="*/ 429863 h 509301"/>
              <a:gd name="connsiteX26" fmla="*/ 384524 w 384524"/>
              <a:gd name="connsiteY26" fmla="*/ 509207 h 509301"/>
              <a:gd name="connsiteX27" fmla="*/ 0 w 384524"/>
              <a:gd name="connsiteY27" fmla="*/ 509207 h 50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84524" h="509301">
                <a:moveTo>
                  <a:pt x="191" y="509302"/>
                </a:moveTo>
                <a:lnTo>
                  <a:pt x="191" y="432721"/>
                </a:lnTo>
                <a:cubicBezTo>
                  <a:pt x="191" y="432721"/>
                  <a:pt x="7715" y="428625"/>
                  <a:pt x="22860" y="420529"/>
                </a:cubicBezTo>
                <a:cubicBezTo>
                  <a:pt x="38005" y="412433"/>
                  <a:pt x="57150" y="401288"/>
                  <a:pt x="80296" y="387191"/>
                </a:cubicBezTo>
                <a:cubicBezTo>
                  <a:pt x="103442" y="373094"/>
                  <a:pt x="127730" y="356807"/>
                  <a:pt x="153257" y="338519"/>
                </a:cubicBezTo>
                <a:cubicBezTo>
                  <a:pt x="178784" y="320231"/>
                  <a:pt x="202216" y="300323"/>
                  <a:pt x="223552" y="278987"/>
                </a:cubicBezTo>
                <a:cubicBezTo>
                  <a:pt x="244888" y="257651"/>
                  <a:pt x="261271" y="235553"/>
                  <a:pt x="272510" y="212693"/>
                </a:cubicBezTo>
                <a:cubicBezTo>
                  <a:pt x="286131" y="185071"/>
                  <a:pt x="290417" y="160687"/>
                  <a:pt x="285464" y="139732"/>
                </a:cubicBezTo>
                <a:cubicBezTo>
                  <a:pt x="280416" y="118682"/>
                  <a:pt x="269272" y="103061"/>
                  <a:pt x="252127" y="92869"/>
                </a:cubicBezTo>
                <a:cubicBezTo>
                  <a:pt x="234887" y="82677"/>
                  <a:pt x="214408" y="77534"/>
                  <a:pt x="190691" y="77534"/>
                </a:cubicBezTo>
                <a:cubicBezTo>
                  <a:pt x="158687" y="77534"/>
                  <a:pt x="133160" y="87630"/>
                  <a:pt x="114110" y="107728"/>
                </a:cubicBezTo>
                <a:cubicBezTo>
                  <a:pt x="95155" y="127826"/>
                  <a:pt x="88583" y="161639"/>
                  <a:pt x="94488" y="209074"/>
                </a:cubicBezTo>
                <a:lnTo>
                  <a:pt x="9906" y="193834"/>
                </a:lnTo>
                <a:cubicBezTo>
                  <a:pt x="5715" y="152400"/>
                  <a:pt x="11525" y="116967"/>
                  <a:pt x="27242" y="87440"/>
                </a:cubicBezTo>
                <a:cubicBezTo>
                  <a:pt x="42958" y="58007"/>
                  <a:pt x="66008" y="36100"/>
                  <a:pt x="96203" y="21622"/>
                </a:cubicBezTo>
                <a:cubicBezTo>
                  <a:pt x="126492" y="7239"/>
                  <a:pt x="161163" y="0"/>
                  <a:pt x="200311" y="0"/>
                </a:cubicBezTo>
                <a:cubicBezTo>
                  <a:pt x="232315" y="0"/>
                  <a:pt x="261176" y="5239"/>
                  <a:pt x="286607" y="15812"/>
                </a:cubicBezTo>
                <a:cubicBezTo>
                  <a:pt x="312039" y="26384"/>
                  <a:pt x="332708" y="42101"/>
                  <a:pt x="348425" y="63151"/>
                </a:cubicBezTo>
                <a:cubicBezTo>
                  <a:pt x="364141" y="84201"/>
                  <a:pt x="373190" y="108204"/>
                  <a:pt x="375571" y="135255"/>
                </a:cubicBezTo>
                <a:cubicBezTo>
                  <a:pt x="377952" y="162306"/>
                  <a:pt x="371761" y="191167"/>
                  <a:pt x="356902" y="221742"/>
                </a:cubicBezTo>
                <a:cubicBezTo>
                  <a:pt x="345662" y="244602"/>
                  <a:pt x="330041" y="266319"/>
                  <a:pt x="310134" y="287084"/>
                </a:cubicBezTo>
                <a:cubicBezTo>
                  <a:pt x="290227" y="307848"/>
                  <a:pt x="268891" y="326612"/>
                  <a:pt x="246031" y="343376"/>
                </a:cubicBezTo>
                <a:cubicBezTo>
                  <a:pt x="223171" y="360236"/>
                  <a:pt x="200978" y="374809"/>
                  <a:pt x="179261" y="387096"/>
                </a:cubicBezTo>
                <a:cubicBezTo>
                  <a:pt x="157639" y="399383"/>
                  <a:pt x="138779" y="409289"/>
                  <a:pt x="122777" y="416814"/>
                </a:cubicBezTo>
                <a:cubicBezTo>
                  <a:pt x="106775" y="424339"/>
                  <a:pt x="96107" y="428720"/>
                  <a:pt x="90773" y="429863"/>
                </a:cubicBezTo>
                <a:lnTo>
                  <a:pt x="384524" y="429863"/>
                </a:lnTo>
                <a:lnTo>
                  <a:pt x="384524" y="509207"/>
                </a:lnTo>
                <a:lnTo>
                  <a:pt x="0" y="509207"/>
                </a:lnTo>
                <a:close/>
              </a:path>
            </a:pathLst>
          </a:custGeom>
          <a:solidFill>
            <a:srgbClr val="F4FBF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29" name="!!3">
            <a:extLst>
              <a:ext uri="{FF2B5EF4-FFF2-40B4-BE49-F238E27FC236}">
                <a16:creationId xmlns:a16="http://schemas.microsoft.com/office/drawing/2014/main" id="{041FE3A9-42BA-58C3-70C1-268FFC9DCCFA}"/>
              </a:ext>
            </a:extLst>
          </p:cNvPr>
          <p:cNvSpPr/>
          <p:nvPr/>
        </p:nvSpPr>
        <p:spPr>
          <a:xfrm>
            <a:off x="8213502" y="-456599"/>
            <a:ext cx="212966" cy="276206"/>
          </a:xfrm>
          <a:custGeom>
            <a:avLst/>
            <a:gdLst>
              <a:gd name="connsiteX0" fmla="*/ 208216 w 399668"/>
              <a:gd name="connsiteY0" fmla="*/ 518160 h 518350"/>
              <a:gd name="connsiteX1" fmla="*/ 101441 w 399668"/>
              <a:gd name="connsiteY1" fmla="*/ 497396 h 518350"/>
              <a:gd name="connsiteX2" fmla="*/ 27146 w 399668"/>
              <a:gd name="connsiteY2" fmla="*/ 434721 h 518350"/>
              <a:gd name="connsiteX3" fmla="*/ 0 w 399668"/>
              <a:gd name="connsiteY3" fmla="*/ 330613 h 518350"/>
              <a:gd name="connsiteX4" fmla="*/ 87249 w 399668"/>
              <a:gd name="connsiteY4" fmla="*/ 318040 h 518350"/>
              <a:gd name="connsiteX5" fmla="*/ 123254 w 399668"/>
              <a:gd name="connsiteY5" fmla="*/ 407670 h 518350"/>
              <a:gd name="connsiteX6" fmla="*/ 210026 w 399668"/>
              <a:gd name="connsiteY6" fmla="*/ 438817 h 518350"/>
              <a:gd name="connsiteX7" fmla="*/ 285274 w 399668"/>
              <a:gd name="connsiteY7" fmla="*/ 414052 h 518350"/>
              <a:gd name="connsiteX8" fmla="*/ 315087 w 399668"/>
              <a:gd name="connsiteY8" fmla="*/ 351377 h 518350"/>
              <a:gd name="connsiteX9" fmla="*/ 299942 w 399668"/>
              <a:gd name="connsiteY9" fmla="*/ 304991 h 518350"/>
              <a:gd name="connsiteX10" fmla="*/ 262128 w 399668"/>
              <a:gd name="connsiteY10" fmla="*/ 280702 h 518350"/>
              <a:gd name="connsiteX11" fmla="*/ 217170 w 399668"/>
              <a:gd name="connsiteY11" fmla="*/ 273082 h 518350"/>
              <a:gd name="connsiteX12" fmla="*/ 157544 w 399668"/>
              <a:gd name="connsiteY12" fmla="*/ 273082 h 518350"/>
              <a:gd name="connsiteX13" fmla="*/ 157544 w 399668"/>
              <a:gd name="connsiteY13" fmla="*/ 225266 h 518350"/>
              <a:gd name="connsiteX14" fmla="*/ 218980 w 399668"/>
              <a:gd name="connsiteY14" fmla="*/ 225266 h 518350"/>
              <a:gd name="connsiteX15" fmla="*/ 281749 w 399668"/>
              <a:gd name="connsiteY15" fmla="*/ 209931 h 518350"/>
              <a:gd name="connsiteX16" fmla="*/ 308038 w 399668"/>
              <a:gd name="connsiteY16" fmla="*/ 159449 h 518350"/>
              <a:gd name="connsiteX17" fmla="*/ 279559 w 399668"/>
              <a:gd name="connsiteY17" fmla="*/ 97250 h 518350"/>
              <a:gd name="connsiteX18" fmla="*/ 202978 w 399668"/>
              <a:gd name="connsiteY18" fmla="*/ 76486 h 518350"/>
              <a:gd name="connsiteX19" fmla="*/ 140684 w 399668"/>
              <a:gd name="connsiteY19" fmla="*/ 89059 h 518350"/>
              <a:gd name="connsiteX20" fmla="*/ 104680 w 399668"/>
              <a:gd name="connsiteY20" fmla="*/ 125159 h 518350"/>
              <a:gd name="connsiteX21" fmla="*/ 91726 w 399668"/>
              <a:gd name="connsiteY21" fmla="*/ 172784 h 518350"/>
              <a:gd name="connsiteX22" fmla="*/ 10763 w 399668"/>
              <a:gd name="connsiteY22" fmla="*/ 159925 h 518350"/>
              <a:gd name="connsiteX23" fmla="*/ 19621 w 399668"/>
              <a:gd name="connsiteY23" fmla="*/ 115729 h 518350"/>
              <a:gd name="connsiteX24" fmla="*/ 49435 w 399668"/>
              <a:gd name="connsiteY24" fmla="*/ 60770 h 518350"/>
              <a:gd name="connsiteX25" fmla="*/ 107252 w 399668"/>
              <a:gd name="connsiteY25" fmla="*/ 16193 h 518350"/>
              <a:gd name="connsiteX26" fmla="*/ 200311 w 399668"/>
              <a:gd name="connsiteY26" fmla="*/ 0 h 518350"/>
              <a:gd name="connsiteX27" fmla="*/ 340043 w 399668"/>
              <a:gd name="connsiteY27" fmla="*/ 35624 h 518350"/>
              <a:gd name="connsiteX28" fmla="*/ 389858 w 399668"/>
              <a:gd name="connsiteY28" fmla="*/ 137922 h 518350"/>
              <a:gd name="connsiteX29" fmla="*/ 365379 w 399668"/>
              <a:gd name="connsiteY29" fmla="*/ 213646 h 518350"/>
              <a:gd name="connsiteX30" fmla="*/ 293751 w 399668"/>
              <a:gd name="connsiteY30" fmla="*/ 251460 h 518350"/>
              <a:gd name="connsiteX31" fmla="*/ 370332 w 399668"/>
              <a:gd name="connsiteY31" fmla="*/ 290703 h 518350"/>
              <a:gd name="connsiteX32" fmla="*/ 399669 w 399668"/>
              <a:gd name="connsiteY32" fmla="*/ 371380 h 518350"/>
              <a:gd name="connsiteX33" fmla="*/ 375190 w 399668"/>
              <a:gd name="connsiteY33" fmla="*/ 450247 h 518350"/>
              <a:gd name="connsiteX34" fmla="*/ 307086 w 399668"/>
              <a:gd name="connsiteY34" fmla="*/ 500729 h 518350"/>
              <a:gd name="connsiteX35" fmla="*/ 208312 w 399668"/>
              <a:gd name="connsiteY35" fmla="*/ 518351 h 518350"/>
              <a:gd name="connsiteX36" fmla="*/ 208312 w 399668"/>
              <a:gd name="connsiteY36" fmla="*/ 518351 h 51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9668" h="518350">
                <a:moveTo>
                  <a:pt x="208216" y="518160"/>
                </a:moveTo>
                <a:cubicBezTo>
                  <a:pt x="168497" y="518160"/>
                  <a:pt x="132874" y="511207"/>
                  <a:pt x="101441" y="497396"/>
                </a:cubicBezTo>
                <a:cubicBezTo>
                  <a:pt x="70009" y="483584"/>
                  <a:pt x="45244" y="462725"/>
                  <a:pt x="27146" y="434721"/>
                </a:cubicBezTo>
                <a:cubicBezTo>
                  <a:pt x="9049" y="406813"/>
                  <a:pt x="0" y="372047"/>
                  <a:pt x="0" y="330613"/>
                </a:cubicBezTo>
                <a:lnTo>
                  <a:pt x="87249" y="318040"/>
                </a:lnTo>
                <a:cubicBezTo>
                  <a:pt x="88392" y="357092"/>
                  <a:pt x="100489" y="387001"/>
                  <a:pt x="123254" y="407670"/>
                </a:cubicBezTo>
                <a:cubicBezTo>
                  <a:pt x="146113" y="428435"/>
                  <a:pt x="175070" y="438817"/>
                  <a:pt x="210026" y="438817"/>
                </a:cubicBezTo>
                <a:cubicBezTo>
                  <a:pt x="240316" y="438817"/>
                  <a:pt x="265366" y="430530"/>
                  <a:pt x="285274" y="414052"/>
                </a:cubicBezTo>
                <a:cubicBezTo>
                  <a:pt x="305181" y="397478"/>
                  <a:pt x="315087" y="376619"/>
                  <a:pt x="315087" y="351377"/>
                </a:cubicBezTo>
                <a:cubicBezTo>
                  <a:pt x="315087" y="331565"/>
                  <a:pt x="310039" y="316040"/>
                  <a:pt x="299942" y="304991"/>
                </a:cubicBezTo>
                <a:cubicBezTo>
                  <a:pt x="289846" y="293846"/>
                  <a:pt x="277273" y="285750"/>
                  <a:pt x="262128" y="280702"/>
                </a:cubicBezTo>
                <a:cubicBezTo>
                  <a:pt x="246983" y="275654"/>
                  <a:pt x="232029" y="273082"/>
                  <a:pt x="217170" y="273082"/>
                </a:cubicBezTo>
                <a:lnTo>
                  <a:pt x="157544" y="273082"/>
                </a:lnTo>
                <a:lnTo>
                  <a:pt x="157544" y="225266"/>
                </a:lnTo>
                <a:lnTo>
                  <a:pt x="218980" y="225266"/>
                </a:lnTo>
                <a:cubicBezTo>
                  <a:pt x="243269" y="225266"/>
                  <a:pt x="264223" y="220123"/>
                  <a:pt x="281749" y="209931"/>
                </a:cubicBezTo>
                <a:cubicBezTo>
                  <a:pt x="299276" y="199739"/>
                  <a:pt x="308038" y="182880"/>
                  <a:pt x="308038" y="159449"/>
                </a:cubicBezTo>
                <a:cubicBezTo>
                  <a:pt x="308038" y="131826"/>
                  <a:pt x="298513" y="111062"/>
                  <a:pt x="279559" y="97250"/>
                </a:cubicBezTo>
                <a:cubicBezTo>
                  <a:pt x="260604" y="83439"/>
                  <a:pt x="235077" y="76486"/>
                  <a:pt x="202978" y="76486"/>
                </a:cubicBezTo>
                <a:cubicBezTo>
                  <a:pt x="177451" y="76486"/>
                  <a:pt x="156686" y="80677"/>
                  <a:pt x="140684" y="89059"/>
                </a:cubicBezTo>
                <a:cubicBezTo>
                  <a:pt x="124682" y="97441"/>
                  <a:pt x="112681" y="109442"/>
                  <a:pt x="104680" y="125159"/>
                </a:cubicBezTo>
                <a:cubicBezTo>
                  <a:pt x="96679" y="140875"/>
                  <a:pt x="92393" y="156686"/>
                  <a:pt x="91726" y="172784"/>
                </a:cubicBezTo>
                <a:lnTo>
                  <a:pt x="10763" y="159925"/>
                </a:lnTo>
                <a:cubicBezTo>
                  <a:pt x="10763" y="148209"/>
                  <a:pt x="13716" y="133445"/>
                  <a:pt x="19621" y="115729"/>
                </a:cubicBezTo>
                <a:cubicBezTo>
                  <a:pt x="25527" y="98012"/>
                  <a:pt x="35528" y="79629"/>
                  <a:pt x="49435" y="60770"/>
                </a:cubicBezTo>
                <a:cubicBezTo>
                  <a:pt x="63341" y="41815"/>
                  <a:pt x="82677" y="26956"/>
                  <a:pt x="107252" y="16193"/>
                </a:cubicBezTo>
                <a:cubicBezTo>
                  <a:pt x="131826" y="5429"/>
                  <a:pt x="162878" y="0"/>
                  <a:pt x="200311" y="0"/>
                </a:cubicBezTo>
                <a:cubicBezTo>
                  <a:pt x="260223" y="0"/>
                  <a:pt x="306800" y="11906"/>
                  <a:pt x="340043" y="35624"/>
                </a:cubicBezTo>
                <a:cubicBezTo>
                  <a:pt x="373285" y="59341"/>
                  <a:pt x="389858" y="93440"/>
                  <a:pt x="389858" y="137922"/>
                </a:cubicBezTo>
                <a:cubicBezTo>
                  <a:pt x="389858" y="167354"/>
                  <a:pt x="381667" y="192596"/>
                  <a:pt x="365379" y="213646"/>
                </a:cubicBezTo>
                <a:cubicBezTo>
                  <a:pt x="349091" y="234696"/>
                  <a:pt x="325183" y="247269"/>
                  <a:pt x="293751" y="251460"/>
                </a:cubicBezTo>
                <a:cubicBezTo>
                  <a:pt x="325183" y="255651"/>
                  <a:pt x="350711" y="268700"/>
                  <a:pt x="370332" y="290703"/>
                </a:cubicBezTo>
                <a:cubicBezTo>
                  <a:pt x="389954" y="312611"/>
                  <a:pt x="399669" y="339566"/>
                  <a:pt x="399669" y="371380"/>
                </a:cubicBezTo>
                <a:cubicBezTo>
                  <a:pt x="399669" y="403193"/>
                  <a:pt x="391478" y="428339"/>
                  <a:pt x="375190" y="450247"/>
                </a:cubicBezTo>
                <a:cubicBezTo>
                  <a:pt x="358902" y="472154"/>
                  <a:pt x="336137" y="489014"/>
                  <a:pt x="307086" y="500729"/>
                </a:cubicBezTo>
                <a:cubicBezTo>
                  <a:pt x="278035" y="512445"/>
                  <a:pt x="245078" y="518351"/>
                  <a:pt x="208312" y="518351"/>
                </a:cubicBezTo>
                <a:lnTo>
                  <a:pt x="208312" y="518351"/>
                </a:lnTo>
                <a:close/>
              </a:path>
            </a:pathLst>
          </a:custGeom>
          <a:solidFill>
            <a:srgbClr val="F4FBF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30" name="!!1">
            <a:extLst>
              <a:ext uri="{FF2B5EF4-FFF2-40B4-BE49-F238E27FC236}">
                <a16:creationId xmlns:a16="http://schemas.microsoft.com/office/drawing/2014/main" id="{5FD6C5C8-04A5-32E8-564D-DB0843A4149B}"/>
              </a:ext>
            </a:extLst>
          </p:cNvPr>
          <p:cNvSpPr/>
          <p:nvPr/>
        </p:nvSpPr>
        <p:spPr>
          <a:xfrm>
            <a:off x="644991" y="-450214"/>
            <a:ext cx="141402" cy="270470"/>
          </a:xfrm>
          <a:custGeom>
            <a:avLst/>
            <a:gdLst>
              <a:gd name="connsiteX0" fmla="*/ 265176 w 265366"/>
              <a:gd name="connsiteY0" fmla="*/ 428244 h 507587"/>
              <a:gd name="connsiteX1" fmla="*/ 265176 w 265366"/>
              <a:gd name="connsiteY1" fmla="*/ 507587 h 507587"/>
              <a:gd name="connsiteX2" fmla="*/ 25718 w 265366"/>
              <a:gd name="connsiteY2" fmla="*/ 507587 h 507587"/>
              <a:gd name="connsiteX3" fmla="*/ 25718 w 265366"/>
              <a:gd name="connsiteY3" fmla="*/ 428244 h 507587"/>
              <a:gd name="connsiteX4" fmla="*/ 107633 w 265366"/>
              <a:gd name="connsiteY4" fmla="*/ 428244 h 507587"/>
              <a:gd name="connsiteX5" fmla="*/ 107633 w 265366"/>
              <a:gd name="connsiteY5" fmla="*/ 110966 h 507587"/>
              <a:gd name="connsiteX6" fmla="*/ 84487 w 265366"/>
              <a:gd name="connsiteY6" fmla="*/ 160973 h 507587"/>
              <a:gd name="connsiteX7" fmla="*/ 50673 w 265366"/>
              <a:gd name="connsiteY7" fmla="*/ 185738 h 507587"/>
              <a:gd name="connsiteX8" fmla="*/ 18669 w 265366"/>
              <a:gd name="connsiteY8" fmla="*/ 194310 h 507587"/>
              <a:gd name="connsiteX9" fmla="*/ 0 w 265366"/>
              <a:gd name="connsiteY9" fmla="*/ 195644 h 507587"/>
              <a:gd name="connsiteX10" fmla="*/ 0 w 265366"/>
              <a:gd name="connsiteY10" fmla="*/ 95155 h 507587"/>
              <a:gd name="connsiteX11" fmla="*/ 23146 w 265366"/>
              <a:gd name="connsiteY11" fmla="*/ 95155 h 507587"/>
              <a:gd name="connsiteX12" fmla="*/ 61913 w 265366"/>
              <a:gd name="connsiteY12" fmla="*/ 85439 h 507587"/>
              <a:gd name="connsiteX13" fmla="*/ 98870 w 265366"/>
              <a:gd name="connsiteY13" fmla="*/ 55912 h 507587"/>
              <a:gd name="connsiteX14" fmla="*/ 116681 w 265366"/>
              <a:gd name="connsiteY14" fmla="*/ 0 h 507587"/>
              <a:gd name="connsiteX15" fmla="*/ 196787 w 265366"/>
              <a:gd name="connsiteY15" fmla="*/ 0 h 507587"/>
              <a:gd name="connsiteX16" fmla="*/ 196787 w 265366"/>
              <a:gd name="connsiteY16" fmla="*/ 428149 h 507587"/>
              <a:gd name="connsiteX17" fmla="*/ 265367 w 265366"/>
              <a:gd name="connsiteY17" fmla="*/ 428149 h 50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5366" h="507587">
                <a:moveTo>
                  <a:pt x="265176" y="428244"/>
                </a:moveTo>
                <a:lnTo>
                  <a:pt x="265176" y="507587"/>
                </a:lnTo>
                <a:lnTo>
                  <a:pt x="25718" y="507587"/>
                </a:lnTo>
                <a:lnTo>
                  <a:pt x="25718" y="428244"/>
                </a:lnTo>
                <a:lnTo>
                  <a:pt x="107633" y="428244"/>
                </a:lnTo>
                <a:lnTo>
                  <a:pt x="107633" y="110966"/>
                </a:lnTo>
                <a:cubicBezTo>
                  <a:pt x="102870" y="132588"/>
                  <a:pt x="95155" y="149257"/>
                  <a:pt x="84487" y="160973"/>
                </a:cubicBezTo>
                <a:cubicBezTo>
                  <a:pt x="73819" y="172688"/>
                  <a:pt x="62484" y="180975"/>
                  <a:pt x="50673" y="185738"/>
                </a:cubicBezTo>
                <a:cubicBezTo>
                  <a:pt x="38767" y="190500"/>
                  <a:pt x="28099" y="193357"/>
                  <a:pt x="18669" y="194310"/>
                </a:cubicBezTo>
                <a:cubicBezTo>
                  <a:pt x="9239" y="195263"/>
                  <a:pt x="2953" y="195644"/>
                  <a:pt x="0" y="195644"/>
                </a:cubicBezTo>
                <a:lnTo>
                  <a:pt x="0" y="95155"/>
                </a:lnTo>
                <a:lnTo>
                  <a:pt x="23146" y="95155"/>
                </a:lnTo>
                <a:cubicBezTo>
                  <a:pt x="35052" y="95155"/>
                  <a:pt x="47911" y="91916"/>
                  <a:pt x="61913" y="85439"/>
                </a:cubicBezTo>
                <a:cubicBezTo>
                  <a:pt x="75819" y="78962"/>
                  <a:pt x="88202" y="69152"/>
                  <a:pt x="98870" y="55912"/>
                </a:cubicBezTo>
                <a:cubicBezTo>
                  <a:pt x="109538" y="42672"/>
                  <a:pt x="115443" y="24098"/>
                  <a:pt x="116681" y="0"/>
                </a:cubicBezTo>
                <a:lnTo>
                  <a:pt x="196787" y="0"/>
                </a:lnTo>
                <a:lnTo>
                  <a:pt x="196787" y="428149"/>
                </a:lnTo>
                <a:lnTo>
                  <a:pt x="265367" y="428149"/>
                </a:lnTo>
                <a:close/>
              </a:path>
            </a:pathLst>
          </a:custGeom>
          <a:solidFill>
            <a:srgbClr val="C8E8F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34" name="!!text2">
            <a:extLst>
              <a:ext uri="{FF2B5EF4-FFF2-40B4-BE49-F238E27FC236}">
                <a16:creationId xmlns:a16="http://schemas.microsoft.com/office/drawing/2014/main" id="{2C8A76F3-21CE-687B-86C8-C9ADCB08575C}"/>
              </a:ext>
            </a:extLst>
          </p:cNvPr>
          <p:cNvSpPr txBox="1"/>
          <p:nvPr/>
        </p:nvSpPr>
        <p:spPr>
          <a:xfrm>
            <a:off x="4353550" y="161168"/>
            <a:ext cx="3427635" cy="226665"/>
          </a:xfrm>
          <a:prstGeom prst="rect">
            <a:avLst/>
          </a:prstGeom>
          <a:noFill/>
        </p:spPr>
        <p:txBody>
          <a:bodyPr wrap="square" lIns="144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b="1">
                <a:solidFill>
                  <a:schemeClr val="bg1"/>
                </a:solidFill>
              </a:rPr>
              <a:t>Lokální profesionální podpora</a:t>
            </a:r>
          </a:p>
        </p:txBody>
      </p:sp>
      <p:sp>
        <p:nvSpPr>
          <p:cNvPr id="35" name="!!text3">
            <a:extLst>
              <a:ext uri="{FF2B5EF4-FFF2-40B4-BE49-F238E27FC236}">
                <a16:creationId xmlns:a16="http://schemas.microsoft.com/office/drawing/2014/main" id="{2A3B198D-BF4D-3409-9115-CDCE22730B16}"/>
              </a:ext>
            </a:extLst>
          </p:cNvPr>
          <p:cNvSpPr txBox="1"/>
          <p:nvPr/>
        </p:nvSpPr>
        <p:spPr>
          <a:xfrm>
            <a:off x="8140994" y="161168"/>
            <a:ext cx="3410928" cy="226665"/>
          </a:xfrm>
          <a:prstGeom prst="rect">
            <a:avLst/>
          </a:prstGeom>
          <a:noFill/>
        </p:spPr>
        <p:txBody>
          <a:bodyPr wrap="square" lIns="144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pl-PL" b="1">
                <a:solidFill>
                  <a:schemeClr val="bg1"/>
                </a:solidFill>
              </a:rPr>
              <a:t>Propojování a spolupráce v území</a:t>
            </a:r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5101BC1A-99D4-D775-F8A9-9BF7A4B363A0}"/>
              </a:ext>
            </a:extLst>
          </p:cNvPr>
          <p:cNvGrpSpPr/>
          <p:nvPr/>
        </p:nvGrpSpPr>
        <p:grpSpPr>
          <a:xfrm>
            <a:off x="4802626" y="2175163"/>
            <a:ext cx="648315" cy="648317"/>
            <a:chOff x="1187611" y="1585853"/>
            <a:chExt cx="1045926" cy="1045927"/>
          </a:xfrm>
        </p:grpSpPr>
        <p:sp>
          <p:nvSpPr>
            <p:cNvPr id="51" name="Slza 50">
              <a:extLst>
                <a:ext uri="{FF2B5EF4-FFF2-40B4-BE49-F238E27FC236}">
                  <a16:creationId xmlns:a16="http://schemas.microsoft.com/office/drawing/2014/main" id="{F9662583-90A1-32D9-58A1-A8B76264F02E}"/>
                </a:ext>
              </a:extLst>
            </p:cNvPr>
            <p:cNvSpPr/>
            <p:nvPr/>
          </p:nvSpPr>
          <p:spPr>
            <a:xfrm rot="10800000" flipH="1">
              <a:off x="1187611" y="1585853"/>
              <a:ext cx="1045926" cy="1045927"/>
            </a:xfrm>
            <a:prstGeom prst="teardrop">
              <a:avLst/>
            </a:prstGeom>
            <a:solidFill>
              <a:srgbClr val="F59A00"/>
            </a:solidFill>
            <a:ln w="349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cs-CZ" sz="2400"/>
            </a:p>
          </p:txBody>
        </p:sp>
        <p:sp>
          <p:nvSpPr>
            <p:cNvPr id="52" name="Ovál 51">
              <a:extLst>
                <a:ext uri="{FF2B5EF4-FFF2-40B4-BE49-F238E27FC236}">
                  <a16:creationId xmlns:a16="http://schemas.microsoft.com/office/drawing/2014/main" id="{8964C11A-DAD1-7B84-B24E-85C8B9E64A73}"/>
                </a:ext>
              </a:extLst>
            </p:cNvPr>
            <p:cNvSpPr/>
            <p:nvPr/>
          </p:nvSpPr>
          <p:spPr>
            <a:xfrm>
              <a:off x="1346373" y="1744617"/>
              <a:ext cx="728400" cy="728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Grafický objekt 50">
            <a:extLst>
              <a:ext uri="{FF2B5EF4-FFF2-40B4-BE49-F238E27FC236}">
                <a16:creationId xmlns:a16="http://schemas.microsoft.com/office/drawing/2014/main" id="{BAF59F8A-E3B7-725D-11F7-F28B6D169F8A}"/>
              </a:ext>
            </a:extLst>
          </p:cNvPr>
          <p:cNvSpPr/>
          <p:nvPr/>
        </p:nvSpPr>
        <p:spPr>
          <a:xfrm>
            <a:off x="5004807" y="2308185"/>
            <a:ext cx="312453" cy="251186"/>
          </a:xfrm>
          <a:custGeom>
            <a:avLst/>
            <a:gdLst>
              <a:gd name="connsiteX0" fmla="*/ 476329 w 476329"/>
              <a:gd name="connsiteY0" fmla="*/ 0 h 382931"/>
              <a:gd name="connsiteX1" fmla="*/ 184127 w 476329"/>
              <a:gd name="connsiteY1" fmla="*/ 382932 h 382931"/>
              <a:gd name="connsiteX2" fmla="*/ 184127 w 476329"/>
              <a:gd name="connsiteY2" fmla="*/ 382932 h 382931"/>
              <a:gd name="connsiteX3" fmla="*/ 0 w 476329"/>
              <a:gd name="connsiteY3" fmla="*/ 242835 h 38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329" h="382931">
                <a:moveTo>
                  <a:pt x="476329" y="0"/>
                </a:moveTo>
                <a:lnTo>
                  <a:pt x="184127" y="382932"/>
                </a:lnTo>
                <a:lnTo>
                  <a:pt x="184127" y="382932"/>
                </a:lnTo>
                <a:lnTo>
                  <a:pt x="0" y="242835"/>
                </a:lnTo>
              </a:path>
            </a:pathLst>
          </a:custGeom>
          <a:noFill/>
          <a:ln w="50800" cap="rnd">
            <a:solidFill>
              <a:srgbClr val="002367"/>
            </a:solidFill>
            <a:prstDash val="solid"/>
            <a:round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65" name="Skupina 64">
            <a:extLst>
              <a:ext uri="{FF2B5EF4-FFF2-40B4-BE49-F238E27FC236}">
                <a16:creationId xmlns:a16="http://schemas.microsoft.com/office/drawing/2014/main" id="{8BAC02C7-9173-D9EA-691E-A8E3680CDDEA}"/>
              </a:ext>
            </a:extLst>
          </p:cNvPr>
          <p:cNvGrpSpPr/>
          <p:nvPr/>
        </p:nvGrpSpPr>
        <p:grpSpPr>
          <a:xfrm>
            <a:off x="4798889" y="3160741"/>
            <a:ext cx="7847061" cy="643907"/>
            <a:chOff x="4798889" y="3160741"/>
            <a:chExt cx="7847061" cy="643907"/>
          </a:xfrm>
        </p:grpSpPr>
        <p:sp>
          <p:nvSpPr>
            <p:cNvPr id="39" name="Obdélník: se zakulacenými rohy 38">
              <a:extLst>
                <a:ext uri="{FF2B5EF4-FFF2-40B4-BE49-F238E27FC236}">
                  <a16:creationId xmlns:a16="http://schemas.microsoft.com/office/drawing/2014/main" id="{9F909B4C-F266-FB87-537E-BD454D24F41E}"/>
                </a:ext>
              </a:extLst>
            </p:cNvPr>
            <p:cNvSpPr/>
            <p:nvPr/>
          </p:nvSpPr>
          <p:spPr>
            <a:xfrm>
              <a:off x="4798889" y="3160741"/>
              <a:ext cx="7847061" cy="643907"/>
            </a:xfrm>
            <a:prstGeom prst="roundRect">
              <a:avLst>
                <a:gd name="adj" fmla="val 50000"/>
              </a:avLst>
            </a:prstGeom>
            <a:solidFill>
              <a:srgbClr val="F59A00">
                <a:alpha val="25098"/>
              </a:srgbClr>
            </a:solidFill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Volný tvar: obrazec 40">
              <a:extLst>
                <a:ext uri="{FF2B5EF4-FFF2-40B4-BE49-F238E27FC236}">
                  <a16:creationId xmlns:a16="http://schemas.microsoft.com/office/drawing/2014/main" id="{A5442139-3519-F67C-C4E1-69B3CA094BFE}"/>
                </a:ext>
              </a:extLst>
            </p:cNvPr>
            <p:cNvSpPr/>
            <p:nvPr/>
          </p:nvSpPr>
          <p:spPr>
            <a:xfrm>
              <a:off x="5639229" y="3160741"/>
              <a:ext cx="6066237" cy="643907"/>
            </a:xfrm>
            <a:custGeom>
              <a:avLst/>
              <a:gdLst>
                <a:gd name="connsiteX0" fmla="*/ 0 w 6802031"/>
                <a:gd name="connsiteY0" fmla="*/ 0 h 511757"/>
                <a:gd name="connsiteX1" fmla="*/ 6802031 w 6802031"/>
                <a:gd name="connsiteY1" fmla="*/ 0 h 511757"/>
                <a:gd name="connsiteX2" fmla="*/ 6802031 w 6802031"/>
                <a:gd name="connsiteY2" fmla="*/ 511757 h 511757"/>
                <a:gd name="connsiteX3" fmla="*/ 0 w 6802031"/>
                <a:gd name="connsiteY3" fmla="*/ 511757 h 511757"/>
                <a:gd name="connsiteX4" fmla="*/ 0 w 6802031"/>
                <a:gd name="connsiteY4" fmla="*/ 0 h 51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2031" h="511757">
                  <a:moveTo>
                    <a:pt x="0" y="0"/>
                  </a:moveTo>
                  <a:lnTo>
                    <a:pt x="6802031" y="0"/>
                  </a:lnTo>
                  <a:lnTo>
                    <a:pt x="6802031" y="511757"/>
                  </a:lnTo>
                  <a:lnTo>
                    <a:pt x="0" y="5117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800" kern="1200" baseline="0">
                  <a:solidFill>
                    <a:schemeClr val="tx1"/>
                  </a:solidFill>
                </a:rPr>
                <a:t>Helpdesk a právní poradna</a:t>
              </a:r>
              <a:endParaRPr lang="en-US" sz="2800" kern="1200">
                <a:solidFill>
                  <a:schemeClr val="tx1"/>
                </a:solidFill>
              </a:endParaRPr>
            </a:p>
          </p:txBody>
        </p:sp>
        <p:pic>
          <p:nvPicPr>
            <p:cNvPr id="55" name="Grafický objekt 54" descr="Call centrum obrys">
              <a:extLst>
                <a:ext uri="{FF2B5EF4-FFF2-40B4-BE49-F238E27FC236}">
                  <a16:creationId xmlns:a16="http://schemas.microsoft.com/office/drawing/2014/main" id="{327EDA48-5DF6-C620-7D61-500E93E62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71446" y="3212755"/>
              <a:ext cx="504930" cy="504930"/>
            </a:xfrm>
            <a:prstGeom prst="rect">
              <a:avLst/>
            </a:prstGeom>
          </p:spPr>
        </p:pic>
      </p:grpSp>
      <p:grpSp>
        <p:nvGrpSpPr>
          <p:cNvPr id="66" name="Skupina 65">
            <a:extLst>
              <a:ext uri="{FF2B5EF4-FFF2-40B4-BE49-F238E27FC236}">
                <a16:creationId xmlns:a16="http://schemas.microsoft.com/office/drawing/2014/main" id="{DC64CE55-8452-BFBE-BF0C-B41ABDA7FAC2}"/>
              </a:ext>
            </a:extLst>
          </p:cNvPr>
          <p:cNvGrpSpPr/>
          <p:nvPr/>
        </p:nvGrpSpPr>
        <p:grpSpPr>
          <a:xfrm>
            <a:off x="4798889" y="3965625"/>
            <a:ext cx="7847061" cy="643907"/>
            <a:chOff x="4798889" y="3965625"/>
            <a:chExt cx="7847061" cy="643907"/>
          </a:xfrm>
        </p:grpSpPr>
        <p:sp>
          <p:nvSpPr>
            <p:cNvPr id="42" name="Obdélník: se zakulacenými rohy 41">
              <a:extLst>
                <a:ext uri="{FF2B5EF4-FFF2-40B4-BE49-F238E27FC236}">
                  <a16:creationId xmlns:a16="http://schemas.microsoft.com/office/drawing/2014/main" id="{409DCD62-EC81-8B99-B829-F834887F66CA}"/>
                </a:ext>
              </a:extLst>
            </p:cNvPr>
            <p:cNvSpPr/>
            <p:nvPr/>
          </p:nvSpPr>
          <p:spPr>
            <a:xfrm>
              <a:off x="4798889" y="3965625"/>
              <a:ext cx="7847061" cy="643907"/>
            </a:xfrm>
            <a:prstGeom prst="roundRect">
              <a:avLst>
                <a:gd name="adj" fmla="val 50000"/>
              </a:avLst>
            </a:prstGeom>
            <a:solidFill>
              <a:srgbClr val="F59A00">
                <a:alpha val="25000"/>
              </a:srgbClr>
            </a:solidFill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Volný tvar: obrazec 43">
              <a:extLst>
                <a:ext uri="{FF2B5EF4-FFF2-40B4-BE49-F238E27FC236}">
                  <a16:creationId xmlns:a16="http://schemas.microsoft.com/office/drawing/2014/main" id="{57101150-8EF7-2542-A9F2-55B1863BB8CF}"/>
                </a:ext>
              </a:extLst>
            </p:cNvPr>
            <p:cNvSpPr/>
            <p:nvPr/>
          </p:nvSpPr>
          <p:spPr>
            <a:xfrm>
              <a:off x="5639229" y="3965625"/>
              <a:ext cx="6062703" cy="643907"/>
            </a:xfrm>
            <a:custGeom>
              <a:avLst/>
              <a:gdLst>
                <a:gd name="connsiteX0" fmla="*/ 0 w 6802031"/>
                <a:gd name="connsiteY0" fmla="*/ 0 h 511757"/>
                <a:gd name="connsiteX1" fmla="*/ 6802031 w 6802031"/>
                <a:gd name="connsiteY1" fmla="*/ 0 h 511757"/>
                <a:gd name="connsiteX2" fmla="*/ 6802031 w 6802031"/>
                <a:gd name="connsiteY2" fmla="*/ 511757 h 511757"/>
                <a:gd name="connsiteX3" fmla="*/ 0 w 6802031"/>
                <a:gd name="connsiteY3" fmla="*/ 511757 h 511757"/>
                <a:gd name="connsiteX4" fmla="*/ 0 w 6802031"/>
                <a:gd name="connsiteY4" fmla="*/ 0 h 51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2031" h="511757">
                  <a:moveTo>
                    <a:pt x="0" y="0"/>
                  </a:moveTo>
                  <a:lnTo>
                    <a:pt x="6802031" y="0"/>
                  </a:lnTo>
                  <a:lnTo>
                    <a:pt x="6802031" y="511757"/>
                  </a:lnTo>
                  <a:lnTo>
                    <a:pt x="0" y="5117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800" kern="1200" baseline="0">
                  <a:solidFill>
                    <a:schemeClr val="tx1"/>
                  </a:solidFill>
                </a:rPr>
                <a:t>Jednotné vzory dokumentů a formulářů</a:t>
              </a:r>
              <a:endParaRPr lang="en-US" sz="2800" kern="1200">
                <a:solidFill>
                  <a:schemeClr val="tx1"/>
                </a:solidFill>
              </a:endParaRPr>
            </a:p>
          </p:txBody>
        </p:sp>
        <p:pic>
          <p:nvPicPr>
            <p:cNvPr id="58" name="Grafický objekt 57" descr="Dokument obrys">
              <a:extLst>
                <a:ext uri="{FF2B5EF4-FFF2-40B4-BE49-F238E27FC236}">
                  <a16:creationId xmlns:a16="http://schemas.microsoft.com/office/drawing/2014/main" id="{B86D2684-ABB4-6895-EEAC-0FF8F73FA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97259" y="4028738"/>
              <a:ext cx="490780" cy="490780"/>
            </a:xfrm>
            <a:prstGeom prst="rect">
              <a:avLst/>
            </a:prstGeom>
          </p:spPr>
        </p:pic>
      </p:grpSp>
      <p:grpSp>
        <p:nvGrpSpPr>
          <p:cNvPr id="67" name="Skupina 66">
            <a:extLst>
              <a:ext uri="{FF2B5EF4-FFF2-40B4-BE49-F238E27FC236}">
                <a16:creationId xmlns:a16="http://schemas.microsoft.com/office/drawing/2014/main" id="{D630FA76-CB1E-E099-D7EC-0B16E60B4C98}"/>
              </a:ext>
            </a:extLst>
          </p:cNvPr>
          <p:cNvGrpSpPr/>
          <p:nvPr/>
        </p:nvGrpSpPr>
        <p:grpSpPr>
          <a:xfrm>
            <a:off x="4798889" y="4770508"/>
            <a:ext cx="7847061" cy="643907"/>
            <a:chOff x="4798889" y="4770508"/>
            <a:chExt cx="7847061" cy="643907"/>
          </a:xfrm>
        </p:grpSpPr>
        <p:sp>
          <p:nvSpPr>
            <p:cNvPr id="45" name="Obdélník: se zakulacenými rohy 44">
              <a:extLst>
                <a:ext uri="{FF2B5EF4-FFF2-40B4-BE49-F238E27FC236}">
                  <a16:creationId xmlns:a16="http://schemas.microsoft.com/office/drawing/2014/main" id="{5D20E596-3E7E-970C-FA10-047D5377BAAF}"/>
                </a:ext>
              </a:extLst>
            </p:cNvPr>
            <p:cNvSpPr/>
            <p:nvPr/>
          </p:nvSpPr>
          <p:spPr>
            <a:xfrm>
              <a:off x="4798889" y="4770508"/>
              <a:ext cx="7847061" cy="643907"/>
            </a:xfrm>
            <a:prstGeom prst="roundRect">
              <a:avLst>
                <a:gd name="adj" fmla="val 50000"/>
              </a:avLst>
            </a:prstGeom>
            <a:solidFill>
              <a:srgbClr val="F59A00">
                <a:alpha val="25000"/>
              </a:srgbClr>
            </a:solidFill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Volný tvar: obrazec 46">
              <a:extLst>
                <a:ext uri="{FF2B5EF4-FFF2-40B4-BE49-F238E27FC236}">
                  <a16:creationId xmlns:a16="http://schemas.microsoft.com/office/drawing/2014/main" id="{0DDABFAF-1B1F-FFA6-98E8-6DB9C85A7D16}"/>
                </a:ext>
              </a:extLst>
            </p:cNvPr>
            <p:cNvSpPr/>
            <p:nvPr/>
          </p:nvSpPr>
          <p:spPr>
            <a:xfrm>
              <a:off x="5639229" y="4770508"/>
              <a:ext cx="6036833" cy="643907"/>
            </a:xfrm>
            <a:custGeom>
              <a:avLst/>
              <a:gdLst>
                <a:gd name="connsiteX0" fmla="*/ 0 w 6802031"/>
                <a:gd name="connsiteY0" fmla="*/ 0 h 511757"/>
                <a:gd name="connsiteX1" fmla="*/ 6802031 w 6802031"/>
                <a:gd name="connsiteY1" fmla="*/ 0 h 511757"/>
                <a:gd name="connsiteX2" fmla="*/ 6802031 w 6802031"/>
                <a:gd name="connsiteY2" fmla="*/ 511757 h 511757"/>
                <a:gd name="connsiteX3" fmla="*/ 0 w 6802031"/>
                <a:gd name="connsiteY3" fmla="*/ 511757 h 511757"/>
                <a:gd name="connsiteX4" fmla="*/ 0 w 6802031"/>
                <a:gd name="connsiteY4" fmla="*/ 0 h 51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2031" h="511757">
                  <a:moveTo>
                    <a:pt x="0" y="0"/>
                  </a:moveTo>
                  <a:lnTo>
                    <a:pt x="6802031" y="0"/>
                  </a:lnTo>
                  <a:lnTo>
                    <a:pt x="6802031" y="511757"/>
                  </a:lnTo>
                  <a:lnTo>
                    <a:pt x="0" y="5117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800" kern="1200" baseline="0">
                  <a:solidFill>
                    <a:schemeClr val="tx1"/>
                  </a:solidFill>
                </a:rPr>
                <a:t>Metodiky a návody</a:t>
              </a:r>
              <a:endParaRPr lang="en-US" sz="2800" kern="1200">
                <a:solidFill>
                  <a:schemeClr val="tx1"/>
                </a:solidFill>
              </a:endParaRPr>
            </a:p>
          </p:txBody>
        </p:sp>
        <p:pic>
          <p:nvPicPr>
            <p:cNvPr id="60" name="Grafický objekt 59" descr="Učitel obrys">
              <a:extLst>
                <a:ext uri="{FF2B5EF4-FFF2-40B4-BE49-F238E27FC236}">
                  <a16:creationId xmlns:a16="http://schemas.microsoft.com/office/drawing/2014/main" id="{5C2CC680-0C33-CD75-876C-C9AC15AE9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50079" y="4810803"/>
              <a:ext cx="537960" cy="537960"/>
            </a:xfrm>
            <a:prstGeom prst="rect">
              <a:avLst/>
            </a:prstGeom>
          </p:spPr>
        </p:pic>
      </p:grpSp>
      <p:grpSp>
        <p:nvGrpSpPr>
          <p:cNvPr id="69" name="Skupina 68">
            <a:extLst>
              <a:ext uri="{FF2B5EF4-FFF2-40B4-BE49-F238E27FC236}">
                <a16:creationId xmlns:a16="http://schemas.microsoft.com/office/drawing/2014/main" id="{E17E46FC-46AE-8AEA-165B-4691FDB47346}"/>
              </a:ext>
            </a:extLst>
          </p:cNvPr>
          <p:cNvGrpSpPr/>
          <p:nvPr/>
        </p:nvGrpSpPr>
        <p:grpSpPr>
          <a:xfrm>
            <a:off x="4805645" y="5567134"/>
            <a:ext cx="7847061" cy="652165"/>
            <a:chOff x="4805645" y="5567134"/>
            <a:chExt cx="7847061" cy="652165"/>
          </a:xfrm>
        </p:grpSpPr>
        <p:grpSp>
          <p:nvGrpSpPr>
            <p:cNvPr id="68" name="Skupina 67">
              <a:extLst>
                <a:ext uri="{FF2B5EF4-FFF2-40B4-BE49-F238E27FC236}">
                  <a16:creationId xmlns:a16="http://schemas.microsoft.com/office/drawing/2014/main" id="{4A68C974-8BB0-F74C-6284-63FB117C402D}"/>
                </a:ext>
              </a:extLst>
            </p:cNvPr>
            <p:cNvGrpSpPr/>
            <p:nvPr/>
          </p:nvGrpSpPr>
          <p:grpSpPr>
            <a:xfrm>
              <a:off x="4805645" y="5567134"/>
              <a:ext cx="7847061" cy="643907"/>
              <a:chOff x="4798889" y="5575392"/>
              <a:chExt cx="7847061" cy="643907"/>
            </a:xfrm>
          </p:grpSpPr>
          <p:sp>
            <p:nvSpPr>
              <p:cNvPr id="48" name="Obdélník: se zakulacenými rohy 47">
                <a:extLst>
                  <a:ext uri="{FF2B5EF4-FFF2-40B4-BE49-F238E27FC236}">
                    <a16:creationId xmlns:a16="http://schemas.microsoft.com/office/drawing/2014/main" id="{CAC0971C-55C7-F61A-CDEB-5EC1FBCA0FA8}"/>
                  </a:ext>
                </a:extLst>
              </p:cNvPr>
              <p:cNvSpPr/>
              <p:nvPr/>
            </p:nvSpPr>
            <p:spPr>
              <a:xfrm>
                <a:off x="4798889" y="5575392"/>
                <a:ext cx="7847061" cy="643907"/>
              </a:xfrm>
              <a:prstGeom prst="roundRect">
                <a:avLst>
                  <a:gd name="adj" fmla="val 50000"/>
                </a:avLst>
              </a:prstGeom>
              <a:solidFill>
                <a:srgbClr val="F59A00">
                  <a:alpha val="25000"/>
                </a:srgbClr>
              </a:solidFill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/>
              </a:p>
            </p:txBody>
          </p:sp>
          <p:pic>
            <p:nvPicPr>
              <p:cNvPr id="62" name="Grafický objekt 61" descr="Knihy obrys">
                <a:extLst>
                  <a:ext uri="{FF2B5EF4-FFF2-40B4-BE49-F238E27FC236}">
                    <a16:creationId xmlns:a16="http://schemas.microsoft.com/office/drawing/2014/main" id="{B38BC43F-C278-2A73-59F3-C1D00876A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997259" y="5678488"/>
                <a:ext cx="479118" cy="479118"/>
              </a:xfrm>
              <a:prstGeom prst="rect">
                <a:avLst/>
              </a:prstGeom>
            </p:spPr>
          </p:pic>
        </p:grpSp>
        <p:sp>
          <p:nvSpPr>
            <p:cNvPr id="50" name="Volný tvar: obrazec 49">
              <a:extLst>
                <a:ext uri="{FF2B5EF4-FFF2-40B4-BE49-F238E27FC236}">
                  <a16:creationId xmlns:a16="http://schemas.microsoft.com/office/drawing/2014/main" id="{FB7F27FF-04C9-F3AD-58E2-A276C01EDB60}"/>
                </a:ext>
              </a:extLst>
            </p:cNvPr>
            <p:cNvSpPr/>
            <p:nvPr/>
          </p:nvSpPr>
          <p:spPr>
            <a:xfrm>
              <a:off x="5639229" y="5575392"/>
              <a:ext cx="6036833" cy="643907"/>
            </a:xfrm>
            <a:custGeom>
              <a:avLst/>
              <a:gdLst>
                <a:gd name="connsiteX0" fmla="*/ 0 w 6802031"/>
                <a:gd name="connsiteY0" fmla="*/ 0 h 511757"/>
                <a:gd name="connsiteX1" fmla="*/ 6802031 w 6802031"/>
                <a:gd name="connsiteY1" fmla="*/ 0 h 511757"/>
                <a:gd name="connsiteX2" fmla="*/ 6802031 w 6802031"/>
                <a:gd name="connsiteY2" fmla="*/ 511757 h 511757"/>
                <a:gd name="connsiteX3" fmla="*/ 0 w 6802031"/>
                <a:gd name="connsiteY3" fmla="*/ 511757 h 511757"/>
                <a:gd name="connsiteX4" fmla="*/ 0 w 6802031"/>
                <a:gd name="connsiteY4" fmla="*/ 0 h 51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2031" h="511757">
                  <a:moveTo>
                    <a:pt x="0" y="0"/>
                  </a:moveTo>
                  <a:lnTo>
                    <a:pt x="6802031" y="0"/>
                  </a:lnTo>
                  <a:lnTo>
                    <a:pt x="6802031" y="511757"/>
                  </a:lnTo>
                  <a:lnTo>
                    <a:pt x="0" y="5117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800" kern="1200" baseline="0">
                  <a:solidFill>
                    <a:schemeClr val="tx1"/>
                  </a:solidFill>
                </a:rPr>
                <a:t>Semináře, webináře, odborné panely</a:t>
              </a:r>
              <a:endParaRPr lang="en-US" sz="2800" kern="12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7872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8 -0.00023 L -4.16667E-6 1.85185E-6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5494 -3.7037E-7 L 3.54167E-6 -3.7037E-7 " pathEditMode="relative" rAng="0" ptsTypes="AA">
                                          <p:cBhvr>
                                            <p:cTn id="26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74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211 -1.48148E-6 L 3.54167E-6 -1.48148E-6 " pathEditMode="relative" rAng="0" ptsTypes="AA">
                                          <p:cBhvr>
                                            <p:cTn id="32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1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489 -2.59259E-6 L 3.54167E-6 -2.59259E-6 " pathEditMode="relative" rAng="0" ptsTypes="AA">
                                          <p:cBhvr>
                                            <p:cTn id="38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4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375 7.40741E-7 L 4.58333E-6 7.40741E-7 " pathEditMode="relative" rAng="0" ptsTypes="AA">
                                          <p:cBhvr>
                                            <p:cTn id="44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  <p:bldP spid="5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8 -0.00023 L -4.16667E-6 1.85185E-6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5494 -3.7037E-7 L 3.54167E-6 -3.7037E-7 " pathEditMode="relative" rAng="0" ptsTypes="AA">
                                          <p:cBhvr>
                                            <p:cTn id="26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74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211 -1.48148E-6 L 3.54167E-6 -1.48148E-6 " pathEditMode="relative" rAng="0" ptsTypes="AA">
                                          <p:cBhvr>
                                            <p:cTn id="32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1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489 -2.59259E-6 L 3.54167E-6 -2.59259E-6 " pathEditMode="relative" rAng="0" ptsTypes="AA">
                                          <p:cBhvr>
                                            <p:cTn id="38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4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375 7.40741E-7 L 4.58333E-6 7.40741E-7 " pathEditMode="relative" rAng="0" ptsTypes="AA">
                                          <p:cBhvr>
                                            <p:cTn id="44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  <p:bldP spid="53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2.3.2819"/>
  <p:tag name="SLIDO_PRESENTATION_ID" val="00000000-0000-0000-0000-000000000000"/>
  <p:tag name="SLIDO_EVENT_UUID" val="70e370be-6c76-4067-bf18-0ca200a4ed52"/>
  <p:tag name="SLIDO_EVENT_SECTION_UUID" val="cf941ad8-b4fa-4e82-90f9-23e4560ff1a8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15">
      <a:majorFont>
        <a:latin typeface="Darker Grotesque"/>
        <a:ea typeface=""/>
        <a:cs typeface=""/>
      </a:majorFont>
      <a:minorFont>
        <a:latin typeface="Darker Grotesque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CB9E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2030_sablona.potx" id="{366783AD-451A-42EC-AE15-2BFBCB344385}" vid="{CEE7ED49-F934-4CFE-9EB4-40D015782FE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980470-45a7-4967-bccf-0a3926623d34">
      <Terms xmlns="http://schemas.microsoft.com/office/infopath/2007/PartnerControls"/>
    </lcf76f155ced4ddcb4097134ff3c332f>
    <TaxCatchAll xmlns="54b3e070-48d0-4c03-aa4f-6bd149cfd57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DE555DBE4656848825F334BF195EA0E" ma:contentTypeVersion="16" ma:contentTypeDescription="Vytvoří nový dokument" ma:contentTypeScope="" ma:versionID="b064f2ead177a56190647aa47738b667">
  <xsd:schema xmlns:xsd="http://www.w3.org/2001/XMLSchema" xmlns:xs="http://www.w3.org/2001/XMLSchema" xmlns:p="http://schemas.microsoft.com/office/2006/metadata/properties" xmlns:ns2="7c980470-45a7-4967-bccf-0a3926623d34" xmlns:ns3="54b3e070-48d0-4c03-aa4f-6bd149cfd579" targetNamespace="http://schemas.microsoft.com/office/2006/metadata/properties" ma:root="true" ma:fieldsID="cbca7519cce3c7530ac1d92211344193" ns2:_="" ns3:_="">
    <xsd:import namespace="7c980470-45a7-4967-bccf-0a3926623d34"/>
    <xsd:import namespace="54b3e070-48d0-4c03-aa4f-6bd149cfd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80470-45a7-4967-bccf-0a3926623d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Značky obrázků" ma:readOnly="false" ma:fieldId="{5cf76f15-5ced-4ddc-b409-7134ff3c332f}" ma:taxonomyMulti="true" ma:sspId="7705af95-af8b-4274-9321-7e268ee483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b3e070-48d0-4c03-aa4f-6bd149cfd57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b241fb8-b154-4d88-ab0a-99069d17b6a6}" ma:internalName="TaxCatchAll" ma:showField="CatchAllData" ma:web="54b3e070-48d0-4c03-aa4f-6bd149cfd5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D56335-9B6D-4E2C-9F2C-AD113860E156}">
  <ds:schemaRefs>
    <ds:schemaRef ds:uri="33c9b4a9-9742-4ff7-90fe-3ceb86358de7"/>
    <ds:schemaRef ds:uri="54b3e070-48d0-4c03-aa4f-6bd149cfd579"/>
    <ds:schemaRef ds:uri="7c980470-45a7-4967-bccf-0a3926623d34"/>
    <ds:schemaRef ds:uri="fd579f86-2db3-4c56-9888-77a993c2598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C1AF5F2-5C0B-4B09-B507-F655AF7B92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1A5404-1A6E-4162-AF9F-FA509DB68179}">
  <ds:schemaRefs>
    <ds:schemaRef ds:uri="54b3e070-48d0-4c03-aa4f-6bd149cfd579"/>
    <ds:schemaRef ds:uri="7c980470-45a7-4967-bccf-0a3926623d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815</Words>
  <Application>Microsoft Office PowerPoint</Application>
  <PresentationFormat>Širokoúhlá obrazovka</PresentationFormat>
  <Paragraphs>118</Paragraphs>
  <Slides>13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Darker Grotesque</vt:lpstr>
      <vt:lpstr>Wingdings</vt:lpstr>
      <vt:lpstr>Motiv Office</vt:lpstr>
      <vt:lpstr>Profesionálním managementem ke kvalitní škole</vt:lpstr>
      <vt:lpstr>Střední článek podpory má zajištěné financování až do roku 2029</vt:lpstr>
      <vt:lpstr>České školy patří k nejautonomnějším v EU</vt:lpstr>
      <vt:lpstr>Ředitel české školy</vt:lpstr>
      <vt:lpstr>Největším výzvám čelí  ředitelé malých škol</vt:lpstr>
      <vt:lpstr>Prezentace aplikace PowerPoint</vt:lpstr>
      <vt:lpstr>Na jakých principech střední článek stavíme?</vt:lpstr>
      <vt:lpstr>Tři pilíře činnosti středního článku podpory</vt:lpstr>
      <vt:lpstr>Centrální tým bude podporovat oboustrannou komunikaci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verunka</dc:creator>
  <cp:lastModifiedBy>Šmíd Winterová Jana</cp:lastModifiedBy>
  <cp:revision>7</cp:revision>
  <cp:lastPrinted>2021-08-26T14:23:49Z</cp:lastPrinted>
  <dcterms:created xsi:type="dcterms:W3CDTF">2020-10-08T18:35:38Z</dcterms:created>
  <dcterms:modified xsi:type="dcterms:W3CDTF">2024-01-08T14:24:56Z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0x010100DDE555DBE4656848825F334BF195EA0E</vt:lpwstr>
  </property>
  <property fmtid="{D5CDD505-2E9C-101B-9397-08002B2CF9AE}" pid="3" name="SlidoAppVersion">
    <vt:lpwstr>1.2.3.2819</vt:lpwstr>
  </property>
  <property fmtid="{D5CDD505-2E9C-101B-9397-08002B2CF9AE}" pid="4" name="MediaServiceImageTags">
    <vt:lpwstr/>
  </property>
</Properties>
</file>