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1" r:id="rId3"/>
    <p:sldId id="274" r:id="rId4"/>
    <p:sldId id="27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67" r:id="rId14"/>
    <p:sldId id="268" r:id="rId15"/>
    <p:sldId id="269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E8DFA36-77C4-C223-99B2-C9E309EADF4F}" name="Ondřej Mocek" initials="OM" userId="S::mocek@mendelu.cz::35823c9a-6bf9-49c2-a9be-f0158ac6960a" providerId="AD"/>
  <p188:author id="{EF2588A8-4763-C383-AB70-D36E9DC94FE6}" name="tomas.fliegl@nauvs.cz" initials="to" userId="S::urn:spo:guest#tomas.fliegl@nauvs.cz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22"/>
    <p:restoredTop sz="94586"/>
  </p:normalViewPr>
  <p:slideViewPr>
    <p:cSldViewPr snapToGrid="0">
      <p:cViewPr varScale="1">
        <p:scale>
          <a:sx n="102" d="100"/>
          <a:sy n="102" d="100"/>
        </p:scale>
        <p:origin x="48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diagrams/_rels/data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E9DE65-B9DF-406C-8DA4-0E3A7C9E726F}" type="doc">
      <dgm:prSet loTypeId="urn:microsoft.com/office/officeart/2008/layout/Lined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D4D38D5-4D88-4D9E-B5AF-8C13DD79D782}">
      <dgm:prSet custT="1"/>
      <dgm:spPr/>
      <dgm:t>
        <a:bodyPr/>
        <a:lstStyle/>
        <a:p>
          <a:pPr algn="l"/>
          <a:r>
            <a:rPr lang="cs-CZ" sz="3200" dirty="0"/>
            <a:t>2016 Ph.D. Masarykova univerzita </a:t>
          </a:r>
          <a:endParaRPr lang="en-US" sz="3200" dirty="0"/>
        </a:p>
      </dgm:t>
    </dgm:pt>
    <dgm:pt modelId="{9DBEEC58-87FB-48B0-9521-1150573EA89A}" type="parTrans" cxnId="{2A9D7EE4-AACE-4D65-81C8-95021C860134}">
      <dgm:prSet/>
      <dgm:spPr/>
      <dgm:t>
        <a:bodyPr/>
        <a:lstStyle/>
        <a:p>
          <a:pPr algn="l"/>
          <a:endParaRPr lang="en-US" sz="2000"/>
        </a:p>
      </dgm:t>
    </dgm:pt>
    <dgm:pt modelId="{2B784405-DDBD-481E-AB1B-7B566CE2714B}" type="sibTrans" cxnId="{2A9D7EE4-AACE-4D65-81C8-95021C860134}">
      <dgm:prSet/>
      <dgm:spPr/>
      <dgm:t>
        <a:bodyPr/>
        <a:lstStyle/>
        <a:p>
          <a:pPr algn="l"/>
          <a:endParaRPr lang="en-US" sz="2000"/>
        </a:p>
      </dgm:t>
    </dgm:pt>
    <dgm:pt modelId="{69F9F86C-9677-4FCD-B3CC-6EE6E82292E2}">
      <dgm:prSet custT="1"/>
      <dgm:spPr/>
      <dgm:t>
        <a:bodyPr/>
        <a:lstStyle/>
        <a:p>
          <a:pPr algn="l"/>
          <a:r>
            <a:rPr lang="cs-CZ" sz="3200" dirty="0"/>
            <a:t>2013 doposud Mendelova univerzita v Brně</a:t>
          </a:r>
          <a:endParaRPr lang="en-US" sz="3200" dirty="0"/>
        </a:p>
      </dgm:t>
    </dgm:pt>
    <dgm:pt modelId="{15D8C3B0-1345-4C98-A4C1-608437654161}" type="parTrans" cxnId="{D3BC8301-78E1-48D3-9D9F-AC530A0B0CD3}">
      <dgm:prSet/>
      <dgm:spPr/>
      <dgm:t>
        <a:bodyPr/>
        <a:lstStyle/>
        <a:p>
          <a:pPr algn="l"/>
          <a:endParaRPr lang="en-US" sz="2000"/>
        </a:p>
      </dgm:t>
    </dgm:pt>
    <dgm:pt modelId="{A3C0558A-A88B-4124-A49B-0BB4D26FA556}" type="sibTrans" cxnId="{D3BC8301-78E1-48D3-9D9F-AC530A0B0CD3}">
      <dgm:prSet/>
      <dgm:spPr/>
      <dgm:t>
        <a:bodyPr/>
        <a:lstStyle/>
        <a:p>
          <a:pPr algn="l"/>
          <a:endParaRPr lang="en-US" sz="2000"/>
        </a:p>
      </dgm:t>
    </dgm:pt>
    <dgm:pt modelId="{C662F7FE-4550-4AE6-8BCC-CA4D4A7BB341}">
      <dgm:prSet custT="1"/>
      <dgm:spPr/>
      <dgm:t>
        <a:bodyPr/>
        <a:lstStyle/>
        <a:p>
          <a:pPr algn="l"/>
          <a:r>
            <a:rPr lang="cs-CZ" sz="3200" dirty="0"/>
            <a:t>Studentský člen AS, člen vědeckých rad, člen RVH, člen programových komisí, člen RVŠ, hodnotitel NAÚ, hodnotitel OP JAK</a:t>
          </a:r>
          <a:endParaRPr lang="en-US" sz="3200" dirty="0"/>
        </a:p>
      </dgm:t>
    </dgm:pt>
    <dgm:pt modelId="{56FBD9DC-537B-4CAC-B180-D8FA35AE5932}" type="parTrans" cxnId="{1E4AD6E5-01E6-4A74-907B-3CECF8246D54}">
      <dgm:prSet/>
      <dgm:spPr/>
      <dgm:t>
        <a:bodyPr/>
        <a:lstStyle/>
        <a:p>
          <a:pPr algn="l"/>
          <a:endParaRPr lang="en-US" sz="2000"/>
        </a:p>
      </dgm:t>
    </dgm:pt>
    <dgm:pt modelId="{E4600041-B967-4E85-B8E4-326F36C10571}" type="sibTrans" cxnId="{1E4AD6E5-01E6-4A74-907B-3CECF8246D54}">
      <dgm:prSet/>
      <dgm:spPr/>
      <dgm:t>
        <a:bodyPr/>
        <a:lstStyle/>
        <a:p>
          <a:pPr algn="l"/>
          <a:endParaRPr lang="en-US" sz="2000"/>
        </a:p>
      </dgm:t>
    </dgm:pt>
    <dgm:pt modelId="{CF97C9BF-0CEF-3947-839C-32671F56286A}" type="pres">
      <dgm:prSet presAssocID="{C5E9DE65-B9DF-406C-8DA4-0E3A7C9E726F}" presName="vert0" presStyleCnt="0">
        <dgm:presLayoutVars>
          <dgm:dir/>
          <dgm:animOne val="branch"/>
          <dgm:animLvl val="lvl"/>
        </dgm:presLayoutVars>
      </dgm:prSet>
      <dgm:spPr/>
    </dgm:pt>
    <dgm:pt modelId="{6C1A7CC8-9E20-E54B-8855-EBD4C0496774}" type="pres">
      <dgm:prSet presAssocID="{4D4D38D5-4D88-4D9E-B5AF-8C13DD79D782}" presName="thickLine" presStyleLbl="alignNode1" presStyleIdx="0" presStyleCnt="3"/>
      <dgm:spPr/>
    </dgm:pt>
    <dgm:pt modelId="{B4539083-F5CA-6B46-97D2-42FA425C531E}" type="pres">
      <dgm:prSet presAssocID="{4D4D38D5-4D88-4D9E-B5AF-8C13DD79D782}" presName="horz1" presStyleCnt="0"/>
      <dgm:spPr/>
    </dgm:pt>
    <dgm:pt modelId="{1B882FF2-0047-5F48-A92F-2123BBF8EF43}" type="pres">
      <dgm:prSet presAssocID="{4D4D38D5-4D88-4D9E-B5AF-8C13DD79D782}" presName="tx1" presStyleLbl="revTx" presStyleIdx="0" presStyleCnt="3"/>
      <dgm:spPr/>
    </dgm:pt>
    <dgm:pt modelId="{92989A9C-F865-8940-9AD1-3A6CFD3228CC}" type="pres">
      <dgm:prSet presAssocID="{4D4D38D5-4D88-4D9E-B5AF-8C13DD79D782}" presName="vert1" presStyleCnt="0"/>
      <dgm:spPr/>
    </dgm:pt>
    <dgm:pt modelId="{00C98929-DEB4-864E-A363-C1B7F5C63088}" type="pres">
      <dgm:prSet presAssocID="{69F9F86C-9677-4FCD-B3CC-6EE6E82292E2}" presName="thickLine" presStyleLbl="alignNode1" presStyleIdx="1" presStyleCnt="3"/>
      <dgm:spPr/>
    </dgm:pt>
    <dgm:pt modelId="{70B89850-EE10-E54F-8D72-AD92A09CB423}" type="pres">
      <dgm:prSet presAssocID="{69F9F86C-9677-4FCD-B3CC-6EE6E82292E2}" presName="horz1" presStyleCnt="0"/>
      <dgm:spPr/>
    </dgm:pt>
    <dgm:pt modelId="{E5D66814-A033-0C49-9E2D-E8902AA18086}" type="pres">
      <dgm:prSet presAssocID="{69F9F86C-9677-4FCD-B3CC-6EE6E82292E2}" presName="tx1" presStyleLbl="revTx" presStyleIdx="1" presStyleCnt="3"/>
      <dgm:spPr/>
    </dgm:pt>
    <dgm:pt modelId="{3B4ACA48-364E-6641-B6B7-03D69B911AED}" type="pres">
      <dgm:prSet presAssocID="{69F9F86C-9677-4FCD-B3CC-6EE6E82292E2}" presName="vert1" presStyleCnt="0"/>
      <dgm:spPr/>
    </dgm:pt>
    <dgm:pt modelId="{3AEDA536-48D7-7D40-9A30-583D45641C67}" type="pres">
      <dgm:prSet presAssocID="{C662F7FE-4550-4AE6-8BCC-CA4D4A7BB341}" presName="thickLine" presStyleLbl="alignNode1" presStyleIdx="2" presStyleCnt="3"/>
      <dgm:spPr/>
    </dgm:pt>
    <dgm:pt modelId="{DC628F85-E6F8-F14F-9408-0093FE79664D}" type="pres">
      <dgm:prSet presAssocID="{C662F7FE-4550-4AE6-8BCC-CA4D4A7BB341}" presName="horz1" presStyleCnt="0"/>
      <dgm:spPr/>
    </dgm:pt>
    <dgm:pt modelId="{966A0A5B-70BB-104A-A214-21DED4F1D5A1}" type="pres">
      <dgm:prSet presAssocID="{C662F7FE-4550-4AE6-8BCC-CA4D4A7BB341}" presName="tx1" presStyleLbl="revTx" presStyleIdx="2" presStyleCnt="3"/>
      <dgm:spPr/>
    </dgm:pt>
    <dgm:pt modelId="{FC1BB972-8750-7349-8CFD-975AF55FEC8C}" type="pres">
      <dgm:prSet presAssocID="{C662F7FE-4550-4AE6-8BCC-CA4D4A7BB341}" presName="vert1" presStyleCnt="0"/>
      <dgm:spPr/>
    </dgm:pt>
  </dgm:ptLst>
  <dgm:cxnLst>
    <dgm:cxn modelId="{D3BC8301-78E1-48D3-9D9F-AC530A0B0CD3}" srcId="{C5E9DE65-B9DF-406C-8DA4-0E3A7C9E726F}" destId="{69F9F86C-9677-4FCD-B3CC-6EE6E82292E2}" srcOrd="1" destOrd="0" parTransId="{15D8C3B0-1345-4C98-A4C1-608437654161}" sibTransId="{A3C0558A-A88B-4124-A49B-0BB4D26FA556}"/>
    <dgm:cxn modelId="{9FA17E44-9D7A-0B48-A81F-67678AA0EDBD}" type="presOf" srcId="{4D4D38D5-4D88-4D9E-B5AF-8C13DD79D782}" destId="{1B882FF2-0047-5F48-A92F-2123BBF8EF43}" srcOrd="0" destOrd="0" presId="urn:microsoft.com/office/officeart/2008/layout/LinedList"/>
    <dgm:cxn modelId="{A1548A5D-E97E-A64F-906A-3B08B3434A63}" type="presOf" srcId="{69F9F86C-9677-4FCD-B3CC-6EE6E82292E2}" destId="{E5D66814-A033-0C49-9E2D-E8902AA18086}" srcOrd="0" destOrd="0" presId="urn:microsoft.com/office/officeart/2008/layout/LinedList"/>
    <dgm:cxn modelId="{6369E791-D918-2942-8A4F-E98B7BD3EE05}" type="presOf" srcId="{C662F7FE-4550-4AE6-8BCC-CA4D4A7BB341}" destId="{966A0A5B-70BB-104A-A214-21DED4F1D5A1}" srcOrd="0" destOrd="0" presId="urn:microsoft.com/office/officeart/2008/layout/LinedList"/>
    <dgm:cxn modelId="{2A9D7EE4-AACE-4D65-81C8-95021C860134}" srcId="{C5E9DE65-B9DF-406C-8DA4-0E3A7C9E726F}" destId="{4D4D38D5-4D88-4D9E-B5AF-8C13DD79D782}" srcOrd="0" destOrd="0" parTransId="{9DBEEC58-87FB-48B0-9521-1150573EA89A}" sibTransId="{2B784405-DDBD-481E-AB1B-7B566CE2714B}"/>
    <dgm:cxn modelId="{1E4AD6E5-01E6-4A74-907B-3CECF8246D54}" srcId="{C5E9DE65-B9DF-406C-8DA4-0E3A7C9E726F}" destId="{C662F7FE-4550-4AE6-8BCC-CA4D4A7BB341}" srcOrd="2" destOrd="0" parTransId="{56FBD9DC-537B-4CAC-B180-D8FA35AE5932}" sibTransId="{E4600041-B967-4E85-B8E4-326F36C10571}"/>
    <dgm:cxn modelId="{97BED3F5-2529-B747-A098-B060E04AC82C}" type="presOf" srcId="{C5E9DE65-B9DF-406C-8DA4-0E3A7C9E726F}" destId="{CF97C9BF-0CEF-3947-839C-32671F56286A}" srcOrd="0" destOrd="0" presId="urn:microsoft.com/office/officeart/2008/layout/LinedList"/>
    <dgm:cxn modelId="{FE60C817-D92B-F547-B38E-C3A0303E5301}" type="presParOf" srcId="{CF97C9BF-0CEF-3947-839C-32671F56286A}" destId="{6C1A7CC8-9E20-E54B-8855-EBD4C0496774}" srcOrd="0" destOrd="0" presId="urn:microsoft.com/office/officeart/2008/layout/LinedList"/>
    <dgm:cxn modelId="{7E9F5EED-CAB1-E54F-9CCA-702DB84A373E}" type="presParOf" srcId="{CF97C9BF-0CEF-3947-839C-32671F56286A}" destId="{B4539083-F5CA-6B46-97D2-42FA425C531E}" srcOrd="1" destOrd="0" presId="urn:microsoft.com/office/officeart/2008/layout/LinedList"/>
    <dgm:cxn modelId="{0153A0C7-96E1-B24D-8A09-8A282DBB5347}" type="presParOf" srcId="{B4539083-F5CA-6B46-97D2-42FA425C531E}" destId="{1B882FF2-0047-5F48-A92F-2123BBF8EF43}" srcOrd="0" destOrd="0" presId="urn:microsoft.com/office/officeart/2008/layout/LinedList"/>
    <dgm:cxn modelId="{BBDA9057-4A90-5547-99C9-3CFE95B00C4C}" type="presParOf" srcId="{B4539083-F5CA-6B46-97D2-42FA425C531E}" destId="{92989A9C-F865-8940-9AD1-3A6CFD3228CC}" srcOrd="1" destOrd="0" presId="urn:microsoft.com/office/officeart/2008/layout/LinedList"/>
    <dgm:cxn modelId="{75D77CF9-5511-BF41-B98B-F0BFCA60D205}" type="presParOf" srcId="{CF97C9BF-0CEF-3947-839C-32671F56286A}" destId="{00C98929-DEB4-864E-A363-C1B7F5C63088}" srcOrd="2" destOrd="0" presId="urn:microsoft.com/office/officeart/2008/layout/LinedList"/>
    <dgm:cxn modelId="{B0825E8B-B937-C442-9A34-2D1C843BB96E}" type="presParOf" srcId="{CF97C9BF-0CEF-3947-839C-32671F56286A}" destId="{70B89850-EE10-E54F-8D72-AD92A09CB423}" srcOrd="3" destOrd="0" presId="urn:microsoft.com/office/officeart/2008/layout/LinedList"/>
    <dgm:cxn modelId="{F2962751-A310-6E49-8CAE-0897A6A9666B}" type="presParOf" srcId="{70B89850-EE10-E54F-8D72-AD92A09CB423}" destId="{E5D66814-A033-0C49-9E2D-E8902AA18086}" srcOrd="0" destOrd="0" presId="urn:microsoft.com/office/officeart/2008/layout/LinedList"/>
    <dgm:cxn modelId="{A8F36E5C-FB73-EB44-9F4A-9D3870BE723E}" type="presParOf" srcId="{70B89850-EE10-E54F-8D72-AD92A09CB423}" destId="{3B4ACA48-364E-6641-B6B7-03D69B911AED}" srcOrd="1" destOrd="0" presId="urn:microsoft.com/office/officeart/2008/layout/LinedList"/>
    <dgm:cxn modelId="{44263526-503B-0D48-8950-D435108D4D42}" type="presParOf" srcId="{CF97C9BF-0CEF-3947-839C-32671F56286A}" destId="{3AEDA536-48D7-7D40-9A30-583D45641C67}" srcOrd="4" destOrd="0" presId="urn:microsoft.com/office/officeart/2008/layout/LinedList"/>
    <dgm:cxn modelId="{C06A38F0-43D3-4445-9D20-27A628404BB5}" type="presParOf" srcId="{CF97C9BF-0CEF-3947-839C-32671F56286A}" destId="{DC628F85-E6F8-F14F-9408-0093FE79664D}" srcOrd="5" destOrd="0" presId="urn:microsoft.com/office/officeart/2008/layout/LinedList"/>
    <dgm:cxn modelId="{9F951B91-A42C-F446-8F68-ECB22ED80CC9}" type="presParOf" srcId="{DC628F85-E6F8-F14F-9408-0093FE79664D}" destId="{966A0A5B-70BB-104A-A214-21DED4F1D5A1}" srcOrd="0" destOrd="0" presId="urn:microsoft.com/office/officeart/2008/layout/LinedList"/>
    <dgm:cxn modelId="{07DCFF55-83A2-AB44-B5A8-F7B6BA6CA6CE}" type="presParOf" srcId="{DC628F85-E6F8-F14F-9408-0093FE79664D}" destId="{FC1BB972-8750-7349-8CFD-975AF55FEC8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14391A5-03C7-4388-8112-A3D7C693FF8A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C096E75-8634-48DA-8481-09DE73B2BE2C}">
      <dgm:prSet/>
      <dgm:spPr/>
      <dgm:t>
        <a:bodyPr/>
        <a:lstStyle/>
        <a:p>
          <a:r>
            <a:rPr lang="cs-CZ"/>
            <a:t>Větší důraz na formativní a ex post hodnocení</a:t>
          </a:r>
          <a:endParaRPr lang="en-US"/>
        </a:p>
      </dgm:t>
    </dgm:pt>
    <dgm:pt modelId="{DDDB3FD0-3102-4196-8603-AF10E9CD29CE}" type="parTrans" cxnId="{C96390F2-82E6-4098-8CDF-5C07788B5998}">
      <dgm:prSet/>
      <dgm:spPr/>
      <dgm:t>
        <a:bodyPr/>
        <a:lstStyle/>
        <a:p>
          <a:endParaRPr lang="en-US"/>
        </a:p>
      </dgm:t>
    </dgm:pt>
    <dgm:pt modelId="{3CFE1A21-233F-4BB4-85C5-991968107E30}" type="sibTrans" cxnId="{C96390F2-82E6-4098-8CDF-5C07788B5998}">
      <dgm:prSet/>
      <dgm:spPr/>
      <dgm:t>
        <a:bodyPr/>
        <a:lstStyle/>
        <a:p>
          <a:endParaRPr lang="en-US"/>
        </a:p>
      </dgm:t>
    </dgm:pt>
    <dgm:pt modelId="{3DF4AF70-2A84-4A3F-ACDD-ABA91CB5F120}">
      <dgm:prSet/>
      <dgm:spPr/>
      <dgm:t>
        <a:bodyPr/>
        <a:lstStyle/>
        <a:p>
          <a:r>
            <a:rPr lang="cs-CZ"/>
            <a:t>Digitalizace akreditačních procesů </a:t>
          </a:r>
          <a:endParaRPr lang="en-US"/>
        </a:p>
      </dgm:t>
    </dgm:pt>
    <dgm:pt modelId="{8767178F-58E0-415B-8F2C-12E428BEF0AE}" type="parTrans" cxnId="{81E25510-B50F-44D0-B89F-A69E89C6B5ED}">
      <dgm:prSet/>
      <dgm:spPr/>
      <dgm:t>
        <a:bodyPr/>
        <a:lstStyle/>
        <a:p>
          <a:endParaRPr lang="en-US"/>
        </a:p>
      </dgm:t>
    </dgm:pt>
    <dgm:pt modelId="{7E451ED5-1D04-496F-A27C-0D22FC71FB12}" type="sibTrans" cxnId="{81E25510-B50F-44D0-B89F-A69E89C6B5ED}">
      <dgm:prSet/>
      <dgm:spPr/>
      <dgm:t>
        <a:bodyPr/>
        <a:lstStyle/>
        <a:p>
          <a:endParaRPr lang="en-US"/>
        </a:p>
      </dgm:t>
    </dgm:pt>
    <dgm:pt modelId="{98EE4A7E-D105-4BFA-831D-15A1843352DB}">
      <dgm:prSet/>
      <dgm:spPr/>
      <dgm:t>
        <a:bodyPr/>
        <a:lstStyle/>
        <a:p>
          <a:r>
            <a:rPr lang="cs-CZ"/>
            <a:t>Odborné metodické a poradní centrum pro VŠ a VOŠ</a:t>
          </a:r>
          <a:endParaRPr lang="en-US"/>
        </a:p>
      </dgm:t>
    </dgm:pt>
    <dgm:pt modelId="{53582FDD-1902-45C0-A820-7D705BE115BE}" type="parTrans" cxnId="{4708BD4B-62F2-4AFC-BD11-AD030E55536F}">
      <dgm:prSet/>
      <dgm:spPr/>
      <dgm:t>
        <a:bodyPr/>
        <a:lstStyle/>
        <a:p>
          <a:endParaRPr lang="en-US"/>
        </a:p>
      </dgm:t>
    </dgm:pt>
    <dgm:pt modelId="{5DD88264-E425-4776-B944-D84961DDEC55}" type="sibTrans" cxnId="{4708BD4B-62F2-4AFC-BD11-AD030E55536F}">
      <dgm:prSet/>
      <dgm:spPr/>
      <dgm:t>
        <a:bodyPr/>
        <a:lstStyle/>
        <a:p>
          <a:endParaRPr lang="en-US"/>
        </a:p>
      </dgm:t>
    </dgm:pt>
    <dgm:pt modelId="{F207D00C-FBE7-DB4D-A520-A737B15EE5F7}" type="pres">
      <dgm:prSet presAssocID="{714391A5-03C7-4388-8112-A3D7C693FF8A}" presName="vert0" presStyleCnt="0">
        <dgm:presLayoutVars>
          <dgm:dir/>
          <dgm:animOne val="branch"/>
          <dgm:animLvl val="lvl"/>
        </dgm:presLayoutVars>
      </dgm:prSet>
      <dgm:spPr/>
    </dgm:pt>
    <dgm:pt modelId="{B43A3AC9-F85D-F240-A3F2-BEE0F4EED454}" type="pres">
      <dgm:prSet presAssocID="{9C096E75-8634-48DA-8481-09DE73B2BE2C}" presName="thickLine" presStyleLbl="alignNode1" presStyleIdx="0" presStyleCnt="3"/>
      <dgm:spPr/>
    </dgm:pt>
    <dgm:pt modelId="{112321E1-A8FD-7743-942D-754690ADFEF8}" type="pres">
      <dgm:prSet presAssocID="{9C096E75-8634-48DA-8481-09DE73B2BE2C}" presName="horz1" presStyleCnt="0"/>
      <dgm:spPr/>
    </dgm:pt>
    <dgm:pt modelId="{F2304D25-3E17-0746-9FAE-A3403581B12F}" type="pres">
      <dgm:prSet presAssocID="{9C096E75-8634-48DA-8481-09DE73B2BE2C}" presName="tx1" presStyleLbl="revTx" presStyleIdx="0" presStyleCnt="3"/>
      <dgm:spPr/>
    </dgm:pt>
    <dgm:pt modelId="{355FBEBE-3C18-764C-9FDB-9C2903A098ED}" type="pres">
      <dgm:prSet presAssocID="{9C096E75-8634-48DA-8481-09DE73B2BE2C}" presName="vert1" presStyleCnt="0"/>
      <dgm:spPr/>
    </dgm:pt>
    <dgm:pt modelId="{BB5D913E-0FC3-3D46-9BC4-470012AD4648}" type="pres">
      <dgm:prSet presAssocID="{3DF4AF70-2A84-4A3F-ACDD-ABA91CB5F120}" presName="thickLine" presStyleLbl="alignNode1" presStyleIdx="1" presStyleCnt="3"/>
      <dgm:spPr/>
    </dgm:pt>
    <dgm:pt modelId="{03C2D2DB-D573-334F-9627-B1937EA439A6}" type="pres">
      <dgm:prSet presAssocID="{3DF4AF70-2A84-4A3F-ACDD-ABA91CB5F120}" presName="horz1" presStyleCnt="0"/>
      <dgm:spPr/>
    </dgm:pt>
    <dgm:pt modelId="{518BAA17-CDB6-284D-A542-7177D7B1A56A}" type="pres">
      <dgm:prSet presAssocID="{3DF4AF70-2A84-4A3F-ACDD-ABA91CB5F120}" presName="tx1" presStyleLbl="revTx" presStyleIdx="1" presStyleCnt="3"/>
      <dgm:spPr/>
    </dgm:pt>
    <dgm:pt modelId="{EA4FD532-470C-EA48-BEDF-1FEC76D5773E}" type="pres">
      <dgm:prSet presAssocID="{3DF4AF70-2A84-4A3F-ACDD-ABA91CB5F120}" presName="vert1" presStyleCnt="0"/>
      <dgm:spPr/>
    </dgm:pt>
    <dgm:pt modelId="{78448DE0-BE4C-FE4E-A79F-7496B5DD2F10}" type="pres">
      <dgm:prSet presAssocID="{98EE4A7E-D105-4BFA-831D-15A1843352DB}" presName="thickLine" presStyleLbl="alignNode1" presStyleIdx="2" presStyleCnt="3"/>
      <dgm:spPr/>
    </dgm:pt>
    <dgm:pt modelId="{4DA3864A-B2BA-4644-A329-36B490639325}" type="pres">
      <dgm:prSet presAssocID="{98EE4A7E-D105-4BFA-831D-15A1843352DB}" presName="horz1" presStyleCnt="0"/>
      <dgm:spPr/>
    </dgm:pt>
    <dgm:pt modelId="{F3EC08A2-D501-4C4B-9CF2-01E2B85DACCF}" type="pres">
      <dgm:prSet presAssocID="{98EE4A7E-D105-4BFA-831D-15A1843352DB}" presName="tx1" presStyleLbl="revTx" presStyleIdx="2" presStyleCnt="3"/>
      <dgm:spPr/>
    </dgm:pt>
    <dgm:pt modelId="{F57EC464-449E-7543-9BC2-B98C3FEBE236}" type="pres">
      <dgm:prSet presAssocID="{98EE4A7E-D105-4BFA-831D-15A1843352DB}" presName="vert1" presStyleCnt="0"/>
      <dgm:spPr/>
    </dgm:pt>
  </dgm:ptLst>
  <dgm:cxnLst>
    <dgm:cxn modelId="{81E25510-B50F-44D0-B89F-A69E89C6B5ED}" srcId="{714391A5-03C7-4388-8112-A3D7C693FF8A}" destId="{3DF4AF70-2A84-4A3F-ACDD-ABA91CB5F120}" srcOrd="1" destOrd="0" parTransId="{8767178F-58E0-415B-8F2C-12E428BEF0AE}" sibTransId="{7E451ED5-1D04-496F-A27C-0D22FC71FB12}"/>
    <dgm:cxn modelId="{2171411B-FF4F-1449-A3F1-0D5D5058B446}" type="presOf" srcId="{9C096E75-8634-48DA-8481-09DE73B2BE2C}" destId="{F2304D25-3E17-0746-9FAE-A3403581B12F}" srcOrd="0" destOrd="0" presId="urn:microsoft.com/office/officeart/2008/layout/LinedList"/>
    <dgm:cxn modelId="{74D29541-4E6C-1742-93EC-035307B2FB78}" type="presOf" srcId="{714391A5-03C7-4388-8112-A3D7C693FF8A}" destId="{F207D00C-FBE7-DB4D-A520-A737B15EE5F7}" srcOrd="0" destOrd="0" presId="urn:microsoft.com/office/officeart/2008/layout/LinedList"/>
    <dgm:cxn modelId="{4708BD4B-62F2-4AFC-BD11-AD030E55536F}" srcId="{714391A5-03C7-4388-8112-A3D7C693FF8A}" destId="{98EE4A7E-D105-4BFA-831D-15A1843352DB}" srcOrd="2" destOrd="0" parTransId="{53582FDD-1902-45C0-A820-7D705BE115BE}" sibTransId="{5DD88264-E425-4776-B944-D84961DDEC55}"/>
    <dgm:cxn modelId="{C05D2587-8A59-1442-AD85-9A4C732EBA3A}" type="presOf" srcId="{3DF4AF70-2A84-4A3F-ACDD-ABA91CB5F120}" destId="{518BAA17-CDB6-284D-A542-7177D7B1A56A}" srcOrd="0" destOrd="0" presId="urn:microsoft.com/office/officeart/2008/layout/LinedList"/>
    <dgm:cxn modelId="{318C8D92-E8FD-7447-94A6-D50D543C6EE5}" type="presOf" srcId="{98EE4A7E-D105-4BFA-831D-15A1843352DB}" destId="{F3EC08A2-D501-4C4B-9CF2-01E2B85DACCF}" srcOrd="0" destOrd="0" presId="urn:microsoft.com/office/officeart/2008/layout/LinedList"/>
    <dgm:cxn modelId="{C96390F2-82E6-4098-8CDF-5C07788B5998}" srcId="{714391A5-03C7-4388-8112-A3D7C693FF8A}" destId="{9C096E75-8634-48DA-8481-09DE73B2BE2C}" srcOrd="0" destOrd="0" parTransId="{DDDB3FD0-3102-4196-8603-AF10E9CD29CE}" sibTransId="{3CFE1A21-233F-4BB4-85C5-991968107E30}"/>
    <dgm:cxn modelId="{320BD916-BB86-BF42-AFEF-703E5B8118FD}" type="presParOf" srcId="{F207D00C-FBE7-DB4D-A520-A737B15EE5F7}" destId="{B43A3AC9-F85D-F240-A3F2-BEE0F4EED454}" srcOrd="0" destOrd="0" presId="urn:microsoft.com/office/officeart/2008/layout/LinedList"/>
    <dgm:cxn modelId="{8C3EE5B2-7F75-D040-9DDB-AD86E29B4521}" type="presParOf" srcId="{F207D00C-FBE7-DB4D-A520-A737B15EE5F7}" destId="{112321E1-A8FD-7743-942D-754690ADFEF8}" srcOrd="1" destOrd="0" presId="urn:microsoft.com/office/officeart/2008/layout/LinedList"/>
    <dgm:cxn modelId="{43C914A8-AF7E-1B46-8E9F-70DA4F721A05}" type="presParOf" srcId="{112321E1-A8FD-7743-942D-754690ADFEF8}" destId="{F2304D25-3E17-0746-9FAE-A3403581B12F}" srcOrd="0" destOrd="0" presId="urn:microsoft.com/office/officeart/2008/layout/LinedList"/>
    <dgm:cxn modelId="{2C0650CD-649D-104A-AEAE-35734F7F8F52}" type="presParOf" srcId="{112321E1-A8FD-7743-942D-754690ADFEF8}" destId="{355FBEBE-3C18-764C-9FDB-9C2903A098ED}" srcOrd="1" destOrd="0" presId="urn:microsoft.com/office/officeart/2008/layout/LinedList"/>
    <dgm:cxn modelId="{9E327EC5-A684-6141-9204-61644F94A917}" type="presParOf" srcId="{F207D00C-FBE7-DB4D-A520-A737B15EE5F7}" destId="{BB5D913E-0FC3-3D46-9BC4-470012AD4648}" srcOrd="2" destOrd="0" presId="urn:microsoft.com/office/officeart/2008/layout/LinedList"/>
    <dgm:cxn modelId="{260347C3-95C2-1F4D-969C-32FD72B51AE9}" type="presParOf" srcId="{F207D00C-FBE7-DB4D-A520-A737B15EE5F7}" destId="{03C2D2DB-D573-334F-9627-B1937EA439A6}" srcOrd="3" destOrd="0" presId="urn:microsoft.com/office/officeart/2008/layout/LinedList"/>
    <dgm:cxn modelId="{4C49C49B-AE1B-EF40-A9CD-0DFCDC2FA45E}" type="presParOf" srcId="{03C2D2DB-D573-334F-9627-B1937EA439A6}" destId="{518BAA17-CDB6-284D-A542-7177D7B1A56A}" srcOrd="0" destOrd="0" presId="urn:microsoft.com/office/officeart/2008/layout/LinedList"/>
    <dgm:cxn modelId="{C86E9335-6500-EE47-9995-54A2814E5FDC}" type="presParOf" srcId="{03C2D2DB-D573-334F-9627-B1937EA439A6}" destId="{EA4FD532-470C-EA48-BEDF-1FEC76D5773E}" srcOrd="1" destOrd="0" presId="urn:microsoft.com/office/officeart/2008/layout/LinedList"/>
    <dgm:cxn modelId="{A61F8468-C606-8145-9C09-80BED2B7F8DE}" type="presParOf" srcId="{F207D00C-FBE7-DB4D-A520-A737B15EE5F7}" destId="{78448DE0-BE4C-FE4E-A79F-7496B5DD2F10}" srcOrd="4" destOrd="0" presId="urn:microsoft.com/office/officeart/2008/layout/LinedList"/>
    <dgm:cxn modelId="{4608AB1E-F3F4-DF4F-9EED-421863BDC24F}" type="presParOf" srcId="{F207D00C-FBE7-DB4D-A520-A737B15EE5F7}" destId="{4DA3864A-B2BA-4644-A329-36B490639325}" srcOrd="5" destOrd="0" presId="urn:microsoft.com/office/officeart/2008/layout/LinedList"/>
    <dgm:cxn modelId="{D53F1E1A-B0D7-D34C-8EB1-48A71C5296DD}" type="presParOf" srcId="{4DA3864A-B2BA-4644-A329-36B490639325}" destId="{F3EC08A2-D501-4C4B-9CF2-01E2B85DACCF}" srcOrd="0" destOrd="0" presId="urn:microsoft.com/office/officeart/2008/layout/LinedList"/>
    <dgm:cxn modelId="{0DF860BF-9B2A-C94B-9421-B719A63E0A88}" type="presParOf" srcId="{4DA3864A-B2BA-4644-A329-36B490639325}" destId="{F57EC464-449E-7543-9BC2-B98C3FEBE23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8BA3D65-A73D-4731-A8DB-5D1C797C5699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7286A3E9-0F09-46FD-9C16-EA5BF03F63FC}">
      <dgm:prSet custT="1"/>
      <dgm:spPr/>
      <dgm:t>
        <a:bodyPr/>
        <a:lstStyle/>
        <a:p>
          <a:r>
            <a:rPr lang="cs-CZ" sz="4000" dirty="0"/>
            <a:t>Aktivní participace na přípravě nového zákona o kvalitě</a:t>
          </a:r>
          <a:endParaRPr lang="en-US" sz="4000" dirty="0"/>
        </a:p>
      </dgm:t>
    </dgm:pt>
    <dgm:pt modelId="{F02AD13E-BE3F-456D-819A-935E60D18519}" type="parTrans" cxnId="{8D687818-523F-4C72-AFB7-2E643C553EDD}">
      <dgm:prSet/>
      <dgm:spPr/>
      <dgm:t>
        <a:bodyPr/>
        <a:lstStyle/>
        <a:p>
          <a:endParaRPr lang="en-US" sz="1600"/>
        </a:p>
      </dgm:t>
    </dgm:pt>
    <dgm:pt modelId="{1FA705BA-092F-4180-9EDE-F7FFA5978E85}" type="sibTrans" cxnId="{8D687818-523F-4C72-AFB7-2E643C553EDD}">
      <dgm:prSet/>
      <dgm:spPr/>
      <dgm:t>
        <a:bodyPr/>
        <a:lstStyle/>
        <a:p>
          <a:endParaRPr lang="en-US" sz="1600"/>
        </a:p>
      </dgm:t>
    </dgm:pt>
    <dgm:pt modelId="{070FB37F-74B8-4B9A-A940-5A1841F8A37C}">
      <dgm:prSet custT="1"/>
      <dgm:spPr/>
      <dgm:t>
        <a:bodyPr/>
        <a:lstStyle/>
        <a:p>
          <a:r>
            <a:rPr lang="cs-CZ" sz="4000"/>
            <a:t>Diskuse o proměně akreditačních procesů a systému hodnocení kvality</a:t>
          </a:r>
          <a:endParaRPr lang="en-US" sz="4000"/>
        </a:p>
      </dgm:t>
    </dgm:pt>
    <dgm:pt modelId="{1C23F925-C5DF-4248-B815-F7D5D5C4D300}" type="parTrans" cxnId="{B4F61775-EE4F-464C-9D22-96971A712439}">
      <dgm:prSet/>
      <dgm:spPr/>
      <dgm:t>
        <a:bodyPr/>
        <a:lstStyle/>
        <a:p>
          <a:endParaRPr lang="en-US" sz="1600"/>
        </a:p>
      </dgm:t>
    </dgm:pt>
    <dgm:pt modelId="{3548E2CE-857B-4937-8558-920F0D3D57B5}" type="sibTrans" cxnId="{B4F61775-EE4F-464C-9D22-96971A712439}">
      <dgm:prSet/>
      <dgm:spPr/>
      <dgm:t>
        <a:bodyPr/>
        <a:lstStyle/>
        <a:p>
          <a:endParaRPr lang="en-US" sz="1600"/>
        </a:p>
      </dgm:t>
    </dgm:pt>
    <dgm:pt modelId="{C1B4D416-0AE3-7146-877A-9E60CDDD1828}" type="pres">
      <dgm:prSet presAssocID="{F8BA3D65-A73D-4731-A8DB-5D1C797C5699}" presName="vert0" presStyleCnt="0">
        <dgm:presLayoutVars>
          <dgm:dir/>
          <dgm:animOne val="branch"/>
          <dgm:animLvl val="lvl"/>
        </dgm:presLayoutVars>
      </dgm:prSet>
      <dgm:spPr/>
    </dgm:pt>
    <dgm:pt modelId="{3768D000-B169-6347-8B30-FEDB39432003}" type="pres">
      <dgm:prSet presAssocID="{7286A3E9-0F09-46FD-9C16-EA5BF03F63FC}" presName="thickLine" presStyleLbl="alignNode1" presStyleIdx="0" presStyleCnt="2"/>
      <dgm:spPr/>
    </dgm:pt>
    <dgm:pt modelId="{08EC87C9-77E7-6542-8CD4-BAE5FB87DB4C}" type="pres">
      <dgm:prSet presAssocID="{7286A3E9-0F09-46FD-9C16-EA5BF03F63FC}" presName="horz1" presStyleCnt="0"/>
      <dgm:spPr/>
    </dgm:pt>
    <dgm:pt modelId="{0D41D96B-DB6D-A34A-8355-055C0E18188C}" type="pres">
      <dgm:prSet presAssocID="{7286A3E9-0F09-46FD-9C16-EA5BF03F63FC}" presName="tx1" presStyleLbl="revTx" presStyleIdx="0" presStyleCnt="2"/>
      <dgm:spPr/>
    </dgm:pt>
    <dgm:pt modelId="{F93E90A1-CFB4-924C-AAFC-8326A1C674CB}" type="pres">
      <dgm:prSet presAssocID="{7286A3E9-0F09-46FD-9C16-EA5BF03F63FC}" presName="vert1" presStyleCnt="0"/>
      <dgm:spPr/>
    </dgm:pt>
    <dgm:pt modelId="{6687752C-6810-1945-B87F-3E7CFA23269B}" type="pres">
      <dgm:prSet presAssocID="{070FB37F-74B8-4B9A-A940-5A1841F8A37C}" presName="thickLine" presStyleLbl="alignNode1" presStyleIdx="1" presStyleCnt="2"/>
      <dgm:spPr/>
    </dgm:pt>
    <dgm:pt modelId="{0523BA1A-0F75-594E-80DE-D9C37197BA7A}" type="pres">
      <dgm:prSet presAssocID="{070FB37F-74B8-4B9A-A940-5A1841F8A37C}" presName="horz1" presStyleCnt="0"/>
      <dgm:spPr/>
    </dgm:pt>
    <dgm:pt modelId="{5B9E8D2D-F717-DF46-A882-5FDE59D5D08D}" type="pres">
      <dgm:prSet presAssocID="{070FB37F-74B8-4B9A-A940-5A1841F8A37C}" presName="tx1" presStyleLbl="revTx" presStyleIdx="1" presStyleCnt="2"/>
      <dgm:spPr/>
    </dgm:pt>
    <dgm:pt modelId="{31CD1AEE-C7D6-704C-882B-47B2C9BE0E50}" type="pres">
      <dgm:prSet presAssocID="{070FB37F-74B8-4B9A-A940-5A1841F8A37C}" presName="vert1" presStyleCnt="0"/>
      <dgm:spPr/>
    </dgm:pt>
  </dgm:ptLst>
  <dgm:cxnLst>
    <dgm:cxn modelId="{8D687818-523F-4C72-AFB7-2E643C553EDD}" srcId="{F8BA3D65-A73D-4731-A8DB-5D1C797C5699}" destId="{7286A3E9-0F09-46FD-9C16-EA5BF03F63FC}" srcOrd="0" destOrd="0" parTransId="{F02AD13E-BE3F-456D-819A-935E60D18519}" sibTransId="{1FA705BA-092F-4180-9EDE-F7FFA5978E85}"/>
    <dgm:cxn modelId="{DEDDDA39-1EE2-A644-B60A-2837914E80F9}" type="presOf" srcId="{F8BA3D65-A73D-4731-A8DB-5D1C797C5699}" destId="{C1B4D416-0AE3-7146-877A-9E60CDDD1828}" srcOrd="0" destOrd="0" presId="urn:microsoft.com/office/officeart/2008/layout/LinedList"/>
    <dgm:cxn modelId="{42BF9653-8EEA-C541-BB41-19DEFD788810}" type="presOf" srcId="{7286A3E9-0F09-46FD-9C16-EA5BF03F63FC}" destId="{0D41D96B-DB6D-A34A-8355-055C0E18188C}" srcOrd="0" destOrd="0" presId="urn:microsoft.com/office/officeart/2008/layout/LinedList"/>
    <dgm:cxn modelId="{B4F61775-EE4F-464C-9D22-96971A712439}" srcId="{F8BA3D65-A73D-4731-A8DB-5D1C797C5699}" destId="{070FB37F-74B8-4B9A-A940-5A1841F8A37C}" srcOrd="1" destOrd="0" parTransId="{1C23F925-C5DF-4248-B815-F7D5D5C4D300}" sibTransId="{3548E2CE-857B-4937-8558-920F0D3D57B5}"/>
    <dgm:cxn modelId="{D52F48A5-6580-404B-9112-579F36DA169C}" type="presOf" srcId="{070FB37F-74B8-4B9A-A940-5A1841F8A37C}" destId="{5B9E8D2D-F717-DF46-A882-5FDE59D5D08D}" srcOrd="0" destOrd="0" presId="urn:microsoft.com/office/officeart/2008/layout/LinedList"/>
    <dgm:cxn modelId="{F0707E22-C437-5C47-88BF-7DF9C4BF9880}" type="presParOf" srcId="{C1B4D416-0AE3-7146-877A-9E60CDDD1828}" destId="{3768D000-B169-6347-8B30-FEDB39432003}" srcOrd="0" destOrd="0" presId="urn:microsoft.com/office/officeart/2008/layout/LinedList"/>
    <dgm:cxn modelId="{B4897B17-06D8-D940-AC84-4885206D9BCA}" type="presParOf" srcId="{C1B4D416-0AE3-7146-877A-9E60CDDD1828}" destId="{08EC87C9-77E7-6542-8CD4-BAE5FB87DB4C}" srcOrd="1" destOrd="0" presId="urn:microsoft.com/office/officeart/2008/layout/LinedList"/>
    <dgm:cxn modelId="{2236AB97-A22B-7C4D-832B-B409720DF496}" type="presParOf" srcId="{08EC87C9-77E7-6542-8CD4-BAE5FB87DB4C}" destId="{0D41D96B-DB6D-A34A-8355-055C0E18188C}" srcOrd="0" destOrd="0" presId="urn:microsoft.com/office/officeart/2008/layout/LinedList"/>
    <dgm:cxn modelId="{7006D9B8-B76B-5940-B399-C7BE18C76928}" type="presParOf" srcId="{08EC87C9-77E7-6542-8CD4-BAE5FB87DB4C}" destId="{F93E90A1-CFB4-924C-AAFC-8326A1C674CB}" srcOrd="1" destOrd="0" presId="urn:microsoft.com/office/officeart/2008/layout/LinedList"/>
    <dgm:cxn modelId="{138B1922-4CAE-7B4D-A3EC-99789D6E43DC}" type="presParOf" srcId="{C1B4D416-0AE3-7146-877A-9E60CDDD1828}" destId="{6687752C-6810-1945-B87F-3E7CFA23269B}" srcOrd="2" destOrd="0" presId="urn:microsoft.com/office/officeart/2008/layout/LinedList"/>
    <dgm:cxn modelId="{37322048-66F7-7240-8783-58DE88EA7A57}" type="presParOf" srcId="{C1B4D416-0AE3-7146-877A-9E60CDDD1828}" destId="{0523BA1A-0F75-594E-80DE-D9C37197BA7A}" srcOrd="3" destOrd="0" presId="urn:microsoft.com/office/officeart/2008/layout/LinedList"/>
    <dgm:cxn modelId="{DC4A6A48-E5D1-8748-86ED-910488C895F5}" type="presParOf" srcId="{0523BA1A-0F75-594E-80DE-D9C37197BA7A}" destId="{5B9E8D2D-F717-DF46-A882-5FDE59D5D08D}" srcOrd="0" destOrd="0" presId="urn:microsoft.com/office/officeart/2008/layout/LinedList"/>
    <dgm:cxn modelId="{23EA5FAF-BBB1-ED48-8DCC-674801D1B916}" type="presParOf" srcId="{0523BA1A-0F75-594E-80DE-D9C37197BA7A}" destId="{31CD1AEE-C7D6-704C-882B-47B2C9BE0E5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89FE826-DCA0-4A0B-9D94-9A9A43FC2543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A487C56-E1B6-46E5-9989-9ED3C58F68E7}">
      <dgm:prSet/>
      <dgm:spPr/>
      <dgm:t>
        <a:bodyPr/>
        <a:lstStyle/>
        <a:p>
          <a:r>
            <a:rPr lang="cs-CZ"/>
            <a:t>Studentský zástupce jako nositel zpětné vazby</a:t>
          </a:r>
          <a:endParaRPr lang="en-US"/>
        </a:p>
      </dgm:t>
    </dgm:pt>
    <dgm:pt modelId="{44B9FC3B-FF06-4C5E-872F-D0BB91B9F253}" type="parTrans" cxnId="{644D37D3-CDED-4B5A-A860-F731E2A6D90A}">
      <dgm:prSet/>
      <dgm:spPr/>
      <dgm:t>
        <a:bodyPr/>
        <a:lstStyle/>
        <a:p>
          <a:endParaRPr lang="en-US"/>
        </a:p>
      </dgm:t>
    </dgm:pt>
    <dgm:pt modelId="{DA963101-CFF9-446E-8CBE-9397250E6395}" type="sibTrans" cxnId="{644D37D3-CDED-4B5A-A860-F731E2A6D90A}">
      <dgm:prSet/>
      <dgm:spPr/>
      <dgm:t>
        <a:bodyPr/>
        <a:lstStyle/>
        <a:p>
          <a:endParaRPr lang="en-US"/>
        </a:p>
      </dgm:t>
    </dgm:pt>
    <dgm:pt modelId="{CB36D1CF-C54E-4CB6-AB9C-227E23110509}">
      <dgm:prSet/>
      <dgm:spPr/>
      <dgm:t>
        <a:bodyPr/>
        <a:lstStyle/>
        <a:p>
          <a:r>
            <a:rPr lang="en-US"/>
            <a:t>Vytvoření studentské platformy</a:t>
          </a:r>
        </a:p>
      </dgm:t>
    </dgm:pt>
    <dgm:pt modelId="{4FD0BA10-B0E5-4250-B08F-E34AEE699B1B}" type="parTrans" cxnId="{5CAF4D8E-5549-4F0B-AD7E-259206C3DD08}">
      <dgm:prSet/>
      <dgm:spPr/>
      <dgm:t>
        <a:bodyPr/>
        <a:lstStyle/>
        <a:p>
          <a:endParaRPr lang="en-US"/>
        </a:p>
      </dgm:t>
    </dgm:pt>
    <dgm:pt modelId="{3D281F64-3445-4035-9422-46CD4280DE19}" type="sibTrans" cxnId="{5CAF4D8E-5549-4F0B-AD7E-259206C3DD08}">
      <dgm:prSet/>
      <dgm:spPr/>
      <dgm:t>
        <a:bodyPr/>
        <a:lstStyle/>
        <a:p>
          <a:endParaRPr lang="en-US"/>
        </a:p>
      </dgm:t>
    </dgm:pt>
    <dgm:pt modelId="{3C5532C2-5307-4EDB-84D1-766249B07780}">
      <dgm:prSet/>
      <dgm:spPr/>
      <dgm:t>
        <a:bodyPr/>
        <a:lstStyle/>
        <a:p>
          <a:r>
            <a:rPr lang="en-US"/>
            <a:t>Podpora sdílení dobré praxe</a:t>
          </a:r>
        </a:p>
      </dgm:t>
    </dgm:pt>
    <dgm:pt modelId="{1C77DAFE-25C7-4B9B-94EF-357D7F2E5716}" type="parTrans" cxnId="{DFB3E1B5-EE52-4DD7-BD33-2AF9BE9842B9}">
      <dgm:prSet/>
      <dgm:spPr/>
      <dgm:t>
        <a:bodyPr/>
        <a:lstStyle/>
        <a:p>
          <a:endParaRPr lang="en-US"/>
        </a:p>
      </dgm:t>
    </dgm:pt>
    <dgm:pt modelId="{9D2BB939-ACD7-4AB7-941E-B044B21A4D2B}" type="sibTrans" cxnId="{DFB3E1B5-EE52-4DD7-BD33-2AF9BE9842B9}">
      <dgm:prSet/>
      <dgm:spPr/>
      <dgm:t>
        <a:bodyPr/>
        <a:lstStyle/>
        <a:p>
          <a:endParaRPr lang="en-US"/>
        </a:p>
      </dgm:t>
    </dgm:pt>
    <dgm:pt modelId="{223C1354-BD74-E949-9A5B-B3F81452E8B4}" type="pres">
      <dgm:prSet presAssocID="{B89FE826-DCA0-4A0B-9D94-9A9A43FC2543}" presName="vert0" presStyleCnt="0">
        <dgm:presLayoutVars>
          <dgm:dir/>
          <dgm:animOne val="branch"/>
          <dgm:animLvl val="lvl"/>
        </dgm:presLayoutVars>
      </dgm:prSet>
      <dgm:spPr/>
    </dgm:pt>
    <dgm:pt modelId="{95B8E918-EF1A-014F-9A89-D4268B0BCB08}" type="pres">
      <dgm:prSet presAssocID="{BA487C56-E1B6-46E5-9989-9ED3C58F68E7}" presName="thickLine" presStyleLbl="alignNode1" presStyleIdx="0" presStyleCnt="3"/>
      <dgm:spPr/>
    </dgm:pt>
    <dgm:pt modelId="{9BDE4415-2B5D-0C40-A7E5-6925EF5CDC79}" type="pres">
      <dgm:prSet presAssocID="{BA487C56-E1B6-46E5-9989-9ED3C58F68E7}" presName="horz1" presStyleCnt="0"/>
      <dgm:spPr/>
    </dgm:pt>
    <dgm:pt modelId="{7069F85A-653C-984B-8E75-36D7E3D6D438}" type="pres">
      <dgm:prSet presAssocID="{BA487C56-E1B6-46E5-9989-9ED3C58F68E7}" presName="tx1" presStyleLbl="revTx" presStyleIdx="0" presStyleCnt="3"/>
      <dgm:spPr/>
    </dgm:pt>
    <dgm:pt modelId="{7E189311-F417-A84C-B242-6C767D15013A}" type="pres">
      <dgm:prSet presAssocID="{BA487C56-E1B6-46E5-9989-9ED3C58F68E7}" presName="vert1" presStyleCnt="0"/>
      <dgm:spPr/>
    </dgm:pt>
    <dgm:pt modelId="{6F3F6A49-B8FE-5444-B26F-74E8790D6DD8}" type="pres">
      <dgm:prSet presAssocID="{CB36D1CF-C54E-4CB6-AB9C-227E23110509}" presName="thickLine" presStyleLbl="alignNode1" presStyleIdx="1" presStyleCnt="3"/>
      <dgm:spPr/>
    </dgm:pt>
    <dgm:pt modelId="{7479EF56-B922-E946-BEFC-CF6ABC153A08}" type="pres">
      <dgm:prSet presAssocID="{CB36D1CF-C54E-4CB6-AB9C-227E23110509}" presName="horz1" presStyleCnt="0"/>
      <dgm:spPr/>
    </dgm:pt>
    <dgm:pt modelId="{70B76366-0DB1-E24C-BDF6-AB20AFB430F2}" type="pres">
      <dgm:prSet presAssocID="{CB36D1CF-C54E-4CB6-AB9C-227E23110509}" presName="tx1" presStyleLbl="revTx" presStyleIdx="1" presStyleCnt="3"/>
      <dgm:spPr/>
    </dgm:pt>
    <dgm:pt modelId="{86166A88-F795-8548-8AE4-2F1B75321C19}" type="pres">
      <dgm:prSet presAssocID="{CB36D1CF-C54E-4CB6-AB9C-227E23110509}" presName="vert1" presStyleCnt="0"/>
      <dgm:spPr/>
    </dgm:pt>
    <dgm:pt modelId="{CCC6DF4D-5E96-354E-BB14-FCB8E45C96D1}" type="pres">
      <dgm:prSet presAssocID="{3C5532C2-5307-4EDB-84D1-766249B07780}" presName="thickLine" presStyleLbl="alignNode1" presStyleIdx="2" presStyleCnt="3"/>
      <dgm:spPr/>
    </dgm:pt>
    <dgm:pt modelId="{56EE772B-A31D-F046-8CDA-F06469E354FA}" type="pres">
      <dgm:prSet presAssocID="{3C5532C2-5307-4EDB-84D1-766249B07780}" presName="horz1" presStyleCnt="0"/>
      <dgm:spPr/>
    </dgm:pt>
    <dgm:pt modelId="{D78B677F-1C83-B641-92ED-276718F46EA6}" type="pres">
      <dgm:prSet presAssocID="{3C5532C2-5307-4EDB-84D1-766249B07780}" presName="tx1" presStyleLbl="revTx" presStyleIdx="2" presStyleCnt="3"/>
      <dgm:spPr/>
    </dgm:pt>
    <dgm:pt modelId="{FFD341D3-3D91-F949-81D4-AB31212015CD}" type="pres">
      <dgm:prSet presAssocID="{3C5532C2-5307-4EDB-84D1-766249B07780}" presName="vert1" presStyleCnt="0"/>
      <dgm:spPr/>
    </dgm:pt>
  </dgm:ptLst>
  <dgm:cxnLst>
    <dgm:cxn modelId="{7A47C115-2ED7-E045-8D30-A77C19D6D9E5}" type="presOf" srcId="{3C5532C2-5307-4EDB-84D1-766249B07780}" destId="{D78B677F-1C83-B641-92ED-276718F46EA6}" srcOrd="0" destOrd="0" presId="urn:microsoft.com/office/officeart/2008/layout/LinedList"/>
    <dgm:cxn modelId="{1126C71C-E1FD-6145-8909-DE364E7813AF}" type="presOf" srcId="{BA487C56-E1B6-46E5-9989-9ED3C58F68E7}" destId="{7069F85A-653C-984B-8E75-36D7E3D6D438}" srcOrd="0" destOrd="0" presId="urn:microsoft.com/office/officeart/2008/layout/LinedList"/>
    <dgm:cxn modelId="{1A9CC25C-D9CD-FA44-9BDA-01C8DDEE158A}" type="presOf" srcId="{B89FE826-DCA0-4A0B-9D94-9A9A43FC2543}" destId="{223C1354-BD74-E949-9A5B-B3F81452E8B4}" srcOrd="0" destOrd="0" presId="urn:microsoft.com/office/officeart/2008/layout/LinedList"/>
    <dgm:cxn modelId="{5CAF4D8E-5549-4F0B-AD7E-259206C3DD08}" srcId="{B89FE826-DCA0-4A0B-9D94-9A9A43FC2543}" destId="{CB36D1CF-C54E-4CB6-AB9C-227E23110509}" srcOrd="1" destOrd="0" parTransId="{4FD0BA10-B0E5-4250-B08F-E34AEE699B1B}" sibTransId="{3D281F64-3445-4035-9422-46CD4280DE19}"/>
    <dgm:cxn modelId="{DFB3E1B5-EE52-4DD7-BD33-2AF9BE9842B9}" srcId="{B89FE826-DCA0-4A0B-9D94-9A9A43FC2543}" destId="{3C5532C2-5307-4EDB-84D1-766249B07780}" srcOrd="2" destOrd="0" parTransId="{1C77DAFE-25C7-4B9B-94EF-357D7F2E5716}" sibTransId="{9D2BB939-ACD7-4AB7-941E-B044B21A4D2B}"/>
    <dgm:cxn modelId="{644D37D3-CDED-4B5A-A860-F731E2A6D90A}" srcId="{B89FE826-DCA0-4A0B-9D94-9A9A43FC2543}" destId="{BA487C56-E1B6-46E5-9989-9ED3C58F68E7}" srcOrd="0" destOrd="0" parTransId="{44B9FC3B-FF06-4C5E-872F-D0BB91B9F253}" sibTransId="{DA963101-CFF9-446E-8CBE-9397250E6395}"/>
    <dgm:cxn modelId="{4A7FB2D4-20A4-C14E-87D7-97A1779FD1FD}" type="presOf" srcId="{CB36D1CF-C54E-4CB6-AB9C-227E23110509}" destId="{70B76366-0DB1-E24C-BDF6-AB20AFB430F2}" srcOrd="0" destOrd="0" presId="urn:microsoft.com/office/officeart/2008/layout/LinedList"/>
    <dgm:cxn modelId="{DC26E82B-0941-C741-9016-0B1B99919A91}" type="presParOf" srcId="{223C1354-BD74-E949-9A5B-B3F81452E8B4}" destId="{95B8E918-EF1A-014F-9A89-D4268B0BCB08}" srcOrd="0" destOrd="0" presId="urn:microsoft.com/office/officeart/2008/layout/LinedList"/>
    <dgm:cxn modelId="{41563450-B5D6-974A-8856-593BDCA80A36}" type="presParOf" srcId="{223C1354-BD74-E949-9A5B-B3F81452E8B4}" destId="{9BDE4415-2B5D-0C40-A7E5-6925EF5CDC79}" srcOrd="1" destOrd="0" presId="urn:microsoft.com/office/officeart/2008/layout/LinedList"/>
    <dgm:cxn modelId="{AE2538D1-B57E-4E4D-9497-146AB9A35566}" type="presParOf" srcId="{9BDE4415-2B5D-0C40-A7E5-6925EF5CDC79}" destId="{7069F85A-653C-984B-8E75-36D7E3D6D438}" srcOrd="0" destOrd="0" presId="urn:microsoft.com/office/officeart/2008/layout/LinedList"/>
    <dgm:cxn modelId="{BBD4B2CD-4314-784B-808B-95224A527CDF}" type="presParOf" srcId="{9BDE4415-2B5D-0C40-A7E5-6925EF5CDC79}" destId="{7E189311-F417-A84C-B242-6C767D15013A}" srcOrd="1" destOrd="0" presId="urn:microsoft.com/office/officeart/2008/layout/LinedList"/>
    <dgm:cxn modelId="{7B96A755-4D3D-F745-AAAB-A17F56CC3DB1}" type="presParOf" srcId="{223C1354-BD74-E949-9A5B-B3F81452E8B4}" destId="{6F3F6A49-B8FE-5444-B26F-74E8790D6DD8}" srcOrd="2" destOrd="0" presId="urn:microsoft.com/office/officeart/2008/layout/LinedList"/>
    <dgm:cxn modelId="{0BBF6F70-0D65-5E4F-BA7A-3A2C6F60D1BE}" type="presParOf" srcId="{223C1354-BD74-E949-9A5B-B3F81452E8B4}" destId="{7479EF56-B922-E946-BEFC-CF6ABC153A08}" srcOrd="3" destOrd="0" presId="urn:microsoft.com/office/officeart/2008/layout/LinedList"/>
    <dgm:cxn modelId="{0006B7F5-E77D-0641-97E6-7C33E6E434EE}" type="presParOf" srcId="{7479EF56-B922-E946-BEFC-CF6ABC153A08}" destId="{70B76366-0DB1-E24C-BDF6-AB20AFB430F2}" srcOrd="0" destOrd="0" presId="urn:microsoft.com/office/officeart/2008/layout/LinedList"/>
    <dgm:cxn modelId="{162D15F3-2141-8E4D-B522-1E5DB32B4CD1}" type="presParOf" srcId="{7479EF56-B922-E946-BEFC-CF6ABC153A08}" destId="{86166A88-F795-8548-8AE4-2F1B75321C19}" srcOrd="1" destOrd="0" presId="urn:microsoft.com/office/officeart/2008/layout/LinedList"/>
    <dgm:cxn modelId="{AE83265E-DF05-7843-9DDD-F36998F92159}" type="presParOf" srcId="{223C1354-BD74-E949-9A5B-B3F81452E8B4}" destId="{CCC6DF4D-5E96-354E-BB14-FCB8E45C96D1}" srcOrd="4" destOrd="0" presId="urn:microsoft.com/office/officeart/2008/layout/LinedList"/>
    <dgm:cxn modelId="{B0624877-BD3D-5446-9423-6B2427EAC3BD}" type="presParOf" srcId="{223C1354-BD74-E949-9A5B-B3F81452E8B4}" destId="{56EE772B-A31D-F046-8CDA-F06469E354FA}" srcOrd="5" destOrd="0" presId="urn:microsoft.com/office/officeart/2008/layout/LinedList"/>
    <dgm:cxn modelId="{6576C253-A0E9-4048-B287-54E67C58E186}" type="presParOf" srcId="{56EE772B-A31D-F046-8CDA-F06469E354FA}" destId="{D78B677F-1C83-B641-92ED-276718F46EA6}" srcOrd="0" destOrd="0" presId="urn:microsoft.com/office/officeart/2008/layout/LinedList"/>
    <dgm:cxn modelId="{8F999897-FCA4-0B46-A749-4DDEBD92F76E}" type="presParOf" srcId="{56EE772B-A31D-F046-8CDA-F06469E354FA}" destId="{FFD341D3-3D91-F949-81D4-AB31212015C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57A2C01-CC53-4EF2-AC1B-8EA177528D44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76F83D28-D0A2-47B9-9495-460EF3703AD0}">
      <dgm:prSet/>
      <dgm:spPr/>
      <dgm:t>
        <a:bodyPr/>
        <a:lstStyle/>
        <a:p>
          <a:r>
            <a:rPr lang="en-US"/>
            <a:t>Vyjasnění profilu absolventa</a:t>
          </a:r>
          <a:r>
            <a:rPr lang="cs-CZ"/>
            <a:t> </a:t>
          </a:r>
          <a:r>
            <a:rPr lang="cs-CZ">
              <a:sym typeface="Wingdings" panose="05000000000000000000" pitchFamily="2" charset="2"/>
            </a:rPr>
            <a:t></a:t>
          </a:r>
          <a:r>
            <a:rPr lang="cs-CZ"/>
            <a:t> akreditační standardy</a:t>
          </a:r>
          <a:endParaRPr lang="en-US"/>
        </a:p>
      </dgm:t>
    </dgm:pt>
    <dgm:pt modelId="{44D09D4D-9DB2-4540-9FD8-EE0D614FB2B8}" type="parTrans" cxnId="{9CF1E279-B665-444C-A050-BC6979DF3F8A}">
      <dgm:prSet/>
      <dgm:spPr/>
      <dgm:t>
        <a:bodyPr/>
        <a:lstStyle/>
        <a:p>
          <a:endParaRPr lang="en-US"/>
        </a:p>
      </dgm:t>
    </dgm:pt>
    <dgm:pt modelId="{7633498A-7020-413B-80B7-CEE0907701FF}" type="sibTrans" cxnId="{9CF1E279-B665-444C-A050-BC6979DF3F8A}">
      <dgm:prSet/>
      <dgm:spPr/>
      <dgm:t>
        <a:bodyPr/>
        <a:lstStyle/>
        <a:p>
          <a:endParaRPr lang="en-US"/>
        </a:p>
      </dgm:t>
    </dgm:pt>
    <dgm:pt modelId="{B968A0D2-3519-4A6C-9B73-FBC12E21681F}">
      <dgm:prSet/>
      <dgm:spPr/>
      <dgm:t>
        <a:bodyPr/>
        <a:lstStyle/>
        <a:p>
          <a:r>
            <a:rPr lang="en-US"/>
            <a:t>Praktické kompetence a praxe</a:t>
          </a:r>
        </a:p>
      </dgm:t>
    </dgm:pt>
    <dgm:pt modelId="{42C88EFA-6064-4FF4-9F08-74242F28C8BE}" type="parTrans" cxnId="{1A1DA702-C893-437D-93A5-3AD3F336A26E}">
      <dgm:prSet/>
      <dgm:spPr/>
      <dgm:t>
        <a:bodyPr/>
        <a:lstStyle/>
        <a:p>
          <a:endParaRPr lang="en-US"/>
        </a:p>
      </dgm:t>
    </dgm:pt>
    <dgm:pt modelId="{B3491213-F639-4EF6-A3F6-4319CFDF411E}" type="sibTrans" cxnId="{1A1DA702-C893-437D-93A5-3AD3F336A26E}">
      <dgm:prSet/>
      <dgm:spPr/>
      <dgm:t>
        <a:bodyPr/>
        <a:lstStyle/>
        <a:p>
          <a:endParaRPr lang="en-US"/>
        </a:p>
      </dgm:t>
    </dgm:pt>
    <dgm:pt modelId="{BCF5C089-E159-4EE5-8D0D-F6155B890AC6}">
      <dgm:prSet/>
      <dgm:spPr/>
      <dgm:t>
        <a:bodyPr/>
        <a:lstStyle/>
        <a:p>
          <a:r>
            <a:rPr lang="en-US"/>
            <a:t>Odbornost vyučujících dle </a:t>
          </a:r>
          <a:r>
            <a:rPr lang="cs-CZ"/>
            <a:t>praktických zkušeností z oboru</a:t>
          </a:r>
          <a:endParaRPr lang="en-US"/>
        </a:p>
      </dgm:t>
    </dgm:pt>
    <dgm:pt modelId="{EF8ACCA3-5C46-49A4-B3F4-36BA4D3B241F}" type="parTrans" cxnId="{B8518717-23F1-4313-9303-DB9C062075C0}">
      <dgm:prSet/>
      <dgm:spPr/>
      <dgm:t>
        <a:bodyPr/>
        <a:lstStyle/>
        <a:p>
          <a:endParaRPr lang="en-US"/>
        </a:p>
      </dgm:t>
    </dgm:pt>
    <dgm:pt modelId="{E05D8160-7417-43D0-A00D-83C02C79E3FF}" type="sibTrans" cxnId="{B8518717-23F1-4313-9303-DB9C062075C0}">
      <dgm:prSet/>
      <dgm:spPr/>
      <dgm:t>
        <a:bodyPr/>
        <a:lstStyle/>
        <a:p>
          <a:endParaRPr lang="en-US"/>
        </a:p>
      </dgm:t>
    </dgm:pt>
    <dgm:pt modelId="{4F2A1E9A-5687-5946-88D3-61BA6CD8D548}" type="pres">
      <dgm:prSet presAssocID="{457A2C01-CC53-4EF2-AC1B-8EA177528D44}" presName="vert0" presStyleCnt="0">
        <dgm:presLayoutVars>
          <dgm:dir/>
          <dgm:animOne val="branch"/>
          <dgm:animLvl val="lvl"/>
        </dgm:presLayoutVars>
      </dgm:prSet>
      <dgm:spPr/>
    </dgm:pt>
    <dgm:pt modelId="{AF0DEB7B-0708-E843-94AA-D2DFAB909BAD}" type="pres">
      <dgm:prSet presAssocID="{76F83D28-D0A2-47B9-9495-460EF3703AD0}" presName="thickLine" presStyleLbl="alignNode1" presStyleIdx="0" presStyleCnt="3"/>
      <dgm:spPr/>
    </dgm:pt>
    <dgm:pt modelId="{B8DB96A7-4486-654D-8801-C5ECD864A62A}" type="pres">
      <dgm:prSet presAssocID="{76F83D28-D0A2-47B9-9495-460EF3703AD0}" presName="horz1" presStyleCnt="0"/>
      <dgm:spPr/>
    </dgm:pt>
    <dgm:pt modelId="{A34ED15C-EE42-5A45-ABDC-185120B5F37F}" type="pres">
      <dgm:prSet presAssocID="{76F83D28-D0A2-47B9-9495-460EF3703AD0}" presName="tx1" presStyleLbl="revTx" presStyleIdx="0" presStyleCnt="3"/>
      <dgm:spPr/>
    </dgm:pt>
    <dgm:pt modelId="{7ABF4D8E-601B-0F43-9045-908D5F056194}" type="pres">
      <dgm:prSet presAssocID="{76F83D28-D0A2-47B9-9495-460EF3703AD0}" presName="vert1" presStyleCnt="0"/>
      <dgm:spPr/>
    </dgm:pt>
    <dgm:pt modelId="{27A70061-A883-5A4A-9BF5-D5FE32FD3DA1}" type="pres">
      <dgm:prSet presAssocID="{B968A0D2-3519-4A6C-9B73-FBC12E21681F}" presName="thickLine" presStyleLbl="alignNode1" presStyleIdx="1" presStyleCnt="3"/>
      <dgm:spPr/>
    </dgm:pt>
    <dgm:pt modelId="{005FDF12-DFFA-9F43-9DBD-7455C4C76561}" type="pres">
      <dgm:prSet presAssocID="{B968A0D2-3519-4A6C-9B73-FBC12E21681F}" presName="horz1" presStyleCnt="0"/>
      <dgm:spPr/>
    </dgm:pt>
    <dgm:pt modelId="{81EE9EC3-09D6-6D4A-AC76-D9FF230B93BA}" type="pres">
      <dgm:prSet presAssocID="{B968A0D2-3519-4A6C-9B73-FBC12E21681F}" presName="tx1" presStyleLbl="revTx" presStyleIdx="1" presStyleCnt="3"/>
      <dgm:spPr/>
    </dgm:pt>
    <dgm:pt modelId="{223F73C4-8438-B245-8EEA-AC9CD35B687C}" type="pres">
      <dgm:prSet presAssocID="{B968A0D2-3519-4A6C-9B73-FBC12E21681F}" presName="vert1" presStyleCnt="0"/>
      <dgm:spPr/>
    </dgm:pt>
    <dgm:pt modelId="{D0B43B1C-537E-EE42-B6BF-4C36750B4964}" type="pres">
      <dgm:prSet presAssocID="{BCF5C089-E159-4EE5-8D0D-F6155B890AC6}" presName="thickLine" presStyleLbl="alignNode1" presStyleIdx="2" presStyleCnt="3"/>
      <dgm:spPr/>
    </dgm:pt>
    <dgm:pt modelId="{86DCD634-EC38-D44A-9B26-8C73918F6C25}" type="pres">
      <dgm:prSet presAssocID="{BCF5C089-E159-4EE5-8D0D-F6155B890AC6}" presName="horz1" presStyleCnt="0"/>
      <dgm:spPr/>
    </dgm:pt>
    <dgm:pt modelId="{7779BBDB-E0E4-754A-83F4-FD76D9EDEC21}" type="pres">
      <dgm:prSet presAssocID="{BCF5C089-E159-4EE5-8D0D-F6155B890AC6}" presName="tx1" presStyleLbl="revTx" presStyleIdx="2" presStyleCnt="3"/>
      <dgm:spPr/>
    </dgm:pt>
    <dgm:pt modelId="{191028E1-6846-A145-A41D-D8C97A37B472}" type="pres">
      <dgm:prSet presAssocID="{BCF5C089-E159-4EE5-8D0D-F6155B890AC6}" presName="vert1" presStyleCnt="0"/>
      <dgm:spPr/>
    </dgm:pt>
  </dgm:ptLst>
  <dgm:cxnLst>
    <dgm:cxn modelId="{1A1DA702-C893-437D-93A5-3AD3F336A26E}" srcId="{457A2C01-CC53-4EF2-AC1B-8EA177528D44}" destId="{B968A0D2-3519-4A6C-9B73-FBC12E21681F}" srcOrd="1" destOrd="0" parTransId="{42C88EFA-6064-4FF4-9F08-74242F28C8BE}" sibTransId="{B3491213-F639-4EF6-A3F6-4319CFDF411E}"/>
    <dgm:cxn modelId="{B8518717-23F1-4313-9303-DB9C062075C0}" srcId="{457A2C01-CC53-4EF2-AC1B-8EA177528D44}" destId="{BCF5C089-E159-4EE5-8D0D-F6155B890AC6}" srcOrd="2" destOrd="0" parTransId="{EF8ACCA3-5C46-49A4-B3F4-36BA4D3B241F}" sibTransId="{E05D8160-7417-43D0-A00D-83C02C79E3FF}"/>
    <dgm:cxn modelId="{2526793F-BD46-544D-B58B-B5D6F633560E}" type="presOf" srcId="{B968A0D2-3519-4A6C-9B73-FBC12E21681F}" destId="{81EE9EC3-09D6-6D4A-AC76-D9FF230B93BA}" srcOrd="0" destOrd="0" presId="urn:microsoft.com/office/officeart/2008/layout/LinedList"/>
    <dgm:cxn modelId="{44BFD947-8AEE-064E-92AD-9FADCDFB7196}" type="presOf" srcId="{BCF5C089-E159-4EE5-8D0D-F6155B890AC6}" destId="{7779BBDB-E0E4-754A-83F4-FD76D9EDEC21}" srcOrd="0" destOrd="0" presId="urn:microsoft.com/office/officeart/2008/layout/LinedList"/>
    <dgm:cxn modelId="{9CF1E279-B665-444C-A050-BC6979DF3F8A}" srcId="{457A2C01-CC53-4EF2-AC1B-8EA177528D44}" destId="{76F83D28-D0A2-47B9-9495-460EF3703AD0}" srcOrd="0" destOrd="0" parTransId="{44D09D4D-9DB2-4540-9FD8-EE0D614FB2B8}" sibTransId="{7633498A-7020-413B-80B7-CEE0907701FF}"/>
    <dgm:cxn modelId="{63BDC07E-B0E9-0940-A891-55AE93ACFC12}" type="presOf" srcId="{457A2C01-CC53-4EF2-AC1B-8EA177528D44}" destId="{4F2A1E9A-5687-5946-88D3-61BA6CD8D548}" srcOrd="0" destOrd="0" presId="urn:microsoft.com/office/officeart/2008/layout/LinedList"/>
    <dgm:cxn modelId="{BE2FACF0-C376-6242-BE8E-A68C57DCA1F2}" type="presOf" srcId="{76F83D28-D0A2-47B9-9495-460EF3703AD0}" destId="{A34ED15C-EE42-5A45-ABDC-185120B5F37F}" srcOrd="0" destOrd="0" presId="urn:microsoft.com/office/officeart/2008/layout/LinedList"/>
    <dgm:cxn modelId="{4E30BBCC-FACE-9943-B402-502E8D4BB2B0}" type="presParOf" srcId="{4F2A1E9A-5687-5946-88D3-61BA6CD8D548}" destId="{AF0DEB7B-0708-E843-94AA-D2DFAB909BAD}" srcOrd="0" destOrd="0" presId="urn:microsoft.com/office/officeart/2008/layout/LinedList"/>
    <dgm:cxn modelId="{6BA7C20F-F59B-794A-8513-EBDD48EDBD6F}" type="presParOf" srcId="{4F2A1E9A-5687-5946-88D3-61BA6CD8D548}" destId="{B8DB96A7-4486-654D-8801-C5ECD864A62A}" srcOrd="1" destOrd="0" presId="urn:microsoft.com/office/officeart/2008/layout/LinedList"/>
    <dgm:cxn modelId="{3304E587-4001-444A-AE40-D16EF545BC6B}" type="presParOf" srcId="{B8DB96A7-4486-654D-8801-C5ECD864A62A}" destId="{A34ED15C-EE42-5A45-ABDC-185120B5F37F}" srcOrd="0" destOrd="0" presId="urn:microsoft.com/office/officeart/2008/layout/LinedList"/>
    <dgm:cxn modelId="{A1398EB6-3CEC-BE48-936E-A1DE968DA42D}" type="presParOf" srcId="{B8DB96A7-4486-654D-8801-C5ECD864A62A}" destId="{7ABF4D8E-601B-0F43-9045-908D5F056194}" srcOrd="1" destOrd="0" presId="urn:microsoft.com/office/officeart/2008/layout/LinedList"/>
    <dgm:cxn modelId="{DE28A4B1-FBBA-AF42-A8A7-57922489BFA8}" type="presParOf" srcId="{4F2A1E9A-5687-5946-88D3-61BA6CD8D548}" destId="{27A70061-A883-5A4A-9BF5-D5FE32FD3DA1}" srcOrd="2" destOrd="0" presId="urn:microsoft.com/office/officeart/2008/layout/LinedList"/>
    <dgm:cxn modelId="{410880D2-A74A-5E45-869F-A7638872EC75}" type="presParOf" srcId="{4F2A1E9A-5687-5946-88D3-61BA6CD8D548}" destId="{005FDF12-DFFA-9F43-9DBD-7455C4C76561}" srcOrd="3" destOrd="0" presId="urn:microsoft.com/office/officeart/2008/layout/LinedList"/>
    <dgm:cxn modelId="{467ECEC2-CE7A-C549-BE95-0C3BB85E8737}" type="presParOf" srcId="{005FDF12-DFFA-9F43-9DBD-7455C4C76561}" destId="{81EE9EC3-09D6-6D4A-AC76-D9FF230B93BA}" srcOrd="0" destOrd="0" presId="urn:microsoft.com/office/officeart/2008/layout/LinedList"/>
    <dgm:cxn modelId="{7F114DF1-510E-A14E-8186-E84A181DC2AA}" type="presParOf" srcId="{005FDF12-DFFA-9F43-9DBD-7455C4C76561}" destId="{223F73C4-8438-B245-8EEA-AC9CD35B687C}" srcOrd="1" destOrd="0" presId="urn:microsoft.com/office/officeart/2008/layout/LinedList"/>
    <dgm:cxn modelId="{7DA80D73-6D1E-A84A-A9C8-7B8ED27387A2}" type="presParOf" srcId="{4F2A1E9A-5687-5946-88D3-61BA6CD8D548}" destId="{D0B43B1C-537E-EE42-B6BF-4C36750B4964}" srcOrd="4" destOrd="0" presId="urn:microsoft.com/office/officeart/2008/layout/LinedList"/>
    <dgm:cxn modelId="{705CFA6B-61FB-C144-931B-E6334DA415B0}" type="presParOf" srcId="{4F2A1E9A-5687-5946-88D3-61BA6CD8D548}" destId="{86DCD634-EC38-D44A-9B26-8C73918F6C25}" srcOrd="5" destOrd="0" presId="urn:microsoft.com/office/officeart/2008/layout/LinedList"/>
    <dgm:cxn modelId="{F2BB4EAE-D548-1148-B7B7-EA08ED4BCF03}" type="presParOf" srcId="{86DCD634-EC38-D44A-9B26-8C73918F6C25}" destId="{7779BBDB-E0E4-754A-83F4-FD76D9EDEC21}" srcOrd="0" destOrd="0" presId="urn:microsoft.com/office/officeart/2008/layout/LinedList"/>
    <dgm:cxn modelId="{7B45AB53-85F9-6947-BF33-0FAB97F1EFF9}" type="presParOf" srcId="{86DCD634-EC38-D44A-9B26-8C73918F6C25}" destId="{191028E1-6846-A145-A41D-D8C97A37B47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E207EAA-5522-45E0-AF5F-3D1114655038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3D1B9A44-4C04-4CB1-988A-A05FE64155D2}">
      <dgm:prSet/>
      <dgm:spPr/>
      <dgm:t>
        <a:bodyPr/>
        <a:lstStyle/>
        <a:p>
          <a:r>
            <a:rPr lang="en-US"/>
            <a:t>Cíl: členství v ENQA, EQAR</a:t>
          </a:r>
        </a:p>
      </dgm:t>
    </dgm:pt>
    <dgm:pt modelId="{3228A5B6-92F8-4EB4-9F58-8FF58CF8448E}" type="parTrans" cxnId="{D4DD6B12-F23D-48ED-8B47-49331F452BD8}">
      <dgm:prSet/>
      <dgm:spPr/>
      <dgm:t>
        <a:bodyPr/>
        <a:lstStyle/>
        <a:p>
          <a:endParaRPr lang="en-US"/>
        </a:p>
      </dgm:t>
    </dgm:pt>
    <dgm:pt modelId="{6DE79541-4AC4-4423-99D5-712602E0BE04}" type="sibTrans" cxnId="{D4DD6B12-F23D-48ED-8B47-49331F452BD8}">
      <dgm:prSet/>
      <dgm:spPr/>
      <dgm:t>
        <a:bodyPr/>
        <a:lstStyle/>
        <a:p>
          <a:endParaRPr lang="en-US"/>
        </a:p>
      </dgm:t>
    </dgm:pt>
    <dgm:pt modelId="{85BC3D7D-30C1-46A7-A481-2A07E8812FC9}">
      <dgm:prSet/>
      <dgm:spPr/>
      <dgm:t>
        <a:bodyPr/>
        <a:lstStyle/>
        <a:p>
          <a:r>
            <a:rPr lang="en-US" dirty="0" err="1"/>
            <a:t>Zachování</a:t>
          </a:r>
          <a:r>
            <a:rPr lang="en-US" dirty="0"/>
            <a:t> WFME,</a:t>
          </a:r>
          <a:r>
            <a:rPr lang="cs-CZ" dirty="0"/>
            <a:t> uznání ze strany </a:t>
          </a:r>
          <a:r>
            <a:rPr lang="en-US" dirty="0"/>
            <a:t>NCFMEA</a:t>
          </a:r>
        </a:p>
      </dgm:t>
    </dgm:pt>
    <dgm:pt modelId="{7643EE0E-68FE-47E6-A24D-A6903C3BB7DE}" type="parTrans" cxnId="{5B95FD88-FAD1-4DC1-B458-69DF06A9B7D4}">
      <dgm:prSet/>
      <dgm:spPr/>
      <dgm:t>
        <a:bodyPr/>
        <a:lstStyle/>
        <a:p>
          <a:endParaRPr lang="en-US"/>
        </a:p>
      </dgm:t>
    </dgm:pt>
    <dgm:pt modelId="{9E1886EC-5FF8-47F6-9367-CEB7E8E3D91B}" type="sibTrans" cxnId="{5B95FD88-FAD1-4DC1-B458-69DF06A9B7D4}">
      <dgm:prSet/>
      <dgm:spPr/>
      <dgm:t>
        <a:bodyPr/>
        <a:lstStyle/>
        <a:p>
          <a:endParaRPr lang="en-US"/>
        </a:p>
      </dgm:t>
    </dgm:pt>
    <dgm:pt modelId="{05C85889-FEB2-4A70-BC71-CB8AB2374275}">
      <dgm:prSet/>
      <dgm:spPr/>
      <dgm:t>
        <a:bodyPr/>
        <a:lstStyle/>
        <a:p>
          <a:r>
            <a:rPr lang="en-US"/>
            <a:t>Zapojení do </a:t>
          </a:r>
          <a:r>
            <a:rPr lang="cs-CZ"/>
            <a:t>dalších </a:t>
          </a:r>
          <a:r>
            <a:rPr lang="en-US"/>
            <a:t>mezinárodních projektů</a:t>
          </a:r>
          <a:r>
            <a:rPr lang="cs-CZ"/>
            <a:t> a sdružení</a:t>
          </a:r>
          <a:endParaRPr lang="en-US"/>
        </a:p>
      </dgm:t>
    </dgm:pt>
    <dgm:pt modelId="{99AA3578-D800-42CC-8EDA-08CDCFBB7C4F}" type="parTrans" cxnId="{0E553313-F7B7-430D-A8BD-82908E05FCE3}">
      <dgm:prSet/>
      <dgm:spPr/>
      <dgm:t>
        <a:bodyPr/>
        <a:lstStyle/>
        <a:p>
          <a:endParaRPr lang="en-US"/>
        </a:p>
      </dgm:t>
    </dgm:pt>
    <dgm:pt modelId="{541343E1-BA7F-450E-8520-35A9FDBE670D}" type="sibTrans" cxnId="{0E553313-F7B7-430D-A8BD-82908E05FCE3}">
      <dgm:prSet/>
      <dgm:spPr/>
      <dgm:t>
        <a:bodyPr/>
        <a:lstStyle/>
        <a:p>
          <a:endParaRPr lang="en-US"/>
        </a:p>
      </dgm:t>
    </dgm:pt>
    <dgm:pt modelId="{A08C7698-63E4-764F-A624-F5678C4DF1FC}" type="pres">
      <dgm:prSet presAssocID="{EE207EAA-5522-45E0-AF5F-3D1114655038}" presName="vert0" presStyleCnt="0">
        <dgm:presLayoutVars>
          <dgm:dir/>
          <dgm:animOne val="branch"/>
          <dgm:animLvl val="lvl"/>
        </dgm:presLayoutVars>
      </dgm:prSet>
      <dgm:spPr/>
    </dgm:pt>
    <dgm:pt modelId="{AF2E5775-00BC-6141-AB8A-0458471A9369}" type="pres">
      <dgm:prSet presAssocID="{3D1B9A44-4C04-4CB1-988A-A05FE64155D2}" presName="thickLine" presStyleLbl="alignNode1" presStyleIdx="0" presStyleCnt="3"/>
      <dgm:spPr/>
    </dgm:pt>
    <dgm:pt modelId="{1BA9B5CC-7C3B-A14B-8194-8B3C6D7C9A42}" type="pres">
      <dgm:prSet presAssocID="{3D1B9A44-4C04-4CB1-988A-A05FE64155D2}" presName="horz1" presStyleCnt="0"/>
      <dgm:spPr/>
    </dgm:pt>
    <dgm:pt modelId="{1B0049E3-6B63-BA42-A147-84AF9F13339D}" type="pres">
      <dgm:prSet presAssocID="{3D1B9A44-4C04-4CB1-988A-A05FE64155D2}" presName="tx1" presStyleLbl="revTx" presStyleIdx="0" presStyleCnt="3"/>
      <dgm:spPr/>
    </dgm:pt>
    <dgm:pt modelId="{0E4DDEF6-92A4-A540-91B2-F745C6A20097}" type="pres">
      <dgm:prSet presAssocID="{3D1B9A44-4C04-4CB1-988A-A05FE64155D2}" presName="vert1" presStyleCnt="0"/>
      <dgm:spPr/>
    </dgm:pt>
    <dgm:pt modelId="{A04805B9-87EF-3B44-BADB-A237D8B75B54}" type="pres">
      <dgm:prSet presAssocID="{85BC3D7D-30C1-46A7-A481-2A07E8812FC9}" presName="thickLine" presStyleLbl="alignNode1" presStyleIdx="1" presStyleCnt="3"/>
      <dgm:spPr/>
    </dgm:pt>
    <dgm:pt modelId="{900EC26D-EEB3-974F-B6E0-EFDB2CF6FE02}" type="pres">
      <dgm:prSet presAssocID="{85BC3D7D-30C1-46A7-A481-2A07E8812FC9}" presName="horz1" presStyleCnt="0"/>
      <dgm:spPr/>
    </dgm:pt>
    <dgm:pt modelId="{FAFECB94-A1F8-E64A-8B40-9D74470592E2}" type="pres">
      <dgm:prSet presAssocID="{85BC3D7D-30C1-46A7-A481-2A07E8812FC9}" presName="tx1" presStyleLbl="revTx" presStyleIdx="1" presStyleCnt="3"/>
      <dgm:spPr/>
    </dgm:pt>
    <dgm:pt modelId="{32A6ADA3-7727-7C45-9E43-4C1573757FC8}" type="pres">
      <dgm:prSet presAssocID="{85BC3D7D-30C1-46A7-A481-2A07E8812FC9}" presName="vert1" presStyleCnt="0"/>
      <dgm:spPr/>
    </dgm:pt>
    <dgm:pt modelId="{04B6A258-8EE4-6D40-A13C-08E088196B8F}" type="pres">
      <dgm:prSet presAssocID="{05C85889-FEB2-4A70-BC71-CB8AB2374275}" presName="thickLine" presStyleLbl="alignNode1" presStyleIdx="2" presStyleCnt="3"/>
      <dgm:spPr/>
    </dgm:pt>
    <dgm:pt modelId="{5B730A0B-8558-B843-8F61-DDD0040383E3}" type="pres">
      <dgm:prSet presAssocID="{05C85889-FEB2-4A70-BC71-CB8AB2374275}" presName="horz1" presStyleCnt="0"/>
      <dgm:spPr/>
    </dgm:pt>
    <dgm:pt modelId="{C650338F-B6E0-7748-8CC3-8161CA593DE9}" type="pres">
      <dgm:prSet presAssocID="{05C85889-FEB2-4A70-BC71-CB8AB2374275}" presName="tx1" presStyleLbl="revTx" presStyleIdx="2" presStyleCnt="3"/>
      <dgm:spPr/>
    </dgm:pt>
    <dgm:pt modelId="{A18B6785-DF57-6E49-912F-A00A2B9DE52C}" type="pres">
      <dgm:prSet presAssocID="{05C85889-FEB2-4A70-BC71-CB8AB2374275}" presName="vert1" presStyleCnt="0"/>
      <dgm:spPr/>
    </dgm:pt>
  </dgm:ptLst>
  <dgm:cxnLst>
    <dgm:cxn modelId="{D4DD6B12-F23D-48ED-8B47-49331F452BD8}" srcId="{EE207EAA-5522-45E0-AF5F-3D1114655038}" destId="{3D1B9A44-4C04-4CB1-988A-A05FE64155D2}" srcOrd="0" destOrd="0" parTransId="{3228A5B6-92F8-4EB4-9F58-8FF58CF8448E}" sibTransId="{6DE79541-4AC4-4423-99D5-712602E0BE04}"/>
    <dgm:cxn modelId="{0E553313-F7B7-430D-A8BD-82908E05FCE3}" srcId="{EE207EAA-5522-45E0-AF5F-3D1114655038}" destId="{05C85889-FEB2-4A70-BC71-CB8AB2374275}" srcOrd="2" destOrd="0" parTransId="{99AA3578-D800-42CC-8EDA-08CDCFBB7C4F}" sibTransId="{541343E1-BA7F-450E-8520-35A9FDBE670D}"/>
    <dgm:cxn modelId="{DA3BC67D-18C5-924E-B805-CC375C9DF55C}" type="presOf" srcId="{3D1B9A44-4C04-4CB1-988A-A05FE64155D2}" destId="{1B0049E3-6B63-BA42-A147-84AF9F13339D}" srcOrd="0" destOrd="0" presId="urn:microsoft.com/office/officeart/2008/layout/LinedList"/>
    <dgm:cxn modelId="{5B95FD88-FAD1-4DC1-B458-69DF06A9B7D4}" srcId="{EE207EAA-5522-45E0-AF5F-3D1114655038}" destId="{85BC3D7D-30C1-46A7-A481-2A07E8812FC9}" srcOrd="1" destOrd="0" parTransId="{7643EE0E-68FE-47E6-A24D-A6903C3BB7DE}" sibTransId="{9E1886EC-5FF8-47F6-9367-CEB7E8E3D91B}"/>
    <dgm:cxn modelId="{DB0BD595-64F8-3346-8765-9781DCE1CAC8}" type="presOf" srcId="{05C85889-FEB2-4A70-BC71-CB8AB2374275}" destId="{C650338F-B6E0-7748-8CC3-8161CA593DE9}" srcOrd="0" destOrd="0" presId="urn:microsoft.com/office/officeart/2008/layout/LinedList"/>
    <dgm:cxn modelId="{CAC301D7-BFBA-9943-9113-488F18C63C0E}" type="presOf" srcId="{85BC3D7D-30C1-46A7-A481-2A07E8812FC9}" destId="{FAFECB94-A1F8-E64A-8B40-9D74470592E2}" srcOrd="0" destOrd="0" presId="urn:microsoft.com/office/officeart/2008/layout/LinedList"/>
    <dgm:cxn modelId="{FCE5D3F6-90AA-8D4C-AE9D-DF397A831167}" type="presOf" srcId="{EE207EAA-5522-45E0-AF5F-3D1114655038}" destId="{A08C7698-63E4-764F-A624-F5678C4DF1FC}" srcOrd="0" destOrd="0" presId="urn:microsoft.com/office/officeart/2008/layout/LinedList"/>
    <dgm:cxn modelId="{C9DCC998-13FC-7541-B51A-124BE973B2DE}" type="presParOf" srcId="{A08C7698-63E4-764F-A624-F5678C4DF1FC}" destId="{AF2E5775-00BC-6141-AB8A-0458471A9369}" srcOrd="0" destOrd="0" presId="urn:microsoft.com/office/officeart/2008/layout/LinedList"/>
    <dgm:cxn modelId="{B768CCED-4CAF-7E45-AB41-93DED2D127E2}" type="presParOf" srcId="{A08C7698-63E4-764F-A624-F5678C4DF1FC}" destId="{1BA9B5CC-7C3B-A14B-8194-8B3C6D7C9A42}" srcOrd="1" destOrd="0" presId="urn:microsoft.com/office/officeart/2008/layout/LinedList"/>
    <dgm:cxn modelId="{505D1E55-C29D-C449-89D8-0D12BAB24033}" type="presParOf" srcId="{1BA9B5CC-7C3B-A14B-8194-8B3C6D7C9A42}" destId="{1B0049E3-6B63-BA42-A147-84AF9F13339D}" srcOrd="0" destOrd="0" presId="urn:microsoft.com/office/officeart/2008/layout/LinedList"/>
    <dgm:cxn modelId="{086512F1-CA0D-A644-B68B-992AE259C278}" type="presParOf" srcId="{1BA9B5CC-7C3B-A14B-8194-8B3C6D7C9A42}" destId="{0E4DDEF6-92A4-A540-91B2-F745C6A20097}" srcOrd="1" destOrd="0" presId="urn:microsoft.com/office/officeart/2008/layout/LinedList"/>
    <dgm:cxn modelId="{67E7C98B-EF6B-C944-9F2D-AC5289356866}" type="presParOf" srcId="{A08C7698-63E4-764F-A624-F5678C4DF1FC}" destId="{A04805B9-87EF-3B44-BADB-A237D8B75B54}" srcOrd="2" destOrd="0" presId="urn:microsoft.com/office/officeart/2008/layout/LinedList"/>
    <dgm:cxn modelId="{F2363734-7D14-FB47-9519-CF5380BEE272}" type="presParOf" srcId="{A08C7698-63E4-764F-A624-F5678C4DF1FC}" destId="{900EC26D-EEB3-974F-B6E0-EFDB2CF6FE02}" srcOrd="3" destOrd="0" presId="urn:microsoft.com/office/officeart/2008/layout/LinedList"/>
    <dgm:cxn modelId="{4D3380D6-A07A-3440-AB50-F1E856C303A6}" type="presParOf" srcId="{900EC26D-EEB3-974F-B6E0-EFDB2CF6FE02}" destId="{FAFECB94-A1F8-E64A-8B40-9D74470592E2}" srcOrd="0" destOrd="0" presId="urn:microsoft.com/office/officeart/2008/layout/LinedList"/>
    <dgm:cxn modelId="{82B40DC7-8C66-A748-8AB9-53FD71FB70B5}" type="presParOf" srcId="{900EC26D-EEB3-974F-B6E0-EFDB2CF6FE02}" destId="{32A6ADA3-7727-7C45-9E43-4C1573757FC8}" srcOrd="1" destOrd="0" presId="urn:microsoft.com/office/officeart/2008/layout/LinedList"/>
    <dgm:cxn modelId="{088D3851-99F7-6E4F-9544-3B2AB5B7B3B1}" type="presParOf" srcId="{A08C7698-63E4-764F-A624-F5678C4DF1FC}" destId="{04B6A258-8EE4-6D40-A13C-08E088196B8F}" srcOrd="4" destOrd="0" presId="urn:microsoft.com/office/officeart/2008/layout/LinedList"/>
    <dgm:cxn modelId="{0A50464F-7861-3949-9609-675A17631F4D}" type="presParOf" srcId="{A08C7698-63E4-764F-A624-F5678C4DF1FC}" destId="{5B730A0B-8558-B843-8F61-DDD0040383E3}" srcOrd="5" destOrd="0" presId="urn:microsoft.com/office/officeart/2008/layout/LinedList"/>
    <dgm:cxn modelId="{0573BCAC-4B1A-8642-91CA-FAAD205FF0C6}" type="presParOf" srcId="{5B730A0B-8558-B843-8F61-DDD0040383E3}" destId="{C650338F-B6E0-7748-8CC3-8161CA593DE9}" srcOrd="0" destOrd="0" presId="urn:microsoft.com/office/officeart/2008/layout/LinedList"/>
    <dgm:cxn modelId="{31AB4E25-E086-EF48-B369-B94ACA59DBEA}" type="presParOf" srcId="{5B730A0B-8558-B843-8F61-DDD0040383E3}" destId="{A18B6785-DF57-6E49-912F-A00A2B9DE52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E727DD8-58F6-4B8C-BBBB-CE4658A8F1E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40E4C530-BD6F-426F-854A-7D03E34B6C66}">
      <dgm:prSet custT="1"/>
      <dgm:spPr/>
      <dgm:t>
        <a:bodyPr/>
        <a:lstStyle/>
        <a:p>
          <a:r>
            <a:rPr lang="en-US" sz="2800" dirty="0" err="1"/>
            <a:t>Samostatný</a:t>
          </a:r>
          <a:r>
            <a:rPr lang="en-US" sz="2800" dirty="0"/>
            <a:t> a </a:t>
          </a:r>
          <a:r>
            <a:rPr lang="en-US" sz="2800" dirty="0" err="1"/>
            <a:t>profesionální</a:t>
          </a:r>
          <a:r>
            <a:rPr lang="en-US" sz="2800" dirty="0"/>
            <a:t> </a:t>
          </a:r>
          <a:r>
            <a:rPr lang="en-US" sz="2800" dirty="0" err="1"/>
            <a:t>úřad</a:t>
          </a:r>
          <a:endParaRPr lang="en-US" sz="2800" dirty="0"/>
        </a:p>
      </dgm:t>
    </dgm:pt>
    <dgm:pt modelId="{E9E36B79-53EA-4C1D-BA1E-A6BF8ADFF0C5}" type="parTrans" cxnId="{1C121622-F6A0-4314-AED5-893B9462431F}">
      <dgm:prSet/>
      <dgm:spPr/>
      <dgm:t>
        <a:bodyPr/>
        <a:lstStyle/>
        <a:p>
          <a:endParaRPr lang="en-US" sz="2800"/>
        </a:p>
      </dgm:t>
    </dgm:pt>
    <dgm:pt modelId="{A1A101B9-C558-4EC5-A9D4-E9A0E529245A}" type="sibTrans" cxnId="{1C121622-F6A0-4314-AED5-893B9462431F}">
      <dgm:prSet/>
      <dgm:spPr/>
      <dgm:t>
        <a:bodyPr/>
        <a:lstStyle/>
        <a:p>
          <a:endParaRPr lang="en-US" sz="2800"/>
        </a:p>
      </dgm:t>
    </dgm:pt>
    <dgm:pt modelId="{42F046DE-6B13-4856-B31F-F45D103DB8FD}">
      <dgm:prSet custT="1"/>
      <dgm:spPr/>
      <dgm:t>
        <a:bodyPr/>
        <a:lstStyle/>
        <a:p>
          <a:r>
            <a:rPr lang="en-US" sz="2800"/>
            <a:t>Modernizace akreditačních procesů</a:t>
          </a:r>
        </a:p>
      </dgm:t>
    </dgm:pt>
    <dgm:pt modelId="{34BA5CB1-419B-419F-916F-D68B8349914D}" type="parTrans" cxnId="{6A426F45-3563-4EDF-9696-DFF90C68CC47}">
      <dgm:prSet/>
      <dgm:spPr/>
      <dgm:t>
        <a:bodyPr/>
        <a:lstStyle/>
        <a:p>
          <a:endParaRPr lang="en-US" sz="2800"/>
        </a:p>
      </dgm:t>
    </dgm:pt>
    <dgm:pt modelId="{124D741A-81BD-401D-88A9-0B47E08EA2EF}" type="sibTrans" cxnId="{6A426F45-3563-4EDF-9696-DFF90C68CC47}">
      <dgm:prSet/>
      <dgm:spPr/>
      <dgm:t>
        <a:bodyPr/>
        <a:lstStyle/>
        <a:p>
          <a:endParaRPr lang="en-US" sz="2800"/>
        </a:p>
      </dgm:t>
    </dgm:pt>
    <dgm:pt modelId="{F130C21D-2A1E-47DB-8DAC-657F1C354A8A}">
      <dgm:prSet custT="1"/>
      <dgm:spPr/>
      <dgm:t>
        <a:bodyPr/>
        <a:lstStyle/>
        <a:p>
          <a:r>
            <a:rPr lang="en-US" sz="2800" dirty="0" err="1"/>
            <a:t>Integrace</a:t>
          </a:r>
          <a:r>
            <a:rPr lang="en-US" sz="2800" dirty="0"/>
            <a:t> VOŠ</a:t>
          </a:r>
        </a:p>
      </dgm:t>
    </dgm:pt>
    <dgm:pt modelId="{38C7E225-B69A-4066-8349-AFD38FE5EAC4}" type="parTrans" cxnId="{4570313F-9174-474F-A286-491257B729D2}">
      <dgm:prSet/>
      <dgm:spPr/>
      <dgm:t>
        <a:bodyPr/>
        <a:lstStyle/>
        <a:p>
          <a:endParaRPr lang="en-US" sz="2800"/>
        </a:p>
      </dgm:t>
    </dgm:pt>
    <dgm:pt modelId="{EC1DA421-54B7-4AEE-B40D-386DF7272D84}" type="sibTrans" cxnId="{4570313F-9174-474F-A286-491257B729D2}">
      <dgm:prSet/>
      <dgm:spPr/>
      <dgm:t>
        <a:bodyPr/>
        <a:lstStyle/>
        <a:p>
          <a:endParaRPr lang="en-US" sz="2800"/>
        </a:p>
      </dgm:t>
    </dgm:pt>
    <dgm:pt modelId="{6C2EE3BF-B783-4AC4-90A2-0F0AB22B8521}">
      <dgm:prSet custT="1"/>
      <dgm:spPr/>
      <dgm:t>
        <a:bodyPr/>
        <a:lstStyle/>
        <a:p>
          <a:r>
            <a:rPr lang="en-US" sz="2800" dirty="0" err="1"/>
            <a:t>Redefinice</a:t>
          </a:r>
          <a:r>
            <a:rPr lang="en-US" sz="2800" dirty="0"/>
            <a:t> role </a:t>
          </a:r>
          <a:r>
            <a:rPr lang="en-US" sz="2800" dirty="0" err="1"/>
            <a:t>studentů</a:t>
          </a:r>
          <a:endParaRPr lang="en-US" sz="2800" dirty="0"/>
        </a:p>
      </dgm:t>
    </dgm:pt>
    <dgm:pt modelId="{2158E7BF-41ED-4DD6-9A8D-7CEB81589595}" type="parTrans" cxnId="{EC1C83FC-1AB1-406B-BF3E-E46E44264E3B}">
      <dgm:prSet/>
      <dgm:spPr/>
      <dgm:t>
        <a:bodyPr/>
        <a:lstStyle/>
        <a:p>
          <a:endParaRPr lang="en-US" sz="2800"/>
        </a:p>
      </dgm:t>
    </dgm:pt>
    <dgm:pt modelId="{4886C4B4-480F-4E41-AEBB-7960F6BEA8FD}" type="sibTrans" cxnId="{EC1C83FC-1AB1-406B-BF3E-E46E44264E3B}">
      <dgm:prSet/>
      <dgm:spPr/>
      <dgm:t>
        <a:bodyPr/>
        <a:lstStyle/>
        <a:p>
          <a:endParaRPr lang="en-US" sz="2800"/>
        </a:p>
      </dgm:t>
    </dgm:pt>
    <dgm:pt modelId="{9E6A065B-1A26-4F0B-A489-389F3C77338F}">
      <dgm:prSet custT="1"/>
      <dgm:spPr/>
      <dgm:t>
        <a:bodyPr/>
        <a:lstStyle/>
        <a:p>
          <a:r>
            <a:rPr lang="en-US" sz="2800"/>
            <a:t>Mezinárodní uznání</a:t>
          </a:r>
        </a:p>
      </dgm:t>
    </dgm:pt>
    <dgm:pt modelId="{5F178C65-409A-4156-842D-E5825C2423AE}" type="parTrans" cxnId="{D4736506-7524-4422-84D0-CC3A32A01DC6}">
      <dgm:prSet/>
      <dgm:spPr/>
      <dgm:t>
        <a:bodyPr/>
        <a:lstStyle/>
        <a:p>
          <a:endParaRPr lang="en-US" sz="2800"/>
        </a:p>
      </dgm:t>
    </dgm:pt>
    <dgm:pt modelId="{978D2091-BB27-4FC5-93B0-67B83F452694}" type="sibTrans" cxnId="{D4736506-7524-4422-84D0-CC3A32A01DC6}">
      <dgm:prSet/>
      <dgm:spPr/>
      <dgm:t>
        <a:bodyPr/>
        <a:lstStyle/>
        <a:p>
          <a:endParaRPr lang="en-US" sz="2800"/>
        </a:p>
      </dgm:t>
    </dgm:pt>
    <dgm:pt modelId="{1AA1C9EC-CED5-455B-AE06-E6744856922A}" type="pres">
      <dgm:prSet presAssocID="{DE727DD8-58F6-4B8C-BBBB-CE4658A8F1E7}" presName="root" presStyleCnt="0">
        <dgm:presLayoutVars>
          <dgm:dir/>
          <dgm:resizeHandles val="exact"/>
        </dgm:presLayoutVars>
      </dgm:prSet>
      <dgm:spPr/>
    </dgm:pt>
    <dgm:pt modelId="{E95BAB9F-A51A-4C47-8E25-052C89FCBF2A}" type="pres">
      <dgm:prSet presAssocID="{40E4C530-BD6F-426F-854A-7D03E34B6C66}" presName="compNode" presStyleCnt="0"/>
      <dgm:spPr/>
    </dgm:pt>
    <dgm:pt modelId="{E8752100-6115-45FF-A0E5-3DD5D0E4B93D}" type="pres">
      <dgm:prSet presAssocID="{40E4C530-BD6F-426F-854A-7D03E34B6C66}" presName="bgRect" presStyleLbl="bgShp" presStyleIdx="0" presStyleCnt="5"/>
      <dgm:spPr/>
    </dgm:pt>
    <dgm:pt modelId="{8533270D-AEDD-41BC-9F44-A46A5EBFD72F}" type="pres">
      <dgm:prSet presAssocID="{40E4C530-BD6F-426F-854A-7D03E34B6C66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dova"/>
        </a:ext>
      </dgm:extLst>
    </dgm:pt>
    <dgm:pt modelId="{BFEC5872-F277-42AF-973A-ABC321D64CB9}" type="pres">
      <dgm:prSet presAssocID="{40E4C530-BD6F-426F-854A-7D03E34B6C66}" presName="spaceRect" presStyleCnt="0"/>
      <dgm:spPr/>
    </dgm:pt>
    <dgm:pt modelId="{D28D6D7C-D09F-49F3-BB7E-A37BC117DBC3}" type="pres">
      <dgm:prSet presAssocID="{40E4C530-BD6F-426F-854A-7D03E34B6C66}" presName="parTx" presStyleLbl="revTx" presStyleIdx="0" presStyleCnt="5">
        <dgm:presLayoutVars>
          <dgm:chMax val="0"/>
          <dgm:chPref val="0"/>
        </dgm:presLayoutVars>
      </dgm:prSet>
      <dgm:spPr/>
    </dgm:pt>
    <dgm:pt modelId="{E600113E-9D89-4D82-AD86-1EDA513CCBF9}" type="pres">
      <dgm:prSet presAssocID="{A1A101B9-C558-4EC5-A9D4-E9A0E529245A}" presName="sibTrans" presStyleCnt="0"/>
      <dgm:spPr/>
    </dgm:pt>
    <dgm:pt modelId="{60939E58-9580-4617-81A3-B052F4CEFBCB}" type="pres">
      <dgm:prSet presAssocID="{42F046DE-6B13-4856-B31F-F45D103DB8FD}" presName="compNode" presStyleCnt="0"/>
      <dgm:spPr/>
    </dgm:pt>
    <dgm:pt modelId="{958BCFA6-9F3A-459E-B2A6-97ED1B80515B}" type="pres">
      <dgm:prSet presAssocID="{42F046DE-6B13-4856-B31F-F45D103DB8FD}" presName="bgRect" presStyleLbl="bgShp" presStyleIdx="1" presStyleCnt="5"/>
      <dgm:spPr/>
    </dgm:pt>
    <dgm:pt modelId="{725D6286-D344-434F-A5D0-64E07729BCA2}" type="pres">
      <dgm:prSet presAssocID="{42F046DE-6B13-4856-B31F-F45D103DB8F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zubená kola"/>
        </a:ext>
      </dgm:extLst>
    </dgm:pt>
    <dgm:pt modelId="{5D7C206A-7AEB-4E6B-AAB5-392C52BAB453}" type="pres">
      <dgm:prSet presAssocID="{42F046DE-6B13-4856-B31F-F45D103DB8FD}" presName="spaceRect" presStyleCnt="0"/>
      <dgm:spPr/>
    </dgm:pt>
    <dgm:pt modelId="{651D671C-8A89-4E68-8141-9DC8C2FD71F3}" type="pres">
      <dgm:prSet presAssocID="{42F046DE-6B13-4856-B31F-F45D103DB8FD}" presName="parTx" presStyleLbl="revTx" presStyleIdx="1" presStyleCnt="5">
        <dgm:presLayoutVars>
          <dgm:chMax val="0"/>
          <dgm:chPref val="0"/>
        </dgm:presLayoutVars>
      </dgm:prSet>
      <dgm:spPr/>
    </dgm:pt>
    <dgm:pt modelId="{469F856B-98F4-4E3A-9C7B-020CDAEC5470}" type="pres">
      <dgm:prSet presAssocID="{124D741A-81BD-401D-88A9-0B47E08EA2EF}" presName="sibTrans" presStyleCnt="0"/>
      <dgm:spPr/>
    </dgm:pt>
    <dgm:pt modelId="{46BB7018-DEBB-4B22-A2D1-688005BDF5C6}" type="pres">
      <dgm:prSet presAssocID="{F130C21D-2A1E-47DB-8DAC-657F1C354A8A}" presName="compNode" presStyleCnt="0"/>
      <dgm:spPr/>
    </dgm:pt>
    <dgm:pt modelId="{3BF040FD-2653-4FED-8113-C0A1C8385272}" type="pres">
      <dgm:prSet presAssocID="{F130C21D-2A1E-47DB-8DAC-657F1C354A8A}" presName="bgRect" presStyleLbl="bgShp" presStyleIdx="2" presStyleCnt="5"/>
      <dgm:spPr/>
    </dgm:pt>
    <dgm:pt modelId="{8B539A6C-9A7F-496C-B0A0-ED3602DCC996}" type="pres">
      <dgm:prSet presAssocID="{F130C21D-2A1E-47DB-8DAC-657F1C354A8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99EAA7A6-6016-48A4-8930-72BD73012AD9}" type="pres">
      <dgm:prSet presAssocID="{F130C21D-2A1E-47DB-8DAC-657F1C354A8A}" presName="spaceRect" presStyleCnt="0"/>
      <dgm:spPr/>
    </dgm:pt>
    <dgm:pt modelId="{48638B04-B6AE-4EBB-A3E0-887E5BA44F8A}" type="pres">
      <dgm:prSet presAssocID="{F130C21D-2A1E-47DB-8DAC-657F1C354A8A}" presName="parTx" presStyleLbl="revTx" presStyleIdx="2" presStyleCnt="5">
        <dgm:presLayoutVars>
          <dgm:chMax val="0"/>
          <dgm:chPref val="0"/>
        </dgm:presLayoutVars>
      </dgm:prSet>
      <dgm:spPr/>
    </dgm:pt>
    <dgm:pt modelId="{3A4D31E9-9A46-4E83-9AE7-39FC28186FC3}" type="pres">
      <dgm:prSet presAssocID="{EC1DA421-54B7-4AEE-B40D-386DF7272D84}" presName="sibTrans" presStyleCnt="0"/>
      <dgm:spPr/>
    </dgm:pt>
    <dgm:pt modelId="{20633059-8CDC-4506-A0BB-1D4C44389537}" type="pres">
      <dgm:prSet presAssocID="{6C2EE3BF-B783-4AC4-90A2-0F0AB22B8521}" presName="compNode" presStyleCnt="0"/>
      <dgm:spPr/>
    </dgm:pt>
    <dgm:pt modelId="{9183C9D1-0117-4000-9ADA-CB5EF8C9C9F4}" type="pres">
      <dgm:prSet presAssocID="{6C2EE3BF-B783-4AC4-90A2-0F0AB22B8521}" presName="bgRect" presStyleLbl="bgShp" presStyleIdx="3" presStyleCnt="5"/>
      <dgm:spPr/>
    </dgm:pt>
    <dgm:pt modelId="{69502BA9-0B65-47B3-B745-0AEA1EC180F1}" type="pres">
      <dgm:prSet presAssocID="{6C2EE3BF-B783-4AC4-90A2-0F0AB22B852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živatelé"/>
        </a:ext>
      </dgm:extLst>
    </dgm:pt>
    <dgm:pt modelId="{D6F34A1A-BE02-4719-BBA5-915F7A4D8088}" type="pres">
      <dgm:prSet presAssocID="{6C2EE3BF-B783-4AC4-90A2-0F0AB22B8521}" presName="spaceRect" presStyleCnt="0"/>
      <dgm:spPr/>
    </dgm:pt>
    <dgm:pt modelId="{C502EF69-EEE4-4A48-9FC4-BFE53FB1C04F}" type="pres">
      <dgm:prSet presAssocID="{6C2EE3BF-B783-4AC4-90A2-0F0AB22B8521}" presName="parTx" presStyleLbl="revTx" presStyleIdx="3" presStyleCnt="5">
        <dgm:presLayoutVars>
          <dgm:chMax val="0"/>
          <dgm:chPref val="0"/>
        </dgm:presLayoutVars>
      </dgm:prSet>
      <dgm:spPr/>
    </dgm:pt>
    <dgm:pt modelId="{339CFE5F-A938-48D0-A0AC-FC28F7A28E93}" type="pres">
      <dgm:prSet presAssocID="{4886C4B4-480F-4E41-AEBB-7960F6BEA8FD}" presName="sibTrans" presStyleCnt="0"/>
      <dgm:spPr/>
    </dgm:pt>
    <dgm:pt modelId="{3C98E28A-0796-48D1-98A4-2032E700A828}" type="pres">
      <dgm:prSet presAssocID="{9E6A065B-1A26-4F0B-A489-389F3C77338F}" presName="compNode" presStyleCnt="0"/>
      <dgm:spPr/>
    </dgm:pt>
    <dgm:pt modelId="{455D9EE2-3EAD-43FE-B14D-98384C48709B}" type="pres">
      <dgm:prSet presAssocID="{9E6A065B-1A26-4F0B-A489-389F3C77338F}" presName="bgRect" presStyleLbl="bgShp" presStyleIdx="4" presStyleCnt="5"/>
      <dgm:spPr/>
    </dgm:pt>
    <dgm:pt modelId="{5E55136E-D30B-4EE3-A8DA-40CDBA7B7356}" type="pres">
      <dgm:prSet presAssocID="{9E6A065B-1A26-4F0B-A489-389F3C77338F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uha"/>
        </a:ext>
      </dgm:extLst>
    </dgm:pt>
    <dgm:pt modelId="{9EAE6F5C-9B46-4974-B034-73F649DF72E2}" type="pres">
      <dgm:prSet presAssocID="{9E6A065B-1A26-4F0B-A489-389F3C77338F}" presName="spaceRect" presStyleCnt="0"/>
      <dgm:spPr/>
    </dgm:pt>
    <dgm:pt modelId="{87407A64-DC42-448D-92A7-A6E4074C4BA8}" type="pres">
      <dgm:prSet presAssocID="{9E6A065B-1A26-4F0B-A489-389F3C77338F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D4736506-7524-4422-84D0-CC3A32A01DC6}" srcId="{DE727DD8-58F6-4B8C-BBBB-CE4658A8F1E7}" destId="{9E6A065B-1A26-4F0B-A489-389F3C77338F}" srcOrd="4" destOrd="0" parTransId="{5F178C65-409A-4156-842D-E5825C2423AE}" sibTransId="{978D2091-BB27-4FC5-93B0-67B83F452694}"/>
    <dgm:cxn modelId="{1C121622-F6A0-4314-AED5-893B9462431F}" srcId="{DE727DD8-58F6-4B8C-BBBB-CE4658A8F1E7}" destId="{40E4C530-BD6F-426F-854A-7D03E34B6C66}" srcOrd="0" destOrd="0" parTransId="{E9E36B79-53EA-4C1D-BA1E-A6BF8ADFF0C5}" sibTransId="{A1A101B9-C558-4EC5-A9D4-E9A0E529245A}"/>
    <dgm:cxn modelId="{3F983534-558E-4940-AAF4-4D6F51EB5A80}" type="presOf" srcId="{40E4C530-BD6F-426F-854A-7D03E34B6C66}" destId="{D28D6D7C-D09F-49F3-BB7E-A37BC117DBC3}" srcOrd="0" destOrd="0" presId="urn:microsoft.com/office/officeart/2018/2/layout/IconVerticalSolidList"/>
    <dgm:cxn modelId="{AE04513D-E770-4631-B54B-0E13C5EA628A}" type="presOf" srcId="{F130C21D-2A1E-47DB-8DAC-657F1C354A8A}" destId="{48638B04-B6AE-4EBB-A3E0-887E5BA44F8A}" srcOrd="0" destOrd="0" presId="urn:microsoft.com/office/officeart/2018/2/layout/IconVerticalSolidList"/>
    <dgm:cxn modelId="{4570313F-9174-474F-A286-491257B729D2}" srcId="{DE727DD8-58F6-4B8C-BBBB-CE4658A8F1E7}" destId="{F130C21D-2A1E-47DB-8DAC-657F1C354A8A}" srcOrd="2" destOrd="0" parTransId="{38C7E225-B69A-4066-8349-AFD38FE5EAC4}" sibTransId="{EC1DA421-54B7-4AEE-B40D-386DF7272D84}"/>
    <dgm:cxn modelId="{F36CCC41-9792-48D5-89E3-DC682925B7BB}" type="presOf" srcId="{6C2EE3BF-B783-4AC4-90A2-0F0AB22B8521}" destId="{C502EF69-EEE4-4A48-9FC4-BFE53FB1C04F}" srcOrd="0" destOrd="0" presId="urn:microsoft.com/office/officeart/2018/2/layout/IconVerticalSolidList"/>
    <dgm:cxn modelId="{6A426F45-3563-4EDF-9696-DFF90C68CC47}" srcId="{DE727DD8-58F6-4B8C-BBBB-CE4658A8F1E7}" destId="{42F046DE-6B13-4856-B31F-F45D103DB8FD}" srcOrd="1" destOrd="0" parTransId="{34BA5CB1-419B-419F-916F-D68B8349914D}" sibTransId="{124D741A-81BD-401D-88A9-0B47E08EA2EF}"/>
    <dgm:cxn modelId="{F070E0BC-DF6D-494A-816E-6E669D7B0789}" type="presOf" srcId="{9E6A065B-1A26-4F0B-A489-389F3C77338F}" destId="{87407A64-DC42-448D-92A7-A6E4074C4BA8}" srcOrd="0" destOrd="0" presId="urn:microsoft.com/office/officeart/2018/2/layout/IconVerticalSolidList"/>
    <dgm:cxn modelId="{79259CC3-C918-498F-B90E-711CE3E4BAC5}" type="presOf" srcId="{42F046DE-6B13-4856-B31F-F45D103DB8FD}" destId="{651D671C-8A89-4E68-8141-9DC8C2FD71F3}" srcOrd="0" destOrd="0" presId="urn:microsoft.com/office/officeart/2018/2/layout/IconVerticalSolidList"/>
    <dgm:cxn modelId="{FB6D4DD1-DC60-4E36-919A-118E2DD59738}" type="presOf" srcId="{DE727DD8-58F6-4B8C-BBBB-CE4658A8F1E7}" destId="{1AA1C9EC-CED5-455B-AE06-E6744856922A}" srcOrd="0" destOrd="0" presId="urn:microsoft.com/office/officeart/2018/2/layout/IconVerticalSolidList"/>
    <dgm:cxn modelId="{EC1C83FC-1AB1-406B-BF3E-E46E44264E3B}" srcId="{DE727DD8-58F6-4B8C-BBBB-CE4658A8F1E7}" destId="{6C2EE3BF-B783-4AC4-90A2-0F0AB22B8521}" srcOrd="3" destOrd="0" parTransId="{2158E7BF-41ED-4DD6-9A8D-7CEB81589595}" sibTransId="{4886C4B4-480F-4E41-AEBB-7960F6BEA8FD}"/>
    <dgm:cxn modelId="{02459BE2-BDB4-4690-8183-88038E910500}" type="presParOf" srcId="{1AA1C9EC-CED5-455B-AE06-E6744856922A}" destId="{E95BAB9F-A51A-4C47-8E25-052C89FCBF2A}" srcOrd="0" destOrd="0" presId="urn:microsoft.com/office/officeart/2018/2/layout/IconVerticalSolidList"/>
    <dgm:cxn modelId="{66A7A23B-4026-48CA-90E8-778AF2534005}" type="presParOf" srcId="{E95BAB9F-A51A-4C47-8E25-052C89FCBF2A}" destId="{E8752100-6115-45FF-A0E5-3DD5D0E4B93D}" srcOrd="0" destOrd="0" presId="urn:microsoft.com/office/officeart/2018/2/layout/IconVerticalSolidList"/>
    <dgm:cxn modelId="{3D130B1F-9063-4008-8FF4-90C39927ED92}" type="presParOf" srcId="{E95BAB9F-A51A-4C47-8E25-052C89FCBF2A}" destId="{8533270D-AEDD-41BC-9F44-A46A5EBFD72F}" srcOrd="1" destOrd="0" presId="urn:microsoft.com/office/officeart/2018/2/layout/IconVerticalSolidList"/>
    <dgm:cxn modelId="{D26A4BCE-C1A2-4DC4-BFB2-2FD2BAED09D9}" type="presParOf" srcId="{E95BAB9F-A51A-4C47-8E25-052C89FCBF2A}" destId="{BFEC5872-F277-42AF-973A-ABC321D64CB9}" srcOrd="2" destOrd="0" presId="urn:microsoft.com/office/officeart/2018/2/layout/IconVerticalSolidList"/>
    <dgm:cxn modelId="{DDA031B9-5E9C-47F9-81CA-247BBE7AC476}" type="presParOf" srcId="{E95BAB9F-A51A-4C47-8E25-052C89FCBF2A}" destId="{D28D6D7C-D09F-49F3-BB7E-A37BC117DBC3}" srcOrd="3" destOrd="0" presId="urn:microsoft.com/office/officeart/2018/2/layout/IconVerticalSolidList"/>
    <dgm:cxn modelId="{5894C083-FC5D-48EF-8C03-CE8EF5604CC4}" type="presParOf" srcId="{1AA1C9EC-CED5-455B-AE06-E6744856922A}" destId="{E600113E-9D89-4D82-AD86-1EDA513CCBF9}" srcOrd="1" destOrd="0" presId="urn:microsoft.com/office/officeart/2018/2/layout/IconVerticalSolidList"/>
    <dgm:cxn modelId="{141A7AAE-EA96-4235-9977-F66C941F8848}" type="presParOf" srcId="{1AA1C9EC-CED5-455B-AE06-E6744856922A}" destId="{60939E58-9580-4617-81A3-B052F4CEFBCB}" srcOrd="2" destOrd="0" presId="urn:microsoft.com/office/officeart/2018/2/layout/IconVerticalSolidList"/>
    <dgm:cxn modelId="{22743841-CF9A-4D11-BFD5-9F28E20E5E03}" type="presParOf" srcId="{60939E58-9580-4617-81A3-B052F4CEFBCB}" destId="{958BCFA6-9F3A-459E-B2A6-97ED1B80515B}" srcOrd="0" destOrd="0" presId="urn:microsoft.com/office/officeart/2018/2/layout/IconVerticalSolidList"/>
    <dgm:cxn modelId="{DC053DDE-CDCC-4B24-B1BF-FAA3A314F38E}" type="presParOf" srcId="{60939E58-9580-4617-81A3-B052F4CEFBCB}" destId="{725D6286-D344-434F-A5D0-64E07729BCA2}" srcOrd="1" destOrd="0" presId="urn:microsoft.com/office/officeart/2018/2/layout/IconVerticalSolidList"/>
    <dgm:cxn modelId="{80570EFD-2D8A-46D6-9F40-9EC575DD1522}" type="presParOf" srcId="{60939E58-9580-4617-81A3-B052F4CEFBCB}" destId="{5D7C206A-7AEB-4E6B-AAB5-392C52BAB453}" srcOrd="2" destOrd="0" presId="urn:microsoft.com/office/officeart/2018/2/layout/IconVerticalSolidList"/>
    <dgm:cxn modelId="{944EA399-A6D1-417F-9721-593802E7C067}" type="presParOf" srcId="{60939E58-9580-4617-81A3-B052F4CEFBCB}" destId="{651D671C-8A89-4E68-8141-9DC8C2FD71F3}" srcOrd="3" destOrd="0" presId="urn:microsoft.com/office/officeart/2018/2/layout/IconVerticalSolidList"/>
    <dgm:cxn modelId="{DA0D75B2-CC6B-4ED2-BFBD-D6A4AB3A3670}" type="presParOf" srcId="{1AA1C9EC-CED5-455B-AE06-E6744856922A}" destId="{469F856B-98F4-4E3A-9C7B-020CDAEC5470}" srcOrd="3" destOrd="0" presId="urn:microsoft.com/office/officeart/2018/2/layout/IconVerticalSolidList"/>
    <dgm:cxn modelId="{1B3FA1BF-890F-4E5B-96A9-B8805208C1AF}" type="presParOf" srcId="{1AA1C9EC-CED5-455B-AE06-E6744856922A}" destId="{46BB7018-DEBB-4B22-A2D1-688005BDF5C6}" srcOrd="4" destOrd="0" presId="urn:microsoft.com/office/officeart/2018/2/layout/IconVerticalSolidList"/>
    <dgm:cxn modelId="{CBD1A3C8-5A93-43E7-806D-0961338A07F1}" type="presParOf" srcId="{46BB7018-DEBB-4B22-A2D1-688005BDF5C6}" destId="{3BF040FD-2653-4FED-8113-C0A1C8385272}" srcOrd="0" destOrd="0" presId="urn:microsoft.com/office/officeart/2018/2/layout/IconVerticalSolidList"/>
    <dgm:cxn modelId="{51C62F07-325E-4F36-B7F6-F52244286855}" type="presParOf" srcId="{46BB7018-DEBB-4B22-A2D1-688005BDF5C6}" destId="{8B539A6C-9A7F-496C-B0A0-ED3602DCC996}" srcOrd="1" destOrd="0" presId="urn:microsoft.com/office/officeart/2018/2/layout/IconVerticalSolidList"/>
    <dgm:cxn modelId="{3A10ACF9-53D6-4C78-9564-34B1DCBE50B7}" type="presParOf" srcId="{46BB7018-DEBB-4B22-A2D1-688005BDF5C6}" destId="{99EAA7A6-6016-48A4-8930-72BD73012AD9}" srcOrd="2" destOrd="0" presId="urn:microsoft.com/office/officeart/2018/2/layout/IconVerticalSolidList"/>
    <dgm:cxn modelId="{2C7746E7-02C7-4B72-B911-B721E2EF2BFD}" type="presParOf" srcId="{46BB7018-DEBB-4B22-A2D1-688005BDF5C6}" destId="{48638B04-B6AE-4EBB-A3E0-887E5BA44F8A}" srcOrd="3" destOrd="0" presId="urn:microsoft.com/office/officeart/2018/2/layout/IconVerticalSolidList"/>
    <dgm:cxn modelId="{D1265B26-43DF-45E2-95AA-E7BF5B978C0F}" type="presParOf" srcId="{1AA1C9EC-CED5-455B-AE06-E6744856922A}" destId="{3A4D31E9-9A46-4E83-9AE7-39FC28186FC3}" srcOrd="5" destOrd="0" presId="urn:microsoft.com/office/officeart/2018/2/layout/IconVerticalSolidList"/>
    <dgm:cxn modelId="{D4C1E99E-B973-464B-B5D6-883521D3A446}" type="presParOf" srcId="{1AA1C9EC-CED5-455B-AE06-E6744856922A}" destId="{20633059-8CDC-4506-A0BB-1D4C44389537}" srcOrd="6" destOrd="0" presId="urn:microsoft.com/office/officeart/2018/2/layout/IconVerticalSolidList"/>
    <dgm:cxn modelId="{B3B39A59-CFE5-4620-9012-83DD4EE92338}" type="presParOf" srcId="{20633059-8CDC-4506-A0BB-1D4C44389537}" destId="{9183C9D1-0117-4000-9ADA-CB5EF8C9C9F4}" srcOrd="0" destOrd="0" presId="urn:microsoft.com/office/officeart/2018/2/layout/IconVerticalSolidList"/>
    <dgm:cxn modelId="{ACD98FEA-C8C0-4BEA-8F25-14863D17359A}" type="presParOf" srcId="{20633059-8CDC-4506-A0BB-1D4C44389537}" destId="{69502BA9-0B65-47B3-B745-0AEA1EC180F1}" srcOrd="1" destOrd="0" presId="urn:microsoft.com/office/officeart/2018/2/layout/IconVerticalSolidList"/>
    <dgm:cxn modelId="{B238D8EF-1C27-4778-91BF-E60B863C4278}" type="presParOf" srcId="{20633059-8CDC-4506-A0BB-1D4C44389537}" destId="{D6F34A1A-BE02-4719-BBA5-915F7A4D8088}" srcOrd="2" destOrd="0" presId="urn:microsoft.com/office/officeart/2018/2/layout/IconVerticalSolidList"/>
    <dgm:cxn modelId="{32853B43-7ED0-467A-891D-DD4FE3EDE587}" type="presParOf" srcId="{20633059-8CDC-4506-A0BB-1D4C44389537}" destId="{C502EF69-EEE4-4A48-9FC4-BFE53FB1C04F}" srcOrd="3" destOrd="0" presId="urn:microsoft.com/office/officeart/2018/2/layout/IconVerticalSolidList"/>
    <dgm:cxn modelId="{35FBA5FC-E898-4BC4-9BE3-D8DFFB68D4D9}" type="presParOf" srcId="{1AA1C9EC-CED5-455B-AE06-E6744856922A}" destId="{339CFE5F-A938-48D0-A0AC-FC28F7A28E93}" srcOrd="7" destOrd="0" presId="urn:microsoft.com/office/officeart/2018/2/layout/IconVerticalSolidList"/>
    <dgm:cxn modelId="{CA5F3754-65D8-4A0A-BA5E-1F45C26951D5}" type="presParOf" srcId="{1AA1C9EC-CED5-455B-AE06-E6744856922A}" destId="{3C98E28A-0796-48D1-98A4-2032E700A828}" srcOrd="8" destOrd="0" presId="urn:microsoft.com/office/officeart/2018/2/layout/IconVerticalSolidList"/>
    <dgm:cxn modelId="{9A6E5E9D-C775-4F39-BD54-2B940D3F361A}" type="presParOf" srcId="{3C98E28A-0796-48D1-98A4-2032E700A828}" destId="{455D9EE2-3EAD-43FE-B14D-98384C48709B}" srcOrd="0" destOrd="0" presId="urn:microsoft.com/office/officeart/2018/2/layout/IconVerticalSolidList"/>
    <dgm:cxn modelId="{0E55CDF3-1F4B-4D15-9E43-5B5CA892BADF}" type="presParOf" srcId="{3C98E28A-0796-48D1-98A4-2032E700A828}" destId="{5E55136E-D30B-4EE3-A8DA-40CDBA7B7356}" srcOrd="1" destOrd="0" presId="urn:microsoft.com/office/officeart/2018/2/layout/IconVerticalSolidList"/>
    <dgm:cxn modelId="{846BF40B-6633-4269-BAD5-829670EE92B2}" type="presParOf" srcId="{3C98E28A-0796-48D1-98A4-2032E700A828}" destId="{9EAE6F5C-9B46-4974-B034-73F649DF72E2}" srcOrd="2" destOrd="0" presId="urn:microsoft.com/office/officeart/2018/2/layout/IconVerticalSolidList"/>
    <dgm:cxn modelId="{CA1439EF-CB49-47F8-AA36-5DDA0EE29CAF}" type="presParOf" srcId="{3C98E28A-0796-48D1-98A4-2032E700A828}" destId="{87407A64-DC42-448D-92A7-A6E4074C4BA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6B0FF2-A86C-47CB-9BCC-C97EB9DC44AC}" type="doc">
      <dgm:prSet loTypeId="urn:microsoft.com/office/officeart/2008/layout/Lined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78ECB9B7-D68C-4515-AE14-56EC2485247D}">
      <dgm:prSet/>
      <dgm:spPr/>
      <dgm:t>
        <a:bodyPr/>
        <a:lstStyle/>
        <a:p>
          <a:pPr algn="l"/>
          <a:r>
            <a:rPr lang="cs-CZ" dirty="0"/>
            <a:t>Proděkan zodpovědný za vzdělávání, akreditace, lidské zdroje (2016 – 2022)</a:t>
          </a:r>
          <a:endParaRPr lang="en-US" dirty="0"/>
        </a:p>
      </dgm:t>
    </dgm:pt>
    <dgm:pt modelId="{E9424A73-0220-49D7-8DC3-D1F67A26C2AD}" type="parTrans" cxnId="{84B26039-5D20-43F4-A365-7F9304B39BAB}">
      <dgm:prSet/>
      <dgm:spPr/>
      <dgm:t>
        <a:bodyPr/>
        <a:lstStyle/>
        <a:p>
          <a:pPr algn="l"/>
          <a:endParaRPr lang="en-US" sz="1800"/>
        </a:p>
      </dgm:t>
    </dgm:pt>
    <dgm:pt modelId="{532556FD-FAE1-4F3C-91C2-5DFC85833D7E}" type="sibTrans" cxnId="{84B26039-5D20-43F4-A365-7F9304B39BAB}">
      <dgm:prSet/>
      <dgm:spPr/>
      <dgm:t>
        <a:bodyPr/>
        <a:lstStyle/>
        <a:p>
          <a:pPr algn="l"/>
          <a:endParaRPr lang="en-US"/>
        </a:p>
      </dgm:t>
    </dgm:pt>
    <dgm:pt modelId="{F857BBF9-362A-49A1-9E41-3DFC369FC8AD}">
      <dgm:prSet/>
      <dgm:spPr/>
      <dgm:t>
        <a:bodyPr/>
        <a:lstStyle/>
        <a:p>
          <a:pPr algn="l"/>
          <a:r>
            <a:rPr lang="cs-CZ" dirty="0"/>
            <a:t>Prorektor pro vzdělávací činnost a kvalitu (2022– doposud)</a:t>
          </a:r>
          <a:endParaRPr lang="en-US" dirty="0"/>
        </a:p>
      </dgm:t>
    </dgm:pt>
    <dgm:pt modelId="{B2CBF26C-25DA-4FCB-8F7A-F90DAD3EAB6A}" type="parTrans" cxnId="{C2ACCE7F-46D1-47A9-8996-F3934BA9FEF5}">
      <dgm:prSet/>
      <dgm:spPr/>
      <dgm:t>
        <a:bodyPr/>
        <a:lstStyle/>
        <a:p>
          <a:pPr algn="l"/>
          <a:endParaRPr lang="en-US" sz="1800"/>
        </a:p>
      </dgm:t>
    </dgm:pt>
    <dgm:pt modelId="{02207038-45A3-4B4D-A18F-938A55CA0E34}" type="sibTrans" cxnId="{C2ACCE7F-46D1-47A9-8996-F3934BA9FEF5}">
      <dgm:prSet/>
      <dgm:spPr/>
      <dgm:t>
        <a:bodyPr/>
        <a:lstStyle/>
        <a:p>
          <a:pPr algn="l"/>
          <a:endParaRPr lang="en-US"/>
        </a:p>
      </dgm:t>
    </dgm:pt>
    <dgm:pt modelId="{122F4DB8-F88C-4060-8666-569E1DBBACC0}">
      <dgm:prSet/>
      <dgm:spPr/>
      <dgm:t>
        <a:bodyPr/>
        <a:lstStyle/>
        <a:p>
          <a:pPr algn="l"/>
          <a:r>
            <a:rPr lang="cs-CZ"/>
            <a:t>Řešitel rozvojových projektů v oblasti vzdělávání a kvality– PPSŘ, CRP, PPROVŠ, OP JAK</a:t>
          </a:r>
          <a:endParaRPr lang="en-US"/>
        </a:p>
      </dgm:t>
    </dgm:pt>
    <dgm:pt modelId="{C09E95F1-8C33-44C0-9CF5-3F0C9055579F}" type="parTrans" cxnId="{2ABC50DA-C1B7-41DE-8227-2777A56AB730}">
      <dgm:prSet/>
      <dgm:spPr/>
      <dgm:t>
        <a:bodyPr/>
        <a:lstStyle/>
        <a:p>
          <a:pPr algn="l"/>
          <a:endParaRPr lang="en-US" sz="1800"/>
        </a:p>
      </dgm:t>
    </dgm:pt>
    <dgm:pt modelId="{8FFCC74D-9064-4519-94B6-501A30D04636}" type="sibTrans" cxnId="{2ABC50DA-C1B7-41DE-8227-2777A56AB730}">
      <dgm:prSet/>
      <dgm:spPr/>
      <dgm:t>
        <a:bodyPr/>
        <a:lstStyle/>
        <a:p>
          <a:pPr algn="l"/>
          <a:endParaRPr lang="en-US"/>
        </a:p>
      </dgm:t>
    </dgm:pt>
    <dgm:pt modelId="{D9ADAB4C-55F4-D141-95CD-0A0D3A04506F}">
      <dgm:prSet/>
      <dgm:spPr/>
      <dgm:t>
        <a:bodyPr/>
        <a:lstStyle/>
        <a:p>
          <a:pPr algn="l"/>
          <a:r>
            <a:rPr lang="cs-CZ" dirty="0" err="1"/>
            <a:t>European</a:t>
          </a:r>
          <a:r>
            <a:rPr lang="cs-CZ" dirty="0"/>
            <a:t> Learning &amp; </a:t>
          </a:r>
          <a:r>
            <a:rPr lang="cs-CZ" dirty="0" err="1"/>
            <a:t>Teaching</a:t>
          </a:r>
          <a:r>
            <a:rPr lang="cs-CZ" dirty="0"/>
            <a:t> </a:t>
          </a:r>
          <a:r>
            <a:rPr lang="cs-CZ" dirty="0" err="1"/>
            <a:t>Forum</a:t>
          </a:r>
          <a:r>
            <a:rPr lang="cs-CZ" dirty="0"/>
            <a:t> 2025, </a:t>
          </a:r>
          <a:r>
            <a:rPr lang="cs-CZ" dirty="0" err="1"/>
            <a:t>Cork</a:t>
          </a:r>
          <a:r>
            <a:rPr lang="cs-CZ" dirty="0"/>
            <a:t>, </a:t>
          </a:r>
          <a:br>
            <a:rPr lang="cs-CZ" dirty="0"/>
          </a:br>
          <a:r>
            <a:rPr lang="cs-CZ" dirty="0" err="1"/>
            <a:t>European</a:t>
          </a:r>
          <a:r>
            <a:rPr lang="cs-CZ" dirty="0"/>
            <a:t> </a:t>
          </a:r>
          <a:r>
            <a:rPr lang="cs-CZ" dirty="0" err="1"/>
            <a:t>Quality</a:t>
          </a:r>
          <a:r>
            <a:rPr lang="cs-CZ" dirty="0"/>
            <a:t> </a:t>
          </a:r>
          <a:r>
            <a:rPr lang="cs-CZ" dirty="0" err="1"/>
            <a:t>Assurance</a:t>
          </a:r>
          <a:r>
            <a:rPr lang="cs-CZ" dirty="0"/>
            <a:t> </a:t>
          </a:r>
          <a:r>
            <a:rPr lang="cs-CZ" dirty="0" err="1"/>
            <a:t>Forum</a:t>
          </a:r>
          <a:r>
            <a:rPr lang="cs-CZ" dirty="0"/>
            <a:t> 2023, </a:t>
          </a:r>
          <a:r>
            <a:rPr lang="cs-CZ" dirty="0" err="1"/>
            <a:t>Aveiro</a:t>
          </a:r>
          <a:endParaRPr lang="cs-CZ" dirty="0"/>
        </a:p>
      </dgm:t>
    </dgm:pt>
    <dgm:pt modelId="{DBBCC9A8-5CCC-544E-B416-07EB658C8A1A}" type="parTrans" cxnId="{91CBAC01-C1C3-D24D-B6F5-C4A28FA0AE46}">
      <dgm:prSet/>
      <dgm:spPr/>
      <dgm:t>
        <a:bodyPr/>
        <a:lstStyle/>
        <a:p>
          <a:pPr algn="l"/>
          <a:endParaRPr lang="cs-CZ" sz="1800"/>
        </a:p>
      </dgm:t>
    </dgm:pt>
    <dgm:pt modelId="{3D67C238-EBAD-F04C-8631-ABA2C60BC126}" type="sibTrans" cxnId="{91CBAC01-C1C3-D24D-B6F5-C4A28FA0AE46}">
      <dgm:prSet/>
      <dgm:spPr/>
      <dgm:t>
        <a:bodyPr/>
        <a:lstStyle/>
        <a:p>
          <a:pPr algn="l"/>
          <a:endParaRPr lang="cs-CZ"/>
        </a:p>
      </dgm:t>
    </dgm:pt>
    <dgm:pt modelId="{46F6F065-FFDC-0643-88A5-DC0BDB4389C4}">
      <dgm:prSet/>
      <dgm:spPr/>
      <dgm:t>
        <a:bodyPr/>
        <a:lstStyle/>
        <a:p>
          <a:pPr algn="l"/>
          <a:r>
            <a:rPr lang="cs-CZ"/>
            <a:t>Hodnocení kvality vysokých škol</a:t>
          </a:r>
          <a:br>
            <a:rPr lang="cs-CZ"/>
          </a:br>
          <a:r>
            <a:rPr lang="cs-CZ"/>
            <a:t>Závěrečná konference k CRP projektům 2023</a:t>
          </a:r>
        </a:p>
      </dgm:t>
    </dgm:pt>
    <dgm:pt modelId="{21C01AF1-8F44-514C-BD99-557E623E6222}" type="parTrans" cxnId="{6F22197E-A685-E64C-BDC7-B7581A2F0794}">
      <dgm:prSet/>
      <dgm:spPr/>
      <dgm:t>
        <a:bodyPr/>
        <a:lstStyle/>
        <a:p>
          <a:pPr algn="l"/>
          <a:endParaRPr lang="cs-CZ" sz="1800"/>
        </a:p>
      </dgm:t>
    </dgm:pt>
    <dgm:pt modelId="{18D8C19E-02EC-6F4F-B80D-B3F5FF5B101D}" type="sibTrans" cxnId="{6F22197E-A685-E64C-BDC7-B7581A2F0794}">
      <dgm:prSet/>
      <dgm:spPr/>
      <dgm:t>
        <a:bodyPr/>
        <a:lstStyle/>
        <a:p>
          <a:pPr algn="l"/>
          <a:endParaRPr lang="cs-CZ"/>
        </a:p>
      </dgm:t>
    </dgm:pt>
    <dgm:pt modelId="{72EE065D-D74B-9E4C-8D86-CFA5FF85B381}" type="pres">
      <dgm:prSet presAssocID="{F76B0FF2-A86C-47CB-9BCC-C97EB9DC44AC}" presName="vert0" presStyleCnt="0">
        <dgm:presLayoutVars>
          <dgm:dir/>
          <dgm:animOne val="branch"/>
          <dgm:animLvl val="lvl"/>
        </dgm:presLayoutVars>
      </dgm:prSet>
      <dgm:spPr/>
    </dgm:pt>
    <dgm:pt modelId="{73CC0032-CF14-7146-8833-F9E363476DB0}" type="pres">
      <dgm:prSet presAssocID="{78ECB9B7-D68C-4515-AE14-56EC2485247D}" presName="thickLine" presStyleLbl="alignNode1" presStyleIdx="0" presStyleCnt="5"/>
      <dgm:spPr/>
    </dgm:pt>
    <dgm:pt modelId="{AE83431F-C048-424B-8917-37A18F475263}" type="pres">
      <dgm:prSet presAssocID="{78ECB9B7-D68C-4515-AE14-56EC2485247D}" presName="horz1" presStyleCnt="0"/>
      <dgm:spPr/>
    </dgm:pt>
    <dgm:pt modelId="{373B9DD6-AAC6-3C4D-BE16-1B4BB8E047FA}" type="pres">
      <dgm:prSet presAssocID="{78ECB9B7-D68C-4515-AE14-56EC2485247D}" presName="tx1" presStyleLbl="revTx" presStyleIdx="0" presStyleCnt="5"/>
      <dgm:spPr/>
    </dgm:pt>
    <dgm:pt modelId="{FE8D4DDA-FFC5-9E4A-9CDE-7F6A032B421F}" type="pres">
      <dgm:prSet presAssocID="{78ECB9B7-D68C-4515-AE14-56EC2485247D}" presName="vert1" presStyleCnt="0"/>
      <dgm:spPr/>
    </dgm:pt>
    <dgm:pt modelId="{A92E0736-DEF1-AB41-84DA-65D11F70BDF9}" type="pres">
      <dgm:prSet presAssocID="{F857BBF9-362A-49A1-9E41-3DFC369FC8AD}" presName="thickLine" presStyleLbl="alignNode1" presStyleIdx="1" presStyleCnt="5"/>
      <dgm:spPr/>
    </dgm:pt>
    <dgm:pt modelId="{A56585DF-0371-A04B-AEED-6962B5F99882}" type="pres">
      <dgm:prSet presAssocID="{F857BBF9-362A-49A1-9E41-3DFC369FC8AD}" presName="horz1" presStyleCnt="0"/>
      <dgm:spPr/>
    </dgm:pt>
    <dgm:pt modelId="{CACFA8EC-1322-5C4F-ACB4-01F8AE9CCFF8}" type="pres">
      <dgm:prSet presAssocID="{F857BBF9-362A-49A1-9E41-3DFC369FC8AD}" presName="tx1" presStyleLbl="revTx" presStyleIdx="1" presStyleCnt="5"/>
      <dgm:spPr/>
    </dgm:pt>
    <dgm:pt modelId="{16343AA4-AB42-874F-8D2D-F79BF90598C2}" type="pres">
      <dgm:prSet presAssocID="{F857BBF9-362A-49A1-9E41-3DFC369FC8AD}" presName="vert1" presStyleCnt="0"/>
      <dgm:spPr/>
    </dgm:pt>
    <dgm:pt modelId="{5463697D-6370-9D40-B3FD-0E1DB200FE88}" type="pres">
      <dgm:prSet presAssocID="{122F4DB8-F88C-4060-8666-569E1DBBACC0}" presName="thickLine" presStyleLbl="alignNode1" presStyleIdx="2" presStyleCnt="5"/>
      <dgm:spPr/>
    </dgm:pt>
    <dgm:pt modelId="{72BAEAF8-846D-8D49-93A8-92C606917FEC}" type="pres">
      <dgm:prSet presAssocID="{122F4DB8-F88C-4060-8666-569E1DBBACC0}" presName="horz1" presStyleCnt="0"/>
      <dgm:spPr/>
    </dgm:pt>
    <dgm:pt modelId="{53810D70-649E-804C-83BA-7E7089394217}" type="pres">
      <dgm:prSet presAssocID="{122F4DB8-F88C-4060-8666-569E1DBBACC0}" presName="tx1" presStyleLbl="revTx" presStyleIdx="2" presStyleCnt="5"/>
      <dgm:spPr/>
    </dgm:pt>
    <dgm:pt modelId="{C7551F6D-6749-6447-B5D2-2FCA6A558A26}" type="pres">
      <dgm:prSet presAssocID="{122F4DB8-F88C-4060-8666-569E1DBBACC0}" presName="vert1" presStyleCnt="0"/>
      <dgm:spPr/>
    </dgm:pt>
    <dgm:pt modelId="{6BB23630-E410-464E-8442-B3019BD02B93}" type="pres">
      <dgm:prSet presAssocID="{D9ADAB4C-55F4-D141-95CD-0A0D3A04506F}" presName="thickLine" presStyleLbl="alignNode1" presStyleIdx="3" presStyleCnt="5"/>
      <dgm:spPr/>
    </dgm:pt>
    <dgm:pt modelId="{ECCA183D-95AA-CD44-91EA-EBC2ED8660EF}" type="pres">
      <dgm:prSet presAssocID="{D9ADAB4C-55F4-D141-95CD-0A0D3A04506F}" presName="horz1" presStyleCnt="0"/>
      <dgm:spPr/>
    </dgm:pt>
    <dgm:pt modelId="{A10F10B1-C034-2C4C-85EE-32918FD3F9A8}" type="pres">
      <dgm:prSet presAssocID="{D9ADAB4C-55F4-D141-95CD-0A0D3A04506F}" presName="tx1" presStyleLbl="revTx" presStyleIdx="3" presStyleCnt="5"/>
      <dgm:spPr/>
    </dgm:pt>
    <dgm:pt modelId="{23817CE2-6951-CA47-B7DD-E39096854842}" type="pres">
      <dgm:prSet presAssocID="{D9ADAB4C-55F4-D141-95CD-0A0D3A04506F}" presName="vert1" presStyleCnt="0"/>
      <dgm:spPr/>
    </dgm:pt>
    <dgm:pt modelId="{143A2950-0D51-0C4C-9A6B-21512C53E0E4}" type="pres">
      <dgm:prSet presAssocID="{46F6F065-FFDC-0643-88A5-DC0BDB4389C4}" presName="thickLine" presStyleLbl="alignNode1" presStyleIdx="4" presStyleCnt="5"/>
      <dgm:spPr/>
    </dgm:pt>
    <dgm:pt modelId="{70EE3852-7019-E14A-87F7-FAA43DDBA005}" type="pres">
      <dgm:prSet presAssocID="{46F6F065-FFDC-0643-88A5-DC0BDB4389C4}" presName="horz1" presStyleCnt="0"/>
      <dgm:spPr/>
    </dgm:pt>
    <dgm:pt modelId="{F267DC94-2DC5-6446-97F3-393D21AF4CD5}" type="pres">
      <dgm:prSet presAssocID="{46F6F065-FFDC-0643-88A5-DC0BDB4389C4}" presName="tx1" presStyleLbl="revTx" presStyleIdx="4" presStyleCnt="5"/>
      <dgm:spPr/>
    </dgm:pt>
    <dgm:pt modelId="{E52F7C4B-3C0B-7B44-A188-646C4902FE77}" type="pres">
      <dgm:prSet presAssocID="{46F6F065-FFDC-0643-88A5-DC0BDB4389C4}" presName="vert1" presStyleCnt="0"/>
      <dgm:spPr/>
    </dgm:pt>
  </dgm:ptLst>
  <dgm:cxnLst>
    <dgm:cxn modelId="{91CBAC01-C1C3-D24D-B6F5-C4A28FA0AE46}" srcId="{F76B0FF2-A86C-47CB-9BCC-C97EB9DC44AC}" destId="{D9ADAB4C-55F4-D141-95CD-0A0D3A04506F}" srcOrd="3" destOrd="0" parTransId="{DBBCC9A8-5CCC-544E-B416-07EB658C8A1A}" sibTransId="{3D67C238-EBAD-F04C-8631-ABA2C60BC126}"/>
    <dgm:cxn modelId="{84B26039-5D20-43F4-A365-7F9304B39BAB}" srcId="{F76B0FF2-A86C-47CB-9BCC-C97EB9DC44AC}" destId="{78ECB9B7-D68C-4515-AE14-56EC2485247D}" srcOrd="0" destOrd="0" parTransId="{E9424A73-0220-49D7-8DC3-D1F67A26C2AD}" sibTransId="{532556FD-FAE1-4F3C-91C2-5DFC85833D7E}"/>
    <dgm:cxn modelId="{00103341-8F87-D646-AFC1-09643BC192F6}" type="presOf" srcId="{122F4DB8-F88C-4060-8666-569E1DBBACC0}" destId="{53810D70-649E-804C-83BA-7E7089394217}" srcOrd="0" destOrd="0" presId="urn:microsoft.com/office/officeart/2008/layout/LinedList"/>
    <dgm:cxn modelId="{6F22197E-A685-E64C-BDC7-B7581A2F0794}" srcId="{F76B0FF2-A86C-47CB-9BCC-C97EB9DC44AC}" destId="{46F6F065-FFDC-0643-88A5-DC0BDB4389C4}" srcOrd="4" destOrd="0" parTransId="{21C01AF1-8F44-514C-BD99-557E623E6222}" sibTransId="{18D8C19E-02EC-6F4F-B80D-B3F5FF5B101D}"/>
    <dgm:cxn modelId="{C2ACCE7F-46D1-47A9-8996-F3934BA9FEF5}" srcId="{F76B0FF2-A86C-47CB-9BCC-C97EB9DC44AC}" destId="{F857BBF9-362A-49A1-9E41-3DFC369FC8AD}" srcOrd="1" destOrd="0" parTransId="{B2CBF26C-25DA-4FCB-8F7A-F90DAD3EAB6A}" sibTransId="{02207038-45A3-4B4D-A18F-938A55CA0E34}"/>
    <dgm:cxn modelId="{E1D8ECBA-CE7A-FD42-99A2-DFEDA47B7990}" type="presOf" srcId="{D9ADAB4C-55F4-D141-95CD-0A0D3A04506F}" destId="{A10F10B1-C034-2C4C-85EE-32918FD3F9A8}" srcOrd="0" destOrd="0" presId="urn:microsoft.com/office/officeart/2008/layout/LinedList"/>
    <dgm:cxn modelId="{60FD79BD-7381-F545-9216-4CC0A829E22E}" type="presOf" srcId="{F76B0FF2-A86C-47CB-9BCC-C97EB9DC44AC}" destId="{72EE065D-D74B-9E4C-8D86-CFA5FF85B381}" srcOrd="0" destOrd="0" presId="urn:microsoft.com/office/officeart/2008/layout/LinedList"/>
    <dgm:cxn modelId="{2ABC50DA-C1B7-41DE-8227-2777A56AB730}" srcId="{F76B0FF2-A86C-47CB-9BCC-C97EB9DC44AC}" destId="{122F4DB8-F88C-4060-8666-569E1DBBACC0}" srcOrd="2" destOrd="0" parTransId="{C09E95F1-8C33-44C0-9CF5-3F0C9055579F}" sibTransId="{8FFCC74D-9064-4519-94B6-501A30D04636}"/>
    <dgm:cxn modelId="{224253DB-8EC2-D247-9DC1-2D7D0D5002D1}" type="presOf" srcId="{46F6F065-FFDC-0643-88A5-DC0BDB4389C4}" destId="{F267DC94-2DC5-6446-97F3-393D21AF4CD5}" srcOrd="0" destOrd="0" presId="urn:microsoft.com/office/officeart/2008/layout/LinedList"/>
    <dgm:cxn modelId="{511DE0EC-E8C6-5F4E-BC22-EBDDE09CF256}" type="presOf" srcId="{F857BBF9-362A-49A1-9E41-3DFC369FC8AD}" destId="{CACFA8EC-1322-5C4F-ACB4-01F8AE9CCFF8}" srcOrd="0" destOrd="0" presId="urn:microsoft.com/office/officeart/2008/layout/LinedList"/>
    <dgm:cxn modelId="{5C35DFF1-FE77-1C47-8088-574B26433C56}" type="presOf" srcId="{78ECB9B7-D68C-4515-AE14-56EC2485247D}" destId="{373B9DD6-AAC6-3C4D-BE16-1B4BB8E047FA}" srcOrd="0" destOrd="0" presId="urn:microsoft.com/office/officeart/2008/layout/LinedList"/>
    <dgm:cxn modelId="{16744327-C459-2A45-914A-16EA169C5DBB}" type="presParOf" srcId="{72EE065D-D74B-9E4C-8D86-CFA5FF85B381}" destId="{73CC0032-CF14-7146-8833-F9E363476DB0}" srcOrd="0" destOrd="0" presId="urn:microsoft.com/office/officeart/2008/layout/LinedList"/>
    <dgm:cxn modelId="{AF09B155-1672-ED42-85AE-695528B55921}" type="presParOf" srcId="{72EE065D-D74B-9E4C-8D86-CFA5FF85B381}" destId="{AE83431F-C048-424B-8917-37A18F475263}" srcOrd="1" destOrd="0" presId="urn:microsoft.com/office/officeart/2008/layout/LinedList"/>
    <dgm:cxn modelId="{660A1E54-9B31-7247-B256-4CFA0F063276}" type="presParOf" srcId="{AE83431F-C048-424B-8917-37A18F475263}" destId="{373B9DD6-AAC6-3C4D-BE16-1B4BB8E047FA}" srcOrd="0" destOrd="0" presId="urn:microsoft.com/office/officeart/2008/layout/LinedList"/>
    <dgm:cxn modelId="{26F339B9-7DC7-484D-B710-AF3FCF5B1599}" type="presParOf" srcId="{AE83431F-C048-424B-8917-37A18F475263}" destId="{FE8D4DDA-FFC5-9E4A-9CDE-7F6A032B421F}" srcOrd="1" destOrd="0" presId="urn:microsoft.com/office/officeart/2008/layout/LinedList"/>
    <dgm:cxn modelId="{F42D7152-29A3-2944-870E-973EC9768A4D}" type="presParOf" srcId="{72EE065D-D74B-9E4C-8D86-CFA5FF85B381}" destId="{A92E0736-DEF1-AB41-84DA-65D11F70BDF9}" srcOrd="2" destOrd="0" presId="urn:microsoft.com/office/officeart/2008/layout/LinedList"/>
    <dgm:cxn modelId="{F41D86F0-ECB7-4A45-BCC7-A87E46E07BE7}" type="presParOf" srcId="{72EE065D-D74B-9E4C-8D86-CFA5FF85B381}" destId="{A56585DF-0371-A04B-AEED-6962B5F99882}" srcOrd="3" destOrd="0" presId="urn:microsoft.com/office/officeart/2008/layout/LinedList"/>
    <dgm:cxn modelId="{0DC8B0D0-D285-6542-B409-A6BEF7478A7E}" type="presParOf" srcId="{A56585DF-0371-A04B-AEED-6962B5F99882}" destId="{CACFA8EC-1322-5C4F-ACB4-01F8AE9CCFF8}" srcOrd="0" destOrd="0" presId="urn:microsoft.com/office/officeart/2008/layout/LinedList"/>
    <dgm:cxn modelId="{986358A0-547E-C447-B2B3-52DC0D651DB9}" type="presParOf" srcId="{A56585DF-0371-A04B-AEED-6962B5F99882}" destId="{16343AA4-AB42-874F-8D2D-F79BF90598C2}" srcOrd="1" destOrd="0" presId="urn:microsoft.com/office/officeart/2008/layout/LinedList"/>
    <dgm:cxn modelId="{BE836DAC-15AD-E64A-B1C4-855BFC2327B5}" type="presParOf" srcId="{72EE065D-D74B-9E4C-8D86-CFA5FF85B381}" destId="{5463697D-6370-9D40-B3FD-0E1DB200FE88}" srcOrd="4" destOrd="0" presId="urn:microsoft.com/office/officeart/2008/layout/LinedList"/>
    <dgm:cxn modelId="{A03C15AE-A6E2-8240-9C6A-E27E2D09C11F}" type="presParOf" srcId="{72EE065D-D74B-9E4C-8D86-CFA5FF85B381}" destId="{72BAEAF8-846D-8D49-93A8-92C606917FEC}" srcOrd="5" destOrd="0" presId="urn:microsoft.com/office/officeart/2008/layout/LinedList"/>
    <dgm:cxn modelId="{D3FD8F83-8ABD-9447-AD88-22B3B5136867}" type="presParOf" srcId="{72BAEAF8-846D-8D49-93A8-92C606917FEC}" destId="{53810D70-649E-804C-83BA-7E7089394217}" srcOrd="0" destOrd="0" presId="urn:microsoft.com/office/officeart/2008/layout/LinedList"/>
    <dgm:cxn modelId="{FDC426FE-BC28-3D4D-A1C0-C43B34CE1D85}" type="presParOf" srcId="{72BAEAF8-846D-8D49-93A8-92C606917FEC}" destId="{C7551F6D-6749-6447-B5D2-2FCA6A558A26}" srcOrd="1" destOrd="0" presId="urn:microsoft.com/office/officeart/2008/layout/LinedList"/>
    <dgm:cxn modelId="{6E7A426A-965C-354D-94CE-C113E53D9B9A}" type="presParOf" srcId="{72EE065D-D74B-9E4C-8D86-CFA5FF85B381}" destId="{6BB23630-E410-464E-8442-B3019BD02B93}" srcOrd="6" destOrd="0" presId="urn:microsoft.com/office/officeart/2008/layout/LinedList"/>
    <dgm:cxn modelId="{F517E80C-1156-794E-852D-E5764832A1C9}" type="presParOf" srcId="{72EE065D-D74B-9E4C-8D86-CFA5FF85B381}" destId="{ECCA183D-95AA-CD44-91EA-EBC2ED8660EF}" srcOrd="7" destOrd="0" presId="urn:microsoft.com/office/officeart/2008/layout/LinedList"/>
    <dgm:cxn modelId="{CDB9EF80-CFEE-7549-AA89-C7F67B5CDE86}" type="presParOf" srcId="{ECCA183D-95AA-CD44-91EA-EBC2ED8660EF}" destId="{A10F10B1-C034-2C4C-85EE-32918FD3F9A8}" srcOrd="0" destOrd="0" presId="urn:microsoft.com/office/officeart/2008/layout/LinedList"/>
    <dgm:cxn modelId="{B6D180EE-02B9-4D49-A8C4-09A0A9341A56}" type="presParOf" srcId="{ECCA183D-95AA-CD44-91EA-EBC2ED8660EF}" destId="{23817CE2-6951-CA47-B7DD-E39096854842}" srcOrd="1" destOrd="0" presId="urn:microsoft.com/office/officeart/2008/layout/LinedList"/>
    <dgm:cxn modelId="{1F22A472-6245-2244-A967-25B5957E4A30}" type="presParOf" srcId="{72EE065D-D74B-9E4C-8D86-CFA5FF85B381}" destId="{143A2950-0D51-0C4C-9A6B-21512C53E0E4}" srcOrd="8" destOrd="0" presId="urn:microsoft.com/office/officeart/2008/layout/LinedList"/>
    <dgm:cxn modelId="{F09532A1-2D1E-4C4A-89FE-6C932A002E5E}" type="presParOf" srcId="{72EE065D-D74B-9E4C-8D86-CFA5FF85B381}" destId="{70EE3852-7019-E14A-87F7-FAA43DDBA005}" srcOrd="9" destOrd="0" presId="urn:microsoft.com/office/officeart/2008/layout/LinedList"/>
    <dgm:cxn modelId="{82974E6A-2094-8548-98FF-AE3AC28155EE}" type="presParOf" srcId="{70EE3852-7019-E14A-87F7-FAA43DDBA005}" destId="{F267DC94-2DC5-6446-97F3-393D21AF4CD5}" srcOrd="0" destOrd="0" presId="urn:microsoft.com/office/officeart/2008/layout/LinedList"/>
    <dgm:cxn modelId="{30551C3C-F208-7244-B70C-B10C0B8F6801}" type="presParOf" srcId="{70EE3852-7019-E14A-87F7-FAA43DDBA005}" destId="{E52F7C4B-3C0B-7B44-A188-646C4902FE7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727DD8-58F6-4B8C-BBBB-CE4658A8F1E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40E4C530-BD6F-426F-854A-7D03E34B6C66}">
      <dgm:prSet custT="1"/>
      <dgm:spPr/>
      <dgm:t>
        <a:bodyPr/>
        <a:lstStyle/>
        <a:p>
          <a:r>
            <a:rPr lang="en-US" sz="2800" dirty="0" err="1"/>
            <a:t>Samostatný</a:t>
          </a:r>
          <a:r>
            <a:rPr lang="en-US" sz="2800" dirty="0"/>
            <a:t> a </a:t>
          </a:r>
          <a:r>
            <a:rPr lang="en-US" sz="2800" dirty="0" err="1"/>
            <a:t>profesionální</a:t>
          </a:r>
          <a:r>
            <a:rPr lang="en-US" sz="2800" dirty="0"/>
            <a:t> </a:t>
          </a:r>
          <a:r>
            <a:rPr lang="en-US" sz="2800" dirty="0" err="1"/>
            <a:t>úřad</a:t>
          </a:r>
          <a:endParaRPr lang="en-US" sz="2800" dirty="0"/>
        </a:p>
      </dgm:t>
    </dgm:pt>
    <dgm:pt modelId="{E9E36B79-53EA-4C1D-BA1E-A6BF8ADFF0C5}" type="parTrans" cxnId="{1C121622-F6A0-4314-AED5-893B9462431F}">
      <dgm:prSet/>
      <dgm:spPr/>
      <dgm:t>
        <a:bodyPr/>
        <a:lstStyle/>
        <a:p>
          <a:endParaRPr lang="en-US" sz="2800"/>
        </a:p>
      </dgm:t>
    </dgm:pt>
    <dgm:pt modelId="{A1A101B9-C558-4EC5-A9D4-E9A0E529245A}" type="sibTrans" cxnId="{1C121622-F6A0-4314-AED5-893B9462431F}">
      <dgm:prSet/>
      <dgm:spPr/>
      <dgm:t>
        <a:bodyPr/>
        <a:lstStyle/>
        <a:p>
          <a:endParaRPr lang="en-US" sz="2800"/>
        </a:p>
      </dgm:t>
    </dgm:pt>
    <dgm:pt modelId="{42F046DE-6B13-4856-B31F-F45D103DB8FD}">
      <dgm:prSet custT="1"/>
      <dgm:spPr/>
      <dgm:t>
        <a:bodyPr/>
        <a:lstStyle/>
        <a:p>
          <a:r>
            <a:rPr lang="en-US" sz="2800"/>
            <a:t>Modernizace akreditačních procesů</a:t>
          </a:r>
        </a:p>
      </dgm:t>
    </dgm:pt>
    <dgm:pt modelId="{34BA5CB1-419B-419F-916F-D68B8349914D}" type="parTrans" cxnId="{6A426F45-3563-4EDF-9696-DFF90C68CC47}">
      <dgm:prSet/>
      <dgm:spPr/>
      <dgm:t>
        <a:bodyPr/>
        <a:lstStyle/>
        <a:p>
          <a:endParaRPr lang="en-US" sz="2800"/>
        </a:p>
      </dgm:t>
    </dgm:pt>
    <dgm:pt modelId="{124D741A-81BD-401D-88A9-0B47E08EA2EF}" type="sibTrans" cxnId="{6A426F45-3563-4EDF-9696-DFF90C68CC47}">
      <dgm:prSet/>
      <dgm:spPr/>
      <dgm:t>
        <a:bodyPr/>
        <a:lstStyle/>
        <a:p>
          <a:endParaRPr lang="en-US" sz="2800"/>
        </a:p>
      </dgm:t>
    </dgm:pt>
    <dgm:pt modelId="{F130C21D-2A1E-47DB-8DAC-657F1C354A8A}">
      <dgm:prSet custT="1"/>
      <dgm:spPr/>
      <dgm:t>
        <a:bodyPr/>
        <a:lstStyle/>
        <a:p>
          <a:r>
            <a:rPr lang="en-US" sz="2800" dirty="0" err="1"/>
            <a:t>Integrace</a:t>
          </a:r>
          <a:r>
            <a:rPr lang="en-US" sz="2800" dirty="0"/>
            <a:t> VOŠ</a:t>
          </a:r>
        </a:p>
      </dgm:t>
    </dgm:pt>
    <dgm:pt modelId="{38C7E225-B69A-4066-8349-AFD38FE5EAC4}" type="parTrans" cxnId="{4570313F-9174-474F-A286-491257B729D2}">
      <dgm:prSet/>
      <dgm:spPr/>
      <dgm:t>
        <a:bodyPr/>
        <a:lstStyle/>
        <a:p>
          <a:endParaRPr lang="en-US" sz="2800"/>
        </a:p>
      </dgm:t>
    </dgm:pt>
    <dgm:pt modelId="{EC1DA421-54B7-4AEE-B40D-386DF7272D84}" type="sibTrans" cxnId="{4570313F-9174-474F-A286-491257B729D2}">
      <dgm:prSet/>
      <dgm:spPr/>
      <dgm:t>
        <a:bodyPr/>
        <a:lstStyle/>
        <a:p>
          <a:endParaRPr lang="en-US" sz="2800"/>
        </a:p>
      </dgm:t>
    </dgm:pt>
    <dgm:pt modelId="{6C2EE3BF-B783-4AC4-90A2-0F0AB22B8521}">
      <dgm:prSet custT="1"/>
      <dgm:spPr/>
      <dgm:t>
        <a:bodyPr/>
        <a:lstStyle/>
        <a:p>
          <a:r>
            <a:rPr lang="en-US" sz="2800" dirty="0" err="1"/>
            <a:t>Redefinice</a:t>
          </a:r>
          <a:r>
            <a:rPr lang="en-US" sz="2800" dirty="0"/>
            <a:t> role </a:t>
          </a:r>
          <a:r>
            <a:rPr lang="en-US" sz="2800" dirty="0" err="1"/>
            <a:t>studentů</a:t>
          </a:r>
          <a:endParaRPr lang="en-US" sz="2800" dirty="0"/>
        </a:p>
      </dgm:t>
    </dgm:pt>
    <dgm:pt modelId="{2158E7BF-41ED-4DD6-9A8D-7CEB81589595}" type="parTrans" cxnId="{EC1C83FC-1AB1-406B-BF3E-E46E44264E3B}">
      <dgm:prSet/>
      <dgm:spPr/>
      <dgm:t>
        <a:bodyPr/>
        <a:lstStyle/>
        <a:p>
          <a:endParaRPr lang="en-US" sz="2800"/>
        </a:p>
      </dgm:t>
    </dgm:pt>
    <dgm:pt modelId="{4886C4B4-480F-4E41-AEBB-7960F6BEA8FD}" type="sibTrans" cxnId="{EC1C83FC-1AB1-406B-BF3E-E46E44264E3B}">
      <dgm:prSet/>
      <dgm:spPr/>
      <dgm:t>
        <a:bodyPr/>
        <a:lstStyle/>
        <a:p>
          <a:endParaRPr lang="en-US" sz="2800"/>
        </a:p>
      </dgm:t>
    </dgm:pt>
    <dgm:pt modelId="{9E6A065B-1A26-4F0B-A489-389F3C77338F}">
      <dgm:prSet custT="1"/>
      <dgm:spPr/>
      <dgm:t>
        <a:bodyPr/>
        <a:lstStyle/>
        <a:p>
          <a:r>
            <a:rPr lang="en-US" sz="2800"/>
            <a:t>Mezinárodní uznání</a:t>
          </a:r>
        </a:p>
      </dgm:t>
    </dgm:pt>
    <dgm:pt modelId="{5F178C65-409A-4156-842D-E5825C2423AE}" type="parTrans" cxnId="{D4736506-7524-4422-84D0-CC3A32A01DC6}">
      <dgm:prSet/>
      <dgm:spPr/>
      <dgm:t>
        <a:bodyPr/>
        <a:lstStyle/>
        <a:p>
          <a:endParaRPr lang="en-US" sz="2800"/>
        </a:p>
      </dgm:t>
    </dgm:pt>
    <dgm:pt modelId="{978D2091-BB27-4FC5-93B0-67B83F452694}" type="sibTrans" cxnId="{D4736506-7524-4422-84D0-CC3A32A01DC6}">
      <dgm:prSet/>
      <dgm:spPr/>
      <dgm:t>
        <a:bodyPr/>
        <a:lstStyle/>
        <a:p>
          <a:endParaRPr lang="en-US" sz="2800"/>
        </a:p>
      </dgm:t>
    </dgm:pt>
    <dgm:pt modelId="{1AA1C9EC-CED5-455B-AE06-E6744856922A}" type="pres">
      <dgm:prSet presAssocID="{DE727DD8-58F6-4B8C-BBBB-CE4658A8F1E7}" presName="root" presStyleCnt="0">
        <dgm:presLayoutVars>
          <dgm:dir/>
          <dgm:resizeHandles val="exact"/>
        </dgm:presLayoutVars>
      </dgm:prSet>
      <dgm:spPr/>
    </dgm:pt>
    <dgm:pt modelId="{E95BAB9F-A51A-4C47-8E25-052C89FCBF2A}" type="pres">
      <dgm:prSet presAssocID="{40E4C530-BD6F-426F-854A-7D03E34B6C66}" presName="compNode" presStyleCnt="0"/>
      <dgm:spPr/>
    </dgm:pt>
    <dgm:pt modelId="{E8752100-6115-45FF-A0E5-3DD5D0E4B93D}" type="pres">
      <dgm:prSet presAssocID="{40E4C530-BD6F-426F-854A-7D03E34B6C66}" presName="bgRect" presStyleLbl="bgShp" presStyleIdx="0" presStyleCnt="5"/>
      <dgm:spPr/>
    </dgm:pt>
    <dgm:pt modelId="{8533270D-AEDD-41BC-9F44-A46A5EBFD72F}" type="pres">
      <dgm:prSet presAssocID="{40E4C530-BD6F-426F-854A-7D03E34B6C66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dova"/>
        </a:ext>
      </dgm:extLst>
    </dgm:pt>
    <dgm:pt modelId="{BFEC5872-F277-42AF-973A-ABC321D64CB9}" type="pres">
      <dgm:prSet presAssocID="{40E4C530-BD6F-426F-854A-7D03E34B6C66}" presName="spaceRect" presStyleCnt="0"/>
      <dgm:spPr/>
    </dgm:pt>
    <dgm:pt modelId="{D28D6D7C-D09F-49F3-BB7E-A37BC117DBC3}" type="pres">
      <dgm:prSet presAssocID="{40E4C530-BD6F-426F-854A-7D03E34B6C66}" presName="parTx" presStyleLbl="revTx" presStyleIdx="0" presStyleCnt="5">
        <dgm:presLayoutVars>
          <dgm:chMax val="0"/>
          <dgm:chPref val="0"/>
        </dgm:presLayoutVars>
      </dgm:prSet>
      <dgm:spPr/>
    </dgm:pt>
    <dgm:pt modelId="{E600113E-9D89-4D82-AD86-1EDA513CCBF9}" type="pres">
      <dgm:prSet presAssocID="{A1A101B9-C558-4EC5-A9D4-E9A0E529245A}" presName="sibTrans" presStyleCnt="0"/>
      <dgm:spPr/>
    </dgm:pt>
    <dgm:pt modelId="{60939E58-9580-4617-81A3-B052F4CEFBCB}" type="pres">
      <dgm:prSet presAssocID="{42F046DE-6B13-4856-B31F-F45D103DB8FD}" presName="compNode" presStyleCnt="0"/>
      <dgm:spPr/>
    </dgm:pt>
    <dgm:pt modelId="{958BCFA6-9F3A-459E-B2A6-97ED1B80515B}" type="pres">
      <dgm:prSet presAssocID="{42F046DE-6B13-4856-B31F-F45D103DB8FD}" presName="bgRect" presStyleLbl="bgShp" presStyleIdx="1" presStyleCnt="5"/>
      <dgm:spPr/>
    </dgm:pt>
    <dgm:pt modelId="{725D6286-D344-434F-A5D0-64E07729BCA2}" type="pres">
      <dgm:prSet presAssocID="{42F046DE-6B13-4856-B31F-F45D103DB8F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zubená kola"/>
        </a:ext>
      </dgm:extLst>
    </dgm:pt>
    <dgm:pt modelId="{5D7C206A-7AEB-4E6B-AAB5-392C52BAB453}" type="pres">
      <dgm:prSet presAssocID="{42F046DE-6B13-4856-B31F-F45D103DB8FD}" presName="spaceRect" presStyleCnt="0"/>
      <dgm:spPr/>
    </dgm:pt>
    <dgm:pt modelId="{651D671C-8A89-4E68-8141-9DC8C2FD71F3}" type="pres">
      <dgm:prSet presAssocID="{42F046DE-6B13-4856-B31F-F45D103DB8FD}" presName="parTx" presStyleLbl="revTx" presStyleIdx="1" presStyleCnt="5">
        <dgm:presLayoutVars>
          <dgm:chMax val="0"/>
          <dgm:chPref val="0"/>
        </dgm:presLayoutVars>
      </dgm:prSet>
      <dgm:spPr/>
    </dgm:pt>
    <dgm:pt modelId="{469F856B-98F4-4E3A-9C7B-020CDAEC5470}" type="pres">
      <dgm:prSet presAssocID="{124D741A-81BD-401D-88A9-0B47E08EA2EF}" presName="sibTrans" presStyleCnt="0"/>
      <dgm:spPr/>
    </dgm:pt>
    <dgm:pt modelId="{46BB7018-DEBB-4B22-A2D1-688005BDF5C6}" type="pres">
      <dgm:prSet presAssocID="{F130C21D-2A1E-47DB-8DAC-657F1C354A8A}" presName="compNode" presStyleCnt="0"/>
      <dgm:spPr/>
    </dgm:pt>
    <dgm:pt modelId="{3BF040FD-2653-4FED-8113-C0A1C8385272}" type="pres">
      <dgm:prSet presAssocID="{F130C21D-2A1E-47DB-8DAC-657F1C354A8A}" presName="bgRect" presStyleLbl="bgShp" presStyleIdx="2" presStyleCnt="5"/>
      <dgm:spPr/>
    </dgm:pt>
    <dgm:pt modelId="{8B539A6C-9A7F-496C-B0A0-ED3602DCC996}" type="pres">
      <dgm:prSet presAssocID="{F130C21D-2A1E-47DB-8DAC-657F1C354A8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99EAA7A6-6016-48A4-8930-72BD73012AD9}" type="pres">
      <dgm:prSet presAssocID="{F130C21D-2A1E-47DB-8DAC-657F1C354A8A}" presName="spaceRect" presStyleCnt="0"/>
      <dgm:spPr/>
    </dgm:pt>
    <dgm:pt modelId="{48638B04-B6AE-4EBB-A3E0-887E5BA44F8A}" type="pres">
      <dgm:prSet presAssocID="{F130C21D-2A1E-47DB-8DAC-657F1C354A8A}" presName="parTx" presStyleLbl="revTx" presStyleIdx="2" presStyleCnt="5">
        <dgm:presLayoutVars>
          <dgm:chMax val="0"/>
          <dgm:chPref val="0"/>
        </dgm:presLayoutVars>
      </dgm:prSet>
      <dgm:spPr/>
    </dgm:pt>
    <dgm:pt modelId="{3A4D31E9-9A46-4E83-9AE7-39FC28186FC3}" type="pres">
      <dgm:prSet presAssocID="{EC1DA421-54B7-4AEE-B40D-386DF7272D84}" presName="sibTrans" presStyleCnt="0"/>
      <dgm:spPr/>
    </dgm:pt>
    <dgm:pt modelId="{20633059-8CDC-4506-A0BB-1D4C44389537}" type="pres">
      <dgm:prSet presAssocID="{6C2EE3BF-B783-4AC4-90A2-0F0AB22B8521}" presName="compNode" presStyleCnt="0"/>
      <dgm:spPr/>
    </dgm:pt>
    <dgm:pt modelId="{9183C9D1-0117-4000-9ADA-CB5EF8C9C9F4}" type="pres">
      <dgm:prSet presAssocID="{6C2EE3BF-B783-4AC4-90A2-0F0AB22B8521}" presName="bgRect" presStyleLbl="bgShp" presStyleIdx="3" presStyleCnt="5"/>
      <dgm:spPr/>
    </dgm:pt>
    <dgm:pt modelId="{69502BA9-0B65-47B3-B745-0AEA1EC180F1}" type="pres">
      <dgm:prSet presAssocID="{6C2EE3BF-B783-4AC4-90A2-0F0AB22B852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živatelé"/>
        </a:ext>
      </dgm:extLst>
    </dgm:pt>
    <dgm:pt modelId="{D6F34A1A-BE02-4719-BBA5-915F7A4D8088}" type="pres">
      <dgm:prSet presAssocID="{6C2EE3BF-B783-4AC4-90A2-0F0AB22B8521}" presName="spaceRect" presStyleCnt="0"/>
      <dgm:spPr/>
    </dgm:pt>
    <dgm:pt modelId="{C502EF69-EEE4-4A48-9FC4-BFE53FB1C04F}" type="pres">
      <dgm:prSet presAssocID="{6C2EE3BF-B783-4AC4-90A2-0F0AB22B8521}" presName="parTx" presStyleLbl="revTx" presStyleIdx="3" presStyleCnt="5">
        <dgm:presLayoutVars>
          <dgm:chMax val="0"/>
          <dgm:chPref val="0"/>
        </dgm:presLayoutVars>
      </dgm:prSet>
      <dgm:spPr/>
    </dgm:pt>
    <dgm:pt modelId="{339CFE5F-A938-48D0-A0AC-FC28F7A28E93}" type="pres">
      <dgm:prSet presAssocID="{4886C4B4-480F-4E41-AEBB-7960F6BEA8FD}" presName="sibTrans" presStyleCnt="0"/>
      <dgm:spPr/>
    </dgm:pt>
    <dgm:pt modelId="{3C98E28A-0796-48D1-98A4-2032E700A828}" type="pres">
      <dgm:prSet presAssocID="{9E6A065B-1A26-4F0B-A489-389F3C77338F}" presName="compNode" presStyleCnt="0"/>
      <dgm:spPr/>
    </dgm:pt>
    <dgm:pt modelId="{455D9EE2-3EAD-43FE-B14D-98384C48709B}" type="pres">
      <dgm:prSet presAssocID="{9E6A065B-1A26-4F0B-A489-389F3C77338F}" presName="bgRect" presStyleLbl="bgShp" presStyleIdx="4" presStyleCnt="5"/>
      <dgm:spPr/>
    </dgm:pt>
    <dgm:pt modelId="{5E55136E-D30B-4EE3-A8DA-40CDBA7B7356}" type="pres">
      <dgm:prSet presAssocID="{9E6A065B-1A26-4F0B-A489-389F3C77338F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uha"/>
        </a:ext>
      </dgm:extLst>
    </dgm:pt>
    <dgm:pt modelId="{9EAE6F5C-9B46-4974-B034-73F649DF72E2}" type="pres">
      <dgm:prSet presAssocID="{9E6A065B-1A26-4F0B-A489-389F3C77338F}" presName="spaceRect" presStyleCnt="0"/>
      <dgm:spPr/>
    </dgm:pt>
    <dgm:pt modelId="{87407A64-DC42-448D-92A7-A6E4074C4BA8}" type="pres">
      <dgm:prSet presAssocID="{9E6A065B-1A26-4F0B-A489-389F3C77338F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D4736506-7524-4422-84D0-CC3A32A01DC6}" srcId="{DE727DD8-58F6-4B8C-BBBB-CE4658A8F1E7}" destId="{9E6A065B-1A26-4F0B-A489-389F3C77338F}" srcOrd="4" destOrd="0" parTransId="{5F178C65-409A-4156-842D-E5825C2423AE}" sibTransId="{978D2091-BB27-4FC5-93B0-67B83F452694}"/>
    <dgm:cxn modelId="{1C121622-F6A0-4314-AED5-893B9462431F}" srcId="{DE727DD8-58F6-4B8C-BBBB-CE4658A8F1E7}" destId="{40E4C530-BD6F-426F-854A-7D03E34B6C66}" srcOrd="0" destOrd="0" parTransId="{E9E36B79-53EA-4C1D-BA1E-A6BF8ADFF0C5}" sibTransId="{A1A101B9-C558-4EC5-A9D4-E9A0E529245A}"/>
    <dgm:cxn modelId="{3F983534-558E-4940-AAF4-4D6F51EB5A80}" type="presOf" srcId="{40E4C530-BD6F-426F-854A-7D03E34B6C66}" destId="{D28D6D7C-D09F-49F3-BB7E-A37BC117DBC3}" srcOrd="0" destOrd="0" presId="urn:microsoft.com/office/officeart/2018/2/layout/IconVerticalSolidList"/>
    <dgm:cxn modelId="{AE04513D-E770-4631-B54B-0E13C5EA628A}" type="presOf" srcId="{F130C21D-2A1E-47DB-8DAC-657F1C354A8A}" destId="{48638B04-B6AE-4EBB-A3E0-887E5BA44F8A}" srcOrd="0" destOrd="0" presId="urn:microsoft.com/office/officeart/2018/2/layout/IconVerticalSolidList"/>
    <dgm:cxn modelId="{4570313F-9174-474F-A286-491257B729D2}" srcId="{DE727DD8-58F6-4B8C-BBBB-CE4658A8F1E7}" destId="{F130C21D-2A1E-47DB-8DAC-657F1C354A8A}" srcOrd="2" destOrd="0" parTransId="{38C7E225-B69A-4066-8349-AFD38FE5EAC4}" sibTransId="{EC1DA421-54B7-4AEE-B40D-386DF7272D84}"/>
    <dgm:cxn modelId="{F36CCC41-9792-48D5-89E3-DC682925B7BB}" type="presOf" srcId="{6C2EE3BF-B783-4AC4-90A2-0F0AB22B8521}" destId="{C502EF69-EEE4-4A48-9FC4-BFE53FB1C04F}" srcOrd="0" destOrd="0" presId="urn:microsoft.com/office/officeart/2018/2/layout/IconVerticalSolidList"/>
    <dgm:cxn modelId="{6A426F45-3563-4EDF-9696-DFF90C68CC47}" srcId="{DE727DD8-58F6-4B8C-BBBB-CE4658A8F1E7}" destId="{42F046DE-6B13-4856-B31F-F45D103DB8FD}" srcOrd="1" destOrd="0" parTransId="{34BA5CB1-419B-419F-916F-D68B8349914D}" sibTransId="{124D741A-81BD-401D-88A9-0B47E08EA2EF}"/>
    <dgm:cxn modelId="{F070E0BC-DF6D-494A-816E-6E669D7B0789}" type="presOf" srcId="{9E6A065B-1A26-4F0B-A489-389F3C77338F}" destId="{87407A64-DC42-448D-92A7-A6E4074C4BA8}" srcOrd="0" destOrd="0" presId="urn:microsoft.com/office/officeart/2018/2/layout/IconVerticalSolidList"/>
    <dgm:cxn modelId="{79259CC3-C918-498F-B90E-711CE3E4BAC5}" type="presOf" srcId="{42F046DE-6B13-4856-B31F-F45D103DB8FD}" destId="{651D671C-8A89-4E68-8141-9DC8C2FD71F3}" srcOrd="0" destOrd="0" presId="urn:microsoft.com/office/officeart/2018/2/layout/IconVerticalSolidList"/>
    <dgm:cxn modelId="{FB6D4DD1-DC60-4E36-919A-118E2DD59738}" type="presOf" srcId="{DE727DD8-58F6-4B8C-BBBB-CE4658A8F1E7}" destId="{1AA1C9EC-CED5-455B-AE06-E6744856922A}" srcOrd="0" destOrd="0" presId="urn:microsoft.com/office/officeart/2018/2/layout/IconVerticalSolidList"/>
    <dgm:cxn modelId="{EC1C83FC-1AB1-406B-BF3E-E46E44264E3B}" srcId="{DE727DD8-58F6-4B8C-BBBB-CE4658A8F1E7}" destId="{6C2EE3BF-B783-4AC4-90A2-0F0AB22B8521}" srcOrd="3" destOrd="0" parTransId="{2158E7BF-41ED-4DD6-9A8D-7CEB81589595}" sibTransId="{4886C4B4-480F-4E41-AEBB-7960F6BEA8FD}"/>
    <dgm:cxn modelId="{02459BE2-BDB4-4690-8183-88038E910500}" type="presParOf" srcId="{1AA1C9EC-CED5-455B-AE06-E6744856922A}" destId="{E95BAB9F-A51A-4C47-8E25-052C89FCBF2A}" srcOrd="0" destOrd="0" presId="urn:microsoft.com/office/officeart/2018/2/layout/IconVerticalSolidList"/>
    <dgm:cxn modelId="{66A7A23B-4026-48CA-90E8-778AF2534005}" type="presParOf" srcId="{E95BAB9F-A51A-4C47-8E25-052C89FCBF2A}" destId="{E8752100-6115-45FF-A0E5-3DD5D0E4B93D}" srcOrd="0" destOrd="0" presId="urn:microsoft.com/office/officeart/2018/2/layout/IconVerticalSolidList"/>
    <dgm:cxn modelId="{3D130B1F-9063-4008-8FF4-90C39927ED92}" type="presParOf" srcId="{E95BAB9F-A51A-4C47-8E25-052C89FCBF2A}" destId="{8533270D-AEDD-41BC-9F44-A46A5EBFD72F}" srcOrd="1" destOrd="0" presId="urn:microsoft.com/office/officeart/2018/2/layout/IconVerticalSolidList"/>
    <dgm:cxn modelId="{D26A4BCE-C1A2-4DC4-BFB2-2FD2BAED09D9}" type="presParOf" srcId="{E95BAB9F-A51A-4C47-8E25-052C89FCBF2A}" destId="{BFEC5872-F277-42AF-973A-ABC321D64CB9}" srcOrd="2" destOrd="0" presId="urn:microsoft.com/office/officeart/2018/2/layout/IconVerticalSolidList"/>
    <dgm:cxn modelId="{DDA031B9-5E9C-47F9-81CA-247BBE7AC476}" type="presParOf" srcId="{E95BAB9F-A51A-4C47-8E25-052C89FCBF2A}" destId="{D28D6D7C-D09F-49F3-BB7E-A37BC117DBC3}" srcOrd="3" destOrd="0" presId="urn:microsoft.com/office/officeart/2018/2/layout/IconVerticalSolidList"/>
    <dgm:cxn modelId="{5894C083-FC5D-48EF-8C03-CE8EF5604CC4}" type="presParOf" srcId="{1AA1C9EC-CED5-455B-AE06-E6744856922A}" destId="{E600113E-9D89-4D82-AD86-1EDA513CCBF9}" srcOrd="1" destOrd="0" presId="urn:microsoft.com/office/officeart/2018/2/layout/IconVerticalSolidList"/>
    <dgm:cxn modelId="{141A7AAE-EA96-4235-9977-F66C941F8848}" type="presParOf" srcId="{1AA1C9EC-CED5-455B-AE06-E6744856922A}" destId="{60939E58-9580-4617-81A3-B052F4CEFBCB}" srcOrd="2" destOrd="0" presId="urn:microsoft.com/office/officeart/2018/2/layout/IconVerticalSolidList"/>
    <dgm:cxn modelId="{22743841-CF9A-4D11-BFD5-9F28E20E5E03}" type="presParOf" srcId="{60939E58-9580-4617-81A3-B052F4CEFBCB}" destId="{958BCFA6-9F3A-459E-B2A6-97ED1B80515B}" srcOrd="0" destOrd="0" presId="urn:microsoft.com/office/officeart/2018/2/layout/IconVerticalSolidList"/>
    <dgm:cxn modelId="{DC053DDE-CDCC-4B24-B1BF-FAA3A314F38E}" type="presParOf" srcId="{60939E58-9580-4617-81A3-B052F4CEFBCB}" destId="{725D6286-D344-434F-A5D0-64E07729BCA2}" srcOrd="1" destOrd="0" presId="urn:microsoft.com/office/officeart/2018/2/layout/IconVerticalSolidList"/>
    <dgm:cxn modelId="{80570EFD-2D8A-46D6-9F40-9EC575DD1522}" type="presParOf" srcId="{60939E58-9580-4617-81A3-B052F4CEFBCB}" destId="{5D7C206A-7AEB-4E6B-AAB5-392C52BAB453}" srcOrd="2" destOrd="0" presId="urn:microsoft.com/office/officeart/2018/2/layout/IconVerticalSolidList"/>
    <dgm:cxn modelId="{944EA399-A6D1-417F-9721-593802E7C067}" type="presParOf" srcId="{60939E58-9580-4617-81A3-B052F4CEFBCB}" destId="{651D671C-8A89-4E68-8141-9DC8C2FD71F3}" srcOrd="3" destOrd="0" presId="urn:microsoft.com/office/officeart/2018/2/layout/IconVerticalSolidList"/>
    <dgm:cxn modelId="{DA0D75B2-CC6B-4ED2-BFBD-D6A4AB3A3670}" type="presParOf" srcId="{1AA1C9EC-CED5-455B-AE06-E6744856922A}" destId="{469F856B-98F4-4E3A-9C7B-020CDAEC5470}" srcOrd="3" destOrd="0" presId="urn:microsoft.com/office/officeart/2018/2/layout/IconVerticalSolidList"/>
    <dgm:cxn modelId="{1B3FA1BF-890F-4E5B-96A9-B8805208C1AF}" type="presParOf" srcId="{1AA1C9EC-CED5-455B-AE06-E6744856922A}" destId="{46BB7018-DEBB-4B22-A2D1-688005BDF5C6}" srcOrd="4" destOrd="0" presId="urn:microsoft.com/office/officeart/2018/2/layout/IconVerticalSolidList"/>
    <dgm:cxn modelId="{CBD1A3C8-5A93-43E7-806D-0961338A07F1}" type="presParOf" srcId="{46BB7018-DEBB-4B22-A2D1-688005BDF5C6}" destId="{3BF040FD-2653-4FED-8113-C0A1C8385272}" srcOrd="0" destOrd="0" presId="urn:microsoft.com/office/officeart/2018/2/layout/IconVerticalSolidList"/>
    <dgm:cxn modelId="{51C62F07-325E-4F36-B7F6-F52244286855}" type="presParOf" srcId="{46BB7018-DEBB-4B22-A2D1-688005BDF5C6}" destId="{8B539A6C-9A7F-496C-B0A0-ED3602DCC996}" srcOrd="1" destOrd="0" presId="urn:microsoft.com/office/officeart/2018/2/layout/IconVerticalSolidList"/>
    <dgm:cxn modelId="{3A10ACF9-53D6-4C78-9564-34B1DCBE50B7}" type="presParOf" srcId="{46BB7018-DEBB-4B22-A2D1-688005BDF5C6}" destId="{99EAA7A6-6016-48A4-8930-72BD73012AD9}" srcOrd="2" destOrd="0" presId="urn:microsoft.com/office/officeart/2018/2/layout/IconVerticalSolidList"/>
    <dgm:cxn modelId="{2C7746E7-02C7-4B72-B911-B721E2EF2BFD}" type="presParOf" srcId="{46BB7018-DEBB-4B22-A2D1-688005BDF5C6}" destId="{48638B04-B6AE-4EBB-A3E0-887E5BA44F8A}" srcOrd="3" destOrd="0" presId="urn:microsoft.com/office/officeart/2018/2/layout/IconVerticalSolidList"/>
    <dgm:cxn modelId="{D1265B26-43DF-45E2-95AA-E7BF5B978C0F}" type="presParOf" srcId="{1AA1C9EC-CED5-455B-AE06-E6744856922A}" destId="{3A4D31E9-9A46-4E83-9AE7-39FC28186FC3}" srcOrd="5" destOrd="0" presId="urn:microsoft.com/office/officeart/2018/2/layout/IconVerticalSolidList"/>
    <dgm:cxn modelId="{D4C1E99E-B973-464B-B5D6-883521D3A446}" type="presParOf" srcId="{1AA1C9EC-CED5-455B-AE06-E6744856922A}" destId="{20633059-8CDC-4506-A0BB-1D4C44389537}" srcOrd="6" destOrd="0" presId="urn:microsoft.com/office/officeart/2018/2/layout/IconVerticalSolidList"/>
    <dgm:cxn modelId="{B3B39A59-CFE5-4620-9012-83DD4EE92338}" type="presParOf" srcId="{20633059-8CDC-4506-A0BB-1D4C44389537}" destId="{9183C9D1-0117-4000-9ADA-CB5EF8C9C9F4}" srcOrd="0" destOrd="0" presId="urn:microsoft.com/office/officeart/2018/2/layout/IconVerticalSolidList"/>
    <dgm:cxn modelId="{ACD98FEA-C8C0-4BEA-8F25-14863D17359A}" type="presParOf" srcId="{20633059-8CDC-4506-A0BB-1D4C44389537}" destId="{69502BA9-0B65-47B3-B745-0AEA1EC180F1}" srcOrd="1" destOrd="0" presId="urn:microsoft.com/office/officeart/2018/2/layout/IconVerticalSolidList"/>
    <dgm:cxn modelId="{B238D8EF-1C27-4778-91BF-E60B863C4278}" type="presParOf" srcId="{20633059-8CDC-4506-A0BB-1D4C44389537}" destId="{D6F34A1A-BE02-4719-BBA5-915F7A4D8088}" srcOrd="2" destOrd="0" presId="urn:microsoft.com/office/officeart/2018/2/layout/IconVerticalSolidList"/>
    <dgm:cxn modelId="{32853B43-7ED0-467A-891D-DD4FE3EDE587}" type="presParOf" srcId="{20633059-8CDC-4506-A0BB-1D4C44389537}" destId="{C502EF69-EEE4-4A48-9FC4-BFE53FB1C04F}" srcOrd="3" destOrd="0" presId="urn:microsoft.com/office/officeart/2018/2/layout/IconVerticalSolidList"/>
    <dgm:cxn modelId="{35FBA5FC-E898-4BC4-9BE3-D8DFFB68D4D9}" type="presParOf" srcId="{1AA1C9EC-CED5-455B-AE06-E6744856922A}" destId="{339CFE5F-A938-48D0-A0AC-FC28F7A28E93}" srcOrd="7" destOrd="0" presId="urn:microsoft.com/office/officeart/2018/2/layout/IconVerticalSolidList"/>
    <dgm:cxn modelId="{CA5F3754-65D8-4A0A-BA5E-1F45C26951D5}" type="presParOf" srcId="{1AA1C9EC-CED5-455B-AE06-E6744856922A}" destId="{3C98E28A-0796-48D1-98A4-2032E700A828}" srcOrd="8" destOrd="0" presId="urn:microsoft.com/office/officeart/2018/2/layout/IconVerticalSolidList"/>
    <dgm:cxn modelId="{9A6E5E9D-C775-4F39-BD54-2B940D3F361A}" type="presParOf" srcId="{3C98E28A-0796-48D1-98A4-2032E700A828}" destId="{455D9EE2-3EAD-43FE-B14D-98384C48709B}" srcOrd="0" destOrd="0" presId="urn:microsoft.com/office/officeart/2018/2/layout/IconVerticalSolidList"/>
    <dgm:cxn modelId="{0E55CDF3-1F4B-4D15-9E43-5B5CA892BADF}" type="presParOf" srcId="{3C98E28A-0796-48D1-98A4-2032E700A828}" destId="{5E55136E-D30B-4EE3-A8DA-40CDBA7B7356}" srcOrd="1" destOrd="0" presId="urn:microsoft.com/office/officeart/2018/2/layout/IconVerticalSolidList"/>
    <dgm:cxn modelId="{846BF40B-6633-4269-BAD5-829670EE92B2}" type="presParOf" srcId="{3C98E28A-0796-48D1-98A4-2032E700A828}" destId="{9EAE6F5C-9B46-4974-B034-73F649DF72E2}" srcOrd="2" destOrd="0" presId="urn:microsoft.com/office/officeart/2018/2/layout/IconVerticalSolidList"/>
    <dgm:cxn modelId="{CA1439EF-CB49-47F8-AA36-5DDA0EE29CAF}" type="presParOf" srcId="{3C98E28A-0796-48D1-98A4-2032E700A828}" destId="{87407A64-DC42-448D-92A7-A6E4074C4BA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295D02-5690-496C-AE02-0C3535632647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7D9263D-7D6A-4E50-AED2-0DB04ACA9698}">
      <dgm:prSet custT="1"/>
      <dgm:spPr/>
      <dgm:t>
        <a:bodyPr/>
        <a:lstStyle/>
        <a:p>
          <a:r>
            <a:rPr lang="cs-CZ" sz="4000" noProof="0" dirty="0"/>
            <a:t>Oddělení od MŠMT</a:t>
          </a:r>
        </a:p>
      </dgm:t>
    </dgm:pt>
    <dgm:pt modelId="{24010C3B-146A-458F-B75E-10A190E29D82}" type="parTrans" cxnId="{F176F5C2-E8A8-4B90-B28C-B633ED9A3A57}">
      <dgm:prSet/>
      <dgm:spPr/>
      <dgm:t>
        <a:bodyPr/>
        <a:lstStyle/>
        <a:p>
          <a:endParaRPr lang="cs-CZ" sz="4000" noProof="0"/>
        </a:p>
      </dgm:t>
    </dgm:pt>
    <dgm:pt modelId="{BA305B73-FD16-461F-928F-17138241AFBE}" type="sibTrans" cxnId="{F176F5C2-E8A8-4B90-B28C-B633ED9A3A57}">
      <dgm:prSet/>
      <dgm:spPr/>
      <dgm:t>
        <a:bodyPr/>
        <a:lstStyle/>
        <a:p>
          <a:endParaRPr lang="cs-CZ" sz="4000" noProof="0"/>
        </a:p>
      </dgm:t>
    </dgm:pt>
    <dgm:pt modelId="{4593A13E-C4AE-4488-A35B-D0C9144900DF}">
      <dgm:prSet custT="1"/>
      <dgm:spPr/>
      <dgm:t>
        <a:bodyPr/>
        <a:lstStyle/>
        <a:p>
          <a:r>
            <a:rPr lang="cs-CZ" sz="4000" noProof="0"/>
            <a:t>Kontinuita procesů</a:t>
          </a:r>
        </a:p>
      </dgm:t>
    </dgm:pt>
    <dgm:pt modelId="{C117CBF8-AD62-4D05-A881-D85EF94329A6}" type="parTrans" cxnId="{F94ED734-7C53-49A1-AA2F-1B3654D4D0B3}">
      <dgm:prSet/>
      <dgm:spPr/>
      <dgm:t>
        <a:bodyPr/>
        <a:lstStyle/>
        <a:p>
          <a:endParaRPr lang="cs-CZ" sz="4000" noProof="0"/>
        </a:p>
      </dgm:t>
    </dgm:pt>
    <dgm:pt modelId="{80BC8F28-97E8-4693-8B2F-99055BE3660E}" type="sibTrans" cxnId="{F94ED734-7C53-49A1-AA2F-1B3654D4D0B3}">
      <dgm:prSet/>
      <dgm:spPr/>
      <dgm:t>
        <a:bodyPr/>
        <a:lstStyle/>
        <a:p>
          <a:endParaRPr lang="cs-CZ" sz="4000" noProof="0"/>
        </a:p>
      </dgm:t>
    </dgm:pt>
    <dgm:pt modelId="{956C135E-1A84-40B1-8559-25D637053BB6}">
      <dgm:prSet custT="1"/>
      <dgm:spPr/>
      <dgm:t>
        <a:bodyPr/>
        <a:lstStyle/>
        <a:p>
          <a:r>
            <a:rPr lang="cs-CZ" sz="4000" noProof="0" dirty="0"/>
            <a:t>Role nového předsedy</a:t>
          </a:r>
        </a:p>
      </dgm:t>
    </dgm:pt>
    <dgm:pt modelId="{7C442FCE-837C-47FE-90AA-385554A27158}" type="parTrans" cxnId="{A5A0724A-99D4-42E8-9B6D-E7E9B979AE37}">
      <dgm:prSet/>
      <dgm:spPr/>
      <dgm:t>
        <a:bodyPr/>
        <a:lstStyle/>
        <a:p>
          <a:endParaRPr lang="cs-CZ" sz="4000" noProof="0"/>
        </a:p>
      </dgm:t>
    </dgm:pt>
    <dgm:pt modelId="{85997211-940D-48AC-8451-94C903D71180}" type="sibTrans" cxnId="{A5A0724A-99D4-42E8-9B6D-E7E9B979AE37}">
      <dgm:prSet/>
      <dgm:spPr/>
      <dgm:t>
        <a:bodyPr/>
        <a:lstStyle/>
        <a:p>
          <a:endParaRPr lang="cs-CZ" sz="4000" noProof="0"/>
        </a:p>
      </dgm:t>
    </dgm:pt>
    <dgm:pt modelId="{31A6B742-CDAE-1142-8D18-FC44F6574210}" type="pres">
      <dgm:prSet presAssocID="{7B295D02-5690-496C-AE02-0C3535632647}" presName="vert0" presStyleCnt="0">
        <dgm:presLayoutVars>
          <dgm:dir/>
          <dgm:animOne val="branch"/>
          <dgm:animLvl val="lvl"/>
        </dgm:presLayoutVars>
      </dgm:prSet>
      <dgm:spPr/>
    </dgm:pt>
    <dgm:pt modelId="{03DC53A1-C822-E343-8DBA-360E8D9A36A0}" type="pres">
      <dgm:prSet presAssocID="{97D9263D-7D6A-4E50-AED2-0DB04ACA9698}" presName="thickLine" presStyleLbl="alignNode1" presStyleIdx="0" presStyleCnt="3"/>
      <dgm:spPr/>
    </dgm:pt>
    <dgm:pt modelId="{6F8CD88E-77A2-1A4C-8BC4-5D7FA88C7F66}" type="pres">
      <dgm:prSet presAssocID="{97D9263D-7D6A-4E50-AED2-0DB04ACA9698}" presName="horz1" presStyleCnt="0"/>
      <dgm:spPr/>
    </dgm:pt>
    <dgm:pt modelId="{059BD808-D251-BB4D-BD83-ECD73C5B4DDC}" type="pres">
      <dgm:prSet presAssocID="{97D9263D-7D6A-4E50-AED2-0DB04ACA9698}" presName="tx1" presStyleLbl="revTx" presStyleIdx="0" presStyleCnt="3"/>
      <dgm:spPr/>
    </dgm:pt>
    <dgm:pt modelId="{66177CC2-9019-714E-8706-A5C0B539E0B2}" type="pres">
      <dgm:prSet presAssocID="{97D9263D-7D6A-4E50-AED2-0DB04ACA9698}" presName="vert1" presStyleCnt="0"/>
      <dgm:spPr/>
    </dgm:pt>
    <dgm:pt modelId="{E6AA8927-C212-C746-8B8B-1CE202E23B0B}" type="pres">
      <dgm:prSet presAssocID="{4593A13E-C4AE-4488-A35B-D0C9144900DF}" presName="thickLine" presStyleLbl="alignNode1" presStyleIdx="1" presStyleCnt="3"/>
      <dgm:spPr/>
    </dgm:pt>
    <dgm:pt modelId="{2AD2F209-6B2D-EC41-9FBF-A54F430F3B16}" type="pres">
      <dgm:prSet presAssocID="{4593A13E-C4AE-4488-A35B-D0C9144900DF}" presName="horz1" presStyleCnt="0"/>
      <dgm:spPr/>
    </dgm:pt>
    <dgm:pt modelId="{422AFBC6-AAD1-164F-ADE4-56C0A250AEDD}" type="pres">
      <dgm:prSet presAssocID="{4593A13E-C4AE-4488-A35B-D0C9144900DF}" presName="tx1" presStyleLbl="revTx" presStyleIdx="1" presStyleCnt="3"/>
      <dgm:spPr/>
    </dgm:pt>
    <dgm:pt modelId="{775E10E4-813A-6040-963A-252013AA9851}" type="pres">
      <dgm:prSet presAssocID="{4593A13E-C4AE-4488-A35B-D0C9144900DF}" presName="vert1" presStyleCnt="0"/>
      <dgm:spPr/>
    </dgm:pt>
    <dgm:pt modelId="{43E0C48A-12B1-C14F-B0E4-87B40193A6D8}" type="pres">
      <dgm:prSet presAssocID="{956C135E-1A84-40B1-8559-25D637053BB6}" presName="thickLine" presStyleLbl="alignNode1" presStyleIdx="2" presStyleCnt="3"/>
      <dgm:spPr/>
    </dgm:pt>
    <dgm:pt modelId="{FB3C1FF3-1C17-5F47-B489-A50EC2AA0B42}" type="pres">
      <dgm:prSet presAssocID="{956C135E-1A84-40B1-8559-25D637053BB6}" presName="horz1" presStyleCnt="0"/>
      <dgm:spPr/>
    </dgm:pt>
    <dgm:pt modelId="{18144A4F-4A1A-EC41-BBF7-7C6C92CF4EB2}" type="pres">
      <dgm:prSet presAssocID="{956C135E-1A84-40B1-8559-25D637053BB6}" presName="tx1" presStyleLbl="revTx" presStyleIdx="2" presStyleCnt="3"/>
      <dgm:spPr/>
    </dgm:pt>
    <dgm:pt modelId="{4DAB8082-B0B1-9C4E-B5B7-2AD2690394DC}" type="pres">
      <dgm:prSet presAssocID="{956C135E-1A84-40B1-8559-25D637053BB6}" presName="vert1" presStyleCnt="0"/>
      <dgm:spPr/>
    </dgm:pt>
  </dgm:ptLst>
  <dgm:cxnLst>
    <dgm:cxn modelId="{73416215-C3C9-0A4B-977A-3624B8172916}" type="presOf" srcId="{97D9263D-7D6A-4E50-AED2-0DB04ACA9698}" destId="{059BD808-D251-BB4D-BD83-ECD73C5B4DDC}" srcOrd="0" destOrd="0" presId="urn:microsoft.com/office/officeart/2008/layout/LinedList"/>
    <dgm:cxn modelId="{01740F1A-9201-F34F-852B-6D2B0CBBD830}" type="presOf" srcId="{956C135E-1A84-40B1-8559-25D637053BB6}" destId="{18144A4F-4A1A-EC41-BBF7-7C6C92CF4EB2}" srcOrd="0" destOrd="0" presId="urn:microsoft.com/office/officeart/2008/layout/LinedList"/>
    <dgm:cxn modelId="{2A559D27-E590-F448-B0AE-11BDE85CD948}" type="presOf" srcId="{4593A13E-C4AE-4488-A35B-D0C9144900DF}" destId="{422AFBC6-AAD1-164F-ADE4-56C0A250AEDD}" srcOrd="0" destOrd="0" presId="urn:microsoft.com/office/officeart/2008/layout/LinedList"/>
    <dgm:cxn modelId="{F94ED734-7C53-49A1-AA2F-1B3654D4D0B3}" srcId="{7B295D02-5690-496C-AE02-0C3535632647}" destId="{4593A13E-C4AE-4488-A35B-D0C9144900DF}" srcOrd="1" destOrd="0" parTransId="{C117CBF8-AD62-4D05-A881-D85EF94329A6}" sibTransId="{80BC8F28-97E8-4693-8B2F-99055BE3660E}"/>
    <dgm:cxn modelId="{A5A0724A-99D4-42E8-9B6D-E7E9B979AE37}" srcId="{7B295D02-5690-496C-AE02-0C3535632647}" destId="{956C135E-1A84-40B1-8559-25D637053BB6}" srcOrd="2" destOrd="0" parTransId="{7C442FCE-837C-47FE-90AA-385554A27158}" sibTransId="{85997211-940D-48AC-8451-94C903D71180}"/>
    <dgm:cxn modelId="{55090CA1-2FD2-E74D-A6BE-ED931F4BE143}" type="presOf" srcId="{7B295D02-5690-496C-AE02-0C3535632647}" destId="{31A6B742-CDAE-1142-8D18-FC44F6574210}" srcOrd="0" destOrd="0" presId="urn:microsoft.com/office/officeart/2008/layout/LinedList"/>
    <dgm:cxn modelId="{F176F5C2-E8A8-4B90-B28C-B633ED9A3A57}" srcId="{7B295D02-5690-496C-AE02-0C3535632647}" destId="{97D9263D-7D6A-4E50-AED2-0DB04ACA9698}" srcOrd="0" destOrd="0" parTransId="{24010C3B-146A-458F-B75E-10A190E29D82}" sibTransId="{BA305B73-FD16-461F-928F-17138241AFBE}"/>
    <dgm:cxn modelId="{7EAA6F73-81EB-F64F-8F7C-B71580FBB944}" type="presParOf" srcId="{31A6B742-CDAE-1142-8D18-FC44F6574210}" destId="{03DC53A1-C822-E343-8DBA-360E8D9A36A0}" srcOrd="0" destOrd="0" presId="urn:microsoft.com/office/officeart/2008/layout/LinedList"/>
    <dgm:cxn modelId="{87CE810A-1541-9043-A645-2710A6C7D5A5}" type="presParOf" srcId="{31A6B742-CDAE-1142-8D18-FC44F6574210}" destId="{6F8CD88E-77A2-1A4C-8BC4-5D7FA88C7F66}" srcOrd="1" destOrd="0" presId="urn:microsoft.com/office/officeart/2008/layout/LinedList"/>
    <dgm:cxn modelId="{17CCD4AB-4819-7440-8439-0690E7BB7833}" type="presParOf" srcId="{6F8CD88E-77A2-1A4C-8BC4-5D7FA88C7F66}" destId="{059BD808-D251-BB4D-BD83-ECD73C5B4DDC}" srcOrd="0" destOrd="0" presId="urn:microsoft.com/office/officeart/2008/layout/LinedList"/>
    <dgm:cxn modelId="{C0E781AD-28D2-D140-9793-075DE08404F7}" type="presParOf" srcId="{6F8CD88E-77A2-1A4C-8BC4-5D7FA88C7F66}" destId="{66177CC2-9019-714E-8706-A5C0B539E0B2}" srcOrd="1" destOrd="0" presId="urn:microsoft.com/office/officeart/2008/layout/LinedList"/>
    <dgm:cxn modelId="{83324C2F-D62D-0849-8378-E891CE58406A}" type="presParOf" srcId="{31A6B742-CDAE-1142-8D18-FC44F6574210}" destId="{E6AA8927-C212-C746-8B8B-1CE202E23B0B}" srcOrd="2" destOrd="0" presId="urn:microsoft.com/office/officeart/2008/layout/LinedList"/>
    <dgm:cxn modelId="{2FA55C2E-E4F7-A54D-96B4-70374C1B04FE}" type="presParOf" srcId="{31A6B742-CDAE-1142-8D18-FC44F6574210}" destId="{2AD2F209-6B2D-EC41-9FBF-A54F430F3B16}" srcOrd="3" destOrd="0" presId="urn:microsoft.com/office/officeart/2008/layout/LinedList"/>
    <dgm:cxn modelId="{A19BAD9B-610B-FE4D-8E03-19A982D6081B}" type="presParOf" srcId="{2AD2F209-6B2D-EC41-9FBF-A54F430F3B16}" destId="{422AFBC6-AAD1-164F-ADE4-56C0A250AEDD}" srcOrd="0" destOrd="0" presId="urn:microsoft.com/office/officeart/2008/layout/LinedList"/>
    <dgm:cxn modelId="{9F9492E7-C1EF-E144-8261-1BCC54BC4AFF}" type="presParOf" srcId="{2AD2F209-6B2D-EC41-9FBF-A54F430F3B16}" destId="{775E10E4-813A-6040-963A-252013AA9851}" srcOrd="1" destOrd="0" presId="urn:microsoft.com/office/officeart/2008/layout/LinedList"/>
    <dgm:cxn modelId="{9BB99317-04A1-4B4B-88A9-3FFC0CAF3895}" type="presParOf" srcId="{31A6B742-CDAE-1142-8D18-FC44F6574210}" destId="{43E0C48A-12B1-C14F-B0E4-87B40193A6D8}" srcOrd="4" destOrd="0" presId="urn:microsoft.com/office/officeart/2008/layout/LinedList"/>
    <dgm:cxn modelId="{5AE9BA7D-A045-AA49-A895-96093F15F2A1}" type="presParOf" srcId="{31A6B742-CDAE-1142-8D18-FC44F6574210}" destId="{FB3C1FF3-1C17-5F47-B489-A50EC2AA0B42}" srcOrd="5" destOrd="0" presId="urn:microsoft.com/office/officeart/2008/layout/LinedList"/>
    <dgm:cxn modelId="{B4DA0E1C-5033-5F43-9F2F-055074621972}" type="presParOf" srcId="{FB3C1FF3-1C17-5F47-B489-A50EC2AA0B42}" destId="{18144A4F-4A1A-EC41-BBF7-7C6C92CF4EB2}" srcOrd="0" destOrd="0" presId="urn:microsoft.com/office/officeart/2008/layout/LinedList"/>
    <dgm:cxn modelId="{61E7806E-3B0C-5548-8A40-139B6A278339}" type="presParOf" srcId="{FB3C1FF3-1C17-5F47-B489-A50EC2AA0B42}" destId="{4DAB8082-B0B1-9C4E-B5B7-2AD2690394D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07944A-2257-AA44-BE15-39466BB40DDF}" type="doc">
      <dgm:prSet loTypeId="urn:microsoft.com/office/officeart/2005/8/layout/orgChart1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9316ED9D-E2DE-FD4C-914C-9AC244776A6C}">
      <dgm:prSet phldrT="[Text]"/>
      <dgm:spPr/>
      <dgm:t>
        <a:bodyPr/>
        <a:lstStyle/>
        <a:p>
          <a:r>
            <a:rPr lang="cs-CZ"/>
            <a:t>Ředitel kanceláře NAÚ TV</a:t>
          </a:r>
        </a:p>
      </dgm:t>
    </dgm:pt>
    <dgm:pt modelId="{1460922C-9BD4-F947-B6B5-EB3D5B5E5D28}" type="parTrans" cxnId="{058D3010-D571-0A4D-AC1C-7C1DC5045067}">
      <dgm:prSet/>
      <dgm:spPr/>
      <dgm:t>
        <a:bodyPr/>
        <a:lstStyle/>
        <a:p>
          <a:endParaRPr lang="cs-CZ"/>
        </a:p>
      </dgm:t>
    </dgm:pt>
    <dgm:pt modelId="{2BA7DA19-AC42-EB42-B697-7C9FADFAE3BC}" type="sibTrans" cxnId="{058D3010-D571-0A4D-AC1C-7C1DC5045067}">
      <dgm:prSet/>
      <dgm:spPr/>
      <dgm:t>
        <a:bodyPr/>
        <a:lstStyle/>
        <a:p>
          <a:endParaRPr lang="cs-CZ"/>
        </a:p>
      </dgm:t>
    </dgm:pt>
    <dgm:pt modelId="{16F401FE-8B0A-6F40-9C6D-72FB038B13A0}">
      <dgm:prSet phldrT="[Text]"/>
      <dgm:spPr/>
      <dgm:t>
        <a:bodyPr/>
        <a:lstStyle/>
        <a:p>
          <a:r>
            <a:rPr lang="cs-CZ"/>
            <a:t>Oddělení hodnocení a akreditací</a:t>
          </a:r>
        </a:p>
      </dgm:t>
    </dgm:pt>
    <dgm:pt modelId="{A3B67068-548D-6544-9325-B2B7545275C6}" type="parTrans" cxnId="{D7DDB20A-7677-B14D-AC7A-3419705E1046}">
      <dgm:prSet/>
      <dgm:spPr/>
      <dgm:t>
        <a:bodyPr/>
        <a:lstStyle/>
        <a:p>
          <a:endParaRPr lang="cs-CZ"/>
        </a:p>
      </dgm:t>
    </dgm:pt>
    <dgm:pt modelId="{E769986D-7012-624A-A529-4515D91612CA}" type="sibTrans" cxnId="{D7DDB20A-7677-B14D-AC7A-3419705E1046}">
      <dgm:prSet/>
      <dgm:spPr/>
      <dgm:t>
        <a:bodyPr/>
        <a:lstStyle/>
        <a:p>
          <a:endParaRPr lang="cs-CZ"/>
        </a:p>
      </dgm:t>
    </dgm:pt>
    <dgm:pt modelId="{D7E3ADF5-FD79-944F-A526-E7982B371748}">
      <dgm:prSet phldrT="[Text]"/>
      <dgm:spPr/>
      <dgm:t>
        <a:bodyPr/>
        <a:lstStyle/>
        <a:p>
          <a:r>
            <a:rPr lang="cs-CZ"/>
            <a:t>Metodicko-koncepční oddělení</a:t>
          </a:r>
        </a:p>
      </dgm:t>
    </dgm:pt>
    <dgm:pt modelId="{8FC2F31D-640D-A046-8992-8309078ABC8E}" type="parTrans" cxnId="{F1394467-E477-1A40-89B9-127E454610FF}">
      <dgm:prSet/>
      <dgm:spPr/>
      <dgm:t>
        <a:bodyPr/>
        <a:lstStyle/>
        <a:p>
          <a:endParaRPr lang="cs-CZ"/>
        </a:p>
      </dgm:t>
    </dgm:pt>
    <dgm:pt modelId="{FF6380F3-3B64-654F-B12F-DB7E5E6233F5}" type="sibTrans" cxnId="{F1394467-E477-1A40-89B9-127E454610FF}">
      <dgm:prSet/>
      <dgm:spPr/>
      <dgm:t>
        <a:bodyPr/>
        <a:lstStyle/>
        <a:p>
          <a:endParaRPr lang="cs-CZ"/>
        </a:p>
      </dgm:t>
    </dgm:pt>
    <dgm:pt modelId="{CA5595DF-E87D-AB4A-BA0B-156FAF9D648B}">
      <dgm:prSet phldrT="[Text]"/>
      <dgm:spPr/>
      <dgm:t>
        <a:bodyPr/>
        <a:lstStyle/>
        <a:p>
          <a:r>
            <a:rPr lang="cs-CZ"/>
            <a:t>Technicko-hospodářské oddělení</a:t>
          </a:r>
        </a:p>
      </dgm:t>
    </dgm:pt>
    <dgm:pt modelId="{7A31D0B2-EFDF-A747-ACED-0ABE85F8B31F}" type="parTrans" cxnId="{3DB417EB-50FF-944D-A238-EA279C0CEC1A}">
      <dgm:prSet/>
      <dgm:spPr/>
      <dgm:t>
        <a:bodyPr/>
        <a:lstStyle/>
        <a:p>
          <a:endParaRPr lang="cs-CZ"/>
        </a:p>
      </dgm:t>
    </dgm:pt>
    <dgm:pt modelId="{5ADC07D4-4D12-D642-B67C-1D1E585B0D9B}" type="sibTrans" cxnId="{3DB417EB-50FF-944D-A238-EA279C0CEC1A}">
      <dgm:prSet/>
      <dgm:spPr/>
      <dgm:t>
        <a:bodyPr/>
        <a:lstStyle/>
        <a:p>
          <a:endParaRPr lang="cs-CZ"/>
        </a:p>
      </dgm:t>
    </dgm:pt>
    <dgm:pt modelId="{38B0213D-8A14-704E-BB30-0128249C0EE1}" type="pres">
      <dgm:prSet presAssocID="{0A07944A-2257-AA44-BE15-39466BB40DD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22C985C-F96E-CF49-B0BD-8B7EF0EC22F2}" type="pres">
      <dgm:prSet presAssocID="{9316ED9D-E2DE-FD4C-914C-9AC244776A6C}" presName="hierRoot1" presStyleCnt="0">
        <dgm:presLayoutVars>
          <dgm:hierBranch val="init"/>
        </dgm:presLayoutVars>
      </dgm:prSet>
      <dgm:spPr/>
    </dgm:pt>
    <dgm:pt modelId="{B7BD7A49-F691-C446-850A-84859FDC4381}" type="pres">
      <dgm:prSet presAssocID="{9316ED9D-E2DE-FD4C-914C-9AC244776A6C}" presName="rootComposite1" presStyleCnt="0"/>
      <dgm:spPr/>
    </dgm:pt>
    <dgm:pt modelId="{D382875D-10B6-8642-8FC8-9BABA084D500}" type="pres">
      <dgm:prSet presAssocID="{9316ED9D-E2DE-FD4C-914C-9AC244776A6C}" presName="rootText1" presStyleLbl="node0" presStyleIdx="0" presStyleCnt="1">
        <dgm:presLayoutVars>
          <dgm:chPref val="3"/>
        </dgm:presLayoutVars>
      </dgm:prSet>
      <dgm:spPr/>
    </dgm:pt>
    <dgm:pt modelId="{DFAEDCBF-6E5F-554F-9150-9E0ACFAB1AC2}" type="pres">
      <dgm:prSet presAssocID="{9316ED9D-E2DE-FD4C-914C-9AC244776A6C}" presName="rootConnector1" presStyleLbl="node1" presStyleIdx="0" presStyleCnt="0"/>
      <dgm:spPr/>
    </dgm:pt>
    <dgm:pt modelId="{5FA9245E-51F6-5C40-9243-DB4EAD995E87}" type="pres">
      <dgm:prSet presAssocID="{9316ED9D-E2DE-FD4C-914C-9AC244776A6C}" presName="hierChild2" presStyleCnt="0"/>
      <dgm:spPr/>
    </dgm:pt>
    <dgm:pt modelId="{962BEADE-36F0-6248-AAFE-173C9A8C7F08}" type="pres">
      <dgm:prSet presAssocID="{A3B67068-548D-6544-9325-B2B7545275C6}" presName="Name37" presStyleLbl="parChTrans1D2" presStyleIdx="0" presStyleCnt="3"/>
      <dgm:spPr/>
    </dgm:pt>
    <dgm:pt modelId="{70F665DB-AC5C-A440-96FE-5CC398D9055D}" type="pres">
      <dgm:prSet presAssocID="{16F401FE-8B0A-6F40-9C6D-72FB038B13A0}" presName="hierRoot2" presStyleCnt="0">
        <dgm:presLayoutVars>
          <dgm:hierBranch val="init"/>
        </dgm:presLayoutVars>
      </dgm:prSet>
      <dgm:spPr/>
    </dgm:pt>
    <dgm:pt modelId="{D47D3D5F-3A47-3649-9789-31458927E84D}" type="pres">
      <dgm:prSet presAssocID="{16F401FE-8B0A-6F40-9C6D-72FB038B13A0}" presName="rootComposite" presStyleCnt="0"/>
      <dgm:spPr/>
    </dgm:pt>
    <dgm:pt modelId="{31803DCF-A9CA-5943-B446-CF24BE32FC5D}" type="pres">
      <dgm:prSet presAssocID="{16F401FE-8B0A-6F40-9C6D-72FB038B13A0}" presName="rootText" presStyleLbl="node2" presStyleIdx="0" presStyleCnt="3">
        <dgm:presLayoutVars>
          <dgm:chPref val="3"/>
        </dgm:presLayoutVars>
      </dgm:prSet>
      <dgm:spPr/>
    </dgm:pt>
    <dgm:pt modelId="{85542EFA-5F67-7347-B2DD-D7E2C99D3F28}" type="pres">
      <dgm:prSet presAssocID="{16F401FE-8B0A-6F40-9C6D-72FB038B13A0}" presName="rootConnector" presStyleLbl="node2" presStyleIdx="0" presStyleCnt="3"/>
      <dgm:spPr/>
    </dgm:pt>
    <dgm:pt modelId="{BD157DAA-3C36-144E-8392-8CE4600D2B88}" type="pres">
      <dgm:prSet presAssocID="{16F401FE-8B0A-6F40-9C6D-72FB038B13A0}" presName="hierChild4" presStyleCnt="0"/>
      <dgm:spPr/>
    </dgm:pt>
    <dgm:pt modelId="{CF79DD5A-E773-B84B-98C6-9450601552BA}" type="pres">
      <dgm:prSet presAssocID="{16F401FE-8B0A-6F40-9C6D-72FB038B13A0}" presName="hierChild5" presStyleCnt="0"/>
      <dgm:spPr/>
    </dgm:pt>
    <dgm:pt modelId="{AD8D5558-FCFF-F748-AB1D-3F0438CEB7BC}" type="pres">
      <dgm:prSet presAssocID="{8FC2F31D-640D-A046-8992-8309078ABC8E}" presName="Name37" presStyleLbl="parChTrans1D2" presStyleIdx="1" presStyleCnt="3"/>
      <dgm:spPr/>
    </dgm:pt>
    <dgm:pt modelId="{E450E902-A3FF-2347-83E1-6790F5A3A414}" type="pres">
      <dgm:prSet presAssocID="{D7E3ADF5-FD79-944F-A526-E7982B371748}" presName="hierRoot2" presStyleCnt="0">
        <dgm:presLayoutVars>
          <dgm:hierBranch val="init"/>
        </dgm:presLayoutVars>
      </dgm:prSet>
      <dgm:spPr/>
    </dgm:pt>
    <dgm:pt modelId="{78A26775-1F7A-7741-9F0E-9B28E0F9C95D}" type="pres">
      <dgm:prSet presAssocID="{D7E3ADF5-FD79-944F-A526-E7982B371748}" presName="rootComposite" presStyleCnt="0"/>
      <dgm:spPr/>
    </dgm:pt>
    <dgm:pt modelId="{DD4E2917-04EE-7F43-9FBA-C28AC6EF7E04}" type="pres">
      <dgm:prSet presAssocID="{D7E3ADF5-FD79-944F-A526-E7982B371748}" presName="rootText" presStyleLbl="node2" presStyleIdx="1" presStyleCnt="3">
        <dgm:presLayoutVars>
          <dgm:chPref val="3"/>
        </dgm:presLayoutVars>
      </dgm:prSet>
      <dgm:spPr/>
    </dgm:pt>
    <dgm:pt modelId="{1858AA7D-9418-E345-B109-CB1627653212}" type="pres">
      <dgm:prSet presAssocID="{D7E3ADF5-FD79-944F-A526-E7982B371748}" presName="rootConnector" presStyleLbl="node2" presStyleIdx="1" presStyleCnt="3"/>
      <dgm:spPr/>
    </dgm:pt>
    <dgm:pt modelId="{D7F7C38A-488C-4548-B3F9-C78731D52400}" type="pres">
      <dgm:prSet presAssocID="{D7E3ADF5-FD79-944F-A526-E7982B371748}" presName="hierChild4" presStyleCnt="0"/>
      <dgm:spPr/>
    </dgm:pt>
    <dgm:pt modelId="{7E2EF8A9-EDE7-2240-AE3B-90368FB960EE}" type="pres">
      <dgm:prSet presAssocID="{D7E3ADF5-FD79-944F-A526-E7982B371748}" presName="hierChild5" presStyleCnt="0"/>
      <dgm:spPr/>
    </dgm:pt>
    <dgm:pt modelId="{3ACE005A-851C-CC4F-ABF2-48A14CC9431F}" type="pres">
      <dgm:prSet presAssocID="{7A31D0B2-EFDF-A747-ACED-0ABE85F8B31F}" presName="Name37" presStyleLbl="parChTrans1D2" presStyleIdx="2" presStyleCnt="3"/>
      <dgm:spPr/>
    </dgm:pt>
    <dgm:pt modelId="{553F3884-C29E-9444-9532-960B55437C71}" type="pres">
      <dgm:prSet presAssocID="{CA5595DF-E87D-AB4A-BA0B-156FAF9D648B}" presName="hierRoot2" presStyleCnt="0">
        <dgm:presLayoutVars>
          <dgm:hierBranch val="init"/>
        </dgm:presLayoutVars>
      </dgm:prSet>
      <dgm:spPr/>
    </dgm:pt>
    <dgm:pt modelId="{64EDA5DD-F030-1F45-BA55-C220EF6B07DC}" type="pres">
      <dgm:prSet presAssocID="{CA5595DF-E87D-AB4A-BA0B-156FAF9D648B}" presName="rootComposite" presStyleCnt="0"/>
      <dgm:spPr/>
    </dgm:pt>
    <dgm:pt modelId="{2B5ABB99-C660-DD49-9D69-591DEB8126E7}" type="pres">
      <dgm:prSet presAssocID="{CA5595DF-E87D-AB4A-BA0B-156FAF9D648B}" presName="rootText" presStyleLbl="node2" presStyleIdx="2" presStyleCnt="3">
        <dgm:presLayoutVars>
          <dgm:chPref val="3"/>
        </dgm:presLayoutVars>
      </dgm:prSet>
      <dgm:spPr/>
    </dgm:pt>
    <dgm:pt modelId="{26361307-026C-4348-BBD8-C8AA2979653A}" type="pres">
      <dgm:prSet presAssocID="{CA5595DF-E87D-AB4A-BA0B-156FAF9D648B}" presName="rootConnector" presStyleLbl="node2" presStyleIdx="2" presStyleCnt="3"/>
      <dgm:spPr/>
    </dgm:pt>
    <dgm:pt modelId="{9F4CC926-7562-5844-B454-C7FE71623D83}" type="pres">
      <dgm:prSet presAssocID="{CA5595DF-E87D-AB4A-BA0B-156FAF9D648B}" presName="hierChild4" presStyleCnt="0"/>
      <dgm:spPr/>
    </dgm:pt>
    <dgm:pt modelId="{7C0A1D4A-E124-224A-9971-413E6E5C3312}" type="pres">
      <dgm:prSet presAssocID="{CA5595DF-E87D-AB4A-BA0B-156FAF9D648B}" presName="hierChild5" presStyleCnt="0"/>
      <dgm:spPr/>
    </dgm:pt>
    <dgm:pt modelId="{0BAE0AAF-5852-6B42-9FE6-A5FE2F680DD9}" type="pres">
      <dgm:prSet presAssocID="{9316ED9D-E2DE-FD4C-914C-9AC244776A6C}" presName="hierChild3" presStyleCnt="0"/>
      <dgm:spPr/>
    </dgm:pt>
  </dgm:ptLst>
  <dgm:cxnLst>
    <dgm:cxn modelId="{3AFF1901-C395-8F46-A774-4143FD4721DF}" type="presOf" srcId="{8FC2F31D-640D-A046-8992-8309078ABC8E}" destId="{AD8D5558-FCFF-F748-AB1D-3F0438CEB7BC}" srcOrd="0" destOrd="0" presId="urn:microsoft.com/office/officeart/2005/8/layout/orgChart1"/>
    <dgm:cxn modelId="{B7B9DE09-89B4-064A-94E9-B55C584C8B00}" type="presOf" srcId="{A3B67068-548D-6544-9325-B2B7545275C6}" destId="{962BEADE-36F0-6248-AAFE-173C9A8C7F08}" srcOrd="0" destOrd="0" presId="urn:microsoft.com/office/officeart/2005/8/layout/orgChart1"/>
    <dgm:cxn modelId="{D7DDB20A-7677-B14D-AC7A-3419705E1046}" srcId="{9316ED9D-E2DE-FD4C-914C-9AC244776A6C}" destId="{16F401FE-8B0A-6F40-9C6D-72FB038B13A0}" srcOrd="0" destOrd="0" parTransId="{A3B67068-548D-6544-9325-B2B7545275C6}" sibTransId="{E769986D-7012-624A-A529-4515D91612CA}"/>
    <dgm:cxn modelId="{058D3010-D571-0A4D-AC1C-7C1DC5045067}" srcId="{0A07944A-2257-AA44-BE15-39466BB40DDF}" destId="{9316ED9D-E2DE-FD4C-914C-9AC244776A6C}" srcOrd="0" destOrd="0" parTransId="{1460922C-9BD4-F947-B6B5-EB3D5B5E5D28}" sibTransId="{2BA7DA19-AC42-EB42-B697-7C9FADFAE3BC}"/>
    <dgm:cxn modelId="{06D8A616-E5CC-EB4C-A87C-DA93F6980FDB}" type="presOf" srcId="{D7E3ADF5-FD79-944F-A526-E7982B371748}" destId="{DD4E2917-04EE-7F43-9FBA-C28AC6EF7E04}" srcOrd="0" destOrd="0" presId="urn:microsoft.com/office/officeart/2005/8/layout/orgChart1"/>
    <dgm:cxn modelId="{1C611829-BA3F-974F-93C8-8DA2A4E0D60B}" type="presOf" srcId="{CA5595DF-E87D-AB4A-BA0B-156FAF9D648B}" destId="{26361307-026C-4348-BBD8-C8AA2979653A}" srcOrd="1" destOrd="0" presId="urn:microsoft.com/office/officeart/2005/8/layout/orgChart1"/>
    <dgm:cxn modelId="{EDB3394B-CC33-5B44-BCDA-BA9DF0D68834}" type="presOf" srcId="{16F401FE-8B0A-6F40-9C6D-72FB038B13A0}" destId="{31803DCF-A9CA-5943-B446-CF24BE32FC5D}" srcOrd="0" destOrd="0" presId="urn:microsoft.com/office/officeart/2005/8/layout/orgChart1"/>
    <dgm:cxn modelId="{1C43905B-3024-CE44-B4FB-FB5D7928E6A2}" type="presOf" srcId="{D7E3ADF5-FD79-944F-A526-E7982B371748}" destId="{1858AA7D-9418-E345-B109-CB1627653212}" srcOrd="1" destOrd="0" presId="urn:microsoft.com/office/officeart/2005/8/layout/orgChart1"/>
    <dgm:cxn modelId="{F1394467-E477-1A40-89B9-127E454610FF}" srcId="{9316ED9D-E2DE-FD4C-914C-9AC244776A6C}" destId="{D7E3ADF5-FD79-944F-A526-E7982B371748}" srcOrd="1" destOrd="0" parTransId="{8FC2F31D-640D-A046-8992-8309078ABC8E}" sibTransId="{FF6380F3-3B64-654F-B12F-DB7E5E6233F5}"/>
    <dgm:cxn modelId="{B5FEDE6B-8BDB-4C45-8819-30EAA1D51B18}" type="presOf" srcId="{7A31D0B2-EFDF-A747-ACED-0ABE85F8B31F}" destId="{3ACE005A-851C-CC4F-ABF2-48A14CC9431F}" srcOrd="0" destOrd="0" presId="urn:microsoft.com/office/officeart/2005/8/layout/orgChart1"/>
    <dgm:cxn modelId="{BD107589-75DB-EC44-9918-BD49634A9AC2}" type="presOf" srcId="{CA5595DF-E87D-AB4A-BA0B-156FAF9D648B}" destId="{2B5ABB99-C660-DD49-9D69-591DEB8126E7}" srcOrd="0" destOrd="0" presId="urn:microsoft.com/office/officeart/2005/8/layout/orgChart1"/>
    <dgm:cxn modelId="{624C79C2-AC08-224F-9028-E0CCC5160071}" type="presOf" srcId="{0A07944A-2257-AA44-BE15-39466BB40DDF}" destId="{38B0213D-8A14-704E-BB30-0128249C0EE1}" srcOrd="0" destOrd="0" presId="urn:microsoft.com/office/officeart/2005/8/layout/orgChart1"/>
    <dgm:cxn modelId="{4C360FC7-1CA5-4545-8474-B0432A4A3D9C}" type="presOf" srcId="{16F401FE-8B0A-6F40-9C6D-72FB038B13A0}" destId="{85542EFA-5F67-7347-B2DD-D7E2C99D3F28}" srcOrd="1" destOrd="0" presId="urn:microsoft.com/office/officeart/2005/8/layout/orgChart1"/>
    <dgm:cxn modelId="{1D3C0AD4-2038-6340-916E-A8A91CCD42FA}" type="presOf" srcId="{9316ED9D-E2DE-FD4C-914C-9AC244776A6C}" destId="{D382875D-10B6-8642-8FC8-9BABA084D500}" srcOrd="0" destOrd="0" presId="urn:microsoft.com/office/officeart/2005/8/layout/orgChart1"/>
    <dgm:cxn modelId="{35E44BE0-6A31-404D-B869-2686F5E2A2E0}" type="presOf" srcId="{9316ED9D-E2DE-FD4C-914C-9AC244776A6C}" destId="{DFAEDCBF-6E5F-554F-9150-9E0ACFAB1AC2}" srcOrd="1" destOrd="0" presId="urn:microsoft.com/office/officeart/2005/8/layout/orgChart1"/>
    <dgm:cxn modelId="{3DB417EB-50FF-944D-A238-EA279C0CEC1A}" srcId="{9316ED9D-E2DE-FD4C-914C-9AC244776A6C}" destId="{CA5595DF-E87D-AB4A-BA0B-156FAF9D648B}" srcOrd="2" destOrd="0" parTransId="{7A31D0B2-EFDF-A747-ACED-0ABE85F8B31F}" sibTransId="{5ADC07D4-4D12-D642-B67C-1D1E585B0D9B}"/>
    <dgm:cxn modelId="{F74A55CC-0A31-7C43-98A5-2087FA7588AB}" type="presParOf" srcId="{38B0213D-8A14-704E-BB30-0128249C0EE1}" destId="{222C985C-F96E-CF49-B0BD-8B7EF0EC22F2}" srcOrd="0" destOrd="0" presId="urn:microsoft.com/office/officeart/2005/8/layout/orgChart1"/>
    <dgm:cxn modelId="{D562FB77-E337-6A40-8D11-AC7469FAE0D4}" type="presParOf" srcId="{222C985C-F96E-CF49-B0BD-8B7EF0EC22F2}" destId="{B7BD7A49-F691-C446-850A-84859FDC4381}" srcOrd="0" destOrd="0" presId="urn:microsoft.com/office/officeart/2005/8/layout/orgChart1"/>
    <dgm:cxn modelId="{17A6652A-A345-064E-9F97-67233953F352}" type="presParOf" srcId="{B7BD7A49-F691-C446-850A-84859FDC4381}" destId="{D382875D-10B6-8642-8FC8-9BABA084D500}" srcOrd="0" destOrd="0" presId="urn:microsoft.com/office/officeart/2005/8/layout/orgChart1"/>
    <dgm:cxn modelId="{B77B44BB-9563-EB4C-B517-2ECA43C48999}" type="presParOf" srcId="{B7BD7A49-F691-C446-850A-84859FDC4381}" destId="{DFAEDCBF-6E5F-554F-9150-9E0ACFAB1AC2}" srcOrd="1" destOrd="0" presId="urn:microsoft.com/office/officeart/2005/8/layout/orgChart1"/>
    <dgm:cxn modelId="{CC303E24-F611-424D-889B-557A5EC211C6}" type="presParOf" srcId="{222C985C-F96E-CF49-B0BD-8B7EF0EC22F2}" destId="{5FA9245E-51F6-5C40-9243-DB4EAD995E87}" srcOrd="1" destOrd="0" presId="urn:microsoft.com/office/officeart/2005/8/layout/orgChart1"/>
    <dgm:cxn modelId="{354751FC-8FD1-AB44-AC4B-AA27FD11C814}" type="presParOf" srcId="{5FA9245E-51F6-5C40-9243-DB4EAD995E87}" destId="{962BEADE-36F0-6248-AAFE-173C9A8C7F08}" srcOrd="0" destOrd="0" presId="urn:microsoft.com/office/officeart/2005/8/layout/orgChart1"/>
    <dgm:cxn modelId="{373C54E3-5BC9-5B48-84DA-B62E14CCAC0E}" type="presParOf" srcId="{5FA9245E-51F6-5C40-9243-DB4EAD995E87}" destId="{70F665DB-AC5C-A440-96FE-5CC398D9055D}" srcOrd="1" destOrd="0" presId="urn:microsoft.com/office/officeart/2005/8/layout/orgChart1"/>
    <dgm:cxn modelId="{B6A905D0-472D-864D-802C-7AC96E135B95}" type="presParOf" srcId="{70F665DB-AC5C-A440-96FE-5CC398D9055D}" destId="{D47D3D5F-3A47-3649-9789-31458927E84D}" srcOrd="0" destOrd="0" presId="urn:microsoft.com/office/officeart/2005/8/layout/orgChart1"/>
    <dgm:cxn modelId="{6C787CFC-BBCA-C346-86EE-6AB3CA365B08}" type="presParOf" srcId="{D47D3D5F-3A47-3649-9789-31458927E84D}" destId="{31803DCF-A9CA-5943-B446-CF24BE32FC5D}" srcOrd="0" destOrd="0" presId="urn:microsoft.com/office/officeart/2005/8/layout/orgChart1"/>
    <dgm:cxn modelId="{44963BE4-19A2-4746-84B0-CC44A2C0BE8A}" type="presParOf" srcId="{D47D3D5F-3A47-3649-9789-31458927E84D}" destId="{85542EFA-5F67-7347-B2DD-D7E2C99D3F28}" srcOrd="1" destOrd="0" presId="urn:microsoft.com/office/officeart/2005/8/layout/orgChart1"/>
    <dgm:cxn modelId="{4581DCBC-0718-2C42-893E-BDA5C60ED2A8}" type="presParOf" srcId="{70F665DB-AC5C-A440-96FE-5CC398D9055D}" destId="{BD157DAA-3C36-144E-8392-8CE4600D2B88}" srcOrd="1" destOrd="0" presId="urn:microsoft.com/office/officeart/2005/8/layout/orgChart1"/>
    <dgm:cxn modelId="{204C4F79-E476-934B-86ED-210DD2933C36}" type="presParOf" srcId="{70F665DB-AC5C-A440-96FE-5CC398D9055D}" destId="{CF79DD5A-E773-B84B-98C6-9450601552BA}" srcOrd="2" destOrd="0" presId="urn:microsoft.com/office/officeart/2005/8/layout/orgChart1"/>
    <dgm:cxn modelId="{E9F0868F-079F-124D-91F8-88CE4A11A2E6}" type="presParOf" srcId="{5FA9245E-51F6-5C40-9243-DB4EAD995E87}" destId="{AD8D5558-FCFF-F748-AB1D-3F0438CEB7BC}" srcOrd="2" destOrd="0" presId="urn:microsoft.com/office/officeart/2005/8/layout/orgChart1"/>
    <dgm:cxn modelId="{067E6A92-6A7E-0949-9A54-2A793615FFD5}" type="presParOf" srcId="{5FA9245E-51F6-5C40-9243-DB4EAD995E87}" destId="{E450E902-A3FF-2347-83E1-6790F5A3A414}" srcOrd="3" destOrd="0" presId="urn:microsoft.com/office/officeart/2005/8/layout/orgChart1"/>
    <dgm:cxn modelId="{EE8BC03C-E759-E54C-B2E6-3D8E0D7BA2CC}" type="presParOf" srcId="{E450E902-A3FF-2347-83E1-6790F5A3A414}" destId="{78A26775-1F7A-7741-9F0E-9B28E0F9C95D}" srcOrd="0" destOrd="0" presId="urn:microsoft.com/office/officeart/2005/8/layout/orgChart1"/>
    <dgm:cxn modelId="{2B933A4F-C452-1A4E-AF26-7BDFCE9C90DD}" type="presParOf" srcId="{78A26775-1F7A-7741-9F0E-9B28E0F9C95D}" destId="{DD4E2917-04EE-7F43-9FBA-C28AC6EF7E04}" srcOrd="0" destOrd="0" presId="urn:microsoft.com/office/officeart/2005/8/layout/orgChart1"/>
    <dgm:cxn modelId="{4442D039-451F-DC4C-915F-E5E26D6D7A7E}" type="presParOf" srcId="{78A26775-1F7A-7741-9F0E-9B28E0F9C95D}" destId="{1858AA7D-9418-E345-B109-CB1627653212}" srcOrd="1" destOrd="0" presId="urn:microsoft.com/office/officeart/2005/8/layout/orgChart1"/>
    <dgm:cxn modelId="{D362F6D9-8877-3641-BD6C-4B1837C69327}" type="presParOf" srcId="{E450E902-A3FF-2347-83E1-6790F5A3A414}" destId="{D7F7C38A-488C-4548-B3F9-C78731D52400}" srcOrd="1" destOrd="0" presId="urn:microsoft.com/office/officeart/2005/8/layout/orgChart1"/>
    <dgm:cxn modelId="{2A4CDD39-F5C0-4648-B20C-2A565CE7C963}" type="presParOf" srcId="{E450E902-A3FF-2347-83E1-6790F5A3A414}" destId="{7E2EF8A9-EDE7-2240-AE3B-90368FB960EE}" srcOrd="2" destOrd="0" presId="urn:microsoft.com/office/officeart/2005/8/layout/orgChart1"/>
    <dgm:cxn modelId="{EAEE2931-1868-4E42-824E-961023DF34A3}" type="presParOf" srcId="{5FA9245E-51F6-5C40-9243-DB4EAD995E87}" destId="{3ACE005A-851C-CC4F-ABF2-48A14CC9431F}" srcOrd="4" destOrd="0" presId="urn:microsoft.com/office/officeart/2005/8/layout/orgChart1"/>
    <dgm:cxn modelId="{09B53A93-0226-B944-A91C-7A319BFCC1F2}" type="presParOf" srcId="{5FA9245E-51F6-5C40-9243-DB4EAD995E87}" destId="{553F3884-C29E-9444-9532-960B55437C71}" srcOrd="5" destOrd="0" presId="urn:microsoft.com/office/officeart/2005/8/layout/orgChart1"/>
    <dgm:cxn modelId="{DD2FE8F8-6E8C-BC48-874C-E6D559227D9E}" type="presParOf" srcId="{553F3884-C29E-9444-9532-960B55437C71}" destId="{64EDA5DD-F030-1F45-BA55-C220EF6B07DC}" srcOrd="0" destOrd="0" presId="urn:microsoft.com/office/officeart/2005/8/layout/orgChart1"/>
    <dgm:cxn modelId="{BA7CD6D7-B7D5-8246-8DFB-98A9BEC901AE}" type="presParOf" srcId="{64EDA5DD-F030-1F45-BA55-C220EF6B07DC}" destId="{2B5ABB99-C660-DD49-9D69-591DEB8126E7}" srcOrd="0" destOrd="0" presId="urn:microsoft.com/office/officeart/2005/8/layout/orgChart1"/>
    <dgm:cxn modelId="{EC911C05-3890-E64F-89B8-4DF2C30779D0}" type="presParOf" srcId="{64EDA5DD-F030-1F45-BA55-C220EF6B07DC}" destId="{26361307-026C-4348-BBD8-C8AA2979653A}" srcOrd="1" destOrd="0" presId="urn:microsoft.com/office/officeart/2005/8/layout/orgChart1"/>
    <dgm:cxn modelId="{953D4545-395A-E942-A477-CD702A71C3B4}" type="presParOf" srcId="{553F3884-C29E-9444-9532-960B55437C71}" destId="{9F4CC926-7562-5844-B454-C7FE71623D83}" srcOrd="1" destOrd="0" presId="urn:microsoft.com/office/officeart/2005/8/layout/orgChart1"/>
    <dgm:cxn modelId="{0E34EEF5-ACFF-364C-B2FB-DE7344F109E3}" type="presParOf" srcId="{553F3884-C29E-9444-9532-960B55437C71}" destId="{7C0A1D4A-E124-224A-9971-413E6E5C3312}" srcOrd="2" destOrd="0" presId="urn:microsoft.com/office/officeart/2005/8/layout/orgChart1"/>
    <dgm:cxn modelId="{7526D31C-9E5A-E04F-A66D-A0A94275237E}" type="presParOf" srcId="{222C985C-F96E-CF49-B0BD-8B7EF0EC22F2}" destId="{0BAE0AAF-5852-6B42-9FE6-A5FE2F680DD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6B0FF2-A86C-47CB-9BCC-C97EB9DC44AC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8ECB9B7-D68C-4515-AE14-56EC2485247D}">
      <dgm:prSet/>
      <dgm:spPr/>
      <dgm:t>
        <a:bodyPr/>
        <a:lstStyle/>
        <a:p>
          <a:r>
            <a:rPr lang="cs-CZ" dirty="0"/>
            <a:t>Proměna složení Rady</a:t>
          </a:r>
          <a:endParaRPr lang="en-US" dirty="0"/>
        </a:p>
      </dgm:t>
    </dgm:pt>
    <dgm:pt modelId="{E9424A73-0220-49D7-8DC3-D1F67A26C2AD}" type="parTrans" cxnId="{84B26039-5D20-43F4-A365-7F9304B39BAB}">
      <dgm:prSet/>
      <dgm:spPr/>
      <dgm:t>
        <a:bodyPr/>
        <a:lstStyle/>
        <a:p>
          <a:endParaRPr lang="en-US"/>
        </a:p>
      </dgm:t>
    </dgm:pt>
    <dgm:pt modelId="{532556FD-FAE1-4F3C-91C2-5DFC85833D7E}" type="sibTrans" cxnId="{84B26039-5D20-43F4-A365-7F9304B39BAB}">
      <dgm:prSet/>
      <dgm:spPr/>
      <dgm:t>
        <a:bodyPr/>
        <a:lstStyle/>
        <a:p>
          <a:endParaRPr lang="en-US"/>
        </a:p>
      </dgm:t>
    </dgm:pt>
    <dgm:pt modelId="{F857BBF9-362A-49A1-9E41-3DFC369FC8AD}">
      <dgm:prSet/>
      <dgm:spPr/>
      <dgm:t>
        <a:bodyPr/>
        <a:lstStyle/>
        <a:p>
          <a:r>
            <a:rPr lang="cs-CZ" dirty="0"/>
            <a:t>Akreditace VOŠ (nové úkoly)</a:t>
          </a:r>
          <a:endParaRPr lang="en-US" dirty="0"/>
        </a:p>
      </dgm:t>
    </dgm:pt>
    <dgm:pt modelId="{B2CBF26C-25DA-4FCB-8F7A-F90DAD3EAB6A}" type="parTrans" cxnId="{C2ACCE7F-46D1-47A9-8996-F3934BA9FEF5}">
      <dgm:prSet/>
      <dgm:spPr/>
      <dgm:t>
        <a:bodyPr/>
        <a:lstStyle/>
        <a:p>
          <a:endParaRPr lang="en-US"/>
        </a:p>
      </dgm:t>
    </dgm:pt>
    <dgm:pt modelId="{02207038-45A3-4B4D-A18F-938A55CA0E34}" type="sibTrans" cxnId="{C2ACCE7F-46D1-47A9-8996-F3934BA9FEF5}">
      <dgm:prSet/>
      <dgm:spPr/>
      <dgm:t>
        <a:bodyPr/>
        <a:lstStyle/>
        <a:p>
          <a:endParaRPr lang="en-US"/>
        </a:p>
      </dgm:t>
    </dgm:pt>
    <dgm:pt modelId="{122F4DB8-F88C-4060-8666-569E1DBBACC0}">
      <dgm:prSet/>
      <dgm:spPr/>
      <dgm:t>
        <a:bodyPr/>
        <a:lstStyle/>
        <a:p>
          <a:r>
            <a:rPr lang="en-US"/>
            <a:t>Transformace </a:t>
          </a:r>
          <a:r>
            <a:rPr lang="cs-CZ"/>
            <a:t>z hodnotícího orgánu na orgán, který sleduje kvalitu a procesy</a:t>
          </a:r>
          <a:endParaRPr lang="en-US"/>
        </a:p>
      </dgm:t>
    </dgm:pt>
    <dgm:pt modelId="{C09E95F1-8C33-44C0-9CF5-3F0C9055579F}" type="parTrans" cxnId="{2ABC50DA-C1B7-41DE-8227-2777A56AB730}">
      <dgm:prSet/>
      <dgm:spPr/>
      <dgm:t>
        <a:bodyPr/>
        <a:lstStyle/>
        <a:p>
          <a:endParaRPr lang="en-US"/>
        </a:p>
      </dgm:t>
    </dgm:pt>
    <dgm:pt modelId="{8FFCC74D-9064-4519-94B6-501A30D04636}" type="sibTrans" cxnId="{2ABC50DA-C1B7-41DE-8227-2777A56AB730}">
      <dgm:prSet/>
      <dgm:spPr/>
      <dgm:t>
        <a:bodyPr/>
        <a:lstStyle/>
        <a:p>
          <a:endParaRPr lang="en-US"/>
        </a:p>
      </dgm:t>
    </dgm:pt>
    <dgm:pt modelId="{6F729A87-0AB8-5146-8CE9-52C12C2A45FB}" type="pres">
      <dgm:prSet presAssocID="{F76B0FF2-A86C-47CB-9BCC-C97EB9DC44AC}" presName="vert0" presStyleCnt="0">
        <dgm:presLayoutVars>
          <dgm:dir/>
          <dgm:animOne val="branch"/>
          <dgm:animLvl val="lvl"/>
        </dgm:presLayoutVars>
      </dgm:prSet>
      <dgm:spPr/>
    </dgm:pt>
    <dgm:pt modelId="{7320D6EC-0A77-6842-B569-272A46AB9B99}" type="pres">
      <dgm:prSet presAssocID="{78ECB9B7-D68C-4515-AE14-56EC2485247D}" presName="thickLine" presStyleLbl="alignNode1" presStyleIdx="0" presStyleCnt="3"/>
      <dgm:spPr/>
    </dgm:pt>
    <dgm:pt modelId="{F0C220B3-307E-2A49-B0E0-DE1922B7913C}" type="pres">
      <dgm:prSet presAssocID="{78ECB9B7-D68C-4515-AE14-56EC2485247D}" presName="horz1" presStyleCnt="0"/>
      <dgm:spPr/>
    </dgm:pt>
    <dgm:pt modelId="{8D93BDEF-3F2B-4544-9040-D820365E57EC}" type="pres">
      <dgm:prSet presAssocID="{78ECB9B7-D68C-4515-AE14-56EC2485247D}" presName="tx1" presStyleLbl="revTx" presStyleIdx="0" presStyleCnt="3"/>
      <dgm:spPr/>
    </dgm:pt>
    <dgm:pt modelId="{674ECDE9-F995-4540-B3B5-C49FBEDBA2AD}" type="pres">
      <dgm:prSet presAssocID="{78ECB9B7-D68C-4515-AE14-56EC2485247D}" presName="vert1" presStyleCnt="0"/>
      <dgm:spPr/>
    </dgm:pt>
    <dgm:pt modelId="{233397DB-373D-8649-9587-F9547A8962C9}" type="pres">
      <dgm:prSet presAssocID="{F857BBF9-362A-49A1-9E41-3DFC369FC8AD}" presName="thickLine" presStyleLbl="alignNode1" presStyleIdx="1" presStyleCnt="3"/>
      <dgm:spPr/>
    </dgm:pt>
    <dgm:pt modelId="{B532E957-5DA7-D144-AD76-BF0FF18D2139}" type="pres">
      <dgm:prSet presAssocID="{F857BBF9-362A-49A1-9E41-3DFC369FC8AD}" presName="horz1" presStyleCnt="0"/>
      <dgm:spPr/>
    </dgm:pt>
    <dgm:pt modelId="{FBB497CD-45CF-9B45-A562-C83D6FDFA157}" type="pres">
      <dgm:prSet presAssocID="{F857BBF9-362A-49A1-9E41-3DFC369FC8AD}" presName="tx1" presStyleLbl="revTx" presStyleIdx="1" presStyleCnt="3"/>
      <dgm:spPr/>
    </dgm:pt>
    <dgm:pt modelId="{86C86C2C-8EAA-084D-80C0-B4DBA2D2145A}" type="pres">
      <dgm:prSet presAssocID="{F857BBF9-362A-49A1-9E41-3DFC369FC8AD}" presName="vert1" presStyleCnt="0"/>
      <dgm:spPr/>
    </dgm:pt>
    <dgm:pt modelId="{747A1D19-CBCD-584B-B1DE-F81780C2C52E}" type="pres">
      <dgm:prSet presAssocID="{122F4DB8-F88C-4060-8666-569E1DBBACC0}" presName="thickLine" presStyleLbl="alignNode1" presStyleIdx="2" presStyleCnt="3"/>
      <dgm:spPr/>
    </dgm:pt>
    <dgm:pt modelId="{8CD4A02D-842B-A941-80FD-F0837EEF91EA}" type="pres">
      <dgm:prSet presAssocID="{122F4DB8-F88C-4060-8666-569E1DBBACC0}" presName="horz1" presStyleCnt="0"/>
      <dgm:spPr/>
    </dgm:pt>
    <dgm:pt modelId="{1C4E41AE-F723-F040-95B7-9B7CA015B277}" type="pres">
      <dgm:prSet presAssocID="{122F4DB8-F88C-4060-8666-569E1DBBACC0}" presName="tx1" presStyleLbl="revTx" presStyleIdx="2" presStyleCnt="3"/>
      <dgm:spPr/>
    </dgm:pt>
    <dgm:pt modelId="{3C3BB814-91DB-4149-B53C-34D897B0CBAE}" type="pres">
      <dgm:prSet presAssocID="{122F4DB8-F88C-4060-8666-569E1DBBACC0}" presName="vert1" presStyleCnt="0"/>
      <dgm:spPr/>
    </dgm:pt>
  </dgm:ptLst>
  <dgm:cxnLst>
    <dgm:cxn modelId="{5A49A328-34BC-E94E-9E3B-CD61D55F5C47}" type="presOf" srcId="{78ECB9B7-D68C-4515-AE14-56EC2485247D}" destId="{8D93BDEF-3F2B-4544-9040-D820365E57EC}" srcOrd="0" destOrd="0" presId="urn:microsoft.com/office/officeart/2008/layout/LinedList"/>
    <dgm:cxn modelId="{84B26039-5D20-43F4-A365-7F9304B39BAB}" srcId="{F76B0FF2-A86C-47CB-9BCC-C97EB9DC44AC}" destId="{78ECB9B7-D68C-4515-AE14-56EC2485247D}" srcOrd="0" destOrd="0" parTransId="{E9424A73-0220-49D7-8DC3-D1F67A26C2AD}" sibTransId="{532556FD-FAE1-4F3C-91C2-5DFC85833D7E}"/>
    <dgm:cxn modelId="{D76B196D-2329-3A4C-9187-887DD2CDBABA}" type="presOf" srcId="{F857BBF9-362A-49A1-9E41-3DFC369FC8AD}" destId="{FBB497CD-45CF-9B45-A562-C83D6FDFA157}" srcOrd="0" destOrd="0" presId="urn:microsoft.com/office/officeart/2008/layout/LinedList"/>
    <dgm:cxn modelId="{8BCAFD70-5EED-6C41-ABF0-062C2FAB8794}" type="presOf" srcId="{F76B0FF2-A86C-47CB-9BCC-C97EB9DC44AC}" destId="{6F729A87-0AB8-5146-8CE9-52C12C2A45FB}" srcOrd="0" destOrd="0" presId="urn:microsoft.com/office/officeart/2008/layout/LinedList"/>
    <dgm:cxn modelId="{C2ACCE7F-46D1-47A9-8996-F3934BA9FEF5}" srcId="{F76B0FF2-A86C-47CB-9BCC-C97EB9DC44AC}" destId="{F857BBF9-362A-49A1-9E41-3DFC369FC8AD}" srcOrd="1" destOrd="0" parTransId="{B2CBF26C-25DA-4FCB-8F7A-F90DAD3EAB6A}" sibTransId="{02207038-45A3-4B4D-A18F-938A55CA0E34}"/>
    <dgm:cxn modelId="{C6369EBE-3D0F-444A-940D-4E34D72DCE54}" type="presOf" srcId="{122F4DB8-F88C-4060-8666-569E1DBBACC0}" destId="{1C4E41AE-F723-F040-95B7-9B7CA015B277}" srcOrd="0" destOrd="0" presId="urn:microsoft.com/office/officeart/2008/layout/LinedList"/>
    <dgm:cxn modelId="{2ABC50DA-C1B7-41DE-8227-2777A56AB730}" srcId="{F76B0FF2-A86C-47CB-9BCC-C97EB9DC44AC}" destId="{122F4DB8-F88C-4060-8666-569E1DBBACC0}" srcOrd="2" destOrd="0" parTransId="{C09E95F1-8C33-44C0-9CF5-3F0C9055579F}" sibTransId="{8FFCC74D-9064-4519-94B6-501A30D04636}"/>
    <dgm:cxn modelId="{99258BF4-D604-1A4A-AFA1-3301D98384EB}" type="presParOf" srcId="{6F729A87-0AB8-5146-8CE9-52C12C2A45FB}" destId="{7320D6EC-0A77-6842-B569-272A46AB9B99}" srcOrd="0" destOrd="0" presId="urn:microsoft.com/office/officeart/2008/layout/LinedList"/>
    <dgm:cxn modelId="{79232A2C-08AD-2E4A-BC58-EA514CDFAA9F}" type="presParOf" srcId="{6F729A87-0AB8-5146-8CE9-52C12C2A45FB}" destId="{F0C220B3-307E-2A49-B0E0-DE1922B7913C}" srcOrd="1" destOrd="0" presId="urn:microsoft.com/office/officeart/2008/layout/LinedList"/>
    <dgm:cxn modelId="{092429EF-DA1D-0A49-8299-B33F211CB2AB}" type="presParOf" srcId="{F0C220B3-307E-2A49-B0E0-DE1922B7913C}" destId="{8D93BDEF-3F2B-4544-9040-D820365E57EC}" srcOrd="0" destOrd="0" presId="urn:microsoft.com/office/officeart/2008/layout/LinedList"/>
    <dgm:cxn modelId="{1B15E6A2-4F64-CF49-8A2B-3BBB9C8082E3}" type="presParOf" srcId="{F0C220B3-307E-2A49-B0E0-DE1922B7913C}" destId="{674ECDE9-F995-4540-B3B5-C49FBEDBA2AD}" srcOrd="1" destOrd="0" presId="urn:microsoft.com/office/officeart/2008/layout/LinedList"/>
    <dgm:cxn modelId="{8D3C9BCD-9A11-614F-9E80-727695707C76}" type="presParOf" srcId="{6F729A87-0AB8-5146-8CE9-52C12C2A45FB}" destId="{233397DB-373D-8649-9587-F9547A8962C9}" srcOrd="2" destOrd="0" presId="urn:microsoft.com/office/officeart/2008/layout/LinedList"/>
    <dgm:cxn modelId="{D405422F-2D87-054B-A110-8E4C9BFDE9A0}" type="presParOf" srcId="{6F729A87-0AB8-5146-8CE9-52C12C2A45FB}" destId="{B532E957-5DA7-D144-AD76-BF0FF18D2139}" srcOrd="3" destOrd="0" presId="urn:microsoft.com/office/officeart/2008/layout/LinedList"/>
    <dgm:cxn modelId="{22CA7ED1-2E26-7546-AA9F-660BD1F78348}" type="presParOf" srcId="{B532E957-5DA7-D144-AD76-BF0FF18D2139}" destId="{FBB497CD-45CF-9B45-A562-C83D6FDFA157}" srcOrd="0" destOrd="0" presId="urn:microsoft.com/office/officeart/2008/layout/LinedList"/>
    <dgm:cxn modelId="{74EE23E2-DF47-BF47-B8D7-38CB64F8064E}" type="presParOf" srcId="{B532E957-5DA7-D144-AD76-BF0FF18D2139}" destId="{86C86C2C-8EAA-084D-80C0-B4DBA2D2145A}" srcOrd="1" destOrd="0" presId="urn:microsoft.com/office/officeart/2008/layout/LinedList"/>
    <dgm:cxn modelId="{0CAD5526-32DE-7D4A-9A28-E878D1EB4E12}" type="presParOf" srcId="{6F729A87-0AB8-5146-8CE9-52C12C2A45FB}" destId="{747A1D19-CBCD-584B-B1DE-F81780C2C52E}" srcOrd="4" destOrd="0" presId="urn:microsoft.com/office/officeart/2008/layout/LinedList"/>
    <dgm:cxn modelId="{976B5990-4047-F54E-BE8E-C5F9A121E88A}" type="presParOf" srcId="{6F729A87-0AB8-5146-8CE9-52C12C2A45FB}" destId="{8CD4A02D-842B-A941-80FD-F0837EEF91EA}" srcOrd="5" destOrd="0" presId="urn:microsoft.com/office/officeart/2008/layout/LinedList"/>
    <dgm:cxn modelId="{49325F78-C713-D24E-8512-28286D5FA40B}" type="presParOf" srcId="{8CD4A02D-842B-A941-80FD-F0837EEF91EA}" destId="{1C4E41AE-F723-F040-95B7-9B7CA015B277}" srcOrd="0" destOrd="0" presId="urn:microsoft.com/office/officeart/2008/layout/LinedList"/>
    <dgm:cxn modelId="{B994B022-E229-B444-B9D5-5147054C12D3}" type="presParOf" srcId="{8CD4A02D-842B-A941-80FD-F0837EEF91EA}" destId="{3C3BB814-91DB-4149-B53C-34D897B0CBA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B5F941-A83C-4CB4-9513-8EF14366041C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8C1B4C9-9F9B-42B0-9A6C-9A225002D921}">
      <dgm:prSet custT="1"/>
      <dgm:spPr/>
      <dgm:t>
        <a:bodyPr/>
        <a:lstStyle/>
        <a:p>
          <a:r>
            <a:rPr lang="cs-CZ" sz="3600" dirty="0"/>
            <a:t>Zapojení předsedy do sestavování rozpočtu už v roce 2025</a:t>
          </a:r>
          <a:endParaRPr lang="en-US" sz="3600" dirty="0"/>
        </a:p>
      </dgm:t>
    </dgm:pt>
    <dgm:pt modelId="{689A0EE9-AA62-497C-B4A6-25E427D49510}" type="parTrans" cxnId="{215442F0-DE53-4A2C-A7CD-9D02890AFBF4}">
      <dgm:prSet/>
      <dgm:spPr/>
      <dgm:t>
        <a:bodyPr/>
        <a:lstStyle/>
        <a:p>
          <a:endParaRPr lang="en-US" sz="1600"/>
        </a:p>
      </dgm:t>
    </dgm:pt>
    <dgm:pt modelId="{8510C467-2146-41CC-9E7E-C9A9A28F90F7}" type="sibTrans" cxnId="{215442F0-DE53-4A2C-A7CD-9D02890AFBF4}">
      <dgm:prSet/>
      <dgm:spPr/>
      <dgm:t>
        <a:bodyPr/>
        <a:lstStyle/>
        <a:p>
          <a:endParaRPr lang="en-US" sz="1600"/>
        </a:p>
      </dgm:t>
    </dgm:pt>
    <dgm:pt modelId="{20F59DA7-2D05-4BFB-ADC9-EA82109F854E}">
      <dgm:prSet custT="1"/>
      <dgm:spPr/>
      <dgm:t>
        <a:bodyPr/>
        <a:lstStyle/>
        <a:p>
          <a:r>
            <a:rPr lang="cs-CZ" sz="3600" dirty="0"/>
            <a:t>Navázaní reorganizace a efektivního fungování na výši přidělených prostředků</a:t>
          </a:r>
          <a:endParaRPr lang="en-US" sz="3600" dirty="0"/>
        </a:p>
      </dgm:t>
    </dgm:pt>
    <dgm:pt modelId="{4BE6526C-3507-48E0-97CA-7F0D67BA4A74}" type="parTrans" cxnId="{8B00B91A-A489-46B9-873F-F3CC80944A33}">
      <dgm:prSet/>
      <dgm:spPr/>
      <dgm:t>
        <a:bodyPr/>
        <a:lstStyle/>
        <a:p>
          <a:endParaRPr lang="en-US" sz="1600"/>
        </a:p>
      </dgm:t>
    </dgm:pt>
    <dgm:pt modelId="{B28368CE-BD0C-42F1-BAB4-AAA8F6979160}" type="sibTrans" cxnId="{8B00B91A-A489-46B9-873F-F3CC80944A33}">
      <dgm:prSet/>
      <dgm:spPr/>
      <dgm:t>
        <a:bodyPr/>
        <a:lstStyle/>
        <a:p>
          <a:endParaRPr lang="en-US" sz="1600"/>
        </a:p>
      </dgm:t>
    </dgm:pt>
    <dgm:pt modelId="{609918E1-B52F-2D46-84D6-2EA75E143F7B}" type="pres">
      <dgm:prSet presAssocID="{96B5F941-A83C-4CB4-9513-8EF14366041C}" presName="vert0" presStyleCnt="0">
        <dgm:presLayoutVars>
          <dgm:dir/>
          <dgm:animOne val="branch"/>
          <dgm:animLvl val="lvl"/>
        </dgm:presLayoutVars>
      </dgm:prSet>
      <dgm:spPr/>
    </dgm:pt>
    <dgm:pt modelId="{9A618B94-6BE5-2445-AE09-21F8139EF926}" type="pres">
      <dgm:prSet presAssocID="{78C1B4C9-9F9B-42B0-9A6C-9A225002D921}" presName="thickLine" presStyleLbl="alignNode1" presStyleIdx="0" presStyleCnt="2"/>
      <dgm:spPr/>
    </dgm:pt>
    <dgm:pt modelId="{F4AED276-2DDD-CC43-8DB1-0109219696BA}" type="pres">
      <dgm:prSet presAssocID="{78C1B4C9-9F9B-42B0-9A6C-9A225002D921}" presName="horz1" presStyleCnt="0"/>
      <dgm:spPr/>
    </dgm:pt>
    <dgm:pt modelId="{5150196A-6E15-7E4D-88D4-14C93360B011}" type="pres">
      <dgm:prSet presAssocID="{78C1B4C9-9F9B-42B0-9A6C-9A225002D921}" presName="tx1" presStyleLbl="revTx" presStyleIdx="0" presStyleCnt="2"/>
      <dgm:spPr/>
    </dgm:pt>
    <dgm:pt modelId="{66D58A03-A71C-EF48-8ED1-054BD41092A5}" type="pres">
      <dgm:prSet presAssocID="{78C1B4C9-9F9B-42B0-9A6C-9A225002D921}" presName="vert1" presStyleCnt="0"/>
      <dgm:spPr/>
    </dgm:pt>
    <dgm:pt modelId="{D423AF43-607B-8648-8C58-245D4781D0F8}" type="pres">
      <dgm:prSet presAssocID="{20F59DA7-2D05-4BFB-ADC9-EA82109F854E}" presName="thickLine" presStyleLbl="alignNode1" presStyleIdx="1" presStyleCnt="2"/>
      <dgm:spPr/>
    </dgm:pt>
    <dgm:pt modelId="{594714AE-C56F-A441-B65A-72D6D15A4321}" type="pres">
      <dgm:prSet presAssocID="{20F59DA7-2D05-4BFB-ADC9-EA82109F854E}" presName="horz1" presStyleCnt="0"/>
      <dgm:spPr/>
    </dgm:pt>
    <dgm:pt modelId="{83BDD3CF-6E8E-3040-9512-A1975590F672}" type="pres">
      <dgm:prSet presAssocID="{20F59DA7-2D05-4BFB-ADC9-EA82109F854E}" presName="tx1" presStyleLbl="revTx" presStyleIdx="1" presStyleCnt="2"/>
      <dgm:spPr/>
    </dgm:pt>
    <dgm:pt modelId="{AC9A988D-CEDE-DB4C-BE89-A2B8075BB861}" type="pres">
      <dgm:prSet presAssocID="{20F59DA7-2D05-4BFB-ADC9-EA82109F854E}" presName="vert1" presStyleCnt="0"/>
      <dgm:spPr/>
    </dgm:pt>
  </dgm:ptLst>
  <dgm:cxnLst>
    <dgm:cxn modelId="{8B00B91A-A489-46B9-873F-F3CC80944A33}" srcId="{96B5F941-A83C-4CB4-9513-8EF14366041C}" destId="{20F59DA7-2D05-4BFB-ADC9-EA82109F854E}" srcOrd="1" destOrd="0" parTransId="{4BE6526C-3507-48E0-97CA-7F0D67BA4A74}" sibTransId="{B28368CE-BD0C-42F1-BAB4-AAA8F6979160}"/>
    <dgm:cxn modelId="{D7D2E19C-04E9-5F41-A274-7DC0A1DF1908}" type="presOf" srcId="{78C1B4C9-9F9B-42B0-9A6C-9A225002D921}" destId="{5150196A-6E15-7E4D-88D4-14C93360B011}" srcOrd="0" destOrd="0" presId="urn:microsoft.com/office/officeart/2008/layout/LinedList"/>
    <dgm:cxn modelId="{C4497DA9-8592-F549-A7DA-0A0F5BCE56AD}" type="presOf" srcId="{20F59DA7-2D05-4BFB-ADC9-EA82109F854E}" destId="{83BDD3CF-6E8E-3040-9512-A1975590F672}" srcOrd="0" destOrd="0" presId="urn:microsoft.com/office/officeart/2008/layout/LinedList"/>
    <dgm:cxn modelId="{EF9384D7-0880-8E4A-87B3-7A308A3562A8}" type="presOf" srcId="{96B5F941-A83C-4CB4-9513-8EF14366041C}" destId="{609918E1-B52F-2D46-84D6-2EA75E143F7B}" srcOrd="0" destOrd="0" presId="urn:microsoft.com/office/officeart/2008/layout/LinedList"/>
    <dgm:cxn modelId="{215442F0-DE53-4A2C-A7CD-9D02890AFBF4}" srcId="{96B5F941-A83C-4CB4-9513-8EF14366041C}" destId="{78C1B4C9-9F9B-42B0-9A6C-9A225002D921}" srcOrd="0" destOrd="0" parTransId="{689A0EE9-AA62-497C-B4A6-25E427D49510}" sibTransId="{8510C467-2146-41CC-9E7E-C9A9A28F90F7}"/>
    <dgm:cxn modelId="{496CEA44-08CD-3B42-BB5A-5B487300A416}" type="presParOf" srcId="{609918E1-B52F-2D46-84D6-2EA75E143F7B}" destId="{9A618B94-6BE5-2445-AE09-21F8139EF926}" srcOrd="0" destOrd="0" presId="urn:microsoft.com/office/officeart/2008/layout/LinedList"/>
    <dgm:cxn modelId="{8BCFA5B0-9686-C248-B131-9395011C6A08}" type="presParOf" srcId="{609918E1-B52F-2D46-84D6-2EA75E143F7B}" destId="{F4AED276-2DDD-CC43-8DB1-0109219696BA}" srcOrd="1" destOrd="0" presId="urn:microsoft.com/office/officeart/2008/layout/LinedList"/>
    <dgm:cxn modelId="{C34C0A7A-D8AE-F445-AA1D-1C48861436AA}" type="presParOf" srcId="{F4AED276-2DDD-CC43-8DB1-0109219696BA}" destId="{5150196A-6E15-7E4D-88D4-14C93360B011}" srcOrd="0" destOrd="0" presId="urn:microsoft.com/office/officeart/2008/layout/LinedList"/>
    <dgm:cxn modelId="{B295762A-34C2-D74E-8053-BB09A2E1D452}" type="presParOf" srcId="{F4AED276-2DDD-CC43-8DB1-0109219696BA}" destId="{66D58A03-A71C-EF48-8ED1-054BD41092A5}" srcOrd="1" destOrd="0" presId="urn:microsoft.com/office/officeart/2008/layout/LinedList"/>
    <dgm:cxn modelId="{D93828A2-1BDC-1142-8F31-67A5DF9853D1}" type="presParOf" srcId="{609918E1-B52F-2D46-84D6-2EA75E143F7B}" destId="{D423AF43-607B-8648-8C58-245D4781D0F8}" srcOrd="2" destOrd="0" presId="urn:microsoft.com/office/officeart/2008/layout/LinedList"/>
    <dgm:cxn modelId="{92335B40-E464-DF4F-B33C-6197842295D0}" type="presParOf" srcId="{609918E1-B52F-2D46-84D6-2EA75E143F7B}" destId="{594714AE-C56F-A441-B65A-72D6D15A4321}" srcOrd="3" destOrd="0" presId="urn:microsoft.com/office/officeart/2008/layout/LinedList"/>
    <dgm:cxn modelId="{5DE38195-5C08-484B-A7DA-105F98C521C8}" type="presParOf" srcId="{594714AE-C56F-A441-B65A-72D6D15A4321}" destId="{83BDD3CF-6E8E-3040-9512-A1975590F672}" srcOrd="0" destOrd="0" presId="urn:microsoft.com/office/officeart/2008/layout/LinedList"/>
    <dgm:cxn modelId="{90BC5284-F150-3F42-B268-3B730AC83A46}" type="presParOf" srcId="{594714AE-C56F-A441-B65A-72D6D15A4321}" destId="{AC9A988D-CEDE-DB4C-BE89-A2B8075BB86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6D4BEFC-8A24-404B-B3FF-6A7092A66B4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29381B0-6380-473C-9CED-A24DB8391233}">
      <dgm:prSet custT="1"/>
      <dgm:spPr/>
      <dgm:t>
        <a:bodyPr/>
        <a:lstStyle/>
        <a:p>
          <a:r>
            <a:rPr lang="cs-CZ" sz="4000" dirty="0"/>
            <a:t>Respektování</a:t>
          </a:r>
          <a:r>
            <a:rPr lang="en-US" sz="4000" dirty="0"/>
            <a:t> </a:t>
          </a:r>
          <a:r>
            <a:rPr lang="cs-CZ" sz="4000" dirty="0"/>
            <a:t>specifik</a:t>
          </a:r>
          <a:r>
            <a:rPr lang="en-US" sz="4000" dirty="0"/>
            <a:t> VOŠ</a:t>
          </a:r>
        </a:p>
      </dgm:t>
    </dgm:pt>
    <dgm:pt modelId="{FFE29AE8-5B14-4565-8FFB-2728F593C158}" type="parTrans" cxnId="{1532C692-5279-402E-8BF9-C8C747DE8693}">
      <dgm:prSet/>
      <dgm:spPr/>
      <dgm:t>
        <a:bodyPr/>
        <a:lstStyle/>
        <a:p>
          <a:endParaRPr lang="en-US" sz="1600"/>
        </a:p>
      </dgm:t>
    </dgm:pt>
    <dgm:pt modelId="{A728ABA8-799F-401B-8999-83B503560024}" type="sibTrans" cxnId="{1532C692-5279-402E-8BF9-C8C747DE8693}">
      <dgm:prSet/>
      <dgm:spPr/>
      <dgm:t>
        <a:bodyPr/>
        <a:lstStyle/>
        <a:p>
          <a:endParaRPr lang="en-US" sz="1600"/>
        </a:p>
      </dgm:t>
    </dgm:pt>
    <dgm:pt modelId="{9577676F-3F38-46F5-8DBF-1ED94AB30B43}">
      <dgm:prSet custT="1"/>
      <dgm:spPr/>
      <dgm:t>
        <a:bodyPr/>
        <a:lstStyle/>
        <a:p>
          <a:r>
            <a:rPr lang="cs-CZ" sz="4000"/>
            <a:t>Aktivní využití přechodného období </a:t>
          </a:r>
          <a:endParaRPr lang="en-US" sz="4000"/>
        </a:p>
      </dgm:t>
    </dgm:pt>
    <dgm:pt modelId="{E7CE4ED3-AC2B-4918-AC9B-A4F6C4533295}" type="parTrans" cxnId="{8E6A01A8-45A2-40BB-88C0-EF807F706708}">
      <dgm:prSet/>
      <dgm:spPr/>
      <dgm:t>
        <a:bodyPr/>
        <a:lstStyle/>
        <a:p>
          <a:endParaRPr lang="en-US" sz="1600"/>
        </a:p>
      </dgm:t>
    </dgm:pt>
    <dgm:pt modelId="{96C1A5AA-390C-4420-9EE8-1C58A16FAC3A}" type="sibTrans" cxnId="{8E6A01A8-45A2-40BB-88C0-EF807F706708}">
      <dgm:prSet/>
      <dgm:spPr/>
      <dgm:t>
        <a:bodyPr/>
        <a:lstStyle/>
        <a:p>
          <a:endParaRPr lang="en-US" sz="1600"/>
        </a:p>
      </dgm:t>
    </dgm:pt>
    <dgm:pt modelId="{2324A6FF-A350-43B4-9398-CC4D13C36F75}">
      <dgm:prSet custT="1"/>
      <dgm:spPr/>
      <dgm:t>
        <a:bodyPr/>
        <a:lstStyle/>
        <a:p>
          <a:r>
            <a:rPr lang="en-US" sz="4000"/>
            <a:t>Synergie mezi VOŠ a VŠ</a:t>
          </a:r>
          <a:r>
            <a:rPr lang="cs-CZ" sz="4000"/>
            <a:t> (uznávání vzdělání)</a:t>
          </a:r>
          <a:endParaRPr lang="en-US" sz="4000"/>
        </a:p>
      </dgm:t>
    </dgm:pt>
    <dgm:pt modelId="{02E43B99-49BA-4E17-BC1A-DB2BA6C2927F}" type="parTrans" cxnId="{A29B600E-4099-48E7-A73A-61B2C487D6BC}">
      <dgm:prSet/>
      <dgm:spPr/>
      <dgm:t>
        <a:bodyPr/>
        <a:lstStyle/>
        <a:p>
          <a:endParaRPr lang="en-US" sz="1600"/>
        </a:p>
      </dgm:t>
    </dgm:pt>
    <dgm:pt modelId="{6945AB47-F380-47A6-BE2E-E3C761E53B9A}" type="sibTrans" cxnId="{A29B600E-4099-48E7-A73A-61B2C487D6BC}">
      <dgm:prSet/>
      <dgm:spPr/>
      <dgm:t>
        <a:bodyPr/>
        <a:lstStyle/>
        <a:p>
          <a:endParaRPr lang="en-US" sz="1600"/>
        </a:p>
      </dgm:t>
    </dgm:pt>
    <dgm:pt modelId="{399A5E0E-5263-B04F-9A8B-9E4DF9FFF59C}" type="pres">
      <dgm:prSet presAssocID="{46D4BEFC-8A24-404B-B3FF-6A7092A66B44}" presName="vert0" presStyleCnt="0">
        <dgm:presLayoutVars>
          <dgm:dir/>
          <dgm:animOne val="branch"/>
          <dgm:animLvl val="lvl"/>
        </dgm:presLayoutVars>
      </dgm:prSet>
      <dgm:spPr/>
    </dgm:pt>
    <dgm:pt modelId="{0CEF9860-DE40-9F41-ACF1-C6B56A89B965}" type="pres">
      <dgm:prSet presAssocID="{E29381B0-6380-473C-9CED-A24DB8391233}" presName="thickLine" presStyleLbl="alignNode1" presStyleIdx="0" presStyleCnt="3"/>
      <dgm:spPr/>
    </dgm:pt>
    <dgm:pt modelId="{44697366-4886-BC47-896C-A3E87788BB74}" type="pres">
      <dgm:prSet presAssocID="{E29381B0-6380-473C-9CED-A24DB8391233}" presName="horz1" presStyleCnt="0"/>
      <dgm:spPr/>
    </dgm:pt>
    <dgm:pt modelId="{2C684668-8538-1047-BFD4-6DAC65439A79}" type="pres">
      <dgm:prSet presAssocID="{E29381B0-6380-473C-9CED-A24DB8391233}" presName="tx1" presStyleLbl="revTx" presStyleIdx="0" presStyleCnt="3"/>
      <dgm:spPr/>
    </dgm:pt>
    <dgm:pt modelId="{69A93028-4C0F-8D45-80AE-849820EF9F7A}" type="pres">
      <dgm:prSet presAssocID="{E29381B0-6380-473C-9CED-A24DB8391233}" presName="vert1" presStyleCnt="0"/>
      <dgm:spPr/>
    </dgm:pt>
    <dgm:pt modelId="{1F99FE02-F184-564A-8041-9DD837485D7E}" type="pres">
      <dgm:prSet presAssocID="{9577676F-3F38-46F5-8DBF-1ED94AB30B43}" presName="thickLine" presStyleLbl="alignNode1" presStyleIdx="1" presStyleCnt="3"/>
      <dgm:spPr/>
    </dgm:pt>
    <dgm:pt modelId="{325D7320-BB81-314D-906A-528FE9A580D1}" type="pres">
      <dgm:prSet presAssocID="{9577676F-3F38-46F5-8DBF-1ED94AB30B43}" presName="horz1" presStyleCnt="0"/>
      <dgm:spPr/>
    </dgm:pt>
    <dgm:pt modelId="{ECB6EAEC-C404-394B-9897-F319C7737BD9}" type="pres">
      <dgm:prSet presAssocID="{9577676F-3F38-46F5-8DBF-1ED94AB30B43}" presName="tx1" presStyleLbl="revTx" presStyleIdx="1" presStyleCnt="3"/>
      <dgm:spPr/>
    </dgm:pt>
    <dgm:pt modelId="{F0708C94-3563-1A4F-9107-80651F961126}" type="pres">
      <dgm:prSet presAssocID="{9577676F-3F38-46F5-8DBF-1ED94AB30B43}" presName="vert1" presStyleCnt="0"/>
      <dgm:spPr/>
    </dgm:pt>
    <dgm:pt modelId="{E683167C-C3FC-E34C-9669-565BC0DAFDA7}" type="pres">
      <dgm:prSet presAssocID="{2324A6FF-A350-43B4-9398-CC4D13C36F75}" presName="thickLine" presStyleLbl="alignNode1" presStyleIdx="2" presStyleCnt="3"/>
      <dgm:spPr/>
    </dgm:pt>
    <dgm:pt modelId="{F5C75402-7A95-274C-BD2B-B3771FFA7701}" type="pres">
      <dgm:prSet presAssocID="{2324A6FF-A350-43B4-9398-CC4D13C36F75}" presName="horz1" presStyleCnt="0"/>
      <dgm:spPr/>
    </dgm:pt>
    <dgm:pt modelId="{75A522C0-069C-4946-AAB3-0A9B7B526F05}" type="pres">
      <dgm:prSet presAssocID="{2324A6FF-A350-43B4-9398-CC4D13C36F75}" presName="tx1" presStyleLbl="revTx" presStyleIdx="2" presStyleCnt="3"/>
      <dgm:spPr/>
    </dgm:pt>
    <dgm:pt modelId="{7C2BE367-7243-5642-B85C-C54680888EC3}" type="pres">
      <dgm:prSet presAssocID="{2324A6FF-A350-43B4-9398-CC4D13C36F75}" presName="vert1" presStyleCnt="0"/>
      <dgm:spPr/>
    </dgm:pt>
  </dgm:ptLst>
  <dgm:cxnLst>
    <dgm:cxn modelId="{A29B600E-4099-48E7-A73A-61B2C487D6BC}" srcId="{46D4BEFC-8A24-404B-B3FF-6A7092A66B44}" destId="{2324A6FF-A350-43B4-9398-CC4D13C36F75}" srcOrd="2" destOrd="0" parTransId="{02E43B99-49BA-4E17-BC1A-DB2BA6C2927F}" sibTransId="{6945AB47-F380-47A6-BE2E-E3C761E53B9A}"/>
    <dgm:cxn modelId="{B6B96320-219C-5F4E-9FF4-06FB3CA79257}" type="presOf" srcId="{2324A6FF-A350-43B4-9398-CC4D13C36F75}" destId="{75A522C0-069C-4946-AAB3-0A9B7B526F05}" srcOrd="0" destOrd="0" presId="urn:microsoft.com/office/officeart/2008/layout/LinedList"/>
    <dgm:cxn modelId="{25F83B33-8A06-734D-98BD-61EBBDB2B276}" type="presOf" srcId="{9577676F-3F38-46F5-8DBF-1ED94AB30B43}" destId="{ECB6EAEC-C404-394B-9897-F319C7737BD9}" srcOrd="0" destOrd="0" presId="urn:microsoft.com/office/officeart/2008/layout/LinedList"/>
    <dgm:cxn modelId="{FCE8B38C-7454-5240-920B-BA1E7571B3F8}" type="presOf" srcId="{46D4BEFC-8A24-404B-B3FF-6A7092A66B44}" destId="{399A5E0E-5263-B04F-9A8B-9E4DF9FFF59C}" srcOrd="0" destOrd="0" presId="urn:microsoft.com/office/officeart/2008/layout/LinedList"/>
    <dgm:cxn modelId="{1532C692-5279-402E-8BF9-C8C747DE8693}" srcId="{46D4BEFC-8A24-404B-B3FF-6A7092A66B44}" destId="{E29381B0-6380-473C-9CED-A24DB8391233}" srcOrd="0" destOrd="0" parTransId="{FFE29AE8-5B14-4565-8FFB-2728F593C158}" sibTransId="{A728ABA8-799F-401B-8999-83B503560024}"/>
    <dgm:cxn modelId="{E398DB9B-7F40-D445-8E2E-B18CE2047312}" type="presOf" srcId="{E29381B0-6380-473C-9CED-A24DB8391233}" destId="{2C684668-8538-1047-BFD4-6DAC65439A79}" srcOrd="0" destOrd="0" presId="urn:microsoft.com/office/officeart/2008/layout/LinedList"/>
    <dgm:cxn modelId="{8E6A01A8-45A2-40BB-88C0-EF807F706708}" srcId="{46D4BEFC-8A24-404B-B3FF-6A7092A66B44}" destId="{9577676F-3F38-46F5-8DBF-1ED94AB30B43}" srcOrd="1" destOrd="0" parTransId="{E7CE4ED3-AC2B-4918-AC9B-A4F6C4533295}" sibTransId="{96C1A5AA-390C-4420-9EE8-1C58A16FAC3A}"/>
    <dgm:cxn modelId="{3EA52C20-B5CA-7549-AB46-5399D7452DC0}" type="presParOf" srcId="{399A5E0E-5263-B04F-9A8B-9E4DF9FFF59C}" destId="{0CEF9860-DE40-9F41-ACF1-C6B56A89B965}" srcOrd="0" destOrd="0" presId="urn:microsoft.com/office/officeart/2008/layout/LinedList"/>
    <dgm:cxn modelId="{67E30A03-CDA2-3840-8F7E-E0BCA778D7DE}" type="presParOf" srcId="{399A5E0E-5263-B04F-9A8B-9E4DF9FFF59C}" destId="{44697366-4886-BC47-896C-A3E87788BB74}" srcOrd="1" destOrd="0" presId="urn:microsoft.com/office/officeart/2008/layout/LinedList"/>
    <dgm:cxn modelId="{B4968DEF-16EF-C246-A9DF-AD1E088AB57A}" type="presParOf" srcId="{44697366-4886-BC47-896C-A3E87788BB74}" destId="{2C684668-8538-1047-BFD4-6DAC65439A79}" srcOrd="0" destOrd="0" presId="urn:microsoft.com/office/officeart/2008/layout/LinedList"/>
    <dgm:cxn modelId="{0E46AC26-F177-9645-86FC-60265EE3120C}" type="presParOf" srcId="{44697366-4886-BC47-896C-A3E87788BB74}" destId="{69A93028-4C0F-8D45-80AE-849820EF9F7A}" srcOrd="1" destOrd="0" presId="urn:microsoft.com/office/officeart/2008/layout/LinedList"/>
    <dgm:cxn modelId="{D73944F4-D275-E547-8E13-56746A588455}" type="presParOf" srcId="{399A5E0E-5263-B04F-9A8B-9E4DF9FFF59C}" destId="{1F99FE02-F184-564A-8041-9DD837485D7E}" srcOrd="2" destOrd="0" presId="urn:microsoft.com/office/officeart/2008/layout/LinedList"/>
    <dgm:cxn modelId="{8EB26586-7D82-074C-A90D-E1EF6489EF08}" type="presParOf" srcId="{399A5E0E-5263-B04F-9A8B-9E4DF9FFF59C}" destId="{325D7320-BB81-314D-906A-528FE9A580D1}" srcOrd="3" destOrd="0" presId="urn:microsoft.com/office/officeart/2008/layout/LinedList"/>
    <dgm:cxn modelId="{8CA6969D-F574-3541-9A1B-3F525F7B2D62}" type="presParOf" srcId="{325D7320-BB81-314D-906A-528FE9A580D1}" destId="{ECB6EAEC-C404-394B-9897-F319C7737BD9}" srcOrd="0" destOrd="0" presId="urn:microsoft.com/office/officeart/2008/layout/LinedList"/>
    <dgm:cxn modelId="{F48DC0EB-269B-FC4B-825B-6054621459BC}" type="presParOf" srcId="{325D7320-BB81-314D-906A-528FE9A580D1}" destId="{F0708C94-3563-1A4F-9107-80651F961126}" srcOrd="1" destOrd="0" presId="urn:microsoft.com/office/officeart/2008/layout/LinedList"/>
    <dgm:cxn modelId="{A16E9CD3-95E6-174E-AACD-E97FB5C9D64D}" type="presParOf" srcId="{399A5E0E-5263-B04F-9A8B-9E4DF9FFF59C}" destId="{E683167C-C3FC-E34C-9669-565BC0DAFDA7}" srcOrd="4" destOrd="0" presId="urn:microsoft.com/office/officeart/2008/layout/LinedList"/>
    <dgm:cxn modelId="{67D035B1-B99E-4E4E-82CC-3A9E07F8BDE9}" type="presParOf" srcId="{399A5E0E-5263-B04F-9A8B-9E4DF9FFF59C}" destId="{F5C75402-7A95-274C-BD2B-B3771FFA7701}" srcOrd="5" destOrd="0" presId="urn:microsoft.com/office/officeart/2008/layout/LinedList"/>
    <dgm:cxn modelId="{6856C3BA-4ED7-B64D-AEB1-600D4B9E5FC8}" type="presParOf" srcId="{F5C75402-7A95-274C-BD2B-B3771FFA7701}" destId="{75A522C0-069C-4946-AAB3-0A9B7B526F05}" srcOrd="0" destOrd="0" presId="urn:microsoft.com/office/officeart/2008/layout/LinedList"/>
    <dgm:cxn modelId="{8F05A8B5-64A0-4342-BA00-63F89DF7E9AB}" type="presParOf" srcId="{F5C75402-7A95-274C-BD2B-B3771FFA7701}" destId="{7C2BE367-7243-5642-B85C-C54680888EC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43D8296-8024-44D0-83B2-859ADE920744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0B929E4-312C-4255-A4ED-E48BB0DB99A0}">
      <dgm:prSet/>
      <dgm:spPr/>
      <dgm:t>
        <a:bodyPr/>
        <a:lstStyle/>
        <a:p>
          <a:r>
            <a:rPr lang="cs-CZ"/>
            <a:t>Příprava</a:t>
          </a:r>
          <a:r>
            <a:rPr lang="en-US"/>
            <a:t> </a:t>
          </a:r>
          <a:r>
            <a:rPr lang="cs-CZ"/>
            <a:t>na</a:t>
          </a:r>
          <a:r>
            <a:rPr lang="en-US"/>
            <a:t> </a:t>
          </a:r>
          <a:r>
            <a:rPr lang="cs-CZ"/>
            <a:t>prodloužení</a:t>
          </a:r>
          <a:r>
            <a:rPr lang="en-US"/>
            <a:t> (od 2028)</a:t>
          </a:r>
        </a:p>
      </dgm:t>
    </dgm:pt>
    <dgm:pt modelId="{CD025028-DAD9-4C8C-BDE3-04C9ECC1182E}" type="parTrans" cxnId="{7D9502CC-D2E3-4807-A106-D76334932710}">
      <dgm:prSet/>
      <dgm:spPr/>
      <dgm:t>
        <a:bodyPr/>
        <a:lstStyle/>
        <a:p>
          <a:endParaRPr lang="en-US"/>
        </a:p>
      </dgm:t>
    </dgm:pt>
    <dgm:pt modelId="{0E407D41-106E-45F3-9143-7664E060D4F0}" type="sibTrans" cxnId="{7D9502CC-D2E3-4807-A106-D76334932710}">
      <dgm:prSet/>
      <dgm:spPr/>
      <dgm:t>
        <a:bodyPr/>
        <a:lstStyle/>
        <a:p>
          <a:endParaRPr lang="en-US"/>
        </a:p>
      </dgm:t>
    </dgm:pt>
    <dgm:pt modelId="{A6546971-A3AC-4B87-92E6-108765817840}">
      <dgm:prSet/>
      <dgm:spPr/>
      <dgm:t>
        <a:bodyPr/>
        <a:lstStyle/>
        <a:p>
          <a:r>
            <a:rPr lang="cs-CZ" dirty="0"/>
            <a:t>Zaměření</a:t>
          </a:r>
          <a:r>
            <a:rPr lang="en-US" dirty="0"/>
            <a:t> </a:t>
          </a:r>
          <a:r>
            <a:rPr lang="cs-CZ" dirty="0"/>
            <a:t>na</a:t>
          </a:r>
          <a:r>
            <a:rPr lang="en-US" dirty="0"/>
            <a:t> </a:t>
          </a:r>
          <a:r>
            <a:rPr lang="cs-CZ" dirty="0"/>
            <a:t>vnitřní</a:t>
          </a:r>
          <a:r>
            <a:rPr lang="en-US" dirty="0"/>
            <a:t> </a:t>
          </a:r>
          <a:r>
            <a:rPr lang="cs-CZ" dirty="0"/>
            <a:t>systémy</a:t>
          </a:r>
          <a:r>
            <a:rPr lang="en-US" dirty="0"/>
            <a:t> </a:t>
          </a:r>
          <a:r>
            <a:rPr lang="cs-CZ" dirty="0"/>
            <a:t>kvality</a:t>
          </a:r>
          <a:endParaRPr lang="en-US" dirty="0"/>
        </a:p>
      </dgm:t>
    </dgm:pt>
    <dgm:pt modelId="{73FCAC29-8084-4C0F-BBA5-CF054CEF2146}" type="parTrans" cxnId="{77D1997D-AF3F-416C-A5B8-B3FB34F9DA92}">
      <dgm:prSet/>
      <dgm:spPr/>
      <dgm:t>
        <a:bodyPr/>
        <a:lstStyle/>
        <a:p>
          <a:endParaRPr lang="en-US"/>
        </a:p>
      </dgm:t>
    </dgm:pt>
    <dgm:pt modelId="{E6893611-3D3B-4862-90C7-62A18F3D27AB}" type="sibTrans" cxnId="{77D1997D-AF3F-416C-A5B8-B3FB34F9DA92}">
      <dgm:prSet/>
      <dgm:spPr/>
      <dgm:t>
        <a:bodyPr/>
        <a:lstStyle/>
        <a:p>
          <a:endParaRPr lang="en-US"/>
        </a:p>
      </dgm:t>
    </dgm:pt>
    <dgm:pt modelId="{1A1E6B17-D838-4C2E-91FE-3DEF0187C705}">
      <dgm:prSet/>
      <dgm:spPr/>
      <dgm:t>
        <a:bodyPr/>
        <a:lstStyle/>
        <a:p>
          <a:r>
            <a:rPr lang="en-US"/>
            <a:t>Využití zkušeností</a:t>
          </a:r>
          <a:r>
            <a:rPr lang="cs-CZ"/>
            <a:t> z vnějších hodnocení UK a MU</a:t>
          </a:r>
          <a:endParaRPr lang="en-US"/>
        </a:p>
      </dgm:t>
    </dgm:pt>
    <dgm:pt modelId="{4CA1D0F2-364D-43A4-84DE-90D42C71A893}" type="parTrans" cxnId="{04A1D35E-65E3-4823-97A0-E310DDB52D60}">
      <dgm:prSet/>
      <dgm:spPr/>
      <dgm:t>
        <a:bodyPr/>
        <a:lstStyle/>
        <a:p>
          <a:endParaRPr lang="en-US"/>
        </a:p>
      </dgm:t>
    </dgm:pt>
    <dgm:pt modelId="{5B283902-1EB0-46B0-8A50-40A951514EC2}" type="sibTrans" cxnId="{04A1D35E-65E3-4823-97A0-E310DDB52D60}">
      <dgm:prSet/>
      <dgm:spPr/>
      <dgm:t>
        <a:bodyPr/>
        <a:lstStyle/>
        <a:p>
          <a:endParaRPr lang="en-US"/>
        </a:p>
      </dgm:t>
    </dgm:pt>
    <dgm:pt modelId="{5BC3702F-AC7C-9D45-8BE7-D67D70FECA75}" type="pres">
      <dgm:prSet presAssocID="{443D8296-8024-44D0-83B2-859ADE920744}" presName="vert0" presStyleCnt="0">
        <dgm:presLayoutVars>
          <dgm:dir/>
          <dgm:animOne val="branch"/>
          <dgm:animLvl val="lvl"/>
        </dgm:presLayoutVars>
      </dgm:prSet>
      <dgm:spPr/>
    </dgm:pt>
    <dgm:pt modelId="{2F51657F-4FA7-494B-8BC1-3A601BEE4101}" type="pres">
      <dgm:prSet presAssocID="{C0B929E4-312C-4255-A4ED-E48BB0DB99A0}" presName="thickLine" presStyleLbl="alignNode1" presStyleIdx="0" presStyleCnt="3"/>
      <dgm:spPr/>
    </dgm:pt>
    <dgm:pt modelId="{DF5D3222-8234-5F44-B3A0-06749FA060A3}" type="pres">
      <dgm:prSet presAssocID="{C0B929E4-312C-4255-A4ED-E48BB0DB99A0}" presName="horz1" presStyleCnt="0"/>
      <dgm:spPr/>
    </dgm:pt>
    <dgm:pt modelId="{6856950B-A15F-BC44-8C93-0ACE01350FD2}" type="pres">
      <dgm:prSet presAssocID="{C0B929E4-312C-4255-A4ED-E48BB0DB99A0}" presName="tx1" presStyleLbl="revTx" presStyleIdx="0" presStyleCnt="3"/>
      <dgm:spPr/>
    </dgm:pt>
    <dgm:pt modelId="{BB32A0CB-3525-3647-822F-F9F6AC1E6C7E}" type="pres">
      <dgm:prSet presAssocID="{C0B929E4-312C-4255-A4ED-E48BB0DB99A0}" presName="vert1" presStyleCnt="0"/>
      <dgm:spPr/>
    </dgm:pt>
    <dgm:pt modelId="{9A4173D5-2CE6-2E4A-BFC8-C1FC820D0641}" type="pres">
      <dgm:prSet presAssocID="{A6546971-A3AC-4B87-92E6-108765817840}" presName="thickLine" presStyleLbl="alignNode1" presStyleIdx="1" presStyleCnt="3"/>
      <dgm:spPr/>
    </dgm:pt>
    <dgm:pt modelId="{893BAF5B-F80B-884A-88A1-1BC56A588C67}" type="pres">
      <dgm:prSet presAssocID="{A6546971-A3AC-4B87-92E6-108765817840}" presName="horz1" presStyleCnt="0"/>
      <dgm:spPr/>
    </dgm:pt>
    <dgm:pt modelId="{BC0C9EFE-BF40-BF48-9595-8C1B9DBF9AF3}" type="pres">
      <dgm:prSet presAssocID="{A6546971-A3AC-4B87-92E6-108765817840}" presName="tx1" presStyleLbl="revTx" presStyleIdx="1" presStyleCnt="3"/>
      <dgm:spPr/>
    </dgm:pt>
    <dgm:pt modelId="{D5288A38-F0C0-4247-90EB-04EA3CF0F5D9}" type="pres">
      <dgm:prSet presAssocID="{A6546971-A3AC-4B87-92E6-108765817840}" presName="vert1" presStyleCnt="0"/>
      <dgm:spPr/>
    </dgm:pt>
    <dgm:pt modelId="{1637E916-0255-1C47-B625-69BD0EEDDA41}" type="pres">
      <dgm:prSet presAssocID="{1A1E6B17-D838-4C2E-91FE-3DEF0187C705}" presName="thickLine" presStyleLbl="alignNode1" presStyleIdx="2" presStyleCnt="3"/>
      <dgm:spPr/>
    </dgm:pt>
    <dgm:pt modelId="{5F5DF909-7843-2C44-8E9C-415DAB31D5CC}" type="pres">
      <dgm:prSet presAssocID="{1A1E6B17-D838-4C2E-91FE-3DEF0187C705}" presName="horz1" presStyleCnt="0"/>
      <dgm:spPr/>
    </dgm:pt>
    <dgm:pt modelId="{F69FFF2C-41AE-2547-BB3A-605ACF89249E}" type="pres">
      <dgm:prSet presAssocID="{1A1E6B17-D838-4C2E-91FE-3DEF0187C705}" presName="tx1" presStyleLbl="revTx" presStyleIdx="2" presStyleCnt="3"/>
      <dgm:spPr/>
    </dgm:pt>
    <dgm:pt modelId="{AA4F4E32-BA36-9245-B54D-B2AB7B35F7C8}" type="pres">
      <dgm:prSet presAssocID="{1A1E6B17-D838-4C2E-91FE-3DEF0187C705}" presName="vert1" presStyleCnt="0"/>
      <dgm:spPr/>
    </dgm:pt>
  </dgm:ptLst>
  <dgm:cxnLst>
    <dgm:cxn modelId="{90DC2204-DEB9-6147-BF17-C0FEA9BB6ADC}" type="presOf" srcId="{C0B929E4-312C-4255-A4ED-E48BB0DB99A0}" destId="{6856950B-A15F-BC44-8C93-0ACE01350FD2}" srcOrd="0" destOrd="0" presId="urn:microsoft.com/office/officeart/2008/layout/LinedList"/>
    <dgm:cxn modelId="{E9AE2255-CDFD-DA4C-9E23-E5C07F29D7F0}" type="presOf" srcId="{443D8296-8024-44D0-83B2-859ADE920744}" destId="{5BC3702F-AC7C-9D45-8BE7-D67D70FECA75}" srcOrd="0" destOrd="0" presId="urn:microsoft.com/office/officeart/2008/layout/LinedList"/>
    <dgm:cxn modelId="{04A1D35E-65E3-4823-97A0-E310DDB52D60}" srcId="{443D8296-8024-44D0-83B2-859ADE920744}" destId="{1A1E6B17-D838-4C2E-91FE-3DEF0187C705}" srcOrd="2" destOrd="0" parTransId="{4CA1D0F2-364D-43A4-84DE-90D42C71A893}" sibTransId="{5B283902-1EB0-46B0-8A50-40A951514EC2}"/>
    <dgm:cxn modelId="{77D1997D-AF3F-416C-A5B8-B3FB34F9DA92}" srcId="{443D8296-8024-44D0-83B2-859ADE920744}" destId="{A6546971-A3AC-4B87-92E6-108765817840}" srcOrd="1" destOrd="0" parTransId="{73FCAC29-8084-4C0F-BBA5-CF054CEF2146}" sibTransId="{E6893611-3D3B-4862-90C7-62A18F3D27AB}"/>
    <dgm:cxn modelId="{64597A8E-432E-6C44-BFB9-24FE52BC97E7}" type="presOf" srcId="{A6546971-A3AC-4B87-92E6-108765817840}" destId="{BC0C9EFE-BF40-BF48-9595-8C1B9DBF9AF3}" srcOrd="0" destOrd="0" presId="urn:microsoft.com/office/officeart/2008/layout/LinedList"/>
    <dgm:cxn modelId="{7D9502CC-D2E3-4807-A106-D76334932710}" srcId="{443D8296-8024-44D0-83B2-859ADE920744}" destId="{C0B929E4-312C-4255-A4ED-E48BB0DB99A0}" srcOrd="0" destOrd="0" parTransId="{CD025028-DAD9-4C8C-BDE3-04C9ECC1182E}" sibTransId="{0E407D41-106E-45F3-9143-7664E060D4F0}"/>
    <dgm:cxn modelId="{61576CD7-B10E-2240-837B-73C2528E9BD9}" type="presOf" srcId="{1A1E6B17-D838-4C2E-91FE-3DEF0187C705}" destId="{F69FFF2C-41AE-2547-BB3A-605ACF89249E}" srcOrd="0" destOrd="0" presId="urn:microsoft.com/office/officeart/2008/layout/LinedList"/>
    <dgm:cxn modelId="{012A164E-47E8-EA42-B715-F435913DBA0D}" type="presParOf" srcId="{5BC3702F-AC7C-9D45-8BE7-D67D70FECA75}" destId="{2F51657F-4FA7-494B-8BC1-3A601BEE4101}" srcOrd="0" destOrd="0" presId="urn:microsoft.com/office/officeart/2008/layout/LinedList"/>
    <dgm:cxn modelId="{6D43CD31-7ECF-AB4F-BD88-4275D5C1E7FD}" type="presParOf" srcId="{5BC3702F-AC7C-9D45-8BE7-D67D70FECA75}" destId="{DF5D3222-8234-5F44-B3A0-06749FA060A3}" srcOrd="1" destOrd="0" presId="urn:microsoft.com/office/officeart/2008/layout/LinedList"/>
    <dgm:cxn modelId="{3C1995F0-1952-834B-8EF3-BB5491F25502}" type="presParOf" srcId="{DF5D3222-8234-5F44-B3A0-06749FA060A3}" destId="{6856950B-A15F-BC44-8C93-0ACE01350FD2}" srcOrd="0" destOrd="0" presId="urn:microsoft.com/office/officeart/2008/layout/LinedList"/>
    <dgm:cxn modelId="{6CFED99C-E3C2-4047-8CCE-08D0FFF2A759}" type="presParOf" srcId="{DF5D3222-8234-5F44-B3A0-06749FA060A3}" destId="{BB32A0CB-3525-3647-822F-F9F6AC1E6C7E}" srcOrd="1" destOrd="0" presId="urn:microsoft.com/office/officeart/2008/layout/LinedList"/>
    <dgm:cxn modelId="{2C3B0BFF-7580-BC41-A228-2C2F1CBD5F9F}" type="presParOf" srcId="{5BC3702F-AC7C-9D45-8BE7-D67D70FECA75}" destId="{9A4173D5-2CE6-2E4A-BFC8-C1FC820D0641}" srcOrd="2" destOrd="0" presId="urn:microsoft.com/office/officeart/2008/layout/LinedList"/>
    <dgm:cxn modelId="{251D7AA9-8DB0-2449-A641-2B2240E516C6}" type="presParOf" srcId="{5BC3702F-AC7C-9D45-8BE7-D67D70FECA75}" destId="{893BAF5B-F80B-884A-88A1-1BC56A588C67}" srcOrd="3" destOrd="0" presId="urn:microsoft.com/office/officeart/2008/layout/LinedList"/>
    <dgm:cxn modelId="{66EE1BAA-B3FC-4443-821E-10762B98AED0}" type="presParOf" srcId="{893BAF5B-F80B-884A-88A1-1BC56A588C67}" destId="{BC0C9EFE-BF40-BF48-9595-8C1B9DBF9AF3}" srcOrd="0" destOrd="0" presId="urn:microsoft.com/office/officeart/2008/layout/LinedList"/>
    <dgm:cxn modelId="{B7BBEF99-236E-BA4B-BA7F-DB0D390A4297}" type="presParOf" srcId="{893BAF5B-F80B-884A-88A1-1BC56A588C67}" destId="{D5288A38-F0C0-4247-90EB-04EA3CF0F5D9}" srcOrd="1" destOrd="0" presId="urn:microsoft.com/office/officeart/2008/layout/LinedList"/>
    <dgm:cxn modelId="{070B483C-A633-AF49-ABC9-73A52EC32030}" type="presParOf" srcId="{5BC3702F-AC7C-9D45-8BE7-D67D70FECA75}" destId="{1637E916-0255-1C47-B625-69BD0EEDDA41}" srcOrd="4" destOrd="0" presId="urn:microsoft.com/office/officeart/2008/layout/LinedList"/>
    <dgm:cxn modelId="{E15EEFBA-57C2-EA4D-8BA1-2318638883EC}" type="presParOf" srcId="{5BC3702F-AC7C-9D45-8BE7-D67D70FECA75}" destId="{5F5DF909-7843-2C44-8E9C-415DAB31D5CC}" srcOrd="5" destOrd="0" presId="urn:microsoft.com/office/officeart/2008/layout/LinedList"/>
    <dgm:cxn modelId="{AE311813-829F-E448-8846-DED5A2477B05}" type="presParOf" srcId="{5F5DF909-7843-2C44-8E9C-415DAB31D5CC}" destId="{F69FFF2C-41AE-2547-BB3A-605ACF89249E}" srcOrd="0" destOrd="0" presId="urn:microsoft.com/office/officeart/2008/layout/LinedList"/>
    <dgm:cxn modelId="{235923E9-3418-884A-953C-496408149030}" type="presParOf" srcId="{5F5DF909-7843-2C44-8E9C-415DAB31D5CC}" destId="{AA4F4E32-BA36-9245-B54D-B2AB7B35F7C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1A7CC8-9E20-E54B-8855-EBD4C0496774}">
      <dsp:nvSpPr>
        <dsp:cNvPr id="0" name=""/>
        <dsp:cNvSpPr/>
      </dsp:nvSpPr>
      <dsp:spPr>
        <a:xfrm>
          <a:off x="0" y="2124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882FF2-0047-5F48-A92F-2123BBF8EF43}">
      <dsp:nvSpPr>
        <dsp:cNvPr id="0" name=""/>
        <dsp:cNvSpPr/>
      </dsp:nvSpPr>
      <dsp:spPr>
        <a:xfrm>
          <a:off x="0" y="2124"/>
          <a:ext cx="78867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2016 Ph.D. Masarykova univerzita </a:t>
          </a:r>
          <a:endParaRPr lang="en-US" sz="3200" kern="1200" dirty="0"/>
        </a:p>
      </dsp:txBody>
      <dsp:txXfrm>
        <a:off x="0" y="2124"/>
        <a:ext cx="7886700" cy="1449029"/>
      </dsp:txXfrm>
    </dsp:sp>
    <dsp:sp modelId="{00C98929-DEB4-864E-A363-C1B7F5C63088}">
      <dsp:nvSpPr>
        <dsp:cNvPr id="0" name=""/>
        <dsp:cNvSpPr/>
      </dsp:nvSpPr>
      <dsp:spPr>
        <a:xfrm>
          <a:off x="0" y="1451154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D66814-A033-0C49-9E2D-E8902AA18086}">
      <dsp:nvSpPr>
        <dsp:cNvPr id="0" name=""/>
        <dsp:cNvSpPr/>
      </dsp:nvSpPr>
      <dsp:spPr>
        <a:xfrm>
          <a:off x="0" y="1451154"/>
          <a:ext cx="78867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2013 doposud Mendelova univerzita v Brně</a:t>
          </a:r>
          <a:endParaRPr lang="en-US" sz="3200" kern="1200" dirty="0"/>
        </a:p>
      </dsp:txBody>
      <dsp:txXfrm>
        <a:off x="0" y="1451154"/>
        <a:ext cx="7886700" cy="1449029"/>
      </dsp:txXfrm>
    </dsp:sp>
    <dsp:sp modelId="{3AEDA536-48D7-7D40-9A30-583D45641C67}">
      <dsp:nvSpPr>
        <dsp:cNvPr id="0" name=""/>
        <dsp:cNvSpPr/>
      </dsp:nvSpPr>
      <dsp:spPr>
        <a:xfrm>
          <a:off x="0" y="2900183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6A0A5B-70BB-104A-A214-21DED4F1D5A1}">
      <dsp:nvSpPr>
        <dsp:cNvPr id="0" name=""/>
        <dsp:cNvSpPr/>
      </dsp:nvSpPr>
      <dsp:spPr>
        <a:xfrm>
          <a:off x="0" y="2900183"/>
          <a:ext cx="78867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200" kern="1200" dirty="0"/>
            <a:t>Studentský člen AS, člen vědeckých rad, člen RVH, člen programových komisí, člen RVŠ, hodnotitel NAÚ, hodnotitel OP JAK</a:t>
          </a:r>
          <a:endParaRPr lang="en-US" sz="3200" kern="1200" dirty="0"/>
        </a:p>
      </dsp:txBody>
      <dsp:txXfrm>
        <a:off x="0" y="2900183"/>
        <a:ext cx="7886700" cy="144902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A3AC9-F85D-F240-A3F2-BEE0F4EED454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304D25-3E17-0746-9FAE-A3403581B12F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/>
            <a:t>Větší důraz na formativní a ex post hodnocení</a:t>
          </a:r>
          <a:endParaRPr lang="en-US" sz="3700" kern="1200"/>
        </a:p>
      </dsp:txBody>
      <dsp:txXfrm>
        <a:off x="0" y="2703"/>
        <a:ext cx="5175384" cy="1843578"/>
      </dsp:txXfrm>
    </dsp:sp>
    <dsp:sp modelId="{BB5D913E-0FC3-3D46-9BC4-470012AD4648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8BAA17-CDB6-284D-A542-7177D7B1A56A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/>
            <a:t>Digitalizace akreditačních procesů </a:t>
          </a:r>
          <a:endParaRPr lang="en-US" sz="3700" kern="1200"/>
        </a:p>
      </dsp:txBody>
      <dsp:txXfrm>
        <a:off x="0" y="1846281"/>
        <a:ext cx="5175384" cy="1843578"/>
      </dsp:txXfrm>
    </dsp:sp>
    <dsp:sp modelId="{78448DE0-BE4C-FE4E-A79F-7496B5DD2F10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EC08A2-D501-4C4B-9CF2-01E2B85DACCF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/>
            <a:t>Odborné metodické a poradní centrum pro VŠ a VOŠ</a:t>
          </a:r>
          <a:endParaRPr lang="en-US" sz="3700" kern="1200"/>
        </a:p>
      </dsp:txBody>
      <dsp:txXfrm>
        <a:off x="0" y="3689859"/>
        <a:ext cx="5175384" cy="184357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68D000-B169-6347-8B30-FEDB39432003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41D96B-DB6D-A34A-8355-055C0E18188C}">
      <dsp:nvSpPr>
        <dsp:cNvPr id="0" name=""/>
        <dsp:cNvSpPr/>
      </dsp:nvSpPr>
      <dsp:spPr>
        <a:xfrm>
          <a:off x="0" y="0"/>
          <a:ext cx="5175384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Aktivní participace na přípravě nového zákona o kvalitě</a:t>
          </a:r>
          <a:endParaRPr lang="en-US" sz="4000" kern="1200" dirty="0"/>
        </a:p>
      </dsp:txBody>
      <dsp:txXfrm>
        <a:off x="0" y="0"/>
        <a:ext cx="5175384" cy="2768070"/>
      </dsp:txXfrm>
    </dsp:sp>
    <dsp:sp modelId="{6687752C-6810-1945-B87F-3E7CFA23269B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E8D2D-F717-DF46-A882-5FDE59D5D08D}">
      <dsp:nvSpPr>
        <dsp:cNvPr id="0" name=""/>
        <dsp:cNvSpPr/>
      </dsp:nvSpPr>
      <dsp:spPr>
        <a:xfrm>
          <a:off x="0" y="2768070"/>
          <a:ext cx="5175384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/>
            <a:t>Diskuse o proměně akreditačních procesů a systému hodnocení kvality</a:t>
          </a:r>
          <a:endParaRPr lang="en-US" sz="4000" kern="1200"/>
        </a:p>
      </dsp:txBody>
      <dsp:txXfrm>
        <a:off x="0" y="2768070"/>
        <a:ext cx="5175384" cy="276807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B8E918-EF1A-014F-9A89-D4268B0BCB08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69F85A-653C-984B-8E75-36D7E3D6D438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800" kern="1200"/>
            <a:t>Studentský zástupce jako nositel zpětné vazby</a:t>
          </a:r>
          <a:endParaRPr lang="en-US" sz="3800" kern="1200"/>
        </a:p>
      </dsp:txBody>
      <dsp:txXfrm>
        <a:off x="0" y="2703"/>
        <a:ext cx="5175384" cy="1843578"/>
      </dsp:txXfrm>
    </dsp:sp>
    <dsp:sp modelId="{6F3F6A49-B8FE-5444-B26F-74E8790D6DD8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B76366-0DB1-E24C-BDF6-AB20AFB430F2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Vytvoření studentské platformy</a:t>
          </a:r>
        </a:p>
      </dsp:txBody>
      <dsp:txXfrm>
        <a:off x="0" y="1846281"/>
        <a:ext cx="5175384" cy="1843578"/>
      </dsp:txXfrm>
    </dsp:sp>
    <dsp:sp modelId="{CCC6DF4D-5E96-354E-BB14-FCB8E45C96D1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8B677F-1C83-B641-92ED-276718F46EA6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Podpora sdílení dobré praxe</a:t>
          </a:r>
        </a:p>
      </dsp:txBody>
      <dsp:txXfrm>
        <a:off x="0" y="3689859"/>
        <a:ext cx="5175384" cy="184357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DEB7B-0708-E843-94AA-D2DFAB909BAD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4ED15C-EE42-5A45-ABDC-185120B5F37F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Vyjasnění profilu absolventa</a:t>
          </a:r>
          <a:r>
            <a:rPr lang="cs-CZ" sz="3700" kern="1200"/>
            <a:t> </a:t>
          </a:r>
          <a:r>
            <a:rPr lang="cs-CZ" sz="3700" kern="1200">
              <a:sym typeface="Wingdings" panose="05000000000000000000" pitchFamily="2" charset="2"/>
            </a:rPr>
            <a:t></a:t>
          </a:r>
          <a:r>
            <a:rPr lang="cs-CZ" sz="3700" kern="1200"/>
            <a:t> akreditační standardy</a:t>
          </a:r>
          <a:endParaRPr lang="en-US" sz="3700" kern="1200"/>
        </a:p>
      </dsp:txBody>
      <dsp:txXfrm>
        <a:off x="0" y="2703"/>
        <a:ext cx="5175384" cy="1843578"/>
      </dsp:txXfrm>
    </dsp:sp>
    <dsp:sp modelId="{27A70061-A883-5A4A-9BF5-D5FE32FD3DA1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E9EC3-09D6-6D4A-AC76-D9FF230B93BA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Praktické kompetence a praxe</a:t>
          </a:r>
        </a:p>
      </dsp:txBody>
      <dsp:txXfrm>
        <a:off x="0" y="1846281"/>
        <a:ext cx="5175384" cy="1843578"/>
      </dsp:txXfrm>
    </dsp:sp>
    <dsp:sp modelId="{D0B43B1C-537E-EE42-B6BF-4C36750B4964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79BBDB-E0E4-754A-83F4-FD76D9EDEC21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Odbornost vyučujících dle </a:t>
          </a:r>
          <a:r>
            <a:rPr lang="cs-CZ" sz="3700" kern="1200"/>
            <a:t>praktických zkušeností z oboru</a:t>
          </a:r>
          <a:endParaRPr lang="en-US" sz="3700" kern="1200"/>
        </a:p>
      </dsp:txBody>
      <dsp:txXfrm>
        <a:off x="0" y="3689859"/>
        <a:ext cx="5175384" cy="184357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E5775-00BC-6141-AB8A-0458471A9369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0049E3-6B63-BA42-A147-84AF9F13339D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Cíl: členství v ENQA, EQAR</a:t>
          </a:r>
        </a:p>
      </dsp:txBody>
      <dsp:txXfrm>
        <a:off x="0" y="2703"/>
        <a:ext cx="5175384" cy="1843578"/>
      </dsp:txXfrm>
    </dsp:sp>
    <dsp:sp modelId="{A04805B9-87EF-3B44-BADB-A237D8B75B54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FECB94-A1F8-E64A-8B40-9D74470592E2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Zachování</a:t>
          </a:r>
          <a:r>
            <a:rPr lang="en-US" sz="3700" kern="1200" dirty="0"/>
            <a:t> WFME,</a:t>
          </a:r>
          <a:r>
            <a:rPr lang="cs-CZ" sz="3700" kern="1200" dirty="0"/>
            <a:t> uznání ze strany </a:t>
          </a:r>
          <a:r>
            <a:rPr lang="en-US" sz="3700" kern="1200" dirty="0"/>
            <a:t>NCFMEA</a:t>
          </a:r>
        </a:p>
      </dsp:txBody>
      <dsp:txXfrm>
        <a:off x="0" y="1846281"/>
        <a:ext cx="5175384" cy="1843578"/>
      </dsp:txXfrm>
    </dsp:sp>
    <dsp:sp modelId="{04B6A258-8EE4-6D40-A13C-08E088196B8F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50338F-B6E0-7748-8CC3-8161CA593DE9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Zapojení do </a:t>
          </a:r>
          <a:r>
            <a:rPr lang="cs-CZ" sz="3700" kern="1200"/>
            <a:t>dalších </a:t>
          </a:r>
          <a:r>
            <a:rPr lang="en-US" sz="3700" kern="1200"/>
            <a:t>mezinárodních projektů</a:t>
          </a:r>
          <a:r>
            <a:rPr lang="cs-CZ" sz="3700" kern="1200"/>
            <a:t> a sdružení</a:t>
          </a:r>
          <a:endParaRPr lang="en-US" sz="3700" kern="1200"/>
        </a:p>
      </dsp:txBody>
      <dsp:txXfrm>
        <a:off x="0" y="3689859"/>
        <a:ext cx="5175384" cy="184357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52100-6115-45FF-A0E5-3DD5D0E4B93D}">
      <dsp:nvSpPr>
        <dsp:cNvPr id="0" name=""/>
        <dsp:cNvSpPr/>
      </dsp:nvSpPr>
      <dsp:spPr>
        <a:xfrm>
          <a:off x="0" y="6995"/>
          <a:ext cx="5436107" cy="838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33270D-AEDD-41BC-9F44-A46A5EBFD72F}">
      <dsp:nvSpPr>
        <dsp:cNvPr id="0" name=""/>
        <dsp:cNvSpPr/>
      </dsp:nvSpPr>
      <dsp:spPr>
        <a:xfrm>
          <a:off x="253516" y="195561"/>
          <a:ext cx="461389" cy="4609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8D6D7C-D09F-49F3-BB7E-A37BC117DBC3}">
      <dsp:nvSpPr>
        <dsp:cNvPr id="0" name=""/>
        <dsp:cNvSpPr/>
      </dsp:nvSpPr>
      <dsp:spPr>
        <a:xfrm>
          <a:off x="968422" y="6995"/>
          <a:ext cx="4423934" cy="91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11" tIns="97011" rIns="97011" bIns="9701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Samostatný</a:t>
          </a:r>
          <a:r>
            <a:rPr lang="en-US" sz="2800" kern="1200" dirty="0"/>
            <a:t> a </a:t>
          </a:r>
          <a:r>
            <a:rPr lang="en-US" sz="2800" kern="1200" dirty="0" err="1"/>
            <a:t>profesionální</a:t>
          </a:r>
          <a:r>
            <a:rPr lang="en-US" sz="2800" kern="1200" dirty="0"/>
            <a:t> </a:t>
          </a:r>
          <a:r>
            <a:rPr lang="en-US" sz="2800" kern="1200" dirty="0" err="1"/>
            <a:t>úřad</a:t>
          </a:r>
          <a:endParaRPr lang="en-US" sz="2800" kern="1200" dirty="0"/>
        </a:p>
      </dsp:txBody>
      <dsp:txXfrm>
        <a:off x="968422" y="6995"/>
        <a:ext cx="4423934" cy="916640"/>
      </dsp:txXfrm>
    </dsp:sp>
    <dsp:sp modelId="{958BCFA6-9F3A-459E-B2A6-97ED1B80515B}">
      <dsp:nvSpPr>
        <dsp:cNvPr id="0" name=""/>
        <dsp:cNvSpPr/>
      </dsp:nvSpPr>
      <dsp:spPr>
        <a:xfrm>
          <a:off x="0" y="1152795"/>
          <a:ext cx="5436107" cy="838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5D6286-D344-434F-A5D0-64E07729BCA2}">
      <dsp:nvSpPr>
        <dsp:cNvPr id="0" name=""/>
        <dsp:cNvSpPr/>
      </dsp:nvSpPr>
      <dsp:spPr>
        <a:xfrm>
          <a:off x="253516" y="1341361"/>
          <a:ext cx="461389" cy="4609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1D671C-8A89-4E68-8141-9DC8C2FD71F3}">
      <dsp:nvSpPr>
        <dsp:cNvPr id="0" name=""/>
        <dsp:cNvSpPr/>
      </dsp:nvSpPr>
      <dsp:spPr>
        <a:xfrm>
          <a:off x="968422" y="1152795"/>
          <a:ext cx="4423934" cy="91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11" tIns="97011" rIns="97011" bIns="9701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Modernizace akreditačních procesů</a:t>
          </a:r>
        </a:p>
      </dsp:txBody>
      <dsp:txXfrm>
        <a:off x="968422" y="1152795"/>
        <a:ext cx="4423934" cy="916640"/>
      </dsp:txXfrm>
    </dsp:sp>
    <dsp:sp modelId="{3BF040FD-2653-4FED-8113-C0A1C8385272}">
      <dsp:nvSpPr>
        <dsp:cNvPr id="0" name=""/>
        <dsp:cNvSpPr/>
      </dsp:nvSpPr>
      <dsp:spPr>
        <a:xfrm>
          <a:off x="0" y="2298595"/>
          <a:ext cx="5436107" cy="838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539A6C-9A7F-496C-B0A0-ED3602DCC996}">
      <dsp:nvSpPr>
        <dsp:cNvPr id="0" name=""/>
        <dsp:cNvSpPr/>
      </dsp:nvSpPr>
      <dsp:spPr>
        <a:xfrm>
          <a:off x="253516" y="2487161"/>
          <a:ext cx="461389" cy="4609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638B04-B6AE-4EBB-A3E0-887E5BA44F8A}">
      <dsp:nvSpPr>
        <dsp:cNvPr id="0" name=""/>
        <dsp:cNvSpPr/>
      </dsp:nvSpPr>
      <dsp:spPr>
        <a:xfrm>
          <a:off x="968422" y="2298595"/>
          <a:ext cx="4423934" cy="91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11" tIns="97011" rIns="97011" bIns="9701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Integrace</a:t>
          </a:r>
          <a:r>
            <a:rPr lang="en-US" sz="2800" kern="1200" dirty="0"/>
            <a:t> VOŠ</a:t>
          </a:r>
        </a:p>
      </dsp:txBody>
      <dsp:txXfrm>
        <a:off x="968422" y="2298595"/>
        <a:ext cx="4423934" cy="916640"/>
      </dsp:txXfrm>
    </dsp:sp>
    <dsp:sp modelId="{9183C9D1-0117-4000-9ADA-CB5EF8C9C9F4}">
      <dsp:nvSpPr>
        <dsp:cNvPr id="0" name=""/>
        <dsp:cNvSpPr/>
      </dsp:nvSpPr>
      <dsp:spPr>
        <a:xfrm>
          <a:off x="0" y="3444396"/>
          <a:ext cx="5436107" cy="838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502BA9-0B65-47B3-B745-0AEA1EC180F1}">
      <dsp:nvSpPr>
        <dsp:cNvPr id="0" name=""/>
        <dsp:cNvSpPr/>
      </dsp:nvSpPr>
      <dsp:spPr>
        <a:xfrm>
          <a:off x="253516" y="3632962"/>
          <a:ext cx="461389" cy="4609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02EF69-EEE4-4A48-9FC4-BFE53FB1C04F}">
      <dsp:nvSpPr>
        <dsp:cNvPr id="0" name=""/>
        <dsp:cNvSpPr/>
      </dsp:nvSpPr>
      <dsp:spPr>
        <a:xfrm>
          <a:off x="968422" y="3444396"/>
          <a:ext cx="4423934" cy="91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11" tIns="97011" rIns="97011" bIns="9701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Redefinice</a:t>
          </a:r>
          <a:r>
            <a:rPr lang="en-US" sz="2800" kern="1200" dirty="0"/>
            <a:t> role </a:t>
          </a:r>
          <a:r>
            <a:rPr lang="en-US" sz="2800" kern="1200" dirty="0" err="1"/>
            <a:t>studentů</a:t>
          </a:r>
          <a:endParaRPr lang="en-US" sz="2800" kern="1200" dirty="0"/>
        </a:p>
      </dsp:txBody>
      <dsp:txXfrm>
        <a:off x="968422" y="3444396"/>
        <a:ext cx="4423934" cy="916640"/>
      </dsp:txXfrm>
    </dsp:sp>
    <dsp:sp modelId="{455D9EE2-3EAD-43FE-B14D-98384C48709B}">
      <dsp:nvSpPr>
        <dsp:cNvPr id="0" name=""/>
        <dsp:cNvSpPr/>
      </dsp:nvSpPr>
      <dsp:spPr>
        <a:xfrm>
          <a:off x="0" y="4590196"/>
          <a:ext cx="5436107" cy="838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55136E-D30B-4EE3-A8DA-40CDBA7B7356}">
      <dsp:nvSpPr>
        <dsp:cNvPr id="0" name=""/>
        <dsp:cNvSpPr/>
      </dsp:nvSpPr>
      <dsp:spPr>
        <a:xfrm>
          <a:off x="253516" y="4778762"/>
          <a:ext cx="461389" cy="46093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407A64-DC42-448D-92A7-A6E4074C4BA8}">
      <dsp:nvSpPr>
        <dsp:cNvPr id="0" name=""/>
        <dsp:cNvSpPr/>
      </dsp:nvSpPr>
      <dsp:spPr>
        <a:xfrm>
          <a:off x="968422" y="4590196"/>
          <a:ext cx="4423934" cy="91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11" tIns="97011" rIns="97011" bIns="9701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Mezinárodní uznání</a:t>
          </a:r>
        </a:p>
      </dsp:txBody>
      <dsp:txXfrm>
        <a:off x="968422" y="4590196"/>
        <a:ext cx="4423934" cy="9166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CC0032-CF14-7146-8833-F9E363476DB0}">
      <dsp:nvSpPr>
        <dsp:cNvPr id="0" name=""/>
        <dsp:cNvSpPr/>
      </dsp:nvSpPr>
      <dsp:spPr>
        <a:xfrm>
          <a:off x="0" y="589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3B9DD6-AAC6-3C4D-BE16-1B4BB8E047FA}">
      <dsp:nvSpPr>
        <dsp:cNvPr id="0" name=""/>
        <dsp:cNvSpPr/>
      </dsp:nvSpPr>
      <dsp:spPr>
        <a:xfrm>
          <a:off x="0" y="589"/>
          <a:ext cx="7886700" cy="965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Proděkan zodpovědný za vzdělávání, akreditace, lidské zdroje (2016 – 2022)</a:t>
          </a:r>
          <a:endParaRPr lang="en-US" sz="2700" kern="1200" dirty="0"/>
        </a:p>
      </dsp:txBody>
      <dsp:txXfrm>
        <a:off x="0" y="589"/>
        <a:ext cx="7886700" cy="965916"/>
      </dsp:txXfrm>
    </dsp:sp>
    <dsp:sp modelId="{A92E0736-DEF1-AB41-84DA-65D11F70BDF9}">
      <dsp:nvSpPr>
        <dsp:cNvPr id="0" name=""/>
        <dsp:cNvSpPr/>
      </dsp:nvSpPr>
      <dsp:spPr>
        <a:xfrm>
          <a:off x="0" y="966506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CFA8EC-1322-5C4F-ACB4-01F8AE9CCFF8}">
      <dsp:nvSpPr>
        <dsp:cNvPr id="0" name=""/>
        <dsp:cNvSpPr/>
      </dsp:nvSpPr>
      <dsp:spPr>
        <a:xfrm>
          <a:off x="0" y="966506"/>
          <a:ext cx="7886700" cy="965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Prorektor pro vzdělávací činnost a kvalitu (2022– doposud)</a:t>
          </a:r>
          <a:endParaRPr lang="en-US" sz="2700" kern="1200" dirty="0"/>
        </a:p>
      </dsp:txBody>
      <dsp:txXfrm>
        <a:off x="0" y="966506"/>
        <a:ext cx="7886700" cy="965916"/>
      </dsp:txXfrm>
    </dsp:sp>
    <dsp:sp modelId="{5463697D-6370-9D40-B3FD-0E1DB200FE88}">
      <dsp:nvSpPr>
        <dsp:cNvPr id="0" name=""/>
        <dsp:cNvSpPr/>
      </dsp:nvSpPr>
      <dsp:spPr>
        <a:xfrm>
          <a:off x="0" y="1932423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10D70-649E-804C-83BA-7E7089394217}">
      <dsp:nvSpPr>
        <dsp:cNvPr id="0" name=""/>
        <dsp:cNvSpPr/>
      </dsp:nvSpPr>
      <dsp:spPr>
        <a:xfrm>
          <a:off x="0" y="1932423"/>
          <a:ext cx="7886700" cy="965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Řešitel rozvojových projektů v oblasti vzdělávání a kvality– PPSŘ, CRP, PPROVŠ, OP JAK</a:t>
          </a:r>
          <a:endParaRPr lang="en-US" sz="2700" kern="1200"/>
        </a:p>
      </dsp:txBody>
      <dsp:txXfrm>
        <a:off x="0" y="1932423"/>
        <a:ext cx="7886700" cy="965916"/>
      </dsp:txXfrm>
    </dsp:sp>
    <dsp:sp modelId="{6BB23630-E410-464E-8442-B3019BD02B93}">
      <dsp:nvSpPr>
        <dsp:cNvPr id="0" name=""/>
        <dsp:cNvSpPr/>
      </dsp:nvSpPr>
      <dsp:spPr>
        <a:xfrm>
          <a:off x="0" y="2898339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0F10B1-C034-2C4C-85EE-32918FD3F9A8}">
      <dsp:nvSpPr>
        <dsp:cNvPr id="0" name=""/>
        <dsp:cNvSpPr/>
      </dsp:nvSpPr>
      <dsp:spPr>
        <a:xfrm>
          <a:off x="0" y="2898339"/>
          <a:ext cx="7886700" cy="965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 err="1"/>
            <a:t>European</a:t>
          </a:r>
          <a:r>
            <a:rPr lang="cs-CZ" sz="2700" kern="1200" dirty="0"/>
            <a:t> Learning &amp; </a:t>
          </a:r>
          <a:r>
            <a:rPr lang="cs-CZ" sz="2700" kern="1200" dirty="0" err="1"/>
            <a:t>Teaching</a:t>
          </a:r>
          <a:r>
            <a:rPr lang="cs-CZ" sz="2700" kern="1200" dirty="0"/>
            <a:t> </a:t>
          </a:r>
          <a:r>
            <a:rPr lang="cs-CZ" sz="2700" kern="1200" dirty="0" err="1"/>
            <a:t>Forum</a:t>
          </a:r>
          <a:r>
            <a:rPr lang="cs-CZ" sz="2700" kern="1200" dirty="0"/>
            <a:t> 2025, </a:t>
          </a:r>
          <a:r>
            <a:rPr lang="cs-CZ" sz="2700" kern="1200" dirty="0" err="1"/>
            <a:t>Cork</a:t>
          </a:r>
          <a:r>
            <a:rPr lang="cs-CZ" sz="2700" kern="1200" dirty="0"/>
            <a:t>, </a:t>
          </a:r>
          <a:br>
            <a:rPr lang="cs-CZ" sz="2700" kern="1200" dirty="0"/>
          </a:br>
          <a:r>
            <a:rPr lang="cs-CZ" sz="2700" kern="1200" dirty="0" err="1"/>
            <a:t>European</a:t>
          </a:r>
          <a:r>
            <a:rPr lang="cs-CZ" sz="2700" kern="1200" dirty="0"/>
            <a:t> </a:t>
          </a:r>
          <a:r>
            <a:rPr lang="cs-CZ" sz="2700" kern="1200" dirty="0" err="1"/>
            <a:t>Quality</a:t>
          </a:r>
          <a:r>
            <a:rPr lang="cs-CZ" sz="2700" kern="1200" dirty="0"/>
            <a:t> </a:t>
          </a:r>
          <a:r>
            <a:rPr lang="cs-CZ" sz="2700" kern="1200" dirty="0" err="1"/>
            <a:t>Assurance</a:t>
          </a:r>
          <a:r>
            <a:rPr lang="cs-CZ" sz="2700" kern="1200" dirty="0"/>
            <a:t> </a:t>
          </a:r>
          <a:r>
            <a:rPr lang="cs-CZ" sz="2700" kern="1200" dirty="0" err="1"/>
            <a:t>Forum</a:t>
          </a:r>
          <a:r>
            <a:rPr lang="cs-CZ" sz="2700" kern="1200" dirty="0"/>
            <a:t> 2023, </a:t>
          </a:r>
          <a:r>
            <a:rPr lang="cs-CZ" sz="2700" kern="1200" dirty="0" err="1"/>
            <a:t>Aveiro</a:t>
          </a:r>
          <a:endParaRPr lang="cs-CZ" sz="2700" kern="1200" dirty="0"/>
        </a:p>
      </dsp:txBody>
      <dsp:txXfrm>
        <a:off x="0" y="2898339"/>
        <a:ext cx="7886700" cy="965916"/>
      </dsp:txXfrm>
    </dsp:sp>
    <dsp:sp modelId="{143A2950-0D51-0C4C-9A6B-21512C53E0E4}">
      <dsp:nvSpPr>
        <dsp:cNvPr id="0" name=""/>
        <dsp:cNvSpPr/>
      </dsp:nvSpPr>
      <dsp:spPr>
        <a:xfrm>
          <a:off x="0" y="3864256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67DC94-2DC5-6446-97F3-393D21AF4CD5}">
      <dsp:nvSpPr>
        <dsp:cNvPr id="0" name=""/>
        <dsp:cNvSpPr/>
      </dsp:nvSpPr>
      <dsp:spPr>
        <a:xfrm>
          <a:off x="0" y="3864256"/>
          <a:ext cx="7886700" cy="965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Hodnocení kvality vysokých škol</a:t>
          </a:r>
          <a:br>
            <a:rPr lang="cs-CZ" sz="2700" kern="1200"/>
          </a:br>
          <a:r>
            <a:rPr lang="cs-CZ" sz="2700" kern="1200"/>
            <a:t>Závěrečná konference k CRP projektům 2023</a:t>
          </a:r>
        </a:p>
      </dsp:txBody>
      <dsp:txXfrm>
        <a:off x="0" y="3864256"/>
        <a:ext cx="7886700" cy="9659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52100-6115-45FF-A0E5-3DD5D0E4B93D}">
      <dsp:nvSpPr>
        <dsp:cNvPr id="0" name=""/>
        <dsp:cNvSpPr/>
      </dsp:nvSpPr>
      <dsp:spPr>
        <a:xfrm>
          <a:off x="0" y="6995"/>
          <a:ext cx="5436107" cy="838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33270D-AEDD-41BC-9F44-A46A5EBFD72F}">
      <dsp:nvSpPr>
        <dsp:cNvPr id="0" name=""/>
        <dsp:cNvSpPr/>
      </dsp:nvSpPr>
      <dsp:spPr>
        <a:xfrm>
          <a:off x="253516" y="195561"/>
          <a:ext cx="461389" cy="4609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8D6D7C-D09F-49F3-BB7E-A37BC117DBC3}">
      <dsp:nvSpPr>
        <dsp:cNvPr id="0" name=""/>
        <dsp:cNvSpPr/>
      </dsp:nvSpPr>
      <dsp:spPr>
        <a:xfrm>
          <a:off x="968422" y="6995"/>
          <a:ext cx="4423934" cy="91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11" tIns="97011" rIns="97011" bIns="9701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Samostatný</a:t>
          </a:r>
          <a:r>
            <a:rPr lang="en-US" sz="2800" kern="1200" dirty="0"/>
            <a:t> a </a:t>
          </a:r>
          <a:r>
            <a:rPr lang="en-US" sz="2800" kern="1200" dirty="0" err="1"/>
            <a:t>profesionální</a:t>
          </a:r>
          <a:r>
            <a:rPr lang="en-US" sz="2800" kern="1200" dirty="0"/>
            <a:t> </a:t>
          </a:r>
          <a:r>
            <a:rPr lang="en-US" sz="2800" kern="1200" dirty="0" err="1"/>
            <a:t>úřad</a:t>
          </a:r>
          <a:endParaRPr lang="en-US" sz="2800" kern="1200" dirty="0"/>
        </a:p>
      </dsp:txBody>
      <dsp:txXfrm>
        <a:off x="968422" y="6995"/>
        <a:ext cx="4423934" cy="916640"/>
      </dsp:txXfrm>
    </dsp:sp>
    <dsp:sp modelId="{958BCFA6-9F3A-459E-B2A6-97ED1B80515B}">
      <dsp:nvSpPr>
        <dsp:cNvPr id="0" name=""/>
        <dsp:cNvSpPr/>
      </dsp:nvSpPr>
      <dsp:spPr>
        <a:xfrm>
          <a:off x="0" y="1152795"/>
          <a:ext cx="5436107" cy="838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5D6286-D344-434F-A5D0-64E07729BCA2}">
      <dsp:nvSpPr>
        <dsp:cNvPr id="0" name=""/>
        <dsp:cNvSpPr/>
      </dsp:nvSpPr>
      <dsp:spPr>
        <a:xfrm>
          <a:off x="253516" y="1341361"/>
          <a:ext cx="461389" cy="4609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1D671C-8A89-4E68-8141-9DC8C2FD71F3}">
      <dsp:nvSpPr>
        <dsp:cNvPr id="0" name=""/>
        <dsp:cNvSpPr/>
      </dsp:nvSpPr>
      <dsp:spPr>
        <a:xfrm>
          <a:off x="968422" y="1152795"/>
          <a:ext cx="4423934" cy="91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11" tIns="97011" rIns="97011" bIns="9701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Modernizace akreditačních procesů</a:t>
          </a:r>
        </a:p>
      </dsp:txBody>
      <dsp:txXfrm>
        <a:off x="968422" y="1152795"/>
        <a:ext cx="4423934" cy="916640"/>
      </dsp:txXfrm>
    </dsp:sp>
    <dsp:sp modelId="{3BF040FD-2653-4FED-8113-C0A1C8385272}">
      <dsp:nvSpPr>
        <dsp:cNvPr id="0" name=""/>
        <dsp:cNvSpPr/>
      </dsp:nvSpPr>
      <dsp:spPr>
        <a:xfrm>
          <a:off x="0" y="2298595"/>
          <a:ext cx="5436107" cy="838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539A6C-9A7F-496C-B0A0-ED3602DCC996}">
      <dsp:nvSpPr>
        <dsp:cNvPr id="0" name=""/>
        <dsp:cNvSpPr/>
      </dsp:nvSpPr>
      <dsp:spPr>
        <a:xfrm>
          <a:off x="253516" y="2487161"/>
          <a:ext cx="461389" cy="4609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638B04-B6AE-4EBB-A3E0-887E5BA44F8A}">
      <dsp:nvSpPr>
        <dsp:cNvPr id="0" name=""/>
        <dsp:cNvSpPr/>
      </dsp:nvSpPr>
      <dsp:spPr>
        <a:xfrm>
          <a:off x="968422" y="2298595"/>
          <a:ext cx="4423934" cy="91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11" tIns="97011" rIns="97011" bIns="9701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Integrace</a:t>
          </a:r>
          <a:r>
            <a:rPr lang="en-US" sz="2800" kern="1200" dirty="0"/>
            <a:t> VOŠ</a:t>
          </a:r>
        </a:p>
      </dsp:txBody>
      <dsp:txXfrm>
        <a:off x="968422" y="2298595"/>
        <a:ext cx="4423934" cy="916640"/>
      </dsp:txXfrm>
    </dsp:sp>
    <dsp:sp modelId="{9183C9D1-0117-4000-9ADA-CB5EF8C9C9F4}">
      <dsp:nvSpPr>
        <dsp:cNvPr id="0" name=""/>
        <dsp:cNvSpPr/>
      </dsp:nvSpPr>
      <dsp:spPr>
        <a:xfrm>
          <a:off x="0" y="3444396"/>
          <a:ext cx="5436107" cy="838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502BA9-0B65-47B3-B745-0AEA1EC180F1}">
      <dsp:nvSpPr>
        <dsp:cNvPr id="0" name=""/>
        <dsp:cNvSpPr/>
      </dsp:nvSpPr>
      <dsp:spPr>
        <a:xfrm>
          <a:off x="253516" y="3632962"/>
          <a:ext cx="461389" cy="4609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02EF69-EEE4-4A48-9FC4-BFE53FB1C04F}">
      <dsp:nvSpPr>
        <dsp:cNvPr id="0" name=""/>
        <dsp:cNvSpPr/>
      </dsp:nvSpPr>
      <dsp:spPr>
        <a:xfrm>
          <a:off x="968422" y="3444396"/>
          <a:ext cx="4423934" cy="91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11" tIns="97011" rIns="97011" bIns="9701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Redefinice</a:t>
          </a:r>
          <a:r>
            <a:rPr lang="en-US" sz="2800" kern="1200" dirty="0"/>
            <a:t> role </a:t>
          </a:r>
          <a:r>
            <a:rPr lang="en-US" sz="2800" kern="1200" dirty="0" err="1"/>
            <a:t>studentů</a:t>
          </a:r>
          <a:endParaRPr lang="en-US" sz="2800" kern="1200" dirty="0"/>
        </a:p>
      </dsp:txBody>
      <dsp:txXfrm>
        <a:off x="968422" y="3444396"/>
        <a:ext cx="4423934" cy="916640"/>
      </dsp:txXfrm>
    </dsp:sp>
    <dsp:sp modelId="{455D9EE2-3EAD-43FE-B14D-98384C48709B}">
      <dsp:nvSpPr>
        <dsp:cNvPr id="0" name=""/>
        <dsp:cNvSpPr/>
      </dsp:nvSpPr>
      <dsp:spPr>
        <a:xfrm>
          <a:off x="0" y="4590196"/>
          <a:ext cx="5436107" cy="8380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55136E-D30B-4EE3-A8DA-40CDBA7B7356}">
      <dsp:nvSpPr>
        <dsp:cNvPr id="0" name=""/>
        <dsp:cNvSpPr/>
      </dsp:nvSpPr>
      <dsp:spPr>
        <a:xfrm>
          <a:off x="253516" y="4778762"/>
          <a:ext cx="461389" cy="46093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407A64-DC42-448D-92A7-A6E4074C4BA8}">
      <dsp:nvSpPr>
        <dsp:cNvPr id="0" name=""/>
        <dsp:cNvSpPr/>
      </dsp:nvSpPr>
      <dsp:spPr>
        <a:xfrm>
          <a:off x="968422" y="4590196"/>
          <a:ext cx="4423934" cy="916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11" tIns="97011" rIns="97011" bIns="9701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Mezinárodní uznání</a:t>
          </a:r>
        </a:p>
      </dsp:txBody>
      <dsp:txXfrm>
        <a:off x="968422" y="4590196"/>
        <a:ext cx="4423934" cy="9166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C53A1-C822-E343-8DBA-360E8D9A36A0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9BD808-D251-BB4D-BD83-ECD73C5B4DDC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noProof="0" dirty="0"/>
            <a:t>Oddělení od MŠMT</a:t>
          </a:r>
        </a:p>
      </dsp:txBody>
      <dsp:txXfrm>
        <a:off x="0" y="2703"/>
        <a:ext cx="5175384" cy="1843578"/>
      </dsp:txXfrm>
    </dsp:sp>
    <dsp:sp modelId="{E6AA8927-C212-C746-8B8B-1CE202E23B0B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2AFBC6-AAD1-164F-ADE4-56C0A250AEDD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noProof="0"/>
            <a:t>Kontinuita procesů</a:t>
          </a:r>
        </a:p>
      </dsp:txBody>
      <dsp:txXfrm>
        <a:off x="0" y="1846281"/>
        <a:ext cx="5175384" cy="1843578"/>
      </dsp:txXfrm>
    </dsp:sp>
    <dsp:sp modelId="{43E0C48A-12B1-C14F-B0E4-87B40193A6D8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144A4F-4A1A-EC41-BBF7-7C6C92CF4EB2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noProof="0" dirty="0"/>
            <a:t>Role nového předsedy</a:t>
          </a:r>
        </a:p>
      </dsp:txBody>
      <dsp:txXfrm>
        <a:off x="0" y="3689859"/>
        <a:ext cx="5175384" cy="18435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E005A-851C-CC4F-ABF2-48A14CC9431F}">
      <dsp:nvSpPr>
        <dsp:cNvPr id="0" name=""/>
        <dsp:cNvSpPr/>
      </dsp:nvSpPr>
      <dsp:spPr>
        <a:xfrm>
          <a:off x="3995365" y="2199453"/>
          <a:ext cx="2826750" cy="490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296"/>
              </a:lnTo>
              <a:lnTo>
                <a:pt x="2826750" y="245296"/>
              </a:lnTo>
              <a:lnTo>
                <a:pt x="2826750" y="490593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8D5558-FCFF-F748-AB1D-3F0438CEB7BC}">
      <dsp:nvSpPr>
        <dsp:cNvPr id="0" name=""/>
        <dsp:cNvSpPr/>
      </dsp:nvSpPr>
      <dsp:spPr>
        <a:xfrm>
          <a:off x="3949645" y="2199453"/>
          <a:ext cx="91440" cy="4905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0593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2BEADE-36F0-6248-AAFE-173C9A8C7F08}">
      <dsp:nvSpPr>
        <dsp:cNvPr id="0" name=""/>
        <dsp:cNvSpPr/>
      </dsp:nvSpPr>
      <dsp:spPr>
        <a:xfrm>
          <a:off x="1168615" y="2199453"/>
          <a:ext cx="2826750" cy="490593"/>
        </a:xfrm>
        <a:custGeom>
          <a:avLst/>
          <a:gdLst/>
          <a:ahLst/>
          <a:cxnLst/>
          <a:rect l="0" t="0" r="0" b="0"/>
          <a:pathLst>
            <a:path>
              <a:moveTo>
                <a:pt x="2826750" y="0"/>
              </a:moveTo>
              <a:lnTo>
                <a:pt x="2826750" y="245296"/>
              </a:lnTo>
              <a:lnTo>
                <a:pt x="0" y="245296"/>
              </a:lnTo>
              <a:lnTo>
                <a:pt x="0" y="490593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2875D-10B6-8642-8FC8-9BABA084D500}">
      <dsp:nvSpPr>
        <dsp:cNvPr id="0" name=""/>
        <dsp:cNvSpPr/>
      </dsp:nvSpPr>
      <dsp:spPr>
        <a:xfrm>
          <a:off x="2827286" y="1031374"/>
          <a:ext cx="2336157" cy="11680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Ředitel kanceláře NAÚ TV</a:t>
          </a:r>
        </a:p>
      </dsp:txBody>
      <dsp:txXfrm>
        <a:off x="2827286" y="1031374"/>
        <a:ext cx="2336157" cy="1168078"/>
      </dsp:txXfrm>
    </dsp:sp>
    <dsp:sp modelId="{31803DCF-A9CA-5943-B446-CF24BE32FC5D}">
      <dsp:nvSpPr>
        <dsp:cNvPr id="0" name=""/>
        <dsp:cNvSpPr/>
      </dsp:nvSpPr>
      <dsp:spPr>
        <a:xfrm>
          <a:off x="536" y="2690046"/>
          <a:ext cx="2336157" cy="11680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Oddělení hodnocení a akreditací</a:t>
          </a:r>
        </a:p>
      </dsp:txBody>
      <dsp:txXfrm>
        <a:off x="536" y="2690046"/>
        <a:ext cx="2336157" cy="1168078"/>
      </dsp:txXfrm>
    </dsp:sp>
    <dsp:sp modelId="{DD4E2917-04EE-7F43-9FBA-C28AC6EF7E04}">
      <dsp:nvSpPr>
        <dsp:cNvPr id="0" name=""/>
        <dsp:cNvSpPr/>
      </dsp:nvSpPr>
      <dsp:spPr>
        <a:xfrm>
          <a:off x="2827286" y="2690046"/>
          <a:ext cx="2336157" cy="11680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Metodicko-koncepční oddělení</a:t>
          </a:r>
        </a:p>
      </dsp:txBody>
      <dsp:txXfrm>
        <a:off x="2827286" y="2690046"/>
        <a:ext cx="2336157" cy="1168078"/>
      </dsp:txXfrm>
    </dsp:sp>
    <dsp:sp modelId="{2B5ABB99-C660-DD49-9D69-591DEB8126E7}">
      <dsp:nvSpPr>
        <dsp:cNvPr id="0" name=""/>
        <dsp:cNvSpPr/>
      </dsp:nvSpPr>
      <dsp:spPr>
        <a:xfrm>
          <a:off x="5654037" y="2690046"/>
          <a:ext cx="2336157" cy="11680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Technicko-hospodářské oddělení</a:t>
          </a:r>
        </a:p>
      </dsp:txBody>
      <dsp:txXfrm>
        <a:off x="5654037" y="2690046"/>
        <a:ext cx="2336157" cy="11680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20D6EC-0A77-6842-B569-272A46AB9B99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93BDEF-3F2B-4544-9040-D820365E57EC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 dirty="0"/>
            <a:t>Proměna složení Rady</a:t>
          </a:r>
          <a:endParaRPr lang="en-US" sz="3400" kern="1200" dirty="0"/>
        </a:p>
      </dsp:txBody>
      <dsp:txXfrm>
        <a:off x="0" y="2703"/>
        <a:ext cx="5175384" cy="1843578"/>
      </dsp:txXfrm>
    </dsp:sp>
    <dsp:sp modelId="{233397DB-373D-8649-9587-F9547A8962C9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B497CD-45CF-9B45-A562-C83D6FDFA157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 dirty="0"/>
            <a:t>Akreditace VOŠ (nové úkoly)</a:t>
          </a:r>
          <a:endParaRPr lang="en-US" sz="3400" kern="1200" dirty="0"/>
        </a:p>
      </dsp:txBody>
      <dsp:txXfrm>
        <a:off x="0" y="1846281"/>
        <a:ext cx="5175384" cy="1843578"/>
      </dsp:txXfrm>
    </dsp:sp>
    <dsp:sp modelId="{747A1D19-CBCD-584B-B1DE-F81780C2C52E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4E41AE-F723-F040-95B7-9B7CA015B277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Transformace </a:t>
          </a:r>
          <a:r>
            <a:rPr lang="cs-CZ" sz="3400" kern="1200"/>
            <a:t>z hodnotícího orgánu na orgán, který sleduje kvalitu a procesy</a:t>
          </a:r>
          <a:endParaRPr lang="en-US" sz="3400" kern="1200"/>
        </a:p>
      </dsp:txBody>
      <dsp:txXfrm>
        <a:off x="0" y="3689859"/>
        <a:ext cx="5175384" cy="18435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18B94-6BE5-2445-AE09-21F8139EF926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50196A-6E15-7E4D-88D4-14C93360B011}">
      <dsp:nvSpPr>
        <dsp:cNvPr id="0" name=""/>
        <dsp:cNvSpPr/>
      </dsp:nvSpPr>
      <dsp:spPr>
        <a:xfrm>
          <a:off x="0" y="0"/>
          <a:ext cx="5175384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Zapojení předsedy do sestavování rozpočtu už v roce 2025</a:t>
          </a:r>
          <a:endParaRPr lang="en-US" sz="3600" kern="1200" dirty="0"/>
        </a:p>
      </dsp:txBody>
      <dsp:txXfrm>
        <a:off x="0" y="0"/>
        <a:ext cx="5175384" cy="2768070"/>
      </dsp:txXfrm>
    </dsp:sp>
    <dsp:sp modelId="{D423AF43-607B-8648-8C58-245D4781D0F8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DD3CF-6E8E-3040-9512-A1975590F672}">
      <dsp:nvSpPr>
        <dsp:cNvPr id="0" name=""/>
        <dsp:cNvSpPr/>
      </dsp:nvSpPr>
      <dsp:spPr>
        <a:xfrm>
          <a:off x="0" y="2768070"/>
          <a:ext cx="5175384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Navázaní reorganizace a efektivního fungování na výši přidělených prostředků</a:t>
          </a:r>
          <a:endParaRPr lang="en-US" sz="3600" kern="1200" dirty="0"/>
        </a:p>
      </dsp:txBody>
      <dsp:txXfrm>
        <a:off x="0" y="2768070"/>
        <a:ext cx="5175384" cy="276807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EF9860-DE40-9F41-ACF1-C6B56A89B965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684668-8538-1047-BFD4-6DAC65439A79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/>
            <a:t>Respektování</a:t>
          </a:r>
          <a:r>
            <a:rPr lang="en-US" sz="4000" kern="1200" dirty="0"/>
            <a:t> </a:t>
          </a:r>
          <a:r>
            <a:rPr lang="cs-CZ" sz="4000" kern="1200" dirty="0"/>
            <a:t>specifik</a:t>
          </a:r>
          <a:r>
            <a:rPr lang="en-US" sz="4000" kern="1200" dirty="0"/>
            <a:t> VOŠ</a:t>
          </a:r>
        </a:p>
      </dsp:txBody>
      <dsp:txXfrm>
        <a:off x="0" y="2703"/>
        <a:ext cx="5175384" cy="1843578"/>
      </dsp:txXfrm>
    </dsp:sp>
    <dsp:sp modelId="{1F99FE02-F184-564A-8041-9DD837485D7E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B6EAEC-C404-394B-9897-F319C7737BD9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/>
            <a:t>Aktivní využití přechodného období </a:t>
          </a:r>
          <a:endParaRPr lang="en-US" sz="4000" kern="1200"/>
        </a:p>
      </dsp:txBody>
      <dsp:txXfrm>
        <a:off x="0" y="1846281"/>
        <a:ext cx="5175384" cy="1843578"/>
      </dsp:txXfrm>
    </dsp:sp>
    <dsp:sp modelId="{E683167C-C3FC-E34C-9669-565BC0DAFDA7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A522C0-069C-4946-AAB3-0A9B7B526F05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Synergie mezi VOŠ a VŠ</a:t>
          </a:r>
          <a:r>
            <a:rPr lang="cs-CZ" sz="4000" kern="1200"/>
            <a:t> (uznávání vzdělání)</a:t>
          </a:r>
          <a:endParaRPr lang="en-US" sz="4000" kern="1200"/>
        </a:p>
      </dsp:txBody>
      <dsp:txXfrm>
        <a:off x="0" y="3689859"/>
        <a:ext cx="5175384" cy="18435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51657F-4FA7-494B-8BC1-3A601BEE4101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56950B-A15F-BC44-8C93-0ACE01350FD2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/>
            <a:t>Příprava</a:t>
          </a:r>
          <a:r>
            <a:rPr lang="en-US" sz="3700" kern="1200"/>
            <a:t> </a:t>
          </a:r>
          <a:r>
            <a:rPr lang="cs-CZ" sz="3700" kern="1200"/>
            <a:t>na</a:t>
          </a:r>
          <a:r>
            <a:rPr lang="en-US" sz="3700" kern="1200"/>
            <a:t> </a:t>
          </a:r>
          <a:r>
            <a:rPr lang="cs-CZ" sz="3700" kern="1200"/>
            <a:t>prodloužení</a:t>
          </a:r>
          <a:r>
            <a:rPr lang="en-US" sz="3700" kern="1200"/>
            <a:t> (od 2028)</a:t>
          </a:r>
        </a:p>
      </dsp:txBody>
      <dsp:txXfrm>
        <a:off x="0" y="2703"/>
        <a:ext cx="5175384" cy="1843578"/>
      </dsp:txXfrm>
    </dsp:sp>
    <dsp:sp modelId="{9A4173D5-2CE6-2E4A-BFC8-C1FC820D0641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0C9EFE-BF40-BF48-9595-8C1B9DBF9AF3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700" kern="1200" dirty="0"/>
            <a:t>Zaměření</a:t>
          </a:r>
          <a:r>
            <a:rPr lang="en-US" sz="3700" kern="1200" dirty="0"/>
            <a:t> </a:t>
          </a:r>
          <a:r>
            <a:rPr lang="cs-CZ" sz="3700" kern="1200" dirty="0"/>
            <a:t>na</a:t>
          </a:r>
          <a:r>
            <a:rPr lang="en-US" sz="3700" kern="1200" dirty="0"/>
            <a:t> </a:t>
          </a:r>
          <a:r>
            <a:rPr lang="cs-CZ" sz="3700" kern="1200" dirty="0"/>
            <a:t>vnitřní</a:t>
          </a:r>
          <a:r>
            <a:rPr lang="en-US" sz="3700" kern="1200" dirty="0"/>
            <a:t> </a:t>
          </a:r>
          <a:r>
            <a:rPr lang="cs-CZ" sz="3700" kern="1200" dirty="0"/>
            <a:t>systémy</a:t>
          </a:r>
          <a:r>
            <a:rPr lang="en-US" sz="3700" kern="1200" dirty="0"/>
            <a:t> </a:t>
          </a:r>
          <a:r>
            <a:rPr lang="cs-CZ" sz="3700" kern="1200" dirty="0"/>
            <a:t>kvality</a:t>
          </a:r>
          <a:endParaRPr lang="en-US" sz="3700" kern="1200" dirty="0"/>
        </a:p>
      </dsp:txBody>
      <dsp:txXfrm>
        <a:off x="0" y="1846281"/>
        <a:ext cx="5175384" cy="1843578"/>
      </dsp:txXfrm>
    </dsp:sp>
    <dsp:sp modelId="{1637E916-0255-1C47-B625-69BD0EEDDA41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9FFF2C-41AE-2547-BB3A-605ACF89249E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Využití zkušeností</a:t>
          </a:r>
          <a:r>
            <a:rPr lang="cs-CZ" sz="3700" kern="1200"/>
            <a:t> z vnějších hodnocení UK a MU</a:t>
          </a:r>
          <a:endParaRPr lang="en-US" sz="3700" kern="1200"/>
        </a:p>
      </dsp:txBody>
      <dsp:txXfrm>
        <a:off x="0" y="3689859"/>
        <a:ext cx="5175384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cs-CZ" sz="6300"/>
              <a:t>Projekt řízení a rozvoje NAÚ TV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1700"/>
              <a:t>Ondřej Mocek</a:t>
            </a:r>
          </a:p>
          <a:p>
            <a:pPr>
              <a:lnSpc>
                <a:spcPct val="90000"/>
              </a:lnSpc>
            </a:pPr>
            <a:r>
              <a:rPr lang="cs-CZ" sz="1700"/>
              <a:t>29. dubna 2025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9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cs-CZ" sz="2900"/>
              <a:t>Institucionální akreditace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7A66D6-622F-D1EE-80D0-EE998AE962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29199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cs-CZ" sz="4300"/>
              <a:t>Rozvoj systému zajišťování kvality 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44AAA9E-CBD8-372C-07FC-C14FA6767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32039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207BFE-92F5-BC95-92D9-80A708EC5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89AAA-D5F4-AFD2-5CF6-4B79AE1BD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cs-CZ" sz="4700"/>
              <a:t>NAÚ TV jako leader debaty </a:t>
            </a:r>
            <a:endParaRPr lang="cs-CZ" sz="4700">
              <a:ea typeface="Calibri"/>
              <a:cs typeface="Calibri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E197882-FA53-5EAC-F105-BD4D1B6AF5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496176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2081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cs-CZ" sz="4700"/>
              <a:t>Postavení studentů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3030D48-1DCD-D3C4-0457-8F9A20E834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27580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cs-CZ" sz="4700"/>
              <a:t>Profesní programy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E64A39-809A-00FA-9819-794ED710D2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69259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cs-CZ" sz="3600"/>
              <a:t>Mezinárodní uznání a spolupráce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F1E51A-EF21-0707-A1CE-72C6E0CF3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766286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E3F40-2782-1FD4-064D-CCA6DF353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5EBF4-E282-5471-89E8-33263D291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cs-CZ" sz="4800" dirty="0"/>
              <a:t>Hlavní priority</a:t>
            </a: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3015BE51-D2AD-667D-E16D-C61DCC0F77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719006"/>
              </p:ext>
            </p:extLst>
          </p:nvPr>
        </p:nvGraphicFramePr>
        <p:xfrm>
          <a:off x="3314700" y="676656"/>
          <a:ext cx="543610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2862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Zástupný obsah 2">
            <a:extLst>
              <a:ext uri="{FF2B5EF4-FFF2-40B4-BE49-F238E27FC236}">
                <a16:creationId xmlns:a16="http://schemas.microsoft.com/office/drawing/2014/main" id="{E994AA57-7718-ADA4-7F15-E910DF2EBF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321018"/>
              </p:ext>
            </p:extLst>
          </p:nvPr>
        </p:nvGraphicFramePr>
        <p:xfrm>
          <a:off x="627506" y="125333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3561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0420F9-6FC2-A492-3AFC-C69494C69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808DD3E-00E1-2AF7-8A13-E37C32AD10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289375"/>
              </p:ext>
            </p:extLst>
          </p:nvPr>
        </p:nvGraphicFramePr>
        <p:xfrm>
          <a:off x="627506" y="1219200"/>
          <a:ext cx="78867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534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080F-5D92-F89B-91B1-054931117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AF339-BCCC-2B26-E1F6-999A31E90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cs-CZ" sz="4800" dirty="0"/>
              <a:t>Hlavní priority</a:t>
            </a: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C3CE757F-85D4-8235-D9A3-5AF1CAB7160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14700" y="676656"/>
          <a:ext cx="543610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1997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cs-CZ" sz="4300"/>
              <a:t>Ustavení a stabilizace úřadu</a:t>
            </a:r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D442688-8EBD-8121-193F-84BF5244C8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16154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369" y="238539"/>
            <a:ext cx="8263890" cy="1434415"/>
          </a:xfrm>
        </p:spPr>
        <p:txBody>
          <a:bodyPr anchor="b">
            <a:normAutofit/>
          </a:bodyPr>
          <a:lstStyle/>
          <a:p>
            <a:r>
              <a:rPr lang="cs-CZ" sz="4700"/>
              <a:t>Nová organizační struktura</a:t>
            </a: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9369" y="1681544"/>
            <a:ext cx="8229600" cy="18288"/>
          </a:xfrm>
          <a:custGeom>
            <a:avLst/>
            <a:gdLst>
              <a:gd name="connsiteX0" fmla="*/ 0 w 8229600"/>
              <a:gd name="connsiteY0" fmla="*/ 0 h 18288"/>
              <a:gd name="connsiteX1" fmla="*/ 521208 w 8229600"/>
              <a:gd name="connsiteY1" fmla="*/ 0 h 18288"/>
              <a:gd name="connsiteX2" fmla="*/ 1371600 w 8229600"/>
              <a:gd name="connsiteY2" fmla="*/ 0 h 18288"/>
              <a:gd name="connsiteX3" fmla="*/ 2221992 w 8229600"/>
              <a:gd name="connsiteY3" fmla="*/ 0 h 18288"/>
              <a:gd name="connsiteX4" fmla="*/ 3072384 w 8229600"/>
              <a:gd name="connsiteY4" fmla="*/ 0 h 18288"/>
              <a:gd name="connsiteX5" fmla="*/ 3511296 w 8229600"/>
              <a:gd name="connsiteY5" fmla="*/ 0 h 18288"/>
              <a:gd name="connsiteX6" fmla="*/ 4114800 w 8229600"/>
              <a:gd name="connsiteY6" fmla="*/ 0 h 18288"/>
              <a:gd name="connsiteX7" fmla="*/ 4553712 w 8229600"/>
              <a:gd name="connsiteY7" fmla="*/ 0 h 18288"/>
              <a:gd name="connsiteX8" fmla="*/ 5239512 w 8229600"/>
              <a:gd name="connsiteY8" fmla="*/ 0 h 18288"/>
              <a:gd name="connsiteX9" fmla="*/ 5843016 w 8229600"/>
              <a:gd name="connsiteY9" fmla="*/ 0 h 18288"/>
              <a:gd name="connsiteX10" fmla="*/ 6611112 w 8229600"/>
              <a:gd name="connsiteY10" fmla="*/ 0 h 18288"/>
              <a:gd name="connsiteX11" fmla="*/ 7461504 w 8229600"/>
              <a:gd name="connsiteY11" fmla="*/ 0 h 18288"/>
              <a:gd name="connsiteX12" fmla="*/ 8229600 w 8229600"/>
              <a:gd name="connsiteY12" fmla="*/ 0 h 18288"/>
              <a:gd name="connsiteX13" fmla="*/ 8229600 w 8229600"/>
              <a:gd name="connsiteY13" fmla="*/ 18288 h 18288"/>
              <a:gd name="connsiteX14" fmla="*/ 7461504 w 8229600"/>
              <a:gd name="connsiteY14" fmla="*/ 18288 h 18288"/>
              <a:gd name="connsiteX15" fmla="*/ 6940296 w 8229600"/>
              <a:gd name="connsiteY15" fmla="*/ 18288 h 18288"/>
              <a:gd name="connsiteX16" fmla="*/ 6419088 w 8229600"/>
              <a:gd name="connsiteY16" fmla="*/ 18288 h 18288"/>
              <a:gd name="connsiteX17" fmla="*/ 5650992 w 8229600"/>
              <a:gd name="connsiteY17" fmla="*/ 18288 h 18288"/>
              <a:gd name="connsiteX18" fmla="*/ 5129784 w 8229600"/>
              <a:gd name="connsiteY18" fmla="*/ 18288 h 18288"/>
              <a:gd name="connsiteX19" fmla="*/ 4690872 w 8229600"/>
              <a:gd name="connsiteY19" fmla="*/ 18288 h 18288"/>
              <a:gd name="connsiteX20" fmla="*/ 4087368 w 8229600"/>
              <a:gd name="connsiteY20" fmla="*/ 18288 h 18288"/>
              <a:gd name="connsiteX21" fmla="*/ 3401568 w 8229600"/>
              <a:gd name="connsiteY21" fmla="*/ 18288 h 18288"/>
              <a:gd name="connsiteX22" fmla="*/ 2798064 w 8229600"/>
              <a:gd name="connsiteY22" fmla="*/ 18288 h 18288"/>
              <a:gd name="connsiteX23" fmla="*/ 2276856 w 8229600"/>
              <a:gd name="connsiteY23" fmla="*/ 18288 h 18288"/>
              <a:gd name="connsiteX24" fmla="*/ 1426464 w 8229600"/>
              <a:gd name="connsiteY24" fmla="*/ 18288 h 18288"/>
              <a:gd name="connsiteX25" fmla="*/ 740664 w 8229600"/>
              <a:gd name="connsiteY25" fmla="*/ 18288 h 18288"/>
              <a:gd name="connsiteX26" fmla="*/ 0 w 8229600"/>
              <a:gd name="connsiteY26" fmla="*/ 18288 h 18288"/>
              <a:gd name="connsiteX27" fmla="*/ 0 w 8229600"/>
              <a:gd name="connsiteY2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229600" h="18288" fill="none" extrusionOk="0">
                <a:moveTo>
                  <a:pt x="0" y="0"/>
                </a:moveTo>
                <a:cubicBezTo>
                  <a:pt x="227594" y="-4267"/>
                  <a:pt x="329693" y="13251"/>
                  <a:pt x="521208" y="0"/>
                </a:cubicBezTo>
                <a:cubicBezTo>
                  <a:pt x="712723" y="-13251"/>
                  <a:pt x="1137373" y="-13618"/>
                  <a:pt x="1371600" y="0"/>
                </a:cubicBezTo>
                <a:cubicBezTo>
                  <a:pt x="1605827" y="13618"/>
                  <a:pt x="1975382" y="-27374"/>
                  <a:pt x="2221992" y="0"/>
                </a:cubicBezTo>
                <a:cubicBezTo>
                  <a:pt x="2468602" y="27374"/>
                  <a:pt x="2863316" y="-20517"/>
                  <a:pt x="3072384" y="0"/>
                </a:cubicBezTo>
                <a:cubicBezTo>
                  <a:pt x="3281452" y="20517"/>
                  <a:pt x="3331438" y="10793"/>
                  <a:pt x="3511296" y="0"/>
                </a:cubicBezTo>
                <a:cubicBezTo>
                  <a:pt x="3691154" y="-10793"/>
                  <a:pt x="3906405" y="-29737"/>
                  <a:pt x="4114800" y="0"/>
                </a:cubicBezTo>
                <a:cubicBezTo>
                  <a:pt x="4323195" y="29737"/>
                  <a:pt x="4428852" y="-2234"/>
                  <a:pt x="4553712" y="0"/>
                </a:cubicBezTo>
                <a:cubicBezTo>
                  <a:pt x="4678572" y="2234"/>
                  <a:pt x="5065629" y="29368"/>
                  <a:pt x="5239512" y="0"/>
                </a:cubicBezTo>
                <a:cubicBezTo>
                  <a:pt x="5413395" y="-29368"/>
                  <a:pt x="5703888" y="11839"/>
                  <a:pt x="5843016" y="0"/>
                </a:cubicBezTo>
                <a:cubicBezTo>
                  <a:pt x="5982144" y="-11839"/>
                  <a:pt x="6260765" y="24719"/>
                  <a:pt x="6611112" y="0"/>
                </a:cubicBezTo>
                <a:cubicBezTo>
                  <a:pt x="6961459" y="-24719"/>
                  <a:pt x="7228293" y="32959"/>
                  <a:pt x="7461504" y="0"/>
                </a:cubicBezTo>
                <a:cubicBezTo>
                  <a:pt x="7694715" y="-32959"/>
                  <a:pt x="7990029" y="-3422"/>
                  <a:pt x="8229600" y="0"/>
                </a:cubicBezTo>
                <a:cubicBezTo>
                  <a:pt x="8228940" y="5812"/>
                  <a:pt x="8229447" y="9773"/>
                  <a:pt x="8229600" y="18288"/>
                </a:cubicBezTo>
                <a:cubicBezTo>
                  <a:pt x="7940706" y="-9293"/>
                  <a:pt x="7792584" y="-16009"/>
                  <a:pt x="7461504" y="18288"/>
                </a:cubicBezTo>
                <a:cubicBezTo>
                  <a:pt x="7130424" y="52585"/>
                  <a:pt x="7080072" y="43845"/>
                  <a:pt x="6940296" y="18288"/>
                </a:cubicBezTo>
                <a:cubicBezTo>
                  <a:pt x="6800520" y="-7269"/>
                  <a:pt x="6672872" y="26671"/>
                  <a:pt x="6419088" y="18288"/>
                </a:cubicBezTo>
                <a:cubicBezTo>
                  <a:pt x="6165304" y="9905"/>
                  <a:pt x="5869721" y="4987"/>
                  <a:pt x="5650992" y="18288"/>
                </a:cubicBezTo>
                <a:cubicBezTo>
                  <a:pt x="5432263" y="31589"/>
                  <a:pt x="5308310" y="3023"/>
                  <a:pt x="5129784" y="18288"/>
                </a:cubicBezTo>
                <a:cubicBezTo>
                  <a:pt x="4951258" y="33553"/>
                  <a:pt x="4799696" y="15357"/>
                  <a:pt x="4690872" y="18288"/>
                </a:cubicBezTo>
                <a:cubicBezTo>
                  <a:pt x="4582048" y="21219"/>
                  <a:pt x="4311124" y="-7836"/>
                  <a:pt x="4087368" y="18288"/>
                </a:cubicBezTo>
                <a:cubicBezTo>
                  <a:pt x="3863612" y="44412"/>
                  <a:pt x="3730288" y="13374"/>
                  <a:pt x="3401568" y="18288"/>
                </a:cubicBezTo>
                <a:cubicBezTo>
                  <a:pt x="3072848" y="23202"/>
                  <a:pt x="3020684" y="32425"/>
                  <a:pt x="2798064" y="18288"/>
                </a:cubicBezTo>
                <a:cubicBezTo>
                  <a:pt x="2575444" y="4151"/>
                  <a:pt x="2440915" y="-7352"/>
                  <a:pt x="2276856" y="18288"/>
                </a:cubicBezTo>
                <a:cubicBezTo>
                  <a:pt x="2112797" y="43928"/>
                  <a:pt x="1726502" y="-9560"/>
                  <a:pt x="1426464" y="18288"/>
                </a:cubicBezTo>
                <a:cubicBezTo>
                  <a:pt x="1126426" y="46136"/>
                  <a:pt x="992925" y="21016"/>
                  <a:pt x="740664" y="18288"/>
                </a:cubicBezTo>
                <a:cubicBezTo>
                  <a:pt x="488403" y="15560"/>
                  <a:pt x="195650" y="-16061"/>
                  <a:pt x="0" y="18288"/>
                </a:cubicBezTo>
                <a:cubicBezTo>
                  <a:pt x="348" y="9455"/>
                  <a:pt x="654" y="3983"/>
                  <a:pt x="0" y="0"/>
                </a:cubicBezTo>
                <a:close/>
              </a:path>
              <a:path w="8229600" h="18288" stroke="0" extrusionOk="0">
                <a:moveTo>
                  <a:pt x="0" y="0"/>
                </a:moveTo>
                <a:cubicBezTo>
                  <a:pt x="259263" y="-9445"/>
                  <a:pt x="404731" y="4427"/>
                  <a:pt x="521208" y="0"/>
                </a:cubicBezTo>
                <a:cubicBezTo>
                  <a:pt x="637685" y="-4427"/>
                  <a:pt x="839187" y="564"/>
                  <a:pt x="960120" y="0"/>
                </a:cubicBezTo>
                <a:cubicBezTo>
                  <a:pt x="1081053" y="-564"/>
                  <a:pt x="1313469" y="-16481"/>
                  <a:pt x="1481328" y="0"/>
                </a:cubicBezTo>
                <a:cubicBezTo>
                  <a:pt x="1649187" y="16481"/>
                  <a:pt x="1885247" y="26161"/>
                  <a:pt x="2167128" y="0"/>
                </a:cubicBezTo>
                <a:cubicBezTo>
                  <a:pt x="2449009" y="-26161"/>
                  <a:pt x="2761875" y="-22202"/>
                  <a:pt x="2935224" y="0"/>
                </a:cubicBezTo>
                <a:cubicBezTo>
                  <a:pt x="3108573" y="22202"/>
                  <a:pt x="3540687" y="-2863"/>
                  <a:pt x="3785616" y="0"/>
                </a:cubicBezTo>
                <a:cubicBezTo>
                  <a:pt x="4030545" y="2863"/>
                  <a:pt x="4280774" y="-12442"/>
                  <a:pt x="4636008" y="0"/>
                </a:cubicBezTo>
                <a:cubicBezTo>
                  <a:pt x="4991242" y="12442"/>
                  <a:pt x="5025483" y="16914"/>
                  <a:pt x="5239512" y="0"/>
                </a:cubicBezTo>
                <a:cubicBezTo>
                  <a:pt x="5453541" y="-16914"/>
                  <a:pt x="5754008" y="16592"/>
                  <a:pt x="6007608" y="0"/>
                </a:cubicBezTo>
                <a:cubicBezTo>
                  <a:pt x="6261208" y="-16592"/>
                  <a:pt x="6407957" y="-11909"/>
                  <a:pt x="6693408" y="0"/>
                </a:cubicBezTo>
                <a:cubicBezTo>
                  <a:pt x="6978859" y="11909"/>
                  <a:pt x="7015437" y="-20890"/>
                  <a:pt x="7296912" y="0"/>
                </a:cubicBezTo>
                <a:cubicBezTo>
                  <a:pt x="7578387" y="20890"/>
                  <a:pt x="7859622" y="46406"/>
                  <a:pt x="8229600" y="0"/>
                </a:cubicBezTo>
                <a:cubicBezTo>
                  <a:pt x="8230508" y="6337"/>
                  <a:pt x="8228722" y="11778"/>
                  <a:pt x="8229600" y="18288"/>
                </a:cubicBezTo>
                <a:cubicBezTo>
                  <a:pt x="8075287" y="35054"/>
                  <a:pt x="7821366" y="21850"/>
                  <a:pt x="7626096" y="18288"/>
                </a:cubicBezTo>
                <a:cubicBezTo>
                  <a:pt x="7430826" y="14726"/>
                  <a:pt x="7320004" y="-9669"/>
                  <a:pt x="7022592" y="18288"/>
                </a:cubicBezTo>
                <a:cubicBezTo>
                  <a:pt x="6725180" y="46245"/>
                  <a:pt x="6348804" y="-14025"/>
                  <a:pt x="6172200" y="18288"/>
                </a:cubicBezTo>
                <a:cubicBezTo>
                  <a:pt x="5995596" y="50601"/>
                  <a:pt x="5788102" y="22890"/>
                  <a:pt x="5650992" y="18288"/>
                </a:cubicBezTo>
                <a:cubicBezTo>
                  <a:pt x="5513882" y="13686"/>
                  <a:pt x="5198399" y="29121"/>
                  <a:pt x="4882896" y="18288"/>
                </a:cubicBezTo>
                <a:cubicBezTo>
                  <a:pt x="4567393" y="7455"/>
                  <a:pt x="4557008" y="26965"/>
                  <a:pt x="4443984" y="18288"/>
                </a:cubicBezTo>
                <a:cubicBezTo>
                  <a:pt x="4330960" y="9611"/>
                  <a:pt x="4061674" y="28891"/>
                  <a:pt x="3758184" y="18288"/>
                </a:cubicBezTo>
                <a:cubicBezTo>
                  <a:pt x="3454694" y="7685"/>
                  <a:pt x="3380392" y="19119"/>
                  <a:pt x="3236976" y="18288"/>
                </a:cubicBezTo>
                <a:cubicBezTo>
                  <a:pt x="3093560" y="17457"/>
                  <a:pt x="2632116" y="37607"/>
                  <a:pt x="2386584" y="18288"/>
                </a:cubicBezTo>
                <a:cubicBezTo>
                  <a:pt x="2141052" y="-1031"/>
                  <a:pt x="2110884" y="28777"/>
                  <a:pt x="1947672" y="18288"/>
                </a:cubicBezTo>
                <a:cubicBezTo>
                  <a:pt x="1784460" y="7799"/>
                  <a:pt x="1535467" y="461"/>
                  <a:pt x="1261872" y="18288"/>
                </a:cubicBezTo>
                <a:cubicBezTo>
                  <a:pt x="988277" y="36115"/>
                  <a:pt x="1021096" y="10375"/>
                  <a:pt x="822960" y="18288"/>
                </a:cubicBezTo>
                <a:cubicBezTo>
                  <a:pt x="624824" y="26201"/>
                  <a:pt x="298309" y="1283"/>
                  <a:pt x="0" y="18288"/>
                </a:cubicBezTo>
                <a:cubicBezTo>
                  <a:pt x="-633" y="12278"/>
                  <a:pt x="-757" y="5867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B867FF5-407A-5235-E134-3C4EEF7624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6081808"/>
              </p:ext>
            </p:extLst>
          </p:nvPr>
        </p:nvGraphicFramePr>
        <p:xfrm>
          <a:off x="575491" y="1326388"/>
          <a:ext cx="7990731" cy="4889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cs-CZ" sz="4700"/>
              <a:t>Rada NAÚ TV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50EF63-C949-5D38-975E-62AE49CFAF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204065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cs-CZ" sz="4000"/>
              <a:t>Rozpočet a financování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29411D-D76F-E7EC-1AEB-9E6144E214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62162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cs-CZ" sz="4300"/>
              <a:t>VOŠ a akreditace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A8D4B02-849B-D8EC-3973-18B68B35D7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723515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2842</TotalTime>
  <Words>369</Words>
  <Application>Microsoft Macintosh PowerPoint</Application>
  <PresentationFormat>Předvádění na obrazovce (4:3)</PresentationFormat>
  <Paragraphs>66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Projekt řízení a rozvoje NAÚ TV</vt:lpstr>
      <vt:lpstr>Prezentace aplikace PowerPoint</vt:lpstr>
      <vt:lpstr>Prezentace aplikace PowerPoint</vt:lpstr>
      <vt:lpstr>Hlavní priority</vt:lpstr>
      <vt:lpstr>Ustavení a stabilizace úřadu</vt:lpstr>
      <vt:lpstr>Nová organizační struktura</vt:lpstr>
      <vt:lpstr>Rada NAÚ TV</vt:lpstr>
      <vt:lpstr>Rozpočet a financování</vt:lpstr>
      <vt:lpstr>VOŠ a akreditace</vt:lpstr>
      <vt:lpstr>Institucionální akreditace</vt:lpstr>
      <vt:lpstr>Rozvoj systému zajišťování kvality </vt:lpstr>
      <vt:lpstr>NAÚ TV jako leader debaty </vt:lpstr>
      <vt:lpstr>Postavení studentů</vt:lpstr>
      <vt:lpstr>Profesní programy</vt:lpstr>
      <vt:lpstr>Mezinárodní uznání a spolupráce</vt:lpstr>
      <vt:lpstr>Hlavní priority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Ondřej Mocek</cp:lastModifiedBy>
  <cp:revision>10</cp:revision>
  <dcterms:created xsi:type="dcterms:W3CDTF">2013-01-27T09:14:16Z</dcterms:created>
  <dcterms:modified xsi:type="dcterms:W3CDTF">2025-04-28T10:35:22Z</dcterms:modified>
  <cp:category/>
</cp:coreProperties>
</file>