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076138171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076138212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C78C1A-E7C6-4746-88AB-23EAF392B64E}" name="Hrivnák Tomáš" initials="HT" userId="S::tomas.hrivnak@npi.cz::4052052c-78bc-4c3a-a57b-8212520d6471" providerId="AD"/>
  <p188:author id="{45937845-287D-6317-8E8F-E1A7CD303217}" name="Bezděková Patricie" initials="BP" userId="S::patricie.bezdekova@npi.cz::05f9c6b7-74f1-4de5-815b-c1767a707823" providerId="AD"/>
  <p188:author id="{7D54025A-70F8-C0A0-FB75-47DE59FCC9EB}" name="Štěpánek Jan" initials="ŠJ" userId="S::jan.stepanek@npi.cz::0665048c-6e27-47d6-913d-c3728f1a2671" providerId="AD"/>
  <p188:author id="{BEDF5992-F2B5-8D20-9996-6F8858DD4EBE}" name="Puchovská Anna" initials="PA" userId="S::anna.puchovska@npi.cz::0d7938c5-a612-45ee-a2e5-ff577e398fd9" providerId="AD"/>
  <p188:author id="{24B44A9C-C3B4-A5F4-7E94-507AA06733C4}" name="Kocurek Josef" initials="KJ" userId="S::josef.kocurek@npi.cz::f5ca749c-687d-463e-b9f6-b629c8784e95" providerId="AD"/>
  <p188:author id="{58718BB5-28A1-54B8-4963-B5FE7EDB2307}" name="Zmátlová Anna" initials="ZA" userId="S::anna.zmatlova@npi.cz::c2b9cb2f-dccf-4ac0-9e14-1c906fe2fc25" providerId="AD"/>
  <p188:author id="{321978C1-B4AA-9A87-63AA-EE742514F34F}" name="Fenclová Anna" initials="FA" userId="S::anna.fenclova@npi.cz::4fa913b2-f28d-4efd-8b8d-de0a15a18a7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16E"/>
    <a:srgbClr val="3566FC"/>
    <a:srgbClr val="FDAE82"/>
    <a:srgbClr val="7D272D"/>
    <a:srgbClr val="E3E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961F9A-5AFB-F4D1-7006-56C82843E749}" v="14" dt="2025-09-30T14:04:50.865"/>
    <p1510:client id="{9693EC8B-222B-9AB8-B232-9B2B637F6C6B}" v="2" dt="2025-09-30T14:00:23.8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3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F24C26B-1C45-4D0C-86D7-810B7AC39E9F}" type="datetimeFigureOut">
              <a:rPr lang="cs-CZ" smtClean="0"/>
              <a:pPr/>
              <a:t>30.09.2025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7F8F09A-4B79-42B7-A0E5-E0ACD3FB5C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038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">
    <p:bg>
      <p:bgPr>
        <a:solidFill>
          <a:srgbClr val="356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999" y="3603244"/>
            <a:ext cx="10800000" cy="54000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Název celé prezentace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0112" y="4307366"/>
            <a:ext cx="10799887" cy="15611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Doplňující text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1656BA5-55C3-C16E-E08A-FDCC13C84D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0000" y="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27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55E342FB-0466-4BD2-8C72-ACE5283C3E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128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">
    <p:bg>
      <p:bgPr>
        <a:solidFill>
          <a:srgbClr val="356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112" y="3571982"/>
            <a:ext cx="10800000" cy="54000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Poděkování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0112" y="4307366"/>
            <a:ext cx="10799887" cy="15611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Doplňující text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2C49C9E-0F03-8ED6-CDFC-D9C14B88A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0000" y="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02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VĚR">
    <p:bg>
      <p:bgPr>
        <a:solidFill>
          <a:srgbClr val="356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2C49C9E-0F03-8ED6-CDFC-D9C14B88A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0000" y="0"/>
            <a:ext cx="540000" cy="540000"/>
          </a:xfrm>
          <a:prstGeom prst="rect">
            <a:avLst/>
          </a:prstGeom>
        </p:spPr>
      </p:pic>
      <p:pic>
        <p:nvPicPr>
          <p:cNvPr id="2050" name="Picture 2" descr="A black background with white dots&#10;&#10;AI-generated content may be incorrect.">
            <a:extLst>
              <a:ext uri="{FF2B5EF4-FFF2-40B4-BE49-F238E27FC236}">
                <a16:creationId xmlns:a16="http://schemas.microsoft.com/office/drawing/2014/main" id="{AFE740D1-81D9-B88A-DC08-57265444DE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098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black and white background with white lines&#10;&#10;AI-generated content may be incorrect.">
            <a:extLst>
              <a:ext uri="{FF2B5EF4-FFF2-40B4-BE49-F238E27FC236}">
                <a16:creationId xmlns:a16="http://schemas.microsoft.com/office/drawing/2014/main" id="{D5942355-C408-C9B1-67A8-F918CA747E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450" y="4648200"/>
            <a:ext cx="36385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dpis 1" descr="Název celé prezentace">
            <a:extLst>
              <a:ext uri="{FF2B5EF4-FFF2-40B4-BE49-F238E27FC236}">
                <a16:creationId xmlns:a16="http://schemas.microsoft.com/office/drawing/2014/main" id="{17AD9779-5B3D-AC66-6426-0116811C6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5336" y="2543175"/>
            <a:ext cx="4688114" cy="1104089"/>
          </a:xfrm>
        </p:spPr>
        <p:txBody>
          <a:bodyPr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Lorem ipsum </a:t>
            </a:r>
          </a:p>
        </p:txBody>
      </p:sp>
    </p:spTree>
    <p:extLst>
      <p:ext uri="{BB962C8B-B14F-4D97-AF65-F5344CB8AC3E}">
        <p14:creationId xmlns:p14="http://schemas.microsoft.com/office/powerpoint/2010/main" val="264787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25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DB02648A-D20A-B906-9B5F-F9EC7FA8C61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6268463" cy="68580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GB"/>
              <a:t>Click icon to add picture</a:t>
            </a:r>
            <a:endParaRPr lang="en-R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435EF53-A249-129E-8BF8-30D162CAE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5675" y="1953165"/>
            <a:ext cx="4678994" cy="1434495"/>
          </a:xfrm>
          <a:noFill/>
        </p:spPr>
        <p:txBody>
          <a:bodyPr anchor="b"/>
          <a:lstStyle>
            <a:lvl1pPr algn="l">
              <a:spcAft>
                <a:spcPts val="600"/>
              </a:spcAft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Hello there,</a:t>
            </a:r>
            <a:br>
              <a:rPr lang="en-GB"/>
            </a:br>
            <a:r>
              <a:rPr lang="en-GB"/>
              <a:t>I’m a title slide</a:t>
            </a:r>
            <a:endParaRPr lang="en-RU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1A2F8AC-2A00-2594-6A40-AFEEFE4394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25675" y="4866876"/>
            <a:ext cx="3749160" cy="338554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XX - XX – XXXX</a:t>
            </a:r>
            <a:endParaRPr lang="en-RU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4873D5E-0C27-2286-CCB6-1E434CC108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25675" y="4461762"/>
            <a:ext cx="3749160" cy="338554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Location</a:t>
            </a:r>
            <a:endParaRPr lang="en-RU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639C6E1-0995-DEC4-00AB-52D9348BC1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25675" y="3541597"/>
            <a:ext cx="3749160" cy="351140"/>
          </a:xfrm>
        </p:spPr>
        <p:txBody>
          <a:bodyPr anchor="t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err="1"/>
              <a:t>Subheadline</a:t>
            </a:r>
            <a:r>
              <a:rPr lang="en-GB"/>
              <a:t> goes here</a:t>
            </a:r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56324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38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>
            <a:extLst>
              <a:ext uri="{FF2B5EF4-FFF2-40B4-BE49-F238E27FC236}">
                <a16:creationId xmlns:a16="http://schemas.microsoft.com/office/drawing/2014/main" id="{B1896CA5-E686-02DF-7AA6-3ABC9680B860}"/>
              </a:ext>
            </a:extLst>
          </p:cNvPr>
          <p:cNvSpPr/>
          <p:nvPr userDrawn="1"/>
        </p:nvSpPr>
        <p:spPr>
          <a:xfrm>
            <a:off x="13678" y="4864"/>
            <a:ext cx="6096000" cy="6861594"/>
          </a:xfrm>
          <a:custGeom>
            <a:avLst/>
            <a:gdLst>
              <a:gd name="connsiteX0" fmla="*/ 0 w 5359400"/>
              <a:gd name="connsiteY0" fmla="*/ 0 h 6858000"/>
              <a:gd name="connsiteX1" fmla="*/ 5359400 w 5359400"/>
              <a:gd name="connsiteY1" fmla="*/ 0 h 6858000"/>
              <a:gd name="connsiteX2" fmla="*/ 5359400 w 5359400"/>
              <a:gd name="connsiteY2" fmla="*/ 6858000 h 6858000"/>
              <a:gd name="connsiteX3" fmla="*/ 0 w 5359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400" h="6858000">
                <a:moveTo>
                  <a:pt x="0" y="0"/>
                </a:moveTo>
                <a:lnTo>
                  <a:pt x="5359400" y="0"/>
                </a:lnTo>
                <a:lnTo>
                  <a:pt x="5359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A group of people with a child&#10;&#10;AI-generated content may be incorrect.">
            <a:extLst>
              <a:ext uri="{FF2B5EF4-FFF2-40B4-BE49-F238E27FC236}">
                <a16:creationId xmlns:a16="http://schemas.microsoft.com/office/drawing/2014/main" id="{A465E960-F6C3-1490-5078-C16B36336F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8" y="204029"/>
            <a:ext cx="4641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0E8FECA1-DA73-0B71-50D7-CCB792AC17E3}"/>
              </a:ext>
            </a:extLst>
          </p:cNvPr>
          <p:cNvSpPr txBox="1"/>
          <p:nvPr userDrawn="1"/>
        </p:nvSpPr>
        <p:spPr>
          <a:xfrm>
            <a:off x="6781935" y="1674674"/>
            <a:ext cx="4737100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600">
                <a:solidFill>
                  <a:srgbClr val="02216E"/>
                </a:solidFill>
                <a:latin typeface="Georgia"/>
              </a:rPr>
              <a:t>Lorem ipsum dolor sit amet, consectetur adipiscing elit</a:t>
            </a:r>
            <a:endParaRPr lang="en-US" sz="3600"/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6140E1FA-3515-F4CF-8157-469711BCC875}"/>
              </a:ext>
            </a:extLst>
          </p:cNvPr>
          <p:cNvSpPr txBox="1"/>
          <p:nvPr userDrawn="1"/>
        </p:nvSpPr>
        <p:spPr>
          <a:xfrm>
            <a:off x="6781935" y="5183326"/>
            <a:ext cx="438362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>
                <a:solidFill>
                  <a:srgbClr val="02216E"/>
                </a:solidFill>
                <a:latin typeface="+mn-lt"/>
              </a:rPr>
              <a:t>Lorem ipsum dolor sit amet</a:t>
            </a:r>
            <a:endParaRPr lang="cs-CZ" sz="2400" noProof="0">
              <a:solidFill>
                <a:srgbClr val="02216E"/>
              </a:solidFill>
              <a:latin typeface="+mn-lt"/>
              <a:ea typeface="Open San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130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17" name="Zástupný symbol pro text 6">
            <a:extLst>
              <a:ext uri="{FF2B5EF4-FFF2-40B4-BE49-F238E27FC236}">
                <a16:creationId xmlns:a16="http://schemas.microsoft.com/office/drawing/2014/main" id="{5CF358EC-34A8-4867-8956-3BF8B9F6B0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359" y="1847472"/>
            <a:ext cx="3071386" cy="4552444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Autor</a:t>
            </a:r>
          </a:p>
        </p:txBody>
      </p:sp>
      <p:sp>
        <p:nvSpPr>
          <p:cNvPr id="18" name="Zástupný symbol pro text 6">
            <a:extLst>
              <a:ext uri="{FF2B5EF4-FFF2-40B4-BE49-F238E27FC236}">
                <a16:creationId xmlns:a16="http://schemas.microsoft.com/office/drawing/2014/main" id="{A431622F-AA7B-409D-AE99-59D33AD6ED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1587" y="1847472"/>
            <a:ext cx="7474382" cy="4552444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rgbClr val="02216E"/>
                </a:solidFill>
              </a:defRPr>
            </a:lvl1pPr>
          </a:lstStyle>
          <a:p>
            <a:pPr lvl="0"/>
            <a:r>
              <a:rPr lang="cs-CZ"/>
              <a:t>Název oddílu</a:t>
            </a:r>
          </a:p>
        </p:txBody>
      </p:sp>
    </p:spTree>
    <p:extLst>
      <p:ext uri="{BB962C8B-B14F-4D97-AF65-F5344CB8AC3E}">
        <p14:creationId xmlns:p14="http://schemas.microsoft.com/office/powerpoint/2010/main" val="4237413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18" name="Zástupný symbol pro text 6">
            <a:extLst>
              <a:ext uri="{FF2B5EF4-FFF2-40B4-BE49-F238E27FC236}">
                <a16:creationId xmlns:a16="http://schemas.microsoft.com/office/drawing/2014/main" id="{A431622F-AA7B-409D-AE99-59D33AD6ED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0411" y="1839071"/>
            <a:ext cx="7474382" cy="4552444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rgbClr val="02216E"/>
                </a:solidFill>
              </a:defRPr>
            </a:lvl1pPr>
          </a:lstStyle>
          <a:p>
            <a:pPr lvl="0"/>
            <a:r>
              <a:rPr lang="cs-CZ"/>
              <a:t>Lorem ipsum </a:t>
            </a:r>
          </a:p>
        </p:txBody>
      </p:sp>
      <p:sp>
        <p:nvSpPr>
          <p:cNvPr id="2" name="AutoShape 6">
            <a:extLst>
              <a:ext uri="{FF2B5EF4-FFF2-40B4-BE49-F238E27FC236}">
                <a16:creationId xmlns:a16="http://schemas.microsoft.com/office/drawing/2014/main" id="{E997AF1D-65B4-7D0E-568B-1BC62CBB82C4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727400" y="530775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8">
            <a:extLst>
              <a:ext uri="{FF2B5EF4-FFF2-40B4-BE49-F238E27FC236}">
                <a16:creationId xmlns:a16="http://schemas.microsoft.com/office/drawing/2014/main" id="{65CCA882-F41A-9F7F-1BBD-DD0CD24152F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205811" y="500295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10">
            <a:extLst>
              <a:ext uri="{FF2B5EF4-FFF2-40B4-BE49-F238E27FC236}">
                <a16:creationId xmlns:a16="http://schemas.microsoft.com/office/drawing/2014/main" id="{EA5F563C-81C3-E2E3-8225-B7F9C5ABC30C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84150" y="-1622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AutoShape 19">
            <a:extLst>
              <a:ext uri="{FF2B5EF4-FFF2-40B4-BE49-F238E27FC236}">
                <a16:creationId xmlns:a16="http://schemas.microsoft.com/office/drawing/2014/main" id="{65CEFA91-FA38-D491-F6A1-4B173FEAEA02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343697" y="516731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DBCE43BC-9EF9-08F6-0FED-B48AF3D5C9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90411" y="1193975"/>
            <a:ext cx="7474382" cy="540000"/>
          </a:xfrm>
        </p:spPr>
        <p:txBody>
          <a:bodyPr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/>
              <a:t>Nadpis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D7AA45BC-337C-F585-F151-C5E7E5F0007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02D17C4A-0172-89E3-09A5-095FF0A9C704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-443800" y="347662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C561FB0C-3413-6761-728F-6483E05D4F8D}"/>
              </a:ext>
            </a:extLst>
          </p:cNvPr>
          <p:cNvGrpSpPr/>
          <p:nvPr userDrawn="1"/>
        </p:nvGrpSpPr>
        <p:grpSpPr>
          <a:xfrm>
            <a:off x="0" y="3671869"/>
            <a:ext cx="1963887" cy="3186131"/>
            <a:chOff x="0" y="3671869"/>
            <a:chExt cx="1963887" cy="3186131"/>
          </a:xfrm>
        </p:grpSpPr>
        <p:pic>
          <p:nvPicPr>
            <p:cNvPr id="13" name="Picture 9" descr="A black and white background with white lines&#10;&#10;AI-generated content may be incorrect.">
              <a:extLst>
                <a:ext uri="{FF2B5EF4-FFF2-40B4-BE49-F238E27FC236}">
                  <a16:creationId xmlns:a16="http://schemas.microsoft.com/office/drawing/2014/main" id="{D7095319-22E7-151D-98CE-91CE7DB28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3671869"/>
              <a:ext cx="1849002" cy="3186131"/>
            </a:xfrm>
            <a:prstGeom prst="rect">
              <a:avLst/>
            </a:prstGeom>
          </p:spPr>
        </p:pic>
        <p:pic>
          <p:nvPicPr>
            <p:cNvPr id="14" name="Graphic 10">
              <a:extLst>
                <a:ext uri="{FF2B5EF4-FFF2-40B4-BE49-F238E27FC236}">
                  <a16:creationId xmlns:a16="http://schemas.microsoft.com/office/drawing/2014/main" id="{5DFF1AF9-05B8-DA72-72FE-2DB86D7C2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006383">
              <a:off x="1232862" y="5105902"/>
              <a:ext cx="731025" cy="679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951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F01AF70-9F6D-432D-9CA3-1DB3B770071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cs-CZ"/>
          </a:p>
        </p:txBody>
      </p:sp>
      <p:sp>
        <p:nvSpPr>
          <p:cNvPr id="2" name="Nadpis 1" descr="Název celé prezentace">
            <a:extLst>
              <a:ext uri="{FF2B5EF4-FFF2-40B4-BE49-F238E27FC236}">
                <a16:creationId xmlns:a16="http://schemas.microsoft.com/office/drawing/2014/main" id="{944A9230-67BB-4BAB-8165-DEA961BAF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2059" y="3548293"/>
            <a:ext cx="7551081" cy="540000"/>
          </a:xfrm>
        </p:spPr>
        <p:txBody>
          <a:bodyPr anchor="b" anchorCtr="0"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/>
              <a:t>Název oddílu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510DC5AE-FBD1-4517-9A6C-37BB53E859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2060" y="4894979"/>
            <a:ext cx="7551081" cy="1621936"/>
          </a:xfrm>
          <a:prstGeom prst="rect">
            <a:avLst/>
          </a:prstGeom>
        </p:spPr>
        <p:txBody>
          <a:bodyPr bIns="0" anchor="t" anchorCtr="0"/>
          <a:lstStyle>
            <a:lvl1pPr algn="l">
              <a:defRPr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Doplňující text</a:t>
            </a:r>
          </a:p>
        </p:txBody>
      </p:sp>
      <p:sp>
        <p:nvSpPr>
          <p:cNvPr id="9" name="Zástupný symbol pro text 6">
            <a:extLst>
              <a:ext uri="{FF2B5EF4-FFF2-40B4-BE49-F238E27FC236}">
                <a16:creationId xmlns:a16="http://schemas.microsoft.com/office/drawing/2014/main" id="{E48AD518-AA06-499F-A7B6-7C2C72199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52064" y="4205768"/>
            <a:ext cx="7551081" cy="3124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3566FC"/>
                </a:solidFill>
              </a:defRPr>
            </a:lvl1pPr>
          </a:lstStyle>
          <a:p>
            <a:pPr lvl="0"/>
            <a:r>
              <a:rPr lang="cs-CZ"/>
              <a:t>Autor prezentace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F8B2C7E3-F229-CEB6-2724-F7161C7CE059}"/>
              </a:ext>
            </a:extLst>
          </p:cNvPr>
          <p:cNvGrpSpPr/>
          <p:nvPr userDrawn="1"/>
        </p:nvGrpSpPr>
        <p:grpSpPr>
          <a:xfrm>
            <a:off x="0" y="3671869"/>
            <a:ext cx="1963887" cy="3186131"/>
            <a:chOff x="0" y="3671869"/>
            <a:chExt cx="1963887" cy="3186131"/>
          </a:xfrm>
        </p:grpSpPr>
        <p:pic>
          <p:nvPicPr>
            <p:cNvPr id="6" name="Picture 9" descr="A black and white background with white lines&#10;&#10;AI-generated content may be incorrect.">
              <a:extLst>
                <a:ext uri="{FF2B5EF4-FFF2-40B4-BE49-F238E27FC236}">
                  <a16:creationId xmlns:a16="http://schemas.microsoft.com/office/drawing/2014/main" id="{59E54FFC-8F0B-AEE8-0EAE-46BF99509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3671869"/>
              <a:ext cx="1849002" cy="3186131"/>
            </a:xfrm>
            <a:prstGeom prst="rect">
              <a:avLst/>
            </a:prstGeom>
          </p:spPr>
        </p:pic>
        <p:pic>
          <p:nvPicPr>
            <p:cNvPr id="7" name="Graphic 10">
              <a:extLst>
                <a:ext uri="{FF2B5EF4-FFF2-40B4-BE49-F238E27FC236}">
                  <a16:creationId xmlns:a16="http://schemas.microsoft.com/office/drawing/2014/main" id="{2021F3E9-3CB6-9083-6C2C-50425335A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006383">
              <a:off x="1232862" y="5105902"/>
              <a:ext cx="731025" cy="679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1153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658924-CCAD-4E3F-B665-5C32717A2F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299" y="1829385"/>
            <a:ext cx="10800000" cy="540000"/>
          </a:xfrm>
        </p:spPr>
        <p:txBody>
          <a:bodyPr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/>
              <a:t>Nadpis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8600FEA0-D8DA-4042-AA0F-4222A61C08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1411" y="2459958"/>
            <a:ext cx="10799887" cy="39218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2216E"/>
                </a:solidFill>
              </a:defRPr>
            </a:lvl1pPr>
          </a:lstStyle>
          <a:p>
            <a:pPr lvl="0"/>
            <a:r>
              <a:rPr lang="cs-CZ"/>
              <a:t>Vložte text</a:t>
            </a: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55E342FB-0466-4BD2-8C72-ACE5283C3E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264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09CEC7D2-0AA5-939E-6819-8F7E38B5E8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075" y="2765588"/>
            <a:ext cx="2447925" cy="291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A blue grid on a black background&#10;&#10;AI-generated content may be incorrect.">
            <a:extLst>
              <a:ext uri="{FF2B5EF4-FFF2-40B4-BE49-F238E27FC236}">
                <a16:creationId xmlns:a16="http://schemas.microsoft.com/office/drawing/2014/main" id="{9525CBFC-718C-10EE-BBB1-162FE8B9942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662" y="4072846"/>
            <a:ext cx="5238750" cy="52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F9045AF-7DE7-5FB6-6647-76B6871E6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000" y="1919958"/>
            <a:ext cx="10800000" cy="540000"/>
          </a:xfrm>
        </p:spPr>
        <p:txBody>
          <a:bodyPr/>
          <a:lstStyle>
            <a:lvl1pPr>
              <a:defRPr>
                <a:solidFill>
                  <a:srgbClr val="3566FC"/>
                </a:solidFill>
              </a:defRPr>
            </a:lvl1pPr>
          </a:lstStyle>
          <a:p>
            <a:r>
              <a:rPr lang="cs-CZ"/>
              <a:t>Nadpis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F455CDA1-40A5-84FA-1BE4-B6263FEFDF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6112" y="2550531"/>
            <a:ext cx="10799887" cy="39218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2216E"/>
                </a:solidFill>
              </a:defRPr>
            </a:lvl1pPr>
          </a:lstStyle>
          <a:p>
            <a:pPr lvl="0"/>
            <a:r>
              <a:rPr lang="cs-CZ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45587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8600FEA0-D8DA-4042-AA0F-4222A61C08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1829386"/>
            <a:ext cx="10799887" cy="45524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2216E"/>
                </a:solidFill>
              </a:defRPr>
            </a:lvl1pPr>
          </a:lstStyle>
          <a:p>
            <a:pPr lvl="0"/>
            <a:r>
              <a:rPr lang="cs-CZ"/>
              <a:t>Vložte text</a:t>
            </a: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55E342FB-0466-4BD2-8C72-ACE5283C3E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02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55E342FB-0466-4BD2-8C72-ACE5283C3E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89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40F3F4-94A9-4120-90FE-4ACA0875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1829385"/>
            <a:ext cx="10800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/>
              <a:t>Nadpis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0724DD-4174-473C-8B73-E9D964B8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2458799"/>
            <a:ext cx="10800000" cy="3920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/>
              <a:t>Vložte text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D618CD-F454-4373-8877-B6B6C05F1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0000" y="6472402"/>
            <a:ext cx="478322" cy="365125"/>
          </a:xfrm>
          <a:prstGeom prst="rect">
            <a:avLst/>
          </a:prstGeom>
        </p:spPr>
        <p:txBody>
          <a:bodyPr vert="horz" lIns="91440" tIns="0" rIns="91440" bIns="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1356613-8A80-4DFD-A719-CAB816A20D3A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9899C9E-05FA-F8E3-E266-F6485B5FC51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60000" y="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7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3" r:id="rId2"/>
    <p:sldLayoutId id="2147483655" r:id="rId3"/>
    <p:sldLayoutId id="2147483664" r:id="rId4"/>
    <p:sldLayoutId id="2147483665" r:id="rId5"/>
    <p:sldLayoutId id="2147483651" r:id="rId6"/>
    <p:sldLayoutId id="2147483666" r:id="rId7"/>
    <p:sldLayoutId id="2147483652" r:id="rId8"/>
    <p:sldLayoutId id="2147483653" r:id="rId9"/>
    <p:sldLayoutId id="2147483657" r:id="rId10"/>
    <p:sldLayoutId id="2147483658" r:id="rId11"/>
    <p:sldLayoutId id="2147483667" r:id="rId12"/>
    <p:sldLayoutId id="2147483659" r:id="rId13"/>
    <p:sldLayoutId id="2147483661" r:id="rId14"/>
    <p:sldLayoutId id="2147483668" r:id="rId15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rgbClr val="3566FC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0"/>
        </a:spcBef>
        <a:buFont typeface="Arial" panose="020B0604020202020204" pitchFamily="34" charset="0"/>
        <a:buNone/>
        <a:defRPr sz="2400" kern="1200">
          <a:solidFill>
            <a:srgbClr val="02216E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B1896CA5-E686-02DF-7AA6-3ABC9680B860}"/>
              </a:ext>
            </a:extLst>
          </p:cNvPr>
          <p:cNvSpPr/>
          <p:nvPr/>
        </p:nvSpPr>
        <p:spPr>
          <a:xfrm>
            <a:off x="0" y="24"/>
            <a:ext cx="6096000" cy="6861594"/>
          </a:xfrm>
          <a:custGeom>
            <a:avLst/>
            <a:gdLst>
              <a:gd name="connsiteX0" fmla="*/ 0 w 5359400"/>
              <a:gd name="connsiteY0" fmla="*/ 0 h 6858000"/>
              <a:gd name="connsiteX1" fmla="*/ 5359400 w 5359400"/>
              <a:gd name="connsiteY1" fmla="*/ 0 h 6858000"/>
              <a:gd name="connsiteX2" fmla="*/ 5359400 w 5359400"/>
              <a:gd name="connsiteY2" fmla="*/ 6858000 h 6858000"/>
              <a:gd name="connsiteX3" fmla="*/ 0 w 5359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400" h="6858000">
                <a:moveTo>
                  <a:pt x="0" y="0"/>
                </a:moveTo>
                <a:lnTo>
                  <a:pt x="5359400" y="0"/>
                </a:lnTo>
                <a:lnTo>
                  <a:pt x="5359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56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152C900-7B94-973E-E40A-79268D1434C3}"/>
              </a:ext>
            </a:extLst>
          </p:cNvPr>
          <p:cNvSpPr/>
          <p:nvPr/>
        </p:nvSpPr>
        <p:spPr>
          <a:xfrm>
            <a:off x="6096001" y="0"/>
            <a:ext cx="6095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0E8FECA1-DA73-0B71-50D7-CCB792AC17E3}"/>
              </a:ext>
            </a:extLst>
          </p:cNvPr>
          <p:cNvSpPr txBox="1"/>
          <p:nvPr/>
        </p:nvSpPr>
        <p:spPr>
          <a:xfrm>
            <a:off x="6771713" y="1321804"/>
            <a:ext cx="4737100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4400" noProof="0">
                <a:solidFill>
                  <a:srgbClr val="02216E"/>
                </a:solidFill>
                <a:latin typeface="Georgia"/>
              </a:rPr>
              <a:t>Národní pedagogický institut </a:t>
            </a:r>
            <a:br>
              <a:rPr lang="cs-CZ" sz="4400" noProof="0">
                <a:solidFill>
                  <a:srgbClr val="02216E"/>
                </a:solidFill>
                <a:latin typeface="Georgia"/>
              </a:rPr>
            </a:br>
            <a:r>
              <a:rPr lang="cs-CZ" sz="4400" noProof="0">
                <a:solidFill>
                  <a:srgbClr val="02216E"/>
                </a:solidFill>
                <a:latin typeface="Georgia"/>
              </a:rPr>
              <a:t>České republiky</a:t>
            </a:r>
          </a:p>
        </p:txBody>
      </p:sp>
      <p:pic>
        <p:nvPicPr>
          <p:cNvPr id="4" name="Picture 3" descr="A group of people with a child&#10;&#10;AI-generated content may be incorrect.">
            <a:extLst>
              <a:ext uri="{FF2B5EF4-FFF2-40B4-BE49-F238E27FC236}">
                <a16:creationId xmlns:a16="http://schemas.microsoft.com/office/drawing/2014/main" id="{1151F786-6801-E28E-67EB-4B720DF8F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0767" y="172865"/>
            <a:ext cx="6512270" cy="651227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76C11B2-B49E-E62C-AEE1-FDF96ED17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0000" y="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35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E7BAC-FA0D-2DC2-0BDC-1F04CF54F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35859DA-F487-7DD2-3AEC-B96762FBA1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1356613-8A80-4DFD-A719-CAB816A20D3A}" type="slidenum">
              <a:rPr lang="cs-CZ" smtClean="0"/>
              <a:pPr/>
              <a:t>15</a:t>
            </a:fld>
            <a:endParaRPr lang="cs-CZ"/>
          </a:p>
        </p:txBody>
      </p:sp>
      <p:pic>
        <p:nvPicPr>
          <p:cNvPr id="4" name="Obrázek 3" descr="Obsah obrázku snímek obrazovky, grafický design, Grafika, text&#10;&#10;Obsah generovaný pomocí AI může být nesprávný.">
            <a:extLst>
              <a:ext uri="{FF2B5EF4-FFF2-40B4-BE49-F238E27FC236}">
                <a16:creationId xmlns:a16="http://schemas.microsoft.com/office/drawing/2014/main" id="{A6DAD84B-03C8-39C0-6962-2224A2AFB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29" y="0"/>
            <a:ext cx="96999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7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A4_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66" y="0"/>
            <a:ext cx="9693101" cy="68573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NPI ČR">
      <a:dk1>
        <a:srgbClr val="3566FC"/>
      </a:dk1>
      <a:lt1>
        <a:sysClr val="window" lastClr="FFFFFF"/>
      </a:lt1>
      <a:dk2>
        <a:srgbClr val="02216E"/>
      </a:dk2>
      <a:lt2>
        <a:srgbClr val="3566FC"/>
      </a:lt2>
      <a:accent1>
        <a:srgbClr val="3566FC"/>
      </a:accent1>
      <a:accent2>
        <a:srgbClr val="02216E"/>
      </a:accent2>
      <a:accent3>
        <a:srgbClr val="85A3FD"/>
      </a:accent3>
      <a:accent4>
        <a:srgbClr val="033AE1"/>
      </a:accent4>
      <a:accent5>
        <a:srgbClr val="D6E6FF"/>
      </a:accent5>
      <a:accent6>
        <a:srgbClr val="CFD9DE"/>
      </a:accent6>
      <a:hlink>
        <a:srgbClr val="0563C1"/>
      </a:hlink>
      <a:folHlink>
        <a:srgbClr val="954F72"/>
      </a:folHlink>
    </a:clrScheme>
    <a:fontScheme name="NPI ČR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e83440-e1e4-4f94-9406-955955b6095f" xsi:nil="true"/>
    <lcf76f155ced4ddcb4097134ff3c332f xmlns="179c9c8a-2f50-43f6-8546-8794a4ea6ec9">
      <Terms xmlns="http://schemas.microsoft.com/office/infopath/2007/PartnerControls"/>
    </lcf76f155ced4ddcb4097134ff3c332f>
    <forgraphicdesignersonly xmlns="179c9c8a-2f50-43f6-8546-8794a4ea6ec9" xsi:nil="true"/>
    <autor xmlns="179c9c8a-2f50-43f6-8546-8794a4ea6ec9">
      <UserInfo>
        <DisplayName/>
        <AccountId xsi:nil="true"/>
        <AccountType/>
      </UserInfo>
    </auto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8CDF144820A50479D610BF1F8E1BC65" ma:contentTypeVersion="14" ma:contentTypeDescription="Vytvoří nový dokument" ma:contentTypeScope="" ma:versionID="9c523af06ac45d00ad35a9e56ba4ddd0">
  <xsd:schema xmlns:xsd="http://www.w3.org/2001/XMLSchema" xmlns:xs="http://www.w3.org/2001/XMLSchema" xmlns:p="http://schemas.microsoft.com/office/2006/metadata/properties" xmlns:ns2="179c9c8a-2f50-43f6-8546-8794a4ea6ec9" xmlns:ns3="bbe83440-e1e4-4f94-9406-955955b6095f" targetNamespace="http://schemas.microsoft.com/office/2006/metadata/properties" ma:root="true" ma:fieldsID="d2fb518b9a44c2bc56a5c75dcc13d051" ns2:_="" ns3:_="">
    <xsd:import namespace="179c9c8a-2f50-43f6-8546-8794a4ea6ec9"/>
    <xsd:import namespace="bbe83440-e1e4-4f94-9406-955955b609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  <xsd:element ref="ns2:forgraphicdesignersonly" minOccurs="0"/>
                <xsd:element ref="ns2:auto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9c9c8a-2f50-43f6-8546-8794a4ea6e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27dd16fa-df82-42a5-acbd-34776075af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forgraphicdesignersonly" ma:index="20" nillable="true" ma:displayName="for graphic designers only" ma:description="zdrojová data" ma:format="Dropdown" ma:internalName="forgraphicdesignersonly">
      <xsd:simpleType>
        <xsd:restriction base="dms:Text">
          <xsd:maxLength value="255"/>
        </xsd:restriction>
      </xsd:simpleType>
    </xsd:element>
    <xsd:element name="autor" ma:index="21" nillable="true" ma:displayName="autor" ma:format="Dropdown" ma:list="UserInfo" ma:SharePointGroup="0" ma:internalName="aut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e83440-e1e4-4f94-9406-955955b6095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7997363-a43e-4182-bbe4-c4fad0a5885a}" ma:internalName="TaxCatchAll" ma:showField="CatchAllData" ma:web="bbe83440-e1e4-4f94-9406-955955b609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C26A53-1F14-442B-9547-64896770DD38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179c9c8a-2f50-43f6-8546-8794a4ea6ec9"/>
    <ds:schemaRef ds:uri="http://schemas.openxmlformats.org/package/2006/metadata/core-properties"/>
    <ds:schemaRef ds:uri="bbe83440-e1e4-4f94-9406-955955b6095f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C3B8819-FC34-44EC-B3AF-3A2F9907EF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2D9AF6-0F15-445C-BEA3-717F667C3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9c9c8a-2f50-43f6-8546-8794a4ea6ec9"/>
    <ds:schemaRef ds:uri="bbe83440-e1e4-4f94-9406-955955b609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</Words>
  <Application>Microsoft Office PowerPoint</Application>
  <PresentationFormat>Širokoúhlá obrazovka</PresentationFormat>
  <Paragraphs>2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Georgia</vt:lpstr>
      <vt:lpstr>Open Sans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Velický Jan</dc:creator>
  <cp:lastModifiedBy>Jupa Ivo</cp:lastModifiedBy>
  <cp:revision>9</cp:revision>
  <dcterms:created xsi:type="dcterms:W3CDTF">2024-10-31T06:30:51Z</dcterms:created>
  <dcterms:modified xsi:type="dcterms:W3CDTF">2025-09-30T14:41:21Z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0x01010078CDF144820A50479D610BF1F8E1BC65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Motiv Office:13</vt:lpwstr>
  </property>
  <property fmtid="{D5CDD505-2E9C-101B-9397-08002B2CF9AE}" pid="5" name="ClassificationContentMarkingFooterText">
    <vt:lpwstr>Company information</vt:lpwstr>
  </property>
  <property fmtid="{D5CDD505-2E9C-101B-9397-08002B2CF9AE}" pid="6" name="MSIP_Label_0dc367dc-85ee-463f-a9c1-fc7b095d5ffc_Enabled">
    <vt:lpwstr>true</vt:lpwstr>
  </property>
  <property fmtid="{D5CDD505-2E9C-101B-9397-08002B2CF9AE}" pid="7" name="MSIP_Label_0dc367dc-85ee-463f-a9c1-fc7b095d5ffc_SetDate">
    <vt:lpwstr>2025-03-14T13:22:17Z</vt:lpwstr>
  </property>
  <property fmtid="{D5CDD505-2E9C-101B-9397-08002B2CF9AE}" pid="8" name="MSIP_Label_0dc367dc-85ee-463f-a9c1-fc7b095d5ffc_Method">
    <vt:lpwstr>Privileged</vt:lpwstr>
  </property>
  <property fmtid="{D5CDD505-2E9C-101B-9397-08002B2CF9AE}" pid="9" name="MSIP_Label_0dc367dc-85ee-463f-a9c1-fc7b095d5ffc_Name">
    <vt:lpwstr>Public</vt:lpwstr>
  </property>
  <property fmtid="{D5CDD505-2E9C-101B-9397-08002B2CF9AE}" pid="10" name="MSIP_Label_0dc367dc-85ee-463f-a9c1-fc7b095d5ffc_SiteId">
    <vt:lpwstr>07f9f097-894c-4976-a5f5-10f0a16703c3</vt:lpwstr>
  </property>
  <property fmtid="{D5CDD505-2E9C-101B-9397-08002B2CF9AE}" pid="11" name="MSIP_Label_0dc367dc-85ee-463f-a9c1-fc7b095d5ffc_ActionId">
    <vt:lpwstr>bf5c029d-2395-4a51-9a0e-0d690e5ae762</vt:lpwstr>
  </property>
  <property fmtid="{D5CDD505-2E9C-101B-9397-08002B2CF9AE}" pid="12" name="MSIP_Label_0dc367dc-85ee-463f-a9c1-fc7b095d5ffc_ContentBits">
    <vt:lpwstr>0</vt:lpwstr>
  </property>
</Properties>
</file>